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</p:sldIdLst>
  <p:sldSz cx="10680700" cy="7569200"/>
  <p:notesSz cx="10680700" cy="7569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909" y="2346452"/>
            <a:ext cx="9088311" cy="15895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3819" y="4238752"/>
            <a:ext cx="7484491" cy="18923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06" y="1740916"/>
            <a:ext cx="4651076" cy="49956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6447" y="1740916"/>
            <a:ext cx="4651076" cy="49956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003" cy="7560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478" y="298670"/>
            <a:ext cx="10515173" cy="396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06" y="1740916"/>
            <a:ext cx="9622917" cy="49956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324" y="7039356"/>
            <a:ext cx="3421481" cy="3784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06" y="7039356"/>
            <a:ext cx="2459190" cy="3784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8334" y="7039356"/>
            <a:ext cx="2459190" cy="3784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23" Type="http://schemas.openxmlformats.org/officeDocument/2006/relationships/image" Target="../media/image29.png"/><Relationship Id="rId24" Type="http://schemas.openxmlformats.org/officeDocument/2006/relationships/image" Target="../media/image30.png"/><Relationship Id="rId25" Type="http://schemas.openxmlformats.org/officeDocument/2006/relationships/image" Target="../media/image31.png"/><Relationship Id="rId26" Type="http://schemas.openxmlformats.org/officeDocument/2006/relationships/image" Target="../media/image32.png"/><Relationship Id="rId27" Type="http://schemas.openxmlformats.org/officeDocument/2006/relationships/image" Target="../media/image33.png"/><Relationship Id="rId28" Type="http://schemas.openxmlformats.org/officeDocument/2006/relationships/image" Target="../media/image34.png"/><Relationship Id="rId29" Type="http://schemas.openxmlformats.org/officeDocument/2006/relationships/image" Target="../media/image35.png"/><Relationship Id="rId30" Type="http://schemas.openxmlformats.org/officeDocument/2006/relationships/image" Target="../media/image36.png"/><Relationship Id="rId31" Type="http://schemas.openxmlformats.org/officeDocument/2006/relationships/image" Target="../media/image37.png"/><Relationship Id="rId32" Type="http://schemas.openxmlformats.org/officeDocument/2006/relationships/image" Target="../media/image38.png"/><Relationship Id="rId33" Type="http://schemas.openxmlformats.org/officeDocument/2006/relationships/image" Target="../media/image39.png"/><Relationship Id="rId34" Type="http://schemas.openxmlformats.org/officeDocument/2006/relationships/image" Target="../media/image40.png"/><Relationship Id="rId35" Type="http://schemas.openxmlformats.org/officeDocument/2006/relationships/image" Target="../media/image41.png"/><Relationship Id="rId36" Type="http://schemas.openxmlformats.org/officeDocument/2006/relationships/image" Target="../media/image42.png"/><Relationship Id="rId37" Type="http://schemas.openxmlformats.org/officeDocument/2006/relationships/image" Target="../media/image43.png"/><Relationship Id="rId38" Type="http://schemas.openxmlformats.org/officeDocument/2006/relationships/image" Target="../media/image44.png"/><Relationship Id="rId39" Type="http://schemas.openxmlformats.org/officeDocument/2006/relationships/image" Target="../media/image45.png"/><Relationship Id="rId40" Type="http://schemas.openxmlformats.org/officeDocument/2006/relationships/image" Target="../media/image46.png"/><Relationship Id="rId41" Type="http://schemas.openxmlformats.org/officeDocument/2006/relationships/image" Target="../media/image47.png"/><Relationship Id="rId42" Type="http://schemas.openxmlformats.org/officeDocument/2006/relationships/image" Target="../media/image48.png"/><Relationship Id="rId43" Type="http://schemas.openxmlformats.org/officeDocument/2006/relationships/image" Target="../media/image49.png"/><Relationship Id="rId44" Type="http://schemas.openxmlformats.org/officeDocument/2006/relationships/image" Target="../media/image50.png"/><Relationship Id="rId45" Type="http://schemas.openxmlformats.org/officeDocument/2006/relationships/image" Target="../media/image51.png"/><Relationship Id="rId46" Type="http://schemas.openxmlformats.org/officeDocument/2006/relationships/image" Target="../media/image52.png"/><Relationship Id="rId47" Type="http://schemas.openxmlformats.org/officeDocument/2006/relationships/image" Target="../media/image53.png"/><Relationship Id="rId48" Type="http://schemas.openxmlformats.org/officeDocument/2006/relationships/image" Target="../media/image54.png"/><Relationship Id="rId49" Type="http://schemas.openxmlformats.org/officeDocument/2006/relationships/image" Target="../media/image55.png"/><Relationship Id="rId50" Type="http://schemas.openxmlformats.org/officeDocument/2006/relationships/image" Target="../media/image56.png"/><Relationship Id="rId51" Type="http://schemas.openxmlformats.org/officeDocument/2006/relationships/image" Target="../media/image57.png"/><Relationship Id="rId52" Type="http://schemas.openxmlformats.org/officeDocument/2006/relationships/image" Target="../media/image58.png"/><Relationship Id="rId53" Type="http://schemas.openxmlformats.org/officeDocument/2006/relationships/image" Target="../media/image59.png"/><Relationship Id="rId54" Type="http://schemas.openxmlformats.org/officeDocument/2006/relationships/image" Target="../media/image60.png"/><Relationship Id="rId55" Type="http://schemas.openxmlformats.org/officeDocument/2006/relationships/image" Target="../media/image61.png"/><Relationship Id="rId56" Type="http://schemas.openxmlformats.org/officeDocument/2006/relationships/image" Target="../media/image62.png"/><Relationship Id="rId57" Type="http://schemas.openxmlformats.org/officeDocument/2006/relationships/image" Target="../media/image63.png"/><Relationship Id="rId58" Type="http://schemas.openxmlformats.org/officeDocument/2006/relationships/image" Target="../media/image64.png"/><Relationship Id="rId59" Type="http://schemas.openxmlformats.org/officeDocument/2006/relationships/image" Target="../media/image65.png"/><Relationship Id="rId60" Type="http://schemas.openxmlformats.org/officeDocument/2006/relationships/image" Target="../media/image66.png"/><Relationship Id="rId61" Type="http://schemas.openxmlformats.org/officeDocument/2006/relationships/image" Target="../media/image67.png"/><Relationship Id="rId62" Type="http://schemas.openxmlformats.org/officeDocument/2006/relationships/image" Target="../media/image68.png"/><Relationship Id="rId63" Type="http://schemas.openxmlformats.org/officeDocument/2006/relationships/image" Target="../media/image69.png"/><Relationship Id="rId64" Type="http://schemas.openxmlformats.org/officeDocument/2006/relationships/image" Target="../media/image70.png"/><Relationship Id="rId65" Type="http://schemas.openxmlformats.org/officeDocument/2006/relationships/image" Target="../media/image71.png"/><Relationship Id="rId66" Type="http://schemas.openxmlformats.org/officeDocument/2006/relationships/image" Target="../media/image72.png"/><Relationship Id="rId67" Type="http://schemas.openxmlformats.org/officeDocument/2006/relationships/image" Target="../media/image73.png"/><Relationship Id="rId68" Type="http://schemas.openxmlformats.org/officeDocument/2006/relationships/image" Target="../media/image74.png"/><Relationship Id="rId69" Type="http://schemas.openxmlformats.org/officeDocument/2006/relationships/image" Target="../media/image75.png"/><Relationship Id="rId70" Type="http://schemas.openxmlformats.org/officeDocument/2006/relationships/hyperlink" Target="https://www.youtube.com/watch%3Fv%3D0K1oOpGKHVY%26index%3D1%26list%3DPLx_8OAziRgQFRxlVH-nAwrYXwJ6mKPJK5" TargetMode="External"/><Relationship Id="rId71" Type="http://schemas.openxmlformats.org/officeDocument/2006/relationships/hyperlink" Target="https://www.youtube.com/watch%3Fv%3D0K1oOpGKHVY%26index%3D1%26list%3DPLx_8OAziRgQFRxlVH-nAwrYXwJ6mKPJK5" TargetMode="External"/><Relationship Id="rId72" Type="http://schemas.openxmlformats.org/officeDocument/2006/relationships/image" Target="../media/image76.png"/><Relationship Id="rId73" Type="http://schemas.openxmlformats.org/officeDocument/2006/relationships/image" Target="../media/image77.jpg"/><Relationship Id="rId74" Type="http://schemas.openxmlformats.org/officeDocument/2006/relationships/image" Target="../media/image78.jpg"/><Relationship Id="rId75" Type="http://schemas.openxmlformats.org/officeDocument/2006/relationships/image" Target="../media/image79.jpg"/><Relationship Id="rId76" Type="http://schemas.openxmlformats.org/officeDocument/2006/relationships/image" Target="../media/image80.jpg"/><Relationship Id="rId77" Type="http://schemas.openxmlformats.org/officeDocument/2006/relationships/image" Target="../media/image81.png"/><Relationship Id="rId78" Type="http://schemas.openxmlformats.org/officeDocument/2006/relationships/image" Target="../media/image82.png"/><Relationship Id="rId79" Type="http://schemas.openxmlformats.org/officeDocument/2006/relationships/image" Target="../media/image83.png"/><Relationship Id="rId80" Type="http://schemas.openxmlformats.org/officeDocument/2006/relationships/image" Target="../media/image84.jpg"/><Relationship Id="rId81" Type="http://schemas.openxmlformats.org/officeDocument/2006/relationships/image" Target="../media/image85.jpg"/><Relationship Id="rId82" Type="http://schemas.openxmlformats.org/officeDocument/2006/relationships/image" Target="../media/image86.jpg"/><Relationship Id="rId83" Type="http://schemas.openxmlformats.org/officeDocument/2006/relationships/image" Target="../media/image87.jpg"/><Relationship Id="rId84" Type="http://schemas.openxmlformats.org/officeDocument/2006/relationships/image" Target="../media/image88.jpg"/><Relationship Id="rId85" Type="http://schemas.openxmlformats.org/officeDocument/2006/relationships/image" Target="../media/image89.png"/><Relationship Id="rId86" Type="http://schemas.openxmlformats.org/officeDocument/2006/relationships/image" Target="../media/image90.jpg"/><Relationship Id="rId87" Type="http://schemas.openxmlformats.org/officeDocument/2006/relationships/image" Target="../media/image91.png"/><Relationship Id="rId88" Type="http://schemas.openxmlformats.org/officeDocument/2006/relationships/image" Target="../media/image92.jpg"/><Relationship Id="rId89" Type="http://schemas.openxmlformats.org/officeDocument/2006/relationships/image" Target="../media/image93.jpg"/><Relationship Id="rId90" Type="http://schemas.openxmlformats.org/officeDocument/2006/relationships/image" Target="../media/image94.jpg"/><Relationship Id="rId91" Type="http://schemas.openxmlformats.org/officeDocument/2006/relationships/image" Target="../media/image95.png"/><Relationship Id="rId92" Type="http://schemas.openxmlformats.org/officeDocument/2006/relationships/image" Target="../media/image96.jpg"/><Relationship Id="rId93" Type="http://schemas.openxmlformats.org/officeDocument/2006/relationships/image" Target="../media/image97.jpg"/><Relationship Id="rId94" Type="http://schemas.openxmlformats.org/officeDocument/2006/relationships/image" Target="../media/image98.png"/><Relationship Id="rId95" Type="http://schemas.openxmlformats.org/officeDocument/2006/relationships/image" Target="../media/image99.jpg"/><Relationship Id="rId96" Type="http://schemas.openxmlformats.org/officeDocument/2006/relationships/image" Target="../media/image100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png"/><Relationship Id="rId19" Type="http://schemas.openxmlformats.org/officeDocument/2006/relationships/image" Target="../media/image118.png"/><Relationship Id="rId20" Type="http://schemas.openxmlformats.org/officeDocument/2006/relationships/image" Target="../media/image119.png"/><Relationship Id="rId21" Type="http://schemas.openxmlformats.org/officeDocument/2006/relationships/image" Target="../media/image120.png"/><Relationship Id="rId22" Type="http://schemas.openxmlformats.org/officeDocument/2006/relationships/image" Target="../media/image121.png"/><Relationship Id="rId23" Type="http://schemas.openxmlformats.org/officeDocument/2006/relationships/image" Target="../media/image122.png"/><Relationship Id="rId24" Type="http://schemas.openxmlformats.org/officeDocument/2006/relationships/image" Target="../media/image123.png"/><Relationship Id="rId25" Type="http://schemas.openxmlformats.org/officeDocument/2006/relationships/image" Target="../media/image124.png"/><Relationship Id="rId26" Type="http://schemas.openxmlformats.org/officeDocument/2006/relationships/image" Target="../media/image125.png"/><Relationship Id="rId27" Type="http://schemas.openxmlformats.org/officeDocument/2006/relationships/image" Target="../media/image126.png"/><Relationship Id="rId28" Type="http://schemas.openxmlformats.org/officeDocument/2006/relationships/image" Target="../media/image127.png"/><Relationship Id="rId29" Type="http://schemas.openxmlformats.org/officeDocument/2006/relationships/image" Target="../media/image128.png"/><Relationship Id="rId30" Type="http://schemas.openxmlformats.org/officeDocument/2006/relationships/image" Target="../media/image129.png"/><Relationship Id="rId31" Type="http://schemas.openxmlformats.org/officeDocument/2006/relationships/image" Target="../media/image130.png"/><Relationship Id="rId32" Type="http://schemas.openxmlformats.org/officeDocument/2006/relationships/image" Target="../media/image131.png"/><Relationship Id="rId33" Type="http://schemas.openxmlformats.org/officeDocument/2006/relationships/image" Target="../media/image132.png"/><Relationship Id="rId34" Type="http://schemas.openxmlformats.org/officeDocument/2006/relationships/image" Target="../media/image133.png"/><Relationship Id="rId35" Type="http://schemas.openxmlformats.org/officeDocument/2006/relationships/image" Target="../media/image134.png"/><Relationship Id="rId36" Type="http://schemas.openxmlformats.org/officeDocument/2006/relationships/image" Target="../media/image135.png"/><Relationship Id="rId37" Type="http://schemas.openxmlformats.org/officeDocument/2006/relationships/image" Target="../media/image136.png"/><Relationship Id="rId38" Type="http://schemas.openxmlformats.org/officeDocument/2006/relationships/image" Target="../media/image137.png"/><Relationship Id="rId39" Type="http://schemas.openxmlformats.org/officeDocument/2006/relationships/image" Target="../media/image138.png"/><Relationship Id="rId40" Type="http://schemas.openxmlformats.org/officeDocument/2006/relationships/image" Target="../media/image139.png"/><Relationship Id="rId41" Type="http://schemas.openxmlformats.org/officeDocument/2006/relationships/image" Target="../media/image140.png"/><Relationship Id="rId42" Type="http://schemas.openxmlformats.org/officeDocument/2006/relationships/image" Target="../media/image141.png"/><Relationship Id="rId43" Type="http://schemas.openxmlformats.org/officeDocument/2006/relationships/image" Target="../media/image142.png"/><Relationship Id="rId44" Type="http://schemas.openxmlformats.org/officeDocument/2006/relationships/image" Target="../media/image143.png"/><Relationship Id="rId45" Type="http://schemas.openxmlformats.org/officeDocument/2006/relationships/image" Target="../media/image144.png"/><Relationship Id="rId46" Type="http://schemas.openxmlformats.org/officeDocument/2006/relationships/image" Target="../media/image145.png"/><Relationship Id="rId47" Type="http://schemas.openxmlformats.org/officeDocument/2006/relationships/image" Target="../media/image146.png"/><Relationship Id="rId48" Type="http://schemas.openxmlformats.org/officeDocument/2006/relationships/image" Target="../media/image147.png"/><Relationship Id="rId49" Type="http://schemas.openxmlformats.org/officeDocument/2006/relationships/image" Target="../media/image148.png"/><Relationship Id="rId50" Type="http://schemas.openxmlformats.org/officeDocument/2006/relationships/image" Target="../media/image149.png"/><Relationship Id="rId51" Type="http://schemas.openxmlformats.org/officeDocument/2006/relationships/image" Target="../media/image150.png"/><Relationship Id="rId52" Type="http://schemas.openxmlformats.org/officeDocument/2006/relationships/image" Target="../media/image151.png"/><Relationship Id="rId53" Type="http://schemas.openxmlformats.org/officeDocument/2006/relationships/image" Target="../media/image152.png"/><Relationship Id="rId54" Type="http://schemas.openxmlformats.org/officeDocument/2006/relationships/image" Target="../media/image153.png"/><Relationship Id="rId55" Type="http://schemas.openxmlformats.org/officeDocument/2006/relationships/image" Target="../media/image154.png"/><Relationship Id="rId56" Type="http://schemas.openxmlformats.org/officeDocument/2006/relationships/image" Target="../media/image155.png"/><Relationship Id="rId57" Type="http://schemas.openxmlformats.org/officeDocument/2006/relationships/image" Target="../media/image156.png"/><Relationship Id="rId58" Type="http://schemas.openxmlformats.org/officeDocument/2006/relationships/image" Target="../media/image157.png"/><Relationship Id="rId59" Type="http://schemas.openxmlformats.org/officeDocument/2006/relationships/image" Target="../media/image158.png"/><Relationship Id="rId60" Type="http://schemas.openxmlformats.org/officeDocument/2006/relationships/image" Target="../media/image159.png"/><Relationship Id="rId61" Type="http://schemas.openxmlformats.org/officeDocument/2006/relationships/image" Target="../media/image160.png"/><Relationship Id="rId62" Type="http://schemas.openxmlformats.org/officeDocument/2006/relationships/image" Target="../media/image161.png"/><Relationship Id="rId63" Type="http://schemas.openxmlformats.org/officeDocument/2006/relationships/image" Target="../media/image162.png"/><Relationship Id="rId64" Type="http://schemas.openxmlformats.org/officeDocument/2006/relationships/image" Target="../media/image163.png"/><Relationship Id="rId65" Type="http://schemas.openxmlformats.org/officeDocument/2006/relationships/image" Target="../media/image164.png"/><Relationship Id="rId66" Type="http://schemas.openxmlformats.org/officeDocument/2006/relationships/image" Target="../media/image165.png"/><Relationship Id="rId67" Type="http://schemas.openxmlformats.org/officeDocument/2006/relationships/image" Target="../media/image166.png"/><Relationship Id="rId68" Type="http://schemas.openxmlformats.org/officeDocument/2006/relationships/image" Target="../media/image167.png"/><Relationship Id="rId69" Type="http://schemas.openxmlformats.org/officeDocument/2006/relationships/image" Target="../media/image168.png"/><Relationship Id="rId70" Type="http://schemas.openxmlformats.org/officeDocument/2006/relationships/image" Target="../media/image169.png"/><Relationship Id="rId71" Type="http://schemas.openxmlformats.org/officeDocument/2006/relationships/image" Target="../media/image170.png"/><Relationship Id="rId72" Type="http://schemas.openxmlformats.org/officeDocument/2006/relationships/image" Target="../media/image171.png"/><Relationship Id="rId73" Type="http://schemas.openxmlformats.org/officeDocument/2006/relationships/image" Target="../media/image172.png"/><Relationship Id="rId74" Type="http://schemas.openxmlformats.org/officeDocument/2006/relationships/image" Target="../media/image173.png"/><Relationship Id="rId75" Type="http://schemas.openxmlformats.org/officeDocument/2006/relationships/image" Target="../media/image174.png"/><Relationship Id="rId76" Type="http://schemas.openxmlformats.org/officeDocument/2006/relationships/image" Target="../media/image175.png"/><Relationship Id="rId77" Type="http://schemas.openxmlformats.org/officeDocument/2006/relationships/image" Target="../media/image176.png"/><Relationship Id="rId78" Type="http://schemas.openxmlformats.org/officeDocument/2006/relationships/image" Target="../media/image177.png"/><Relationship Id="rId79" Type="http://schemas.openxmlformats.org/officeDocument/2006/relationships/image" Target="../media/image178.png"/><Relationship Id="rId80" Type="http://schemas.openxmlformats.org/officeDocument/2006/relationships/image" Target="../media/image179.png"/><Relationship Id="rId81" Type="http://schemas.openxmlformats.org/officeDocument/2006/relationships/image" Target="../media/image180.png"/><Relationship Id="rId82" Type="http://schemas.openxmlformats.org/officeDocument/2006/relationships/image" Target="../media/image181.png"/><Relationship Id="rId83" Type="http://schemas.openxmlformats.org/officeDocument/2006/relationships/image" Target="../media/image182.png"/><Relationship Id="rId84" Type="http://schemas.openxmlformats.org/officeDocument/2006/relationships/image" Target="../media/image183.png"/><Relationship Id="rId85" Type="http://schemas.openxmlformats.org/officeDocument/2006/relationships/image" Target="../media/image184.png"/><Relationship Id="rId86" Type="http://schemas.openxmlformats.org/officeDocument/2006/relationships/image" Target="../media/image185.png"/><Relationship Id="rId87" Type="http://schemas.openxmlformats.org/officeDocument/2006/relationships/image" Target="../media/image186.png"/><Relationship Id="rId88" Type="http://schemas.openxmlformats.org/officeDocument/2006/relationships/image" Target="../media/image187.png"/><Relationship Id="rId89" Type="http://schemas.openxmlformats.org/officeDocument/2006/relationships/image" Target="../media/image188.png"/><Relationship Id="rId90" Type="http://schemas.openxmlformats.org/officeDocument/2006/relationships/image" Target="../media/image189.png"/><Relationship Id="rId91" Type="http://schemas.openxmlformats.org/officeDocument/2006/relationships/image" Target="../media/image190.png"/><Relationship Id="rId92" Type="http://schemas.openxmlformats.org/officeDocument/2006/relationships/image" Target="../media/image191.png"/><Relationship Id="rId93" Type="http://schemas.openxmlformats.org/officeDocument/2006/relationships/image" Target="../media/image192.png"/><Relationship Id="rId94" Type="http://schemas.openxmlformats.org/officeDocument/2006/relationships/image" Target="../media/image193.png"/><Relationship Id="rId95" Type="http://schemas.openxmlformats.org/officeDocument/2006/relationships/image" Target="../media/image194.png"/><Relationship Id="rId96" Type="http://schemas.openxmlformats.org/officeDocument/2006/relationships/image" Target="../media/image195.png"/><Relationship Id="rId97" Type="http://schemas.openxmlformats.org/officeDocument/2006/relationships/image" Target="../media/image196.png"/><Relationship Id="rId98" Type="http://schemas.openxmlformats.org/officeDocument/2006/relationships/image" Target="../media/image197.png"/><Relationship Id="rId99" Type="http://schemas.openxmlformats.org/officeDocument/2006/relationships/image" Target="../media/image198.png"/><Relationship Id="rId100" Type="http://schemas.openxmlformats.org/officeDocument/2006/relationships/image" Target="../media/image199.png"/><Relationship Id="rId101" Type="http://schemas.openxmlformats.org/officeDocument/2006/relationships/image" Target="../media/image200.png"/><Relationship Id="rId102" Type="http://schemas.openxmlformats.org/officeDocument/2006/relationships/image" Target="../media/image201.png"/><Relationship Id="rId103" Type="http://schemas.openxmlformats.org/officeDocument/2006/relationships/image" Target="../media/image202.png"/><Relationship Id="rId104" Type="http://schemas.openxmlformats.org/officeDocument/2006/relationships/image" Target="../media/image203.png"/><Relationship Id="rId105" Type="http://schemas.openxmlformats.org/officeDocument/2006/relationships/image" Target="../media/image204.png"/><Relationship Id="rId106" Type="http://schemas.openxmlformats.org/officeDocument/2006/relationships/image" Target="../media/image205.png"/><Relationship Id="rId107" Type="http://schemas.openxmlformats.org/officeDocument/2006/relationships/image" Target="../media/image206.png"/><Relationship Id="rId108" Type="http://schemas.openxmlformats.org/officeDocument/2006/relationships/image" Target="../media/image207.png"/><Relationship Id="rId109" Type="http://schemas.openxmlformats.org/officeDocument/2006/relationships/image" Target="../media/image208.png"/><Relationship Id="rId110" Type="http://schemas.openxmlformats.org/officeDocument/2006/relationships/image" Target="../media/image209.png"/><Relationship Id="rId111" Type="http://schemas.openxmlformats.org/officeDocument/2006/relationships/image" Target="../media/image210.png"/><Relationship Id="rId112" Type="http://schemas.openxmlformats.org/officeDocument/2006/relationships/image" Target="../media/image211.png"/><Relationship Id="rId113" Type="http://schemas.openxmlformats.org/officeDocument/2006/relationships/image" Target="../media/image212.png"/><Relationship Id="rId114" Type="http://schemas.openxmlformats.org/officeDocument/2006/relationships/image" Target="../media/image213.png"/><Relationship Id="rId115" Type="http://schemas.openxmlformats.org/officeDocument/2006/relationships/image" Target="../media/image214.png"/><Relationship Id="rId116" Type="http://schemas.openxmlformats.org/officeDocument/2006/relationships/image" Target="../media/image215.png"/><Relationship Id="rId117" Type="http://schemas.openxmlformats.org/officeDocument/2006/relationships/image" Target="../media/image216.png"/><Relationship Id="rId118" Type="http://schemas.openxmlformats.org/officeDocument/2006/relationships/image" Target="../media/image217.png"/><Relationship Id="rId119" Type="http://schemas.openxmlformats.org/officeDocument/2006/relationships/image" Target="../media/image218.png"/><Relationship Id="rId120" Type="http://schemas.openxmlformats.org/officeDocument/2006/relationships/image" Target="../media/image219.png"/><Relationship Id="rId121" Type="http://schemas.openxmlformats.org/officeDocument/2006/relationships/image" Target="../media/image220.png"/><Relationship Id="rId122" Type="http://schemas.openxmlformats.org/officeDocument/2006/relationships/image" Target="../media/image221.png"/><Relationship Id="rId123" Type="http://schemas.openxmlformats.org/officeDocument/2006/relationships/image" Target="../media/image222.png"/><Relationship Id="rId124" Type="http://schemas.openxmlformats.org/officeDocument/2006/relationships/image" Target="../media/image223.png"/><Relationship Id="rId125" Type="http://schemas.openxmlformats.org/officeDocument/2006/relationships/image" Target="../media/image224.png"/><Relationship Id="rId126" Type="http://schemas.openxmlformats.org/officeDocument/2006/relationships/image" Target="../media/image225.png"/><Relationship Id="rId127" Type="http://schemas.openxmlformats.org/officeDocument/2006/relationships/image" Target="../media/image226.png"/><Relationship Id="rId128" Type="http://schemas.openxmlformats.org/officeDocument/2006/relationships/image" Target="../media/image227.png"/><Relationship Id="rId129" Type="http://schemas.openxmlformats.org/officeDocument/2006/relationships/image" Target="../media/image228.png"/><Relationship Id="rId130" Type="http://schemas.openxmlformats.org/officeDocument/2006/relationships/image" Target="../media/image229.png"/><Relationship Id="rId131" Type="http://schemas.openxmlformats.org/officeDocument/2006/relationships/image" Target="../media/image230.png"/><Relationship Id="rId132" Type="http://schemas.openxmlformats.org/officeDocument/2006/relationships/image" Target="../media/image231.png"/><Relationship Id="rId133" Type="http://schemas.openxmlformats.org/officeDocument/2006/relationships/image" Target="../media/image232.png"/><Relationship Id="rId134" Type="http://schemas.openxmlformats.org/officeDocument/2006/relationships/image" Target="../media/image233.png"/><Relationship Id="rId135" Type="http://schemas.openxmlformats.org/officeDocument/2006/relationships/image" Target="../media/image234.png"/><Relationship Id="rId136" Type="http://schemas.openxmlformats.org/officeDocument/2006/relationships/image" Target="../media/image235.png"/><Relationship Id="rId137" Type="http://schemas.openxmlformats.org/officeDocument/2006/relationships/image" Target="../media/image236.png"/><Relationship Id="rId138" Type="http://schemas.openxmlformats.org/officeDocument/2006/relationships/image" Target="../media/image237.png"/><Relationship Id="rId139" Type="http://schemas.openxmlformats.org/officeDocument/2006/relationships/image" Target="../media/image238.png"/><Relationship Id="rId140" Type="http://schemas.openxmlformats.org/officeDocument/2006/relationships/image" Target="../media/image239.png"/><Relationship Id="rId141" Type="http://schemas.openxmlformats.org/officeDocument/2006/relationships/image" Target="../media/image240.png"/><Relationship Id="rId142" Type="http://schemas.openxmlformats.org/officeDocument/2006/relationships/image" Target="../media/image241.png"/><Relationship Id="rId143" Type="http://schemas.openxmlformats.org/officeDocument/2006/relationships/image" Target="../media/image242.png"/><Relationship Id="rId144" Type="http://schemas.openxmlformats.org/officeDocument/2006/relationships/image" Target="../media/image243.png"/><Relationship Id="rId145" Type="http://schemas.openxmlformats.org/officeDocument/2006/relationships/image" Target="../media/image244.png"/><Relationship Id="rId146" Type="http://schemas.openxmlformats.org/officeDocument/2006/relationships/image" Target="../media/image245.png"/><Relationship Id="rId147" Type="http://schemas.openxmlformats.org/officeDocument/2006/relationships/image" Target="../media/image246.png"/><Relationship Id="rId148" Type="http://schemas.openxmlformats.org/officeDocument/2006/relationships/image" Target="../media/image247.png"/><Relationship Id="rId149" Type="http://schemas.openxmlformats.org/officeDocument/2006/relationships/image" Target="../media/image248.png"/><Relationship Id="rId150" Type="http://schemas.openxmlformats.org/officeDocument/2006/relationships/image" Target="../media/image249.png"/><Relationship Id="rId151" Type="http://schemas.openxmlformats.org/officeDocument/2006/relationships/image" Target="../media/image250.png"/><Relationship Id="rId152" Type="http://schemas.openxmlformats.org/officeDocument/2006/relationships/image" Target="../media/image251.png"/><Relationship Id="rId153" Type="http://schemas.openxmlformats.org/officeDocument/2006/relationships/image" Target="../media/image252.png"/><Relationship Id="rId154" Type="http://schemas.openxmlformats.org/officeDocument/2006/relationships/image" Target="../media/image253.png"/><Relationship Id="rId155" Type="http://schemas.openxmlformats.org/officeDocument/2006/relationships/image" Target="../media/image254.png"/><Relationship Id="rId156" Type="http://schemas.openxmlformats.org/officeDocument/2006/relationships/image" Target="../media/image255.png"/><Relationship Id="rId157" Type="http://schemas.openxmlformats.org/officeDocument/2006/relationships/image" Target="../media/image256.png"/><Relationship Id="rId158" Type="http://schemas.openxmlformats.org/officeDocument/2006/relationships/image" Target="../media/image257.png"/><Relationship Id="rId159" Type="http://schemas.openxmlformats.org/officeDocument/2006/relationships/image" Target="../media/image258.png"/><Relationship Id="rId160" Type="http://schemas.openxmlformats.org/officeDocument/2006/relationships/image" Target="../media/image259.png"/><Relationship Id="rId161" Type="http://schemas.openxmlformats.org/officeDocument/2006/relationships/image" Target="../media/image260.png"/><Relationship Id="rId162" Type="http://schemas.openxmlformats.org/officeDocument/2006/relationships/image" Target="../media/image261.png"/><Relationship Id="rId163" Type="http://schemas.openxmlformats.org/officeDocument/2006/relationships/image" Target="../media/image262.png"/><Relationship Id="rId164" Type="http://schemas.openxmlformats.org/officeDocument/2006/relationships/image" Target="../media/image263.png"/><Relationship Id="rId165" Type="http://schemas.openxmlformats.org/officeDocument/2006/relationships/image" Target="../media/image264.png"/><Relationship Id="rId166" Type="http://schemas.openxmlformats.org/officeDocument/2006/relationships/image" Target="../media/image265.png"/><Relationship Id="rId167" Type="http://schemas.openxmlformats.org/officeDocument/2006/relationships/image" Target="../media/image266.png"/><Relationship Id="rId168" Type="http://schemas.openxmlformats.org/officeDocument/2006/relationships/image" Target="../media/image267.png"/><Relationship Id="rId169" Type="http://schemas.openxmlformats.org/officeDocument/2006/relationships/image" Target="../media/image268.png"/><Relationship Id="rId170" Type="http://schemas.openxmlformats.org/officeDocument/2006/relationships/image" Target="../media/image269.png"/><Relationship Id="rId171" Type="http://schemas.openxmlformats.org/officeDocument/2006/relationships/image" Target="../media/image270.png"/><Relationship Id="rId172" Type="http://schemas.openxmlformats.org/officeDocument/2006/relationships/image" Target="../media/image271.png"/><Relationship Id="rId173" Type="http://schemas.openxmlformats.org/officeDocument/2006/relationships/image" Target="../media/image272.png"/><Relationship Id="rId174" Type="http://schemas.openxmlformats.org/officeDocument/2006/relationships/image" Target="../media/image273.png"/><Relationship Id="rId175" Type="http://schemas.openxmlformats.org/officeDocument/2006/relationships/image" Target="../media/image274.png"/><Relationship Id="rId176" Type="http://schemas.openxmlformats.org/officeDocument/2006/relationships/image" Target="../media/image275.png"/><Relationship Id="rId177" Type="http://schemas.openxmlformats.org/officeDocument/2006/relationships/image" Target="../media/image276.png"/><Relationship Id="rId178" Type="http://schemas.openxmlformats.org/officeDocument/2006/relationships/image" Target="../media/image277.png"/><Relationship Id="rId179" Type="http://schemas.openxmlformats.org/officeDocument/2006/relationships/image" Target="../media/image278.png"/><Relationship Id="rId180" Type="http://schemas.openxmlformats.org/officeDocument/2006/relationships/image" Target="../media/image279.png"/><Relationship Id="rId181" Type="http://schemas.openxmlformats.org/officeDocument/2006/relationships/image" Target="../media/image280.png"/><Relationship Id="rId182" Type="http://schemas.openxmlformats.org/officeDocument/2006/relationships/image" Target="../media/image281.png"/><Relationship Id="rId183" Type="http://schemas.openxmlformats.org/officeDocument/2006/relationships/image" Target="../media/image282.png"/><Relationship Id="rId184" Type="http://schemas.openxmlformats.org/officeDocument/2006/relationships/image" Target="../media/image283.png"/><Relationship Id="rId185" Type="http://schemas.openxmlformats.org/officeDocument/2006/relationships/image" Target="../media/image284.png"/><Relationship Id="rId186" Type="http://schemas.openxmlformats.org/officeDocument/2006/relationships/image" Target="../media/image285.png"/><Relationship Id="rId187" Type="http://schemas.openxmlformats.org/officeDocument/2006/relationships/image" Target="../media/image286.png"/><Relationship Id="rId188" Type="http://schemas.openxmlformats.org/officeDocument/2006/relationships/image" Target="../media/image287.png"/><Relationship Id="rId189" Type="http://schemas.openxmlformats.org/officeDocument/2006/relationships/image" Target="../media/image288.png"/><Relationship Id="rId190" Type="http://schemas.openxmlformats.org/officeDocument/2006/relationships/image" Target="../media/image289.png"/><Relationship Id="rId191" Type="http://schemas.openxmlformats.org/officeDocument/2006/relationships/image" Target="../media/image290.png"/><Relationship Id="rId192" Type="http://schemas.openxmlformats.org/officeDocument/2006/relationships/image" Target="../media/image291.png"/><Relationship Id="rId193" Type="http://schemas.openxmlformats.org/officeDocument/2006/relationships/image" Target="../media/image292.png"/><Relationship Id="rId194" Type="http://schemas.openxmlformats.org/officeDocument/2006/relationships/image" Target="../media/image293.png"/><Relationship Id="rId195" Type="http://schemas.openxmlformats.org/officeDocument/2006/relationships/image" Target="../media/image294.png"/><Relationship Id="rId196" Type="http://schemas.openxmlformats.org/officeDocument/2006/relationships/image" Target="../media/image295.png"/><Relationship Id="rId197" Type="http://schemas.openxmlformats.org/officeDocument/2006/relationships/image" Target="../media/image296.png"/><Relationship Id="rId198" Type="http://schemas.openxmlformats.org/officeDocument/2006/relationships/image" Target="../media/image297.png"/><Relationship Id="rId199" Type="http://schemas.openxmlformats.org/officeDocument/2006/relationships/image" Target="../media/image298.png"/><Relationship Id="rId200" Type="http://schemas.openxmlformats.org/officeDocument/2006/relationships/image" Target="../media/image299.png"/><Relationship Id="rId201" Type="http://schemas.openxmlformats.org/officeDocument/2006/relationships/image" Target="../media/image300.png"/><Relationship Id="rId202" Type="http://schemas.openxmlformats.org/officeDocument/2006/relationships/image" Target="../media/image301.png"/><Relationship Id="rId203" Type="http://schemas.openxmlformats.org/officeDocument/2006/relationships/image" Target="../media/image302.png"/><Relationship Id="rId204" Type="http://schemas.openxmlformats.org/officeDocument/2006/relationships/image" Target="../media/image303.png"/><Relationship Id="rId205" Type="http://schemas.openxmlformats.org/officeDocument/2006/relationships/image" Target="../media/image304.png"/><Relationship Id="rId206" Type="http://schemas.openxmlformats.org/officeDocument/2006/relationships/image" Target="../media/image305.png"/><Relationship Id="rId207" Type="http://schemas.openxmlformats.org/officeDocument/2006/relationships/image" Target="../media/image306.png"/><Relationship Id="rId208" Type="http://schemas.openxmlformats.org/officeDocument/2006/relationships/image" Target="../media/image307.png"/><Relationship Id="rId209" Type="http://schemas.openxmlformats.org/officeDocument/2006/relationships/image" Target="../media/image308.png"/><Relationship Id="rId210" Type="http://schemas.openxmlformats.org/officeDocument/2006/relationships/image" Target="../media/image309.png"/><Relationship Id="rId211" Type="http://schemas.openxmlformats.org/officeDocument/2006/relationships/image" Target="../media/image310.png"/><Relationship Id="rId212" Type="http://schemas.openxmlformats.org/officeDocument/2006/relationships/image" Target="../media/image311.png"/><Relationship Id="rId213" Type="http://schemas.openxmlformats.org/officeDocument/2006/relationships/image" Target="../media/image312.png"/><Relationship Id="rId214" Type="http://schemas.openxmlformats.org/officeDocument/2006/relationships/image" Target="../media/image313.png"/><Relationship Id="rId215" Type="http://schemas.openxmlformats.org/officeDocument/2006/relationships/image" Target="../media/image314.png"/><Relationship Id="rId216" Type="http://schemas.openxmlformats.org/officeDocument/2006/relationships/image" Target="../media/image315.png"/><Relationship Id="rId217" Type="http://schemas.openxmlformats.org/officeDocument/2006/relationships/image" Target="../media/image316.png"/><Relationship Id="rId218" Type="http://schemas.openxmlformats.org/officeDocument/2006/relationships/image" Target="../media/image317.png"/><Relationship Id="rId219" Type="http://schemas.openxmlformats.org/officeDocument/2006/relationships/image" Target="../media/image318.png"/><Relationship Id="rId220" Type="http://schemas.openxmlformats.org/officeDocument/2006/relationships/image" Target="../media/image319.png"/><Relationship Id="rId221" Type="http://schemas.openxmlformats.org/officeDocument/2006/relationships/image" Target="../media/image320.png"/><Relationship Id="rId222" Type="http://schemas.openxmlformats.org/officeDocument/2006/relationships/image" Target="../media/image321.png"/><Relationship Id="rId223" Type="http://schemas.openxmlformats.org/officeDocument/2006/relationships/image" Target="../media/image322.png"/><Relationship Id="rId224" Type="http://schemas.openxmlformats.org/officeDocument/2006/relationships/image" Target="../media/image323.png"/><Relationship Id="rId225" Type="http://schemas.openxmlformats.org/officeDocument/2006/relationships/image" Target="../media/image324.png"/><Relationship Id="rId226" Type="http://schemas.openxmlformats.org/officeDocument/2006/relationships/image" Target="../media/image325.png"/><Relationship Id="rId227" Type="http://schemas.openxmlformats.org/officeDocument/2006/relationships/image" Target="../media/image326.png"/><Relationship Id="rId228" Type="http://schemas.openxmlformats.org/officeDocument/2006/relationships/image" Target="../media/image327.png"/><Relationship Id="rId229" Type="http://schemas.openxmlformats.org/officeDocument/2006/relationships/image" Target="../media/image328.png"/><Relationship Id="rId230" Type="http://schemas.openxmlformats.org/officeDocument/2006/relationships/image" Target="../media/image329.png"/><Relationship Id="rId231" Type="http://schemas.openxmlformats.org/officeDocument/2006/relationships/image" Target="../media/image330.png"/><Relationship Id="rId232" Type="http://schemas.openxmlformats.org/officeDocument/2006/relationships/image" Target="../media/image331.png"/><Relationship Id="rId233" Type="http://schemas.openxmlformats.org/officeDocument/2006/relationships/image" Target="../media/image332.png"/><Relationship Id="rId234" Type="http://schemas.openxmlformats.org/officeDocument/2006/relationships/image" Target="../media/image333.png"/><Relationship Id="rId235" Type="http://schemas.openxmlformats.org/officeDocument/2006/relationships/image" Target="../media/image334.png"/><Relationship Id="rId236" Type="http://schemas.openxmlformats.org/officeDocument/2006/relationships/image" Target="../media/image335.png"/><Relationship Id="rId237" Type="http://schemas.openxmlformats.org/officeDocument/2006/relationships/image" Target="../media/image336.png"/><Relationship Id="rId238" Type="http://schemas.openxmlformats.org/officeDocument/2006/relationships/image" Target="../media/image337.png"/><Relationship Id="rId239" Type="http://schemas.openxmlformats.org/officeDocument/2006/relationships/image" Target="../media/image338.png"/><Relationship Id="rId240" Type="http://schemas.openxmlformats.org/officeDocument/2006/relationships/image" Target="../media/image339.png"/><Relationship Id="rId241" Type="http://schemas.openxmlformats.org/officeDocument/2006/relationships/image" Target="../media/image340.png"/><Relationship Id="rId242" Type="http://schemas.openxmlformats.org/officeDocument/2006/relationships/image" Target="../media/image341.png"/><Relationship Id="rId243" Type="http://schemas.openxmlformats.org/officeDocument/2006/relationships/image" Target="../media/image342.png"/><Relationship Id="rId244" Type="http://schemas.openxmlformats.org/officeDocument/2006/relationships/image" Target="../media/image343.png"/><Relationship Id="rId245" Type="http://schemas.openxmlformats.org/officeDocument/2006/relationships/image" Target="../media/image344.png"/><Relationship Id="rId246" Type="http://schemas.openxmlformats.org/officeDocument/2006/relationships/image" Target="../media/image345.png"/><Relationship Id="rId247" Type="http://schemas.openxmlformats.org/officeDocument/2006/relationships/image" Target="../media/image346.png"/><Relationship Id="rId248" Type="http://schemas.openxmlformats.org/officeDocument/2006/relationships/image" Target="../media/image347.png"/><Relationship Id="rId249" Type="http://schemas.openxmlformats.org/officeDocument/2006/relationships/image" Target="../media/image348.png"/><Relationship Id="rId250" Type="http://schemas.openxmlformats.org/officeDocument/2006/relationships/image" Target="../media/image349.png"/><Relationship Id="rId251" Type="http://schemas.openxmlformats.org/officeDocument/2006/relationships/image" Target="../media/image350.png"/><Relationship Id="rId252" Type="http://schemas.openxmlformats.org/officeDocument/2006/relationships/image" Target="../media/image351.png"/><Relationship Id="rId253" Type="http://schemas.openxmlformats.org/officeDocument/2006/relationships/image" Target="../media/image352.png"/><Relationship Id="rId254" Type="http://schemas.openxmlformats.org/officeDocument/2006/relationships/image" Target="../media/image353.png"/><Relationship Id="rId255" Type="http://schemas.openxmlformats.org/officeDocument/2006/relationships/image" Target="../media/image354.png"/><Relationship Id="rId256" Type="http://schemas.openxmlformats.org/officeDocument/2006/relationships/image" Target="../media/image355.png"/><Relationship Id="rId257" Type="http://schemas.openxmlformats.org/officeDocument/2006/relationships/image" Target="../media/image356.png"/><Relationship Id="rId258" Type="http://schemas.openxmlformats.org/officeDocument/2006/relationships/image" Target="../media/image357.png"/><Relationship Id="rId259" Type="http://schemas.openxmlformats.org/officeDocument/2006/relationships/image" Target="../media/image358.png"/><Relationship Id="rId260" Type="http://schemas.openxmlformats.org/officeDocument/2006/relationships/image" Target="../media/image359.png"/><Relationship Id="rId261" Type="http://schemas.openxmlformats.org/officeDocument/2006/relationships/image" Target="../media/image360.png"/><Relationship Id="rId262" Type="http://schemas.openxmlformats.org/officeDocument/2006/relationships/image" Target="../media/image361.png"/><Relationship Id="rId263" Type="http://schemas.openxmlformats.org/officeDocument/2006/relationships/image" Target="../media/image362.png"/><Relationship Id="rId264" Type="http://schemas.openxmlformats.org/officeDocument/2006/relationships/image" Target="../media/image363.png"/><Relationship Id="rId265" Type="http://schemas.openxmlformats.org/officeDocument/2006/relationships/image" Target="../media/image364.png"/><Relationship Id="rId266" Type="http://schemas.openxmlformats.org/officeDocument/2006/relationships/image" Target="../media/image365.png"/><Relationship Id="rId267" Type="http://schemas.openxmlformats.org/officeDocument/2006/relationships/image" Target="../media/image366.png"/><Relationship Id="rId268" Type="http://schemas.openxmlformats.org/officeDocument/2006/relationships/image" Target="../media/image367.png"/><Relationship Id="rId269" Type="http://schemas.openxmlformats.org/officeDocument/2006/relationships/image" Target="../media/image368.png"/><Relationship Id="rId270" Type="http://schemas.openxmlformats.org/officeDocument/2006/relationships/image" Target="../media/image369.png"/><Relationship Id="rId271" Type="http://schemas.openxmlformats.org/officeDocument/2006/relationships/image" Target="../media/image370.png"/><Relationship Id="rId272" Type="http://schemas.openxmlformats.org/officeDocument/2006/relationships/image" Target="../media/image371.png"/><Relationship Id="rId273" Type="http://schemas.openxmlformats.org/officeDocument/2006/relationships/image" Target="../media/image372.png"/><Relationship Id="rId274" Type="http://schemas.openxmlformats.org/officeDocument/2006/relationships/image" Target="../media/image373.png"/><Relationship Id="rId275" Type="http://schemas.openxmlformats.org/officeDocument/2006/relationships/image" Target="../media/image374.png"/><Relationship Id="rId276" Type="http://schemas.openxmlformats.org/officeDocument/2006/relationships/image" Target="../media/image375.png"/><Relationship Id="rId277" Type="http://schemas.openxmlformats.org/officeDocument/2006/relationships/image" Target="../media/image376.png"/><Relationship Id="rId278" Type="http://schemas.openxmlformats.org/officeDocument/2006/relationships/image" Target="../media/image377.png"/><Relationship Id="rId279" Type="http://schemas.openxmlformats.org/officeDocument/2006/relationships/image" Target="../media/image378.png"/><Relationship Id="rId280" Type="http://schemas.openxmlformats.org/officeDocument/2006/relationships/image" Target="../media/image379.png"/><Relationship Id="rId281" Type="http://schemas.openxmlformats.org/officeDocument/2006/relationships/image" Target="../media/image380.png"/><Relationship Id="rId282" Type="http://schemas.openxmlformats.org/officeDocument/2006/relationships/image" Target="../media/image381.png"/><Relationship Id="rId283" Type="http://schemas.openxmlformats.org/officeDocument/2006/relationships/image" Target="../media/image382.png"/><Relationship Id="rId284" Type="http://schemas.openxmlformats.org/officeDocument/2006/relationships/image" Target="../media/image383.png"/><Relationship Id="rId285" Type="http://schemas.openxmlformats.org/officeDocument/2006/relationships/image" Target="../media/image384.png"/><Relationship Id="rId286" Type="http://schemas.openxmlformats.org/officeDocument/2006/relationships/image" Target="../media/image385.png"/><Relationship Id="rId287" Type="http://schemas.openxmlformats.org/officeDocument/2006/relationships/image" Target="../media/image386.png"/><Relationship Id="rId288" Type="http://schemas.openxmlformats.org/officeDocument/2006/relationships/image" Target="../media/image387.png"/><Relationship Id="rId289" Type="http://schemas.openxmlformats.org/officeDocument/2006/relationships/image" Target="../media/image388.png"/><Relationship Id="rId290" Type="http://schemas.openxmlformats.org/officeDocument/2006/relationships/image" Target="../media/image389.png"/><Relationship Id="rId291" Type="http://schemas.openxmlformats.org/officeDocument/2006/relationships/image" Target="../media/image390.png"/><Relationship Id="rId292" Type="http://schemas.openxmlformats.org/officeDocument/2006/relationships/image" Target="../media/image391.png"/><Relationship Id="rId293" Type="http://schemas.openxmlformats.org/officeDocument/2006/relationships/image" Target="../media/image392.png"/><Relationship Id="rId294" Type="http://schemas.openxmlformats.org/officeDocument/2006/relationships/image" Target="../media/image393.png"/><Relationship Id="rId295" Type="http://schemas.openxmlformats.org/officeDocument/2006/relationships/image" Target="../media/image394.png"/><Relationship Id="rId296" Type="http://schemas.openxmlformats.org/officeDocument/2006/relationships/image" Target="../media/image395.png"/><Relationship Id="rId297" Type="http://schemas.openxmlformats.org/officeDocument/2006/relationships/image" Target="../media/image396.png"/><Relationship Id="rId298" Type="http://schemas.openxmlformats.org/officeDocument/2006/relationships/image" Target="../media/image397.png"/><Relationship Id="rId299" Type="http://schemas.openxmlformats.org/officeDocument/2006/relationships/image" Target="../media/image398.png"/><Relationship Id="rId300" Type="http://schemas.openxmlformats.org/officeDocument/2006/relationships/image" Target="../media/image399.png"/><Relationship Id="rId301" Type="http://schemas.openxmlformats.org/officeDocument/2006/relationships/image" Target="../media/image400.png"/><Relationship Id="rId302" Type="http://schemas.openxmlformats.org/officeDocument/2006/relationships/image" Target="../media/image401.png"/><Relationship Id="rId303" Type="http://schemas.openxmlformats.org/officeDocument/2006/relationships/image" Target="../media/image402.png"/><Relationship Id="rId304" Type="http://schemas.openxmlformats.org/officeDocument/2006/relationships/image" Target="../media/image403.png"/><Relationship Id="rId305" Type="http://schemas.openxmlformats.org/officeDocument/2006/relationships/image" Target="../media/image404.png"/><Relationship Id="rId306" Type="http://schemas.openxmlformats.org/officeDocument/2006/relationships/image" Target="../media/image405.png"/><Relationship Id="rId307" Type="http://schemas.openxmlformats.org/officeDocument/2006/relationships/image" Target="../media/image406.png"/><Relationship Id="rId308" Type="http://schemas.openxmlformats.org/officeDocument/2006/relationships/image" Target="../media/image407.png"/><Relationship Id="rId309" Type="http://schemas.openxmlformats.org/officeDocument/2006/relationships/image" Target="../media/image408.png"/><Relationship Id="rId310" Type="http://schemas.openxmlformats.org/officeDocument/2006/relationships/image" Target="../media/image409.png"/><Relationship Id="rId311" Type="http://schemas.openxmlformats.org/officeDocument/2006/relationships/image" Target="../media/image410.png"/><Relationship Id="rId312" Type="http://schemas.openxmlformats.org/officeDocument/2006/relationships/image" Target="../media/image411.png"/><Relationship Id="rId313" Type="http://schemas.openxmlformats.org/officeDocument/2006/relationships/image" Target="../media/image412.png"/><Relationship Id="rId314" Type="http://schemas.openxmlformats.org/officeDocument/2006/relationships/image" Target="../media/image413.png"/><Relationship Id="rId315" Type="http://schemas.openxmlformats.org/officeDocument/2006/relationships/image" Target="../media/image414.png"/><Relationship Id="rId316" Type="http://schemas.openxmlformats.org/officeDocument/2006/relationships/image" Target="../media/image415.png"/><Relationship Id="rId317" Type="http://schemas.openxmlformats.org/officeDocument/2006/relationships/image" Target="../media/image416.png"/><Relationship Id="rId318" Type="http://schemas.openxmlformats.org/officeDocument/2006/relationships/image" Target="../media/image417.png"/><Relationship Id="rId319" Type="http://schemas.openxmlformats.org/officeDocument/2006/relationships/image" Target="../media/image418.png"/><Relationship Id="rId320" Type="http://schemas.openxmlformats.org/officeDocument/2006/relationships/image" Target="../media/image419.png"/><Relationship Id="rId321" Type="http://schemas.openxmlformats.org/officeDocument/2006/relationships/image" Target="../media/image420.png"/><Relationship Id="rId322" Type="http://schemas.openxmlformats.org/officeDocument/2006/relationships/image" Target="../media/image421.png"/><Relationship Id="rId323" Type="http://schemas.openxmlformats.org/officeDocument/2006/relationships/image" Target="../media/image422.png"/><Relationship Id="rId324" Type="http://schemas.openxmlformats.org/officeDocument/2006/relationships/image" Target="../media/image423.png"/><Relationship Id="rId325" Type="http://schemas.openxmlformats.org/officeDocument/2006/relationships/image" Target="../media/image424.png"/><Relationship Id="rId326" Type="http://schemas.openxmlformats.org/officeDocument/2006/relationships/image" Target="../media/image425.png"/><Relationship Id="rId327" Type="http://schemas.openxmlformats.org/officeDocument/2006/relationships/image" Target="../media/image426.png"/><Relationship Id="rId328" Type="http://schemas.openxmlformats.org/officeDocument/2006/relationships/image" Target="../media/image427.png"/><Relationship Id="rId329" Type="http://schemas.openxmlformats.org/officeDocument/2006/relationships/image" Target="../media/image428.png"/><Relationship Id="rId330" Type="http://schemas.openxmlformats.org/officeDocument/2006/relationships/image" Target="../media/image429.png"/><Relationship Id="rId331" Type="http://schemas.openxmlformats.org/officeDocument/2006/relationships/image" Target="../media/image430.png"/><Relationship Id="rId332" Type="http://schemas.openxmlformats.org/officeDocument/2006/relationships/image" Target="../media/image431.png"/><Relationship Id="rId333" Type="http://schemas.openxmlformats.org/officeDocument/2006/relationships/image" Target="../media/image432.png"/><Relationship Id="rId334" Type="http://schemas.openxmlformats.org/officeDocument/2006/relationships/image" Target="../media/image433.png"/><Relationship Id="rId335" Type="http://schemas.openxmlformats.org/officeDocument/2006/relationships/image" Target="../media/image434.png"/><Relationship Id="rId336" Type="http://schemas.openxmlformats.org/officeDocument/2006/relationships/image" Target="../media/image435.png"/><Relationship Id="rId337" Type="http://schemas.openxmlformats.org/officeDocument/2006/relationships/image" Target="../media/image436.png"/><Relationship Id="rId338" Type="http://schemas.openxmlformats.org/officeDocument/2006/relationships/image" Target="../media/image437.png"/><Relationship Id="rId339" Type="http://schemas.openxmlformats.org/officeDocument/2006/relationships/image" Target="../media/image438.png"/><Relationship Id="rId340" Type="http://schemas.openxmlformats.org/officeDocument/2006/relationships/image" Target="../media/image439.png"/><Relationship Id="rId341" Type="http://schemas.openxmlformats.org/officeDocument/2006/relationships/image" Target="../media/image440.png"/><Relationship Id="rId342" Type="http://schemas.openxmlformats.org/officeDocument/2006/relationships/image" Target="../media/image441.png"/><Relationship Id="rId343" Type="http://schemas.openxmlformats.org/officeDocument/2006/relationships/image" Target="../media/image442.png"/><Relationship Id="rId344" Type="http://schemas.openxmlformats.org/officeDocument/2006/relationships/image" Target="../media/image443.png"/><Relationship Id="rId345" Type="http://schemas.openxmlformats.org/officeDocument/2006/relationships/image" Target="../media/image444.png"/><Relationship Id="rId346" Type="http://schemas.openxmlformats.org/officeDocument/2006/relationships/image" Target="../media/image445.png"/><Relationship Id="rId347" Type="http://schemas.openxmlformats.org/officeDocument/2006/relationships/image" Target="../media/image446.png"/><Relationship Id="rId348" Type="http://schemas.openxmlformats.org/officeDocument/2006/relationships/image" Target="../media/image447.png"/><Relationship Id="rId349" Type="http://schemas.openxmlformats.org/officeDocument/2006/relationships/image" Target="../media/image448.png"/><Relationship Id="rId350" Type="http://schemas.openxmlformats.org/officeDocument/2006/relationships/image" Target="../media/image449.png"/><Relationship Id="rId351" Type="http://schemas.openxmlformats.org/officeDocument/2006/relationships/image" Target="../media/image450.png"/><Relationship Id="rId352" Type="http://schemas.openxmlformats.org/officeDocument/2006/relationships/image" Target="../media/image451.png"/><Relationship Id="rId353" Type="http://schemas.openxmlformats.org/officeDocument/2006/relationships/image" Target="../media/image452.png"/><Relationship Id="rId354" Type="http://schemas.openxmlformats.org/officeDocument/2006/relationships/image" Target="../media/image453.png"/><Relationship Id="rId355" Type="http://schemas.openxmlformats.org/officeDocument/2006/relationships/image" Target="../media/image454.png"/><Relationship Id="rId356" Type="http://schemas.openxmlformats.org/officeDocument/2006/relationships/image" Target="../media/image455.png"/><Relationship Id="rId357" Type="http://schemas.openxmlformats.org/officeDocument/2006/relationships/image" Target="../media/image456.png"/><Relationship Id="rId358" Type="http://schemas.openxmlformats.org/officeDocument/2006/relationships/image" Target="../media/image457.png"/><Relationship Id="rId359" Type="http://schemas.openxmlformats.org/officeDocument/2006/relationships/image" Target="../media/image458.png"/><Relationship Id="rId360" Type="http://schemas.openxmlformats.org/officeDocument/2006/relationships/image" Target="../media/image459.png"/><Relationship Id="rId361" Type="http://schemas.openxmlformats.org/officeDocument/2006/relationships/image" Target="../media/image460.png"/><Relationship Id="rId362" Type="http://schemas.openxmlformats.org/officeDocument/2006/relationships/image" Target="../media/image461.png"/><Relationship Id="rId363" Type="http://schemas.openxmlformats.org/officeDocument/2006/relationships/image" Target="../media/image462.png"/><Relationship Id="rId364" Type="http://schemas.openxmlformats.org/officeDocument/2006/relationships/image" Target="../media/image463.png"/><Relationship Id="rId365" Type="http://schemas.openxmlformats.org/officeDocument/2006/relationships/image" Target="../media/image464.png"/><Relationship Id="rId366" Type="http://schemas.openxmlformats.org/officeDocument/2006/relationships/image" Target="../media/image465.png"/><Relationship Id="rId367" Type="http://schemas.openxmlformats.org/officeDocument/2006/relationships/image" Target="../media/image466.png"/><Relationship Id="rId368" Type="http://schemas.openxmlformats.org/officeDocument/2006/relationships/image" Target="../media/image467.png"/><Relationship Id="rId369" Type="http://schemas.openxmlformats.org/officeDocument/2006/relationships/image" Target="../media/image468.png"/><Relationship Id="rId370" Type="http://schemas.openxmlformats.org/officeDocument/2006/relationships/image" Target="../media/image469.png"/><Relationship Id="rId371" Type="http://schemas.openxmlformats.org/officeDocument/2006/relationships/image" Target="../media/image470.png"/><Relationship Id="rId372" Type="http://schemas.openxmlformats.org/officeDocument/2006/relationships/image" Target="../media/image471.png"/><Relationship Id="rId373" Type="http://schemas.openxmlformats.org/officeDocument/2006/relationships/image" Target="../media/image472.png"/><Relationship Id="rId374" Type="http://schemas.openxmlformats.org/officeDocument/2006/relationships/image" Target="../media/image473.png"/><Relationship Id="rId375" Type="http://schemas.openxmlformats.org/officeDocument/2006/relationships/image" Target="../media/image474.png"/><Relationship Id="rId376" Type="http://schemas.openxmlformats.org/officeDocument/2006/relationships/image" Target="../media/image475.png"/><Relationship Id="rId377" Type="http://schemas.openxmlformats.org/officeDocument/2006/relationships/image" Target="../media/image476.png"/><Relationship Id="rId378" Type="http://schemas.openxmlformats.org/officeDocument/2006/relationships/image" Target="../media/image477.png"/><Relationship Id="rId379" Type="http://schemas.openxmlformats.org/officeDocument/2006/relationships/image" Target="../media/image478.png"/><Relationship Id="rId380" Type="http://schemas.openxmlformats.org/officeDocument/2006/relationships/image" Target="../media/image479.png"/><Relationship Id="rId381" Type="http://schemas.openxmlformats.org/officeDocument/2006/relationships/image" Target="../media/image480.png"/><Relationship Id="rId382" Type="http://schemas.openxmlformats.org/officeDocument/2006/relationships/image" Target="../media/image481.png"/><Relationship Id="rId383" Type="http://schemas.openxmlformats.org/officeDocument/2006/relationships/image" Target="../media/image482.png"/><Relationship Id="rId384" Type="http://schemas.openxmlformats.org/officeDocument/2006/relationships/image" Target="../media/image483.png"/><Relationship Id="rId385" Type="http://schemas.openxmlformats.org/officeDocument/2006/relationships/image" Target="../media/image484.png"/><Relationship Id="rId386" Type="http://schemas.openxmlformats.org/officeDocument/2006/relationships/image" Target="../media/image485.png"/><Relationship Id="rId387" Type="http://schemas.openxmlformats.org/officeDocument/2006/relationships/image" Target="../media/image486.png"/><Relationship Id="rId388" Type="http://schemas.openxmlformats.org/officeDocument/2006/relationships/image" Target="../media/image487.png"/><Relationship Id="rId389" Type="http://schemas.openxmlformats.org/officeDocument/2006/relationships/image" Target="../media/image488.png"/><Relationship Id="rId390" Type="http://schemas.openxmlformats.org/officeDocument/2006/relationships/image" Target="../media/image489.png"/><Relationship Id="rId391" Type="http://schemas.openxmlformats.org/officeDocument/2006/relationships/image" Target="../media/image490.png"/><Relationship Id="rId392" Type="http://schemas.openxmlformats.org/officeDocument/2006/relationships/image" Target="../media/image491.png"/><Relationship Id="rId393" Type="http://schemas.openxmlformats.org/officeDocument/2006/relationships/image" Target="../media/image492.png"/><Relationship Id="rId394" Type="http://schemas.openxmlformats.org/officeDocument/2006/relationships/image" Target="../media/image493.png"/><Relationship Id="rId395" Type="http://schemas.openxmlformats.org/officeDocument/2006/relationships/image" Target="../media/image494.png"/><Relationship Id="rId396" Type="http://schemas.openxmlformats.org/officeDocument/2006/relationships/image" Target="../media/image495.png"/><Relationship Id="rId397" Type="http://schemas.openxmlformats.org/officeDocument/2006/relationships/image" Target="../media/image496.png"/><Relationship Id="rId398" Type="http://schemas.openxmlformats.org/officeDocument/2006/relationships/image" Target="../media/image497.png"/><Relationship Id="rId399" Type="http://schemas.openxmlformats.org/officeDocument/2006/relationships/image" Target="../media/image498.png"/><Relationship Id="rId400" Type="http://schemas.openxmlformats.org/officeDocument/2006/relationships/image" Target="../media/image499.png"/><Relationship Id="rId401" Type="http://schemas.openxmlformats.org/officeDocument/2006/relationships/image" Target="../media/image500.png"/><Relationship Id="rId402" Type="http://schemas.openxmlformats.org/officeDocument/2006/relationships/image" Target="../media/image501.png"/><Relationship Id="rId403" Type="http://schemas.openxmlformats.org/officeDocument/2006/relationships/image" Target="../media/image502.png"/><Relationship Id="rId404" Type="http://schemas.openxmlformats.org/officeDocument/2006/relationships/image" Target="../media/image503.png"/><Relationship Id="rId405" Type="http://schemas.openxmlformats.org/officeDocument/2006/relationships/image" Target="../media/image504.png"/><Relationship Id="rId406" Type="http://schemas.openxmlformats.org/officeDocument/2006/relationships/image" Target="../media/image505.png"/><Relationship Id="rId407" Type="http://schemas.openxmlformats.org/officeDocument/2006/relationships/image" Target="../media/image506.png"/><Relationship Id="rId408" Type="http://schemas.openxmlformats.org/officeDocument/2006/relationships/image" Target="../media/image507.png"/><Relationship Id="rId409" Type="http://schemas.openxmlformats.org/officeDocument/2006/relationships/image" Target="../media/image508.png"/><Relationship Id="rId410" Type="http://schemas.openxmlformats.org/officeDocument/2006/relationships/image" Target="../media/image509.png"/><Relationship Id="rId411" Type="http://schemas.openxmlformats.org/officeDocument/2006/relationships/image" Target="../media/image510.png"/><Relationship Id="rId412" Type="http://schemas.openxmlformats.org/officeDocument/2006/relationships/image" Target="../media/image511.png"/><Relationship Id="rId413" Type="http://schemas.openxmlformats.org/officeDocument/2006/relationships/image" Target="../media/image512.png"/><Relationship Id="rId414" Type="http://schemas.openxmlformats.org/officeDocument/2006/relationships/image" Target="../media/image513.png"/><Relationship Id="rId415" Type="http://schemas.openxmlformats.org/officeDocument/2006/relationships/image" Target="../media/image514.png"/><Relationship Id="rId416" Type="http://schemas.openxmlformats.org/officeDocument/2006/relationships/image" Target="../media/image515.png"/><Relationship Id="rId417" Type="http://schemas.openxmlformats.org/officeDocument/2006/relationships/image" Target="../media/image516.png"/><Relationship Id="rId418" Type="http://schemas.openxmlformats.org/officeDocument/2006/relationships/image" Target="../media/image517.png"/><Relationship Id="rId419" Type="http://schemas.openxmlformats.org/officeDocument/2006/relationships/image" Target="../media/image518.png"/><Relationship Id="rId420" Type="http://schemas.openxmlformats.org/officeDocument/2006/relationships/image" Target="../media/image519.png"/><Relationship Id="rId421" Type="http://schemas.openxmlformats.org/officeDocument/2006/relationships/image" Target="../media/image520.png"/><Relationship Id="rId422" Type="http://schemas.openxmlformats.org/officeDocument/2006/relationships/image" Target="../media/image521.png"/><Relationship Id="rId423" Type="http://schemas.openxmlformats.org/officeDocument/2006/relationships/image" Target="../media/image522.png"/><Relationship Id="rId424" Type="http://schemas.openxmlformats.org/officeDocument/2006/relationships/image" Target="../media/image523.png"/><Relationship Id="rId425" Type="http://schemas.openxmlformats.org/officeDocument/2006/relationships/image" Target="../media/image524.png"/><Relationship Id="rId426" Type="http://schemas.openxmlformats.org/officeDocument/2006/relationships/image" Target="../media/image525.png"/><Relationship Id="rId427" Type="http://schemas.openxmlformats.org/officeDocument/2006/relationships/image" Target="../media/image526.png"/><Relationship Id="rId428" Type="http://schemas.openxmlformats.org/officeDocument/2006/relationships/image" Target="../media/image527.png"/><Relationship Id="rId429" Type="http://schemas.openxmlformats.org/officeDocument/2006/relationships/image" Target="../media/image528.png"/><Relationship Id="rId430" Type="http://schemas.openxmlformats.org/officeDocument/2006/relationships/image" Target="../media/image529.png"/><Relationship Id="rId431" Type="http://schemas.openxmlformats.org/officeDocument/2006/relationships/image" Target="../media/image530.png"/><Relationship Id="rId432" Type="http://schemas.openxmlformats.org/officeDocument/2006/relationships/image" Target="../media/image531.png"/><Relationship Id="rId433" Type="http://schemas.openxmlformats.org/officeDocument/2006/relationships/image" Target="../media/image532.png"/><Relationship Id="rId434" Type="http://schemas.openxmlformats.org/officeDocument/2006/relationships/image" Target="../media/image533.png"/><Relationship Id="rId435" Type="http://schemas.openxmlformats.org/officeDocument/2006/relationships/image" Target="../media/image534.png"/><Relationship Id="rId436" Type="http://schemas.openxmlformats.org/officeDocument/2006/relationships/image" Target="../media/image535.png"/><Relationship Id="rId437" Type="http://schemas.openxmlformats.org/officeDocument/2006/relationships/image" Target="../media/image536.png"/><Relationship Id="rId438" Type="http://schemas.openxmlformats.org/officeDocument/2006/relationships/image" Target="../media/image537.png"/><Relationship Id="rId439" Type="http://schemas.openxmlformats.org/officeDocument/2006/relationships/image" Target="../media/image538.png"/><Relationship Id="rId440" Type="http://schemas.openxmlformats.org/officeDocument/2006/relationships/image" Target="../media/image539.png"/><Relationship Id="rId441" Type="http://schemas.openxmlformats.org/officeDocument/2006/relationships/image" Target="../media/image540.png"/><Relationship Id="rId442" Type="http://schemas.openxmlformats.org/officeDocument/2006/relationships/image" Target="../media/image541.png"/><Relationship Id="rId443" Type="http://schemas.openxmlformats.org/officeDocument/2006/relationships/image" Target="../media/image542.png"/><Relationship Id="rId444" Type="http://schemas.openxmlformats.org/officeDocument/2006/relationships/image" Target="../media/image543.png"/><Relationship Id="rId445" Type="http://schemas.openxmlformats.org/officeDocument/2006/relationships/image" Target="../media/image544.png"/><Relationship Id="rId446" Type="http://schemas.openxmlformats.org/officeDocument/2006/relationships/image" Target="../media/image545.png"/><Relationship Id="rId447" Type="http://schemas.openxmlformats.org/officeDocument/2006/relationships/image" Target="../media/image546.png"/><Relationship Id="rId448" Type="http://schemas.openxmlformats.org/officeDocument/2006/relationships/image" Target="../media/image547.png"/><Relationship Id="rId449" Type="http://schemas.openxmlformats.org/officeDocument/2006/relationships/image" Target="../media/image548.png"/><Relationship Id="rId450" Type="http://schemas.openxmlformats.org/officeDocument/2006/relationships/image" Target="../media/image549.png"/><Relationship Id="rId451" Type="http://schemas.openxmlformats.org/officeDocument/2006/relationships/image" Target="../media/image550.png"/><Relationship Id="rId452" Type="http://schemas.openxmlformats.org/officeDocument/2006/relationships/image" Target="../media/image551.png"/><Relationship Id="rId453" Type="http://schemas.openxmlformats.org/officeDocument/2006/relationships/image" Target="../media/image552.png"/><Relationship Id="rId454" Type="http://schemas.openxmlformats.org/officeDocument/2006/relationships/image" Target="../media/image553.png"/><Relationship Id="rId455" Type="http://schemas.openxmlformats.org/officeDocument/2006/relationships/image" Target="../media/image554.png"/><Relationship Id="rId456" Type="http://schemas.openxmlformats.org/officeDocument/2006/relationships/image" Target="../media/image555.png"/><Relationship Id="rId457" Type="http://schemas.openxmlformats.org/officeDocument/2006/relationships/image" Target="../media/image556.png"/><Relationship Id="rId458" Type="http://schemas.openxmlformats.org/officeDocument/2006/relationships/image" Target="../media/image557.png"/><Relationship Id="rId459" Type="http://schemas.openxmlformats.org/officeDocument/2006/relationships/image" Target="../media/image558.png"/><Relationship Id="rId460" Type="http://schemas.openxmlformats.org/officeDocument/2006/relationships/image" Target="../media/image559.png"/><Relationship Id="rId461" Type="http://schemas.openxmlformats.org/officeDocument/2006/relationships/image" Target="../media/image560.png"/><Relationship Id="rId462" Type="http://schemas.openxmlformats.org/officeDocument/2006/relationships/image" Target="../media/image561.png"/><Relationship Id="rId463" Type="http://schemas.openxmlformats.org/officeDocument/2006/relationships/image" Target="../media/image562.png"/><Relationship Id="rId464" Type="http://schemas.openxmlformats.org/officeDocument/2006/relationships/image" Target="../media/image563.png"/><Relationship Id="rId465" Type="http://schemas.openxmlformats.org/officeDocument/2006/relationships/image" Target="../media/image564.png"/><Relationship Id="rId466" Type="http://schemas.openxmlformats.org/officeDocument/2006/relationships/image" Target="../media/image565.png"/><Relationship Id="rId467" Type="http://schemas.openxmlformats.org/officeDocument/2006/relationships/image" Target="../media/image566.png"/><Relationship Id="rId468" Type="http://schemas.openxmlformats.org/officeDocument/2006/relationships/image" Target="../media/image567.png"/><Relationship Id="rId469" Type="http://schemas.openxmlformats.org/officeDocument/2006/relationships/image" Target="../media/image568.png"/><Relationship Id="rId470" Type="http://schemas.openxmlformats.org/officeDocument/2006/relationships/image" Target="../media/image569.png"/><Relationship Id="rId471" Type="http://schemas.openxmlformats.org/officeDocument/2006/relationships/image" Target="../media/image570.png"/><Relationship Id="rId472" Type="http://schemas.openxmlformats.org/officeDocument/2006/relationships/image" Target="../media/image571.png"/><Relationship Id="rId473" Type="http://schemas.openxmlformats.org/officeDocument/2006/relationships/image" Target="../media/image572.png"/><Relationship Id="rId474" Type="http://schemas.openxmlformats.org/officeDocument/2006/relationships/image" Target="../media/image573.png"/><Relationship Id="rId475" Type="http://schemas.openxmlformats.org/officeDocument/2006/relationships/image" Target="../media/image574.png"/><Relationship Id="rId476" Type="http://schemas.openxmlformats.org/officeDocument/2006/relationships/image" Target="../media/image575.png"/><Relationship Id="rId477" Type="http://schemas.openxmlformats.org/officeDocument/2006/relationships/image" Target="../media/image576.png"/><Relationship Id="rId478" Type="http://schemas.openxmlformats.org/officeDocument/2006/relationships/image" Target="../media/image577.png"/><Relationship Id="rId479" Type="http://schemas.openxmlformats.org/officeDocument/2006/relationships/image" Target="../media/image578.png"/><Relationship Id="rId480" Type="http://schemas.openxmlformats.org/officeDocument/2006/relationships/image" Target="../media/image579.png"/><Relationship Id="rId481" Type="http://schemas.openxmlformats.org/officeDocument/2006/relationships/image" Target="../media/image580.png"/><Relationship Id="rId482" Type="http://schemas.openxmlformats.org/officeDocument/2006/relationships/image" Target="../media/image581.png"/><Relationship Id="rId483" Type="http://schemas.openxmlformats.org/officeDocument/2006/relationships/image" Target="../media/image582.png"/><Relationship Id="rId484" Type="http://schemas.openxmlformats.org/officeDocument/2006/relationships/image" Target="../media/image583.png"/><Relationship Id="rId485" Type="http://schemas.openxmlformats.org/officeDocument/2006/relationships/image" Target="../media/image584.png"/><Relationship Id="rId486" Type="http://schemas.openxmlformats.org/officeDocument/2006/relationships/image" Target="../media/image585.png"/><Relationship Id="rId487" Type="http://schemas.openxmlformats.org/officeDocument/2006/relationships/image" Target="../media/image586.png"/><Relationship Id="rId488" Type="http://schemas.openxmlformats.org/officeDocument/2006/relationships/image" Target="../media/image587.png"/><Relationship Id="rId489" Type="http://schemas.openxmlformats.org/officeDocument/2006/relationships/image" Target="../media/image588.png"/><Relationship Id="rId490" Type="http://schemas.openxmlformats.org/officeDocument/2006/relationships/image" Target="../media/image589.png"/><Relationship Id="rId491" Type="http://schemas.openxmlformats.org/officeDocument/2006/relationships/image" Target="../media/image590.png"/><Relationship Id="rId492" Type="http://schemas.openxmlformats.org/officeDocument/2006/relationships/image" Target="../media/image591.png"/><Relationship Id="rId493" Type="http://schemas.openxmlformats.org/officeDocument/2006/relationships/image" Target="../media/image592.png"/><Relationship Id="rId494" Type="http://schemas.openxmlformats.org/officeDocument/2006/relationships/image" Target="../media/image593.png"/><Relationship Id="rId495" Type="http://schemas.openxmlformats.org/officeDocument/2006/relationships/image" Target="../media/image594.png"/><Relationship Id="rId496" Type="http://schemas.openxmlformats.org/officeDocument/2006/relationships/image" Target="../media/image595.png"/><Relationship Id="rId497" Type="http://schemas.openxmlformats.org/officeDocument/2006/relationships/image" Target="../media/image596.png"/><Relationship Id="rId498" Type="http://schemas.openxmlformats.org/officeDocument/2006/relationships/image" Target="../media/image597.png"/><Relationship Id="rId499" Type="http://schemas.openxmlformats.org/officeDocument/2006/relationships/image" Target="../media/image598.png"/><Relationship Id="rId500" Type="http://schemas.openxmlformats.org/officeDocument/2006/relationships/image" Target="../media/image599.png"/><Relationship Id="rId501" Type="http://schemas.openxmlformats.org/officeDocument/2006/relationships/image" Target="../media/image600.png"/><Relationship Id="rId502" Type="http://schemas.openxmlformats.org/officeDocument/2006/relationships/image" Target="../media/image601.png"/><Relationship Id="rId503" Type="http://schemas.openxmlformats.org/officeDocument/2006/relationships/image" Target="../media/image602.png"/><Relationship Id="rId504" Type="http://schemas.openxmlformats.org/officeDocument/2006/relationships/image" Target="../media/image603.png"/><Relationship Id="rId505" Type="http://schemas.openxmlformats.org/officeDocument/2006/relationships/image" Target="../media/image604.png"/><Relationship Id="rId506" Type="http://schemas.openxmlformats.org/officeDocument/2006/relationships/image" Target="../media/image605.png"/><Relationship Id="rId507" Type="http://schemas.openxmlformats.org/officeDocument/2006/relationships/image" Target="../media/image606.png"/><Relationship Id="rId508" Type="http://schemas.openxmlformats.org/officeDocument/2006/relationships/image" Target="../media/image607.png"/><Relationship Id="rId509" Type="http://schemas.openxmlformats.org/officeDocument/2006/relationships/image" Target="../media/image608.png"/><Relationship Id="rId510" Type="http://schemas.openxmlformats.org/officeDocument/2006/relationships/image" Target="../media/image609.png"/><Relationship Id="rId511" Type="http://schemas.openxmlformats.org/officeDocument/2006/relationships/image" Target="../media/image610.png"/><Relationship Id="rId512" Type="http://schemas.openxmlformats.org/officeDocument/2006/relationships/image" Target="../media/image611.png"/><Relationship Id="rId513" Type="http://schemas.openxmlformats.org/officeDocument/2006/relationships/image" Target="../media/image612.png"/><Relationship Id="rId514" Type="http://schemas.openxmlformats.org/officeDocument/2006/relationships/image" Target="../media/image613.png"/><Relationship Id="rId515" Type="http://schemas.openxmlformats.org/officeDocument/2006/relationships/image" Target="../media/image614.png"/><Relationship Id="rId516" Type="http://schemas.openxmlformats.org/officeDocument/2006/relationships/image" Target="../media/image615.png"/><Relationship Id="rId517" Type="http://schemas.openxmlformats.org/officeDocument/2006/relationships/image" Target="../media/image616.png"/><Relationship Id="rId518" Type="http://schemas.openxmlformats.org/officeDocument/2006/relationships/image" Target="../media/image617.png"/><Relationship Id="rId519" Type="http://schemas.openxmlformats.org/officeDocument/2006/relationships/image" Target="../media/image618.png"/><Relationship Id="rId520" Type="http://schemas.openxmlformats.org/officeDocument/2006/relationships/image" Target="../media/image619.png"/><Relationship Id="rId521" Type="http://schemas.openxmlformats.org/officeDocument/2006/relationships/image" Target="../media/image620.png"/><Relationship Id="rId522" Type="http://schemas.openxmlformats.org/officeDocument/2006/relationships/image" Target="../media/image621.png"/><Relationship Id="rId523" Type="http://schemas.openxmlformats.org/officeDocument/2006/relationships/image" Target="../media/image622.png"/><Relationship Id="rId524" Type="http://schemas.openxmlformats.org/officeDocument/2006/relationships/image" Target="../media/image623.png"/><Relationship Id="rId525" Type="http://schemas.openxmlformats.org/officeDocument/2006/relationships/image" Target="../media/image624.png"/><Relationship Id="rId526" Type="http://schemas.openxmlformats.org/officeDocument/2006/relationships/image" Target="../media/image625.png"/><Relationship Id="rId527" Type="http://schemas.openxmlformats.org/officeDocument/2006/relationships/image" Target="../media/image626.png"/><Relationship Id="rId528" Type="http://schemas.openxmlformats.org/officeDocument/2006/relationships/image" Target="../media/image627.png"/><Relationship Id="rId529" Type="http://schemas.openxmlformats.org/officeDocument/2006/relationships/image" Target="../media/image628.png"/><Relationship Id="rId530" Type="http://schemas.openxmlformats.org/officeDocument/2006/relationships/image" Target="../media/image629.png"/><Relationship Id="rId531" Type="http://schemas.openxmlformats.org/officeDocument/2006/relationships/image" Target="../media/image630.png"/><Relationship Id="rId532" Type="http://schemas.openxmlformats.org/officeDocument/2006/relationships/image" Target="../media/image631.png"/><Relationship Id="rId533" Type="http://schemas.openxmlformats.org/officeDocument/2006/relationships/image" Target="../media/image632.png"/><Relationship Id="rId534" Type="http://schemas.openxmlformats.org/officeDocument/2006/relationships/image" Target="../media/image633.png"/><Relationship Id="rId535" Type="http://schemas.openxmlformats.org/officeDocument/2006/relationships/image" Target="../media/image634.png"/><Relationship Id="rId536" Type="http://schemas.openxmlformats.org/officeDocument/2006/relationships/image" Target="../media/image635.png"/><Relationship Id="rId537" Type="http://schemas.openxmlformats.org/officeDocument/2006/relationships/image" Target="../media/image636.png"/><Relationship Id="rId538" Type="http://schemas.openxmlformats.org/officeDocument/2006/relationships/image" Target="../media/image637.png"/><Relationship Id="rId539" Type="http://schemas.openxmlformats.org/officeDocument/2006/relationships/image" Target="../media/image638.png"/><Relationship Id="rId540" Type="http://schemas.openxmlformats.org/officeDocument/2006/relationships/image" Target="../media/image639.png"/><Relationship Id="rId541" Type="http://schemas.openxmlformats.org/officeDocument/2006/relationships/image" Target="../media/image640.png"/><Relationship Id="rId542" Type="http://schemas.openxmlformats.org/officeDocument/2006/relationships/image" Target="../media/image641.png"/><Relationship Id="rId543" Type="http://schemas.openxmlformats.org/officeDocument/2006/relationships/image" Target="../media/image642.png"/><Relationship Id="rId544" Type="http://schemas.openxmlformats.org/officeDocument/2006/relationships/image" Target="../media/image643.png"/><Relationship Id="rId545" Type="http://schemas.openxmlformats.org/officeDocument/2006/relationships/image" Target="../media/image644.png"/><Relationship Id="rId546" Type="http://schemas.openxmlformats.org/officeDocument/2006/relationships/image" Target="../media/image645.png"/><Relationship Id="rId547" Type="http://schemas.openxmlformats.org/officeDocument/2006/relationships/image" Target="../media/image646.png"/><Relationship Id="rId548" Type="http://schemas.openxmlformats.org/officeDocument/2006/relationships/image" Target="../media/image647.png"/><Relationship Id="rId549" Type="http://schemas.openxmlformats.org/officeDocument/2006/relationships/image" Target="../media/image648.png"/><Relationship Id="rId550" Type="http://schemas.openxmlformats.org/officeDocument/2006/relationships/image" Target="../media/image649.png"/><Relationship Id="rId551" Type="http://schemas.openxmlformats.org/officeDocument/2006/relationships/image" Target="../media/image650.png"/><Relationship Id="rId552" Type="http://schemas.openxmlformats.org/officeDocument/2006/relationships/image" Target="../media/image651.png"/><Relationship Id="rId553" Type="http://schemas.openxmlformats.org/officeDocument/2006/relationships/image" Target="../media/image652.png"/><Relationship Id="rId554" Type="http://schemas.openxmlformats.org/officeDocument/2006/relationships/image" Target="../media/image653.png"/><Relationship Id="rId555" Type="http://schemas.openxmlformats.org/officeDocument/2006/relationships/image" Target="../media/image654.png"/><Relationship Id="rId556" Type="http://schemas.openxmlformats.org/officeDocument/2006/relationships/image" Target="../media/image655.png"/><Relationship Id="rId557" Type="http://schemas.openxmlformats.org/officeDocument/2006/relationships/image" Target="../media/image656.png"/><Relationship Id="rId558" Type="http://schemas.openxmlformats.org/officeDocument/2006/relationships/image" Target="../media/image657.png"/><Relationship Id="rId559" Type="http://schemas.openxmlformats.org/officeDocument/2006/relationships/image" Target="../media/image658.png"/><Relationship Id="rId560" Type="http://schemas.openxmlformats.org/officeDocument/2006/relationships/image" Target="../media/image659.png"/><Relationship Id="rId561" Type="http://schemas.openxmlformats.org/officeDocument/2006/relationships/image" Target="../media/image660.png"/><Relationship Id="rId562" Type="http://schemas.openxmlformats.org/officeDocument/2006/relationships/image" Target="../media/image661.png"/><Relationship Id="rId563" Type="http://schemas.openxmlformats.org/officeDocument/2006/relationships/image" Target="../media/image662.png"/><Relationship Id="rId564" Type="http://schemas.openxmlformats.org/officeDocument/2006/relationships/image" Target="../media/image663.png"/><Relationship Id="rId565" Type="http://schemas.openxmlformats.org/officeDocument/2006/relationships/image" Target="../media/image664.png"/><Relationship Id="rId566" Type="http://schemas.openxmlformats.org/officeDocument/2006/relationships/image" Target="../media/image665.png"/><Relationship Id="rId567" Type="http://schemas.openxmlformats.org/officeDocument/2006/relationships/image" Target="../media/image666.png"/><Relationship Id="rId568" Type="http://schemas.openxmlformats.org/officeDocument/2006/relationships/image" Target="../media/image667.png"/><Relationship Id="rId569" Type="http://schemas.openxmlformats.org/officeDocument/2006/relationships/image" Target="../media/image668.png"/><Relationship Id="rId570" Type="http://schemas.openxmlformats.org/officeDocument/2006/relationships/image" Target="../media/image669.png"/><Relationship Id="rId571" Type="http://schemas.openxmlformats.org/officeDocument/2006/relationships/image" Target="../media/image670.png"/><Relationship Id="rId572" Type="http://schemas.openxmlformats.org/officeDocument/2006/relationships/image" Target="../media/image671.png"/><Relationship Id="rId573" Type="http://schemas.openxmlformats.org/officeDocument/2006/relationships/image" Target="../media/image672.png"/><Relationship Id="rId574" Type="http://schemas.openxmlformats.org/officeDocument/2006/relationships/image" Target="../media/image673.png"/><Relationship Id="rId575" Type="http://schemas.openxmlformats.org/officeDocument/2006/relationships/image" Target="../media/image674.png"/><Relationship Id="rId576" Type="http://schemas.openxmlformats.org/officeDocument/2006/relationships/image" Target="../media/image675.png"/><Relationship Id="rId577" Type="http://schemas.openxmlformats.org/officeDocument/2006/relationships/image" Target="../media/image676.png"/><Relationship Id="rId578" Type="http://schemas.openxmlformats.org/officeDocument/2006/relationships/image" Target="../media/image677.png"/><Relationship Id="rId579" Type="http://schemas.openxmlformats.org/officeDocument/2006/relationships/image" Target="../media/image678.png"/><Relationship Id="rId580" Type="http://schemas.openxmlformats.org/officeDocument/2006/relationships/image" Target="../media/image679.png"/><Relationship Id="rId581" Type="http://schemas.openxmlformats.org/officeDocument/2006/relationships/image" Target="../media/image680.png"/><Relationship Id="rId582" Type="http://schemas.openxmlformats.org/officeDocument/2006/relationships/image" Target="../media/image681.png"/><Relationship Id="rId583" Type="http://schemas.openxmlformats.org/officeDocument/2006/relationships/image" Target="../media/image682.png"/><Relationship Id="rId584" Type="http://schemas.openxmlformats.org/officeDocument/2006/relationships/image" Target="../media/image683.png"/><Relationship Id="rId585" Type="http://schemas.openxmlformats.org/officeDocument/2006/relationships/image" Target="../media/image684.png"/><Relationship Id="rId586" Type="http://schemas.openxmlformats.org/officeDocument/2006/relationships/image" Target="../media/image685.png"/><Relationship Id="rId587" Type="http://schemas.openxmlformats.org/officeDocument/2006/relationships/image" Target="../media/image686.png"/><Relationship Id="rId588" Type="http://schemas.openxmlformats.org/officeDocument/2006/relationships/image" Target="../media/image687.png"/><Relationship Id="rId589" Type="http://schemas.openxmlformats.org/officeDocument/2006/relationships/image" Target="../media/image688.png"/><Relationship Id="rId590" Type="http://schemas.openxmlformats.org/officeDocument/2006/relationships/image" Target="../media/image689.png"/><Relationship Id="rId591" Type="http://schemas.openxmlformats.org/officeDocument/2006/relationships/image" Target="../media/image690.png"/><Relationship Id="rId592" Type="http://schemas.openxmlformats.org/officeDocument/2006/relationships/image" Target="../media/image691.png"/><Relationship Id="rId593" Type="http://schemas.openxmlformats.org/officeDocument/2006/relationships/image" Target="../media/image692.png"/><Relationship Id="rId594" Type="http://schemas.openxmlformats.org/officeDocument/2006/relationships/image" Target="../media/image693.png"/><Relationship Id="rId595" Type="http://schemas.openxmlformats.org/officeDocument/2006/relationships/image" Target="../media/image694.png"/><Relationship Id="rId596" Type="http://schemas.openxmlformats.org/officeDocument/2006/relationships/image" Target="../media/image695.png"/><Relationship Id="rId597" Type="http://schemas.openxmlformats.org/officeDocument/2006/relationships/image" Target="../media/image696.png"/><Relationship Id="rId598" Type="http://schemas.openxmlformats.org/officeDocument/2006/relationships/image" Target="../media/image697.png"/><Relationship Id="rId599" Type="http://schemas.openxmlformats.org/officeDocument/2006/relationships/image" Target="../media/image698.png"/><Relationship Id="rId600" Type="http://schemas.openxmlformats.org/officeDocument/2006/relationships/image" Target="../media/image699.png"/><Relationship Id="rId601" Type="http://schemas.openxmlformats.org/officeDocument/2006/relationships/image" Target="../media/image700.png"/><Relationship Id="rId602" Type="http://schemas.openxmlformats.org/officeDocument/2006/relationships/image" Target="../media/image701.png"/><Relationship Id="rId603" Type="http://schemas.openxmlformats.org/officeDocument/2006/relationships/image" Target="../media/image702.png"/><Relationship Id="rId604" Type="http://schemas.openxmlformats.org/officeDocument/2006/relationships/image" Target="../media/image703.png"/><Relationship Id="rId605" Type="http://schemas.openxmlformats.org/officeDocument/2006/relationships/image" Target="../media/image704.png"/><Relationship Id="rId606" Type="http://schemas.openxmlformats.org/officeDocument/2006/relationships/image" Target="../media/image705.png"/><Relationship Id="rId607" Type="http://schemas.openxmlformats.org/officeDocument/2006/relationships/image" Target="../media/image706.png"/><Relationship Id="rId608" Type="http://schemas.openxmlformats.org/officeDocument/2006/relationships/image" Target="../media/image707.png"/><Relationship Id="rId609" Type="http://schemas.openxmlformats.org/officeDocument/2006/relationships/image" Target="../media/image708.png"/><Relationship Id="rId610" Type="http://schemas.openxmlformats.org/officeDocument/2006/relationships/image" Target="../media/image709.png"/><Relationship Id="rId611" Type="http://schemas.openxmlformats.org/officeDocument/2006/relationships/image" Target="../media/image710.png"/><Relationship Id="rId612" Type="http://schemas.openxmlformats.org/officeDocument/2006/relationships/image" Target="../media/image711.png"/><Relationship Id="rId613" Type="http://schemas.openxmlformats.org/officeDocument/2006/relationships/image" Target="../media/image712.png"/><Relationship Id="rId614" Type="http://schemas.openxmlformats.org/officeDocument/2006/relationships/image" Target="../media/image713.png"/><Relationship Id="rId615" Type="http://schemas.openxmlformats.org/officeDocument/2006/relationships/image" Target="../media/image714.png"/><Relationship Id="rId616" Type="http://schemas.openxmlformats.org/officeDocument/2006/relationships/image" Target="../media/image715.png"/><Relationship Id="rId617" Type="http://schemas.openxmlformats.org/officeDocument/2006/relationships/image" Target="../media/image716.png"/><Relationship Id="rId618" Type="http://schemas.openxmlformats.org/officeDocument/2006/relationships/image" Target="../media/image717.png"/><Relationship Id="rId619" Type="http://schemas.openxmlformats.org/officeDocument/2006/relationships/image" Target="../media/image718.png"/><Relationship Id="rId620" Type="http://schemas.openxmlformats.org/officeDocument/2006/relationships/image" Target="../media/image719.png"/><Relationship Id="rId621" Type="http://schemas.openxmlformats.org/officeDocument/2006/relationships/image" Target="../media/image720.png"/><Relationship Id="rId622" Type="http://schemas.openxmlformats.org/officeDocument/2006/relationships/image" Target="../media/image721.png"/><Relationship Id="rId623" Type="http://schemas.openxmlformats.org/officeDocument/2006/relationships/image" Target="../media/image722.png"/><Relationship Id="rId624" Type="http://schemas.openxmlformats.org/officeDocument/2006/relationships/image" Target="../media/image723.png"/><Relationship Id="rId625" Type="http://schemas.openxmlformats.org/officeDocument/2006/relationships/image" Target="../media/image724.png"/><Relationship Id="rId626" Type="http://schemas.openxmlformats.org/officeDocument/2006/relationships/image" Target="../media/image725.png"/><Relationship Id="rId627" Type="http://schemas.openxmlformats.org/officeDocument/2006/relationships/image" Target="../media/image726.png"/><Relationship Id="rId628" Type="http://schemas.openxmlformats.org/officeDocument/2006/relationships/image" Target="../media/image727.png"/><Relationship Id="rId629" Type="http://schemas.openxmlformats.org/officeDocument/2006/relationships/image" Target="../media/image728.png"/><Relationship Id="rId630" Type="http://schemas.openxmlformats.org/officeDocument/2006/relationships/image" Target="../media/image729.png"/><Relationship Id="rId631" Type="http://schemas.openxmlformats.org/officeDocument/2006/relationships/image" Target="../media/image730.png"/><Relationship Id="rId632" Type="http://schemas.openxmlformats.org/officeDocument/2006/relationships/image" Target="../media/image731.png"/><Relationship Id="rId633" Type="http://schemas.openxmlformats.org/officeDocument/2006/relationships/image" Target="../media/image732.png"/><Relationship Id="rId634" Type="http://schemas.openxmlformats.org/officeDocument/2006/relationships/image" Target="../media/image733.png"/><Relationship Id="rId635" Type="http://schemas.openxmlformats.org/officeDocument/2006/relationships/image" Target="../media/image734.png"/><Relationship Id="rId636" Type="http://schemas.openxmlformats.org/officeDocument/2006/relationships/image" Target="../media/image735.png"/><Relationship Id="rId637" Type="http://schemas.openxmlformats.org/officeDocument/2006/relationships/image" Target="../media/image736.png"/><Relationship Id="rId638" Type="http://schemas.openxmlformats.org/officeDocument/2006/relationships/image" Target="../media/image737.png"/><Relationship Id="rId639" Type="http://schemas.openxmlformats.org/officeDocument/2006/relationships/image" Target="../media/image738.png"/><Relationship Id="rId640" Type="http://schemas.openxmlformats.org/officeDocument/2006/relationships/image" Target="../media/image739.png"/><Relationship Id="rId641" Type="http://schemas.openxmlformats.org/officeDocument/2006/relationships/image" Target="../media/image740.png"/><Relationship Id="rId642" Type="http://schemas.openxmlformats.org/officeDocument/2006/relationships/image" Target="../media/image741.png"/><Relationship Id="rId643" Type="http://schemas.openxmlformats.org/officeDocument/2006/relationships/image" Target="../media/image742.png"/><Relationship Id="rId644" Type="http://schemas.openxmlformats.org/officeDocument/2006/relationships/image" Target="../media/image743.png"/><Relationship Id="rId645" Type="http://schemas.openxmlformats.org/officeDocument/2006/relationships/image" Target="../media/image744.png"/><Relationship Id="rId646" Type="http://schemas.openxmlformats.org/officeDocument/2006/relationships/image" Target="../media/image745.png"/><Relationship Id="rId647" Type="http://schemas.openxmlformats.org/officeDocument/2006/relationships/image" Target="../media/image746.png"/><Relationship Id="rId648" Type="http://schemas.openxmlformats.org/officeDocument/2006/relationships/image" Target="../media/image747.png"/><Relationship Id="rId649" Type="http://schemas.openxmlformats.org/officeDocument/2006/relationships/image" Target="../media/image748.png"/><Relationship Id="rId650" Type="http://schemas.openxmlformats.org/officeDocument/2006/relationships/image" Target="../media/image749.png"/><Relationship Id="rId651" Type="http://schemas.openxmlformats.org/officeDocument/2006/relationships/image" Target="../media/image750.png"/><Relationship Id="rId652" Type="http://schemas.openxmlformats.org/officeDocument/2006/relationships/image" Target="../media/image751.png"/><Relationship Id="rId653" Type="http://schemas.openxmlformats.org/officeDocument/2006/relationships/image" Target="../media/image752.png"/><Relationship Id="rId654" Type="http://schemas.openxmlformats.org/officeDocument/2006/relationships/image" Target="../media/image753.png"/><Relationship Id="rId655" Type="http://schemas.openxmlformats.org/officeDocument/2006/relationships/image" Target="../media/image754.png"/><Relationship Id="rId656" Type="http://schemas.openxmlformats.org/officeDocument/2006/relationships/image" Target="../media/image755.png"/><Relationship Id="rId657" Type="http://schemas.openxmlformats.org/officeDocument/2006/relationships/image" Target="../media/image756.png"/><Relationship Id="rId658" Type="http://schemas.openxmlformats.org/officeDocument/2006/relationships/image" Target="../media/image757.png"/><Relationship Id="rId659" Type="http://schemas.openxmlformats.org/officeDocument/2006/relationships/image" Target="../media/image758.png"/><Relationship Id="rId660" Type="http://schemas.openxmlformats.org/officeDocument/2006/relationships/image" Target="../media/image759.png"/><Relationship Id="rId661" Type="http://schemas.openxmlformats.org/officeDocument/2006/relationships/image" Target="../media/image760.png"/><Relationship Id="rId662" Type="http://schemas.openxmlformats.org/officeDocument/2006/relationships/image" Target="../media/image761.png"/><Relationship Id="rId663" Type="http://schemas.openxmlformats.org/officeDocument/2006/relationships/image" Target="../media/image762.png"/><Relationship Id="rId664" Type="http://schemas.openxmlformats.org/officeDocument/2006/relationships/image" Target="../media/image763.png"/><Relationship Id="rId665" Type="http://schemas.openxmlformats.org/officeDocument/2006/relationships/image" Target="../media/image764.png"/><Relationship Id="rId666" Type="http://schemas.openxmlformats.org/officeDocument/2006/relationships/image" Target="../media/image765.png"/><Relationship Id="rId667" Type="http://schemas.openxmlformats.org/officeDocument/2006/relationships/image" Target="../media/image766.png"/><Relationship Id="rId668" Type="http://schemas.openxmlformats.org/officeDocument/2006/relationships/image" Target="../media/image767.png"/><Relationship Id="rId669" Type="http://schemas.openxmlformats.org/officeDocument/2006/relationships/image" Target="../media/image768.png"/><Relationship Id="rId670" Type="http://schemas.openxmlformats.org/officeDocument/2006/relationships/image" Target="../media/image769.png"/><Relationship Id="rId671" Type="http://schemas.openxmlformats.org/officeDocument/2006/relationships/image" Target="../media/image770.png"/><Relationship Id="rId672" Type="http://schemas.openxmlformats.org/officeDocument/2006/relationships/image" Target="../media/image771.png"/><Relationship Id="rId673" Type="http://schemas.openxmlformats.org/officeDocument/2006/relationships/image" Target="../media/image772.png"/><Relationship Id="rId674" Type="http://schemas.openxmlformats.org/officeDocument/2006/relationships/image" Target="../media/image773.png"/><Relationship Id="rId675" Type="http://schemas.openxmlformats.org/officeDocument/2006/relationships/image" Target="../media/image774.png"/><Relationship Id="rId676" Type="http://schemas.openxmlformats.org/officeDocument/2006/relationships/image" Target="../media/image775.png"/><Relationship Id="rId677" Type="http://schemas.openxmlformats.org/officeDocument/2006/relationships/image" Target="../media/image776.png"/><Relationship Id="rId678" Type="http://schemas.openxmlformats.org/officeDocument/2006/relationships/image" Target="../media/image777.png"/><Relationship Id="rId679" Type="http://schemas.openxmlformats.org/officeDocument/2006/relationships/image" Target="../media/image778.png"/><Relationship Id="rId680" Type="http://schemas.openxmlformats.org/officeDocument/2006/relationships/image" Target="../media/image779.png"/><Relationship Id="rId681" Type="http://schemas.openxmlformats.org/officeDocument/2006/relationships/image" Target="../media/image780.png"/><Relationship Id="rId682" Type="http://schemas.openxmlformats.org/officeDocument/2006/relationships/image" Target="../media/image781.png"/><Relationship Id="rId683" Type="http://schemas.openxmlformats.org/officeDocument/2006/relationships/image" Target="../media/image782.png"/><Relationship Id="rId684" Type="http://schemas.openxmlformats.org/officeDocument/2006/relationships/image" Target="../media/image783.png"/><Relationship Id="rId685" Type="http://schemas.openxmlformats.org/officeDocument/2006/relationships/image" Target="../media/image784.png"/><Relationship Id="rId686" Type="http://schemas.openxmlformats.org/officeDocument/2006/relationships/image" Target="../media/image785.png"/><Relationship Id="rId687" Type="http://schemas.openxmlformats.org/officeDocument/2006/relationships/image" Target="../media/image786.png"/><Relationship Id="rId688" Type="http://schemas.openxmlformats.org/officeDocument/2006/relationships/image" Target="../media/image787.png"/><Relationship Id="rId689" Type="http://schemas.openxmlformats.org/officeDocument/2006/relationships/image" Target="../media/image788.png"/><Relationship Id="rId690" Type="http://schemas.openxmlformats.org/officeDocument/2006/relationships/image" Target="../media/image789.png"/><Relationship Id="rId691" Type="http://schemas.openxmlformats.org/officeDocument/2006/relationships/image" Target="../media/image790.png"/><Relationship Id="rId692" Type="http://schemas.openxmlformats.org/officeDocument/2006/relationships/image" Target="../media/image791.png"/><Relationship Id="rId693" Type="http://schemas.openxmlformats.org/officeDocument/2006/relationships/image" Target="../media/image792.png"/><Relationship Id="rId694" Type="http://schemas.openxmlformats.org/officeDocument/2006/relationships/image" Target="../media/image793.png"/><Relationship Id="rId695" Type="http://schemas.openxmlformats.org/officeDocument/2006/relationships/image" Target="../media/image794.png"/><Relationship Id="rId696" Type="http://schemas.openxmlformats.org/officeDocument/2006/relationships/image" Target="../media/image795.png"/><Relationship Id="rId697" Type="http://schemas.openxmlformats.org/officeDocument/2006/relationships/image" Target="../media/image796.png"/><Relationship Id="rId698" Type="http://schemas.openxmlformats.org/officeDocument/2006/relationships/image" Target="../media/image797.png"/><Relationship Id="rId699" Type="http://schemas.openxmlformats.org/officeDocument/2006/relationships/image" Target="../media/image798.png"/><Relationship Id="rId700" Type="http://schemas.openxmlformats.org/officeDocument/2006/relationships/image" Target="../media/image799.png"/><Relationship Id="rId701" Type="http://schemas.openxmlformats.org/officeDocument/2006/relationships/image" Target="../media/image800.png"/><Relationship Id="rId702" Type="http://schemas.openxmlformats.org/officeDocument/2006/relationships/image" Target="../media/image801.png"/><Relationship Id="rId703" Type="http://schemas.openxmlformats.org/officeDocument/2006/relationships/image" Target="../media/image802.png"/><Relationship Id="rId704" Type="http://schemas.openxmlformats.org/officeDocument/2006/relationships/image" Target="../media/image803.png"/><Relationship Id="rId705" Type="http://schemas.openxmlformats.org/officeDocument/2006/relationships/image" Target="../media/image804.png"/><Relationship Id="rId706" Type="http://schemas.openxmlformats.org/officeDocument/2006/relationships/image" Target="../media/image805.png"/><Relationship Id="rId707" Type="http://schemas.openxmlformats.org/officeDocument/2006/relationships/image" Target="../media/image806.png"/><Relationship Id="rId708" Type="http://schemas.openxmlformats.org/officeDocument/2006/relationships/image" Target="../media/image807.png"/><Relationship Id="rId709" Type="http://schemas.openxmlformats.org/officeDocument/2006/relationships/image" Target="../media/image808.png"/><Relationship Id="rId710" Type="http://schemas.openxmlformats.org/officeDocument/2006/relationships/image" Target="../media/image809.png"/><Relationship Id="rId711" Type="http://schemas.openxmlformats.org/officeDocument/2006/relationships/image" Target="../media/image810.png"/><Relationship Id="rId712" Type="http://schemas.openxmlformats.org/officeDocument/2006/relationships/image" Target="../media/image811.png"/><Relationship Id="rId713" Type="http://schemas.openxmlformats.org/officeDocument/2006/relationships/image" Target="../media/image812.png"/><Relationship Id="rId714" Type="http://schemas.openxmlformats.org/officeDocument/2006/relationships/image" Target="../media/image813.png"/><Relationship Id="rId715" Type="http://schemas.openxmlformats.org/officeDocument/2006/relationships/image" Target="../media/image814.png"/><Relationship Id="rId716" Type="http://schemas.openxmlformats.org/officeDocument/2006/relationships/image" Target="../media/image815.png"/><Relationship Id="rId717" Type="http://schemas.openxmlformats.org/officeDocument/2006/relationships/image" Target="../media/image816.png"/><Relationship Id="rId718" Type="http://schemas.openxmlformats.org/officeDocument/2006/relationships/image" Target="../media/image817.png"/><Relationship Id="rId719" Type="http://schemas.openxmlformats.org/officeDocument/2006/relationships/image" Target="../media/image818.png"/><Relationship Id="rId720" Type="http://schemas.openxmlformats.org/officeDocument/2006/relationships/image" Target="../media/image819.png"/><Relationship Id="rId721" Type="http://schemas.openxmlformats.org/officeDocument/2006/relationships/image" Target="../media/image820.png"/><Relationship Id="rId722" Type="http://schemas.openxmlformats.org/officeDocument/2006/relationships/image" Target="../media/image821.png"/><Relationship Id="rId723" Type="http://schemas.openxmlformats.org/officeDocument/2006/relationships/image" Target="../media/image822.png"/><Relationship Id="rId724" Type="http://schemas.openxmlformats.org/officeDocument/2006/relationships/image" Target="../media/image823.png"/><Relationship Id="rId725" Type="http://schemas.openxmlformats.org/officeDocument/2006/relationships/image" Target="../media/image824.png"/><Relationship Id="rId726" Type="http://schemas.openxmlformats.org/officeDocument/2006/relationships/image" Target="../media/image825.png"/><Relationship Id="rId727" Type="http://schemas.openxmlformats.org/officeDocument/2006/relationships/image" Target="../media/image826.png"/><Relationship Id="rId728" Type="http://schemas.openxmlformats.org/officeDocument/2006/relationships/image" Target="../media/image827.png"/><Relationship Id="rId729" Type="http://schemas.openxmlformats.org/officeDocument/2006/relationships/image" Target="../media/image828.png"/><Relationship Id="rId730" Type="http://schemas.openxmlformats.org/officeDocument/2006/relationships/image" Target="../media/image829.png"/><Relationship Id="rId731" Type="http://schemas.openxmlformats.org/officeDocument/2006/relationships/image" Target="../media/image830.png"/><Relationship Id="rId732" Type="http://schemas.openxmlformats.org/officeDocument/2006/relationships/image" Target="../media/image831.png"/><Relationship Id="rId733" Type="http://schemas.openxmlformats.org/officeDocument/2006/relationships/image" Target="../media/image832.png"/><Relationship Id="rId734" Type="http://schemas.openxmlformats.org/officeDocument/2006/relationships/image" Target="../media/image833.png"/><Relationship Id="rId735" Type="http://schemas.openxmlformats.org/officeDocument/2006/relationships/image" Target="../media/image834.png"/><Relationship Id="rId736" Type="http://schemas.openxmlformats.org/officeDocument/2006/relationships/image" Target="../media/image835.png"/><Relationship Id="rId737" Type="http://schemas.openxmlformats.org/officeDocument/2006/relationships/image" Target="../media/image836.png"/><Relationship Id="rId738" Type="http://schemas.openxmlformats.org/officeDocument/2006/relationships/image" Target="../media/image837.png"/><Relationship Id="rId739" Type="http://schemas.openxmlformats.org/officeDocument/2006/relationships/image" Target="../media/image838.png"/><Relationship Id="rId740" Type="http://schemas.openxmlformats.org/officeDocument/2006/relationships/image" Target="../media/image839.png"/><Relationship Id="rId741" Type="http://schemas.openxmlformats.org/officeDocument/2006/relationships/image" Target="../media/image840.png"/><Relationship Id="rId742" Type="http://schemas.openxmlformats.org/officeDocument/2006/relationships/image" Target="../media/image841.png"/><Relationship Id="rId743" Type="http://schemas.openxmlformats.org/officeDocument/2006/relationships/image" Target="../media/image842.png"/><Relationship Id="rId744" Type="http://schemas.openxmlformats.org/officeDocument/2006/relationships/image" Target="../media/image843.png"/><Relationship Id="rId745" Type="http://schemas.openxmlformats.org/officeDocument/2006/relationships/image" Target="../media/image844.png"/><Relationship Id="rId746" Type="http://schemas.openxmlformats.org/officeDocument/2006/relationships/image" Target="../media/image845.png"/><Relationship Id="rId747" Type="http://schemas.openxmlformats.org/officeDocument/2006/relationships/image" Target="../media/image846.png"/><Relationship Id="rId748" Type="http://schemas.openxmlformats.org/officeDocument/2006/relationships/image" Target="../media/image847.png"/><Relationship Id="rId749" Type="http://schemas.openxmlformats.org/officeDocument/2006/relationships/image" Target="../media/image848.png"/><Relationship Id="rId750" Type="http://schemas.openxmlformats.org/officeDocument/2006/relationships/image" Target="../media/image849.png"/><Relationship Id="rId751" Type="http://schemas.openxmlformats.org/officeDocument/2006/relationships/image" Target="../media/image850.png"/><Relationship Id="rId752" Type="http://schemas.openxmlformats.org/officeDocument/2006/relationships/image" Target="../media/image851.png"/><Relationship Id="rId753" Type="http://schemas.openxmlformats.org/officeDocument/2006/relationships/image" Target="../media/image852.png"/><Relationship Id="rId754" Type="http://schemas.openxmlformats.org/officeDocument/2006/relationships/image" Target="../media/image853.png"/><Relationship Id="rId755" Type="http://schemas.openxmlformats.org/officeDocument/2006/relationships/image" Target="../media/image854.png"/><Relationship Id="rId756" Type="http://schemas.openxmlformats.org/officeDocument/2006/relationships/image" Target="../media/image855.png"/><Relationship Id="rId757" Type="http://schemas.openxmlformats.org/officeDocument/2006/relationships/image" Target="../media/image856.png"/><Relationship Id="rId758" Type="http://schemas.openxmlformats.org/officeDocument/2006/relationships/image" Target="../media/image857.png"/><Relationship Id="rId759" Type="http://schemas.openxmlformats.org/officeDocument/2006/relationships/image" Target="../media/image858.png"/><Relationship Id="rId760" Type="http://schemas.openxmlformats.org/officeDocument/2006/relationships/image" Target="../media/image859.png"/><Relationship Id="rId761" Type="http://schemas.openxmlformats.org/officeDocument/2006/relationships/image" Target="../media/image860.png"/><Relationship Id="rId762" Type="http://schemas.openxmlformats.org/officeDocument/2006/relationships/image" Target="../media/image861.png"/><Relationship Id="rId763" Type="http://schemas.openxmlformats.org/officeDocument/2006/relationships/image" Target="../media/image862.png"/><Relationship Id="rId764" Type="http://schemas.openxmlformats.org/officeDocument/2006/relationships/image" Target="../media/image863.png"/><Relationship Id="rId765" Type="http://schemas.openxmlformats.org/officeDocument/2006/relationships/image" Target="../media/image864.png"/><Relationship Id="rId766" Type="http://schemas.openxmlformats.org/officeDocument/2006/relationships/image" Target="../media/image865.png"/><Relationship Id="rId767" Type="http://schemas.openxmlformats.org/officeDocument/2006/relationships/image" Target="../media/image866.png"/><Relationship Id="rId768" Type="http://schemas.openxmlformats.org/officeDocument/2006/relationships/image" Target="../media/image867.png"/><Relationship Id="rId769" Type="http://schemas.openxmlformats.org/officeDocument/2006/relationships/image" Target="../media/image868.png"/><Relationship Id="rId770" Type="http://schemas.openxmlformats.org/officeDocument/2006/relationships/image" Target="../media/image869.png"/><Relationship Id="rId771" Type="http://schemas.openxmlformats.org/officeDocument/2006/relationships/image" Target="../media/image870.png"/><Relationship Id="rId772" Type="http://schemas.openxmlformats.org/officeDocument/2006/relationships/image" Target="../media/image871.png"/><Relationship Id="rId773" Type="http://schemas.openxmlformats.org/officeDocument/2006/relationships/image" Target="../media/image872.png"/><Relationship Id="rId774" Type="http://schemas.openxmlformats.org/officeDocument/2006/relationships/image" Target="../media/image873.png"/><Relationship Id="rId775" Type="http://schemas.openxmlformats.org/officeDocument/2006/relationships/image" Target="../media/image874.png"/><Relationship Id="rId776" Type="http://schemas.openxmlformats.org/officeDocument/2006/relationships/image" Target="../media/image875.png"/><Relationship Id="rId777" Type="http://schemas.openxmlformats.org/officeDocument/2006/relationships/image" Target="../media/image876.png"/><Relationship Id="rId778" Type="http://schemas.openxmlformats.org/officeDocument/2006/relationships/image" Target="../media/image877.png"/><Relationship Id="rId779" Type="http://schemas.openxmlformats.org/officeDocument/2006/relationships/image" Target="../media/image878.png"/><Relationship Id="rId780" Type="http://schemas.openxmlformats.org/officeDocument/2006/relationships/image" Target="../media/image879.png"/><Relationship Id="rId781" Type="http://schemas.openxmlformats.org/officeDocument/2006/relationships/image" Target="../media/image880.png"/><Relationship Id="rId782" Type="http://schemas.openxmlformats.org/officeDocument/2006/relationships/image" Target="../media/image881.png"/><Relationship Id="rId783" Type="http://schemas.openxmlformats.org/officeDocument/2006/relationships/image" Target="../media/image882.png"/><Relationship Id="rId784" Type="http://schemas.openxmlformats.org/officeDocument/2006/relationships/image" Target="../media/image883.png"/><Relationship Id="rId785" Type="http://schemas.openxmlformats.org/officeDocument/2006/relationships/image" Target="../media/image884.png"/><Relationship Id="rId786" Type="http://schemas.openxmlformats.org/officeDocument/2006/relationships/image" Target="../media/image885.png"/><Relationship Id="rId787" Type="http://schemas.openxmlformats.org/officeDocument/2006/relationships/image" Target="../media/image886.png"/><Relationship Id="rId788" Type="http://schemas.openxmlformats.org/officeDocument/2006/relationships/image" Target="../media/image887.png"/><Relationship Id="rId789" Type="http://schemas.openxmlformats.org/officeDocument/2006/relationships/image" Target="../media/image888.png"/><Relationship Id="rId790" Type="http://schemas.openxmlformats.org/officeDocument/2006/relationships/image" Target="../media/image889.png"/><Relationship Id="rId791" Type="http://schemas.openxmlformats.org/officeDocument/2006/relationships/image" Target="../media/image890.png"/><Relationship Id="rId792" Type="http://schemas.openxmlformats.org/officeDocument/2006/relationships/image" Target="../media/image891.png"/><Relationship Id="rId793" Type="http://schemas.openxmlformats.org/officeDocument/2006/relationships/image" Target="../media/image892.png"/><Relationship Id="rId794" Type="http://schemas.openxmlformats.org/officeDocument/2006/relationships/image" Target="../media/image893.png"/><Relationship Id="rId795" Type="http://schemas.openxmlformats.org/officeDocument/2006/relationships/image" Target="../media/image894.png"/><Relationship Id="rId796" Type="http://schemas.openxmlformats.org/officeDocument/2006/relationships/image" Target="../media/image895.png"/><Relationship Id="rId797" Type="http://schemas.openxmlformats.org/officeDocument/2006/relationships/image" Target="../media/image896.png"/><Relationship Id="rId798" Type="http://schemas.openxmlformats.org/officeDocument/2006/relationships/image" Target="../media/image897.png"/><Relationship Id="rId799" Type="http://schemas.openxmlformats.org/officeDocument/2006/relationships/image" Target="../media/image898.png"/><Relationship Id="rId800" Type="http://schemas.openxmlformats.org/officeDocument/2006/relationships/image" Target="../media/image899.png"/><Relationship Id="rId801" Type="http://schemas.openxmlformats.org/officeDocument/2006/relationships/image" Target="../media/image900.png"/><Relationship Id="rId802" Type="http://schemas.openxmlformats.org/officeDocument/2006/relationships/image" Target="../media/image901.png"/><Relationship Id="rId803" Type="http://schemas.openxmlformats.org/officeDocument/2006/relationships/image" Target="../media/image902.png"/><Relationship Id="rId804" Type="http://schemas.openxmlformats.org/officeDocument/2006/relationships/image" Target="../media/image903.png"/><Relationship Id="rId805" Type="http://schemas.openxmlformats.org/officeDocument/2006/relationships/image" Target="../media/image904.png"/><Relationship Id="rId806" Type="http://schemas.openxmlformats.org/officeDocument/2006/relationships/image" Target="../media/image905.png"/><Relationship Id="rId807" Type="http://schemas.openxmlformats.org/officeDocument/2006/relationships/image" Target="../media/image906.png"/><Relationship Id="rId808" Type="http://schemas.openxmlformats.org/officeDocument/2006/relationships/image" Target="../media/image907.png"/><Relationship Id="rId809" Type="http://schemas.openxmlformats.org/officeDocument/2006/relationships/image" Target="../media/image908.png"/><Relationship Id="rId810" Type="http://schemas.openxmlformats.org/officeDocument/2006/relationships/image" Target="../media/image909.png"/><Relationship Id="rId811" Type="http://schemas.openxmlformats.org/officeDocument/2006/relationships/image" Target="../media/image910.png"/><Relationship Id="rId812" Type="http://schemas.openxmlformats.org/officeDocument/2006/relationships/image" Target="../media/image911.png"/><Relationship Id="rId813" Type="http://schemas.openxmlformats.org/officeDocument/2006/relationships/image" Target="../media/image912.png"/><Relationship Id="rId814" Type="http://schemas.openxmlformats.org/officeDocument/2006/relationships/image" Target="../media/image913.png"/><Relationship Id="rId815" Type="http://schemas.openxmlformats.org/officeDocument/2006/relationships/image" Target="../media/image914.png"/><Relationship Id="rId816" Type="http://schemas.openxmlformats.org/officeDocument/2006/relationships/image" Target="../media/image915.png"/><Relationship Id="rId817" Type="http://schemas.openxmlformats.org/officeDocument/2006/relationships/image" Target="../media/image916.png"/><Relationship Id="rId818" Type="http://schemas.openxmlformats.org/officeDocument/2006/relationships/image" Target="../media/image917.png"/><Relationship Id="rId819" Type="http://schemas.openxmlformats.org/officeDocument/2006/relationships/image" Target="../media/image918.png"/><Relationship Id="rId820" Type="http://schemas.openxmlformats.org/officeDocument/2006/relationships/image" Target="../media/image919.png"/><Relationship Id="rId821" Type="http://schemas.openxmlformats.org/officeDocument/2006/relationships/image" Target="../media/image920.png"/><Relationship Id="rId822" Type="http://schemas.openxmlformats.org/officeDocument/2006/relationships/image" Target="../media/image921.png"/><Relationship Id="rId823" Type="http://schemas.openxmlformats.org/officeDocument/2006/relationships/image" Target="../media/image922.png"/><Relationship Id="rId824" Type="http://schemas.openxmlformats.org/officeDocument/2006/relationships/image" Target="../media/image923.png"/><Relationship Id="rId825" Type="http://schemas.openxmlformats.org/officeDocument/2006/relationships/image" Target="../media/image924.png"/><Relationship Id="rId826" Type="http://schemas.openxmlformats.org/officeDocument/2006/relationships/image" Target="../media/image925.png"/><Relationship Id="rId827" Type="http://schemas.openxmlformats.org/officeDocument/2006/relationships/image" Target="../media/image926.png"/><Relationship Id="rId828" Type="http://schemas.openxmlformats.org/officeDocument/2006/relationships/image" Target="../media/image927.png"/><Relationship Id="rId829" Type="http://schemas.openxmlformats.org/officeDocument/2006/relationships/image" Target="../media/image928.png"/><Relationship Id="rId830" Type="http://schemas.openxmlformats.org/officeDocument/2006/relationships/image" Target="../media/image929.png"/><Relationship Id="rId831" Type="http://schemas.openxmlformats.org/officeDocument/2006/relationships/image" Target="../media/image930.png"/><Relationship Id="rId832" Type="http://schemas.openxmlformats.org/officeDocument/2006/relationships/image" Target="../media/image931.png"/><Relationship Id="rId833" Type="http://schemas.openxmlformats.org/officeDocument/2006/relationships/image" Target="../media/image932.png"/><Relationship Id="rId834" Type="http://schemas.openxmlformats.org/officeDocument/2006/relationships/image" Target="../media/image933.png"/><Relationship Id="rId835" Type="http://schemas.openxmlformats.org/officeDocument/2006/relationships/image" Target="../media/image934.png"/><Relationship Id="rId836" Type="http://schemas.openxmlformats.org/officeDocument/2006/relationships/image" Target="../media/image935.png"/><Relationship Id="rId837" Type="http://schemas.openxmlformats.org/officeDocument/2006/relationships/image" Target="../media/image936.png"/><Relationship Id="rId838" Type="http://schemas.openxmlformats.org/officeDocument/2006/relationships/image" Target="../media/image937.png"/><Relationship Id="rId839" Type="http://schemas.openxmlformats.org/officeDocument/2006/relationships/image" Target="../media/image938.png"/><Relationship Id="rId840" Type="http://schemas.openxmlformats.org/officeDocument/2006/relationships/image" Target="../media/image939.png"/><Relationship Id="rId841" Type="http://schemas.openxmlformats.org/officeDocument/2006/relationships/image" Target="../media/image940.png"/><Relationship Id="rId842" Type="http://schemas.openxmlformats.org/officeDocument/2006/relationships/image" Target="../media/image941.png"/><Relationship Id="rId843" Type="http://schemas.openxmlformats.org/officeDocument/2006/relationships/image" Target="../media/image942.png"/><Relationship Id="rId844" Type="http://schemas.openxmlformats.org/officeDocument/2006/relationships/image" Target="../media/image943.png"/><Relationship Id="rId845" Type="http://schemas.openxmlformats.org/officeDocument/2006/relationships/image" Target="../media/image944.png"/><Relationship Id="rId846" Type="http://schemas.openxmlformats.org/officeDocument/2006/relationships/image" Target="../media/image945.png"/><Relationship Id="rId847" Type="http://schemas.openxmlformats.org/officeDocument/2006/relationships/image" Target="../media/image946.png"/><Relationship Id="rId848" Type="http://schemas.openxmlformats.org/officeDocument/2006/relationships/image" Target="../media/image947.png"/><Relationship Id="rId849" Type="http://schemas.openxmlformats.org/officeDocument/2006/relationships/image" Target="../media/image948.png"/><Relationship Id="rId850" Type="http://schemas.openxmlformats.org/officeDocument/2006/relationships/image" Target="../media/image949.png"/><Relationship Id="rId851" Type="http://schemas.openxmlformats.org/officeDocument/2006/relationships/image" Target="../media/image950.png"/><Relationship Id="rId852" Type="http://schemas.openxmlformats.org/officeDocument/2006/relationships/image" Target="../media/image951.png"/><Relationship Id="rId853" Type="http://schemas.openxmlformats.org/officeDocument/2006/relationships/image" Target="../media/image952.png"/><Relationship Id="rId854" Type="http://schemas.openxmlformats.org/officeDocument/2006/relationships/image" Target="../media/image953.png"/><Relationship Id="rId855" Type="http://schemas.openxmlformats.org/officeDocument/2006/relationships/image" Target="../media/image954.png"/><Relationship Id="rId856" Type="http://schemas.openxmlformats.org/officeDocument/2006/relationships/image" Target="../media/image955.png"/><Relationship Id="rId857" Type="http://schemas.openxmlformats.org/officeDocument/2006/relationships/image" Target="../media/image956.png"/><Relationship Id="rId858" Type="http://schemas.openxmlformats.org/officeDocument/2006/relationships/image" Target="../media/image957.png"/><Relationship Id="rId859" Type="http://schemas.openxmlformats.org/officeDocument/2006/relationships/image" Target="../media/image958.png"/><Relationship Id="rId860" Type="http://schemas.openxmlformats.org/officeDocument/2006/relationships/image" Target="../media/image959.png"/><Relationship Id="rId861" Type="http://schemas.openxmlformats.org/officeDocument/2006/relationships/image" Target="../media/image960.png"/><Relationship Id="rId862" Type="http://schemas.openxmlformats.org/officeDocument/2006/relationships/image" Target="../media/image961.png"/><Relationship Id="rId863" Type="http://schemas.openxmlformats.org/officeDocument/2006/relationships/image" Target="../media/image962.png"/><Relationship Id="rId864" Type="http://schemas.openxmlformats.org/officeDocument/2006/relationships/image" Target="../media/image963.png"/><Relationship Id="rId865" Type="http://schemas.openxmlformats.org/officeDocument/2006/relationships/image" Target="../media/image964.png"/><Relationship Id="rId866" Type="http://schemas.openxmlformats.org/officeDocument/2006/relationships/image" Target="../media/image965.png"/><Relationship Id="rId867" Type="http://schemas.openxmlformats.org/officeDocument/2006/relationships/image" Target="../media/image966.png"/><Relationship Id="rId868" Type="http://schemas.openxmlformats.org/officeDocument/2006/relationships/image" Target="../media/image967.png"/><Relationship Id="rId869" Type="http://schemas.openxmlformats.org/officeDocument/2006/relationships/image" Target="../media/image968.png"/><Relationship Id="rId870" Type="http://schemas.openxmlformats.org/officeDocument/2006/relationships/image" Target="../media/image969.png"/><Relationship Id="rId871" Type="http://schemas.openxmlformats.org/officeDocument/2006/relationships/image" Target="../media/image970.png"/><Relationship Id="rId872" Type="http://schemas.openxmlformats.org/officeDocument/2006/relationships/image" Target="../media/image971.png"/><Relationship Id="rId873" Type="http://schemas.openxmlformats.org/officeDocument/2006/relationships/image" Target="../media/image972.png"/><Relationship Id="rId874" Type="http://schemas.openxmlformats.org/officeDocument/2006/relationships/image" Target="../media/image973.png"/><Relationship Id="rId875" Type="http://schemas.openxmlformats.org/officeDocument/2006/relationships/image" Target="../media/image974.png"/><Relationship Id="rId876" Type="http://schemas.openxmlformats.org/officeDocument/2006/relationships/image" Target="../media/image975.png"/><Relationship Id="rId877" Type="http://schemas.openxmlformats.org/officeDocument/2006/relationships/image" Target="../media/image976.png"/><Relationship Id="rId878" Type="http://schemas.openxmlformats.org/officeDocument/2006/relationships/image" Target="../media/image977.png"/><Relationship Id="rId879" Type="http://schemas.openxmlformats.org/officeDocument/2006/relationships/image" Target="../media/image978.png"/><Relationship Id="rId880" Type="http://schemas.openxmlformats.org/officeDocument/2006/relationships/image" Target="../media/image979.png"/><Relationship Id="rId881" Type="http://schemas.openxmlformats.org/officeDocument/2006/relationships/image" Target="../media/image980.png"/><Relationship Id="rId882" Type="http://schemas.openxmlformats.org/officeDocument/2006/relationships/image" Target="../media/image981.png"/><Relationship Id="rId883" Type="http://schemas.openxmlformats.org/officeDocument/2006/relationships/image" Target="../media/image982.png"/><Relationship Id="rId884" Type="http://schemas.openxmlformats.org/officeDocument/2006/relationships/image" Target="../media/image983.png"/><Relationship Id="rId885" Type="http://schemas.openxmlformats.org/officeDocument/2006/relationships/image" Target="../media/image984.png"/><Relationship Id="rId886" Type="http://schemas.openxmlformats.org/officeDocument/2006/relationships/image" Target="../media/image985.png"/><Relationship Id="rId887" Type="http://schemas.openxmlformats.org/officeDocument/2006/relationships/image" Target="../media/image986.png"/><Relationship Id="rId888" Type="http://schemas.openxmlformats.org/officeDocument/2006/relationships/image" Target="../media/image987.png"/><Relationship Id="rId889" Type="http://schemas.openxmlformats.org/officeDocument/2006/relationships/image" Target="../media/image988.png"/><Relationship Id="rId890" Type="http://schemas.openxmlformats.org/officeDocument/2006/relationships/image" Target="../media/image989.png"/><Relationship Id="rId891" Type="http://schemas.openxmlformats.org/officeDocument/2006/relationships/image" Target="../media/image990.png"/><Relationship Id="rId892" Type="http://schemas.openxmlformats.org/officeDocument/2006/relationships/image" Target="../media/image991.png"/><Relationship Id="rId893" Type="http://schemas.openxmlformats.org/officeDocument/2006/relationships/image" Target="../media/image992.png"/><Relationship Id="rId894" Type="http://schemas.openxmlformats.org/officeDocument/2006/relationships/image" Target="../media/image993.png"/><Relationship Id="rId895" Type="http://schemas.openxmlformats.org/officeDocument/2006/relationships/image" Target="../media/image994.png"/><Relationship Id="rId896" Type="http://schemas.openxmlformats.org/officeDocument/2006/relationships/image" Target="../media/image995.png"/><Relationship Id="rId897" Type="http://schemas.openxmlformats.org/officeDocument/2006/relationships/image" Target="../media/image996.png"/><Relationship Id="rId898" Type="http://schemas.openxmlformats.org/officeDocument/2006/relationships/image" Target="../media/image997.png"/><Relationship Id="rId899" Type="http://schemas.openxmlformats.org/officeDocument/2006/relationships/image" Target="../media/image998.png"/><Relationship Id="rId900" Type="http://schemas.openxmlformats.org/officeDocument/2006/relationships/image" Target="../media/image999.png"/><Relationship Id="rId901" Type="http://schemas.openxmlformats.org/officeDocument/2006/relationships/image" Target="../media/image1000.png"/><Relationship Id="rId902" Type="http://schemas.openxmlformats.org/officeDocument/2006/relationships/image" Target="../media/image1001.png"/><Relationship Id="rId903" Type="http://schemas.openxmlformats.org/officeDocument/2006/relationships/image" Target="../media/image1002.png"/><Relationship Id="rId904" Type="http://schemas.openxmlformats.org/officeDocument/2006/relationships/image" Target="../media/image1003.png"/><Relationship Id="rId905" Type="http://schemas.openxmlformats.org/officeDocument/2006/relationships/image" Target="../media/image1004.png"/><Relationship Id="rId906" Type="http://schemas.openxmlformats.org/officeDocument/2006/relationships/image" Target="../media/image1005.png"/><Relationship Id="rId907" Type="http://schemas.openxmlformats.org/officeDocument/2006/relationships/image" Target="../media/image1006.png"/><Relationship Id="rId908" Type="http://schemas.openxmlformats.org/officeDocument/2006/relationships/image" Target="../media/image1007.png"/><Relationship Id="rId909" Type="http://schemas.openxmlformats.org/officeDocument/2006/relationships/image" Target="../media/image1008.png"/><Relationship Id="rId910" Type="http://schemas.openxmlformats.org/officeDocument/2006/relationships/image" Target="../media/image1009.png"/><Relationship Id="rId911" Type="http://schemas.openxmlformats.org/officeDocument/2006/relationships/image" Target="../media/image1010.png"/><Relationship Id="rId912" Type="http://schemas.openxmlformats.org/officeDocument/2006/relationships/image" Target="../media/image1011.png"/><Relationship Id="rId913" Type="http://schemas.openxmlformats.org/officeDocument/2006/relationships/image" Target="../media/image1012.png"/><Relationship Id="rId914" Type="http://schemas.openxmlformats.org/officeDocument/2006/relationships/image" Target="../media/image1013.png"/><Relationship Id="rId915" Type="http://schemas.openxmlformats.org/officeDocument/2006/relationships/image" Target="../media/image1014.png"/><Relationship Id="rId916" Type="http://schemas.openxmlformats.org/officeDocument/2006/relationships/image" Target="../media/image1015.png"/><Relationship Id="rId917" Type="http://schemas.openxmlformats.org/officeDocument/2006/relationships/image" Target="../media/image1016.png"/><Relationship Id="rId918" Type="http://schemas.openxmlformats.org/officeDocument/2006/relationships/image" Target="../media/image1017.png"/><Relationship Id="rId919" Type="http://schemas.openxmlformats.org/officeDocument/2006/relationships/image" Target="../media/image1018.png"/><Relationship Id="rId920" Type="http://schemas.openxmlformats.org/officeDocument/2006/relationships/image" Target="../media/image1019.png"/><Relationship Id="rId921" Type="http://schemas.openxmlformats.org/officeDocument/2006/relationships/image" Target="../media/image1020.png"/><Relationship Id="rId922" Type="http://schemas.openxmlformats.org/officeDocument/2006/relationships/image" Target="../media/image1021.png"/><Relationship Id="rId923" Type="http://schemas.openxmlformats.org/officeDocument/2006/relationships/image" Target="../media/image1022.png"/><Relationship Id="rId924" Type="http://schemas.openxmlformats.org/officeDocument/2006/relationships/image" Target="../media/image1023.png"/><Relationship Id="rId925" Type="http://schemas.openxmlformats.org/officeDocument/2006/relationships/image" Target="../media/image1024.png"/><Relationship Id="rId926" Type="http://schemas.openxmlformats.org/officeDocument/2006/relationships/image" Target="../media/image1025.png"/><Relationship Id="rId927" Type="http://schemas.openxmlformats.org/officeDocument/2006/relationships/image" Target="../media/image1026.png"/><Relationship Id="rId928" Type="http://schemas.openxmlformats.org/officeDocument/2006/relationships/image" Target="../media/image1027.png"/><Relationship Id="rId929" Type="http://schemas.openxmlformats.org/officeDocument/2006/relationships/image" Target="../media/image1028.png"/><Relationship Id="rId930" Type="http://schemas.openxmlformats.org/officeDocument/2006/relationships/image" Target="../media/image1029.png"/><Relationship Id="rId931" Type="http://schemas.openxmlformats.org/officeDocument/2006/relationships/image" Target="../media/image1030.png"/><Relationship Id="rId932" Type="http://schemas.openxmlformats.org/officeDocument/2006/relationships/image" Target="../media/image1031.png"/><Relationship Id="rId933" Type="http://schemas.openxmlformats.org/officeDocument/2006/relationships/image" Target="../media/image1032.png"/><Relationship Id="rId934" Type="http://schemas.openxmlformats.org/officeDocument/2006/relationships/image" Target="../media/image1033.png"/><Relationship Id="rId935" Type="http://schemas.openxmlformats.org/officeDocument/2006/relationships/image" Target="../media/image1034.png"/><Relationship Id="rId936" Type="http://schemas.openxmlformats.org/officeDocument/2006/relationships/image" Target="../media/image1035.png"/><Relationship Id="rId937" Type="http://schemas.openxmlformats.org/officeDocument/2006/relationships/image" Target="../media/image1036.png"/><Relationship Id="rId938" Type="http://schemas.openxmlformats.org/officeDocument/2006/relationships/image" Target="../media/image1037.png"/><Relationship Id="rId939" Type="http://schemas.openxmlformats.org/officeDocument/2006/relationships/image" Target="../media/image1038.png"/><Relationship Id="rId940" Type="http://schemas.openxmlformats.org/officeDocument/2006/relationships/image" Target="../media/image1039.png"/><Relationship Id="rId941" Type="http://schemas.openxmlformats.org/officeDocument/2006/relationships/image" Target="../media/image1040.png"/><Relationship Id="rId942" Type="http://schemas.openxmlformats.org/officeDocument/2006/relationships/image" Target="../media/image1041.png"/><Relationship Id="rId943" Type="http://schemas.openxmlformats.org/officeDocument/2006/relationships/image" Target="../media/image1042.png"/><Relationship Id="rId944" Type="http://schemas.openxmlformats.org/officeDocument/2006/relationships/image" Target="../media/image1043.png"/><Relationship Id="rId945" Type="http://schemas.openxmlformats.org/officeDocument/2006/relationships/image" Target="../media/image1044.png"/><Relationship Id="rId946" Type="http://schemas.openxmlformats.org/officeDocument/2006/relationships/image" Target="../media/image1045.png"/><Relationship Id="rId947" Type="http://schemas.openxmlformats.org/officeDocument/2006/relationships/image" Target="../media/image1046.png"/><Relationship Id="rId948" Type="http://schemas.openxmlformats.org/officeDocument/2006/relationships/image" Target="../media/image1047.png"/><Relationship Id="rId949" Type="http://schemas.openxmlformats.org/officeDocument/2006/relationships/image" Target="../media/image1048.png"/><Relationship Id="rId950" Type="http://schemas.openxmlformats.org/officeDocument/2006/relationships/image" Target="../media/image1049.png"/><Relationship Id="rId951" Type="http://schemas.openxmlformats.org/officeDocument/2006/relationships/image" Target="../media/image1050.png"/><Relationship Id="rId952" Type="http://schemas.openxmlformats.org/officeDocument/2006/relationships/image" Target="../media/image1051.png"/><Relationship Id="rId953" Type="http://schemas.openxmlformats.org/officeDocument/2006/relationships/image" Target="../media/image1052.png"/><Relationship Id="rId954" Type="http://schemas.openxmlformats.org/officeDocument/2006/relationships/image" Target="../media/image1053.png"/><Relationship Id="rId955" Type="http://schemas.openxmlformats.org/officeDocument/2006/relationships/image" Target="../media/image1054.png"/><Relationship Id="rId956" Type="http://schemas.openxmlformats.org/officeDocument/2006/relationships/image" Target="../media/image1055.png"/><Relationship Id="rId957" Type="http://schemas.openxmlformats.org/officeDocument/2006/relationships/image" Target="../media/image1056.png"/><Relationship Id="rId958" Type="http://schemas.openxmlformats.org/officeDocument/2006/relationships/image" Target="../media/image1057.png"/><Relationship Id="rId959" Type="http://schemas.openxmlformats.org/officeDocument/2006/relationships/image" Target="../media/image1058.png"/><Relationship Id="rId960" Type="http://schemas.openxmlformats.org/officeDocument/2006/relationships/image" Target="../media/image1059.png"/><Relationship Id="rId961" Type="http://schemas.openxmlformats.org/officeDocument/2006/relationships/image" Target="../media/image1060.png"/><Relationship Id="rId962" Type="http://schemas.openxmlformats.org/officeDocument/2006/relationships/image" Target="../media/image1061.png"/><Relationship Id="rId963" Type="http://schemas.openxmlformats.org/officeDocument/2006/relationships/image" Target="../media/image1062.png"/><Relationship Id="rId964" Type="http://schemas.openxmlformats.org/officeDocument/2006/relationships/image" Target="../media/image1063.png"/><Relationship Id="rId965" Type="http://schemas.openxmlformats.org/officeDocument/2006/relationships/image" Target="../media/image1064.png"/><Relationship Id="rId966" Type="http://schemas.openxmlformats.org/officeDocument/2006/relationships/image" Target="../media/image1065.png"/><Relationship Id="rId967" Type="http://schemas.openxmlformats.org/officeDocument/2006/relationships/image" Target="../media/image1066.png"/><Relationship Id="rId968" Type="http://schemas.openxmlformats.org/officeDocument/2006/relationships/image" Target="../media/image1067.png"/><Relationship Id="rId969" Type="http://schemas.openxmlformats.org/officeDocument/2006/relationships/image" Target="../media/image1068.png"/><Relationship Id="rId970" Type="http://schemas.openxmlformats.org/officeDocument/2006/relationships/image" Target="../media/image1069.png"/><Relationship Id="rId971" Type="http://schemas.openxmlformats.org/officeDocument/2006/relationships/image" Target="../media/image1070.png"/><Relationship Id="rId972" Type="http://schemas.openxmlformats.org/officeDocument/2006/relationships/image" Target="../media/image1071.png"/><Relationship Id="rId973" Type="http://schemas.openxmlformats.org/officeDocument/2006/relationships/image" Target="../media/image1072.png"/><Relationship Id="rId974" Type="http://schemas.openxmlformats.org/officeDocument/2006/relationships/image" Target="../media/image1073.png"/><Relationship Id="rId975" Type="http://schemas.openxmlformats.org/officeDocument/2006/relationships/image" Target="../media/image1074.png"/><Relationship Id="rId976" Type="http://schemas.openxmlformats.org/officeDocument/2006/relationships/image" Target="../media/image1075.png"/><Relationship Id="rId977" Type="http://schemas.openxmlformats.org/officeDocument/2006/relationships/image" Target="../media/image1076.png"/><Relationship Id="rId978" Type="http://schemas.openxmlformats.org/officeDocument/2006/relationships/image" Target="../media/image1077.png"/><Relationship Id="rId979" Type="http://schemas.openxmlformats.org/officeDocument/2006/relationships/image" Target="../media/image1078.png"/><Relationship Id="rId980" Type="http://schemas.openxmlformats.org/officeDocument/2006/relationships/image" Target="../media/image1079.png"/><Relationship Id="rId981" Type="http://schemas.openxmlformats.org/officeDocument/2006/relationships/image" Target="../media/image1080.png"/><Relationship Id="rId982" Type="http://schemas.openxmlformats.org/officeDocument/2006/relationships/image" Target="../media/image1081.png"/><Relationship Id="rId983" Type="http://schemas.openxmlformats.org/officeDocument/2006/relationships/image" Target="../media/image1082.png"/><Relationship Id="rId984" Type="http://schemas.openxmlformats.org/officeDocument/2006/relationships/image" Target="../media/image1083.png"/><Relationship Id="rId985" Type="http://schemas.openxmlformats.org/officeDocument/2006/relationships/image" Target="../media/image1084.png"/><Relationship Id="rId986" Type="http://schemas.openxmlformats.org/officeDocument/2006/relationships/image" Target="../media/image1085.png"/><Relationship Id="rId987" Type="http://schemas.openxmlformats.org/officeDocument/2006/relationships/image" Target="../media/image1086.png"/><Relationship Id="rId988" Type="http://schemas.openxmlformats.org/officeDocument/2006/relationships/image" Target="../media/image1087.png"/><Relationship Id="rId989" Type="http://schemas.openxmlformats.org/officeDocument/2006/relationships/image" Target="../media/image1088.png"/><Relationship Id="rId990" Type="http://schemas.openxmlformats.org/officeDocument/2006/relationships/image" Target="../media/image1089.png"/><Relationship Id="rId991" Type="http://schemas.openxmlformats.org/officeDocument/2006/relationships/image" Target="../media/image1090.png"/><Relationship Id="rId992" Type="http://schemas.openxmlformats.org/officeDocument/2006/relationships/image" Target="../media/image1091.png"/><Relationship Id="rId993" Type="http://schemas.openxmlformats.org/officeDocument/2006/relationships/image" Target="../media/image1092.png"/><Relationship Id="rId994" Type="http://schemas.openxmlformats.org/officeDocument/2006/relationships/image" Target="../media/image1093.png"/><Relationship Id="rId995" Type="http://schemas.openxmlformats.org/officeDocument/2006/relationships/image" Target="../media/image1094.png"/><Relationship Id="rId996" Type="http://schemas.openxmlformats.org/officeDocument/2006/relationships/image" Target="../media/image1095.png"/><Relationship Id="rId997" Type="http://schemas.openxmlformats.org/officeDocument/2006/relationships/image" Target="../media/image1096.png"/><Relationship Id="rId998" Type="http://schemas.openxmlformats.org/officeDocument/2006/relationships/image" Target="../media/image1097.png"/><Relationship Id="rId999" Type="http://schemas.openxmlformats.org/officeDocument/2006/relationships/image" Target="../media/image1098.png"/><Relationship Id="rId1000" Type="http://schemas.openxmlformats.org/officeDocument/2006/relationships/image" Target="../media/image1099.png"/><Relationship Id="rId1001" Type="http://schemas.openxmlformats.org/officeDocument/2006/relationships/image" Target="../media/image1100.png"/><Relationship Id="rId1002" Type="http://schemas.openxmlformats.org/officeDocument/2006/relationships/image" Target="../media/image1101.png"/><Relationship Id="rId1003" Type="http://schemas.openxmlformats.org/officeDocument/2006/relationships/image" Target="../media/image1102.png"/><Relationship Id="rId1004" Type="http://schemas.openxmlformats.org/officeDocument/2006/relationships/image" Target="../media/image1103.png"/><Relationship Id="rId1005" Type="http://schemas.openxmlformats.org/officeDocument/2006/relationships/image" Target="../media/image1104.png"/><Relationship Id="rId1006" Type="http://schemas.openxmlformats.org/officeDocument/2006/relationships/image" Target="../media/image1105.png"/><Relationship Id="rId1007" Type="http://schemas.openxmlformats.org/officeDocument/2006/relationships/image" Target="../media/image1106.png"/><Relationship Id="rId1008" Type="http://schemas.openxmlformats.org/officeDocument/2006/relationships/image" Target="../media/image1107.png"/><Relationship Id="rId1009" Type="http://schemas.openxmlformats.org/officeDocument/2006/relationships/image" Target="../media/image1108.png"/><Relationship Id="rId1010" Type="http://schemas.openxmlformats.org/officeDocument/2006/relationships/image" Target="../media/image1109.png"/><Relationship Id="rId1011" Type="http://schemas.openxmlformats.org/officeDocument/2006/relationships/image" Target="../media/image1110.png"/><Relationship Id="rId1012" Type="http://schemas.openxmlformats.org/officeDocument/2006/relationships/image" Target="../media/image1111.png"/><Relationship Id="rId1013" Type="http://schemas.openxmlformats.org/officeDocument/2006/relationships/image" Target="../media/image1112.png"/><Relationship Id="rId1014" Type="http://schemas.openxmlformats.org/officeDocument/2006/relationships/image" Target="../media/image1113.png"/><Relationship Id="rId1015" Type="http://schemas.openxmlformats.org/officeDocument/2006/relationships/image" Target="../media/image1114.png"/><Relationship Id="rId1016" Type="http://schemas.openxmlformats.org/officeDocument/2006/relationships/image" Target="../media/image1115.png"/><Relationship Id="rId1017" Type="http://schemas.openxmlformats.org/officeDocument/2006/relationships/image" Target="../media/image1116.png"/><Relationship Id="rId1018" Type="http://schemas.openxmlformats.org/officeDocument/2006/relationships/image" Target="../media/image1117.png"/><Relationship Id="rId1019" Type="http://schemas.openxmlformats.org/officeDocument/2006/relationships/image" Target="../media/image1118.png"/><Relationship Id="rId1020" Type="http://schemas.openxmlformats.org/officeDocument/2006/relationships/image" Target="../media/image1119.png"/><Relationship Id="rId1021" Type="http://schemas.openxmlformats.org/officeDocument/2006/relationships/image" Target="../media/image1120.png"/><Relationship Id="rId1022" Type="http://schemas.openxmlformats.org/officeDocument/2006/relationships/image" Target="../media/image1121.png"/><Relationship Id="rId1023" Type="http://schemas.openxmlformats.org/officeDocument/2006/relationships/image" Target="../media/image1122.png"/><Relationship Id="rId1024" Type="http://schemas.openxmlformats.org/officeDocument/2006/relationships/image" Target="../media/image1123.png"/><Relationship Id="rId1025" Type="http://schemas.openxmlformats.org/officeDocument/2006/relationships/image" Target="../media/image1124.png"/><Relationship Id="rId1026" Type="http://schemas.openxmlformats.org/officeDocument/2006/relationships/image" Target="../media/image1125.png"/><Relationship Id="rId1027" Type="http://schemas.openxmlformats.org/officeDocument/2006/relationships/image" Target="../media/image1126.png"/><Relationship Id="rId1028" Type="http://schemas.openxmlformats.org/officeDocument/2006/relationships/image" Target="../media/image1127.png"/><Relationship Id="rId1029" Type="http://schemas.openxmlformats.org/officeDocument/2006/relationships/image" Target="../media/image1128.png"/><Relationship Id="rId1030" Type="http://schemas.openxmlformats.org/officeDocument/2006/relationships/image" Target="../media/image1129.png"/><Relationship Id="rId1031" Type="http://schemas.openxmlformats.org/officeDocument/2006/relationships/image" Target="../media/image1130.png"/><Relationship Id="rId1032" Type="http://schemas.openxmlformats.org/officeDocument/2006/relationships/image" Target="../media/image1131.png"/><Relationship Id="rId1033" Type="http://schemas.openxmlformats.org/officeDocument/2006/relationships/image" Target="../media/image1132.png"/><Relationship Id="rId1034" Type="http://schemas.openxmlformats.org/officeDocument/2006/relationships/image" Target="../media/image1133.png"/><Relationship Id="rId1035" Type="http://schemas.openxmlformats.org/officeDocument/2006/relationships/image" Target="../media/image1134.png"/><Relationship Id="rId1036" Type="http://schemas.openxmlformats.org/officeDocument/2006/relationships/image" Target="../media/image1135.png"/><Relationship Id="rId1037" Type="http://schemas.openxmlformats.org/officeDocument/2006/relationships/image" Target="../media/image1136.png"/><Relationship Id="rId1038" Type="http://schemas.openxmlformats.org/officeDocument/2006/relationships/image" Target="../media/image1137.png"/><Relationship Id="rId1039" Type="http://schemas.openxmlformats.org/officeDocument/2006/relationships/image" Target="../media/image1138.png"/><Relationship Id="rId1040" Type="http://schemas.openxmlformats.org/officeDocument/2006/relationships/image" Target="../media/image1139.png"/><Relationship Id="rId1041" Type="http://schemas.openxmlformats.org/officeDocument/2006/relationships/image" Target="../media/image1140.png"/><Relationship Id="rId1042" Type="http://schemas.openxmlformats.org/officeDocument/2006/relationships/image" Target="../media/image1141.png"/><Relationship Id="rId1043" Type="http://schemas.openxmlformats.org/officeDocument/2006/relationships/image" Target="../media/image1142.png"/><Relationship Id="rId1044" Type="http://schemas.openxmlformats.org/officeDocument/2006/relationships/image" Target="../media/image1143.png"/><Relationship Id="rId1045" Type="http://schemas.openxmlformats.org/officeDocument/2006/relationships/image" Target="../media/image1144.png"/><Relationship Id="rId1046" Type="http://schemas.openxmlformats.org/officeDocument/2006/relationships/image" Target="../media/image1145.png"/><Relationship Id="rId1047" Type="http://schemas.openxmlformats.org/officeDocument/2006/relationships/image" Target="../media/image1146.png"/><Relationship Id="rId1048" Type="http://schemas.openxmlformats.org/officeDocument/2006/relationships/image" Target="../media/image1147.png"/><Relationship Id="rId1049" Type="http://schemas.openxmlformats.org/officeDocument/2006/relationships/image" Target="../media/image1148.png"/><Relationship Id="rId1050" Type="http://schemas.openxmlformats.org/officeDocument/2006/relationships/image" Target="../media/image1149.png"/><Relationship Id="rId1051" Type="http://schemas.openxmlformats.org/officeDocument/2006/relationships/image" Target="../media/image1150.png"/><Relationship Id="rId1052" Type="http://schemas.openxmlformats.org/officeDocument/2006/relationships/image" Target="../media/image1151.png"/><Relationship Id="rId1053" Type="http://schemas.openxmlformats.org/officeDocument/2006/relationships/image" Target="../media/image1152.png"/><Relationship Id="rId1054" Type="http://schemas.openxmlformats.org/officeDocument/2006/relationships/image" Target="../media/image1153.png"/><Relationship Id="rId1055" Type="http://schemas.openxmlformats.org/officeDocument/2006/relationships/image" Target="../media/image1154.png"/><Relationship Id="rId1056" Type="http://schemas.openxmlformats.org/officeDocument/2006/relationships/image" Target="../media/image1155.png"/><Relationship Id="rId1057" Type="http://schemas.openxmlformats.org/officeDocument/2006/relationships/image" Target="../media/image1156.png"/><Relationship Id="rId1058" Type="http://schemas.openxmlformats.org/officeDocument/2006/relationships/image" Target="../media/image1157.png"/><Relationship Id="rId1059" Type="http://schemas.openxmlformats.org/officeDocument/2006/relationships/image" Target="../media/image1158.png"/><Relationship Id="rId1060" Type="http://schemas.openxmlformats.org/officeDocument/2006/relationships/image" Target="../media/image1159.png"/><Relationship Id="rId1061" Type="http://schemas.openxmlformats.org/officeDocument/2006/relationships/image" Target="../media/image1160.png"/><Relationship Id="rId1062" Type="http://schemas.openxmlformats.org/officeDocument/2006/relationships/image" Target="../media/image1161.png"/><Relationship Id="rId1063" Type="http://schemas.openxmlformats.org/officeDocument/2006/relationships/image" Target="../media/image1162.png"/><Relationship Id="rId1064" Type="http://schemas.openxmlformats.org/officeDocument/2006/relationships/image" Target="../media/image1163.png"/><Relationship Id="rId1065" Type="http://schemas.openxmlformats.org/officeDocument/2006/relationships/image" Target="../media/image1164.png"/><Relationship Id="rId1066" Type="http://schemas.openxmlformats.org/officeDocument/2006/relationships/image" Target="../media/image1165.png"/><Relationship Id="rId1067" Type="http://schemas.openxmlformats.org/officeDocument/2006/relationships/image" Target="../media/image1166.png"/><Relationship Id="rId1068" Type="http://schemas.openxmlformats.org/officeDocument/2006/relationships/image" Target="../media/image1167.png"/><Relationship Id="rId1069" Type="http://schemas.openxmlformats.org/officeDocument/2006/relationships/image" Target="../media/image1168.png"/><Relationship Id="rId1070" Type="http://schemas.openxmlformats.org/officeDocument/2006/relationships/image" Target="../media/image1169.png"/><Relationship Id="rId1071" Type="http://schemas.openxmlformats.org/officeDocument/2006/relationships/image" Target="../media/image1170.png"/><Relationship Id="rId1072" Type="http://schemas.openxmlformats.org/officeDocument/2006/relationships/image" Target="../media/image1171.png"/><Relationship Id="rId1073" Type="http://schemas.openxmlformats.org/officeDocument/2006/relationships/image" Target="../media/image1172.png"/><Relationship Id="rId1074" Type="http://schemas.openxmlformats.org/officeDocument/2006/relationships/image" Target="../media/image1173.png"/><Relationship Id="rId1075" Type="http://schemas.openxmlformats.org/officeDocument/2006/relationships/image" Target="../media/image1174.png"/><Relationship Id="rId1076" Type="http://schemas.openxmlformats.org/officeDocument/2006/relationships/image" Target="../media/image1175.png"/><Relationship Id="rId1077" Type="http://schemas.openxmlformats.org/officeDocument/2006/relationships/image" Target="../media/image1176.png"/><Relationship Id="rId1078" Type="http://schemas.openxmlformats.org/officeDocument/2006/relationships/image" Target="../media/image1177.png"/><Relationship Id="rId1079" Type="http://schemas.openxmlformats.org/officeDocument/2006/relationships/image" Target="../media/image1178.png"/><Relationship Id="rId1080" Type="http://schemas.openxmlformats.org/officeDocument/2006/relationships/image" Target="../media/image1179.png"/><Relationship Id="rId1081" Type="http://schemas.openxmlformats.org/officeDocument/2006/relationships/image" Target="../media/image1180.png"/><Relationship Id="rId1082" Type="http://schemas.openxmlformats.org/officeDocument/2006/relationships/image" Target="../media/image1181.png"/><Relationship Id="rId1083" Type="http://schemas.openxmlformats.org/officeDocument/2006/relationships/image" Target="../media/image1182.png"/><Relationship Id="rId1084" Type="http://schemas.openxmlformats.org/officeDocument/2006/relationships/image" Target="../media/image1183.png"/><Relationship Id="rId1085" Type="http://schemas.openxmlformats.org/officeDocument/2006/relationships/image" Target="../media/image1184.png"/><Relationship Id="rId1086" Type="http://schemas.openxmlformats.org/officeDocument/2006/relationships/image" Target="../media/image1185.png"/><Relationship Id="rId1087" Type="http://schemas.openxmlformats.org/officeDocument/2006/relationships/image" Target="../media/image1186.png"/><Relationship Id="rId1088" Type="http://schemas.openxmlformats.org/officeDocument/2006/relationships/image" Target="../media/image1187.png"/><Relationship Id="rId1089" Type="http://schemas.openxmlformats.org/officeDocument/2006/relationships/image" Target="../media/image1188.png"/><Relationship Id="rId1090" Type="http://schemas.openxmlformats.org/officeDocument/2006/relationships/image" Target="../media/image1189.png"/><Relationship Id="rId1091" Type="http://schemas.openxmlformats.org/officeDocument/2006/relationships/image" Target="../media/image1190.png"/><Relationship Id="rId1092" Type="http://schemas.openxmlformats.org/officeDocument/2006/relationships/image" Target="../media/image1191.png"/><Relationship Id="rId1093" Type="http://schemas.openxmlformats.org/officeDocument/2006/relationships/image" Target="../media/image1192.png"/><Relationship Id="rId1094" Type="http://schemas.openxmlformats.org/officeDocument/2006/relationships/image" Target="../media/image1193.png"/><Relationship Id="rId1095" Type="http://schemas.openxmlformats.org/officeDocument/2006/relationships/image" Target="../media/image1194.png"/><Relationship Id="rId1096" Type="http://schemas.openxmlformats.org/officeDocument/2006/relationships/image" Target="../media/image1195.png"/><Relationship Id="rId1097" Type="http://schemas.openxmlformats.org/officeDocument/2006/relationships/image" Target="../media/image1196.png"/><Relationship Id="rId1098" Type="http://schemas.openxmlformats.org/officeDocument/2006/relationships/image" Target="../media/image1197.png"/><Relationship Id="rId1099" Type="http://schemas.openxmlformats.org/officeDocument/2006/relationships/image" Target="../media/image1198.png"/><Relationship Id="rId1100" Type="http://schemas.openxmlformats.org/officeDocument/2006/relationships/image" Target="../media/image1199.png"/><Relationship Id="rId1101" Type="http://schemas.openxmlformats.org/officeDocument/2006/relationships/image" Target="../media/image1200.png"/><Relationship Id="rId1102" Type="http://schemas.openxmlformats.org/officeDocument/2006/relationships/image" Target="../media/image1201.png"/><Relationship Id="rId1103" Type="http://schemas.openxmlformats.org/officeDocument/2006/relationships/image" Target="../media/image1202.png"/><Relationship Id="rId1104" Type="http://schemas.openxmlformats.org/officeDocument/2006/relationships/image" Target="../media/image1203.png"/><Relationship Id="rId1105" Type="http://schemas.openxmlformats.org/officeDocument/2006/relationships/image" Target="../media/image1204.png"/><Relationship Id="rId1106" Type="http://schemas.openxmlformats.org/officeDocument/2006/relationships/image" Target="../media/image1205.png"/><Relationship Id="rId1107" Type="http://schemas.openxmlformats.org/officeDocument/2006/relationships/image" Target="../media/image1206.png"/><Relationship Id="rId1108" Type="http://schemas.openxmlformats.org/officeDocument/2006/relationships/image" Target="../media/image1207.png"/><Relationship Id="rId1109" Type="http://schemas.openxmlformats.org/officeDocument/2006/relationships/image" Target="../media/image1208.png"/><Relationship Id="rId1110" Type="http://schemas.openxmlformats.org/officeDocument/2006/relationships/image" Target="../media/image1209.png"/><Relationship Id="rId1111" Type="http://schemas.openxmlformats.org/officeDocument/2006/relationships/image" Target="../media/image1210.png"/><Relationship Id="rId1112" Type="http://schemas.openxmlformats.org/officeDocument/2006/relationships/image" Target="../media/image1211.png"/><Relationship Id="rId1113" Type="http://schemas.openxmlformats.org/officeDocument/2006/relationships/image" Target="../media/image1212.png"/><Relationship Id="rId1114" Type="http://schemas.openxmlformats.org/officeDocument/2006/relationships/image" Target="../media/image1213.png"/><Relationship Id="rId1115" Type="http://schemas.openxmlformats.org/officeDocument/2006/relationships/image" Target="../media/image1214.png"/><Relationship Id="rId1116" Type="http://schemas.openxmlformats.org/officeDocument/2006/relationships/image" Target="../media/image1215.png"/><Relationship Id="rId1117" Type="http://schemas.openxmlformats.org/officeDocument/2006/relationships/image" Target="../media/image1216.png"/><Relationship Id="rId1118" Type="http://schemas.openxmlformats.org/officeDocument/2006/relationships/image" Target="../media/image1217.png"/><Relationship Id="rId1119" Type="http://schemas.openxmlformats.org/officeDocument/2006/relationships/image" Target="../media/image1218.png"/><Relationship Id="rId1120" Type="http://schemas.openxmlformats.org/officeDocument/2006/relationships/image" Target="../media/image1219.png"/><Relationship Id="rId1121" Type="http://schemas.openxmlformats.org/officeDocument/2006/relationships/image" Target="../media/image1220.png"/><Relationship Id="rId1122" Type="http://schemas.openxmlformats.org/officeDocument/2006/relationships/image" Target="../media/image1221.png"/><Relationship Id="rId1123" Type="http://schemas.openxmlformats.org/officeDocument/2006/relationships/image" Target="../media/image1222.png"/><Relationship Id="rId1124" Type="http://schemas.openxmlformats.org/officeDocument/2006/relationships/image" Target="../media/image1223.png"/><Relationship Id="rId1125" Type="http://schemas.openxmlformats.org/officeDocument/2006/relationships/image" Target="../media/image1224.png"/><Relationship Id="rId1126" Type="http://schemas.openxmlformats.org/officeDocument/2006/relationships/image" Target="../media/image1225.png"/><Relationship Id="rId1127" Type="http://schemas.openxmlformats.org/officeDocument/2006/relationships/image" Target="../media/image1226.png"/><Relationship Id="rId1128" Type="http://schemas.openxmlformats.org/officeDocument/2006/relationships/image" Target="../media/image1227.png"/><Relationship Id="rId1129" Type="http://schemas.openxmlformats.org/officeDocument/2006/relationships/image" Target="../media/image1228.png"/><Relationship Id="rId1130" Type="http://schemas.openxmlformats.org/officeDocument/2006/relationships/image" Target="../media/image1229.png"/><Relationship Id="rId1131" Type="http://schemas.openxmlformats.org/officeDocument/2006/relationships/image" Target="../media/image1230.png"/><Relationship Id="rId1132" Type="http://schemas.openxmlformats.org/officeDocument/2006/relationships/image" Target="../media/image1231.png"/><Relationship Id="rId1133" Type="http://schemas.openxmlformats.org/officeDocument/2006/relationships/image" Target="../media/image1232.png"/><Relationship Id="rId1134" Type="http://schemas.openxmlformats.org/officeDocument/2006/relationships/image" Target="../media/image1233.png"/><Relationship Id="rId1135" Type="http://schemas.openxmlformats.org/officeDocument/2006/relationships/image" Target="../media/image1234.png"/><Relationship Id="rId1136" Type="http://schemas.openxmlformats.org/officeDocument/2006/relationships/image" Target="../media/image1235.png"/><Relationship Id="rId1137" Type="http://schemas.openxmlformats.org/officeDocument/2006/relationships/image" Target="../media/image1236.png"/><Relationship Id="rId1138" Type="http://schemas.openxmlformats.org/officeDocument/2006/relationships/image" Target="../media/image1237.png"/><Relationship Id="rId1139" Type="http://schemas.openxmlformats.org/officeDocument/2006/relationships/image" Target="../media/image1238.png"/><Relationship Id="rId1140" Type="http://schemas.openxmlformats.org/officeDocument/2006/relationships/image" Target="../media/image1239.png"/><Relationship Id="rId1141" Type="http://schemas.openxmlformats.org/officeDocument/2006/relationships/image" Target="../media/image1240.png"/><Relationship Id="rId1142" Type="http://schemas.openxmlformats.org/officeDocument/2006/relationships/image" Target="../media/image1241.png"/><Relationship Id="rId1143" Type="http://schemas.openxmlformats.org/officeDocument/2006/relationships/image" Target="../media/image1242.png"/><Relationship Id="rId1144" Type="http://schemas.openxmlformats.org/officeDocument/2006/relationships/image" Target="../media/image1243.png"/><Relationship Id="rId1145" Type="http://schemas.openxmlformats.org/officeDocument/2006/relationships/image" Target="../media/image1244.png"/><Relationship Id="rId1146" Type="http://schemas.openxmlformats.org/officeDocument/2006/relationships/image" Target="../media/image1245.png"/><Relationship Id="rId1147" Type="http://schemas.openxmlformats.org/officeDocument/2006/relationships/image" Target="../media/image1246.png"/><Relationship Id="rId1148" Type="http://schemas.openxmlformats.org/officeDocument/2006/relationships/image" Target="../media/image1247.png"/><Relationship Id="rId1149" Type="http://schemas.openxmlformats.org/officeDocument/2006/relationships/image" Target="../media/image1248.png"/><Relationship Id="rId1150" Type="http://schemas.openxmlformats.org/officeDocument/2006/relationships/image" Target="../media/image1249.png"/><Relationship Id="rId1151" Type="http://schemas.openxmlformats.org/officeDocument/2006/relationships/image" Target="../media/image1250.png"/><Relationship Id="rId1152" Type="http://schemas.openxmlformats.org/officeDocument/2006/relationships/image" Target="../media/image1251.png"/><Relationship Id="rId1153" Type="http://schemas.openxmlformats.org/officeDocument/2006/relationships/image" Target="../media/image1252.png"/><Relationship Id="rId1154" Type="http://schemas.openxmlformats.org/officeDocument/2006/relationships/image" Target="../media/image1253.png"/><Relationship Id="rId1155" Type="http://schemas.openxmlformats.org/officeDocument/2006/relationships/image" Target="../media/image1254.png"/><Relationship Id="rId1156" Type="http://schemas.openxmlformats.org/officeDocument/2006/relationships/image" Target="../media/image1255.png"/><Relationship Id="rId1157" Type="http://schemas.openxmlformats.org/officeDocument/2006/relationships/image" Target="../media/image1256.png"/><Relationship Id="rId1158" Type="http://schemas.openxmlformats.org/officeDocument/2006/relationships/image" Target="../media/image1257.png"/><Relationship Id="rId1159" Type="http://schemas.openxmlformats.org/officeDocument/2006/relationships/image" Target="../media/image1258.png"/><Relationship Id="rId1160" Type="http://schemas.openxmlformats.org/officeDocument/2006/relationships/image" Target="../media/image1259.png"/><Relationship Id="rId1161" Type="http://schemas.openxmlformats.org/officeDocument/2006/relationships/image" Target="../media/image1260.png"/><Relationship Id="rId1162" Type="http://schemas.openxmlformats.org/officeDocument/2006/relationships/image" Target="../media/image1261.png"/><Relationship Id="rId1163" Type="http://schemas.openxmlformats.org/officeDocument/2006/relationships/image" Target="../media/image1262.png"/><Relationship Id="rId1164" Type="http://schemas.openxmlformats.org/officeDocument/2006/relationships/image" Target="../media/image1263.png"/><Relationship Id="rId1165" Type="http://schemas.openxmlformats.org/officeDocument/2006/relationships/image" Target="../media/image1264.png"/><Relationship Id="rId1166" Type="http://schemas.openxmlformats.org/officeDocument/2006/relationships/image" Target="../media/image1265.png"/><Relationship Id="rId1167" Type="http://schemas.openxmlformats.org/officeDocument/2006/relationships/image" Target="../media/image1266.png"/><Relationship Id="rId1168" Type="http://schemas.openxmlformats.org/officeDocument/2006/relationships/image" Target="../media/image1267.png"/><Relationship Id="rId1169" Type="http://schemas.openxmlformats.org/officeDocument/2006/relationships/image" Target="../media/image1268.png"/><Relationship Id="rId1170" Type="http://schemas.openxmlformats.org/officeDocument/2006/relationships/image" Target="../media/image1269.png"/><Relationship Id="rId1171" Type="http://schemas.openxmlformats.org/officeDocument/2006/relationships/image" Target="../media/image1270.png"/><Relationship Id="rId1172" Type="http://schemas.openxmlformats.org/officeDocument/2006/relationships/image" Target="../media/image1271.png"/><Relationship Id="rId1173" Type="http://schemas.openxmlformats.org/officeDocument/2006/relationships/image" Target="../media/image1272.png"/><Relationship Id="rId1174" Type="http://schemas.openxmlformats.org/officeDocument/2006/relationships/image" Target="../media/image1273.png"/><Relationship Id="rId1175" Type="http://schemas.openxmlformats.org/officeDocument/2006/relationships/image" Target="../media/image1274.png"/><Relationship Id="rId1176" Type="http://schemas.openxmlformats.org/officeDocument/2006/relationships/image" Target="../media/image1275.png"/><Relationship Id="rId1177" Type="http://schemas.openxmlformats.org/officeDocument/2006/relationships/image" Target="../media/image1276.png"/><Relationship Id="rId1178" Type="http://schemas.openxmlformats.org/officeDocument/2006/relationships/image" Target="../media/image1277.png"/><Relationship Id="rId1179" Type="http://schemas.openxmlformats.org/officeDocument/2006/relationships/image" Target="../media/image1278.png"/><Relationship Id="rId1180" Type="http://schemas.openxmlformats.org/officeDocument/2006/relationships/image" Target="../media/image1279.png"/><Relationship Id="rId1181" Type="http://schemas.openxmlformats.org/officeDocument/2006/relationships/image" Target="../media/image1280.png"/><Relationship Id="rId1182" Type="http://schemas.openxmlformats.org/officeDocument/2006/relationships/image" Target="../media/image1281.png"/><Relationship Id="rId1183" Type="http://schemas.openxmlformats.org/officeDocument/2006/relationships/image" Target="../media/image1282.png"/><Relationship Id="rId1184" Type="http://schemas.openxmlformats.org/officeDocument/2006/relationships/image" Target="../media/image1283.png"/><Relationship Id="rId1185" Type="http://schemas.openxmlformats.org/officeDocument/2006/relationships/image" Target="../media/image1284.png"/><Relationship Id="rId1186" Type="http://schemas.openxmlformats.org/officeDocument/2006/relationships/image" Target="../media/image1285.png"/><Relationship Id="rId1187" Type="http://schemas.openxmlformats.org/officeDocument/2006/relationships/image" Target="../media/image1286.png"/><Relationship Id="rId1188" Type="http://schemas.openxmlformats.org/officeDocument/2006/relationships/image" Target="../media/image1287.png"/><Relationship Id="rId1189" Type="http://schemas.openxmlformats.org/officeDocument/2006/relationships/image" Target="../media/image1288.png"/><Relationship Id="rId1190" Type="http://schemas.openxmlformats.org/officeDocument/2006/relationships/image" Target="../media/image1289.png"/><Relationship Id="rId1191" Type="http://schemas.openxmlformats.org/officeDocument/2006/relationships/image" Target="../media/image1290.png"/><Relationship Id="rId1192" Type="http://schemas.openxmlformats.org/officeDocument/2006/relationships/image" Target="../media/image1291.png"/><Relationship Id="rId1193" Type="http://schemas.openxmlformats.org/officeDocument/2006/relationships/image" Target="../media/image1292.png"/><Relationship Id="rId1194" Type="http://schemas.openxmlformats.org/officeDocument/2006/relationships/image" Target="../media/image1293.png"/><Relationship Id="rId1195" Type="http://schemas.openxmlformats.org/officeDocument/2006/relationships/image" Target="../media/image1294.png"/><Relationship Id="rId1196" Type="http://schemas.openxmlformats.org/officeDocument/2006/relationships/image" Target="../media/image1295.png"/><Relationship Id="rId1197" Type="http://schemas.openxmlformats.org/officeDocument/2006/relationships/image" Target="../media/image1296.png"/><Relationship Id="rId1198" Type="http://schemas.openxmlformats.org/officeDocument/2006/relationships/image" Target="../media/image1297.png"/><Relationship Id="rId1199" Type="http://schemas.openxmlformats.org/officeDocument/2006/relationships/image" Target="../media/image1298.png"/><Relationship Id="rId1200" Type="http://schemas.openxmlformats.org/officeDocument/2006/relationships/image" Target="../media/image1299.png"/><Relationship Id="rId1201" Type="http://schemas.openxmlformats.org/officeDocument/2006/relationships/image" Target="../media/image1300.png"/><Relationship Id="rId1202" Type="http://schemas.openxmlformats.org/officeDocument/2006/relationships/image" Target="../media/image1301.png"/><Relationship Id="rId1203" Type="http://schemas.openxmlformats.org/officeDocument/2006/relationships/image" Target="../media/image1302.png"/><Relationship Id="rId1204" Type="http://schemas.openxmlformats.org/officeDocument/2006/relationships/image" Target="../media/image1303.png"/><Relationship Id="rId1205" Type="http://schemas.openxmlformats.org/officeDocument/2006/relationships/image" Target="../media/image1304.png"/><Relationship Id="rId1206" Type="http://schemas.openxmlformats.org/officeDocument/2006/relationships/image" Target="../media/image1305.png"/><Relationship Id="rId1207" Type="http://schemas.openxmlformats.org/officeDocument/2006/relationships/image" Target="../media/image1306.png"/><Relationship Id="rId1208" Type="http://schemas.openxmlformats.org/officeDocument/2006/relationships/image" Target="../media/image1307.png"/><Relationship Id="rId1209" Type="http://schemas.openxmlformats.org/officeDocument/2006/relationships/image" Target="../media/image1308.png"/><Relationship Id="rId1210" Type="http://schemas.openxmlformats.org/officeDocument/2006/relationships/image" Target="../media/image1309.png"/><Relationship Id="rId1211" Type="http://schemas.openxmlformats.org/officeDocument/2006/relationships/image" Target="../media/image1310.png"/><Relationship Id="rId1212" Type="http://schemas.openxmlformats.org/officeDocument/2006/relationships/image" Target="../media/image1311.png"/><Relationship Id="rId1213" Type="http://schemas.openxmlformats.org/officeDocument/2006/relationships/image" Target="../media/image1312.png"/><Relationship Id="rId1214" Type="http://schemas.openxmlformats.org/officeDocument/2006/relationships/image" Target="../media/image1313.png"/><Relationship Id="rId1215" Type="http://schemas.openxmlformats.org/officeDocument/2006/relationships/image" Target="../media/image1314.png"/><Relationship Id="rId1216" Type="http://schemas.openxmlformats.org/officeDocument/2006/relationships/image" Target="../media/image1315.png"/><Relationship Id="rId1217" Type="http://schemas.openxmlformats.org/officeDocument/2006/relationships/image" Target="../media/image1316.png"/><Relationship Id="rId1218" Type="http://schemas.openxmlformats.org/officeDocument/2006/relationships/image" Target="../media/image1317.png"/><Relationship Id="rId1219" Type="http://schemas.openxmlformats.org/officeDocument/2006/relationships/image" Target="../media/image1318.png"/><Relationship Id="rId1220" Type="http://schemas.openxmlformats.org/officeDocument/2006/relationships/image" Target="../media/image1319.png"/><Relationship Id="rId1221" Type="http://schemas.openxmlformats.org/officeDocument/2006/relationships/image" Target="../media/image1320.png"/><Relationship Id="rId1222" Type="http://schemas.openxmlformats.org/officeDocument/2006/relationships/image" Target="../media/image1321.png"/><Relationship Id="rId1223" Type="http://schemas.openxmlformats.org/officeDocument/2006/relationships/image" Target="../media/image1322.png"/><Relationship Id="rId1224" Type="http://schemas.openxmlformats.org/officeDocument/2006/relationships/image" Target="../media/image1323.png"/><Relationship Id="rId1225" Type="http://schemas.openxmlformats.org/officeDocument/2006/relationships/image" Target="../media/image1324.png"/><Relationship Id="rId1226" Type="http://schemas.openxmlformats.org/officeDocument/2006/relationships/image" Target="../media/image1325.png"/><Relationship Id="rId1227" Type="http://schemas.openxmlformats.org/officeDocument/2006/relationships/image" Target="../media/image1326.png"/><Relationship Id="rId1228" Type="http://schemas.openxmlformats.org/officeDocument/2006/relationships/image" Target="../media/image1327.png"/><Relationship Id="rId1229" Type="http://schemas.openxmlformats.org/officeDocument/2006/relationships/image" Target="../media/image1328.png"/><Relationship Id="rId1230" Type="http://schemas.openxmlformats.org/officeDocument/2006/relationships/image" Target="../media/image1329.png"/><Relationship Id="rId1231" Type="http://schemas.openxmlformats.org/officeDocument/2006/relationships/image" Target="../media/image1330.png"/><Relationship Id="rId1232" Type="http://schemas.openxmlformats.org/officeDocument/2006/relationships/image" Target="../media/image1331.png"/><Relationship Id="rId1233" Type="http://schemas.openxmlformats.org/officeDocument/2006/relationships/image" Target="../media/image1332.png"/><Relationship Id="rId1234" Type="http://schemas.openxmlformats.org/officeDocument/2006/relationships/image" Target="../media/image1333.png"/><Relationship Id="rId1235" Type="http://schemas.openxmlformats.org/officeDocument/2006/relationships/image" Target="../media/image1334.png"/><Relationship Id="rId1236" Type="http://schemas.openxmlformats.org/officeDocument/2006/relationships/image" Target="../media/image1335.png"/><Relationship Id="rId1237" Type="http://schemas.openxmlformats.org/officeDocument/2006/relationships/image" Target="../media/image1336.png"/><Relationship Id="rId1238" Type="http://schemas.openxmlformats.org/officeDocument/2006/relationships/image" Target="../media/image1337.png"/><Relationship Id="rId1239" Type="http://schemas.openxmlformats.org/officeDocument/2006/relationships/image" Target="../media/image1338.png"/><Relationship Id="rId1240" Type="http://schemas.openxmlformats.org/officeDocument/2006/relationships/image" Target="../media/image1339.png"/><Relationship Id="rId1241" Type="http://schemas.openxmlformats.org/officeDocument/2006/relationships/image" Target="../media/image1340.png"/><Relationship Id="rId1242" Type="http://schemas.openxmlformats.org/officeDocument/2006/relationships/image" Target="../media/image1341.png"/><Relationship Id="rId1243" Type="http://schemas.openxmlformats.org/officeDocument/2006/relationships/image" Target="../media/image1342.png"/><Relationship Id="rId1244" Type="http://schemas.openxmlformats.org/officeDocument/2006/relationships/image" Target="../media/image1343.png"/><Relationship Id="rId1245" Type="http://schemas.openxmlformats.org/officeDocument/2006/relationships/image" Target="../media/image1344.png"/><Relationship Id="rId1246" Type="http://schemas.openxmlformats.org/officeDocument/2006/relationships/image" Target="../media/image1345.png"/><Relationship Id="rId1247" Type="http://schemas.openxmlformats.org/officeDocument/2006/relationships/image" Target="../media/image1346.png"/><Relationship Id="rId1248" Type="http://schemas.openxmlformats.org/officeDocument/2006/relationships/image" Target="../media/image1347.png"/><Relationship Id="rId1249" Type="http://schemas.openxmlformats.org/officeDocument/2006/relationships/image" Target="../media/image1348.png"/><Relationship Id="rId1250" Type="http://schemas.openxmlformats.org/officeDocument/2006/relationships/image" Target="../media/image1349.png"/><Relationship Id="rId1251" Type="http://schemas.openxmlformats.org/officeDocument/2006/relationships/image" Target="../media/image1350.png"/><Relationship Id="rId1252" Type="http://schemas.openxmlformats.org/officeDocument/2006/relationships/image" Target="../media/image1351.png"/><Relationship Id="rId1253" Type="http://schemas.openxmlformats.org/officeDocument/2006/relationships/image" Target="../media/image1352.png"/><Relationship Id="rId1254" Type="http://schemas.openxmlformats.org/officeDocument/2006/relationships/image" Target="../media/image1353.png"/><Relationship Id="rId1255" Type="http://schemas.openxmlformats.org/officeDocument/2006/relationships/image" Target="../media/image1354.png"/><Relationship Id="rId1256" Type="http://schemas.openxmlformats.org/officeDocument/2006/relationships/image" Target="../media/image1355.png"/><Relationship Id="rId1257" Type="http://schemas.openxmlformats.org/officeDocument/2006/relationships/image" Target="../media/image1356.png"/><Relationship Id="rId1258" Type="http://schemas.openxmlformats.org/officeDocument/2006/relationships/image" Target="../media/image1357.png"/><Relationship Id="rId1259" Type="http://schemas.openxmlformats.org/officeDocument/2006/relationships/image" Target="../media/image1358.png"/><Relationship Id="rId1260" Type="http://schemas.openxmlformats.org/officeDocument/2006/relationships/image" Target="../media/image1359.png"/><Relationship Id="rId1261" Type="http://schemas.openxmlformats.org/officeDocument/2006/relationships/image" Target="../media/image1360.png"/><Relationship Id="rId1262" Type="http://schemas.openxmlformats.org/officeDocument/2006/relationships/image" Target="../media/image1361.png"/><Relationship Id="rId1263" Type="http://schemas.openxmlformats.org/officeDocument/2006/relationships/image" Target="../media/image1362.png"/><Relationship Id="rId1264" Type="http://schemas.openxmlformats.org/officeDocument/2006/relationships/image" Target="../media/image1363.png"/><Relationship Id="rId1265" Type="http://schemas.openxmlformats.org/officeDocument/2006/relationships/image" Target="../media/image1364.png"/><Relationship Id="rId1266" Type="http://schemas.openxmlformats.org/officeDocument/2006/relationships/image" Target="../media/image1365.png"/><Relationship Id="rId1267" Type="http://schemas.openxmlformats.org/officeDocument/2006/relationships/image" Target="../media/image1366.png"/><Relationship Id="rId1268" Type="http://schemas.openxmlformats.org/officeDocument/2006/relationships/image" Target="../media/image1367.png"/><Relationship Id="rId1269" Type="http://schemas.openxmlformats.org/officeDocument/2006/relationships/image" Target="../media/image1368.png"/><Relationship Id="rId1270" Type="http://schemas.openxmlformats.org/officeDocument/2006/relationships/image" Target="../media/image1369.png"/><Relationship Id="rId1271" Type="http://schemas.openxmlformats.org/officeDocument/2006/relationships/image" Target="../media/image1370.png"/><Relationship Id="rId1272" Type="http://schemas.openxmlformats.org/officeDocument/2006/relationships/image" Target="../media/image1371.png"/><Relationship Id="rId1273" Type="http://schemas.openxmlformats.org/officeDocument/2006/relationships/image" Target="../media/image1372.png"/><Relationship Id="rId1274" Type="http://schemas.openxmlformats.org/officeDocument/2006/relationships/image" Target="../media/image1373.png"/><Relationship Id="rId1275" Type="http://schemas.openxmlformats.org/officeDocument/2006/relationships/image" Target="../media/image1374.png"/><Relationship Id="rId1276" Type="http://schemas.openxmlformats.org/officeDocument/2006/relationships/image" Target="../media/image1375.png"/><Relationship Id="rId1277" Type="http://schemas.openxmlformats.org/officeDocument/2006/relationships/image" Target="../media/image1376.png"/><Relationship Id="rId1278" Type="http://schemas.openxmlformats.org/officeDocument/2006/relationships/image" Target="../media/image1377.png"/><Relationship Id="rId1279" Type="http://schemas.openxmlformats.org/officeDocument/2006/relationships/image" Target="../media/image1378.png"/><Relationship Id="rId1280" Type="http://schemas.openxmlformats.org/officeDocument/2006/relationships/image" Target="../media/image1379.png"/><Relationship Id="rId1281" Type="http://schemas.openxmlformats.org/officeDocument/2006/relationships/image" Target="../media/image1380.png"/><Relationship Id="rId1282" Type="http://schemas.openxmlformats.org/officeDocument/2006/relationships/image" Target="../media/image1381.png"/><Relationship Id="rId1283" Type="http://schemas.openxmlformats.org/officeDocument/2006/relationships/image" Target="../media/image1382.png"/><Relationship Id="rId1284" Type="http://schemas.openxmlformats.org/officeDocument/2006/relationships/image" Target="../media/image1383.png"/><Relationship Id="rId1285" Type="http://schemas.openxmlformats.org/officeDocument/2006/relationships/image" Target="../media/image1384.png"/><Relationship Id="rId1286" Type="http://schemas.openxmlformats.org/officeDocument/2006/relationships/image" Target="../media/image1385.png"/><Relationship Id="rId1287" Type="http://schemas.openxmlformats.org/officeDocument/2006/relationships/image" Target="../media/image1386.png"/><Relationship Id="rId1288" Type="http://schemas.openxmlformats.org/officeDocument/2006/relationships/image" Target="../media/image1387.png"/><Relationship Id="rId1289" Type="http://schemas.openxmlformats.org/officeDocument/2006/relationships/image" Target="../media/image1388.png"/><Relationship Id="rId1290" Type="http://schemas.openxmlformats.org/officeDocument/2006/relationships/image" Target="../media/image1389.png"/><Relationship Id="rId1291" Type="http://schemas.openxmlformats.org/officeDocument/2006/relationships/image" Target="../media/image1390.png"/><Relationship Id="rId1292" Type="http://schemas.openxmlformats.org/officeDocument/2006/relationships/image" Target="../media/image1391.png"/><Relationship Id="rId1293" Type="http://schemas.openxmlformats.org/officeDocument/2006/relationships/image" Target="../media/image1392.png"/><Relationship Id="rId1294" Type="http://schemas.openxmlformats.org/officeDocument/2006/relationships/image" Target="../media/image1393.png"/><Relationship Id="rId1295" Type="http://schemas.openxmlformats.org/officeDocument/2006/relationships/image" Target="../media/image1394.png"/><Relationship Id="rId1296" Type="http://schemas.openxmlformats.org/officeDocument/2006/relationships/image" Target="../media/image1395.png"/><Relationship Id="rId1297" Type="http://schemas.openxmlformats.org/officeDocument/2006/relationships/image" Target="../media/image1396.png"/><Relationship Id="rId1298" Type="http://schemas.openxmlformats.org/officeDocument/2006/relationships/image" Target="../media/image1397.png"/><Relationship Id="rId1299" Type="http://schemas.openxmlformats.org/officeDocument/2006/relationships/image" Target="../media/image1398.png"/><Relationship Id="rId1300" Type="http://schemas.openxmlformats.org/officeDocument/2006/relationships/image" Target="../media/image1399.png"/><Relationship Id="rId1301" Type="http://schemas.openxmlformats.org/officeDocument/2006/relationships/image" Target="../media/image1400.png"/><Relationship Id="rId1302" Type="http://schemas.openxmlformats.org/officeDocument/2006/relationships/image" Target="../media/image1401.png"/><Relationship Id="rId1303" Type="http://schemas.openxmlformats.org/officeDocument/2006/relationships/image" Target="../media/image1402.png"/><Relationship Id="rId1304" Type="http://schemas.openxmlformats.org/officeDocument/2006/relationships/image" Target="../media/image1403.png"/><Relationship Id="rId1305" Type="http://schemas.openxmlformats.org/officeDocument/2006/relationships/image" Target="../media/image1404.png"/><Relationship Id="rId1306" Type="http://schemas.openxmlformats.org/officeDocument/2006/relationships/image" Target="../media/image1405.png"/><Relationship Id="rId1307" Type="http://schemas.openxmlformats.org/officeDocument/2006/relationships/image" Target="../media/image1406.png"/><Relationship Id="rId1308" Type="http://schemas.openxmlformats.org/officeDocument/2006/relationships/image" Target="../media/image1407.png"/><Relationship Id="rId1309" Type="http://schemas.openxmlformats.org/officeDocument/2006/relationships/image" Target="../media/image1408.png"/><Relationship Id="rId1310" Type="http://schemas.openxmlformats.org/officeDocument/2006/relationships/image" Target="../media/image1409.png"/><Relationship Id="rId1311" Type="http://schemas.openxmlformats.org/officeDocument/2006/relationships/image" Target="../media/image1410.png"/><Relationship Id="rId1312" Type="http://schemas.openxmlformats.org/officeDocument/2006/relationships/image" Target="../media/image1411.png"/><Relationship Id="rId1313" Type="http://schemas.openxmlformats.org/officeDocument/2006/relationships/image" Target="../media/image1412.png"/><Relationship Id="rId1314" Type="http://schemas.openxmlformats.org/officeDocument/2006/relationships/image" Target="../media/image1413.png"/><Relationship Id="rId1315" Type="http://schemas.openxmlformats.org/officeDocument/2006/relationships/image" Target="../media/image1414.png"/><Relationship Id="rId1316" Type="http://schemas.openxmlformats.org/officeDocument/2006/relationships/image" Target="../media/image1415.png"/><Relationship Id="rId1317" Type="http://schemas.openxmlformats.org/officeDocument/2006/relationships/image" Target="../media/image1416.png"/><Relationship Id="rId1318" Type="http://schemas.openxmlformats.org/officeDocument/2006/relationships/image" Target="../media/image1417.png"/><Relationship Id="rId1319" Type="http://schemas.openxmlformats.org/officeDocument/2006/relationships/image" Target="../media/image1418.png"/><Relationship Id="rId1320" Type="http://schemas.openxmlformats.org/officeDocument/2006/relationships/image" Target="../media/image1419.png"/><Relationship Id="rId1321" Type="http://schemas.openxmlformats.org/officeDocument/2006/relationships/image" Target="../media/image1420.png"/><Relationship Id="rId1322" Type="http://schemas.openxmlformats.org/officeDocument/2006/relationships/image" Target="../media/image1421.png"/><Relationship Id="rId1323" Type="http://schemas.openxmlformats.org/officeDocument/2006/relationships/image" Target="../media/image1422.png"/><Relationship Id="rId1324" Type="http://schemas.openxmlformats.org/officeDocument/2006/relationships/image" Target="../media/image1423.png"/><Relationship Id="rId1325" Type="http://schemas.openxmlformats.org/officeDocument/2006/relationships/image" Target="../media/image1424.png"/><Relationship Id="rId1326" Type="http://schemas.openxmlformats.org/officeDocument/2006/relationships/image" Target="../media/image1425.png"/><Relationship Id="rId1327" Type="http://schemas.openxmlformats.org/officeDocument/2006/relationships/image" Target="../media/image1426.png"/><Relationship Id="rId1328" Type="http://schemas.openxmlformats.org/officeDocument/2006/relationships/image" Target="../media/image1427.png"/><Relationship Id="rId1329" Type="http://schemas.openxmlformats.org/officeDocument/2006/relationships/image" Target="../media/image1428.png"/><Relationship Id="rId1330" Type="http://schemas.openxmlformats.org/officeDocument/2006/relationships/image" Target="../media/image1429.png"/><Relationship Id="rId1331" Type="http://schemas.openxmlformats.org/officeDocument/2006/relationships/image" Target="../media/image1430.png"/><Relationship Id="rId1332" Type="http://schemas.openxmlformats.org/officeDocument/2006/relationships/image" Target="../media/image1431.png"/><Relationship Id="rId1333" Type="http://schemas.openxmlformats.org/officeDocument/2006/relationships/image" Target="../media/image1432.png"/><Relationship Id="rId1334" Type="http://schemas.openxmlformats.org/officeDocument/2006/relationships/image" Target="../media/image1433.png"/><Relationship Id="rId1335" Type="http://schemas.openxmlformats.org/officeDocument/2006/relationships/image" Target="../media/image1434.png"/><Relationship Id="rId1336" Type="http://schemas.openxmlformats.org/officeDocument/2006/relationships/image" Target="../media/image1435.png"/><Relationship Id="rId1337" Type="http://schemas.openxmlformats.org/officeDocument/2006/relationships/image" Target="../media/image1436.png"/><Relationship Id="rId1338" Type="http://schemas.openxmlformats.org/officeDocument/2006/relationships/image" Target="../media/image1437.png"/><Relationship Id="rId1339" Type="http://schemas.openxmlformats.org/officeDocument/2006/relationships/image" Target="../media/image1438.png"/><Relationship Id="rId1340" Type="http://schemas.openxmlformats.org/officeDocument/2006/relationships/image" Target="../media/image1439.png"/><Relationship Id="rId1341" Type="http://schemas.openxmlformats.org/officeDocument/2006/relationships/image" Target="../media/image1440.png"/><Relationship Id="rId1342" Type="http://schemas.openxmlformats.org/officeDocument/2006/relationships/image" Target="../media/image1441.png"/><Relationship Id="rId1343" Type="http://schemas.openxmlformats.org/officeDocument/2006/relationships/image" Target="../media/image1442.png"/><Relationship Id="rId1344" Type="http://schemas.openxmlformats.org/officeDocument/2006/relationships/image" Target="../media/image1443.png"/><Relationship Id="rId1345" Type="http://schemas.openxmlformats.org/officeDocument/2006/relationships/image" Target="../media/image1444.png"/><Relationship Id="rId1346" Type="http://schemas.openxmlformats.org/officeDocument/2006/relationships/image" Target="../media/image1445.png"/><Relationship Id="rId1347" Type="http://schemas.openxmlformats.org/officeDocument/2006/relationships/image" Target="../media/image1446.png"/><Relationship Id="rId1348" Type="http://schemas.openxmlformats.org/officeDocument/2006/relationships/image" Target="../media/image1447.png"/><Relationship Id="rId1349" Type="http://schemas.openxmlformats.org/officeDocument/2006/relationships/image" Target="../media/image1448.png"/><Relationship Id="rId1350" Type="http://schemas.openxmlformats.org/officeDocument/2006/relationships/image" Target="../media/image1449.png"/><Relationship Id="rId1351" Type="http://schemas.openxmlformats.org/officeDocument/2006/relationships/image" Target="../media/image1450.png"/><Relationship Id="rId1352" Type="http://schemas.openxmlformats.org/officeDocument/2006/relationships/image" Target="../media/image1451.png"/><Relationship Id="rId1353" Type="http://schemas.openxmlformats.org/officeDocument/2006/relationships/image" Target="../media/image1452.png"/><Relationship Id="rId1354" Type="http://schemas.openxmlformats.org/officeDocument/2006/relationships/image" Target="../media/image1453.png"/><Relationship Id="rId1355" Type="http://schemas.openxmlformats.org/officeDocument/2006/relationships/image" Target="../media/image1454.png"/><Relationship Id="rId1356" Type="http://schemas.openxmlformats.org/officeDocument/2006/relationships/image" Target="../media/image1455.png"/><Relationship Id="rId1357" Type="http://schemas.openxmlformats.org/officeDocument/2006/relationships/image" Target="../media/image1456.png"/><Relationship Id="rId1358" Type="http://schemas.openxmlformats.org/officeDocument/2006/relationships/image" Target="../media/image1457.png"/><Relationship Id="rId1359" Type="http://schemas.openxmlformats.org/officeDocument/2006/relationships/image" Target="../media/image1458.png"/><Relationship Id="rId1360" Type="http://schemas.openxmlformats.org/officeDocument/2006/relationships/image" Target="../media/image1459.png"/><Relationship Id="rId1361" Type="http://schemas.openxmlformats.org/officeDocument/2006/relationships/image" Target="../media/image1460.png"/><Relationship Id="rId1362" Type="http://schemas.openxmlformats.org/officeDocument/2006/relationships/image" Target="../media/image1461.png"/><Relationship Id="rId1363" Type="http://schemas.openxmlformats.org/officeDocument/2006/relationships/image" Target="../media/image1462.png"/><Relationship Id="rId1364" Type="http://schemas.openxmlformats.org/officeDocument/2006/relationships/image" Target="../media/image1463.png"/><Relationship Id="rId1365" Type="http://schemas.openxmlformats.org/officeDocument/2006/relationships/image" Target="../media/image1464.png"/><Relationship Id="rId1366" Type="http://schemas.openxmlformats.org/officeDocument/2006/relationships/image" Target="../media/image1465.png"/><Relationship Id="rId1367" Type="http://schemas.openxmlformats.org/officeDocument/2006/relationships/image" Target="../media/image1466.png"/><Relationship Id="rId1368" Type="http://schemas.openxmlformats.org/officeDocument/2006/relationships/image" Target="../media/image1467.png"/><Relationship Id="rId1369" Type="http://schemas.openxmlformats.org/officeDocument/2006/relationships/image" Target="../media/image1468.png"/><Relationship Id="rId1370" Type="http://schemas.openxmlformats.org/officeDocument/2006/relationships/image" Target="../media/image1469.png"/><Relationship Id="rId1371" Type="http://schemas.openxmlformats.org/officeDocument/2006/relationships/image" Target="../media/image1470.png"/><Relationship Id="rId1372" Type="http://schemas.openxmlformats.org/officeDocument/2006/relationships/image" Target="../media/image1471.png"/><Relationship Id="rId1373" Type="http://schemas.openxmlformats.org/officeDocument/2006/relationships/image" Target="../media/image1472.png"/><Relationship Id="rId1374" Type="http://schemas.openxmlformats.org/officeDocument/2006/relationships/image" Target="../media/image1473.png"/><Relationship Id="rId1375" Type="http://schemas.openxmlformats.org/officeDocument/2006/relationships/image" Target="../media/image1474.png"/><Relationship Id="rId1376" Type="http://schemas.openxmlformats.org/officeDocument/2006/relationships/image" Target="../media/image1475.png"/><Relationship Id="rId1377" Type="http://schemas.openxmlformats.org/officeDocument/2006/relationships/image" Target="../media/image1476.png"/><Relationship Id="rId1378" Type="http://schemas.openxmlformats.org/officeDocument/2006/relationships/image" Target="../media/image1477.png"/><Relationship Id="rId1379" Type="http://schemas.openxmlformats.org/officeDocument/2006/relationships/image" Target="../media/image1478.png"/><Relationship Id="rId1380" Type="http://schemas.openxmlformats.org/officeDocument/2006/relationships/image" Target="../media/image1479.png"/><Relationship Id="rId1381" Type="http://schemas.openxmlformats.org/officeDocument/2006/relationships/image" Target="../media/image1480.png"/><Relationship Id="rId1382" Type="http://schemas.openxmlformats.org/officeDocument/2006/relationships/image" Target="../media/image1481.png"/><Relationship Id="rId1383" Type="http://schemas.openxmlformats.org/officeDocument/2006/relationships/image" Target="../media/image1482.png"/><Relationship Id="rId1384" Type="http://schemas.openxmlformats.org/officeDocument/2006/relationships/image" Target="../media/image1483.png"/><Relationship Id="rId1385" Type="http://schemas.openxmlformats.org/officeDocument/2006/relationships/image" Target="../media/image1484.png"/><Relationship Id="rId1386" Type="http://schemas.openxmlformats.org/officeDocument/2006/relationships/image" Target="../media/image1485.png"/><Relationship Id="rId1387" Type="http://schemas.openxmlformats.org/officeDocument/2006/relationships/image" Target="../media/image1486.png"/><Relationship Id="rId1388" Type="http://schemas.openxmlformats.org/officeDocument/2006/relationships/image" Target="../media/image1487.png"/><Relationship Id="rId1389" Type="http://schemas.openxmlformats.org/officeDocument/2006/relationships/image" Target="../media/image1488.png"/><Relationship Id="rId1390" Type="http://schemas.openxmlformats.org/officeDocument/2006/relationships/image" Target="../media/image1489.png"/><Relationship Id="rId1391" Type="http://schemas.openxmlformats.org/officeDocument/2006/relationships/image" Target="../media/image1490.png"/><Relationship Id="rId1392" Type="http://schemas.openxmlformats.org/officeDocument/2006/relationships/image" Target="../media/image1491.png"/><Relationship Id="rId1393" Type="http://schemas.openxmlformats.org/officeDocument/2006/relationships/image" Target="../media/image1492.png"/><Relationship Id="rId1394" Type="http://schemas.openxmlformats.org/officeDocument/2006/relationships/image" Target="../media/image1493.png"/><Relationship Id="rId1395" Type="http://schemas.openxmlformats.org/officeDocument/2006/relationships/image" Target="../media/image1494.png"/><Relationship Id="rId1396" Type="http://schemas.openxmlformats.org/officeDocument/2006/relationships/image" Target="../media/image1495.png"/><Relationship Id="rId1397" Type="http://schemas.openxmlformats.org/officeDocument/2006/relationships/image" Target="../media/image1496.png"/><Relationship Id="rId1398" Type="http://schemas.openxmlformats.org/officeDocument/2006/relationships/image" Target="../media/image1497.png"/><Relationship Id="rId1399" Type="http://schemas.openxmlformats.org/officeDocument/2006/relationships/image" Target="../media/image1498.png"/><Relationship Id="rId1400" Type="http://schemas.openxmlformats.org/officeDocument/2006/relationships/image" Target="../media/image1499.png"/><Relationship Id="rId1401" Type="http://schemas.openxmlformats.org/officeDocument/2006/relationships/image" Target="../media/image1500.png"/><Relationship Id="rId1402" Type="http://schemas.openxmlformats.org/officeDocument/2006/relationships/image" Target="../media/image1501.png"/><Relationship Id="rId1403" Type="http://schemas.openxmlformats.org/officeDocument/2006/relationships/image" Target="../media/image1502.png"/><Relationship Id="rId1404" Type="http://schemas.openxmlformats.org/officeDocument/2006/relationships/image" Target="../media/image1503.png"/><Relationship Id="rId1405" Type="http://schemas.openxmlformats.org/officeDocument/2006/relationships/image" Target="../media/image1504.png"/><Relationship Id="rId1406" Type="http://schemas.openxmlformats.org/officeDocument/2006/relationships/image" Target="../media/image1505.png"/><Relationship Id="rId1407" Type="http://schemas.openxmlformats.org/officeDocument/2006/relationships/image" Target="../media/image1506.png"/><Relationship Id="rId1408" Type="http://schemas.openxmlformats.org/officeDocument/2006/relationships/image" Target="../media/image1507.png"/><Relationship Id="rId1409" Type="http://schemas.openxmlformats.org/officeDocument/2006/relationships/image" Target="../media/image1508.png"/><Relationship Id="rId1410" Type="http://schemas.openxmlformats.org/officeDocument/2006/relationships/image" Target="../media/image1509.png"/><Relationship Id="rId1411" Type="http://schemas.openxmlformats.org/officeDocument/2006/relationships/image" Target="../media/image1510.png"/><Relationship Id="rId1412" Type="http://schemas.openxmlformats.org/officeDocument/2006/relationships/image" Target="../media/image1511.png"/><Relationship Id="rId1413" Type="http://schemas.openxmlformats.org/officeDocument/2006/relationships/image" Target="../media/image1512.png"/><Relationship Id="rId1414" Type="http://schemas.openxmlformats.org/officeDocument/2006/relationships/image" Target="../media/image1513.png"/><Relationship Id="rId1415" Type="http://schemas.openxmlformats.org/officeDocument/2006/relationships/image" Target="../media/image1514.png"/><Relationship Id="rId1416" Type="http://schemas.openxmlformats.org/officeDocument/2006/relationships/image" Target="../media/image1515.png"/><Relationship Id="rId1417" Type="http://schemas.openxmlformats.org/officeDocument/2006/relationships/image" Target="../media/image1516.png"/><Relationship Id="rId1418" Type="http://schemas.openxmlformats.org/officeDocument/2006/relationships/image" Target="../media/image1517.png"/><Relationship Id="rId1419" Type="http://schemas.openxmlformats.org/officeDocument/2006/relationships/image" Target="../media/image1518.png"/><Relationship Id="rId1420" Type="http://schemas.openxmlformats.org/officeDocument/2006/relationships/image" Target="../media/image1519.png"/><Relationship Id="rId1421" Type="http://schemas.openxmlformats.org/officeDocument/2006/relationships/image" Target="../media/image1520.png"/><Relationship Id="rId1422" Type="http://schemas.openxmlformats.org/officeDocument/2006/relationships/image" Target="../media/image1521.png"/><Relationship Id="rId1423" Type="http://schemas.openxmlformats.org/officeDocument/2006/relationships/image" Target="../media/image1522.png"/><Relationship Id="rId1424" Type="http://schemas.openxmlformats.org/officeDocument/2006/relationships/image" Target="../media/image1523.png"/><Relationship Id="rId1425" Type="http://schemas.openxmlformats.org/officeDocument/2006/relationships/image" Target="../media/image1524.png"/><Relationship Id="rId1426" Type="http://schemas.openxmlformats.org/officeDocument/2006/relationships/image" Target="../media/image1525.png"/><Relationship Id="rId1427" Type="http://schemas.openxmlformats.org/officeDocument/2006/relationships/image" Target="../media/image1526.png"/><Relationship Id="rId1428" Type="http://schemas.openxmlformats.org/officeDocument/2006/relationships/image" Target="../media/image1527.png"/><Relationship Id="rId1429" Type="http://schemas.openxmlformats.org/officeDocument/2006/relationships/image" Target="../media/image1528.png"/><Relationship Id="rId1430" Type="http://schemas.openxmlformats.org/officeDocument/2006/relationships/image" Target="../media/image1529.png"/><Relationship Id="rId1431" Type="http://schemas.openxmlformats.org/officeDocument/2006/relationships/image" Target="../media/image1530.png"/><Relationship Id="rId1432" Type="http://schemas.openxmlformats.org/officeDocument/2006/relationships/image" Target="../media/image1531.png"/><Relationship Id="rId1433" Type="http://schemas.openxmlformats.org/officeDocument/2006/relationships/image" Target="../media/image1532.png"/><Relationship Id="rId1434" Type="http://schemas.openxmlformats.org/officeDocument/2006/relationships/image" Target="../media/image1533.png"/><Relationship Id="rId1435" Type="http://schemas.openxmlformats.org/officeDocument/2006/relationships/image" Target="../media/image1534.png"/><Relationship Id="rId1436" Type="http://schemas.openxmlformats.org/officeDocument/2006/relationships/image" Target="../media/image1535.png"/><Relationship Id="rId1437" Type="http://schemas.openxmlformats.org/officeDocument/2006/relationships/image" Target="../media/image1536.png"/><Relationship Id="rId1438" Type="http://schemas.openxmlformats.org/officeDocument/2006/relationships/image" Target="../media/image1537.png"/><Relationship Id="rId1439" Type="http://schemas.openxmlformats.org/officeDocument/2006/relationships/image" Target="../media/image1538.png"/><Relationship Id="rId1440" Type="http://schemas.openxmlformats.org/officeDocument/2006/relationships/image" Target="../media/image1539.png"/><Relationship Id="rId1441" Type="http://schemas.openxmlformats.org/officeDocument/2006/relationships/image" Target="../media/image1540.png"/><Relationship Id="rId1442" Type="http://schemas.openxmlformats.org/officeDocument/2006/relationships/image" Target="../media/image1541.png"/><Relationship Id="rId1443" Type="http://schemas.openxmlformats.org/officeDocument/2006/relationships/image" Target="../media/image1542.png"/><Relationship Id="rId1444" Type="http://schemas.openxmlformats.org/officeDocument/2006/relationships/image" Target="../media/image1543.png"/><Relationship Id="rId1445" Type="http://schemas.openxmlformats.org/officeDocument/2006/relationships/image" Target="../media/image1544.png"/><Relationship Id="rId1446" Type="http://schemas.openxmlformats.org/officeDocument/2006/relationships/image" Target="../media/image1545.png"/><Relationship Id="rId1447" Type="http://schemas.openxmlformats.org/officeDocument/2006/relationships/image" Target="../media/image1546.png"/><Relationship Id="rId1448" Type="http://schemas.openxmlformats.org/officeDocument/2006/relationships/image" Target="../media/image1547.png"/><Relationship Id="rId1449" Type="http://schemas.openxmlformats.org/officeDocument/2006/relationships/image" Target="../media/image1548.png"/><Relationship Id="rId1450" Type="http://schemas.openxmlformats.org/officeDocument/2006/relationships/image" Target="../media/image1549.png"/><Relationship Id="rId1451" Type="http://schemas.openxmlformats.org/officeDocument/2006/relationships/image" Target="../media/image1550.png"/><Relationship Id="rId1452" Type="http://schemas.openxmlformats.org/officeDocument/2006/relationships/image" Target="../media/image1551.png"/><Relationship Id="rId1453" Type="http://schemas.openxmlformats.org/officeDocument/2006/relationships/image" Target="../media/image1552.png"/><Relationship Id="rId1454" Type="http://schemas.openxmlformats.org/officeDocument/2006/relationships/image" Target="../media/image1553.png"/><Relationship Id="rId1455" Type="http://schemas.openxmlformats.org/officeDocument/2006/relationships/image" Target="../media/image1554.png"/><Relationship Id="rId1456" Type="http://schemas.openxmlformats.org/officeDocument/2006/relationships/image" Target="../media/image1555.png"/><Relationship Id="rId1457" Type="http://schemas.openxmlformats.org/officeDocument/2006/relationships/image" Target="../media/image1556.png"/><Relationship Id="rId1458" Type="http://schemas.openxmlformats.org/officeDocument/2006/relationships/image" Target="../media/image1557.png"/><Relationship Id="rId1459" Type="http://schemas.openxmlformats.org/officeDocument/2006/relationships/image" Target="../media/image1558.png"/><Relationship Id="rId1460" Type="http://schemas.openxmlformats.org/officeDocument/2006/relationships/image" Target="../media/image1559.png"/><Relationship Id="rId1461" Type="http://schemas.openxmlformats.org/officeDocument/2006/relationships/image" Target="../media/image1560.png"/><Relationship Id="rId1462" Type="http://schemas.openxmlformats.org/officeDocument/2006/relationships/image" Target="../media/image1561.png"/><Relationship Id="rId1463" Type="http://schemas.openxmlformats.org/officeDocument/2006/relationships/image" Target="../media/image1562.png"/><Relationship Id="rId1464" Type="http://schemas.openxmlformats.org/officeDocument/2006/relationships/image" Target="../media/image1563.png"/><Relationship Id="rId1465" Type="http://schemas.openxmlformats.org/officeDocument/2006/relationships/image" Target="../media/image1564.png"/><Relationship Id="rId1466" Type="http://schemas.openxmlformats.org/officeDocument/2006/relationships/image" Target="../media/image1565.png"/><Relationship Id="rId1467" Type="http://schemas.openxmlformats.org/officeDocument/2006/relationships/image" Target="../media/image1566.png"/><Relationship Id="rId1468" Type="http://schemas.openxmlformats.org/officeDocument/2006/relationships/image" Target="../media/image1567.png"/><Relationship Id="rId1469" Type="http://schemas.openxmlformats.org/officeDocument/2006/relationships/image" Target="../media/image1568.png"/><Relationship Id="rId1470" Type="http://schemas.openxmlformats.org/officeDocument/2006/relationships/image" Target="../media/image1569.png"/><Relationship Id="rId1471" Type="http://schemas.openxmlformats.org/officeDocument/2006/relationships/image" Target="../media/image1570.png"/><Relationship Id="rId1472" Type="http://schemas.openxmlformats.org/officeDocument/2006/relationships/image" Target="../media/image1571.png"/><Relationship Id="rId1473" Type="http://schemas.openxmlformats.org/officeDocument/2006/relationships/image" Target="../media/image1572.png"/><Relationship Id="rId1474" Type="http://schemas.openxmlformats.org/officeDocument/2006/relationships/image" Target="../media/image1573.png"/><Relationship Id="rId1475" Type="http://schemas.openxmlformats.org/officeDocument/2006/relationships/image" Target="../media/image1574.png"/><Relationship Id="rId1476" Type="http://schemas.openxmlformats.org/officeDocument/2006/relationships/image" Target="../media/image1575.png"/><Relationship Id="rId1477" Type="http://schemas.openxmlformats.org/officeDocument/2006/relationships/image" Target="../media/image1576.png"/><Relationship Id="rId1478" Type="http://schemas.openxmlformats.org/officeDocument/2006/relationships/image" Target="../media/image1577.png"/><Relationship Id="rId1479" Type="http://schemas.openxmlformats.org/officeDocument/2006/relationships/image" Target="../media/image1578.png"/><Relationship Id="rId1480" Type="http://schemas.openxmlformats.org/officeDocument/2006/relationships/image" Target="../media/image1579.png"/><Relationship Id="rId1481" Type="http://schemas.openxmlformats.org/officeDocument/2006/relationships/image" Target="../media/image1580.png"/><Relationship Id="rId1482" Type="http://schemas.openxmlformats.org/officeDocument/2006/relationships/image" Target="../media/image1581.png"/><Relationship Id="rId1483" Type="http://schemas.openxmlformats.org/officeDocument/2006/relationships/image" Target="../media/image1582.png"/><Relationship Id="rId1484" Type="http://schemas.openxmlformats.org/officeDocument/2006/relationships/image" Target="../media/image1583.png"/><Relationship Id="rId1485" Type="http://schemas.openxmlformats.org/officeDocument/2006/relationships/image" Target="../media/image1584.png"/><Relationship Id="rId1486" Type="http://schemas.openxmlformats.org/officeDocument/2006/relationships/image" Target="../media/image1585.png"/><Relationship Id="rId1487" Type="http://schemas.openxmlformats.org/officeDocument/2006/relationships/image" Target="../media/image1586.png"/><Relationship Id="rId1488" Type="http://schemas.openxmlformats.org/officeDocument/2006/relationships/image" Target="../media/image1587.png"/><Relationship Id="rId1489" Type="http://schemas.openxmlformats.org/officeDocument/2006/relationships/image" Target="../media/image1588.png"/><Relationship Id="rId1490" Type="http://schemas.openxmlformats.org/officeDocument/2006/relationships/image" Target="../media/image1589.png"/><Relationship Id="rId1491" Type="http://schemas.openxmlformats.org/officeDocument/2006/relationships/image" Target="../media/image1590.png"/><Relationship Id="rId1492" Type="http://schemas.openxmlformats.org/officeDocument/2006/relationships/image" Target="../media/image1591.png"/><Relationship Id="rId1493" Type="http://schemas.openxmlformats.org/officeDocument/2006/relationships/image" Target="../media/image1592.png"/><Relationship Id="rId1494" Type="http://schemas.openxmlformats.org/officeDocument/2006/relationships/image" Target="../media/image1593.png"/><Relationship Id="rId1495" Type="http://schemas.openxmlformats.org/officeDocument/2006/relationships/image" Target="../media/image1594.png"/><Relationship Id="rId1496" Type="http://schemas.openxmlformats.org/officeDocument/2006/relationships/image" Target="../media/image1595.png"/><Relationship Id="rId1497" Type="http://schemas.openxmlformats.org/officeDocument/2006/relationships/image" Target="../media/image1596.png"/><Relationship Id="rId1498" Type="http://schemas.openxmlformats.org/officeDocument/2006/relationships/image" Target="../media/image1597.png"/><Relationship Id="rId1499" Type="http://schemas.openxmlformats.org/officeDocument/2006/relationships/image" Target="../media/image1598.png"/><Relationship Id="rId1500" Type="http://schemas.openxmlformats.org/officeDocument/2006/relationships/image" Target="../media/image1599.png"/><Relationship Id="rId1501" Type="http://schemas.openxmlformats.org/officeDocument/2006/relationships/image" Target="../media/image1600.png"/><Relationship Id="rId1502" Type="http://schemas.openxmlformats.org/officeDocument/2006/relationships/image" Target="../media/image1601.png"/><Relationship Id="rId1503" Type="http://schemas.openxmlformats.org/officeDocument/2006/relationships/image" Target="../media/image1602.png"/><Relationship Id="rId1504" Type="http://schemas.openxmlformats.org/officeDocument/2006/relationships/image" Target="../media/image1603.png"/><Relationship Id="rId1505" Type="http://schemas.openxmlformats.org/officeDocument/2006/relationships/image" Target="../media/image1604.png"/><Relationship Id="rId1506" Type="http://schemas.openxmlformats.org/officeDocument/2006/relationships/image" Target="../media/image1605.png"/><Relationship Id="rId1507" Type="http://schemas.openxmlformats.org/officeDocument/2006/relationships/image" Target="../media/image1606.png"/><Relationship Id="rId1508" Type="http://schemas.openxmlformats.org/officeDocument/2006/relationships/image" Target="../media/image1607.png"/><Relationship Id="rId1509" Type="http://schemas.openxmlformats.org/officeDocument/2006/relationships/image" Target="../media/image1608.png"/><Relationship Id="rId1510" Type="http://schemas.openxmlformats.org/officeDocument/2006/relationships/image" Target="../media/image1609.png"/><Relationship Id="rId1511" Type="http://schemas.openxmlformats.org/officeDocument/2006/relationships/image" Target="../media/image1610.png"/><Relationship Id="rId1512" Type="http://schemas.openxmlformats.org/officeDocument/2006/relationships/image" Target="../media/image1611.png"/><Relationship Id="rId1513" Type="http://schemas.openxmlformats.org/officeDocument/2006/relationships/image" Target="../media/image1612.png"/><Relationship Id="rId1514" Type="http://schemas.openxmlformats.org/officeDocument/2006/relationships/image" Target="../media/image1613.png"/><Relationship Id="rId1515" Type="http://schemas.openxmlformats.org/officeDocument/2006/relationships/image" Target="../media/image1614.png"/><Relationship Id="rId1516" Type="http://schemas.openxmlformats.org/officeDocument/2006/relationships/image" Target="../media/image1615.png"/><Relationship Id="rId1517" Type="http://schemas.openxmlformats.org/officeDocument/2006/relationships/image" Target="../media/image1616.png"/><Relationship Id="rId1518" Type="http://schemas.openxmlformats.org/officeDocument/2006/relationships/image" Target="../media/image1617.png"/><Relationship Id="rId1519" Type="http://schemas.openxmlformats.org/officeDocument/2006/relationships/image" Target="../media/image1618.png"/><Relationship Id="rId1520" Type="http://schemas.openxmlformats.org/officeDocument/2006/relationships/image" Target="../media/image1619.png"/><Relationship Id="rId1521" Type="http://schemas.openxmlformats.org/officeDocument/2006/relationships/image" Target="../media/image1620.png"/><Relationship Id="rId1522" Type="http://schemas.openxmlformats.org/officeDocument/2006/relationships/image" Target="../media/image1621.png"/><Relationship Id="rId1523" Type="http://schemas.openxmlformats.org/officeDocument/2006/relationships/image" Target="../media/image1622.png"/><Relationship Id="rId1524" Type="http://schemas.openxmlformats.org/officeDocument/2006/relationships/image" Target="../media/image1623.png"/><Relationship Id="rId1525" Type="http://schemas.openxmlformats.org/officeDocument/2006/relationships/image" Target="../media/image1624.png"/><Relationship Id="rId1526" Type="http://schemas.openxmlformats.org/officeDocument/2006/relationships/image" Target="../media/image1625.png"/><Relationship Id="rId1527" Type="http://schemas.openxmlformats.org/officeDocument/2006/relationships/image" Target="../media/image1626.png"/><Relationship Id="rId1528" Type="http://schemas.openxmlformats.org/officeDocument/2006/relationships/image" Target="../media/image1627.png"/><Relationship Id="rId1529" Type="http://schemas.openxmlformats.org/officeDocument/2006/relationships/image" Target="../media/image1628.png"/><Relationship Id="rId1530" Type="http://schemas.openxmlformats.org/officeDocument/2006/relationships/image" Target="../media/image1629.png"/><Relationship Id="rId1531" Type="http://schemas.openxmlformats.org/officeDocument/2006/relationships/image" Target="../media/image1630.png"/><Relationship Id="rId1532" Type="http://schemas.openxmlformats.org/officeDocument/2006/relationships/image" Target="../media/image1631.png"/><Relationship Id="rId1533" Type="http://schemas.openxmlformats.org/officeDocument/2006/relationships/image" Target="../media/image1632.png"/><Relationship Id="rId1534" Type="http://schemas.openxmlformats.org/officeDocument/2006/relationships/image" Target="../media/image1633.png"/><Relationship Id="rId1535" Type="http://schemas.openxmlformats.org/officeDocument/2006/relationships/image" Target="../media/image1634.png"/><Relationship Id="rId1536" Type="http://schemas.openxmlformats.org/officeDocument/2006/relationships/image" Target="../media/image1635.png"/><Relationship Id="rId1537" Type="http://schemas.openxmlformats.org/officeDocument/2006/relationships/image" Target="../media/image1636.png"/><Relationship Id="rId1538" Type="http://schemas.openxmlformats.org/officeDocument/2006/relationships/image" Target="../media/image1637.png"/><Relationship Id="rId1539" Type="http://schemas.openxmlformats.org/officeDocument/2006/relationships/image" Target="../media/image1638.png"/><Relationship Id="rId1540" Type="http://schemas.openxmlformats.org/officeDocument/2006/relationships/image" Target="../media/image1639.png"/><Relationship Id="rId1541" Type="http://schemas.openxmlformats.org/officeDocument/2006/relationships/image" Target="../media/image1640.png"/><Relationship Id="rId1542" Type="http://schemas.openxmlformats.org/officeDocument/2006/relationships/image" Target="../media/image1641.png"/><Relationship Id="rId1543" Type="http://schemas.openxmlformats.org/officeDocument/2006/relationships/image" Target="../media/image1642.png"/><Relationship Id="rId1544" Type="http://schemas.openxmlformats.org/officeDocument/2006/relationships/image" Target="../media/image1643.png"/><Relationship Id="rId1545" Type="http://schemas.openxmlformats.org/officeDocument/2006/relationships/image" Target="../media/image1644.png"/><Relationship Id="rId1546" Type="http://schemas.openxmlformats.org/officeDocument/2006/relationships/image" Target="../media/image1645.png"/><Relationship Id="rId1547" Type="http://schemas.openxmlformats.org/officeDocument/2006/relationships/image" Target="../media/image1646.png"/><Relationship Id="rId1548" Type="http://schemas.openxmlformats.org/officeDocument/2006/relationships/image" Target="../media/image1647.png"/><Relationship Id="rId1549" Type="http://schemas.openxmlformats.org/officeDocument/2006/relationships/image" Target="../media/image1648.png"/><Relationship Id="rId1550" Type="http://schemas.openxmlformats.org/officeDocument/2006/relationships/image" Target="../media/image1649.png"/><Relationship Id="rId1551" Type="http://schemas.openxmlformats.org/officeDocument/2006/relationships/image" Target="../media/image1650.png"/><Relationship Id="rId1552" Type="http://schemas.openxmlformats.org/officeDocument/2006/relationships/image" Target="../media/image1651.png"/><Relationship Id="rId1553" Type="http://schemas.openxmlformats.org/officeDocument/2006/relationships/image" Target="../media/image1652.png"/><Relationship Id="rId1554" Type="http://schemas.openxmlformats.org/officeDocument/2006/relationships/image" Target="../media/image1653.png"/><Relationship Id="rId1555" Type="http://schemas.openxmlformats.org/officeDocument/2006/relationships/image" Target="../media/image1654.png"/><Relationship Id="rId1556" Type="http://schemas.openxmlformats.org/officeDocument/2006/relationships/image" Target="../media/image1655.png"/><Relationship Id="rId1557" Type="http://schemas.openxmlformats.org/officeDocument/2006/relationships/image" Target="../media/image1656.png"/><Relationship Id="rId1558" Type="http://schemas.openxmlformats.org/officeDocument/2006/relationships/image" Target="../media/image1657.png"/><Relationship Id="rId1559" Type="http://schemas.openxmlformats.org/officeDocument/2006/relationships/image" Target="../media/image1658.png"/><Relationship Id="rId1560" Type="http://schemas.openxmlformats.org/officeDocument/2006/relationships/image" Target="../media/image1659.png"/><Relationship Id="rId1561" Type="http://schemas.openxmlformats.org/officeDocument/2006/relationships/image" Target="../media/image1660.png"/><Relationship Id="rId1562" Type="http://schemas.openxmlformats.org/officeDocument/2006/relationships/image" Target="../media/image1661.png"/><Relationship Id="rId1563" Type="http://schemas.openxmlformats.org/officeDocument/2006/relationships/image" Target="../media/image1662.png"/><Relationship Id="rId1564" Type="http://schemas.openxmlformats.org/officeDocument/2006/relationships/image" Target="../media/image1663.png"/><Relationship Id="rId1565" Type="http://schemas.openxmlformats.org/officeDocument/2006/relationships/image" Target="../media/image1664.png"/><Relationship Id="rId1566" Type="http://schemas.openxmlformats.org/officeDocument/2006/relationships/image" Target="../media/image1665.png"/><Relationship Id="rId1567" Type="http://schemas.openxmlformats.org/officeDocument/2006/relationships/image" Target="../media/image1666.png"/><Relationship Id="rId1568" Type="http://schemas.openxmlformats.org/officeDocument/2006/relationships/image" Target="../media/image1667.png"/><Relationship Id="rId1569" Type="http://schemas.openxmlformats.org/officeDocument/2006/relationships/image" Target="../media/image1668.png"/><Relationship Id="rId1570" Type="http://schemas.openxmlformats.org/officeDocument/2006/relationships/image" Target="../media/image1669.png"/><Relationship Id="rId1571" Type="http://schemas.openxmlformats.org/officeDocument/2006/relationships/image" Target="../media/image1670.png"/><Relationship Id="rId1572" Type="http://schemas.openxmlformats.org/officeDocument/2006/relationships/image" Target="../media/image1671.png"/><Relationship Id="rId1573" Type="http://schemas.openxmlformats.org/officeDocument/2006/relationships/image" Target="../media/image1672.png"/><Relationship Id="rId1574" Type="http://schemas.openxmlformats.org/officeDocument/2006/relationships/image" Target="../media/image1673.png"/><Relationship Id="rId1575" Type="http://schemas.openxmlformats.org/officeDocument/2006/relationships/image" Target="../media/image1674.png"/><Relationship Id="rId1576" Type="http://schemas.openxmlformats.org/officeDocument/2006/relationships/image" Target="../media/image1675.png"/><Relationship Id="rId1577" Type="http://schemas.openxmlformats.org/officeDocument/2006/relationships/image" Target="../media/image1676.png"/><Relationship Id="rId1578" Type="http://schemas.openxmlformats.org/officeDocument/2006/relationships/image" Target="../media/image1677.png"/><Relationship Id="rId1579" Type="http://schemas.openxmlformats.org/officeDocument/2006/relationships/image" Target="../media/image1678.png"/><Relationship Id="rId1580" Type="http://schemas.openxmlformats.org/officeDocument/2006/relationships/image" Target="../media/image1679.png"/><Relationship Id="rId1581" Type="http://schemas.openxmlformats.org/officeDocument/2006/relationships/image" Target="../media/image1680.png"/><Relationship Id="rId1582" Type="http://schemas.openxmlformats.org/officeDocument/2006/relationships/image" Target="../media/image1681.png"/><Relationship Id="rId1583" Type="http://schemas.openxmlformats.org/officeDocument/2006/relationships/image" Target="../media/image1682.png"/><Relationship Id="rId1584" Type="http://schemas.openxmlformats.org/officeDocument/2006/relationships/image" Target="../media/image1683.png"/><Relationship Id="rId1585" Type="http://schemas.openxmlformats.org/officeDocument/2006/relationships/image" Target="../media/image1684.png"/><Relationship Id="rId1586" Type="http://schemas.openxmlformats.org/officeDocument/2006/relationships/image" Target="../media/image1685.png"/><Relationship Id="rId1587" Type="http://schemas.openxmlformats.org/officeDocument/2006/relationships/image" Target="../media/image1686.png"/><Relationship Id="rId1588" Type="http://schemas.openxmlformats.org/officeDocument/2006/relationships/image" Target="../media/image1687.png"/><Relationship Id="rId1589" Type="http://schemas.openxmlformats.org/officeDocument/2006/relationships/image" Target="../media/image1688.png"/><Relationship Id="rId1590" Type="http://schemas.openxmlformats.org/officeDocument/2006/relationships/image" Target="../media/image1689.png"/><Relationship Id="rId1591" Type="http://schemas.openxmlformats.org/officeDocument/2006/relationships/image" Target="../media/image1690.png"/><Relationship Id="rId1592" Type="http://schemas.openxmlformats.org/officeDocument/2006/relationships/image" Target="../media/image1691.png"/><Relationship Id="rId1593" Type="http://schemas.openxmlformats.org/officeDocument/2006/relationships/image" Target="../media/image1692.png"/><Relationship Id="rId1594" Type="http://schemas.openxmlformats.org/officeDocument/2006/relationships/image" Target="../media/image1693.png"/><Relationship Id="rId1595" Type="http://schemas.openxmlformats.org/officeDocument/2006/relationships/image" Target="../media/image1694.png"/><Relationship Id="rId1596" Type="http://schemas.openxmlformats.org/officeDocument/2006/relationships/image" Target="../media/image1695.png"/><Relationship Id="rId1597" Type="http://schemas.openxmlformats.org/officeDocument/2006/relationships/image" Target="../media/image1696.png"/><Relationship Id="rId1598" Type="http://schemas.openxmlformats.org/officeDocument/2006/relationships/image" Target="../media/image1697.png"/><Relationship Id="rId1599" Type="http://schemas.openxmlformats.org/officeDocument/2006/relationships/image" Target="../media/image1698.png"/><Relationship Id="rId1600" Type="http://schemas.openxmlformats.org/officeDocument/2006/relationships/image" Target="../media/image1699.png"/><Relationship Id="rId1601" Type="http://schemas.openxmlformats.org/officeDocument/2006/relationships/image" Target="../media/image1700.png"/><Relationship Id="rId1602" Type="http://schemas.openxmlformats.org/officeDocument/2006/relationships/image" Target="../media/image1701.png"/><Relationship Id="rId1603" Type="http://schemas.openxmlformats.org/officeDocument/2006/relationships/image" Target="../media/image1702.png"/><Relationship Id="rId1604" Type="http://schemas.openxmlformats.org/officeDocument/2006/relationships/image" Target="../media/image1703.png"/><Relationship Id="rId1605" Type="http://schemas.openxmlformats.org/officeDocument/2006/relationships/image" Target="../media/image1704.png"/><Relationship Id="rId1606" Type="http://schemas.openxmlformats.org/officeDocument/2006/relationships/image" Target="../media/image1705.png"/><Relationship Id="rId1607" Type="http://schemas.openxmlformats.org/officeDocument/2006/relationships/image" Target="../media/image1706.png"/><Relationship Id="rId1608" Type="http://schemas.openxmlformats.org/officeDocument/2006/relationships/image" Target="../media/image1707.png"/><Relationship Id="rId1609" Type="http://schemas.openxmlformats.org/officeDocument/2006/relationships/image" Target="../media/image1708.png"/><Relationship Id="rId1610" Type="http://schemas.openxmlformats.org/officeDocument/2006/relationships/image" Target="../media/image1709.png"/><Relationship Id="rId1611" Type="http://schemas.openxmlformats.org/officeDocument/2006/relationships/image" Target="../media/image1710.png"/><Relationship Id="rId1612" Type="http://schemas.openxmlformats.org/officeDocument/2006/relationships/image" Target="../media/image1711.png"/><Relationship Id="rId1613" Type="http://schemas.openxmlformats.org/officeDocument/2006/relationships/image" Target="../media/image1712.png"/><Relationship Id="rId1614" Type="http://schemas.openxmlformats.org/officeDocument/2006/relationships/image" Target="../media/image1713.png"/><Relationship Id="rId1615" Type="http://schemas.openxmlformats.org/officeDocument/2006/relationships/image" Target="../media/image1714.png"/><Relationship Id="rId1616" Type="http://schemas.openxmlformats.org/officeDocument/2006/relationships/image" Target="../media/image1715.png"/><Relationship Id="rId1617" Type="http://schemas.openxmlformats.org/officeDocument/2006/relationships/image" Target="../media/image1716.png"/><Relationship Id="rId1618" Type="http://schemas.openxmlformats.org/officeDocument/2006/relationships/image" Target="../media/image1717.png"/><Relationship Id="rId1619" Type="http://schemas.openxmlformats.org/officeDocument/2006/relationships/image" Target="../media/image1718.png"/><Relationship Id="rId1620" Type="http://schemas.openxmlformats.org/officeDocument/2006/relationships/image" Target="../media/image1719.png"/><Relationship Id="rId1621" Type="http://schemas.openxmlformats.org/officeDocument/2006/relationships/image" Target="../media/image1720.png"/><Relationship Id="rId1622" Type="http://schemas.openxmlformats.org/officeDocument/2006/relationships/image" Target="../media/image1721.png"/><Relationship Id="rId1623" Type="http://schemas.openxmlformats.org/officeDocument/2006/relationships/image" Target="../media/image1722.png"/><Relationship Id="rId1624" Type="http://schemas.openxmlformats.org/officeDocument/2006/relationships/image" Target="../media/image1723.png"/><Relationship Id="rId1625" Type="http://schemas.openxmlformats.org/officeDocument/2006/relationships/image" Target="../media/image1724.png"/><Relationship Id="rId1626" Type="http://schemas.openxmlformats.org/officeDocument/2006/relationships/image" Target="../media/image1725.png"/><Relationship Id="rId1627" Type="http://schemas.openxmlformats.org/officeDocument/2006/relationships/image" Target="../media/image1726.png"/><Relationship Id="rId1628" Type="http://schemas.openxmlformats.org/officeDocument/2006/relationships/image" Target="../media/image1727.png"/><Relationship Id="rId1629" Type="http://schemas.openxmlformats.org/officeDocument/2006/relationships/image" Target="../media/image1728.png"/><Relationship Id="rId1630" Type="http://schemas.openxmlformats.org/officeDocument/2006/relationships/image" Target="../media/image1729.png"/><Relationship Id="rId1631" Type="http://schemas.openxmlformats.org/officeDocument/2006/relationships/image" Target="../media/image1730.png"/><Relationship Id="rId1632" Type="http://schemas.openxmlformats.org/officeDocument/2006/relationships/image" Target="../media/image1731.png"/><Relationship Id="rId1633" Type="http://schemas.openxmlformats.org/officeDocument/2006/relationships/image" Target="../media/image1732.png"/><Relationship Id="rId1634" Type="http://schemas.openxmlformats.org/officeDocument/2006/relationships/image" Target="../media/image1733.png"/><Relationship Id="rId1635" Type="http://schemas.openxmlformats.org/officeDocument/2006/relationships/image" Target="../media/image1734.png"/><Relationship Id="rId1636" Type="http://schemas.openxmlformats.org/officeDocument/2006/relationships/image" Target="../media/image1735.png"/><Relationship Id="rId1637" Type="http://schemas.openxmlformats.org/officeDocument/2006/relationships/image" Target="../media/image1736.png"/><Relationship Id="rId1638" Type="http://schemas.openxmlformats.org/officeDocument/2006/relationships/image" Target="../media/image1737.png"/><Relationship Id="rId1639" Type="http://schemas.openxmlformats.org/officeDocument/2006/relationships/image" Target="../media/image1738.png"/><Relationship Id="rId1640" Type="http://schemas.openxmlformats.org/officeDocument/2006/relationships/image" Target="../media/image1739.png"/><Relationship Id="rId1641" Type="http://schemas.openxmlformats.org/officeDocument/2006/relationships/image" Target="../media/image1740.png"/><Relationship Id="rId1642" Type="http://schemas.openxmlformats.org/officeDocument/2006/relationships/image" Target="../media/image1741.png"/><Relationship Id="rId1643" Type="http://schemas.openxmlformats.org/officeDocument/2006/relationships/image" Target="../media/image1742.png"/><Relationship Id="rId1644" Type="http://schemas.openxmlformats.org/officeDocument/2006/relationships/image" Target="../media/image1743.png"/><Relationship Id="rId1645" Type="http://schemas.openxmlformats.org/officeDocument/2006/relationships/image" Target="../media/image1744.png"/><Relationship Id="rId1646" Type="http://schemas.openxmlformats.org/officeDocument/2006/relationships/image" Target="../media/image1745.png"/><Relationship Id="rId1647" Type="http://schemas.openxmlformats.org/officeDocument/2006/relationships/image" Target="../media/image1746.png"/><Relationship Id="rId1648" Type="http://schemas.openxmlformats.org/officeDocument/2006/relationships/image" Target="../media/image1747.png"/><Relationship Id="rId1649" Type="http://schemas.openxmlformats.org/officeDocument/2006/relationships/image" Target="../media/image1748.png"/><Relationship Id="rId1650" Type="http://schemas.openxmlformats.org/officeDocument/2006/relationships/image" Target="../media/image1749.png"/><Relationship Id="rId1651" Type="http://schemas.openxmlformats.org/officeDocument/2006/relationships/image" Target="../media/image1750.png"/><Relationship Id="rId1652" Type="http://schemas.openxmlformats.org/officeDocument/2006/relationships/image" Target="../media/image1751.png"/><Relationship Id="rId1653" Type="http://schemas.openxmlformats.org/officeDocument/2006/relationships/image" Target="../media/image1752.png"/><Relationship Id="rId1654" Type="http://schemas.openxmlformats.org/officeDocument/2006/relationships/image" Target="../media/image1753.png"/><Relationship Id="rId1655" Type="http://schemas.openxmlformats.org/officeDocument/2006/relationships/image" Target="../media/image1754.png"/><Relationship Id="rId1656" Type="http://schemas.openxmlformats.org/officeDocument/2006/relationships/image" Target="../media/image1755.png"/><Relationship Id="rId1657" Type="http://schemas.openxmlformats.org/officeDocument/2006/relationships/image" Target="../media/image1756.png"/><Relationship Id="rId1658" Type="http://schemas.openxmlformats.org/officeDocument/2006/relationships/image" Target="../media/image1757.png"/><Relationship Id="rId1659" Type="http://schemas.openxmlformats.org/officeDocument/2006/relationships/image" Target="../media/image1758.png"/><Relationship Id="rId1660" Type="http://schemas.openxmlformats.org/officeDocument/2006/relationships/image" Target="../media/image1759.png"/><Relationship Id="rId1661" Type="http://schemas.openxmlformats.org/officeDocument/2006/relationships/image" Target="../media/image1760.png"/><Relationship Id="rId1662" Type="http://schemas.openxmlformats.org/officeDocument/2006/relationships/image" Target="../media/image1761.png"/><Relationship Id="rId1663" Type="http://schemas.openxmlformats.org/officeDocument/2006/relationships/image" Target="../media/image1762.png"/><Relationship Id="rId1664" Type="http://schemas.openxmlformats.org/officeDocument/2006/relationships/image" Target="../media/image1763.png"/><Relationship Id="rId1665" Type="http://schemas.openxmlformats.org/officeDocument/2006/relationships/image" Target="../media/image1764.png"/><Relationship Id="rId1666" Type="http://schemas.openxmlformats.org/officeDocument/2006/relationships/image" Target="../media/image1765.png"/><Relationship Id="rId1667" Type="http://schemas.openxmlformats.org/officeDocument/2006/relationships/image" Target="../media/image1766.png"/><Relationship Id="rId1668" Type="http://schemas.openxmlformats.org/officeDocument/2006/relationships/image" Target="../media/image1767.png"/><Relationship Id="rId1669" Type="http://schemas.openxmlformats.org/officeDocument/2006/relationships/image" Target="../media/image1768.png"/><Relationship Id="rId1670" Type="http://schemas.openxmlformats.org/officeDocument/2006/relationships/image" Target="../media/image1769.png"/><Relationship Id="rId1671" Type="http://schemas.openxmlformats.org/officeDocument/2006/relationships/image" Target="../media/image1770.png"/><Relationship Id="rId1672" Type="http://schemas.openxmlformats.org/officeDocument/2006/relationships/image" Target="../media/image1771.png"/><Relationship Id="rId1673" Type="http://schemas.openxmlformats.org/officeDocument/2006/relationships/image" Target="../media/image1772.png"/><Relationship Id="rId1674" Type="http://schemas.openxmlformats.org/officeDocument/2006/relationships/image" Target="../media/image1773.png"/><Relationship Id="rId1675" Type="http://schemas.openxmlformats.org/officeDocument/2006/relationships/image" Target="../media/image1774.png"/><Relationship Id="rId1676" Type="http://schemas.openxmlformats.org/officeDocument/2006/relationships/image" Target="../media/image1775.png"/><Relationship Id="rId1677" Type="http://schemas.openxmlformats.org/officeDocument/2006/relationships/image" Target="../media/image1776.png"/><Relationship Id="rId1678" Type="http://schemas.openxmlformats.org/officeDocument/2006/relationships/image" Target="../media/image1777.png"/><Relationship Id="rId1679" Type="http://schemas.openxmlformats.org/officeDocument/2006/relationships/image" Target="../media/image1778.png"/><Relationship Id="rId1680" Type="http://schemas.openxmlformats.org/officeDocument/2006/relationships/image" Target="../media/image1779.png"/><Relationship Id="rId1681" Type="http://schemas.openxmlformats.org/officeDocument/2006/relationships/image" Target="../media/image1780.png"/><Relationship Id="rId1682" Type="http://schemas.openxmlformats.org/officeDocument/2006/relationships/image" Target="../media/image1781.png"/><Relationship Id="rId1683" Type="http://schemas.openxmlformats.org/officeDocument/2006/relationships/image" Target="../media/image1782.png"/><Relationship Id="rId1684" Type="http://schemas.openxmlformats.org/officeDocument/2006/relationships/image" Target="../media/image1783.png"/><Relationship Id="rId1685" Type="http://schemas.openxmlformats.org/officeDocument/2006/relationships/image" Target="../media/image1784.png"/><Relationship Id="rId1686" Type="http://schemas.openxmlformats.org/officeDocument/2006/relationships/image" Target="../media/image1785.png"/><Relationship Id="rId1687" Type="http://schemas.openxmlformats.org/officeDocument/2006/relationships/image" Target="../media/image1786.png"/><Relationship Id="rId1688" Type="http://schemas.openxmlformats.org/officeDocument/2006/relationships/image" Target="../media/image1787.png"/><Relationship Id="rId1689" Type="http://schemas.openxmlformats.org/officeDocument/2006/relationships/image" Target="../media/image1788.png"/><Relationship Id="rId1690" Type="http://schemas.openxmlformats.org/officeDocument/2006/relationships/image" Target="../media/image1789.png"/><Relationship Id="rId1691" Type="http://schemas.openxmlformats.org/officeDocument/2006/relationships/image" Target="../media/image1790.png"/><Relationship Id="rId1692" Type="http://schemas.openxmlformats.org/officeDocument/2006/relationships/image" Target="../media/image1791.png"/><Relationship Id="rId1693" Type="http://schemas.openxmlformats.org/officeDocument/2006/relationships/image" Target="../media/image1792.png"/><Relationship Id="rId1694" Type="http://schemas.openxmlformats.org/officeDocument/2006/relationships/image" Target="../media/image1793.png"/><Relationship Id="rId1695" Type="http://schemas.openxmlformats.org/officeDocument/2006/relationships/image" Target="../media/image1794.png"/><Relationship Id="rId1696" Type="http://schemas.openxmlformats.org/officeDocument/2006/relationships/image" Target="../media/image1795.png"/><Relationship Id="rId1697" Type="http://schemas.openxmlformats.org/officeDocument/2006/relationships/image" Target="../media/image1796.png"/><Relationship Id="rId1698" Type="http://schemas.openxmlformats.org/officeDocument/2006/relationships/image" Target="../media/image1797.png"/><Relationship Id="rId1699" Type="http://schemas.openxmlformats.org/officeDocument/2006/relationships/image" Target="../media/image1798.png"/><Relationship Id="rId1700" Type="http://schemas.openxmlformats.org/officeDocument/2006/relationships/image" Target="../media/image1799.png"/><Relationship Id="rId1701" Type="http://schemas.openxmlformats.org/officeDocument/2006/relationships/image" Target="../media/image1800.png"/><Relationship Id="rId1702" Type="http://schemas.openxmlformats.org/officeDocument/2006/relationships/image" Target="../media/image1801.png"/><Relationship Id="rId1703" Type="http://schemas.openxmlformats.org/officeDocument/2006/relationships/image" Target="../media/image1802.png"/><Relationship Id="rId1704" Type="http://schemas.openxmlformats.org/officeDocument/2006/relationships/image" Target="../media/image1803.png"/><Relationship Id="rId1705" Type="http://schemas.openxmlformats.org/officeDocument/2006/relationships/image" Target="../media/image1804.png"/><Relationship Id="rId1706" Type="http://schemas.openxmlformats.org/officeDocument/2006/relationships/image" Target="../media/image1805.png"/><Relationship Id="rId1707" Type="http://schemas.openxmlformats.org/officeDocument/2006/relationships/image" Target="../media/image1806.png"/><Relationship Id="rId1708" Type="http://schemas.openxmlformats.org/officeDocument/2006/relationships/image" Target="../media/image1807.png"/><Relationship Id="rId1709" Type="http://schemas.openxmlformats.org/officeDocument/2006/relationships/image" Target="../media/image1808.png"/><Relationship Id="rId1710" Type="http://schemas.openxmlformats.org/officeDocument/2006/relationships/image" Target="../media/image1809.png"/><Relationship Id="rId1711" Type="http://schemas.openxmlformats.org/officeDocument/2006/relationships/image" Target="../media/image1810.png"/><Relationship Id="rId1712" Type="http://schemas.openxmlformats.org/officeDocument/2006/relationships/image" Target="../media/image1811.png"/><Relationship Id="rId1713" Type="http://schemas.openxmlformats.org/officeDocument/2006/relationships/image" Target="../media/image1812.png"/><Relationship Id="rId1714" Type="http://schemas.openxmlformats.org/officeDocument/2006/relationships/image" Target="../media/image1813.png"/><Relationship Id="rId1715" Type="http://schemas.openxmlformats.org/officeDocument/2006/relationships/image" Target="../media/image1814.png"/><Relationship Id="rId1716" Type="http://schemas.openxmlformats.org/officeDocument/2006/relationships/image" Target="../media/image1815.png"/><Relationship Id="rId1717" Type="http://schemas.openxmlformats.org/officeDocument/2006/relationships/image" Target="../media/image1816.png"/><Relationship Id="rId1718" Type="http://schemas.openxmlformats.org/officeDocument/2006/relationships/image" Target="../media/image1817.png"/><Relationship Id="rId1719" Type="http://schemas.openxmlformats.org/officeDocument/2006/relationships/image" Target="../media/image1818.png"/><Relationship Id="rId1720" Type="http://schemas.openxmlformats.org/officeDocument/2006/relationships/image" Target="../media/image1819.png"/><Relationship Id="rId1721" Type="http://schemas.openxmlformats.org/officeDocument/2006/relationships/image" Target="../media/image1820.png"/><Relationship Id="rId1722" Type="http://schemas.openxmlformats.org/officeDocument/2006/relationships/image" Target="../media/image1821.png"/><Relationship Id="rId1723" Type="http://schemas.openxmlformats.org/officeDocument/2006/relationships/image" Target="../media/image1822.png"/><Relationship Id="rId1724" Type="http://schemas.openxmlformats.org/officeDocument/2006/relationships/image" Target="../media/image1823.png"/><Relationship Id="rId1725" Type="http://schemas.openxmlformats.org/officeDocument/2006/relationships/image" Target="../media/image1824.png"/><Relationship Id="rId1726" Type="http://schemas.openxmlformats.org/officeDocument/2006/relationships/image" Target="../media/image1825.png"/><Relationship Id="rId1727" Type="http://schemas.openxmlformats.org/officeDocument/2006/relationships/image" Target="../media/image1826.png"/><Relationship Id="rId1728" Type="http://schemas.openxmlformats.org/officeDocument/2006/relationships/image" Target="../media/image1827.png"/><Relationship Id="rId1729" Type="http://schemas.openxmlformats.org/officeDocument/2006/relationships/image" Target="../media/image1828.png"/><Relationship Id="rId1730" Type="http://schemas.openxmlformats.org/officeDocument/2006/relationships/image" Target="../media/image1829.png"/><Relationship Id="rId1731" Type="http://schemas.openxmlformats.org/officeDocument/2006/relationships/image" Target="../media/image1830.png"/><Relationship Id="rId1732" Type="http://schemas.openxmlformats.org/officeDocument/2006/relationships/image" Target="../media/image1831.png"/><Relationship Id="rId1733" Type="http://schemas.openxmlformats.org/officeDocument/2006/relationships/image" Target="../media/image1832.png"/><Relationship Id="rId1734" Type="http://schemas.openxmlformats.org/officeDocument/2006/relationships/image" Target="../media/image1833.png"/><Relationship Id="rId1735" Type="http://schemas.openxmlformats.org/officeDocument/2006/relationships/image" Target="../media/image1834.png"/><Relationship Id="rId1736" Type="http://schemas.openxmlformats.org/officeDocument/2006/relationships/image" Target="../media/image1835.png"/><Relationship Id="rId1737" Type="http://schemas.openxmlformats.org/officeDocument/2006/relationships/image" Target="../media/image1836.png"/><Relationship Id="rId1738" Type="http://schemas.openxmlformats.org/officeDocument/2006/relationships/image" Target="../media/image1837.png"/><Relationship Id="rId1739" Type="http://schemas.openxmlformats.org/officeDocument/2006/relationships/image" Target="../media/image1838.png"/><Relationship Id="rId1740" Type="http://schemas.openxmlformats.org/officeDocument/2006/relationships/image" Target="../media/image1839.png"/><Relationship Id="rId1741" Type="http://schemas.openxmlformats.org/officeDocument/2006/relationships/image" Target="../media/image1840.png"/><Relationship Id="rId1742" Type="http://schemas.openxmlformats.org/officeDocument/2006/relationships/image" Target="../media/image1841.png"/><Relationship Id="rId1743" Type="http://schemas.openxmlformats.org/officeDocument/2006/relationships/image" Target="../media/image1842.png"/><Relationship Id="rId1744" Type="http://schemas.openxmlformats.org/officeDocument/2006/relationships/image" Target="../media/image1843.png"/><Relationship Id="rId1745" Type="http://schemas.openxmlformats.org/officeDocument/2006/relationships/image" Target="../media/image1844.png"/><Relationship Id="rId1746" Type="http://schemas.openxmlformats.org/officeDocument/2006/relationships/image" Target="../media/image1845.png"/><Relationship Id="rId1747" Type="http://schemas.openxmlformats.org/officeDocument/2006/relationships/image" Target="../media/image1846.png"/><Relationship Id="rId1748" Type="http://schemas.openxmlformats.org/officeDocument/2006/relationships/image" Target="../media/image1847.png"/><Relationship Id="rId1749" Type="http://schemas.openxmlformats.org/officeDocument/2006/relationships/image" Target="../media/image1848.png"/><Relationship Id="rId1750" Type="http://schemas.openxmlformats.org/officeDocument/2006/relationships/image" Target="../media/image1849.png"/><Relationship Id="rId1751" Type="http://schemas.openxmlformats.org/officeDocument/2006/relationships/image" Target="../media/image1850.png"/><Relationship Id="rId1752" Type="http://schemas.openxmlformats.org/officeDocument/2006/relationships/image" Target="../media/image1851.png"/><Relationship Id="rId1753" Type="http://schemas.openxmlformats.org/officeDocument/2006/relationships/image" Target="../media/image1852.png"/><Relationship Id="rId1754" Type="http://schemas.openxmlformats.org/officeDocument/2006/relationships/image" Target="../media/image1853.png"/><Relationship Id="rId1755" Type="http://schemas.openxmlformats.org/officeDocument/2006/relationships/image" Target="../media/image1854.png"/><Relationship Id="rId1756" Type="http://schemas.openxmlformats.org/officeDocument/2006/relationships/image" Target="../media/image1855.png"/><Relationship Id="rId1757" Type="http://schemas.openxmlformats.org/officeDocument/2006/relationships/image" Target="../media/image1856.png"/><Relationship Id="rId1758" Type="http://schemas.openxmlformats.org/officeDocument/2006/relationships/image" Target="../media/image1857.png"/><Relationship Id="rId1759" Type="http://schemas.openxmlformats.org/officeDocument/2006/relationships/image" Target="../media/image1858.png"/><Relationship Id="rId1760" Type="http://schemas.openxmlformats.org/officeDocument/2006/relationships/image" Target="../media/image1859.png"/><Relationship Id="rId1761" Type="http://schemas.openxmlformats.org/officeDocument/2006/relationships/image" Target="../media/image1860.png"/><Relationship Id="rId1762" Type="http://schemas.openxmlformats.org/officeDocument/2006/relationships/image" Target="../media/image1861.png"/><Relationship Id="rId1763" Type="http://schemas.openxmlformats.org/officeDocument/2006/relationships/image" Target="../media/image1862.png"/><Relationship Id="rId1764" Type="http://schemas.openxmlformats.org/officeDocument/2006/relationships/image" Target="../media/image1863.png"/><Relationship Id="rId1765" Type="http://schemas.openxmlformats.org/officeDocument/2006/relationships/image" Target="../media/image1864.png"/><Relationship Id="rId1766" Type="http://schemas.openxmlformats.org/officeDocument/2006/relationships/image" Target="../media/image1865.png"/><Relationship Id="rId1767" Type="http://schemas.openxmlformats.org/officeDocument/2006/relationships/image" Target="../media/image1866.png"/><Relationship Id="rId1768" Type="http://schemas.openxmlformats.org/officeDocument/2006/relationships/image" Target="../media/image1867.png"/><Relationship Id="rId1769" Type="http://schemas.openxmlformats.org/officeDocument/2006/relationships/image" Target="../media/image1868.png"/><Relationship Id="rId1770" Type="http://schemas.openxmlformats.org/officeDocument/2006/relationships/image" Target="../media/image1869.png"/><Relationship Id="rId1771" Type="http://schemas.openxmlformats.org/officeDocument/2006/relationships/image" Target="../media/image1870.png"/><Relationship Id="rId1772" Type="http://schemas.openxmlformats.org/officeDocument/2006/relationships/image" Target="../media/image1871.png"/><Relationship Id="rId1773" Type="http://schemas.openxmlformats.org/officeDocument/2006/relationships/image" Target="../media/image1872.png"/><Relationship Id="rId1774" Type="http://schemas.openxmlformats.org/officeDocument/2006/relationships/image" Target="../media/image1873.png"/><Relationship Id="rId1775" Type="http://schemas.openxmlformats.org/officeDocument/2006/relationships/image" Target="../media/image1874.png"/><Relationship Id="rId1776" Type="http://schemas.openxmlformats.org/officeDocument/2006/relationships/image" Target="../media/image1875.png"/><Relationship Id="rId1777" Type="http://schemas.openxmlformats.org/officeDocument/2006/relationships/image" Target="../media/image1876.png"/><Relationship Id="rId1778" Type="http://schemas.openxmlformats.org/officeDocument/2006/relationships/image" Target="../media/image1877.png"/><Relationship Id="rId1779" Type="http://schemas.openxmlformats.org/officeDocument/2006/relationships/image" Target="../media/image1878.png"/><Relationship Id="rId1780" Type="http://schemas.openxmlformats.org/officeDocument/2006/relationships/image" Target="../media/image1879.png"/><Relationship Id="rId1781" Type="http://schemas.openxmlformats.org/officeDocument/2006/relationships/image" Target="../media/image1880.png"/><Relationship Id="rId1782" Type="http://schemas.openxmlformats.org/officeDocument/2006/relationships/image" Target="../media/image1881.png"/><Relationship Id="rId1783" Type="http://schemas.openxmlformats.org/officeDocument/2006/relationships/image" Target="../media/image1882.png"/><Relationship Id="rId1784" Type="http://schemas.openxmlformats.org/officeDocument/2006/relationships/image" Target="../media/image1883.png"/><Relationship Id="rId1785" Type="http://schemas.openxmlformats.org/officeDocument/2006/relationships/image" Target="../media/image1884.png"/><Relationship Id="rId1786" Type="http://schemas.openxmlformats.org/officeDocument/2006/relationships/image" Target="../media/image1885.png"/><Relationship Id="rId1787" Type="http://schemas.openxmlformats.org/officeDocument/2006/relationships/image" Target="../media/image1886.png"/><Relationship Id="rId1788" Type="http://schemas.openxmlformats.org/officeDocument/2006/relationships/image" Target="../media/image1887.png"/><Relationship Id="rId1789" Type="http://schemas.openxmlformats.org/officeDocument/2006/relationships/image" Target="../media/image1888.png"/><Relationship Id="rId1790" Type="http://schemas.openxmlformats.org/officeDocument/2006/relationships/image" Target="../media/image1889.png"/><Relationship Id="rId1791" Type="http://schemas.openxmlformats.org/officeDocument/2006/relationships/image" Target="../media/image1890.png"/><Relationship Id="rId1792" Type="http://schemas.openxmlformats.org/officeDocument/2006/relationships/image" Target="../media/image1891.png"/><Relationship Id="rId1793" Type="http://schemas.openxmlformats.org/officeDocument/2006/relationships/image" Target="../media/image1892.png"/><Relationship Id="rId1794" Type="http://schemas.openxmlformats.org/officeDocument/2006/relationships/image" Target="../media/image1893.png"/><Relationship Id="rId1795" Type="http://schemas.openxmlformats.org/officeDocument/2006/relationships/image" Target="../media/image1894.png"/><Relationship Id="rId1796" Type="http://schemas.openxmlformats.org/officeDocument/2006/relationships/image" Target="../media/image1895.png"/><Relationship Id="rId1797" Type="http://schemas.openxmlformats.org/officeDocument/2006/relationships/image" Target="../media/image1896.png"/><Relationship Id="rId1798" Type="http://schemas.openxmlformats.org/officeDocument/2006/relationships/image" Target="../media/image1897.png"/><Relationship Id="rId1799" Type="http://schemas.openxmlformats.org/officeDocument/2006/relationships/image" Target="../media/image1898.png"/><Relationship Id="rId1800" Type="http://schemas.openxmlformats.org/officeDocument/2006/relationships/image" Target="../media/image1899.png"/><Relationship Id="rId1801" Type="http://schemas.openxmlformats.org/officeDocument/2006/relationships/image" Target="../media/image1900.png"/><Relationship Id="rId1802" Type="http://schemas.openxmlformats.org/officeDocument/2006/relationships/image" Target="../media/image1901.png"/><Relationship Id="rId1803" Type="http://schemas.openxmlformats.org/officeDocument/2006/relationships/image" Target="../media/image1902.png"/><Relationship Id="rId1804" Type="http://schemas.openxmlformats.org/officeDocument/2006/relationships/image" Target="../media/image1903.png"/><Relationship Id="rId1805" Type="http://schemas.openxmlformats.org/officeDocument/2006/relationships/image" Target="../media/image1904.png"/><Relationship Id="rId1806" Type="http://schemas.openxmlformats.org/officeDocument/2006/relationships/image" Target="../media/image1905.png"/><Relationship Id="rId1807" Type="http://schemas.openxmlformats.org/officeDocument/2006/relationships/image" Target="../media/image1906.png"/><Relationship Id="rId1808" Type="http://schemas.openxmlformats.org/officeDocument/2006/relationships/image" Target="../media/image1907.png"/><Relationship Id="rId1809" Type="http://schemas.openxmlformats.org/officeDocument/2006/relationships/image" Target="../media/image1908.png"/><Relationship Id="rId1810" Type="http://schemas.openxmlformats.org/officeDocument/2006/relationships/image" Target="../media/image1909.png"/><Relationship Id="rId1811" Type="http://schemas.openxmlformats.org/officeDocument/2006/relationships/image" Target="../media/image1910.png"/><Relationship Id="rId1812" Type="http://schemas.openxmlformats.org/officeDocument/2006/relationships/image" Target="../media/image1911.png"/><Relationship Id="rId1813" Type="http://schemas.openxmlformats.org/officeDocument/2006/relationships/image" Target="../media/image1912.png"/><Relationship Id="rId1814" Type="http://schemas.openxmlformats.org/officeDocument/2006/relationships/image" Target="../media/image1913.png"/><Relationship Id="rId1815" Type="http://schemas.openxmlformats.org/officeDocument/2006/relationships/image" Target="../media/image1914.png"/><Relationship Id="rId1816" Type="http://schemas.openxmlformats.org/officeDocument/2006/relationships/image" Target="../media/image1915.png"/><Relationship Id="rId1817" Type="http://schemas.openxmlformats.org/officeDocument/2006/relationships/image" Target="../media/image1916.png"/><Relationship Id="rId1818" Type="http://schemas.openxmlformats.org/officeDocument/2006/relationships/image" Target="../media/image1917.png"/><Relationship Id="rId1819" Type="http://schemas.openxmlformats.org/officeDocument/2006/relationships/image" Target="../media/image1918.png"/><Relationship Id="rId1820" Type="http://schemas.openxmlformats.org/officeDocument/2006/relationships/image" Target="../media/image1919.png"/><Relationship Id="rId1821" Type="http://schemas.openxmlformats.org/officeDocument/2006/relationships/image" Target="../media/image1920.png"/><Relationship Id="rId1822" Type="http://schemas.openxmlformats.org/officeDocument/2006/relationships/image" Target="../media/image1921.png"/><Relationship Id="rId1823" Type="http://schemas.openxmlformats.org/officeDocument/2006/relationships/image" Target="../media/image1922.png"/><Relationship Id="rId1824" Type="http://schemas.openxmlformats.org/officeDocument/2006/relationships/image" Target="../media/image1923.png"/><Relationship Id="rId1825" Type="http://schemas.openxmlformats.org/officeDocument/2006/relationships/image" Target="../media/image1924.png"/><Relationship Id="rId1826" Type="http://schemas.openxmlformats.org/officeDocument/2006/relationships/image" Target="../media/image1925.png"/><Relationship Id="rId1827" Type="http://schemas.openxmlformats.org/officeDocument/2006/relationships/image" Target="../media/image1926.png"/><Relationship Id="rId1828" Type="http://schemas.openxmlformats.org/officeDocument/2006/relationships/image" Target="../media/image1927.png"/><Relationship Id="rId1829" Type="http://schemas.openxmlformats.org/officeDocument/2006/relationships/image" Target="../media/image1928.png"/><Relationship Id="rId1830" Type="http://schemas.openxmlformats.org/officeDocument/2006/relationships/image" Target="../media/image1929.png"/><Relationship Id="rId1831" Type="http://schemas.openxmlformats.org/officeDocument/2006/relationships/image" Target="../media/image1930.png"/><Relationship Id="rId1832" Type="http://schemas.openxmlformats.org/officeDocument/2006/relationships/image" Target="../media/image1931.png"/><Relationship Id="rId1833" Type="http://schemas.openxmlformats.org/officeDocument/2006/relationships/image" Target="../media/image1932.png"/><Relationship Id="rId1834" Type="http://schemas.openxmlformats.org/officeDocument/2006/relationships/image" Target="../media/image1933.png"/><Relationship Id="rId1835" Type="http://schemas.openxmlformats.org/officeDocument/2006/relationships/image" Target="../media/image1934.png"/><Relationship Id="rId1836" Type="http://schemas.openxmlformats.org/officeDocument/2006/relationships/image" Target="../media/image1935.png"/><Relationship Id="rId1837" Type="http://schemas.openxmlformats.org/officeDocument/2006/relationships/image" Target="../media/image1936.png"/><Relationship Id="rId1838" Type="http://schemas.openxmlformats.org/officeDocument/2006/relationships/image" Target="../media/image1937.png"/><Relationship Id="rId1839" Type="http://schemas.openxmlformats.org/officeDocument/2006/relationships/image" Target="../media/image1938.png"/><Relationship Id="rId1840" Type="http://schemas.openxmlformats.org/officeDocument/2006/relationships/image" Target="../media/image1939.png"/><Relationship Id="rId1841" Type="http://schemas.openxmlformats.org/officeDocument/2006/relationships/image" Target="../media/image1940.png"/><Relationship Id="rId1842" Type="http://schemas.openxmlformats.org/officeDocument/2006/relationships/image" Target="../media/image1941.png"/><Relationship Id="rId1843" Type="http://schemas.openxmlformats.org/officeDocument/2006/relationships/image" Target="../media/image1942.png"/><Relationship Id="rId1844" Type="http://schemas.openxmlformats.org/officeDocument/2006/relationships/image" Target="../media/image1943.png"/><Relationship Id="rId1845" Type="http://schemas.openxmlformats.org/officeDocument/2006/relationships/image" Target="../media/image1944.png"/><Relationship Id="rId1846" Type="http://schemas.openxmlformats.org/officeDocument/2006/relationships/image" Target="../media/image1945.png"/><Relationship Id="rId1847" Type="http://schemas.openxmlformats.org/officeDocument/2006/relationships/image" Target="../media/image1946.png"/><Relationship Id="rId1848" Type="http://schemas.openxmlformats.org/officeDocument/2006/relationships/image" Target="../media/image1947.png"/><Relationship Id="rId1849" Type="http://schemas.openxmlformats.org/officeDocument/2006/relationships/image" Target="../media/image1948.png"/><Relationship Id="rId1850" Type="http://schemas.openxmlformats.org/officeDocument/2006/relationships/image" Target="../media/image1949.png"/><Relationship Id="rId1851" Type="http://schemas.openxmlformats.org/officeDocument/2006/relationships/image" Target="../media/image1950.png"/><Relationship Id="rId1852" Type="http://schemas.openxmlformats.org/officeDocument/2006/relationships/image" Target="../media/image1951.png"/><Relationship Id="rId1853" Type="http://schemas.openxmlformats.org/officeDocument/2006/relationships/image" Target="../media/image1952.png"/><Relationship Id="rId1854" Type="http://schemas.openxmlformats.org/officeDocument/2006/relationships/image" Target="../media/image1953.png"/><Relationship Id="rId1855" Type="http://schemas.openxmlformats.org/officeDocument/2006/relationships/image" Target="../media/image1954.png"/><Relationship Id="rId1856" Type="http://schemas.openxmlformats.org/officeDocument/2006/relationships/image" Target="../media/image1955.png"/><Relationship Id="rId1857" Type="http://schemas.openxmlformats.org/officeDocument/2006/relationships/image" Target="../media/image1956.png"/><Relationship Id="rId1858" Type="http://schemas.openxmlformats.org/officeDocument/2006/relationships/image" Target="../media/image1957.png"/><Relationship Id="rId1859" Type="http://schemas.openxmlformats.org/officeDocument/2006/relationships/image" Target="../media/image1958.png"/><Relationship Id="rId1860" Type="http://schemas.openxmlformats.org/officeDocument/2006/relationships/image" Target="../media/image1959.png"/><Relationship Id="rId1861" Type="http://schemas.openxmlformats.org/officeDocument/2006/relationships/image" Target="../media/image1960.png"/><Relationship Id="rId1862" Type="http://schemas.openxmlformats.org/officeDocument/2006/relationships/image" Target="../media/image1961.png"/><Relationship Id="rId1863" Type="http://schemas.openxmlformats.org/officeDocument/2006/relationships/image" Target="../media/image1962.png"/><Relationship Id="rId1864" Type="http://schemas.openxmlformats.org/officeDocument/2006/relationships/image" Target="../media/image1963.png"/><Relationship Id="rId1865" Type="http://schemas.openxmlformats.org/officeDocument/2006/relationships/image" Target="../media/image1964.png"/><Relationship Id="rId1866" Type="http://schemas.openxmlformats.org/officeDocument/2006/relationships/image" Target="../media/image1965.png"/><Relationship Id="rId1867" Type="http://schemas.openxmlformats.org/officeDocument/2006/relationships/image" Target="../media/image1966.png"/><Relationship Id="rId1868" Type="http://schemas.openxmlformats.org/officeDocument/2006/relationships/image" Target="../media/image1967.png"/><Relationship Id="rId1869" Type="http://schemas.openxmlformats.org/officeDocument/2006/relationships/image" Target="../media/image1968.png"/><Relationship Id="rId1870" Type="http://schemas.openxmlformats.org/officeDocument/2006/relationships/image" Target="../media/image1969.png"/><Relationship Id="rId1871" Type="http://schemas.openxmlformats.org/officeDocument/2006/relationships/image" Target="../media/image1970.png"/><Relationship Id="rId1872" Type="http://schemas.openxmlformats.org/officeDocument/2006/relationships/image" Target="../media/image1971.png"/><Relationship Id="rId1873" Type="http://schemas.openxmlformats.org/officeDocument/2006/relationships/image" Target="../media/image1972.png"/><Relationship Id="rId1874" Type="http://schemas.openxmlformats.org/officeDocument/2006/relationships/image" Target="../media/image1973.png"/><Relationship Id="rId1875" Type="http://schemas.openxmlformats.org/officeDocument/2006/relationships/image" Target="../media/image1974.png"/><Relationship Id="rId1876" Type="http://schemas.openxmlformats.org/officeDocument/2006/relationships/image" Target="../media/image1975.png"/><Relationship Id="rId1877" Type="http://schemas.openxmlformats.org/officeDocument/2006/relationships/image" Target="../media/image1976.png"/><Relationship Id="rId1878" Type="http://schemas.openxmlformats.org/officeDocument/2006/relationships/image" Target="../media/image1977.png"/><Relationship Id="rId1879" Type="http://schemas.openxmlformats.org/officeDocument/2006/relationships/image" Target="../media/image1978.png"/><Relationship Id="rId1880" Type="http://schemas.openxmlformats.org/officeDocument/2006/relationships/image" Target="../media/image1979.png"/><Relationship Id="rId1881" Type="http://schemas.openxmlformats.org/officeDocument/2006/relationships/image" Target="../media/image1980.png"/><Relationship Id="rId1882" Type="http://schemas.openxmlformats.org/officeDocument/2006/relationships/image" Target="../media/image1981.png"/><Relationship Id="rId1883" Type="http://schemas.openxmlformats.org/officeDocument/2006/relationships/image" Target="../media/image1982.png"/><Relationship Id="rId1884" Type="http://schemas.openxmlformats.org/officeDocument/2006/relationships/image" Target="../media/image1983.png"/><Relationship Id="rId1885" Type="http://schemas.openxmlformats.org/officeDocument/2006/relationships/image" Target="../media/image1984.png"/><Relationship Id="rId1886" Type="http://schemas.openxmlformats.org/officeDocument/2006/relationships/image" Target="../media/image1985.png"/><Relationship Id="rId1887" Type="http://schemas.openxmlformats.org/officeDocument/2006/relationships/image" Target="../media/image1986.png"/><Relationship Id="rId1888" Type="http://schemas.openxmlformats.org/officeDocument/2006/relationships/image" Target="../media/image1987.png"/><Relationship Id="rId1889" Type="http://schemas.openxmlformats.org/officeDocument/2006/relationships/image" Target="../media/image1988.png"/><Relationship Id="rId1890" Type="http://schemas.openxmlformats.org/officeDocument/2006/relationships/image" Target="../media/image1989.png"/><Relationship Id="rId1891" Type="http://schemas.openxmlformats.org/officeDocument/2006/relationships/image" Target="../media/image1990.png"/><Relationship Id="rId1892" Type="http://schemas.openxmlformats.org/officeDocument/2006/relationships/image" Target="../media/image1991.png"/><Relationship Id="rId1893" Type="http://schemas.openxmlformats.org/officeDocument/2006/relationships/image" Target="../media/image1992.png"/><Relationship Id="rId1894" Type="http://schemas.openxmlformats.org/officeDocument/2006/relationships/image" Target="../media/image1993.png"/><Relationship Id="rId1895" Type="http://schemas.openxmlformats.org/officeDocument/2006/relationships/image" Target="../media/image1994.png"/><Relationship Id="rId1896" Type="http://schemas.openxmlformats.org/officeDocument/2006/relationships/image" Target="../media/image1995.png"/><Relationship Id="rId1897" Type="http://schemas.openxmlformats.org/officeDocument/2006/relationships/image" Target="../media/image1996.png"/><Relationship Id="rId1898" Type="http://schemas.openxmlformats.org/officeDocument/2006/relationships/image" Target="../media/image1997.png"/><Relationship Id="rId1899" Type="http://schemas.openxmlformats.org/officeDocument/2006/relationships/image" Target="../media/image1998.png"/><Relationship Id="rId1900" Type="http://schemas.openxmlformats.org/officeDocument/2006/relationships/image" Target="../media/image1999.png"/><Relationship Id="rId1901" Type="http://schemas.openxmlformats.org/officeDocument/2006/relationships/image" Target="../media/image2000.png"/><Relationship Id="rId1902" Type="http://schemas.openxmlformats.org/officeDocument/2006/relationships/image" Target="../media/image2001.png"/><Relationship Id="rId1903" Type="http://schemas.openxmlformats.org/officeDocument/2006/relationships/image" Target="../media/image2002.png"/><Relationship Id="rId1904" Type="http://schemas.openxmlformats.org/officeDocument/2006/relationships/image" Target="../media/image2003.png"/><Relationship Id="rId1905" Type="http://schemas.openxmlformats.org/officeDocument/2006/relationships/image" Target="../media/image2004.png"/><Relationship Id="rId1906" Type="http://schemas.openxmlformats.org/officeDocument/2006/relationships/image" Target="../media/image2005.png"/><Relationship Id="rId1907" Type="http://schemas.openxmlformats.org/officeDocument/2006/relationships/image" Target="../media/image2006.png"/><Relationship Id="rId1908" Type="http://schemas.openxmlformats.org/officeDocument/2006/relationships/image" Target="../media/image2007.png"/><Relationship Id="rId1909" Type="http://schemas.openxmlformats.org/officeDocument/2006/relationships/image" Target="../media/image2008.png"/><Relationship Id="rId1910" Type="http://schemas.openxmlformats.org/officeDocument/2006/relationships/image" Target="../media/image2009.png"/><Relationship Id="rId1911" Type="http://schemas.openxmlformats.org/officeDocument/2006/relationships/image" Target="../media/image2010.png"/><Relationship Id="rId1912" Type="http://schemas.openxmlformats.org/officeDocument/2006/relationships/image" Target="../media/image2011.png"/><Relationship Id="rId1913" Type="http://schemas.openxmlformats.org/officeDocument/2006/relationships/image" Target="../media/image2012.png"/><Relationship Id="rId1914" Type="http://schemas.openxmlformats.org/officeDocument/2006/relationships/image" Target="../media/image2013.png"/><Relationship Id="rId1915" Type="http://schemas.openxmlformats.org/officeDocument/2006/relationships/image" Target="../media/image2014.png"/><Relationship Id="rId1916" Type="http://schemas.openxmlformats.org/officeDocument/2006/relationships/image" Target="../media/image2015.png"/><Relationship Id="rId1917" Type="http://schemas.openxmlformats.org/officeDocument/2006/relationships/image" Target="../media/image2016.png"/><Relationship Id="rId1918" Type="http://schemas.openxmlformats.org/officeDocument/2006/relationships/image" Target="../media/image2017.png"/><Relationship Id="rId1919" Type="http://schemas.openxmlformats.org/officeDocument/2006/relationships/image" Target="../media/image2018.png"/><Relationship Id="rId1920" Type="http://schemas.openxmlformats.org/officeDocument/2006/relationships/image" Target="../media/image2019.png"/><Relationship Id="rId1921" Type="http://schemas.openxmlformats.org/officeDocument/2006/relationships/image" Target="../media/image2020.png"/><Relationship Id="rId1922" Type="http://schemas.openxmlformats.org/officeDocument/2006/relationships/image" Target="../media/image2021.png"/><Relationship Id="rId1923" Type="http://schemas.openxmlformats.org/officeDocument/2006/relationships/image" Target="../media/image2022.png"/><Relationship Id="rId1924" Type="http://schemas.openxmlformats.org/officeDocument/2006/relationships/image" Target="../media/image2023.png"/><Relationship Id="rId1925" Type="http://schemas.openxmlformats.org/officeDocument/2006/relationships/image" Target="../media/image2024.png"/><Relationship Id="rId1926" Type="http://schemas.openxmlformats.org/officeDocument/2006/relationships/image" Target="../media/image2025.png"/><Relationship Id="rId1927" Type="http://schemas.openxmlformats.org/officeDocument/2006/relationships/image" Target="../media/image2026.png"/><Relationship Id="rId1928" Type="http://schemas.openxmlformats.org/officeDocument/2006/relationships/image" Target="../media/image2027.png"/><Relationship Id="rId1929" Type="http://schemas.openxmlformats.org/officeDocument/2006/relationships/image" Target="../media/image2028.png"/><Relationship Id="rId1930" Type="http://schemas.openxmlformats.org/officeDocument/2006/relationships/image" Target="../media/image2029.png"/><Relationship Id="rId1931" Type="http://schemas.openxmlformats.org/officeDocument/2006/relationships/image" Target="../media/image2030.png"/><Relationship Id="rId1932" Type="http://schemas.openxmlformats.org/officeDocument/2006/relationships/image" Target="../media/image2031.png"/><Relationship Id="rId1933" Type="http://schemas.openxmlformats.org/officeDocument/2006/relationships/image" Target="../media/image2032.png"/><Relationship Id="rId1934" Type="http://schemas.openxmlformats.org/officeDocument/2006/relationships/image" Target="../media/image2033.png"/><Relationship Id="rId1935" Type="http://schemas.openxmlformats.org/officeDocument/2006/relationships/image" Target="../media/image2034.png"/><Relationship Id="rId1936" Type="http://schemas.openxmlformats.org/officeDocument/2006/relationships/image" Target="../media/image2035.png"/><Relationship Id="rId1937" Type="http://schemas.openxmlformats.org/officeDocument/2006/relationships/image" Target="../media/image2036.png"/><Relationship Id="rId1938" Type="http://schemas.openxmlformats.org/officeDocument/2006/relationships/image" Target="../media/image2037.png"/><Relationship Id="rId1939" Type="http://schemas.openxmlformats.org/officeDocument/2006/relationships/image" Target="../media/image2038.png"/><Relationship Id="rId1940" Type="http://schemas.openxmlformats.org/officeDocument/2006/relationships/image" Target="../media/image2039.png"/><Relationship Id="rId1941" Type="http://schemas.openxmlformats.org/officeDocument/2006/relationships/image" Target="../media/image2040.png"/><Relationship Id="rId1942" Type="http://schemas.openxmlformats.org/officeDocument/2006/relationships/image" Target="../media/image2041.png"/><Relationship Id="rId1943" Type="http://schemas.openxmlformats.org/officeDocument/2006/relationships/image" Target="../media/image2042.png"/><Relationship Id="rId1944" Type="http://schemas.openxmlformats.org/officeDocument/2006/relationships/image" Target="../media/image2043.png"/><Relationship Id="rId1945" Type="http://schemas.openxmlformats.org/officeDocument/2006/relationships/image" Target="../media/image2044.png"/><Relationship Id="rId1946" Type="http://schemas.openxmlformats.org/officeDocument/2006/relationships/image" Target="../media/image2045.png"/><Relationship Id="rId1947" Type="http://schemas.openxmlformats.org/officeDocument/2006/relationships/image" Target="../media/image2046.png"/><Relationship Id="rId1948" Type="http://schemas.openxmlformats.org/officeDocument/2006/relationships/image" Target="../media/image2047.png"/><Relationship Id="rId1949" Type="http://schemas.openxmlformats.org/officeDocument/2006/relationships/image" Target="../media/image2048.png"/><Relationship Id="rId1950" Type="http://schemas.openxmlformats.org/officeDocument/2006/relationships/image" Target="../media/image2049.png"/><Relationship Id="rId1951" Type="http://schemas.openxmlformats.org/officeDocument/2006/relationships/image" Target="../media/image2050.png"/><Relationship Id="rId1952" Type="http://schemas.openxmlformats.org/officeDocument/2006/relationships/image" Target="../media/image2051.png"/><Relationship Id="rId1953" Type="http://schemas.openxmlformats.org/officeDocument/2006/relationships/image" Target="../media/image2052.png"/><Relationship Id="rId1954" Type="http://schemas.openxmlformats.org/officeDocument/2006/relationships/image" Target="../media/image2053.png"/><Relationship Id="rId1955" Type="http://schemas.openxmlformats.org/officeDocument/2006/relationships/image" Target="../media/image2054.png"/><Relationship Id="rId1956" Type="http://schemas.openxmlformats.org/officeDocument/2006/relationships/image" Target="../media/image2055.png"/><Relationship Id="rId1957" Type="http://schemas.openxmlformats.org/officeDocument/2006/relationships/image" Target="../media/image2056.png"/><Relationship Id="rId1958" Type="http://schemas.openxmlformats.org/officeDocument/2006/relationships/image" Target="../media/image2057.png"/><Relationship Id="rId1959" Type="http://schemas.openxmlformats.org/officeDocument/2006/relationships/image" Target="../media/image2058.png"/><Relationship Id="rId1960" Type="http://schemas.openxmlformats.org/officeDocument/2006/relationships/image" Target="../media/image2059.png"/><Relationship Id="rId1961" Type="http://schemas.openxmlformats.org/officeDocument/2006/relationships/image" Target="../media/image2060.png"/><Relationship Id="rId1962" Type="http://schemas.openxmlformats.org/officeDocument/2006/relationships/image" Target="../media/image2061.png"/><Relationship Id="rId1963" Type="http://schemas.openxmlformats.org/officeDocument/2006/relationships/image" Target="../media/image2062.png"/><Relationship Id="rId1964" Type="http://schemas.openxmlformats.org/officeDocument/2006/relationships/image" Target="../media/image2063.png"/><Relationship Id="rId1965" Type="http://schemas.openxmlformats.org/officeDocument/2006/relationships/image" Target="../media/image2064.png"/><Relationship Id="rId1966" Type="http://schemas.openxmlformats.org/officeDocument/2006/relationships/image" Target="../media/image2065.png"/><Relationship Id="rId1967" Type="http://schemas.openxmlformats.org/officeDocument/2006/relationships/image" Target="../media/image2066.png"/><Relationship Id="rId1968" Type="http://schemas.openxmlformats.org/officeDocument/2006/relationships/image" Target="../media/image2067.png"/><Relationship Id="rId1969" Type="http://schemas.openxmlformats.org/officeDocument/2006/relationships/image" Target="../media/image2068.png"/><Relationship Id="rId1970" Type="http://schemas.openxmlformats.org/officeDocument/2006/relationships/image" Target="../media/image2069.png"/><Relationship Id="rId1971" Type="http://schemas.openxmlformats.org/officeDocument/2006/relationships/image" Target="../media/image2070.png"/><Relationship Id="rId1972" Type="http://schemas.openxmlformats.org/officeDocument/2006/relationships/image" Target="../media/image2071.png"/><Relationship Id="rId1973" Type="http://schemas.openxmlformats.org/officeDocument/2006/relationships/image" Target="../media/image2072.png"/><Relationship Id="rId1974" Type="http://schemas.openxmlformats.org/officeDocument/2006/relationships/image" Target="../media/image2073.png"/><Relationship Id="rId1975" Type="http://schemas.openxmlformats.org/officeDocument/2006/relationships/image" Target="../media/image2074.png"/><Relationship Id="rId1976" Type="http://schemas.openxmlformats.org/officeDocument/2006/relationships/image" Target="../media/image2075.png"/><Relationship Id="rId1977" Type="http://schemas.openxmlformats.org/officeDocument/2006/relationships/image" Target="../media/image2076.png"/><Relationship Id="rId1978" Type="http://schemas.openxmlformats.org/officeDocument/2006/relationships/image" Target="../media/image2077.png"/><Relationship Id="rId1979" Type="http://schemas.openxmlformats.org/officeDocument/2006/relationships/image" Target="../media/image2078.png"/><Relationship Id="rId1980" Type="http://schemas.openxmlformats.org/officeDocument/2006/relationships/image" Target="../media/image2079.png"/><Relationship Id="rId1981" Type="http://schemas.openxmlformats.org/officeDocument/2006/relationships/image" Target="../media/image2080.png"/><Relationship Id="rId1982" Type="http://schemas.openxmlformats.org/officeDocument/2006/relationships/image" Target="../media/image2081.png"/><Relationship Id="rId1983" Type="http://schemas.openxmlformats.org/officeDocument/2006/relationships/image" Target="../media/image2082.png"/><Relationship Id="rId1984" Type="http://schemas.openxmlformats.org/officeDocument/2006/relationships/image" Target="../media/image2083.png"/><Relationship Id="rId1985" Type="http://schemas.openxmlformats.org/officeDocument/2006/relationships/image" Target="../media/image2084.png"/><Relationship Id="rId1986" Type="http://schemas.openxmlformats.org/officeDocument/2006/relationships/image" Target="../media/image2085.png"/><Relationship Id="rId1987" Type="http://schemas.openxmlformats.org/officeDocument/2006/relationships/image" Target="../media/image2086.png"/><Relationship Id="rId1988" Type="http://schemas.openxmlformats.org/officeDocument/2006/relationships/image" Target="../media/image2087.png"/><Relationship Id="rId1989" Type="http://schemas.openxmlformats.org/officeDocument/2006/relationships/image" Target="../media/image2088.png"/><Relationship Id="rId1990" Type="http://schemas.openxmlformats.org/officeDocument/2006/relationships/image" Target="../media/image2089.png"/><Relationship Id="rId1991" Type="http://schemas.openxmlformats.org/officeDocument/2006/relationships/image" Target="../media/image2090.png"/><Relationship Id="rId1992" Type="http://schemas.openxmlformats.org/officeDocument/2006/relationships/image" Target="../media/image2091.png"/><Relationship Id="rId1993" Type="http://schemas.openxmlformats.org/officeDocument/2006/relationships/image" Target="../media/image2092.png"/><Relationship Id="rId1994" Type="http://schemas.openxmlformats.org/officeDocument/2006/relationships/image" Target="../media/image2093.png"/><Relationship Id="rId1995" Type="http://schemas.openxmlformats.org/officeDocument/2006/relationships/image" Target="../media/image2094.png"/><Relationship Id="rId1996" Type="http://schemas.openxmlformats.org/officeDocument/2006/relationships/image" Target="../media/image2095.png"/><Relationship Id="rId1997" Type="http://schemas.openxmlformats.org/officeDocument/2006/relationships/image" Target="../media/image2096.png"/><Relationship Id="rId1998" Type="http://schemas.openxmlformats.org/officeDocument/2006/relationships/image" Target="../media/image2097.png"/><Relationship Id="rId1999" Type="http://schemas.openxmlformats.org/officeDocument/2006/relationships/image" Target="../media/image2098.png"/><Relationship Id="rId2000" Type="http://schemas.openxmlformats.org/officeDocument/2006/relationships/image" Target="../media/image2099.png"/><Relationship Id="rId2001" Type="http://schemas.openxmlformats.org/officeDocument/2006/relationships/image" Target="../media/image2100.png"/><Relationship Id="rId2002" Type="http://schemas.openxmlformats.org/officeDocument/2006/relationships/image" Target="../media/image2101.png"/><Relationship Id="rId2003" Type="http://schemas.openxmlformats.org/officeDocument/2006/relationships/image" Target="../media/image2102.png"/><Relationship Id="rId2004" Type="http://schemas.openxmlformats.org/officeDocument/2006/relationships/image" Target="../media/image2103.png"/><Relationship Id="rId2005" Type="http://schemas.openxmlformats.org/officeDocument/2006/relationships/image" Target="../media/image2104.png"/><Relationship Id="rId2006" Type="http://schemas.openxmlformats.org/officeDocument/2006/relationships/image" Target="../media/image2105.png"/><Relationship Id="rId2007" Type="http://schemas.openxmlformats.org/officeDocument/2006/relationships/image" Target="../media/image2106.png"/><Relationship Id="rId2008" Type="http://schemas.openxmlformats.org/officeDocument/2006/relationships/image" Target="../media/image2107.png"/><Relationship Id="rId2009" Type="http://schemas.openxmlformats.org/officeDocument/2006/relationships/image" Target="../media/image2108.png"/><Relationship Id="rId2010" Type="http://schemas.openxmlformats.org/officeDocument/2006/relationships/image" Target="../media/image2109.png"/><Relationship Id="rId2011" Type="http://schemas.openxmlformats.org/officeDocument/2006/relationships/image" Target="../media/image2110.png"/><Relationship Id="rId2012" Type="http://schemas.openxmlformats.org/officeDocument/2006/relationships/image" Target="../media/image2111.png"/><Relationship Id="rId2013" Type="http://schemas.openxmlformats.org/officeDocument/2006/relationships/image" Target="../media/image2112.png"/><Relationship Id="rId2014" Type="http://schemas.openxmlformats.org/officeDocument/2006/relationships/image" Target="../media/image2113.png"/><Relationship Id="rId2015" Type="http://schemas.openxmlformats.org/officeDocument/2006/relationships/image" Target="../media/image2114.png"/><Relationship Id="rId2016" Type="http://schemas.openxmlformats.org/officeDocument/2006/relationships/image" Target="../media/image2115.png"/><Relationship Id="rId2017" Type="http://schemas.openxmlformats.org/officeDocument/2006/relationships/image" Target="../media/image2116.png"/><Relationship Id="rId2018" Type="http://schemas.openxmlformats.org/officeDocument/2006/relationships/image" Target="../media/image2117.png"/><Relationship Id="rId2019" Type="http://schemas.openxmlformats.org/officeDocument/2006/relationships/image" Target="../media/image2118.png"/><Relationship Id="rId2020" Type="http://schemas.openxmlformats.org/officeDocument/2006/relationships/image" Target="../media/image2119.png"/><Relationship Id="rId2021" Type="http://schemas.openxmlformats.org/officeDocument/2006/relationships/image" Target="../media/image2120.png"/><Relationship Id="rId2022" Type="http://schemas.openxmlformats.org/officeDocument/2006/relationships/image" Target="../media/image2121.png"/><Relationship Id="rId2023" Type="http://schemas.openxmlformats.org/officeDocument/2006/relationships/image" Target="../media/image2122.png"/><Relationship Id="rId2024" Type="http://schemas.openxmlformats.org/officeDocument/2006/relationships/image" Target="../media/image2123.png"/><Relationship Id="rId2025" Type="http://schemas.openxmlformats.org/officeDocument/2006/relationships/image" Target="../media/image2124.png"/><Relationship Id="rId2026" Type="http://schemas.openxmlformats.org/officeDocument/2006/relationships/image" Target="../media/image2125.png"/><Relationship Id="rId2027" Type="http://schemas.openxmlformats.org/officeDocument/2006/relationships/image" Target="../media/image2126.png"/><Relationship Id="rId2028" Type="http://schemas.openxmlformats.org/officeDocument/2006/relationships/image" Target="../media/image2127.png"/><Relationship Id="rId2029" Type="http://schemas.openxmlformats.org/officeDocument/2006/relationships/image" Target="../media/image2128.png"/><Relationship Id="rId2030" Type="http://schemas.openxmlformats.org/officeDocument/2006/relationships/image" Target="../media/image2129.png"/><Relationship Id="rId2031" Type="http://schemas.openxmlformats.org/officeDocument/2006/relationships/image" Target="../media/image2130.png"/><Relationship Id="rId2032" Type="http://schemas.openxmlformats.org/officeDocument/2006/relationships/image" Target="../media/image2131.png"/><Relationship Id="rId2033" Type="http://schemas.openxmlformats.org/officeDocument/2006/relationships/image" Target="../media/image2132.png"/><Relationship Id="rId2034" Type="http://schemas.openxmlformats.org/officeDocument/2006/relationships/image" Target="../media/image2133.png"/><Relationship Id="rId2035" Type="http://schemas.openxmlformats.org/officeDocument/2006/relationships/image" Target="../media/image2134.png"/><Relationship Id="rId2036" Type="http://schemas.openxmlformats.org/officeDocument/2006/relationships/image" Target="../media/image2135.png"/><Relationship Id="rId2037" Type="http://schemas.openxmlformats.org/officeDocument/2006/relationships/image" Target="../media/image2136.png"/><Relationship Id="rId2038" Type="http://schemas.openxmlformats.org/officeDocument/2006/relationships/image" Target="../media/image2137.png"/><Relationship Id="rId2039" Type="http://schemas.openxmlformats.org/officeDocument/2006/relationships/image" Target="../media/image2138.png"/><Relationship Id="rId2040" Type="http://schemas.openxmlformats.org/officeDocument/2006/relationships/image" Target="../media/image2139.png"/><Relationship Id="rId2041" Type="http://schemas.openxmlformats.org/officeDocument/2006/relationships/image" Target="../media/image2140.png"/><Relationship Id="rId2042" Type="http://schemas.openxmlformats.org/officeDocument/2006/relationships/image" Target="../media/image2141.png"/><Relationship Id="rId2043" Type="http://schemas.openxmlformats.org/officeDocument/2006/relationships/image" Target="../media/image2142.png"/><Relationship Id="rId2044" Type="http://schemas.openxmlformats.org/officeDocument/2006/relationships/image" Target="../media/image2143.png"/><Relationship Id="rId2045" Type="http://schemas.openxmlformats.org/officeDocument/2006/relationships/image" Target="../media/image2144.png"/><Relationship Id="rId2046" Type="http://schemas.openxmlformats.org/officeDocument/2006/relationships/image" Target="../media/image2145.png"/><Relationship Id="rId2047" Type="http://schemas.openxmlformats.org/officeDocument/2006/relationships/image" Target="../media/image2146.png"/><Relationship Id="rId2048" Type="http://schemas.openxmlformats.org/officeDocument/2006/relationships/image" Target="../media/image2147.png"/><Relationship Id="rId2049" Type="http://schemas.openxmlformats.org/officeDocument/2006/relationships/image" Target="../media/image2148.png"/><Relationship Id="rId2050" Type="http://schemas.openxmlformats.org/officeDocument/2006/relationships/image" Target="../media/image2149.png"/><Relationship Id="rId2051" Type="http://schemas.openxmlformats.org/officeDocument/2006/relationships/image" Target="../media/image2150.png"/><Relationship Id="rId2052" Type="http://schemas.openxmlformats.org/officeDocument/2006/relationships/image" Target="../media/image2151.png"/><Relationship Id="rId2053" Type="http://schemas.openxmlformats.org/officeDocument/2006/relationships/image" Target="../media/image2152.png"/><Relationship Id="rId2054" Type="http://schemas.openxmlformats.org/officeDocument/2006/relationships/image" Target="../media/image2153.png"/><Relationship Id="rId2055" Type="http://schemas.openxmlformats.org/officeDocument/2006/relationships/image" Target="../media/image2154.png"/><Relationship Id="rId2056" Type="http://schemas.openxmlformats.org/officeDocument/2006/relationships/image" Target="../media/image2155.png"/><Relationship Id="rId2057" Type="http://schemas.openxmlformats.org/officeDocument/2006/relationships/image" Target="../media/image2156.png"/><Relationship Id="rId2058" Type="http://schemas.openxmlformats.org/officeDocument/2006/relationships/image" Target="../media/image2157.png"/><Relationship Id="rId2059" Type="http://schemas.openxmlformats.org/officeDocument/2006/relationships/image" Target="../media/image2158.png"/><Relationship Id="rId2060" Type="http://schemas.openxmlformats.org/officeDocument/2006/relationships/image" Target="../media/image2159.png"/><Relationship Id="rId2061" Type="http://schemas.openxmlformats.org/officeDocument/2006/relationships/image" Target="../media/image2160.png"/><Relationship Id="rId2062" Type="http://schemas.openxmlformats.org/officeDocument/2006/relationships/image" Target="../media/image2161.png"/><Relationship Id="rId2063" Type="http://schemas.openxmlformats.org/officeDocument/2006/relationships/image" Target="../media/image2162.png"/><Relationship Id="rId2064" Type="http://schemas.openxmlformats.org/officeDocument/2006/relationships/image" Target="../media/image2163.png"/><Relationship Id="rId2065" Type="http://schemas.openxmlformats.org/officeDocument/2006/relationships/image" Target="../media/image2164.png"/><Relationship Id="rId2066" Type="http://schemas.openxmlformats.org/officeDocument/2006/relationships/image" Target="../media/image2165.png"/><Relationship Id="rId2067" Type="http://schemas.openxmlformats.org/officeDocument/2006/relationships/image" Target="../media/image2166.png"/><Relationship Id="rId2068" Type="http://schemas.openxmlformats.org/officeDocument/2006/relationships/image" Target="../media/image2167.png"/><Relationship Id="rId2069" Type="http://schemas.openxmlformats.org/officeDocument/2006/relationships/image" Target="../media/image2168.png"/><Relationship Id="rId2070" Type="http://schemas.openxmlformats.org/officeDocument/2006/relationships/image" Target="../media/image2169.png"/><Relationship Id="rId2071" Type="http://schemas.openxmlformats.org/officeDocument/2006/relationships/image" Target="../media/image2170.png"/><Relationship Id="rId2072" Type="http://schemas.openxmlformats.org/officeDocument/2006/relationships/image" Target="../media/image2171.png"/><Relationship Id="rId2073" Type="http://schemas.openxmlformats.org/officeDocument/2006/relationships/image" Target="../media/image2172.png"/><Relationship Id="rId2074" Type="http://schemas.openxmlformats.org/officeDocument/2006/relationships/image" Target="../media/image2173.png"/><Relationship Id="rId2075" Type="http://schemas.openxmlformats.org/officeDocument/2006/relationships/image" Target="../media/image2174.png"/><Relationship Id="rId2076" Type="http://schemas.openxmlformats.org/officeDocument/2006/relationships/image" Target="../media/image2175.png"/><Relationship Id="rId2077" Type="http://schemas.openxmlformats.org/officeDocument/2006/relationships/image" Target="../media/image2176.png"/><Relationship Id="rId2078" Type="http://schemas.openxmlformats.org/officeDocument/2006/relationships/image" Target="../media/image2177.png"/><Relationship Id="rId2079" Type="http://schemas.openxmlformats.org/officeDocument/2006/relationships/image" Target="../media/image2178.png"/><Relationship Id="rId2080" Type="http://schemas.openxmlformats.org/officeDocument/2006/relationships/image" Target="../media/image2179.png"/><Relationship Id="rId2081" Type="http://schemas.openxmlformats.org/officeDocument/2006/relationships/image" Target="../media/image2180.png"/><Relationship Id="rId2082" Type="http://schemas.openxmlformats.org/officeDocument/2006/relationships/image" Target="../media/image2181.png"/><Relationship Id="rId2083" Type="http://schemas.openxmlformats.org/officeDocument/2006/relationships/image" Target="../media/image2182.png"/><Relationship Id="rId2084" Type="http://schemas.openxmlformats.org/officeDocument/2006/relationships/image" Target="../media/image2183.png"/><Relationship Id="rId2085" Type="http://schemas.openxmlformats.org/officeDocument/2006/relationships/image" Target="../media/image2184.png"/><Relationship Id="rId2086" Type="http://schemas.openxmlformats.org/officeDocument/2006/relationships/image" Target="../media/image2185.png"/><Relationship Id="rId2087" Type="http://schemas.openxmlformats.org/officeDocument/2006/relationships/image" Target="../media/image2186.png"/><Relationship Id="rId2088" Type="http://schemas.openxmlformats.org/officeDocument/2006/relationships/image" Target="../media/image2187.png"/><Relationship Id="rId2089" Type="http://schemas.openxmlformats.org/officeDocument/2006/relationships/image" Target="../media/image2188.png"/><Relationship Id="rId2090" Type="http://schemas.openxmlformats.org/officeDocument/2006/relationships/image" Target="../media/image2189.png"/><Relationship Id="rId2091" Type="http://schemas.openxmlformats.org/officeDocument/2006/relationships/image" Target="../media/image2190.png"/><Relationship Id="rId2092" Type="http://schemas.openxmlformats.org/officeDocument/2006/relationships/image" Target="../media/image2191.png"/><Relationship Id="rId2093" Type="http://schemas.openxmlformats.org/officeDocument/2006/relationships/image" Target="../media/image2192.png"/><Relationship Id="rId2094" Type="http://schemas.openxmlformats.org/officeDocument/2006/relationships/image" Target="../media/image2193.png"/><Relationship Id="rId2095" Type="http://schemas.openxmlformats.org/officeDocument/2006/relationships/image" Target="../media/image2194.png"/><Relationship Id="rId2096" Type="http://schemas.openxmlformats.org/officeDocument/2006/relationships/image" Target="../media/image2195.png"/><Relationship Id="rId2097" Type="http://schemas.openxmlformats.org/officeDocument/2006/relationships/image" Target="../media/image2196.png"/><Relationship Id="rId2098" Type="http://schemas.openxmlformats.org/officeDocument/2006/relationships/image" Target="../media/image2197.png"/><Relationship Id="rId2099" Type="http://schemas.openxmlformats.org/officeDocument/2006/relationships/image" Target="../media/image2198.png"/><Relationship Id="rId2100" Type="http://schemas.openxmlformats.org/officeDocument/2006/relationships/image" Target="../media/image2199.png"/><Relationship Id="rId2101" Type="http://schemas.openxmlformats.org/officeDocument/2006/relationships/image" Target="../media/image2200.png"/><Relationship Id="rId2102" Type="http://schemas.openxmlformats.org/officeDocument/2006/relationships/image" Target="../media/image2201.png"/><Relationship Id="rId2103" Type="http://schemas.openxmlformats.org/officeDocument/2006/relationships/image" Target="../media/image2202.png"/><Relationship Id="rId2104" Type="http://schemas.openxmlformats.org/officeDocument/2006/relationships/image" Target="../media/image2203.png"/><Relationship Id="rId2105" Type="http://schemas.openxmlformats.org/officeDocument/2006/relationships/image" Target="../media/image2204.png"/><Relationship Id="rId2106" Type="http://schemas.openxmlformats.org/officeDocument/2006/relationships/image" Target="../media/image2205.png"/><Relationship Id="rId2107" Type="http://schemas.openxmlformats.org/officeDocument/2006/relationships/image" Target="../media/image2206.png"/><Relationship Id="rId2108" Type="http://schemas.openxmlformats.org/officeDocument/2006/relationships/image" Target="../media/image2207.png"/><Relationship Id="rId2109" Type="http://schemas.openxmlformats.org/officeDocument/2006/relationships/image" Target="../media/image2208.png"/><Relationship Id="rId2110" Type="http://schemas.openxmlformats.org/officeDocument/2006/relationships/image" Target="../media/image2209.png"/><Relationship Id="rId2111" Type="http://schemas.openxmlformats.org/officeDocument/2006/relationships/image" Target="../media/image2210.png"/><Relationship Id="rId2112" Type="http://schemas.openxmlformats.org/officeDocument/2006/relationships/image" Target="../media/image2211.png"/><Relationship Id="rId2113" Type="http://schemas.openxmlformats.org/officeDocument/2006/relationships/image" Target="../media/image2212.png"/><Relationship Id="rId2114" Type="http://schemas.openxmlformats.org/officeDocument/2006/relationships/image" Target="../media/image2213.png"/><Relationship Id="rId2115" Type="http://schemas.openxmlformats.org/officeDocument/2006/relationships/image" Target="../media/image2214.png"/><Relationship Id="rId2116" Type="http://schemas.openxmlformats.org/officeDocument/2006/relationships/image" Target="../media/image2215.png"/><Relationship Id="rId2117" Type="http://schemas.openxmlformats.org/officeDocument/2006/relationships/image" Target="../media/image2216.png"/><Relationship Id="rId2118" Type="http://schemas.openxmlformats.org/officeDocument/2006/relationships/image" Target="../media/image2217.png"/><Relationship Id="rId2119" Type="http://schemas.openxmlformats.org/officeDocument/2006/relationships/image" Target="../media/image2218.png"/><Relationship Id="rId2120" Type="http://schemas.openxmlformats.org/officeDocument/2006/relationships/image" Target="../media/image2219.png"/><Relationship Id="rId2121" Type="http://schemas.openxmlformats.org/officeDocument/2006/relationships/image" Target="../media/image2220.png"/><Relationship Id="rId2122" Type="http://schemas.openxmlformats.org/officeDocument/2006/relationships/image" Target="../media/image2221.png"/><Relationship Id="rId2123" Type="http://schemas.openxmlformats.org/officeDocument/2006/relationships/image" Target="../media/image2222.png"/><Relationship Id="rId2124" Type="http://schemas.openxmlformats.org/officeDocument/2006/relationships/image" Target="../media/image2223.png"/><Relationship Id="rId2125" Type="http://schemas.openxmlformats.org/officeDocument/2006/relationships/image" Target="../media/image2224.png"/><Relationship Id="rId2126" Type="http://schemas.openxmlformats.org/officeDocument/2006/relationships/image" Target="../media/image2225.png"/><Relationship Id="rId2127" Type="http://schemas.openxmlformats.org/officeDocument/2006/relationships/image" Target="../media/image2226.png"/><Relationship Id="rId2128" Type="http://schemas.openxmlformats.org/officeDocument/2006/relationships/image" Target="../media/image2227.png"/><Relationship Id="rId2129" Type="http://schemas.openxmlformats.org/officeDocument/2006/relationships/image" Target="../media/image2228.png"/><Relationship Id="rId2130" Type="http://schemas.openxmlformats.org/officeDocument/2006/relationships/image" Target="../media/image2229.png"/><Relationship Id="rId2131" Type="http://schemas.openxmlformats.org/officeDocument/2006/relationships/image" Target="../media/image2230.png"/><Relationship Id="rId2132" Type="http://schemas.openxmlformats.org/officeDocument/2006/relationships/image" Target="../media/image2231.png"/><Relationship Id="rId2133" Type="http://schemas.openxmlformats.org/officeDocument/2006/relationships/image" Target="../media/image2232.png"/><Relationship Id="rId2134" Type="http://schemas.openxmlformats.org/officeDocument/2006/relationships/image" Target="../media/image2233.png"/><Relationship Id="rId2135" Type="http://schemas.openxmlformats.org/officeDocument/2006/relationships/image" Target="../media/image2234.png"/><Relationship Id="rId2136" Type="http://schemas.openxmlformats.org/officeDocument/2006/relationships/image" Target="../media/image2235.png"/><Relationship Id="rId2137" Type="http://schemas.openxmlformats.org/officeDocument/2006/relationships/image" Target="../media/image2236.png"/><Relationship Id="rId2138" Type="http://schemas.openxmlformats.org/officeDocument/2006/relationships/image" Target="../media/image2237.png"/><Relationship Id="rId2139" Type="http://schemas.openxmlformats.org/officeDocument/2006/relationships/image" Target="../media/image2238.png"/><Relationship Id="rId2140" Type="http://schemas.openxmlformats.org/officeDocument/2006/relationships/image" Target="../media/image2239.png"/><Relationship Id="rId2141" Type="http://schemas.openxmlformats.org/officeDocument/2006/relationships/image" Target="../media/image2240.png"/><Relationship Id="rId2142" Type="http://schemas.openxmlformats.org/officeDocument/2006/relationships/image" Target="../media/image2241.png"/><Relationship Id="rId2143" Type="http://schemas.openxmlformats.org/officeDocument/2006/relationships/image" Target="../media/image2242.png"/><Relationship Id="rId2144" Type="http://schemas.openxmlformats.org/officeDocument/2006/relationships/image" Target="../media/image2243.png"/><Relationship Id="rId2145" Type="http://schemas.openxmlformats.org/officeDocument/2006/relationships/image" Target="../media/image2244.png"/><Relationship Id="rId2146" Type="http://schemas.openxmlformats.org/officeDocument/2006/relationships/image" Target="../media/image2245.png"/><Relationship Id="rId2147" Type="http://schemas.openxmlformats.org/officeDocument/2006/relationships/image" Target="../media/image2246.png"/><Relationship Id="rId2148" Type="http://schemas.openxmlformats.org/officeDocument/2006/relationships/image" Target="../media/image2247.png"/><Relationship Id="rId2149" Type="http://schemas.openxmlformats.org/officeDocument/2006/relationships/image" Target="../media/image2248.png"/><Relationship Id="rId2150" Type="http://schemas.openxmlformats.org/officeDocument/2006/relationships/image" Target="../media/image2249.png"/><Relationship Id="rId2151" Type="http://schemas.openxmlformats.org/officeDocument/2006/relationships/image" Target="../media/image2250.png"/><Relationship Id="rId2152" Type="http://schemas.openxmlformats.org/officeDocument/2006/relationships/image" Target="../media/image2251.png"/><Relationship Id="rId2153" Type="http://schemas.openxmlformats.org/officeDocument/2006/relationships/image" Target="../media/image2252.png"/><Relationship Id="rId2154" Type="http://schemas.openxmlformats.org/officeDocument/2006/relationships/image" Target="../media/image2253.png"/><Relationship Id="rId2155" Type="http://schemas.openxmlformats.org/officeDocument/2006/relationships/image" Target="../media/image2254.png"/><Relationship Id="rId2156" Type="http://schemas.openxmlformats.org/officeDocument/2006/relationships/image" Target="../media/image2255.png"/><Relationship Id="rId2157" Type="http://schemas.openxmlformats.org/officeDocument/2006/relationships/image" Target="../media/image2256.png"/><Relationship Id="rId2158" Type="http://schemas.openxmlformats.org/officeDocument/2006/relationships/image" Target="../media/image2257.png"/><Relationship Id="rId2159" Type="http://schemas.openxmlformats.org/officeDocument/2006/relationships/image" Target="../media/image2258.png"/><Relationship Id="rId2160" Type="http://schemas.openxmlformats.org/officeDocument/2006/relationships/image" Target="../media/image2259.png"/><Relationship Id="rId2161" Type="http://schemas.openxmlformats.org/officeDocument/2006/relationships/image" Target="../media/image2260.png"/><Relationship Id="rId2162" Type="http://schemas.openxmlformats.org/officeDocument/2006/relationships/image" Target="../media/image2261.png"/><Relationship Id="rId2163" Type="http://schemas.openxmlformats.org/officeDocument/2006/relationships/image" Target="../media/image2262.png"/><Relationship Id="rId2164" Type="http://schemas.openxmlformats.org/officeDocument/2006/relationships/image" Target="../media/image2263.png"/><Relationship Id="rId2165" Type="http://schemas.openxmlformats.org/officeDocument/2006/relationships/image" Target="../media/image2264.png"/><Relationship Id="rId2166" Type="http://schemas.openxmlformats.org/officeDocument/2006/relationships/image" Target="../media/image2265.png"/><Relationship Id="rId2167" Type="http://schemas.openxmlformats.org/officeDocument/2006/relationships/image" Target="../media/image2266.png"/><Relationship Id="rId2168" Type="http://schemas.openxmlformats.org/officeDocument/2006/relationships/image" Target="../media/image2267.png"/><Relationship Id="rId2169" Type="http://schemas.openxmlformats.org/officeDocument/2006/relationships/image" Target="../media/image2268.png"/><Relationship Id="rId2170" Type="http://schemas.openxmlformats.org/officeDocument/2006/relationships/image" Target="../media/image2269.png"/><Relationship Id="rId2171" Type="http://schemas.openxmlformats.org/officeDocument/2006/relationships/image" Target="../media/image2270.png"/><Relationship Id="rId2172" Type="http://schemas.openxmlformats.org/officeDocument/2006/relationships/image" Target="../media/image2271.png"/><Relationship Id="rId2173" Type="http://schemas.openxmlformats.org/officeDocument/2006/relationships/image" Target="../media/image2272.png"/><Relationship Id="rId2174" Type="http://schemas.openxmlformats.org/officeDocument/2006/relationships/image" Target="../media/image2273.png"/><Relationship Id="rId2175" Type="http://schemas.openxmlformats.org/officeDocument/2006/relationships/image" Target="../media/image2274.png"/><Relationship Id="rId2176" Type="http://schemas.openxmlformats.org/officeDocument/2006/relationships/image" Target="../media/image2275.png"/><Relationship Id="rId2177" Type="http://schemas.openxmlformats.org/officeDocument/2006/relationships/image" Target="../media/image2276.png"/><Relationship Id="rId2178" Type="http://schemas.openxmlformats.org/officeDocument/2006/relationships/image" Target="../media/image2277.png"/><Relationship Id="rId2179" Type="http://schemas.openxmlformats.org/officeDocument/2006/relationships/image" Target="../media/image2278.png"/><Relationship Id="rId2180" Type="http://schemas.openxmlformats.org/officeDocument/2006/relationships/image" Target="../media/image2279.png"/><Relationship Id="rId2181" Type="http://schemas.openxmlformats.org/officeDocument/2006/relationships/image" Target="../media/image2280.png"/><Relationship Id="rId2182" Type="http://schemas.openxmlformats.org/officeDocument/2006/relationships/image" Target="../media/image2281.png"/><Relationship Id="rId2183" Type="http://schemas.openxmlformats.org/officeDocument/2006/relationships/image" Target="../media/image2282.png"/><Relationship Id="rId2184" Type="http://schemas.openxmlformats.org/officeDocument/2006/relationships/image" Target="../media/image2283.png"/><Relationship Id="rId2185" Type="http://schemas.openxmlformats.org/officeDocument/2006/relationships/image" Target="../media/image2284.png"/><Relationship Id="rId2186" Type="http://schemas.openxmlformats.org/officeDocument/2006/relationships/image" Target="../media/image2285.png"/><Relationship Id="rId2187" Type="http://schemas.openxmlformats.org/officeDocument/2006/relationships/image" Target="../media/image2286.png"/><Relationship Id="rId2188" Type="http://schemas.openxmlformats.org/officeDocument/2006/relationships/image" Target="../media/image2287.png"/><Relationship Id="rId2189" Type="http://schemas.openxmlformats.org/officeDocument/2006/relationships/image" Target="../media/image2288.png"/><Relationship Id="rId2190" Type="http://schemas.openxmlformats.org/officeDocument/2006/relationships/image" Target="../media/image2289.png"/><Relationship Id="rId2191" Type="http://schemas.openxmlformats.org/officeDocument/2006/relationships/image" Target="../media/image2290.png"/><Relationship Id="rId2192" Type="http://schemas.openxmlformats.org/officeDocument/2006/relationships/image" Target="../media/image2291.png"/><Relationship Id="rId2193" Type="http://schemas.openxmlformats.org/officeDocument/2006/relationships/image" Target="../media/image2292.png"/><Relationship Id="rId2194" Type="http://schemas.openxmlformats.org/officeDocument/2006/relationships/image" Target="../media/image2293.png"/><Relationship Id="rId2195" Type="http://schemas.openxmlformats.org/officeDocument/2006/relationships/image" Target="../media/image2294.png"/><Relationship Id="rId2196" Type="http://schemas.openxmlformats.org/officeDocument/2006/relationships/image" Target="../media/image2295.png"/><Relationship Id="rId2197" Type="http://schemas.openxmlformats.org/officeDocument/2006/relationships/image" Target="../media/image2296.png"/><Relationship Id="rId2198" Type="http://schemas.openxmlformats.org/officeDocument/2006/relationships/image" Target="../media/image2297.png"/><Relationship Id="rId2199" Type="http://schemas.openxmlformats.org/officeDocument/2006/relationships/image" Target="../media/image2298.png"/><Relationship Id="rId2200" Type="http://schemas.openxmlformats.org/officeDocument/2006/relationships/image" Target="../media/image2299.png"/><Relationship Id="rId2201" Type="http://schemas.openxmlformats.org/officeDocument/2006/relationships/image" Target="../media/image2300.png"/><Relationship Id="rId2202" Type="http://schemas.openxmlformats.org/officeDocument/2006/relationships/image" Target="../media/image2301.png"/><Relationship Id="rId2203" Type="http://schemas.openxmlformats.org/officeDocument/2006/relationships/image" Target="../media/image2302.png"/><Relationship Id="rId2204" Type="http://schemas.openxmlformats.org/officeDocument/2006/relationships/image" Target="../media/image2303.png"/><Relationship Id="rId2205" Type="http://schemas.openxmlformats.org/officeDocument/2006/relationships/image" Target="../media/image2304.png"/><Relationship Id="rId2206" Type="http://schemas.openxmlformats.org/officeDocument/2006/relationships/image" Target="../media/image2305.png"/><Relationship Id="rId2207" Type="http://schemas.openxmlformats.org/officeDocument/2006/relationships/image" Target="../media/image2306.png"/><Relationship Id="rId2208" Type="http://schemas.openxmlformats.org/officeDocument/2006/relationships/image" Target="../media/image2307.png"/><Relationship Id="rId2209" Type="http://schemas.openxmlformats.org/officeDocument/2006/relationships/image" Target="../media/image2308.png"/><Relationship Id="rId2210" Type="http://schemas.openxmlformats.org/officeDocument/2006/relationships/image" Target="../media/image2309.png"/><Relationship Id="rId2211" Type="http://schemas.openxmlformats.org/officeDocument/2006/relationships/image" Target="../media/image2310.png"/><Relationship Id="rId2212" Type="http://schemas.openxmlformats.org/officeDocument/2006/relationships/image" Target="../media/image2311.png"/><Relationship Id="rId2213" Type="http://schemas.openxmlformats.org/officeDocument/2006/relationships/image" Target="../media/image2312.png"/><Relationship Id="rId2214" Type="http://schemas.openxmlformats.org/officeDocument/2006/relationships/image" Target="../media/image2313.png"/><Relationship Id="rId2215" Type="http://schemas.openxmlformats.org/officeDocument/2006/relationships/image" Target="../media/image2314.png"/><Relationship Id="rId2216" Type="http://schemas.openxmlformats.org/officeDocument/2006/relationships/image" Target="../media/image2315.png"/><Relationship Id="rId2217" Type="http://schemas.openxmlformats.org/officeDocument/2006/relationships/image" Target="../media/image2316.png"/><Relationship Id="rId2218" Type="http://schemas.openxmlformats.org/officeDocument/2006/relationships/image" Target="../media/image2317.png"/><Relationship Id="rId2219" Type="http://schemas.openxmlformats.org/officeDocument/2006/relationships/image" Target="../media/image2318.png"/><Relationship Id="rId2220" Type="http://schemas.openxmlformats.org/officeDocument/2006/relationships/image" Target="../media/image2319.png"/><Relationship Id="rId2221" Type="http://schemas.openxmlformats.org/officeDocument/2006/relationships/image" Target="../media/image2320.png"/><Relationship Id="rId2222" Type="http://schemas.openxmlformats.org/officeDocument/2006/relationships/image" Target="../media/image2321.png"/><Relationship Id="rId2223" Type="http://schemas.openxmlformats.org/officeDocument/2006/relationships/image" Target="../media/image2322.png"/><Relationship Id="rId2224" Type="http://schemas.openxmlformats.org/officeDocument/2006/relationships/image" Target="../media/image2323.png"/><Relationship Id="rId2225" Type="http://schemas.openxmlformats.org/officeDocument/2006/relationships/image" Target="../media/image2324.png"/><Relationship Id="rId2226" Type="http://schemas.openxmlformats.org/officeDocument/2006/relationships/image" Target="../media/image2325.png"/><Relationship Id="rId2227" Type="http://schemas.openxmlformats.org/officeDocument/2006/relationships/image" Target="../media/image2326.png"/><Relationship Id="rId2228" Type="http://schemas.openxmlformats.org/officeDocument/2006/relationships/image" Target="../media/image2327.png"/><Relationship Id="rId2229" Type="http://schemas.openxmlformats.org/officeDocument/2006/relationships/image" Target="../media/image2328.png"/><Relationship Id="rId2230" Type="http://schemas.openxmlformats.org/officeDocument/2006/relationships/image" Target="../media/image2329.png"/><Relationship Id="rId2231" Type="http://schemas.openxmlformats.org/officeDocument/2006/relationships/image" Target="../media/image2330.png"/><Relationship Id="rId2232" Type="http://schemas.openxmlformats.org/officeDocument/2006/relationships/image" Target="../media/image2331.png"/><Relationship Id="rId2233" Type="http://schemas.openxmlformats.org/officeDocument/2006/relationships/image" Target="../media/image2332.png"/><Relationship Id="rId2234" Type="http://schemas.openxmlformats.org/officeDocument/2006/relationships/image" Target="../media/image2333.png"/><Relationship Id="rId2235" Type="http://schemas.openxmlformats.org/officeDocument/2006/relationships/image" Target="../media/image2334.png"/><Relationship Id="rId2236" Type="http://schemas.openxmlformats.org/officeDocument/2006/relationships/image" Target="../media/image2335.png"/><Relationship Id="rId2237" Type="http://schemas.openxmlformats.org/officeDocument/2006/relationships/image" Target="../media/image2336.png"/><Relationship Id="rId2238" Type="http://schemas.openxmlformats.org/officeDocument/2006/relationships/image" Target="../media/image2337.png"/><Relationship Id="rId2239" Type="http://schemas.openxmlformats.org/officeDocument/2006/relationships/image" Target="../media/image2338.png"/><Relationship Id="rId2240" Type="http://schemas.openxmlformats.org/officeDocument/2006/relationships/image" Target="../media/image2339.png"/><Relationship Id="rId2241" Type="http://schemas.openxmlformats.org/officeDocument/2006/relationships/image" Target="../media/image2340.png"/><Relationship Id="rId2242" Type="http://schemas.openxmlformats.org/officeDocument/2006/relationships/image" Target="../media/image2341.png"/><Relationship Id="rId2243" Type="http://schemas.openxmlformats.org/officeDocument/2006/relationships/image" Target="../media/image2342.png"/><Relationship Id="rId2244" Type="http://schemas.openxmlformats.org/officeDocument/2006/relationships/image" Target="../media/image2343.png"/><Relationship Id="rId2245" Type="http://schemas.openxmlformats.org/officeDocument/2006/relationships/image" Target="../media/image2344.png"/><Relationship Id="rId2246" Type="http://schemas.openxmlformats.org/officeDocument/2006/relationships/image" Target="../media/image2345.png"/><Relationship Id="rId2247" Type="http://schemas.openxmlformats.org/officeDocument/2006/relationships/image" Target="../media/image2346.png"/><Relationship Id="rId2248" Type="http://schemas.openxmlformats.org/officeDocument/2006/relationships/image" Target="../media/image2347.png"/><Relationship Id="rId2249" Type="http://schemas.openxmlformats.org/officeDocument/2006/relationships/image" Target="../media/image2348.png"/><Relationship Id="rId2250" Type="http://schemas.openxmlformats.org/officeDocument/2006/relationships/image" Target="../media/image2349.png"/><Relationship Id="rId2251" Type="http://schemas.openxmlformats.org/officeDocument/2006/relationships/image" Target="../media/image2350.png"/><Relationship Id="rId2252" Type="http://schemas.openxmlformats.org/officeDocument/2006/relationships/image" Target="../media/image2351.png"/><Relationship Id="rId2253" Type="http://schemas.openxmlformats.org/officeDocument/2006/relationships/image" Target="../media/image2352.png"/><Relationship Id="rId2254" Type="http://schemas.openxmlformats.org/officeDocument/2006/relationships/image" Target="../media/image2353.png"/><Relationship Id="rId2255" Type="http://schemas.openxmlformats.org/officeDocument/2006/relationships/image" Target="../media/image2354.png"/><Relationship Id="rId2256" Type="http://schemas.openxmlformats.org/officeDocument/2006/relationships/image" Target="../media/image2355.png"/><Relationship Id="rId2257" Type="http://schemas.openxmlformats.org/officeDocument/2006/relationships/image" Target="../media/image2356.png"/><Relationship Id="rId2258" Type="http://schemas.openxmlformats.org/officeDocument/2006/relationships/image" Target="../media/image2357.png"/><Relationship Id="rId2259" Type="http://schemas.openxmlformats.org/officeDocument/2006/relationships/image" Target="../media/image2358.png"/><Relationship Id="rId2260" Type="http://schemas.openxmlformats.org/officeDocument/2006/relationships/image" Target="../media/image2359.png"/><Relationship Id="rId2261" Type="http://schemas.openxmlformats.org/officeDocument/2006/relationships/image" Target="../media/image2360.png"/><Relationship Id="rId2262" Type="http://schemas.openxmlformats.org/officeDocument/2006/relationships/image" Target="../media/image2361.png"/><Relationship Id="rId2263" Type="http://schemas.openxmlformats.org/officeDocument/2006/relationships/image" Target="../media/image2362.png"/><Relationship Id="rId2264" Type="http://schemas.openxmlformats.org/officeDocument/2006/relationships/image" Target="../media/image2363.png"/><Relationship Id="rId2265" Type="http://schemas.openxmlformats.org/officeDocument/2006/relationships/image" Target="../media/image2364.png"/><Relationship Id="rId2266" Type="http://schemas.openxmlformats.org/officeDocument/2006/relationships/image" Target="../media/image2365.png"/><Relationship Id="rId2267" Type="http://schemas.openxmlformats.org/officeDocument/2006/relationships/image" Target="../media/image2366.png"/><Relationship Id="rId2268" Type="http://schemas.openxmlformats.org/officeDocument/2006/relationships/image" Target="../media/image2367.png"/><Relationship Id="rId2269" Type="http://schemas.openxmlformats.org/officeDocument/2006/relationships/image" Target="../media/image2368.png"/><Relationship Id="rId2270" Type="http://schemas.openxmlformats.org/officeDocument/2006/relationships/image" Target="../media/image2369.png"/><Relationship Id="rId2271" Type="http://schemas.openxmlformats.org/officeDocument/2006/relationships/image" Target="../media/image2370.png"/><Relationship Id="rId2272" Type="http://schemas.openxmlformats.org/officeDocument/2006/relationships/image" Target="../media/image2371.png"/><Relationship Id="rId2273" Type="http://schemas.openxmlformats.org/officeDocument/2006/relationships/image" Target="../media/image2372.png"/><Relationship Id="rId2274" Type="http://schemas.openxmlformats.org/officeDocument/2006/relationships/image" Target="../media/image2373.png"/><Relationship Id="rId2275" Type="http://schemas.openxmlformats.org/officeDocument/2006/relationships/image" Target="../media/image2374.png"/><Relationship Id="rId2276" Type="http://schemas.openxmlformats.org/officeDocument/2006/relationships/image" Target="../media/image2375.png"/><Relationship Id="rId2277" Type="http://schemas.openxmlformats.org/officeDocument/2006/relationships/image" Target="../media/image2376.png"/><Relationship Id="rId2278" Type="http://schemas.openxmlformats.org/officeDocument/2006/relationships/image" Target="../media/image2377.png"/><Relationship Id="rId2279" Type="http://schemas.openxmlformats.org/officeDocument/2006/relationships/image" Target="../media/image2378.png"/><Relationship Id="rId2280" Type="http://schemas.openxmlformats.org/officeDocument/2006/relationships/image" Target="../media/image2379.png"/><Relationship Id="rId2281" Type="http://schemas.openxmlformats.org/officeDocument/2006/relationships/image" Target="../media/image2380.png"/><Relationship Id="rId2282" Type="http://schemas.openxmlformats.org/officeDocument/2006/relationships/image" Target="../media/image2381.png"/><Relationship Id="rId2283" Type="http://schemas.openxmlformats.org/officeDocument/2006/relationships/image" Target="../media/image2382.png"/><Relationship Id="rId2284" Type="http://schemas.openxmlformats.org/officeDocument/2006/relationships/image" Target="../media/image2383.png"/><Relationship Id="rId2285" Type="http://schemas.openxmlformats.org/officeDocument/2006/relationships/image" Target="../media/image2384.png"/><Relationship Id="rId2286" Type="http://schemas.openxmlformats.org/officeDocument/2006/relationships/image" Target="../media/image2385.png"/><Relationship Id="rId2287" Type="http://schemas.openxmlformats.org/officeDocument/2006/relationships/image" Target="../media/image2386.png"/><Relationship Id="rId2288" Type="http://schemas.openxmlformats.org/officeDocument/2006/relationships/image" Target="../media/image2387.png"/><Relationship Id="rId2289" Type="http://schemas.openxmlformats.org/officeDocument/2006/relationships/image" Target="../media/image2388.png"/><Relationship Id="rId2290" Type="http://schemas.openxmlformats.org/officeDocument/2006/relationships/image" Target="../media/image2389.png"/><Relationship Id="rId2291" Type="http://schemas.openxmlformats.org/officeDocument/2006/relationships/image" Target="../media/image2390.png"/><Relationship Id="rId2292" Type="http://schemas.openxmlformats.org/officeDocument/2006/relationships/image" Target="../media/image2391.png"/><Relationship Id="rId2293" Type="http://schemas.openxmlformats.org/officeDocument/2006/relationships/image" Target="../media/image2392.png"/><Relationship Id="rId2294" Type="http://schemas.openxmlformats.org/officeDocument/2006/relationships/image" Target="../media/image2393.png"/><Relationship Id="rId2295" Type="http://schemas.openxmlformats.org/officeDocument/2006/relationships/image" Target="../media/image2394.png"/><Relationship Id="rId2296" Type="http://schemas.openxmlformats.org/officeDocument/2006/relationships/image" Target="../media/image2395.png"/><Relationship Id="rId2297" Type="http://schemas.openxmlformats.org/officeDocument/2006/relationships/image" Target="../media/image2396.png"/><Relationship Id="rId2298" Type="http://schemas.openxmlformats.org/officeDocument/2006/relationships/image" Target="../media/image2397.png"/><Relationship Id="rId2299" Type="http://schemas.openxmlformats.org/officeDocument/2006/relationships/image" Target="../media/image2398.png"/><Relationship Id="rId2300" Type="http://schemas.openxmlformats.org/officeDocument/2006/relationships/image" Target="../media/image2399.png"/><Relationship Id="rId2301" Type="http://schemas.openxmlformats.org/officeDocument/2006/relationships/image" Target="../media/image2400.png"/><Relationship Id="rId2302" Type="http://schemas.openxmlformats.org/officeDocument/2006/relationships/image" Target="../media/image2401.png"/><Relationship Id="rId2303" Type="http://schemas.openxmlformats.org/officeDocument/2006/relationships/image" Target="../media/image2402.png"/><Relationship Id="rId2304" Type="http://schemas.openxmlformats.org/officeDocument/2006/relationships/image" Target="../media/image2403.png"/><Relationship Id="rId2305" Type="http://schemas.openxmlformats.org/officeDocument/2006/relationships/image" Target="../media/image2404.png"/><Relationship Id="rId2306" Type="http://schemas.openxmlformats.org/officeDocument/2006/relationships/image" Target="../media/image2405.png"/><Relationship Id="rId2307" Type="http://schemas.openxmlformats.org/officeDocument/2006/relationships/image" Target="../media/image2406.png"/><Relationship Id="rId2308" Type="http://schemas.openxmlformats.org/officeDocument/2006/relationships/image" Target="../media/image2407.png"/><Relationship Id="rId2309" Type="http://schemas.openxmlformats.org/officeDocument/2006/relationships/image" Target="../media/image2408.png"/><Relationship Id="rId2310" Type="http://schemas.openxmlformats.org/officeDocument/2006/relationships/image" Target="../media/image2409.png"/><Relationship Id="rId2311" Type="http://schemas.openxmlformats.org/officeDocument/2006/relationships/image" Target="../media/image2410.png"/><Relationship Id="rId2312" Type="http://schemas.openxmlformats.org/officeDocument/2006/relationships/image" Target="../media/image2411.png"/><Relationship Id="rId2313" Type="http://schemas.openxmlformats.org/officeDocument/2006/relationships/image" Target="../media/image2412.png"/><Relationship Id="rId2314" Type="http://schemas.openxmlformats.org/officeDocument/2006/relationships/image" Target="../media/image2413.png"/><Relationship Id="rId2315" Type="http://schemas.openxmlformats.org/officeDocument/2006/relationships/image" Target="../media/image2414.png"/><Relationship Id="rId2316" Type="http://schemas.openxmlformats.org/officeDocument/2006/relationships/image" Target="../media/image2415.png"/><Relationship Id="rId2317" Type="http://schemas.openxmlformats.org/officeDocument/2006/relationships/image" Target="../media/image2416.png"/><Relationship Id="rId2318" Type="http://schemas.openxmlformats.org/officeDocument/2006/relationships/image" Target="../media/image2417.png"/><Relationship Id="rId2319" Type="http://schemas.openxmlformats.org/officeDocument/2006/relationships/image" Target="../media/image2418.png"/><Relationship Id="rId2320" Type="http://schemas.openxmlformats.org/officeDocument/2006/relationships/image" Target="../media/image2419.png"/><Relationship Id="rId2321" Type="http://schemas.openxmlformats.org/officeDocument/2006/relationships/image" Target="../media/image2420.png"/><Relationship Id="rId2322" Type="http://schemas.openxmlformats.org/officeDocument/2006/relationships/image" Target="../media/image2421.png"/><Relationship Id="rId2323" Type="http://schemas.openxmlformats.org/officeDocument/2006/relationships/image" Target="../media/image2422.png"/><Relationship Id="rId2324" Type="http://schemas.openxmlformats.org/officeDocument/2006/relationships/image" Target="../media/image2423.png"/><Relationship Id="rId2325" Type="http://schemas.openxmlformats.org/officeDocument/2006/relationships/image" Target="../media/image2424.png"/><Relationship Id="rId2326" Type="http://schemas.openxmlformats.org/officeDocument/2006/relationships/image" Target="../media/image2425.png"/><Relationship Id="rId2327" Type="http://schemas.openxmlformats.org/officeDocument/2006/relationships/image" Target="../media/image2426.png"/><Relationship Id="rId2328" Type="http://schemas.openxmlformats.org/officeDocument/2006/relationships/image" Target="../media/image2427.png"/><Relationship Id="rId2329" Type="http://schemas.openxmlformats.org/officeDocument/2006/relationships/image" Target="../media/image2428.png"/><Relationship Id="rId2330" Type="http://schemas.openxmlformats.org/officeDocument/2006/relationships/image" Target="../media/image2429.png"/><Relationship Id="rId2331" Type="http://schemas.openxmlformats.org/officeDocument/2006/relationships/image" Target="../media/image2430.png"/><Relationship Id="rId2332" Type="http://schemas.openxmlformats.org/officeDocument/2006/relationships/image" Target="../media/image2431.png"/><Relationship Id="rId2333" Type="http://schemas.openxmlformats.org/officeDocument/2006/relationships/image" Target="../media/image2432.png"/><Relationship Id="rId2334" Type="http://schemas.openxmlformats.org/officeDocument/2006/relationships/image" Target="../media/image2433.png"/><Relationship Id="rId2335" Type="http://schemas.openxmlformats.org/officeDocument/2006/relationships/image" Target="../media/image2434.png"/><Relationship Id="rId2336" Type="http://schemas.openxmlformats.org/officeDocument/2006/relationships/image" Target="../media/image2435.png"/><Relationship Id="rId2337" Type="http://schemas.openxmlformats.org/officeDocument/2006/relationships/image" Target="../media/image2436.png"/><Relationship Id="rId2338" Type="http://schemas.openxmlformats.org/officeDocument/2006/relationships/image" Target="../media/image2437.png"/><Relationship Id="rId2339" Type="http://schemas.openxmlformats.org/officeDocument/2006/relationships/image" Target="../media/image2438.png"/><Relationship Id="rId2340" Type="http://schemas.openxmlformats.org/officeDocument/2006/relationships/image" Target="../media/image2439.png"/><Relationship Id="rId2341" Type="http://schemas.openxmlformats.org/officeDocument/2006/relationships/image" Target="../media/image2440.png"/><Relationship Id="rId2342" Type="http://schemas.openxmlformats.org/officeDocument/2006/relationships/image" Target="../media/image2441.png"/><Relationship Id="rId2343" Type="http://schemas.openxmlformats.org/officeDocument/2006/relationships/image" Target="../media/image2442.png"/><Relationship Id="rId2344" Type="http://schemas.openxmlformats.org/officeDocument/2006/relationships/image" Target="../media/image2443.png"/><Relationship Id="rId2345" Type="http://schemas.openxmlformats.org/officeDocument/2006/relationships/image" Target="../media/image2444.png"/><Relationship Id="rId2346" Type="http://schemas.openxmlformats.org/officeDocument/2006/relationships/image" Target="../media/image2445.png"/><Relationship Id="rId2347" Type="http://schemas.openxmlformats.org/officeDocument/2006/relationships/image" Target="../media/image2446.png"/><Relationship Id="rId2348" Type="http://schemas.openxmlformats.org/officeDocument/2006/relationships/image" Target="../media/image2447.png"/><Relationship Id="rId2349" Type="http://schemas.openxmlformats.org/officeDocument/2006/relationships/image" Target="../media/image2448.png"/><Relationship Id="rId2350" Type="http://schemas.openxmlformats.org/officeDocument/2006/relationships/image" Target="../media/image2449.png"/><Relationship Id="rId2351" Type="http://schemas.openxmlformats.org/officeDocument/2006/relationships/image" Target="../media/image2450.png"/><Relationship Id="rId2352" Type="http://schemas.openxmlformats.org/officeDocument/2006/relationships/image" Target="../media/image2451.png"/><Relationship Id="rId2353" Type="http://schemas.openxmlformats.org/officeDocument/2006/relationships/image" Target="../media/image2452.png"/><Relationship Id="rId2354" Type="http://schemas.openxmlformats.org/officeDocument/2006/relationships/image" Target="../media/image2453.png"/><Relationship Id="rId2355" Type="http://schemas.openxmlformats.org/officeDocument/2006/relationships/image" Target="../media/image2454.png"/><Relationship Id="rId2356" Type="http://schemas.openxmlformats.org/officeDocument/2006/relationships/image" Target="../media/image2455.png"/><Relationship Id="rId2357" Type="http://schemas.openxmlformats.org/officeDocument/2006/relationships/image" Target="../media/image2456.png"/><Relationship Id="rId2358" Type="http://schemas.openxmlformats.org/officeDocument/2006/relationships/image" Target="../media/image2457.png"/><Relationship Id="rId2359" Type="http://schemas.openxmlformats.org/officeDocument/2006/relationships/image" Target="../media/image2458.png"/><Relationship Id="rId2360" Type="http://schemas.openxmlformats.org/officeDocument/2006/relationships/image" Target="../media/image2459.png"/><Relationship Id="rId2361" Type="http://schemas.openxmlformats.org/officeDocument/2006/relationships/image" Target="../media/image2460.png"/><Relationship Id="rId2362" Type="http://schemas.openxmlformats.org/officeDocument/2006/relationships/image" Target="../media/image2461.png"/><Relationship Id="rId2363" Type="http://schemas.openxmlformats.org/officeDocument/2006/relationships/image" Target="../media/image2462.png"/><Relationship Id="rId2364" Type="http://schemas.openxmlformats.org/officeDocument/2006/relationships/image" Target="../media/image2463.png"/><Relationship Id="rId2365" Type="http://schemas.openxmlformats.org/officeDocument/2006/relationships/image" Target="../media/image2464.png"/><Relationship Id="rId2366" Type="http://schemas.openxmlformats.org/officeDocument/2006/relationships/image" Target="../media/image2465.png"/><Relationship Id="rId2367" Type="http://schemas.openxmlformats.org/officeDocument/2006/relationships/image" Target="../media/image2466.png"/><Relationship Id="rId2368" Type="http://schemas.openxmlformats.org/officeDocument/2006/relationships/image" Target="../media/image2467.png"/><Relationship Id="rId2369" Type="http://schemas.openxmlformats.org/officeDocument/2006/relationships/image" Target="../media/image2468.png"/><Relationship Id="rId2370" Type="http://schemas.openxmlformats.org/officeDocument/2006/relationships/image" Target="../media/image2469.png"/><Relationship Id="rId2371" Type="http://schemas.openxmlformats.org/officeDocument/2006/relationships/image" Target="../media/image2470.png"/><Relationship Id="rId2372" Type="http://schemas.openxmlformats.org/officeDocument/2006/relationships/image" Target="../media/image2471.png"/><Relationship Id="rId2373" Type="http://schemas.openxmlformats.org/officeDocument/2006/relationships/image" Target="../media/image2472.png"/><Relationship Id="rId2374" Type="http://schemas.openxmlformats.org/officeDocument/2006/relationships/image" Target="../media/image2473.png"/><Relationship Id="rId2375" Type="http://schemas.openxmlformats.org/officeDocument/2006/relationships/image" Target="../media/image2474.png"/><Relationship Id="rId2376" Type="http://schemas.openxmlformats.org/officeDocument/2006/relationships/image" Target="../media/image2475.png"/><Relationship Id="rId2377" Type="http://schemas.openxmlformats.org/officeDocument/2006/relationships/image" Target="../media/image2476.png"/><Relationship Id="rId2378" Type="http://schemas.openxmlformats.org/officeDocument/2006/relationships/image" Target="../media/image2477.png"/><Relationship Id="rId2379" Type="http://schemas.openxmlformats.org/officeDocument/2006/relationships/image" Target="../media/image2478.png"/><Relationship Id="rId2380" Type="http://schemas.openxmlformats.org/officeDocument/2006/relationships/image" Target="../media/image2479.png"/><Relationship Id="rId2381" Type="http://schemas.openxmlformats.org/officeDocument/2006/relationships/image" Target="../media/image2480.png"/><Relationship Id="rId2382" Type="http://schemas.openxmlformats.org/officeDocument/2006/relationships/image" Target="../media/image2481.png"/><Relationship Id="rId2383" Type="http://schemas.openxmlformats.org/officeDocument/2006/relationships/image" Target="../media/image2482.png"/><Relationship Id="rId2384" Type="http://schemas.openxmlformats.org/officeDocument/2006/relationships/image" Target="../media/image2483.png"/><Relationship Id="rId2385" Type="http://schemas.openxmlformats.org/officeDocument/2006/relationships/image" Target="../media/image2484.png"/><Relationship Id="rId2386" Type="http://schemas.openxmlformats.org/officeDocument/2006/relationships/image" Target="../media/image2485.png"/><Relationship Id="rId2387" Type="http://schemas.openxmlformats.org/officeDocument/2006/relationships/image" Target="../media/image2486.png"/><Relationship Id="rId2388" Type="http://schemas.openxmlformats.org/officeDocument/2006/relationships/image" Target="../media/image2487.png"/><Relationship Id="rId2389" Type="http://schemas.openxmlformats.org/officeDocument/2006/relationships/image" Target="../media/image2488.png"/><Relationship Id="rId2390" Type="http://schemas.openxmlformats.org/officeDocument/2006/relationships/image" Target="../media/image2489.png"/><Relationship Id="rId2391" Type="http://schemas.openxmlformats.org/officeDocument/2006/relationships/image" Target="../media/image2490.png"/><Relationship Id="rId2392" Type="http://schemas.openxmlformats.org/officeDocument/2006/relationships/image" Target="../media/image2491.png"/><Relationship Id="rId2393" Type="http://schemas.openxmlformats.org/officeDocument/2006/relationships/image" Target="../media/image2492.png"/><Relationship Id="rId2394" Type="http://schemas.openxmlformats.org/officeDocument/2006/relationships/image" Target="../media/image2493.png"/><Relationship Id="rId2395" Type="http://schemas.openxmlformats.org/officeDocument/2006/relationships/image" Target="../media/image2494.png"/><Relationship Id="rId2396" Type="http://schemas.openxmlformats.org/officeDocument/2006/relationships/image" Target="../media/image2495.png"/><Relationship Id="rId2397" Type="http://schemas.openxmlformats.org/officeDocument/2006/relationships/image" Target="../media/image2496.png"/><Relationship Id="rId2398" Type="http://schemas.openxmlformats.org/officeDocument/2006/relationships/image" Target="../media/image2497.png"/><Relationship Id="rId2399" Type="http://schemas.openxmlformats.org/officeDocument/2006/relationships/image" Target="../media/image2498.png"/><Relationship Id="rId2400" Type="http://schemas.openxmlformats.org/officeDocument/2006/relationships/image" Target="../media/image2499.png"/><Relationship Id="rId2401" Type="http://schemas.openxmlformats.org/officeDocument/2006/relationships/image" Target="../media/image2500.png"/><Relationship Id="rId2402" Type="http://schemas.openxmlformats.org/officeDocument/2006/relationships/image" Target="../media/image2501.png"/><Relationship Id="rId2403" Type="http://schemas.openxmlformats.org/officeDocument/2006/relationships/image" Target="../media/image2502.png"/><Relationship Id="rId2404" Type="http://schemas.openxmlformats.org/officeDocument/2006/relationships/image" Target="../media/image2503.png"/><Relationship Id="rId2405" Type="http://schemas.openxmlformats.org/officeDocument/2006/relationships/image" Target="../media/image2504.png"/><Relationship Id="rId2406" Type="http://schemas.openxmlformats.org/officeDocument/2006/relationships/image" Target="../media/image2505.png"/><Relationship Id="rId2407" Type="http://schemas.openxmlformats.org/officeDocument/2006/relationships/image" Target="../media/image2506.png"/><Relationship Id="rId2408" Type="http://schemas.openxmlformats.org/officeDocument/2006/relationships/image" Target="../media/image2507.png"/><Relationship Id="rId2409" Type="http://schemas.openxmlformats.org/officeDocument/2006/relationships/image" Target="../media/image2508.png"/><Relationship Id="rId2410" Type="http://schemas.openxmlformats.org/officeDocument/2006/relationships/image" Target="../media/image2509.png"/><Relationship Id="rId2411" Type="http://schemas.openxmlformats.org/officeDocument/2006/relationships/image" Target="../media/image2510.png"/><Relationship Id="rId2412" Type="http://schemas.openxmlformats.org/officeDocument/2006/relationships/image" Target="../media/image2511.png"/><Relationship Id="rId2413" Type="http://schemas.openxmlformats.org/officeDocument/2006/relationships/image" Target="../media/image2512.png"/><Relationship Id="rId2414" Type="http://schemas.openxmlformats.org/officeDocument/2006/relationships/image" Target="../media/image2513.png"/><Relationship Id="rId2415" Type="http://schemas.openxmlformats.org/officeDocument/2006/relationships/image" Target="../media/image2514.png"/><Relationship Id="rId2416" Type="http://schemas.openxmlformats.org/officeDocument/2006/relationships/image" Target="../media/image2515.png"/><Relationship Id="rId2417" Type="http://schemas.openxmlformats.org/officeDocument/2006/relationships/image" Target="../media/image2516.png"/><Relationship Id="rId2418" Type="http://schemas.openxmlformats.org/officeDocument/2006/relationships/image" Target="../media/image2517.png"/><Relationship Id="rId2419" Type="http://schemas.openxmlformats.org/officeDocument/2006/relationships/image" Target="../media/image2518.png"/><Relationship Id="rId2420" Type="http://schemas.openxmlformats.org/officeDocument/2006/relationships/image" Target="../media/image2519.png"/><Relationship Id="rId2421" Type="http://schemas.openxmlformats.org/officeDocument/2006/relationships/image" Target="../media/image2520.png"/><Relationship Id="rId2422" Type="http://schemas.openxmlformats.org/officeDocument/2006/relationships/image" Target="../media/image2521.png"/><Relationship Id="rId2423" Type="http://schemas.openxmlformats.org/officeDocument/2006/relationships/image" Target="../media/image2522.png"/><Relationship Id="rId2424" Type="http://schemas.openxmlformats.org/officeDocument/2006/relationships/image" Target="../media/image2523.png"/><Relationship Id="rId2425" Type="http://schemas.openxmlformats.org/officeDocument/2006/relationships/image" Target="../media/image2524.png"/><Relationship Id="rId2426" Type="http://schemas.openxmlformats.org/officeDocument/2006/relationships/image" Target="../media/image2525.png"/><Relationship Id="rId2427" Type="http://schemas.openxmlformats.org/officeDocument/2006/relationships/image" Target="../media/image2526.png"/><Relationship Id="rId2428" Type="http://schemas.openxmlformats.org/officeDocument/2006/relationships/image" Target="../media/image2527.png"/><Relationship Id="rId2429" Type="http://schemas.openxmlformats.org/officeDocument/2006/relationships/image" Target="../media/image2528.png"/><Relationship Id="rId2430" Type="http://schemas.openxmlformats.org/officeDocument/2006/relationships/image" Target="../media/image2529.png"/><Relationship Id="rId2431" Type="http://schemas.openxmlformats.org/officeDocument/2006/relationships/image" Target="../media/image2530.png"/><Relationship Id="rId2432" Type="http://schemas.openxmlformats.org/officeDocument/2006/relationships/image" Target="../media/image2531.png"/><Relationship Id="rId2433" Type="http://schemas.openxmlformats.org/officeDocument/2006/relationships/image" Target="../media/image2532.png"/><Relationship Id="rId2434" Type="http://schemas.openxmlformats.org/officeDocument/2006/relationships/image" Target="../media/image2533.png"/><Relationship Id="rId2435" Type="http://schemas.openxmlformats.org/officeDocument/2006/relationships/image" Target="../media/image2534.png"/><Relationship Id="rId2436" Type="http://schemas.openxmlformats.org/officeDocument/2006/relationships/image" Target="../media/image2535.png"/><Relationship Id="rId2437" Type="http://schemas.openxmlformats.org/officeDocument/2006/relationships/image" Target="../media/image2536.png"/><Relationship Id="rId2438" Type="http://schemas.openxmlformats.org/officeDocument/2006/relationships/image" Target="../media/image2537.png"/><Relationship Id="rId2439" Type="http://schemas.openxmlformats.org/officeDocument/2006/relationships/image" Target="../media/image2538.png"/><Relationship Id="rId2440" Type="http://schemas.openxmlformats.org/officeDocument/2006/relationships/image" Target="../media/image2539.png"/><Relationship Id="rId2441" Type="http://schemas.openxmlformats.org/officeDocument/2006/relationships/image" Target="../media/image2540.png"/><Relationship Id="rId2442" Type="http://schemas.openxmlformats.org/officeDocument/2006/relationships/image" Target="../media/image2541.png"/><Relationship Id="rId2443" Type="http://schemas.openxmlformats.org/officeDocument/2006/relationships/image" Target="../media/image2542.png"/><Relationship Id="rId2444" Type="http://schemas.openxmlformats.org/officeDocument/2006/relationships/image" Target="../media/image2543.png"/><Relationship Id="rId2445" Type="http://schemas.openxmlformats.org/officeDocument/2006/relationships/image" Target="../media/image2544.png"/><Relationship Id="rId2446" Type="http://schemas.openxmlformats.org/officeDocument/2006/relationships/image" Target="../media/image2545.png"/><Relationship Id="rId2447" Type="http://schemas.openxmlformats.org/officeDocument/2006/relationships/image" Target="../media/image2546.png"/><Relationship Id="rId2448" Type="http://schemas.openxmlformats.org/officeDocument/2006/relationships/image" Target="../media/image2547.png"/><Relationship Id="rId2449" Type="http://schemas.openxmlformats.org/officeDocument/2006/relationships/image" Target="../media/image2548.png"/><Relationship Id="rId2450" Type="http://schemas.openxmlformats.org/officeDocument/2006/relationships/image" Target="../media/image2549.png"/><Relationship Id="rId2451" Type="http://schemas.openxmlformats.org/officeDocument/2006/relationships/image" Target="../media/image2550.png"/><Relationship Id="rId2452" Type="http://schemas.openxmlformats.org/officeDocument/2006/relationships/image" Target="../media/image2551.png"/><Relationship Id="rId2453" Type="http://schemas.openxmlformats.org/officeDocument/2006/relationships/image" Target="../media/image2552.png"/><Relationship Id="rId2454" Type="http://schemas.openxmlformats.org/officeDocument/2006/relationships/image" Target="../media/image2553.png"/><Relationship Id="rId2455" Type="http://schemas.openxmlformats.org/officeDocument/2006/relationships/image" Target="../media/image2554.png"/><Relationship Id="rId2456" Type="http://schemas.openxmlformats.org/officeDocument/2006/relationships/image" Target="../media/image2555.png"/><Relationship Id="rId2457" Type="http://schemas.openxmlformats.org/officeDocument/2006/relationships/image" Target="../media/image2556.png"/><Relationship Id="rId2458" Type="http://schemas.openxmlformats.org/officeDocument/2006/relationships/image" Target="../media/image2557.png"/><Relationship Id="rId2459" Type="http://schemas.openxmlformats.org/officeDocument/2006/relationships/image" Target="../media/image2558.png"/><Relationship Id="rId2460" Type="http://schemas.openxmlformats.org/officeDocument/2006/relationships/image" Target="../media/image2559.png"/><Relationship Id="rId2461" Type="http://schemas.openxmlformats.org/officeDocument/2006/relationships/image" Target="../media/image2560.png"/><Relationship Id="rId2462" Type="http://schemas.openxmlformats.org/officeDocument/2006/relationships/image" Target="../media/image2561.png"/><Relationship Id="rId2463" Type="http://schemas.openxmlformats.org/officeDocument/2006/relationships/image" Target="../media/image2562.png"/><Relationship Id="rId2464" Type="http://schemas.openxmlformats.org/officeDocument/2006/relationships/image" Target="../media/image2563.png"/><Relationship Id="rId2465" Type="http://schemas.openxmlformats.org/officeDocument/2006/relationships/image" Target="../media/image2564.png"/><Relationship Id="rId2466" Type="http://schemas.openxmlformats.org/officeDocument/2006/relationships/image" Target="../media/image2565.png"/><Relationship Id="rId2467" Type="http://schemas.openxmlformats.org/officeDocument/2006/relationships/image" Target="../media/image2566.png"/><Relationship Id="rId2468" Type="http://schemas.openxmlformats.org/officeDocument/2006/relationships/image" Target="../media/image2567.png"/><Relationship Id="rId2469" Type="http://schemas.openxmlformats.org/officeDocument/2006/relationships/image" Target="../media/image2568.png"/><Relationship Id="rId2470" Type="http://schemas.openxmlformats.org/officeDocument/2006/relationships/image" Target="../media/image2569.png"/><Relationship Id="rId2471" Type="http://schemas.openxmlformats.org/officeDocument/2006/relationships/image" Target="../media/image2570.png"/><Relationship Id="rId2472" Type="http://schemas.openxmlformats.org/officeDocument/2006/relationships/image" Target="../media/image2571.png"/><Relationship Id="rId2473" Type="http://schemas.openxmlformats.org/officeDocument/2006/relationships/image" Target="../media/image2572.png"/><Relationship Id="rId2474" Type="http://schemas.openxmlformats.org/officeDocument/2006/relationships/image" Target="../media/image2573.png"/><Relationship Id="rId2475" Type="http://schemas.openxmlformats.org/officeDocument/2006/relationships/image" Target="../media/image2574.png"/><Relationship Id="rId2476" Type="http://schemas.openxmlformats.org/officeDocument/2006/relationships/image" Target="../media/image2575.png"/><Relationship Id="rId2477" Type="http://schemas.openxmlformats.org/officeDocument/2006/relationships/image" Target="../media/image2576.png"/><Relationship Id="rId2478" Type="http://schemas.openxmlformats.org/officeDocument/2006/relationships/image" Target="../media/image2577.png"/><Relationship Id="rId2479" Type="http://schemas.openxmlformats.org/officeDocument/2006/relationships/image" Target="../media/image2578.png"/><Relationship Id="rId2480" Type="http://schemas.openxmlformats.org/officeDocument/2006/relationships/image" Target="../media/image2579.png"/><Relationship Id="rId2481" Type="http://schemas.openxmlformats.org/officeDocument/2006/relationships/image" Target="../media/image2580.png"/><Relationship Id="rId2482" Type="http://schemas.openxmlformats.org/officeDocument/2006/relationships/image" Target="../media/image2581.png"/><Relationship Id="rId2483" Type="http://schemas.openxmlformats.org/officeDocument/2006/relationships/image" Target="../media/image2582.png"/><Relationship Id="rId2484" Type="http://schemas.openxmlformats.org/officeDocument/2006/relationships/image" Target="../media/image2583.png"/><Relationship Id="rId2485" Type="http://schemas.openxmlformats.org/officeDocument/2006/relationships/image" Target="../media/image2584.png"/><Relationship Id="rId2486" Type="http://schemas.openxmlformats.org/officeDocument/2006/relationships/image" Target="../media/image2585.png"/><Relationship Id="rId2487" Type="http://schemas.openxmlformats.org/officeDocument/2006/relationships/image" Target="../media/image2586.png"/><Relationship Id="rId2488" Type="http://schemas.openxmlformats.org/officeDocument/2006/relationships/image" Target="../media/image2587.png"/><Relationship Id="rId2489" Type="http://schemas.openxmlformats.org/officeDocument/2006/relationships/image" Target="../media/image2588.png"/><Relationship Id="rId2490" Type="http://schemas.openxmlformats.org/officeDocument/2006/relationships/image" Target="../media/image2589.png"/><Relationship Id="rId2491" Type="http://schemas.openxmlformats.org/officeDocument/2006/relationships/image" Target="../media/image2590.png"/><Relationship Id="rId2492" Type="http://schemas.openxmlformats.org/officeDocument/2006/relationships/image" Target="../media/image2591.png"/><Relationship Id="rId2493" Type="http://schemas.openxmlformats.org/officeDocument/2006/relationships/image" Target="../media/image2592.png"/><Relationship Id="rId2494" Type="http://schemas.openxmlformats.org/officeDocument/2006/relationships/image" Target="../media/image2593.png"/><Relationship Id="rId2495" Type="http://schemas.openxmlformats.org/officeDocument/2006/relationships/image" Target="../media/image2594.png"/><Relationship Id="rId2496" Type="http://schemas.openxmlformats.org/officeDocument/2006/relationships/image" Target="../media/image2595.png"/><Relationship Id="rId2497" Type="http://schemas.openxmlformats.org/officeDocument/2006/relationships/image" Target="../media/image2596.png"/><Relationship Id="rId2498" Type="http://schemas.openxmlformats.org/officeDocument/2006/relationships/image" Target="../media/image2597.png"/><Relationship Id="rId2499" Type="http://schemas.openxmlformats.org/officeDocument/2006/relationships/image" Target="../media/image2598.png"/><Relationship Id="rId2500" Type="http://schemas.openxmlformats.org/officeDocument/2006/relationships/image" Target="../media/image2599.png"/><Relationship Id="rId2501" Type="http://schemas.openxmlformats.org/officeDocument/2006/relationships/image" Target="../media/image2600.png"/><Relationship Id="rId2502" Type="http://schemas.openxmlformats.org/officeDocument/2006/relationships/image" Target="../media/image2601.png"/><Relationship Id="rId2503" Type="http://schemas.openxmlformats.org/officeDocument/2006/relationships/image" Target="../media/image2602.png"/><Relationship Id="rId2504" Type="http://schemas.openxmlformats.org/officeDocument/2006/relationships/image" Target="../media/image2603.png"/><Relationship Id="rId2505" Type="http://schemas.openxmlformats.org/officeDocument/2006/relationships/image" Target="../media/image2604.png"/><Relationship Id="rId2506" Type="http://schemas.openxmlformats.org/officeDocument/2006/relationships/image" Target="../media/image2605.png"/><Relationship Id="rId2507" Type="http://schemas.openxmlformats.org/officeDocument/2006/relationships/image" Target="../media/image2606.png"/><Relationship Id="rId2508" Type="http://schemas.openxmlformats.org/officeDocument/2006/relationships/image" Target="../media/image2607.png"/><Relationship Id="rId2509" Type="http://schemas.openxmlformats.org/officeDocument/2006/relationships/image" Target="../media/image2608.png"/><Relationship Id="rId2510" Type="http://schemas.openxmlformats.org/officeDocument/2006/relationships/image" Target="../media/image2609.png"/><Relationship Id="rId2511" Type="http://schemas.openxmlformats.org/officeDocument/2006/relationships/image" Target="../media/image2610.png"/><Relationship Id="rId2512" Type="http://schemas.openxmlformats.org/officeDocument/2006/relationships/image" Target="../media/image2611.png"/><Relationship Id="rId2513" Type="http://schemas.openxmlformats.org/officeDocument/2006/relationships/image" Target="../media/image2612.png"/><Relationship Id="rId2514" Type="http://schemas.openxmlformats.org/officeDocument/2006/relationships/image" Target="../media/image2613.png"/><Relationship Id="rId2515" Type="http://schemas.openxmlformats.org/officeDocument/2006/relationships/image" Target="../media/image2614.png"/><Relationship Id="rId2516" Type="http://schemas.openxmlformats.org/officeDocument/2006/relationships/image" Target="../media/image2615.png"/><Relationship Id="rId2517" Type="http://schemas.openxmlformats.org/officeDocument/2006/relationships/image" Target="../media/image2616.png"/><Relationship Id="rId2518" Type="http://schemas.openxmlformats.org/officeDocument/2006/relationships/image" Target="../media/image2617.png"/><Relationship Id="rId2519" Type="http://schemas.openxmlformats.org/officeDocument/2006/relationships/image" Target="../media/image2618.png"/><Relationship Id="rId2520" Type="http://schemas.openxmlformats.org/officeDocument/2006/relationships/image" Target="../media/image2619.png"/><Relationship Id="rId2521" Type="http://schemas.openxmlformats.org/officeDocument/2006/relationships/image" Target="../media/image2620.png"/><Relationship Id="rId2522" Type="http://schemas.openxmlformats.org/officeDocument/2006/relationships/image" Target="../media/image2621.png"/><Relationship Id="rId2523" Type="http://schemas.openxmlformats.org/officeDocument/2006/relationships/image" Target="../media/image2622.png"/><Relationship Id="rId2524" Type="http://schemas.openxmlformats.org/officeDocument/2006/relationships/image" Target="../media/image2623.png"/><Relationship Id="rId2525" Type="http://schemas.openxmlformats.org/officeDocument/2006/relationships/image" Target="../media/image2624.png"/><Relationship Id="rId2526" Type="http://schemas.openxmlformats.org/officeDocument/2006/relationships/image" Target="../media/image2625.png"/><Relationship Id="rId2527" Type="http://schemas.openxmlformats.org/officeDocument/2006/relationships/image" Target="../media/image2626.png"/><Relationship Id="rId2528" Type="http://schemas.openxmlformats.org/officeDocument/2006/relationships/image" Target="../media/image2627.png"/><Relationship Id="rId2529" Type="http://schemas.openxmlformats.org/officeDocument/2006/relationships/image" Target="../media/image2628.png"/><Relationship Id="rId2530" Type="http://schemas.openxmlformats.org/officeDocument/2006/relationships/image" Target="../media/image2629.png"/><Relationship Id="rId2531" Type="http://schemas.openxmlformats.org/officeDocument/2006/relationships/image" Target="../media/image2630.png"/><Relationship Id="rId2532" Type="http://schemas.openxmlformats.org/officeDocument/2006/relationships/image" Target="../media/image2631.png"/><Relationship Id="rId2533" Type="http://schemas.openxmlformats.org/officeDocument/2006/relationships/image" Target="../media/image2632.png"/><Relationship Id="rId2534" Type="http://schemas.openxmlformats.org/officeDocument/2006/relationships/image" Target="../media/image2633.png"/><Relationship Id="rId2535" Type="http://schemas.openxmlformats.org/officeDocument/2006/relationships/image" Target="../media/image2634.png"/><Relationship Id="rId2536" Type="http://schemas.openxmlformats.org/officeDocument/2006/relationships/image" Target="../media/image2635.png"/><Relationship Id="rId2537" Type="http://schemas.openxmlformats.org/officeDocument/2006/relationships/image" Target="../media/image2636.png"/><Relationship Id="rId2538" Type="http://schemas.openxmlformats.org/officeDocument/2006/relationships/image" Target="../media/image2637.png"/><Relationship Id="rId2539" Type="http://schemas.openxmlformats.org/officeDocument/2006/relationships/image" Target="../media/image2638.png"/><Relationship Id="rId2540" Type="http://schemas.openxmlformats.org/officeDocument/2006/relationships/image" Target="../media/image2639.png"/><Relationship Id="rId2541" Type="http://schemas.openxmlformats.org/officeDocument/2006/relationships/image" Target="../media/image2640.png"/><Relationship Id="rId2542" Type="http://schemas.openxmlformats.org/officeDocument/2006/relationships/image" Target="../media/image2641.png"/><Relationship Id="rId2543" Type="http://schemas.openxmlformats.org/officeDocument/2006/relationships/image" Target="../media/image2642.png"/><Relationship Id="rId2544" Type="http://schemas.openxmlformats.org/officeDocument/2006/relationships/image" Target="../media/image2643.png"/><Relationship Id="rId2545" Type="http://schemas.openxmlformats.org/officeDocument/2006/relationships/image" Target="../media/image2644.png"/><Relationship Id="rId2546" Type="http://schemas.openxmlformats.org/officeDocument/2006/relationships/image" Target="../media/image2645.png"/><Relationship Id="rId2547" Type="http://schemas.openxmlformats.org/officeDocument/2006/relationships/image" Target="../media/image2646.png"/><Relationship Id="rId2548" Type="http://schemas.openxmlformats.org/officeDocument/2006/relationships/image" Target="../media/image2647.png"/><Relationship Id="rId2549" Type="http://schemas.openxmlformats.org/officeDocument/2006/relationships/image" Target="../media/image2648.png"/><Relationship Id="rId2550" Type="http://schemas.openxmlformats.org/officeDocument/2006/relationships/image" Target="../media/image2649.png"/><Relationship Id="rId2551" Type="http://schemas.openxmlformats.org/officeDocument/2006/relationships/image" Target="../media/image2650.png"/><Relationship Id="rId2552" Type="http://schemas.openxmlformats.org/officeDocument/2006/relationships/image" Target="../media/image2651.png"/><Relationship Id="rId2553" Type="http://schemas.openxmlformats.org/officeDocument/2006/relationships/image" Target="../media/image2652.png"/><Relationship Id="rId2554" Type="http://schemas.openxmlformats.org/officeDocument/2006/relationships/image" Target="../media/image2653.png"/><Relationship Id="rId2555" Type="http://schemas.openxmlformats.org/officeDocument/2006/relationships/image" Target="../media/image2654.png"/><Relationship Id="rId2556" Type="http://schemas.openxmlformats.org/officeDocument/2006/relationships/image" Target="../media/image2655.png"/><Relationship Id="rId2557" Type="http://schemas.openxmlformats.org/officeDocument/2006/relationships/image" Target="../media/image2656.png"/><Relationship Id="rId2558" Type="http://schemas.openxmlformats.org/officeDocument/2006/relationships/image" Target="../media/image2657.png"/><Relationship Id="rId2559" Type="http://schemas.openxmlformats.org/officeDocument/2006/relationships/image" Target="../media/image2658.png"/><Relationship Id="rId2560" Type="http://schemas.openxmlformats.org/officeDocument/2006/relationships/image" Target="../media/image2659.png"/><Relationship Id="rId2561" Type="http://schemas.openxmlformats.org/officeDocument/2006/relationships/image" Target="../media/image2660.png"/><Relationship Id="rId2562" Type="http://schemas.openxmlformats.org/officeDocument/2006/relationships/image" Target="../media/image2661.png"/><Relationship Id="rId2563" Type="http://schemas.openxmlformats.org/officeDocument/2006/relationships/image" Target="../media/image2662.png"/><Relationship Id="rId2564" Type="http://schemas.openxmlformats.org/officeDocument/2006/relationships/image" Target="../media/image2663.png"/><Relationship Id="rId2565" Type="http://schemas.openxmlformats.org/officeDocument/2006/relationships/image" Target="../media/image2664.png"/><Relationship Id="rId2566" Type="http://schemas.openxmlformats.org/officeDocument/2006/relationships/image" Target="../media/image2665.png"/><Relationship Id="rId2567" Type="http://schemas.openxmlformats.org/officeDocument/2006/relationships/image" Target="../media/image2666.png"/><Relationship Id="rId2568" Type="http://schemas.openxmlformats.org/officeDocument/2006/relationships/image" Target="../media/image2667.png"/><Relationship Id="rId2569" Type="http://schemas.openxmlformats.org/officeDocument/2006/relationships/image" Target="../media/image2668.png"/><Relationship Id="rId2570" Type="http://schemas.openxmlformats.org/officeDocument/2006/relationships/image" Target="../media/image2669.png"/><Relationship Id="rId2571" Type="http://schemas.openxmlformats.org/officeDocument/2006/relationships/image" Target="../media/image2670.png"/><Relationship Id="rId2572" Type="http://schemas.openxmlformats.org/officeDocument/2006/relationships/image" Target="../media/image2671.png"/><Relationship Id="rId2573" Type="http://schemas.openxmlformats.org/officeDocument/2006/relationships/image" Target="../media/image2672.png"/><Relationship Id="rId2574" Type="http://schemas.openxmlformats.org/officeDocument/2006/relationships/image" Target="../media/image2673.png"/><Relationship Id="rId2575" Type="http://schemas.openxmlformats.org/officeDocument/2006/relationships/image" Target="../media/image2674.png"/><Relationship Id="rId2576" Type="http://schemas.openxmlformats.org/officeDocument/2006/relationships/image" Target="../media/image2675.png"/><Relationship Id="rId2577" Type="http://schemas.openxmlformats.org/officeDocument/2006/relationships/image" Target="../media/image2676.png"/><Relationship Id="rId2578" Type="http://schemas.openxmlformats.org/officeDocument/2006/relationships/image" Target="../media/image2677.png"/><Relationship Id="rId2579" Type="http://schemas.openxmlformats.org/officeDocument/2006/relationships/image" Target="../media/image2678.png"/><Relationship Id="rId2580" Type="http://schemas.openxmlformats.org/officeDocument/2006/relationships/image" Target="../media/image2679.png"/><Relationship Id="rId2581" Type="http://schemas.openxmlformats.org/officeDocument/2006/relationships/image" Target="../media/image2680.png"/><Relationship Id="rId2582" Type="http://schemas.openxmlformats.org/officeDocument/2006/relationships/image" Target="../media/image2681.png"/><Relationship Id="rId2583" Type="http://schemas.openxmlformats.org/officeDocument/2006/relationships/image" Target="../media/image2682.png"/><Relationship Id="rId2584" Type="http://schemas.openxmlformats.org/officeDocument/2006/relationships/image" Target="../media/image2683.png"/><Relationship Id="rId2585" Type="http://schemas.openxmlformats.org/officeDocument/2006/relationships/image" Target="../media/image2684.png"/><Relationship Id="rId2586" Type="http://schemas.openxmlformats.org/officeDocument/2006/relationships/image" Target="../media/image2685.png"/><Relationship Id="rId2587" Type="http://schemas.openxmlformats.org/officeDocument/2006/relationships/image" Target="../media/image2686.png"/><Relationship Id="rId2588" Type="http://schemas.openxmlformats.org/officeDocument/2006/relationships/image" Target="../media/image2687.png"/><Relationship Id="rId2589" Type="http://schemas.openxmlformats.org/officeDocument/2006/relationships/image" Target="../media/image2688.png"/><Relationship Id="rId2590" Type="http://schemas.openxmlformats.org/officeDocument/2006/relationships/image" Target="../media/image2689.png"/><Relationship Id="rId2591" Type="http://schemas.openxmlformats.org/officeDocument/2006/relationships/image" Target="../media/image2690.png"/><Relationship Id="rId2592" Type="http://schemas.openxmlformats.org/officeDocument/2006/relationships/image" Target="../media/image2691.png"/><Relationship Id="rId2593" Type="http://schemas.openxmlformats.org/officeDocument/2006/relationships/image" Target="../media/image2692.png"/><Relationship Id="rId2594" Type="http://schemas.openxmlformats.org/officeDocument/2006/relationships/image" Target="../media/image2693.png"/><Relationship Id="rId2595" Type="http://schemas.openxmlformats.org/officeDocument/2006/relationships/image" Target="../media/image2694.png"/><Relationship Id="rId2596" Type="http://schemas.openxmlformats.org/officeDocument/2006/relationships/image" Target="../media/image2695.png"/><Relationship Id="rId2597" Type="http://schemas.openxmlformats.org/officeDocument/2006/relationships/image" Target="../media/image2696.png"/><Relationship Id="rId2598" Type="http://schemas.openxmlformats.org/officeDocument/2006/relationships/image" Target="../media/image2697.png"/><Relationship Id="rId2599" Type="http://schemas.openxmlformats.org/officeDocument/2006/relationships/image" Target="../media/image2698.png"/><Relationship Id="rId2600" Type="http://schemas.openxmlformats.org/officeDocument/2006/relationships/image" Target="../media/image2699.png"/><Relationship Id="rId2601" Type="http://schemas.openxmlformats.org/officeDocument/2006/relationships/image" Target="../media/image2700.png"/><Relationship Id="rId2602" Type="http://schemas.openxmlformats.org/officeDocument/2006/relationships/image" Target="../media/image2701.png"/><Relationship Id="rId2603" Type="http://schemas.openxmlformats.org/officeDocument/2006/relationships/image" Target="../media/image2702.png"/><Relationship Id="rId2604" Type="http://schemas.openxmlformats.org/officeDocument/2006/relationships/image" Target="../media/image2703.png"/><Relationship Id="rId2605" Type="http://schemas.openxmlformats.org/officeDocument/2006/relationships/image" Target="../media/image2704.png"/><Relationship Id="rId2606" Type="http://schemas.openxmlformats.org/officeDocument/2006/relationships/image" Target="../media/image2705.png"/><Relationship Id="rId2607" Type="http://schemas.openxmlformats.org/officeDocument/2006/relationships/image" Target="../media/image2706.png"/><Relationship Id="rId2608" Type="http://schemas.openxmlformats.org/officeDocument/2006/relationships/image" Target="../media/image2707.png"/><Relationship Id="rId2609" Type="http://schemas.openxmlformats.org/officeDocument/2006/relationships/image" Target="../media/image2708.png"/><Relationship Id="rId2610" Type="http://schemas.openxmlformats.org/officeDocument/2006/relationships/image" Target="../media/image2709.png"/><Relationship Id="rId2611" Type="http://schemas.openxmlformats.org/officeDocument/2006/relationships/image" Target="../media/image2710.png"/><Relationship Id="rId2612" Type="http://schemas.openxmlformats.org/officeDocument/2006/relationships/image" Target="../media/image2711.png"/><Relationship Id="rId2613" Type="http://schemas.openxmlformats.org/officeDocument/2006/relationships/image" Target="../media/image2712.png"/><Relationship Id="rId2614" Type="http://schemas.openxmlformats.org/officeDocument/2006/relationships/image" Target="../media/image2713.png"/><Relationship Id="rId2615" Type="http://schemas.openxmlformats.org/officeDocument/2006/relationships/image" Target="../media/image2714.png"/><Relationship Id="rId2616" Type="http://schemas.openxmlformats.org/officeDocument/2006/relationships/image" Target="../media/image2715.png"/><Relationship Id="rId2617" Type="http://schemas.openxmlformats.org/officeDocument/2006/relationships/image" Target="../media/image2716.png"/><Relationship Id="rId2618" Type="http://schemas.openxmlformats.org/officeDocument/2006/relationships/image" Target="../media/image2717.png"/><Relationship Id="rId2619" Type="http://schemas.openxmlformats.org/officeDocument/2006/relationships/image" Target="../media/image2718.png"/><Relationship Id="rId2620" Type="http://schemas.openxmlformats.org/officeDocument/2006/relationships/image" Target="../media/image2719.png"/><Relationship Id="rId2621" Type="http://schemas.openxmlformats.org/officeDocument/2006/relationships/image" Target="../media/image2720.png"/><Relationship Id="rId2622" Type="http://schemas.openxmlformats.org/officeDocument/2006/relationships/image" Target="../media/image2721.png"/><Relationship Id="rId2623" Type="http://schemas.openxmlformats.org/officeDocument/2006/relationships/image" Target="../media/image2722.png"/><Relationship Id="rId2624" Type="http://schemas.openxmlformats.org/officeDocument/2006/relationships/image" Target="../media/image2723.png"/><Relationship Id="rId2625" Type="http://schemas.openxmlformats.org/officeDocument/2006/relationships/image" Target="../media/image2724.png"/><Relationship Id="rId2626" Type="http://schemas.openxmlformats.org/officeDocument/2006/relationships/image" Target="../media/image2725.png"/><Relationship Id="rId2627" Type="http://schemas.openxmlformats.org/officeDocument/2006/relationships/image" Target="../media/image2726.png"/><Relationship Id="rId2628" Type="http://schemas.openxmlformats.org/officeDocument/2006/relationships/image" Target="../media/image2727.png"/><Relationship Id="rId2629" Type="http://schemas.openxmlformats.org/officeDocument/2006/relationships/image" Target="../media/image2728.png"/><Relationship Id="rId2630" Type="http://schemas.openxmlformats.org/officeDocument/2006/relationships/image" Target="../media/image2729.png"/><Relationship Id="rId2631" Type="http://schemas.openxmlformats.org/officeDocument/2006/relationships/image" Target="../media/image2730.png"/><Relationship Id="rId2632" Type="http://schemas.openxmlformats.org/officeDocument/2006/relationships/image" Target="../media/image2731.png"/><Relationship Id="rId2633" Type="http://schemas.openxmlformats.org/officeDocument/2006/relationships/image" Target="../media/image2732.png"/><Relationship Id="rId2634" Type="http://schemas.openxmlformats.org/officeDocument/2006/relationships/image" Target="../media/image2733.png"/><Relationship Id="rId2635" Type="http://schemas.openxmlformats.org/officeDocument/2006/relationships/image" Target="../media/image2734.png"/><Relationship Id="rId2636" Type="http://schemas.openxmlformats.org/officeDocument/2006/relationships/image" Target="../media/image2735.png"/><Relationship Id="rId2637" Type="http://schemas.openxmlformats.org/officeDocument/2006/relationships/image" Target="../media/image2736.png"/><Relationship Id="rId2638" Type="http://schemas.openxmlformats.org/officeDocument/2006/relationships/image" Target="../media/image2737.png"/><Relationship Id="rId2639" Type="http://schemas.openxmlformats.org/officeDocument/2006/relationships/image" Target="../media/image2738.png"/><Relationship Id="rId2640" Type="http://schemas.openxmlformats.org/officeDocument/2006/relationships/image" Target="../media/image2739.png"/><Relationship Id="rId2641" Type="http://schemas.openxmlformats.org/officeDocument/2006/relationships/image" Target="../media/image2740.png"/><Relationship Id="rId2642" Type="http://schemas.openxmlformats.org/officeDocument/2006/relationships/image" Target="../media/image2741.png"/><Relationship Id="rId2643" Type="http://schemas.openxmlformats.org/officeDocument/2006/relationships/image" Target="../media/image2742.png"/><Relationship Id="rId2644" Type="http://schemas.openxmlformats.org/officeDocument/2006/relationships/image" Target="../media/image2743.png"/><Relationship Id="rId2645" Type="http://schemas.openxmlformats.org/officeDocument/2006/relationships/image" Target="../media/image2744.png"/><Relationship Id="rId2646" Type="http://schemas.openxmlformats.org/officeDocument/2006/relationships/image" Target="../media/image2745.png"/><Relationship Id="rId2647" Type="http://schemas.openxmlformats.org/officeDocument/2006/relationships/image" Target="../media/image2746.png"/><Relationship Id="rId2648" Type="http://schemas.openxmlformats.org/officeDocument/2006/relationships/image" Target="../media/image2747.png"/><Relationship Id="rId2649" Type="http://schemas.openxmlformats.org/officeDocument/2006/relationships/image" Target="../media/image2748.png"/><Relationship Id="rId2650" Type="http://schemas.openxmlformats.org/officeDocument/2006/relationships/image" Target="../media/image2749.png"/><Relationship Id="rId2651" Type="http://schemas.openxmlformats.org/officeDocument/2006/relationships/image" Target="../media/image2750.png"/><Relationship Id="rId2652" Type="http://schemas.openxmlformats.org/officeDocument/2006/relationships/image" Target="../media/image2751.png"/><Relationship Id="rId2653" Type="http://schemas.openxmlformats.org/officeDocument/2006/relationships/image" Target="../media/image2752.png"/><Relationship Id="rId2654" Type="http://schemas.openxmlformats.org/officeDocument/2006/relationships/image" Target="../media/image2753.png"/><Relationship Id="rId2655" Type="http://schemas.openxmlformats.org/officeDocument/2006/relationships/image" Target="../media/image2754.png"/><Relationship Id="rId2656" Type="http://schemas.openxmlformats.org/officeDocument/2006/relationships/image" Target="../media/image2755.png"/><Relationship Id="rId2657" Type="http://schemas.openxmlformats.org/officeDocument/2006/relationships/image" Target="../media/image2756.png"/><Relationship Id="rId2658" Type="http://schemas.openxmlformats.org/officeDocument/2006/relationships/image" Target="../media/image2757.png"/><Relationship Id="rId2659" Type="http://schemas.openxmlformats.org/officeDocument/2006/relationships/image" Target="../media/image2758.png"/><Relationship Id="rId2660" Type="http://schemas.openxmlformats.org/officeDocument/2006/relationships/image" Target="../media/image2759.png"/><Relationship Id="rId2661" Type="http://schemas.openxmlformats.org/officeDocument/2006/relationships/image" Target="../media/image2760.png"/><Relationship Id="rId2662" Type="http://schemas.openxmlformats.org/officeDocument/2006/relationships/image" Target="../media/image2761.png"/><Relationship Id="rId2663" Type="http://schemas.openxmlformats.org/officeDocument/2006/relationships/image" Target="../media/image2762.png"/><Relationship Id="rId2664" Type="http://schemas.openxmlformats.org/officeDocument/2006/relationships/image" Target="../media/image2763.png"/><Relationship Id="rId2665" Type="http://schemas.openxmlformats.org/officeDocument/2006/relationships/image" Target="../media/image2764.png"/><Relationship Id="rId2666" Type="http://schemas.openxmlformats.org/officeDocument/2006/relationships/image" Target="../media/image2765.png"/><Relationship Id="rId2667" Type="http://schemas.openxmlformats.org/officeDocument/2006/relationships/image" Target="../media/image2766.png"/><Relationship Id="rId2668" Type="http://schemas.openxmlformats.org/officeDocument/2006/relationships/image" Target="../media/image2767.png"/><Relationship Id="rId2669" Type="http://schemas.openxmlformats.org/officeDocument/2006/relationships/image" Target="../media/image2768.png"/><Relationship Id="rId2670" Type="http://schemas.openxmlformats.org/officeDocument/2006/relationships/image" Target="../media/image2769.png"/><Relationship Id="rId2671" Type="http://schemas.openxmlformats.org/officeDocument/2006/relationships/image" Target="../media/image2770.png"/><Relationship Id="rId2672" Type="http://schemas.openxmlformats.org/officeDocument/2006/relationships/image" Target="../media/image2771.png"/><Relationship Id="rId2673" Type="http://schemas.openxmlformats.org/officeDocument/2006/relationships/image" Target="../media/image2772.png"/><Relationship Id="rId2674" Type="http://schemas.openxmlformats.org/officeDocument/2006/relationships/image" Target="../media/image2773.png"/><Relationship Id="rId2675" Type="http://schemas.openxmlformats.org/officeDocument/2006/relationships/image" Target="../media/image2774.png"/><Relationship Id="rId2676" Type="http://schemas.openxmlformats.org/officeDocument/2006/relationships/image" Target="../media/image2775.png"/><Relationship Id="rId2677" Type="http://schemas.openxmlformats.org/officeDocument/2006/relationships/image" Target="../media/image2776.png"/><Relationship Id="rId2678" Type="http://schemas.openxmlformats.org/officeDocument/2006/relationships/image" Target="../media/image2777.png"/><Relationship Id="rId2679" Type="http://schemas.openxmlformats.org/officeDocument/2006/relationships/image" Target="../media/image2778.png"/><Relationship Id="rId2680" Type="http://schemas.openxmlformats.org/officeDocument/2006/relationships/image" Target="../media/image2779.png"/><Relationship Id="rId2681" Type="http://schemas.openxmlformats.org/officeDocument/2006/relationships/image" Target="../media/image2780.png"/><Relationship Id="rId2682" Type="http://schemas.openxmlformats.org/officeDocument/2006/relationships/image" Target="../media/image2781.png"/><Relationship Id="rId2683" Type="http://schemas.openxmlformats.org/officeDocument/2006/relationships/image" Target="../media/image2782.png"/><Relationship Id="rId2684" Type="http://schemas.openxmlformats.org/officeDocument/2006/relationships/image" Target="../media/image2783.png"/><Relationship Id="rId2685" Type="http://schemas.openxmlformats.org/officeDocument/2006/relationships/image" Target="../media/image2784.png"/><Relationship Id="rId2686" Type="http://schemas.openxmlformats.org/officeDocument/2006/relationships/image" Target="../media/image2785.png"/><Relationship Id="rId2687" Type="http://schemas.openxmlformats.org/officeDocument/2006/relationships/image" Target="../media/image2786.png"/><Relationship Id="rId2688" Type="http://schemas.openxmlformats.org/officeDocument/2006/relationships/image" Target="../media/image2787.png"/><Relationship Id="rId2689" Type="http://schemas.openxmlformats.org/officeDocument/2006/relationships/image" Target="../media/image2788.png"/><Relationship Id="rId2690" Type="http://schemas.openxmlformats.org/officeDocument/2006/relationships/image" Target="../media/image2789.png"/><Relationship Id="rId2691" Type="http://schemas.openxmlformats.org/officeDocument/2006/relationships/image" Target="../media/image2790.png"/><Relationship Id="rId2692" Type="http://schemas.openxmlformats.org/officeDocument/2006/relationships/image" Target="../media/image2791.png"/><Relationship Id="rId2693" Type="http://schemas.openxmlformats.org/officeDocument/2006/relationships/image" Target="../media/image2792.png"/><Relationship Id="rId2694" Type="http://schemas.openxmlformats.org/officeDocument/2006/relationships/image" Target="../media/image2793.png"/><Relationship Id="rId2695" Type="http://schemas.openxmlformats.org/officeDocument/2006/relationships/image" Target="../media/image2794.png"/><Relationship Id="rId2696" Type="http://schemas.openxmlformats.org/officeDocument/2006/relationships/image" Target="../media/image2795.png"/><Relationship Id="rId2697" Type="http://schemas.openxmlformats.org/officeDocument/2006/relationships/image" Target="../media/image2796.png"/><Relationship Id="rId2698" Type="http://schemas.openxmlformats.org/officeDocument/2006/relationships/image" Target="../media/image2797.png"/><Relationship Id="rId2699" Type="http://schemas.openxmlformats.org/officeDocument/2006/relationships/image" Target="../media/image2798.png"/><Relationship Id="rId2700" Type="http://schemas.openxmlformats.org/officeDocument/2006/relationships/image" Target="../media/image2799.png"/><Relationship Id="rId2701" Type="http://schemas.openxmlformats.org/officeDocument/2006/relationships/image" Target="../media/image2800.png"/><Relationship Id="rId2702" Type="http://schemas.openxmlformats.org/officeDocument/2006/relationships/image" Target="../media/image2801.png"/><Relationship Id="rId2703" Type="http://schemas.openxmlformats.org/officeDocument/2006/relationships/image" Target="../media/image2802.png"/><Relationship Id="rId2704" Type="http://schemas.openxmlformats.org/officeDocument/2006/relationships/image" Target="../media/image2803.png"/><Relationship Id="rId2705" Type="http://schemas.openxmlformats.org/officeDocument/2006/relationships/image" Target="../media/image2804.png"/><Relationship Id="rId2706" Type="http://schemas.openxmlformats.org/officeDocument/2006/relationships/image" Target="../media/image2805.png"/><Relationship Id="rId2707" Type="http://schemas.openxmlformats.org/officeDocument/2006/relationships/image" Target="../media/image2806.png"/><Relationship Id="rId2708" Type="http://schemas.openxmlformats.org/officeDocument/2006/relationships/image" Target="../media/image2807.png"/><Relationship Id="rId2709" Type="http://schemas.openxmlformats.org/officeDocument/2006/relationships/image" Target="../media/image2808.png"/><Relationship Id="rId2710" Type="http://schemas.openxmlformats.org/officeDocument/2006/relationships/image" Target="../media/image2809.png"/><Relationship Id="rId2711" Type="http://schemas.openxmlformats.org/officeDocument/2006/relationships/image" Target="../media/image2810.png"/><Relationship Id="rId2712" Type="http://schemas.openxmlformats.org/officeDocument/2006/relationships/image" Target="../media/image2811.png"/><Relationship Id="rId2713" Type="http://schemas.openxmlformats.org/officeDocument/2006/relationships/image" Target="../media/image2812.png"/><Relationship Id="rId2714" Type="http://schemas.openxmlformats.org/officeDocument/2006/relationships/image" Target="../media/image2813.png"/><Relationship Id="rId2715" Type="http://schemas.openxmlformats.org/officeDocument/2006/relationships/image" Target="../media/image2814.png"/><Relationship Id="rId2716" Type="http://schemas.openxmlformats.org/officeDocument/2006/relationships/image" Target="../media/image2815.png"/><Relationship Id="rId2717" Type="http://schemas.openxmlformats.org/officeDocument/2006/relationships/image" Target="../media/image2816.png"/><Relationship Id="rId2718" Type="http://schemas.openxmlformats.org/officeDocument/2006/relationships/image" Target="../media/image2817.png"/><Relationship Id="rId2719" Type="http://schemas.openxmlformats.org/officeDocument/2006/relationships/image" Target="../media/image2818.png"/><Relationship Id="rId2720" Type="http://schemas.openxmlformats.org/officeDocument/2006/relationships/image" Target="../media/image2819.png"/><Relationship Id="rId2721" Type="http://schemas.openxmlformats.org/officeDocument/2006/relationships/image" Target="../media/image2820.png"/><Relationship Id="rId2722" Type="http://schemas.openxmlformats.org/officeDocument/2006/relationships/image" Target="../media/image2821.png"/><Relationship Id="rId2723" Type="http://schemas.openxmlformats.org/officeDocument/2006/relationships/image" Target="../media/image2822.png"/><Relationship Id="rId2724" Type="http://schemas.openxmlformats.org/officeDocument/2006/relationships/image" Target="../media/image2823.png"/><Relationship Id="rId2725" Type="http://schemas.openxmlformats.org/officeDocument/2006/relationships/image" Target="../media/image2824.png"/><Relationship Id="rId2726" Type="http://schemas.openxmlformats.org/officeDocument/2006/relationships/image" Target="../media/image2825.png"/><Relationship Id="rId2727" Type="http://schemas.openxmlformats.org/officeDocument/2006/relationships/image" Target="../media/image2826.png"/><Relationship Id="rId2728" Type="http://schemas.openxmlformats.org/officeDocument/2006/relationships/image" Target="../media/image2827.png"/><Relationship Id="rId2729" Type="http://schemas.openxmlformats.org/officeDocument/2006/relationships/image" Target="../media/image2828.png"/><Relationship Id="rId2730" Type="http://schemas.openxmlformats.org/officeDocument/2006/relationships/image" Target="../media/image2829.png"/><Relationship Id="rId2731" Type="http://schemas.openxmlformats.org/officeDocument/2006/relationships/image" Target="../media/image2830.png"/><Relationship Id="rId2732" Type="http://schemas.openxmlformats.org/officeDocument/2006/relationships/image" Target="../media/image2831.png"/><Relationship Id="rId2733" Type="http://schemas.openxmlformats.org/officeDocument/2006/relationships/image" Target="../media/image2832.png"/><Relationship Id="rId2734" Type="http://schemas.openxmlformats.org/officeDocument/2006/relationships/image" Target="../media/image2833.png"/><Relationship Id="rId2735" Type="http://schemas.openxmlformats.org/officeDocument/2006/relationships/image" Target="../media/image2834.png"/><Relationship Id="rId2736" Type="http://schemas.openxmlformats.org/officeDocument/2006/relationships/image" Target="../media/image2835.png"/><Relationship Id="rId2737" Type="http://schemas.openxmlformats.org/officeDocument/2006/relationships/image" Target="../media/image2836.png"/><Relationship Id="rId2738" Type="http://schemas.openxmlformats.org/officeDocument/2006/relationships/image" Target="../media/image2837.png"/><Relationship Id="rId2739" Type="http://schemas.openxmlformats.org/officeDocument/2006/relationships/image" Target="../media/image2838.png"/><Relationship Id="rId2740" Type="http://schemas.openxmlformats.org/officeDocument/2006/relationships/image" Target="../media/image2839.png"/><Relationship Id="rId2741" Type="http://schemas.openxmlformats.org/officeDocument/2006/relationships/image" Target="../media/image2840.png"/><Relationship Id="rId2742" Type="http://schemas.openxmlformats.org/officeDocument/2006/relationships/image" Target="../media/image2841.png"/><Relationship Id="rId2743" Type="http://schemas.openxmlformats.org/officeDocument/2006/relationships/image" Target="../media/image2842.png"/><Relationship Id="rId2744" Type="http://schemas.openxmlformats.org/officeDocument/2006/relationships/image" Target="../media/image2843.png"/><Relationship Id="rId2745" Type="http://schemas.openxmlformats.org/officeDocument/2006/relationships/image" Target="../media/image2844.png"/><Relationship Id="rId2746" Type="http://schemas.openxmlformats.org/officeDocument/2006/relationships/image" Target="../media/image2845.png"/><Relationship Id="rId2747" Type="http://schemas.openxmlformats.org/officeDocument/2006/relationships/image" Target="../media/image2846.png"/><Relationship Id="rId2748" Type="http://schemas.openxmlformats.org/officeDocument/2006/relationships/image" Target="../media/image2847.png"/><Relationship Id="rId2749" Type="http://schemas.openxmlformats.org/officeDocument/2006/relationships/image" Target="../media/image2848.png"/><Relationship Id="rId2750" Type="http://schemas.openxmlformats.org/officeDocument/2006/relationships/image" Target="../media/image2849.png"/><Relationship Id="rId2751" Type="http://schemas.openxmlformats.org/officeDocument/2006/relationships/image" Target="../media/image2850.png"/><Relationship Id="rId2752" Type="http://schemas.openxmlformats.org/officeDocument/2006/relationships/image" Target="../media/image2851.png"/><Relationship Id="rId2753" Type="http://schemas.openxmlformats.org/officeDocument/2006/relationships/image" Target="../media/image2852.png"/><Relationship Id="rId2754" Type="http://schemas.openxmlformats.org/officeDocument/2006/relationships/image" Target="../media/image2853.png"/><Relationship Id="rId2755" Type="http://schemas.openxmlformats.org/officeDocument/2006/relationships/image" Target="../media/image2854.png"/><Relationship Id="rId2756" Type="http://schemas.openxmlformats.org/officeDocument/2006/relationships/image" Target="../media/image2855.png"/><Relationship Id="rId2757" Type="http://schemas.openxmlformats.org/officeDocument/2006/relationships/image" Target="../media/image2856.png"/><Relationship Id="rId2758" Type="http://schemas.openxmlformats.org/officeDocument/2006/relationships/image" Target="../media/image2857.png"/><Relationship Id="rId2759" Type="http://schemas.openxmlformats.org/officeDocument/2006/relationships/image" Target="../media/image2858.png"/><Relationship Id="rId2760" Type="http://schemas.openxmlformats.org/officeDocument/2006/relationships/image" Target="../media/image2859.png"/><Relationship Id="rId2761" Type="http://schemas.openxmlformats.org/officeDocument/2006/relationships/image" Target="../media/image2860.png"/><Relationship Id="rId2762" Type="http://schemas.openxmlformats.org/officeDocument/2006/relationships/image" Target="../media/image2861.png"/><Relationship Id="rId2763" Type="http://schemas.openxmlformats.org/officeDocument/2006/relationships/image" Target="../media/image2862.png"/><Relationship Id="rId2764" Type="http://schemas.openxmlformats.org/officeDocument/2006/relationships/image" Target="../media/image2863.png"/><Relationship Id="rId2765" Type="http://schemas.openxmlformats.org/officeDocument/2006/relationships/image" Target="../media/image2864.png"/><Relationship Id="rId2766" Type="http://schemas.openxmlformats.org/officeDocument/2006/relationships/image" Target="../media/image2865.png"/><Relationship Id="rId2767" Type="http://schemas.openxmlformats.org/officeDocument/2006/relationships/image" Target="../media/image2866.png"/><Relationship Id="rId2768" Type="http://schemas.openxmlformats.org/officeDocument/2006/relationships/image" Target="../media/image2867.png"/><Relationship Id="rId2769" Type="http://schemas.openxmlformats.org/officeDocument/2006/relationships/image" Target="../media/image2868.png"/><Relationship Id="rId2770" Type="http://schemas.openxmlformats.org/officeDocument/2006/relationships/image" Target="../media/image2869.png"/><Relationship Id="rId2771" Type="http://schemas.openxmlformats.org/officeDocument/2006/relationships/image" Target="../media/image2870.png"/><Relationship Id="rId2772" Type="http://schemas.openxmlformats.org/officeDocument/2006/relationships/image" Target="../media/image2871.png"/><Relationship Id="rId2773" Type="http://schemas.openxmlformats.org/officeDocument/2006/relationships/image" Target="../media/image2872.png"/><Relationship Id="rId2774" Type="http://schemas.openxmlformats.org/officeDocument/2006/relationships/image" Target="../media/image2873.png"/><Relationship Id="rId2775" Type="http://schemas.openxmlformats.org/officeDocument/2006/relationships/image" Target="../media/image2874.png"/><Relationship Id="rId2776" Type="http://schemas.openxmlformats.org/officeDocument/2006/relationships/image" Target="../media/image2875.png"/><Relationship Id="rId2777" Type="http://schemas.openxmlformats.org/officeDocument/2006/relationships/image" Target="../media/image2876.png"/><Relationship Id="rId2778" Type="http://schemas.openxmlformats.org/officeDocument/2006/relationships/image" Target="../media/image2877.png"/><Relationship Id="rId2779" Type="http://schemas.openxmlformats.org/officeDocument/2006/relationships/image" Target="../media/image2878.png"/><Relationship Id="rId2780" Type="http://schemas.openxmlformats.org/officeDocument/2006/relationships/image" Target="../media/image2879.png"/><Relationship Id="rId2781" Type="http://schemas.openxmlformats.org/officeDocument/2006/relationships/image" Target="../media/image2880.png"/><Relationship Id="rId2782" Type="http://schemas.openxmlformats.org/officeDocument/2006/relationships/image" Target="../media/image2881.png"/><Relationship Id="rId2783" Type="http://schemas.openxmlformats.org/officeDocument/2006/relationships/image" Target="../media/image2882.png"/><Relationship Id="rId2784" Type="http://schemas.openxmlformats.org/officeDocument/2006/relationships/image" Target="../media/image2883.png"/><Relationship Id="rId2785" Type="http://schemas.openxmlformats.org/officeDocument/2006/relationships/image" Target="../media/image2884.png"/><Relationship Id="rId2786" Type="http://schemas.openxmlformats.org/officeDocument/2006/relationships/image" Target="../media/image2885.png"/><Relationship Id="rId2787" Type="http://schemas.openxmlformats.org/officeDocument/2006/relationships/image" Target="../media/image2886.png"/><Relationship Id="rId2788" Type="http://schemas.openxmlformats.org/officeDocument/2006/relationships/image" Target="../media/image2887.png"/><Relationship Id="rId2789" Type="http://schemas.openxmlformats.org/officeDocument/2006/relationships/image" Target="../media/image2888.png"/><Relationship Id="rId2790" Type="http://schemas.openxmlformats.org/officeDocument/2006/relationships/image" Target="../media/image2889.png"/><Relationship Id="rId2791" Type="http://schemas.openxmlformats.org/officeDocument/2006/relationships/image" Target="../media/image2890.png"/><Relationship Id="rId2792" Type="http://schemas.openxmlformats.org/officeDocument/2006/relationships/image" Target="../media/image2891.png"/><Relationship Id="rId2793" Type="http://schemas.openxmlformats.org/officeDocument/2006/relationships/image" Target="../media/image2892.png"/><Relationship Id="rId2794" Type="http://schemas.openxmlformats.org/officeDocument/2006/relationships/image" Target="../media/image2893.png"/><Relationship Id="rId2795" Type="http://schemas.openxmlformats.org/officeDocument/2006/relationships/image" Target="../media/image2894.png"/><Relationship Id="rId2796" Type="http://schemas.openxmlformats.org/officeDocument/2006/relationships/image" Target="../media/image2895.png"/><Relationship Id="rId2797" Type="http://schemas.openxmlformats.org/officeDocument/2006/relationships/image" Target="../media/image2896.png"/><Relationship Id="rId2798" Type="http://schemas.openxmlformats.org/officeDocument/2006/relationships/image" Target="../media/image2897.png"/><Relationship Id="rId2799" Type="http://schemas.openxmlformats.org/officeDocument/2006/relationships/image" Target="../media/image2898.png"/><Relationship Id="rId2800" Type="http://schemas.openxmlformats.org/officeDocument/2006/relationships/image" Target="../media/image2899.png"/><Relationship Id="rId2801" Type="http://schemas.openxmlformats.org/officeDocument/2006/relationships/image" Target="../media/image2900.png"/><Relationship Id="rId2802" Type="http://schemas.openxmlformats.org/officeDocument/2006/relationships/image" Target="../media/image2901.png"/><Relationship Id="rId2803" Type="http://schemas.openxmlformats.org/officeDocument/2006/relationships/image" Target="../media/image2902.png"/><Relationship Id="rId2804" Type="http://schemas.openxmlformats.org/officeDocument/2006/relationships/image" Target="../media/image2903.png"/><Relationship Id="rId2805" Type="http://schemas.openxmlformats.org/officeDocument/2006/relationships/image" Target="../media/image2904.png"/><Relationship Id="rId2806" Type="http://schemas.openxmlformats.org/officeDocument/2006/relationships/image" Target="../media/image2905.png"/><Relationship Id="rId2807" Type="http://schemas.openxmlformats.org/officeDocument/2006/relationships/image" Target="../media/image2906.png"/><Relationship Id="rId2808" Type="http://schemas.openxmlformats.org/officeDocument/2006/relationships/image" Target="../media/image2907.png"/><Relationship Id="rId2809" Type="http://schemas.openxmlformats.org/officeDocument/2006/relationships/image" Target="../media/image2908.png"/><Relationship Id="rId2810" Type="http://schemas.openxmlformats.org/officeDocument/2006/relationships/image" Target="../media/image2909.png"/><Relationship Id="rId2811" Type="http://schemas.openxmlformats.org/officeDocument/2006/relationships/image" Target="../media/image2910.png"/><Relationship Id="rId2812" Type="http://schemas.openxmlformats.org/officeDocument/2006/relationships/image" Target="../media/image2911.png"/><Relationship Id="rId2813" Type="http://schemas.openxmlformats.org/officeDocument/2006/relationships/image" Target="../media/image2912.png"/><Relationship Id="rId2814" Type="http://schemas.openxmlformats.org/officeDocument/2006/relationships/image" Target="../media/image2913.png"/><Relationship Id="rId2815" Type="http://schemas.openxmlformats.org/officeDocument/2006/relationships/image" Target="../media/image2914.png"/><Relationship Id="rId2816" Type="http://schemas.openxmlformats.org/officeDocument/2006/relationships/image" Target="../media/image2915.png"/><Relationship Id="rId2817" Type="http://schemas.openxmlformats.org/officeDocument/2006/relationships/image" Target="../media/image2916.png"/><Relationship Id="rId2818" Type="http://schemas.openxmlformats.org/officeDocument/2006/relationships/image" Target="../media/image2917.png"/><Relationship Id="rId2819" Type="http://schemas.openxmlformats.org/officeDocument/2006/relationships/image" Target="../media/image2918.png"/><Relationship Id="rId2820" Type="http://schemas.openxmlformats.org/officeDocument/2006/relationships/image" Target="../media/image2919.png"/><Relationship Id="rId2821" Type="http://schemas.openxmlformats.org/officeDocument/2006/relationships/image" Target="../media/image2920.png"/><Relationship Id="rId2822" Type="http://schemas.openxmlformats.org/officeDocument/2006/relationships/image" Target="../media/image2921.png"/><Relationship Id="rId2823" Type="http://schemas.openxmlformats.org/officeDocument/2006/relationships/image" Target="../media/image2922.png"/><Relationship Id="rId2824" Type="http://schemas.openxmlformats.org/officeDocument/2006/relationships/image" Target="../media/image2923.png"/><Relationship Id="rId2825" Type="http://schemas.openxmlformats.org/officeDocument/2006/relationships/image" Target="../media/image2924.png"/><Relationship Id="rId2826" Type="http://schemas.openxmlformats.org/officeDocument/2006/relationships/image" Target="../media/image2925.png"/><Relationship Id="rId2827" Type="http://schemas.openxmlformats.org/officeDocument/2006/relationships/image" Target="../media/image2926.png"/><Relationship Id="rId2828" Type="http://schemas.openxmlformats.org/officeDocument/2006/relationships/image" Target="../media/image2927.png"/><Relationship Id="rId2829" Type="http://schemas.openxmlformats.org/officeDocument/2006/relationships/image" Target="../media/image2928.png"/><Relationship Id="rId2830" Type="http://schemas.openxmlformats.org/officeDocument/2006/relationships/image" Target="../media/image2929.png"/><Relationship Id="rId2831" Type="http://schemas.openxmlformats.org/officeDocument/2006/relationships/image" Target="../media/image2930.png"/><Relationship Id="rId2832" Type="http://schemas.openxmlformats.org/officeDocument/2006/relationships/image" Target="../media/image2931.png"/><Relationship Id="rId2833" Type="http://schemas.openxmlformats.org/officeDocument/2006/relationships/image" Target="../media/image2932.png"/><Relationship Id="rId2834" Type="http://schemas.openxmlformats.org/officeDocument/2006/relationships/image" Target="../media/image2933.png"/><Relationship Id="rId2835" Type="http://schemas.openxmlformats.org/officeDocument/2006/relationships/image" Target="../media/image2934.png"/><Relationship Id="rId2836" Type="http://schemas.openxmlformats.org/officeDocument/2006/relationships/image" Target="../media/image2935.png"/><Relationship Id="rId2837" Type="http://schemas.openxmlformats.org/officeDocument/2006/relationships/image" Target="../media/image2936.png"/><Relationship Id="rId2838" Type="http://schemas.openxmlformats.org/officeDocument/2006/relationships/image" Target="../media/image2937.png"/><Relationship Id="rId2839" Type="http://schemas.openxmlformats.org/officeDocument/2006/relationships/image" Target="../media/image2938.png"/><Relationship Id="rId2840" Type="http://schemas.openxmlformats.org/officeDocument/2006/relationships/image" Target="../media/image2939.png"/><Relationship Id="rId2841" Type="http://schemas.openxmlformats.org/officeDocument/2006/relationships/image" Target="../media/image2940.png"/><Relationship Id="rId2842" Type="http://schemas.openxmlformats.org/officeDocument/2006/relationships/image" Target="../media/image2941.png"/><Relationship Id="rId2843" Type="http://schemas.openxmlformats.org/officeDocument/2006/relationships/image" Target="../media/image2942.png"/><Relationship Id="rId2844" Type="http://schemas.openxmlformats.org/officeDocument/2006/relationships/image" Target="../media/image2943.png"/><Relationship Id="rId2845" Type="http://schemas.openxmlformats.org/officeDocument/2006/relationships/image" Target="../media/image2944.png"/><Relationship Id="rId2846" Type="http://schemas.openxmlformats.org/officeDocument/2006/relationships/image" Target="../media/image2945.png"/><Relationship Id="rId2847" Type="http://schemas.openxmlformats.org/officeDocument/2006/relationships/image" Target="../media/image2946.png"/><Relationship Id="rId2848" Type="http://schemas.openxmlformats.org/officeDocument/2006/relationships/image" Target="../media/image2947.png"/><Relationship Id="rId2849" Type="http://schemas.openxmlformats.org/officeDocument/2006/relationships/image" Target="../media/image2948.png"/><Relationship Id="rId2850" Type="http://schemas.openxmlformats.org/officeDocument/2006/relationships/image" Target="../media/image2949.png"/><Relationship Id="rId2851" Type="http://schemas.openxmlformats.org/officeDocument/2006/relationships/image" Target="../media/image2950.png"/><Relationship Id="rId2852" Type="http://schemas.openxmlformats.org/officeDocument/2006/relationships/image" Target="../media/image2951.png"/><Relationship Id="rId2853" Type="http://schemas.openxmlformats.org/officeDocument/2006/relationships/image" Target="../media/image2952.png"/><Relationship Id="rId2854" Type="http://schemas.openxmlformats.org/officeDocument/2006/relationships/image" Target="../media/image2953.png"/><Relationship Id="rId2855" Type="http://schemas.openxmlformats.org/officeDocument/2006/relationships/image" Target="../media/image2954.png"/><Relationship Id="rId2856" Type="http://schemas.openxmlformats.org/officeDocument/2006/relationships/image" Target="../media/image2955.png"/><Relationship Id="rId2857" Type="http://schemas.openxmlformats.org/officeDocument/2006/relationships/image" Target="../media/image2956.png"/><Relationship Id="rId2858" Type="http://schemas.openxmlformats.org/officeDocument/2006/relationships/image" Target="../media/image2957.png"/><Relationship Id="rId2859" Type="http://schemas.openxmlformats.org/officeDocument/2006/relationships/image" Target="../media/image2958.png"/><Relationship Id="rId2860" Type="http://schemas.openxmlformats.org/officeDocument/2006/relationships/image" Target="../media/image2959.png"/><Relationship Id="rId2861" Type="http://schemas.openxmlformats.org/officeDocument/2006/relationships/image" Target="../media/image2960.png"/><Relationship Id="rId2862" Type="http://schemas.openxmlformats.org/officeDocument/2006/relationships/image" Target="../media/image2961.png"/><Relationship Id="rId2863" Type="http://schemas.openxmlformats.org/officeDocument/2006/relationships/image" Target="../media/image2962.png"/><Relationship Id="rId2864" Type="http://schemas.openxmlformats.org/officeDocument/2006/relationships/image" Target="../media/image2963.png"/><Relationship Id="rId2865" Type="http://schemas.openxmlformats.org/officeDocument/2006/relationships/image" Target="../media/image2964.png"/><Relationship Id="rId2866" Type="http://schemas.openxmlformats.org/officeDocument/2006/relationships/image" Target="../media/image2965.png"/><Relationship Id="rId2867" Type="http://schemas.openxmlformats.org/officeDocument/2006/relationships/image" Target="../media/image2966.png"/><Relationship Id="rId2868" Type="http://schemas.openxmlformats.org/officeDocument/2006/relationships/image" Target="../media/image2967.png"/><Relationship Id="rId2869" Type="http://schemas.openxmlformats.org/officeDocument/2006/relationships/image" Target="../media/image2968.png"/><Relationship Id="rId2870" Type="http://schemas.openxmlformats.org/officeDocument/2006/relationships/image" Target="../media/image2969.png"/><Relationship Id="rId2871" Type="http://schemas.openxmlformats.org/officeDocument/2006/relationships/image" Target="../media/image2970.png"/><Relationship Id="rId2872" Type="http://schemas.openxmlformats.org/officeDocument/2006/relationships/image" Target="../media/image2971.png"/><Relationship Id="rId2873" Type="http://schemas.openxmlformats.org/officeDocument/2006/relationships/image" Target="../media/image2972.png"/><Relationship Id="rId2874" Type="http://schemas.openxmlformats.org/officeDocument/2006/relationships/image" Target="../media/image2973.png"/><Relationship Id="rId2875" Type="http://schemas.openxmlformats.org/officeDocument/2006/relationships/image" Target="../media/image2974.png"/><Relationship Id="rId2876" Type="http://schemas.openxmlformats.org/officeDocument/2006/relationships/image" Target="../media/image2975.png"/><Relationship Id="rId2877" Type="http://schemas.openxmlformats.org/officeDocument/2006/relationships/image" Target="../media/image2976.png"/><Relationship Id="rId2878" Type="http://schemas.openxmlformats.org/officeDocument/2006/relationships/image" Target="../media/image2977.png"/><Relationship Id="rId2879" Type="http://schemas.openxmlformats.org/officeDocument/2006/relationships/image" Target="../media/image2978.png"/><Relationship Id="rId2880" Type="http://schemas.openxmlformats.org/officeDocument/2006/relationships/image" Target="../media/image2979.png"/><Relationship Id="rId2881" Type="http://schemas.openxmlformats.org/officeDocument/2006/relationships/image" Target="../media/image2980.png"/><Relationship Id="rId2882" Type="http://schemas.openxmlformats.org/officeDocument/2006/relationships/image" Target="../media/image2981.png"/><Relationship Id="rId2883" Type="http://schemas.openxmlformats.org/officeDocument/2006/relationships/image" Target="../media/image2982.png"/><Relationship Id="rId2884" Type="http://schemas.openxmlformats.org/officeDocument/2006/relationships/image" Target="../media/image2983.png"/><Relationship Id="rId2885" Type="http://schemas.openxmlformats.org/officeDocument/2006/relationships/image" Target="../media/image2984.png"/><Relationship Id="rId2886" Type="http://schemas.openxmlformats.org/officeDocument/2006/relationships/image" Target="../media/image2985.png"/><Relationship Id="rId2887" Type="http://schemas.openxmlformats.org/officeDocument/2006/relationships/image" Target="../media/image2986.png"/><Relationship Id="rId2888" Type="http://schemas.openxmlformats.org/officeDocument/2006/relationships/image" Target="../media/image2987.png"/><Relationship Id="rId2889" Type="http://schemas.openxmlformats.org/officeDocument/2006/relationships/image" Target="../media/image2988.png"/><Relationship Id="rId2890" Type="http://schemas.openxmlformats.org/officeDocument/2006/relationships/image" Target="../media/image2989.png"/><Relationship Id="rId2891" Type="http://schemas.openxmlformats.org/officeDocument/2006/relationships/image" Target="../media/image2990.png"/><Relationship Id="rId2892" Type="http://schemas.openxmlformats.org/officeDocument/2006/relationships/image" Target="../media/image2991.png"/><Relationship Id="rId2893" Type="http://schemas.openxmlformats.org/officeDocument/2006/relationships/image" Target="../media/image2992.png"/><Relationship Id="rId2894" Type="http://schemas.openxmlformats.org/officeDocument/2006/relationships/image" Target="../media/image2993.png"/><Relationship Id="rId2895" Type="http://schemas.openxmlformats.org/officeDocument/2006/relationships/image" Target="../media/image2994.png"/><Relationship Id="rId2896" Type="http://schemas.openxmlformats.org/officeDocument/2006/relationships/image" Target="../media/image2995.png"/><Relationship Id="rId2897" Type="http://schemas.openxmlformats.org/officeDocument/2006/relationships/image" Target="../media/image2996.png"/><Relationship Id="rId2898" Type="http://schemas.openxmlformats.org/officeDocument/2006/relationships/image" Target="../media/image2997.png"/><Relationship Id="rId2899" Type="http://schemas.openxmlformats.org/officeDocument/2006/relationships/image" Target="../media/image2998.png"/><Relationship Id="rId2900" Type="http://schemas.openxmlformats.org/officeDocument/2006/relationships/image" Target="../media/image2999.png"/><Relationship Id="rId2901" Type="http://schemas.openxmlformats.org/officeDocument/2006/relationships/image" Target="../media/image3000.png"/><Relationship Id="rId2902" Type="http://schemas.openxmlformats.org/officeDocument/2006/relationships/image" Target="../media/image3001.png"/><Relationship Id="rId2903" Type="http://schemas.openxmlformats.org/officeDocument/2006/relationships/image" Target="../media/image3002.png"/><Relationship Id="rId2904" Type="http://schemas.openxmlformats.org/officeDocument/2006/relationships/image" Target="../media/image3003.png"/><Relationship Id="rId2905" Type="http://schemas.openxmlformats.org/officeDocument/2006/relationships/image" Target="../media/image3004.png"/><Relationship Id="rId2906" Type="http://schemas.openxmlformats.org/officeDocument/2006/relationships/image" Target="../media/image3005.png"/><Relationship Id="rId2907" Type="http://schemas.openxmlformats.org/officeDocument/2006/relationships/image" Target="../media/image3006.png"/><Relationship Id="rId2908" Type="http://schemas.openxmlformats.org/officeDocument/2006/relationships/image" Target="../media/image3007.png"/><Relationship Id="rId2909" Type="http://schemas.openxmlformats.org/officeDocument/2006/relationships/image" Target="../media/image3008.png"/><Relationship Id="rId2910" Type="http://schemas.openxmlformats.org/officeDocument/2006/relationships/image" Target="../media/image3009.png"/><Relationship Id="rId2911" Type="http://schemas.openxmlformats.org/officeDocument/2006/relationships/image" Target="../media/image3010.png"/><Relationship Id="rId2912" Type="http://schemas.openxmlformats.org/officeDocument/2006/relationships/image" Target="../media/image3011.png"/><Relationship Id="rId2913" Type="http://schemas.openxmlformats.org/officeDocument/2006/relationships/image" Target="../media/image3012.png"/><Relationship Id="rId2914" Type="http://schemas.openxmlformats.org/officeDocument/2006/relationships/image" Target="../media/image3013.png"/><Relationship Id="rId2915" Type="http://schemas.openxmlformats.org/officeDocument/2006/relationships/image" Target="../media/image3014.png"/><Relationship Id="rId2916" Type="http://schemas.openxmlformats.org/officeDocument/2006/relationships/image" Target="../media/image3015.png"/><Relationship Id="rId2917" Type="http://schemas.openxmlformats.org/officeDocument/2006/relationships/image" Target="../media/image3016.png"/><Relationship Id="rId2918" Type="http://schemas.openxmlformats.org/officeDocument/2006/relationships/image" Target="../media/image3017.png"/><Relationship Id="rId2919" Type="http://schemas.openxmlformats.org/officeDocument/2006/relationships/image" Target="../media/image3018.png"/><Relationship Id="rId2920" Type="http://schemas.openxmlformats.org/officeDocument/2006/relationships/image" Target="../media/image3019.png"/><Relationship Id="rId2921" Type="http://schemas.openxmlformats.org/officeDocument/2006/relationships/image" Target="../media/image3020.png"/><Relationship Id="rId2922" Type="http://schemas.openxmlformats.org/officeDocument/2006/relationships/image" Target="../media/image3021.png"/><Relationship Id="rId2923" Type="http://schemas.openxmlformats.org/officeDocument/2006/relationships/image" Target="../media/image3022.png"/><Relationship Id="rId2924" Type="http://schemas.openxmlformats.org/officeDocument/2006/relationships/image" Target="../media/image3023.png"/><Relationship Id="rId2925" Type="http://schemas.openxmlformats.org/officeDocument/2006/relationships/image" Target="../media/image3024.png"/><Relationship Id="rId2926" Type="http://schemas.openxmlformats.org/officeDocument/2006/relationships/image" Target="../media/image3025.png"/><Relationship Id="rId2927" Type="http://schemas.openxmlformats.org/officeDocument/2006/relationships/image" Target="../media/image3026.png"/><Relationship Id="rId2928" Type="http://schemas.openxmlformats.org/officeDocument/2006/relationships/image" Target="../media/image3027.png"/><Relationship Id="rId2929" Type="http://schemas.openxmlformats.org/officeDocument/2006/relationships/image" Target="../media/image3028.png"/><Relationship Id="rId2930" Type="http://schemas.openxmlformats.org/officeDocument/2006/relationships/image" Target="../media/image3029.png"/><Relationship Id="rId2931" Type="http://schemas.openxmlformats.org/officeDocument/2006/relationships/image" Target="../media/image3030.png"/><Relationship Id="rId2932" Type="http://schemas.openxmlformats.org/officeDocument/2006/relationships/image" Target="../media/image3031.png"/><Relationship Id="rId2933" Type="http://schemas.openxmlformats.org/officeDocument/2006/relationships/image" Target="../media/image3032.png"/><Relationship Id="rId2934" Type="http://schemas.openxmlformats.org/officeDocument/2006/relationships/image" Target="../media/image3033.png"/><Relationship Id="rId2935" Type="http://schemas.openxmlformats.org/officeDocument/2006/relationships/image" Target="../media/image3034.png"/><Relationship Id="rId2936" Type="http://schemas.openxmlformats.org/officeDocument/2006/relationships/image" Target="../media/image3035.png"/><Relationship Id="rId2937" Type="http://schemas.openxmlformats.org/officeDocument/2006/relationships/image" Target="../media/image3036.png"/><Relationship Id="rId2938" Type="http://schemas.openxmlformats.org/officeDocument/2006/relationships/image" Target="../media/image3037.png"/><Relationship Id="rId2939" Type="http://schemas.openxmlformats.org/officeDocument/2006/relationships/image" Target="../media/image3038.png"/><Relationship Id="rId2940" Type="http://schemas.openxmlformats.org/officeDocument/2006/relationships/image" Target="../media/image3039.png"/><Relationship Id="rId2941" Type="http://schemas.openxmlformats.org/officeDocument/2006/relationships/image" Target="../media/image3040.png"/><Relationship Id="rId2942" Type="http://schemas.openxmlformats.org/officeDocument/2006/relationships/image" Target="../media/image3041.png"/><Relationship Id="rId2943" Type="http://schemas.openxmlformats.org/officeDocument/2006/relationships/image" Target="../media/image3042.png"/><Relationship Id="rId2944" Type="http://schemas.openxmlformats.org/officeDocument/2006/relationships/image" Target="../media/image3043.png"/><Relationship Id="rId2945" Type="http://schemas.openxmlformats.org/officeDocument/2006/relationships/image" Target="../media/image3044.png"/><Relationship Id="rId2946" Type="http://schemas.openxmlformats.org/officeDocument/2006/relationships/image" Target="../media/image3045.png"/><Relationship Id="rId2947" Type="http://schemas.openxmlformats.org/officeDocument/2006/relationships/image" Target="../media/image3046.png"/><Relationship Id="rId2948" Type="http://schemas.openxmlformats.org/officeDocument/2006/relationships/image" Target="../media/image3047.png"/><Relationship Id="rId2949" Type="http://schemas.openxmlformats.org/officeDocument/2006/relationships/image" Target="../media/image3048.png"/><Relationship Id="rId2950" Type="http://schemas.openxmlformats.org/officeDocument/2006/relationships/image" Target="../media/image3049.png"/><Relationship Id="rId2951" Type="http://schemas.openxmlformats.org/officeDocument/2006/relationships/image" Target="../media/image3050.png"/><Relationship Id="rId2952" Type="http://schemas.openxmlformats.org/officeDocument/2006/relationships/image" Target="../media/image3051.png"/><Relationship Id="rId2953" Type="http://schemas.openxmlformats.org/officeDocument/2006/relationships/image" Target="../media/image3052.png"/><Relationship Id="rId2954" Type="http://schemas.openxmlformats.org/officeDocument/2006/relationships/image" Target="../media/image3053.png"/><Relationship Id="rId2955" Type="http://schemas.openxmlformats.org/officeDocument/2006/relationships/image" Target="../media/image3054.png"/><Relationship Id="rId2956" Type="http://schemas.openxmlformats.org/officeDocument/2006/relationships/image" Target="../media/image3055.png"/><Relationship Id="rId2957" Type="http://schemas.openxmlformats.org/officeDocument/2006/relationships/image" Target="../media/image3056.png"/><Relationship Id="rId2958" Type="http://schemas.openxmlformats.org/officeDocument/2006/relationships/image" Target="../media/image3057.png"/><Relationship Id="rId2959" Type="http://schemas.openxmlformats.org/officeDocument/2006/relationships/image" Target="../media/image3058.png"/><Relationship Id="rId2960" Type="http://schemas.openxmlformats.org/officeDocument/2006/relationships/image" Target="../media/image3059.png"/><Relationship Id="rId2961" Type="http://schemas.openxmlformats.org/officeDocument/2006/relationships/image" Target="../media/image3060.png"/><Relationship Id="rId2962" Type="http://schemas.openxmlformats.org/officeDocument/2006/relationships/image" Target="../media/image3061.png"/><Relationship Id="rId2963" Type="http://schemas.openxmlformats.org/officeDocument/2006/relationships/image" Target="../media/image3062.png"/><Relationship Id="rId2964" Type="http://schemas.openxmlformats.org/officeDocument/2006/relationships/image" Target="../media/image3063.png"/><Relationship Id="rId2965" Type="http://schemas.openxmlformats.org/officeDocument/2006/relationships/image" Target="../media/image3064.png"/><Relationship Id="rId2966" Type="http://schemas.openxmlformats.org/officeDocument/2006/relationships/image" Target="../media/image3065.png"/><Relationship Id="rId2967" Type="http://schemas.openxmlformats.org/officeDocument/2006/relationships/image" Target="../media/image3066.png"/><Relationship Id="rId2968" Type="http://schemas.openxmlformats.org/officeDocument/2006/relationships/image" Target="../media/image3067.png"/><Relationship Id="rId2969" Type="http://schemas.openxmlformats.org/officeDocument/2006/relationships/image" Target="../media/image3068.png"/><Relationship Id="rId2970" Type="http://schemas.openxmlformats.org/officeDocument/2006/relationships/image" Target="../media/image3069.png"/><Relationship Id="rId2971" Type="http://schemas.openxmlformats.org/officeDocument/2006/relationships/image" Target="../media/image3070.png"/><Relationship Id="rId2972" Type="http://schemas.openxmlformats.org/officeDocument/2006/relationships/image" Target="../media/image3071.png"/><Relationship Id="rId2973" Type="http://schemas.openxmlformats.org/officeDocument/2006/relationships/image" Target="../media/image3072.png"/><Relationship Id="rId2974" Type="http://schemas.openxmlformats.org/officeDocument/2006/relationships/image" Target="../media/image3073.png"/><Relationship Id="rId2975" Type="http://schemas.openxmlformats.org/officeDocument/2006/relationships/image" Target="../media/image3074.png"/><Relationship Id="rId2976" Type="http://schemas.openxmlformats.org/officeDocument/2006/relationships/image" Target="../media/image3075.png"/><Relationship Id="rId2977" Type="http://schemas.openxmlformats.org/officeDocument/2006/relationships/image" Target="../media/image3076.png"/><Relationship Id="rId2978" Type="http://schemas.openxmlformats.org/officeDocument/2006/relationships/image" Target="../media/image3077.png"/><Relationship Id="rId2979" Type="http://schemas.openxmlformats.org/officeDocument/2006/relationships/image" Target="../media/image3078.png"/><Relationship Id="rId2980" Type="http://schemas.openxmlformats.org/officeDocument/2006/relationships/image" Target="../media/image3079.png"/><Relationship Id="rId2981" Type="http://schemas.openxmlformats.org/officeDocument/2006/relationships/image" Target="../media/image3080.png"/><Relationship Id="rId2982" Type="http://schemas.openxmlformats.org/officeDocument/2006/relationships/image" Target="../media/image3081.png"/><Relationship Id="rId2983" Type="http://schemas.openxmlformats.org/officeDocument/2006/relationships/image" Target="../media/image3082.png"/><Relationship Id="rId2984" Type="http://schemas.openxmlformats.org/officeDocument/2006/relationships/image" Target="../media/image3083.png"/><Relationship Id="rId2985" Type="http://schemas.openxmlformats.org/officeDocument/2006/relationships/image" Target="../media/image3084.png"/><Relationship Id="rId2986" Type="http://schemas.openxmlformats.org/officeDocument/2006/relationships/image" Target="../media/image3085.png"/><Relationship Id="rId2987" Type="http://schemas.openxmlformats.org/officeDocument/2006/relationships/image" Target="../media/image3086.png"/><Relationship Id="rId2988" Type="http://schemas.openxmlformats.org/officeDocument/2006/relationships/image" Target="../media/image3087.png"/><Relationship Id="rId2989" Type="http://schemas.openxmlformats.org/officeDocument/2006/relationships/image" Target="../media/image3088.png"/><Relationship Id="rId2990" Type="http://schemas.openxmlformats.org/officeDocument/2006/relationships/image" Target="../media/image3089.png"/><Relationship Id="rId2991" Type="http://schemas.openxmlformats.org/officeDocument/2006/relationships/image" Target="../media/image3090.png"/><Relationship Id="rId2992" Type="http://schemas.openxmlformats.org/officeDocument/2006/relationships/image" Target="../media/image3091.png"/><Relationship Id="rId2993" Type="http://schemas.openxmlformats.org/officeDocument/2006/relationships/image" Target="../media/image3092.png"/><Relationship Id="rId2994" Type="http://schemas.openxmlformats.org/officeDocument/2006/relationships/image" Target="../media/image3093.png"/><Relationship Id="rId2995" Type="http://schemas.openxmlformats.org/officeDocument/2006/relationships/image" Target="../media/image3094.png"/><Relationship Id="rId2996" Type="http://schemas.openxmlformats.org/officeDocument/2006/relationships/image" Target="../media/image3095.png"/><Relationship Id="rId2997" Type="http://schemas.openxmlformats.org/officeDocument/2006/relationships/image" Target="../media/image3096.png"/><Relationship Id="rId2998" Type="http://schemas.openxmlformats.org/officeDocument/2006/relationships/image" Target="../media/image3097.png"/><Relationship Id="rId2999" Type="http://schemas.openxmlformats.org/officeDocument/2006/relationships/image" Target="../media/image3098.png"/><Relationship Id="rId3000" Type="http://schemas.openxmlformats.org/officeDocument/2006/relationships/image" Target="../media/image3099.png"/><Relationship Id="rId3001" Type="http://schemas.openxmlformats.org/officeDocument/2006/relationships/image" Target="../media/image3100.png"/><Relationship Id="rId3002" Type="http://schemas.openxmlformats.org/officeDocument/2006/relationships/image" Target="../media/image3101.png"/><Relationship Id="rId3003" Type="http://schemas.openxmlformats.org/officeDocument/2006/relationships/image" Target="../media/image3102.png"/><Relationship Id="rId3004" Type="http://schemas.openxmlformats.org/officeDocument/2006/relationships/image" Target="../media/image3103.png"/><Relationship Id="rId3005" Type="http://schemas.openxmlformats.org/officeDocument/2006/relationships/image" Target="../media/image3104.png"/><Relationship Id="rId3006" Type="http://schemas.openxmlformats.org/officeDocument/2006/relationships/image" Target="../media/image3105.png"/><Relationship Id="rId3007" Type="http://schemas.openxmlformats.org/officeDocument/2006/relationships/image" Target="../media/image3106.png"/><Relationship Id="rId3008" Type="http://schemas.openxmlformats.org/officeDocument/2006/relationships/image" Target="../media/image3107.png"/><Relationship Id="rId3009" Type="http://schemas.openxmlformats.org/officeDocument/2006/relationships/image" Target="../media/image3108.png"/><Relationship Id="rId3010" Type="http://schemas.openxmlformats.org/officeDocument/2006/relationships/image" Target="../media/image3109.png"/><Relationship Id="rId3011" Type="http://schemas.openxmlformats.org/officeDocument/2006/relationships/image" Target="../media/image3110.png"/><Relationship Id="rId3012" Type="http://schemas.openxmlformats.org/officeDocument/2006/relationships/image" Target="../media/image3111.png"/><Relationship Id="rId3013" Type="http://schemas.openxmlformats.org/officeDocument/2006/relationships/image" Target="../media/image3112.png"/><Relationship Id="rId3014" Type="http://schemas.openxmlformats.org/officeDocument/2006/relationships/image" Target="../media/image3113.png"/><Relationship Id="rId3015" Type="http://schemas.openxmlformats.org/officeDocument/2006/relationships/image" Target="../media/image3114.png"/><Relationship Id="rId3016" Type="http://schemas.openxmlformats.org/officeDocument/2006/relationships/image" Target="../media/image3115.png"/><Relationship Id="rId3017" Type="http://schemas.openxmlformats.org/officeDocument/2006/relationships/image" Target="../media/image3116.png"/><Relationship Id="rId3018" Type="http://schemas.openxmlformats.org/officeDocument/2006/relationships/image" Target="../media/image3117.png"/><Relationship Id="rId3019" Type="http://schemas.openxmlformats.org/officeDocument/2006/relationships/image" Target="../media/image3118.png"/><Relationship Id="rId3020" Type="http://schemas.openxmlformats.org/officeDocument/2006/relationships/image" Target="../media/image3119.png"/><Relationship Id="rId3021" Type="http://schemas.openxmlformats.org/officeDocument/2006/relationships/image" Target="../media/image3120.png"/><Relationship Id="rId3022" Type="http://schemas.openxmlformats.org/officeDocument/2006/relationships/image" Target="../media/image3121.png"/><Relationship Id="rId3023" Type="http://schemas.openxmlformats.org/officeDocument/2006/relationships/image" Target="../media/image3122.png"/><Relationship Id="rId3024" Type="http://schemas.openxmlformats.org/officeDocument/2006/relationships/image" Target="../media/image3123.png"/><Relationship Id="rId3025" Type="http://schemas.openxmlformats.org/officeDocument/2006/relationships/image" Target="../media/image3124.png"/><Relationship Id="rId3026" Type="http://schemas.openxmlformats.org/officeDocument/2006/relationships/image" Target="../media/image3125.png"/><Relationship Id="rId3027" Type="http://schemas.openxmlformats.org/officeDocument/2006/relationships/image" Target="../media/image3126.png"/><Relationship Id="rId3028" Type="http://schemas.openxmlformats.org/officeDocument/2006/relationships/image" Target="../media/image3127.png"/><Relationship Id="rId3029" Type="http://schemas.openxmlformats.org/officeDocument/2006/relationships/image" Target="../media/image3128.png"/><Relationship Id="rId3030" Type="http://schemas.openxmlformats.org/officeDocument/2006/relationships/image" Target="../media/image3129.png"/><Relationship Id="rId3031" Type="http://schemas.openxmlformats.org/officeDocument/2006/relationships/image" Target="../media/image3130.png"/><Relationship Id="rId3032" Type="http://schemas.openxmlformats.org/officeDocument/2006/relationships/image" Target="../media/image3131.png"/><Relationship Id="rId3033" Type="http://schemas.openxmlformats.org/officeDocument/2006/relationships/image" Target="../media/image3132.png"/><Relationship Id="rId3034" Type="http://schemas.openxmlformats.org/officeDocument/2006/relationships/image" Target="../media/image3133.png"/><Relationship Id="rId3035" Type="http://schemas.openxmlformats.org/officeDocument/2006/relationships/image" Target="../media/image3134.png"/><Relationship Id="rId3036" Type="http://schemas.openxmlformats.org/officeDocument/2006/relationships/image" Target="../media/image3135.png"/><Relationship Id="rId3037" Type="http://schemas.openxmlformats.org/officeDocument/2006/relationships/image" Target="../media/image3136.png"/><Relationship Id="rId3038" Type="http://schemas.openxmlformats.org/officeDocument/2006/relationships/image" Target="../media/image3137.png"/><Relationship Id="rId3039" Type="http://schemas.openxmlformats.org/officeDocument/2006/relationships/image" Target="../media/image3138.png"/><Relationship Id="rId3040" Type="http://schemas.openxmlformats.org/officeDocument/2006/relationships/image" Target="../media/image3139.png"/><Relationship Id="rId3041" Type="http://schemas.openxmlformats.org/officeDocument/2006/relationships/image" Target="../media/image3140.png"/><Relationship Id="rId3042" Type="http://schemas.openxmlformats.org/officeDocument/2006/relationships/image" Target="../media/image3141.png"/><Relationship Id="rId3043" Type="http://schemas.openxmlformats.org/officeDocument/2006/relationships/image" Target="../media/image3142.png"/><Relationship Id="rId3044" Type="http://schemas.openxmlformats.org/officeDocument/2006/relationships/image" Target="../media/image3143.png"/><Relationship Id="rId3045" Type="http://schemas.openxmlformats.org/officeDocument/2006/relationships/image" Target="../media/image3144.png"/><Relationship Id="rId3046" Type="http://schemas.openxmlformats.org/officeDocument/2006/relationships/image" Target="../media/image3145.png"/><Relationship Id="rId3047" Type="http://schemas.openxmlformats.org/officeDocument/2006/relationships/image" Target="../media/image3146.png"/><Relationship Id="rId3048" Type="http://schemas.openxmlformats.org/officeDocument/2006/relationships/image" Target="../media/image3147.png"/><Relationship Id="rId3049" Type="http://schemas.openxmlformats.org/officeDocument/2006/relationships/image" Target="../media/image3148.png"/><Relationship Id="rId3050" Type="http://schemas.openxmlformats.org/officeDocument/2006/relationships/image" Target="../media/image3149.png"/><Relationship Id="rId3051" Type="http://schemas.openxmlformats.org/officeDocument/2006/relationships/image" Target="../media/image3150.png"/><Relationship Id="rId3052" Type="http://schemas.openxmlformats.org/officeDocument/2006/relationships/image" Target="../media/image3151.png"/><Relationship Id="rId3053" Type="http://schemas.openxmlformats.org/officeDocument/2006/relationships/image" Target="../media/image3152.png"/><Relationship Id="rId3054" Type="http://schemas.openxmlformats.org/officeDocument/2006/relationships/image" Target="../media/image3153.png"/><Relationship Id="rId3055" Type="http://schemas.openxmlformats.org/officeDocument/2006/relationships/image" Target="../media/image3154.png"/><Relationship Id="rId3056" Type="http://schemas.openxmlformats.org/officeDocument/2006/relationships/image" Target="../media/image3155.png"/><Relationship Id="rId3057" Type="http://schemas.openxmlformats.org/officeDocument/2006/relationships/image" Target="../media/image3156.png"/><Relationship Id="rId3058" Type="http://schemas.openxmlformats.org/officeDocument/2006/relationships/image" Target="../media/image3157.png"/><Relationship Id="rId3059" Type="http://schemas.openxmlformats.org/officeDocument/2006/relationships/image" Target="../media/image3158.png"/><Relationship Id="rId3060" Type="http://schemas.openxmlformats.org/officeDocument/2006/relationships/image" Target="../media/image3159.png"/><Relationship Id="rId3061" Type="http://schemas.openxmlformats.org/officeDocument/2006/relationships/image" Target="../media/image3160.png"/><Relationship Id="rId3062" Type="http://schemas.openxmlformats.org/officeDocument/2006/relationships/image" Target="../media/image3161.png"/><Relationship Id="rId3063" Type="http://schemas.openxmlformats.org/officeDocument/2006/relationships/image" Target="../media/image3162.png"/><Relationship Id="rId3064" Type="http://schemas.openxmlformats.org/officeDocument/2006/relationships/image" Target="../media/image3163.png"/><Relationship Id="rId3065" Type="http://schemas.openxmlformats.org/officeDocument/2006/relationships/image" Target="../media/image3164.png"/><Relationship Id="rId3066" Type="http://schemas.openxmlformats.org/officeDocument/2006/relationships/image" Target="../media/image3165.png"/><Relationship Id="rId3067" Type="http://schemas.openxmlformats.org/officeDocument/2006/relationships/image" Target="../media/image3166.png"/><Relationship Id="rId3068" Type="http://schemas.openxmlformats.org/officeDocument/2006/relationships/image" Target="../media/image3167.png"/><Relationship Id="rId3069" Type="http://schemas.openxmlformats.org/officeDocument/2006/relationships/image" Target="../media/image3168.png"/><Relationship Id="rId3070" Type="http://schemas.openxmlformats.org/officeDocument/2006/relationships/image" Target="../media/image3169.png"/><Relationship Id="rId3071" Type="http://schemas.openxmlformats.org/officeDocument/2006/relationships/image" Target="../media/image3170.png"/><Relationship Id="rId3072" Type="http://schemas.openxmlformats.org/officeDocument/2006/relationships/image" Target="../media/image3171.png"/><Relationship Id="rId3073" Type="http://schemas.openxmlformats.org/officeDocument/2006/relationships/image" Target="../media/image3172.png"/><Relationship Id="rId3074" Type="http://schemas.openxmlformats.org/officeDocument/2006/relationships/image" Target="../media/image3173.png"/><Relationship Id="rId3075" Type="http://schemas.openxmlformats.org/officeDocument/2006/relationships/image" Target="../media/image3174.png"/><Relationship Id="rId3076" Type="http://schemas.openxmlformats.org/officeDocument/2006/relationships/image" Target="../media/image3175.png"/><Relationship Id="rId3077" Type="http://schemas.openxmlformats.org/officeDocument/2006/relationships/image" Target="../media/image3176.png"/><Relationship Id="rId3078" Type="http://schemas.openxmlformats.org/officeDocument/2006/relationships/image" Target="../media/image3177.png"/><Relationship Id="rId3079" Type="http://schemas.openxmlformats.org/officeDocument/2006/relationships/image" Target="../media/image3178.png"/><Relationship Id="rId3080" Type="http://schemas.openxmlformats.org/officeDocument/2006/relationships/image" Target="../media/image3179.png"/><Relationship Id="rId3081" Type="http://schemas.openxmlformats.org/officeDocument/2006/relationships/image" Target="../media/image3180.png"/><Relationship Id="rId3082" Type="http://schemas.openxmlformats.org/officeDocument/2006/relationships/image" Target="../media/image3181.png"/><Relationship Id="rId3083" Type="http://schemas.openxmlformats.org/officeDocument/2006/relationships/image" Target="../media/image3182.png"/><Relationship Id="rId3084" Type="http://schemas.openxmlformats.org/officeDocument/2006/relationships/image" Target="../media/image3183.png"/><Relationship Id="rId3085" Type="http://schemas.openxmlformats.org/officeDocument/2006/relationships/image" Target="../media/image3184.png"/><Relationship Id="rId3086" Type="http://schemas.openxmlformats.org/officeDocument/2006/relationships/image" Target="../media/image3185.png"/><Relationship Id="rId3087" Type="http://schemas.openxmlformats.org/officeDocument/2006/relationships/image" Target="../media/image3186.png"/><Relationship Id="rId3088" Type="http://schemas.openxmlformats.org/officeDocument/2006/relationships/image" Target="../media/image3187.png"/><Relationship Id="rId3089" Type="http://schemas.openxmlformats.org/officeDocument/2006/relationships/image" Target="../media/image3188.png"/><Relationship Id="rId3090" Type="http://schemas.openxmlformats.org/officeDocument/2006/relationships/image" Target="../media/image3189.png"/><Relationship Id="rId3091" Type="http://schemas.openxmlformats.org/officeDocument/2006/relationships/image" Target="../media/image3190.png"/><Relationship Id="rId3092" Type="http://schemas.openxmlformats.org/officeDocument/2006/relationships/image" Target="../media/image3191.png"/><Relationship Id="rId3093" Type="http://schemas.openxmlformats.org/officeDocument/2006/relationships/image" Target="../media/image3192.png"/><Relationship Id="rId3094" Type="http://schemas.openxmlformats.org/officeDocument/2006/relationships/image" Target="../media/image3193.png"/><Relationship Id="rId3095" Type="http://schemas.openxmlformats.org/officeDocument/2006/relationships/image" Target="../media/image3194.png"/><Relationship Id="rId3096" Type="http://schemas.openxmlformats.org/officeDocument/2006/relationships/image" Target="../media/image3195.png"/><Relationship Id="rId3097" Type="http://schemas.openxmlformats.org/officeDocument/2006/relationships/image" Target="../media/image3196.png"/><Relationship Id="rId3098" Type="http://schemas.openxmlformats.org/officeDocument/2006/relationships/image" Target="../media/image3197.png"/><Relationship Id="rId3099" Type="http://schemas.openxmlformats.org/officeDocument/2006/relationships/image" Target="../media/image3198.png"/><Relationship Id="rId3100" Type="http://schemas.openxmlformats.org/officeDocument/2006/relationships/image" Target="../media/image3199.png"/><Relationship Id="rId3101" Type="http://schemas.openxmlformats.org/officeDocument/2006/relationships/image" Target="../media/image3200.png"/><Relationship Id="rId3102" Type="http://schemas.openxmlformats.org/officeDocument/2006/relationships/image" Target="../media/image3201.png"/><Relationship Id="rId3103" Type="http://schemas.openxmlformats.org/officeDocument/2006/relationships/image" Target="../media/image3202.png"/><Relationship Id="rId3104" Type="http://schemas.openxmlformats.org/officeDocument/2006/relationships/image" Target="../media/image3203.png"/><Relationship Id="rId3105" Type="http://schemas.openxmlformats.org/officeDocument/2006/relationships/image" Target="../media/image3204.png"/><Relationship Id="rId3106" Type="http://schemas.openxmlformats.org/officeDocument/2006/relationships/image" Target="../media/image3205.png"/><Relationship Id="rId3107" Type="http://schemas.openxmlformats.org/officeDocument/2006/relationships/image" Target="../media/image3206.png"/><Relationship Id="rId3108" Type="http://schemas.openxmlformats.org/officeDocument/2006/relationships/image" Target="../media/image3207.png"/><Relationship Id="rId3109" Type="http://schemas.openxmlformats.org/officeDocument/2006/relationships/image" Target="../media/image3208.png"/><Relationship Id="rId3110" Type="http://schemas.openxmlformats.org/officeDocument/2006/relationships/image" Target="../media/image3209.png"/><Relationship Id="rId3111" Type="http://schemas.openxmlformats.org/officeDocument/2006/relationships/image" Target="../media/image3210.png"/><Relationship Id="rId3112" Type="http://schemas.openxmlformats.org/officeDocument/2006/relationships/image" Target="../media/image3211.png"/><Relationship Id="rId3113" Type="http://schemas.openxmlformats.org/officeDocument/2006/relationships/image" Target="../media/image3212.png"/><Relationship Id="rId3114" Type="http://schemas.openxmlformats.org/officeDocument/2006/relationships/image" Target="../media/image3213.png"/><Relationship Id="rId3115" Type="http://schemas.openxmlformats.org/officeDocument/2006/relationships/image" Target="../media/image3214.png"/><Relationship Id="rId3116" Type="http://schemas.openxmlformats.org/officeDocument/2006/relationships/image" Target="../media/image3215.png"/><Relationship Id="rId3117" Type="http://schemas.openxmlformats.org/officeDocument/2006/relationships/image" Target="../media/image3216.png"/><Relationship Id="rId3118" Type="http://schemas.openxmlformats.org/officeDocument/2006/relationships/image" Target="../media/image3217.png"/><Relationship Id="rId3119" Type="http://schemas.openxmlformats.org/officeDocument/2006/relationships/image" Target="../media/image3218.png"/><Relationship Id="rId3120" Type="http://schemas.openxmlformats.org/officeDocument/2006/relationships/image" Target="../media/image3219.png"/><Relationship Id="rId3121" Type="http://schemas.openxmlformats.org/officeDocument/2006/relationships/image" Target="../media/image3220.png"/><Relationship Id="rId3122" Type="http://schemas.openxmlformats.org/officeDocument/2006/relationships/image" Target="../media/image3221.png"/><Relationship Id="rId3123" Type="http://schemas.openxmlformats.org/officeDocument/2006/relationships/image" Target="../media/image3222.png"/><Relationship Id="rId3124" Type="http://schemas.openxmlformats.org/officeDocument/2006/relationships/image" Target="../media/image3223.png"/><Relationship Id="rId3125" Type="http://schemas.openxmlformats.org/officeDocument/2006/relationships/image" Target="../media/image3224.png"/><Relationship Id="rId3126" Type="http://schemas.openxmlformats.org/officeDocument/2006/relationships/image" Target="../media/image3225.png"/><Relationship Id="rId3127" Type="http://schemas.openxmlformats.org/officeDocument/2006/relationships/image" Target="../media/image3226.png"/><Relationship Id="rId3128" Type="http://schemas.openxmlformats.org/officeDocument/2006/relationships/image" Target="../media/image3227.png"/><Relationship Id="rId3129" Type="http://schemas.openxmlformats.org/officeDocument/2006/relationships/image" Target="../media/image3228.png"/><Relationship Id="rId3130" Type="http://schemas.openxmlformats.org/officeDocument/2006/relationships/image" Target="../media/image3229.png"/><Relationship Id="rId3131" Type="http://schemas.openxmlformats.org/officeDocument/2006/relationships/image" Target="../media/image3230.png"/><Relationship Id="rId3132" Type="http://schemas.openxmlformats.org/officeDocument/2006/relationships/image" Target="../media/image3231.png"/><Relationship Id="rId3133" Type="http://schemas.openxmlformats.org/officeDocument/2006/relationships/image" Target="../media/image3232.png"/><Relationship Id="rId3134" Type="http://schemas.openxmlformats.org/officeDocument/2006/relationships/image" Target="../media/image3233.png"/><Relationship Id="rId3135" Type="http://schemas.openxmlformats.org/officeDocument/2006/relationships/image" Target="../media/image3234.png"/><Relationship Id="rId3136" Type="http://schemas.openxmlformats.org/officeDocument/2006/relationships/image" Target="../media/image3235.png"/><Relationship Id="rId3137" Type="http://schemas.openxmlformats.org/officeDocument/2006/relationships/image" Target="../media/image3236.png"/><Relationship Id="rId3138" Type="http://schemas.openxmlformats.org/officeDocument/2006/relationships/image" Target="../media/image3237.png"/><Relationship Id="rId3139" Type="http://schemas.openxmlformats.org/officeDocument/2006/relationships/image" Target="../media/image3238.png"/><Relationship Id="rId3140" Type="http://schemas.openxmlformats.org/officeDocument/2006/relationships/image" Target="../media/image3239.png"/><Relationship Id="rId3141" Type="http://schemas.openxmlformats.org/officeDocument/2006/relationships/image" Target="../media/image3240.png"/><Relationship Id="rId3142" Type="http://schemas.openxmlformats.org/officeDocument/2006/relationships/image" Target="../media/image3241.png"/><Relationship Id="rId3143" Type="http://schemas.openxmlformats.org/officeDocument/2006/relationships/image" Target="../media/image3242.png"/><Relationship Id="rId3144" Type="http://schemas.openxmlformats.org/officeDocument/2006/relationships/image" Target="../media/image3243.png"/><Relationship Id="rId3145" Type="http://schemas.openxmlformats.org/officeDocument/2006/relationships/image" Target="../media/image3244.png"/><Relationship Id="rId3146" Type="http://schemas.openxmlformats.org/officeDocument/2006/relationships/image" Target="../media/image3245.png"/><Relationship Id="rId3147" Type="http://schemas.openxmlformats.org/officeDocument/2006/relationships/image" Target="../media/image3246.png"/><Relationship Id="rId3148" Type="http://schemas.openxmlformats.org/officeDocument/2006/relationships/image" Target="../media/image3247.png"/><Relationship Id="rId3149" Type="http://schemas.openxmlformats.org/officeDocument/2006/relationships/image" Target="../media/image3248.png"/><Relationship Id="rId3150" Type="http://schemas.openxmlformats.org/officeDocument/2006/relationships/image" Target="../media/image3249.png"/><Relationship Id="rId3151" Type="http://schemas.openxmlformats.org/officeDocument/2006/relationships/image" Target="../media/image3250.png"/><Relationship Id="rId3152" Type="http://schemas.openxmlformats.org/officeDocument/2006/relationships/image" Target="../media/image3251.png"/><Relationship Id="rId3153" Type="http://schemas.openxmlformats.org/officeDocument/2006/relationships/image" Target="../media/image3252.png"/><Relationship Id="rId3154" Type="http://schemas.openxmlformats.org/officeDocument/2006/relationships/image" Target="../media/image3253.png"/><Relationship Id="rId3155" Type="http://schemas.openxmlformats.org/officeDocument/2006/relationships/image" Target="../media/image3254.png"/><Relationship Id="rId3156" Type="http://schemas.openxmlformats.org/officeDocument/2006/relationships/image" Target="../media/image3255.png"/><Relationship Id="rId3157" Type="http://schemas.openxmlformats.org/officeDocument/2006/relationships/image" Target="../media/image3256.png"/><Relationship Id="rId3158" Type="http://schemas.openxmlformats.org/officeDocument/2006/relationships/image" Target="../media/image3257.png"/><Relationship Id="rId3159" Type="http://schemas.openxmlformats.org/officeDocument/2006/relationships/image" Target="../media/image3258.png"/><Relationship Id="rId3160" Type="http://schemas.openxmlformats.org/officeDocument/2006/relationships/image" Target="../media/image3259.png"/><Relationship Id="rId3161" Type="http://schemas.openxmlformats.org/officeDocument/2006/relationships/image" Target="../media/image3260.png"/><Relationship Id="rId3162" Type="http://schemas.openxmlformats.org/officeDocument/2006/relationships/image" Target="../media/image3261.png"/><Relationship Id="rId3163" Type="http://schemas.openxmlformats.org/officeDocument/2006/relationships/image" Target="../media/image3262.png"/><Relationship Id="rId3164" Type="http://schemas.openxmlformats.org/officeDocument/2006/relationships/image" Target="../media/image3263.png"/><Relationship Id="rId3165" Type="http://schemas.openxmlformats.org/officeDocument/2006/relationships/image" Target="../media/image3264.png"/><Relationship Id="rId3166" Type="http://schemas.openxmlformats.org/officeDocument/2006/relationships/image" Target="../media/image3265.png"/><Relationship Id="rId3167" Type="http://schemas.openxmlformats.org/officeDocument/2006/relationships/image" Target="../media/image3266.png"/><Relationship Id="rId3168" Type="http://schemas.openxmlformats.org/officeDocument/2006/relationships/image" Target="../media/image3267.png"/><Relationship Id="rId3169" Type="http://schemas.openxmlformats.org/officeDocument/2006/relationships/image" Target="../media/image3268.png"/><Relationship Id="rId3170" Type="http://schemas.openxmlformats.org/officeDocument/2006/relationships/image" Target="../media/image3269.png"/><Relationship Id="rId3171" Type="http://schemas.openxmlformats.org/officeDocument/2006/relationships/image" Target="../media/image3270.png"/><Relationship Id="rId3172" Type="http://schemas.openxmlformats.org/officeDocument/2006/relationships/image" Target="../media/image3271.png"/><Relationship Id="rId3173" Type="http://schemas.openxmlformats.org/officeDocument/2006/relationships/image" Target="../media/image3272.png"/><Relationship Id="rId3174" Type="http://schemas.openxmlformats.org/officeDocument/2006/relationships/image" Target="../media/image3273.png"/><Relationship Id="rId3175" Type="http://schemas.openxmlformats.org/officeDocument/2006/relationships/image" Target="../media/image3274.png"/><Relationship Id="rId3176" Type="http://schemas.openxmlformats.org/officeDocument/2006/relationships/image" Target="../media/image3275.png"/><Relationship Id="rId3177" Type="http://schemas.openxmlformats.org/officeDocument/2006/relationships/image" Target="../media/image3276.png"/><Relationship Id="rId3178" Type="http://schemas.openxmlformats.org/officeDocument/2006/relationships/image" Target="../media/image3277.png"/><Relationship Id="rId3179" Type="http://schemas.openxmlformats.org/officeDocument/2006/relationships/image" Target="../media/image3278.png"/><Relationship Id="rId3180" Type="http://schemas.openxmlformats.org/officeDocument/2006/relationships/image" Target="../media/image3279.png"/><Relationship Id="rId3181" Type="http://schemas.openxmlformats.org/officeDocument/2006/relationships/image" Target="../media/image3280.png"/><Relationship Id="rId3182" Type="http://schemas.openxmlformats.org/officeDocument/2006/relationships/image" Target="../media/image3281.png"/><Relationship Id="rId3183" Type="http://schemas.openxmlformats.org/officeDocument/2006/relationships/image" Target="../media/image3282.png"/><Relationship Id="rId3184" Type="http://schemas.openxmlformats.org/officeDocument/2006/relationships/image" Target="../media/image3283.png"/><Relationship Id="rId3185" Type="http://schemas.openxmlformats.org/officeDocument/2006/relationships/image" Target="../media/image3284.png"/><Relationship Id="rId3186" Type="http://schemas.openxmlformats.org/officeDocument/2006/relationships/image" Target="../media/image3285.png"/><Relationship Id="rId3187" Type="http://schemas.openxmlformats.org/officeDocument/2006/relationships/image" Target="../media/image3286.png"/><Relationship Id="rId3188" Type="http://schemas.openxmlformats.org/officeDocument/2006/relationships/image" Target="../media/image3287.png"/><Relationship Id="rId3189" Type="http://schemas.openxmlformats.org/officeDocument/2006/relationships/image" Target="../media/image3288.png"/><Relationship Id="rId3190" Type="http://schemas.openxmlformats.org/officeDocument/2006/relationships/image" Target="../media/image3289.png"/><Relationship Id="rId3191" Type="http://schemas.openxmlformats.org/officeDocument/2006/relationships/image" Target="../media/image3290.png"/><Relationship Id="rId3192" Type="http://schemas.openxmlformats.org/officeDocument/2006/relationships/image" Target="../media/image3291.png"/><Relationship Id="rId3193" Type="http://schemas.openxmlformats.org/officeDocument/2006/relationships/image" Target="../media/image3292.png"/><Relationship Id="rId3194" Type="http://schemas.openxmlformats.org/officeDocument/2006/relationships/image" Target="../media/image3293.png"/><Relationship Id="rId3195" Type="http://schemas.openxmlformats.org/officeDocument/2006/relationships/image" Target="../media/image3294.png"/><Relationship Id="rId3196" Type="http://schemas.openxmlformats.org/officeDocument/2006/relationships/image" Target="../media/image3295.png"/><Relationship Id="rId3197" Type="http://schemas.openxmlformats.org/officeDocument/2006/relationships/image" Target="../media/image3296.png"/><Relationship Id="rId3198" Type="http://schemas.openxmlformats.org/officeDocument/2006/relationships/image" Target="../media/image3297.png"/><Relationship Id="rId3199" Type="http://schemas.openxmlformats.org/officeDocument/2006/relationships/image" Target="../media/image3298.png"/><Relationship Id="rId3200" Type="http://schemas.openxmlformats.org/officeDocument/2006/relationships/image" Target="../media/image3299.png"/><Relationship Id="rId3201" Type="http://schemas.openxmlformats.org/officeDocument/2006/relationships/image" Target="../media/image3300.png"/><Relationship Id="rId3202" Type="http://schemas.openxmlformats.org/officeDocument/2006/relationships/image" Target="../media/image3301.png"/><Relationship Id="rId3203" Type="http://schemas.openxmlformats.org/officeDocument/2006/relationships/image" Target="../media/image3302.png"/><Relationship Id="rId3204" Type="http://schemas.openxmlformats.org/officeDocument/2006/relationships/image" Target="../media/image3303.png"/><Relationship Id="rId3205" Type="http://schemas.openxmlformats.org/officeDocument/2006/relationships/image" Target="../media/image3304.png"/><Relationship Id="rId3206" Type="http://schemas.openxmlformats.org/officeDocument/2006/relationships/image" Target="../media/image3305.png"/><Relationship Id="rId3207" Type="http://schemas.openxmlformats.org/officeDocument/2006/relationships/image" Target="../media/image3306.png"/><Relationship Id="rId3208" Type="http://schemas.openxmlformats.org/officeDocument/2006/relationships/image" Target="../media/image3307.png"/><Relationship Id="rId3209" Type="http://schemas.openxmlformats.org/officeDocument/2006/relationships/image" Target="../media/image3308.png"/><Relationship Id="rId3210" Type="http://schemas.openxmlformats.org/officeDocument/2006/relationships/image" Target="../media/image3309.png"/><Relationship Id="rId3211" Type="http://schemas.openxmlformats.org/officeDocument/2006/relationships/image" Target="../media/image3310.png"/><Relationship Id="rId3212" Type="http://schemas.openxmlformats.org/officeDocument/2006/relationships/image" Target="../media/image3311.png"/><Relationship Id="rId3213" Type="http://schemas.openxmlformats.org/officeDocument/2006/relationships/image" Target="../media/image3312.png"/><Relationship Id="rId3214" Type="http://schemas.openxmlformats.org/officeDocument/2006/relationships/image" Target="../media/image3313.png"/><Relationship Id="rId3215" Type="http://schemas.openxmlformats.org/officeDocument/2006/relationships/image" Target="../media/image3314.png"/><Relationship Id="rId3216" Type="http://schemas.openxmlformats.org/officeDocument/2006/relationships/image" Target="../media/image3315.png"/><Relationship Id="rId3217" Type="http://schemas.openxmlformats.org/officeDocument/2006/relationships/image" Target="../media/image3316.png"/><Relationship Id="rId3218" Type="http://schemas.openxmlformats.org/officeDocument/2006/relationships/image" Target="../media/image3317.png"/><Relationship Id="rId3219" Type="http://schemas.openxmlformats.org/officeDocument/2006/relationships/image" Target="../media/image3318.png"/><Relationship Id="rId3220" Type="http://schemas.openxmlformats.org/officeDocument/2006/relationships/image" Target="../media/image3319.png"/><Relationship Id="rId3221" Type="http://schemas.openxmlformats.org/officeDocument/2006/relationships/image" Target="../media/image3320.png"/><Relationship Id="rId3222" Type="http://schemas.openxmlformats.org/officeDocument/2006/relationships/image" Target="../media/image3321.png"/><Relationship Id="rId3223" Type="http://schemas.openxmlformats.org/officeDocument/2006/relationships/image" Target="../media/image3322.png"/><Relationship Id="rId3224" Type="http://schemas.openxmlformats.org/officeDocument/2006/relationships/image" Target="../media/image3323.png"/><Relationship Id="rId3225" Type="http://schemas.openxmlformats.org/officeDocument/2006/relationships/image" Target="../media/image3324.png"/><Relationship Id="rId3226" Type="http://schemas.openxmlformats.org/officeDocument/2006/relationships/image" Target="../media/image3325.png"/><Relationship Id="rId3227" Type="http://schemas.openxmlformats.org/officeDocument/2006/relationships/image" Target="../media/image3326.png"/><Relationship Id="rId3228" Type="http://schemas.openxmlformats.org/officeDocument/2006/relationships/image" Target="../media/image3327.png"/><Relationship Id="rId3229" Type="http://schemas.openxmlformats.org/officeDocument/2006/relationships/image" Target="../media/image3328.png"/><Relationship Id="rId3230" Type="http://schemas.openxmlformats.org/officeDocument/2006/relationships/image" Target="../media/image3329.png"/><Relationship Id="rId3231" Type="http://schemas.openxmlformats.org/officeDocument/2006/relationships/image" Target="../media/image3330.png"/><Relationship Id="rId3232" Type="http://schemas.openxmlformats.org/officeDocument/2006/relationships/image" Target="../media/image3331.png"/><Relationship Id="rId3233" Type="http://schemas.openxmlformats.org/officeDocument/2006/relationships/image" Target="../media/image3332.png"/><Relationship Id="rId3234" Type="http://schemas.openxmlformats.org/officeDocument/2006/relationships/image" Target="../media/image3333.png"/><Relationship Id="rId3235" Type="http://schemas.openxmlformats.org/officeDocument/2006/relationships/image" Target="../media/image3334.png"/><Relationship Id="rId3236" Type="http://schemas.openxmlformats.org/officeDocument/2006/relationships/image" Target="../media/image3335.png"/><Relationship Id="rId3237" Type="http://schemas.openxmlformats.org/officeDocument/2006/relationships/image" Target="../media/image3336.png"/><Relationship Id="rId3238" Type="http://schemas.openxmlformats.org/officeDocument/2006/relationships/image" Target="../media/image3337.png"/><Relationship Id="rId3239" Type="http://schemas.openxmlformats.org/officeDocument/2006/relationships/image" Target="../media/image3338.png"/><Relationship Id="rId3240" Type="http://schemas.openxmlformats.org/officeDocument/2006/relationships/image" Target="../media/image3339.png"/><Relationship Id="rId3241" Type="http://schemas.openxmlformats.org/officeDocument/2006/relationships/image" Target="../media/image3340.png"/><Relationship Id="rId3242" Type="http://schemas.openxmlformats.org/officeDocument/2006/relationships/image" Target="../media/image3341.png"/><Relationship Id="rId3243" Type="http://schemas.openxmlformats.org/officeDocument/2006/relationships/image" Target="../media/image3342.png"/><Relationship Id="rId3244" Type="http://schemas.openxmlformats.org/officeDocument/2006/relationships/image" Target="../media/image3343.png"/><Relationship Id="rId3245" Type="http://schemas.openxmlformats.org/officeDocument/2006/relationships/image" Target="../media/image3344.png"/><Relationship Id="rId3246" Type="http://schemas.openxmlformats.org/officeDocument/2006/relationships/image" Target="../media/image3345.png"/><Relationship Id="rId3247" Type="http://schemas.openxmlformats.org/officeDocument/2006/relationships/image" Target="../media/image3346.png"/><Relationship Id="rId3248" Type="http://schemas.openxmlformats.org/officeDocument/2006/relationships/image" Target="../media/image3347.png"/><Relationship Id="rId3249" Type="http://schemas.openxmlformats.org/officeDocument/2006/relationships/image" Target="../media/image3348.png"/><Relationship Id="rId3250" Type="http://schemas.openxmlformats.org/officeDocument/2006/relationships/image" Target="../media/image3349.png"/><Relationship Id="rId3251" Type="http://schemas.openxmlformats.org/officeDocument/2006/relationships/image" Target="../media/image3350.png"/><Relationship Id="rId3252" Type="http://schemas.openxmlformats.org/officeDocument/2006/relationships/image" Target="../media/image3351.png"/><Relationship Id="rId3253" Type="http://schemas.openxmlformats.org/officeDocument/2006/relationships/image" Target="../media/image3352.png"/><Relationship Id="rId3254" Type="http://schemas.openxmlformats.org/officeDocument/2006/relationships/image" Target="../media/image3353.png"/><Relationship Id="rId3255" Type="http://schemas.openxmlformats.org/officeDocument/2006/relationships/image" Target="../media/image3354.png"/><Relationship Id="rId3256" Type="http://schemas.openxmlformats.org/officeDocument/2006/relationships/image" Target="../media/image3355.png"/><Relationship Id="rId3257" Type="http://schemas.openxmlformats.org/officeDocument/2006/relationships/image" Target="../media/image3356.png"/><Relationship Id="rId3258" Type="http://schemas.openxmlformats.org/officeDocument/2006/relationships/image" Target="../media/image3357.png"/><Relationship Id="rId3259" Type="http://schemas.openxmlformats.org/officeDocument/2006/relationships/image" Target="../media/image3358.png"/><Relationship Id="rId3260" Type="http://schemas.openxmlformats.org/officeDocument/2006/relationships/image" Target="../media/image3359.png"/><Relationship Id="rId3261" Type="http://schemas.openxmlformats.org/officeDocument/2006/relationships/image" Target="../media/image3360.png"/><Relationship Id="rId3262" Type="http://schemas.openxmlformats.org/officeDocument/2006/relationships/image" Target="../media/image3361.png"/><Relationship Id="rId3263" Type="http://schemas.openxmlformats.org/officeDocument/2006/relationships/image" Target="../media/image3362.png"/><Relationship Id="rId3264" Type="http://schemas.openxmlformats.org/officeDocument/2006/relationships/image" Target="../media/image3363.png"/><Relationship Id="rId3265" Type="http://schemas.openxmlformats.org/officeDocument/2006/relationships/image" Target="../media/image3364.png"/><Relationship Id="rId3266" Type="http://schemas.openxmlformats.org/officeDocument/2006/relationships/image" Target="../media/image3365.png"/><Relationship Id="rId3267" Type="http://schemas.openxmlformats.org/officeDocument/2006/relationships/image" Target="../media/image3366.png"/><Relationship Id="rId3268" Type="http://schemas.openxmlformats.org/officeDocument/2006/relationships/image" Target="../media/image3367.png"/><Relationship Id="rId3269" Type="http://schemas.openxmlformats.org/officeDocument/2006/relationships/image" Target="../media/image3368.png"/><Relationship Id="rId3270" Type="http://schemas.openxmlformats.org/officeDocument/2006/relationships/image" Target="../media/image3369.png"/><Relationship Id="rId3271" Type="http://schemas.openxmlformats.org/officeDocument/2006/relationships/image" Target="../media/image3370.png"/><Relationship Id="rId3272" Type="http://schemas.openxmlformats.org/officeDocument/2006/relationships/image" Target="../media/image3371.png"/><Relationship Id="rId3273" Type="http://schemas.openxmlformats.org/officeDocument/2006/relationships/image" Target="../media/image3372.png"/><Relationship Id="rId3274" Type="http://schemas.openxmlformats.org/officeDocument/2006/relationships/image" Target="../media/image3373.png"/><Relationship Id="rId3275" Type="http://schemas.openxmlformats.org/officeDocument/2006/relationships/image" Target="../media/image3374.png"/><Relationship Id="rId3276" Type="http://schemas.openxmlformats.org/officeDocument/2006/relationships/image" Target="../media/image3375.png"/><Relationship Id="rId3277" Type="http://schemas.openxmlformats.org/officeDocument/2006/relationships/image" Target="../media/image3376.png"/><Relationship Id="rId3278" Type="http://schemas.openxmlformats.org/officeDocument/2006/relationships/image" Target="../media/image3377.png"/><Relationship Id="rId3279" Type="http://schemas.openxmlformats.org/officeDocument/2006/relationships/image" Target="../media/image3378.png"/><Relationship Id="rId3280" Type="http://schemas.openxmlformats.org/officeDocument/2006/relationships/image" Target="../media/image3379.png"/><Relationship Id="rId3281" Type="http://schemas.openxmlformats.org/officeDocument/2006/relationships/image" Target="../media/image3380.png"/><Relationship Id="rId3282" Type="http://schemas.openxmlformats.org/officeDocument/2006/relationships/image" Target="../media/image3381.png"/><Relationship Id="rId3283" Type="http://schemas.openxmlformats.org/officeDocument/2006/relationships/image" Target="../media/image3382.png"/><Relationship Id="rId3284" Type="http://schemas.openxmlformats.org/officeDocument/2006/relationships/image" Target="../media/image3383.png"/><Relationship Id="rId3285" Type="http://schemas.openxmlformats.org/officeDocument/2006/relationships/image" Target="../media/image3384.png"/><Relationship Id="rId3286" Type="http://schemas.openxmlformats.org/officeDocument/2006/relationships/image" Target="../media/image3385.png"/><Relationship Id="rId3287" Type="http://schemas.openxmlformats.org/officeDocument/2006/relationships/image" Target="../media/image3386.png"/><Relationship Id="rId3288" Type="http://schemas.openxmlformats.org/officeDocument/2006/relationships/image" Target="../media/image3387.png"/><Relationship Id="rId3289" Type="http://schemas.openxmlformats.org/officeDocument/2006/relationships/image" Target="../media/image3388.png"/><Relationship Id="rId3290" Type="http://schemas.openxmlformats.org/officeDocument/2006/relationships/image" Target="../media/image3389.png"/><Relationship Id="rId3291" Type="http://schemas.openxmlformats.org/officeDocument/2006/relationships/image" Target="../media/image3390.png"/><Relationship Id="rId3292" Type="http://schemas.openxmlformats.org/officeDocument/2006/relationships/image" Target="../media/image3391.png"/><Relationship Id="rId3293" Type="http://schemas.openxmlformats.org/officeDocument/2006/relationships/image" Target="../media/image3392.png"/><Relationship Id="rId3294" Type="http://schemas.openxmlformats.org/officeDocument/2006/relationships/image" Target="../media/image3393.png"/><Relationship Id="rId3295" Type="http://schemas.openxmlformats.org/officeDocument/2006/relationships/image" Target="../media/image3394.png"/><Relationship Id="rId3296" Type="http://schemas.openxmlformats.org/officeDocument/2006/relationships/image" Target="../media/image3395.png"/><Relationship Id="rId3297" Type="http://schemas.openxmlformats.org/officeDocument/2006/relationships/image" Target="../media/image3396.png"/><Relationship Id="rId3298" Type="http://schemas.openxmlformats.org/officeDocument/2006/relationships/image" Target="../media/image3397.png"/><Relationship Id="rId3299" Type="http://schemas.openxmlformats.org/officeDocument/2006/relationships/image" Target="../media/image3398.png"/><Relationship Id="rId3300" Type="http://schemas.openxmlformats.org/officeDocument/2006/relationships/image" Target="../media/image3399.png"/><Relationship Id="rId3301" Type="http://schemas.openxmlformats.org/officeDocument/2006/relationships/image" Target="../media/image3400.png"/><Relationship Id="rId3302" Type="http://schemas.openxmlformats.org/officeDocument/2006/relationships/image" Target="../media/image3401.png"/><Relationship Id="rId3303" Type="http://schemas.openxmlformats.org/officeDocument/2006/relationships/image" Target="../media/image3402.png"/><Relationship Id="rId3304" Type="http://schemas.openxmlformats.org/officeDocument/2006/relationships/image" Target="../media/image3403.png"/><Relationship Id="rId3305" Type="http://schemas.openxmlformats.org/officeDocument/2006/relationships/image" Target="../media/image3404.png"/><Relationship Id="rId3306" Type="http://schemas.openxmlformats.org/officeDocument/2006/relationships/image" Target="../media/image3405.png"/><Relationship Id="rId3307" Type="http://schemas.openxmlformats.org/officeDocument/2006/relationships/image" Target="../media/image3406.png"/><Relationship Id="rId3308" Type="http://schemas.openxmlformats.org/officeDocument/2006/relationships/image" Target="../media/image3407.png"/><Relationship Id="rId3309" Type="http://schemas.openxmlformats.org/officeDocument/2006/relationships/image" Target="../media/image3408.png"/><Relationship Id="rId3310" Type="http://schemas.openxmlformats.org/officeDocument/2006/relationships/image" Target="../media/image3409.png"/><Relationship Id="rId3311" Type="http://schemas.openxmlformats.org/officeDocument/2006/relationships/image" Target="../media/image3410.png"/><Relationship Id="rId3312" Type="http://schemas.openxmlformats.org/officeDocument/2006/relationships/image" Target="../media/image3411.png"/><Relationship Id="rId3313" Type="http://schemas.openxmlformats.org/officeDocument/2006/relationships/image" Target="../media/image3412.png"/><Relationship Id="rId3314" Type="http://schemas.openxmlformats.org/officeDocument/2006/relationships/image" Target="../media/image3413.png"/><Relationship Id="rId3315" Type="http://schemas.openxmlformats.org/officeDocument/2006/relationships/image" Target="../media/image3414.png"/><Relationship Id="rId3316" Type="http://schemas.openxmlformats.org/officeDocument/2006/relationships/image" Target="../media/image3415.png"/><Relationship Id="rId3317" Type="http://schemas.openxmlformats.org/officeDocument/2006/relationships/image" Target="../media/image3416.png"/><Relationship Id="rId3318" Type="http://schemas.openxmlformats.org/officeDocument/2006/relationships/image" Target="../media/image3417.png"/><Relationship Id="rId3319" Type="http://schemas.openxmlformats.org/officeDocument/2006/relationships/image" Target="../media/image3418.png"/><Relationship Id="rId3320" Type="http://schemas.openxmlformats.org/officeDocument/2006/relationships/image" Target="../media/image3419.png"/><Relationship Id="rId3321" Type="http://schemas.openxmlformats.org/officeDocument/2006/relationships/image" Target="../media/image3420.png"/><Relationship Id="rId3322" Type="http://schemas.openxmlformats.org/officeDocument/2006/relationships/image" Target="../media/image3421.png"/><Relationship Id="rId3323" Type="http://schemas.openxmlformats.org/officeDocument/2006/relationships/image" Target="../media/image3422.png"/><Relationship Id="rId3324" Type="http://schemas.openxmlformats.org/officeDocument/2006/relationships/image" Target="../media/image3423.png"/><Relationship Id="rId3325" Type="http://schemas.openxmlformats.org/officeDocument/2006/relationships/image" Target="../media/image3424.png"/><Relationship Id="rId3326" Type="http://schemas.openxmlformats.org/officeDocument/2006/relationships/image" Target="../media/image3425.png"/><Relationship Id="rId3327" Type="http://schemas.openxmlformats.org/officeDocument/2006/relationships/image" Target="../media/image3426.png"/><Relationship Id="rId3328" Type="http://schemas.openxmlformats.org/officeDocument/2006/relationships/image" Target="../media/image3427.png"/><Relationship Id="rId3329" Type="http://schemas.openxmlformats.org/officeDocument/2006/relationships/image" Target="../media/image3428.png"/><Relationship Id="rId3330" Type="http://schemas.openxmlformats.org/officeDocument/2006/relationships/image" Target="../media/image3429.png"/><Relationship Id="rId3331" Type="http://schemas.openxmlformats.org/officeDocument/2006/relationships/image" Target="../media/image3430.png"/><Relationship Id="rId3332" Type="http://schemas.openxmlformats.org/officeDocument/2006/relationships/image" Target="../media/image3431.png"/><Relationship Id="rId3333" Type="http://schemas.openxmlformats.org/officeDocument/2006/relationships/image" Target="../media/image3432.png"/><Relationship Id="rId3334" Type="http://schemas.openxmlformats.org/officeDocument/2006/relationships/image" Target="../media/image3433.png"/><Relationship Id="rId3335" Type="http://schemas.openxmlformats.org/officeDocument/2006/relationships/image" Target="../media/image3434.png"/><Relationship Id="rId3336" Type="http://schemas.openxmlformats.org/officeDocument/2006/relationships/image" Target="../media/image3435.png"/><Relationship Id="rId3337" Type="http://schemas.openxmlformats.org/officeDocument/2006/relationships/image" Target="../media/image3436.png"/><Relationship Id="rId3338" Type="http://schemas.openxmlformats.org/officeDocument/2006/relationships/image" Target="../media/image3437.png"/><Relationship Id="rId3339" Type="http://schemas.openxmlformats.org/officeDocument/2006/relationships/image" Target="../media/image3438.png"/><Relationship Id="rId3340" Type="http://schemas.openxmlformats.org/officeDocument/2006/relationships/image" Target="../media/image3439.png"/><Relationship Id="rId3341" Type="http://schemas.openxmlformats.org/officeDocument/2006/relationships/image" Target="../media/image3440.png"/><Relationship Id="rId3342" Type="http://schemas.openxmlformats.org/officeDocument/2006/relationships/image" Target="../media/image3441.png"/><Relationship Id="rId3343" Type="http://schemas.openxmlformats.org/officeDocument/2006/relationships/image" Target="../media/image3442.png"/><Relationship Id="rId3344" Type="http://schemas.openxmlformats.org/officeDocument/2006/relationships/image" Target="../media/image3443.png"/><Relationship Id="rId3345" Type="http://schemas.openxmlformats.org/officeDocument/2006/relationships/image" Target="../media/image3444.png"/><Relationship Id="rId3346" Type="http://schemas.openxmlformats.org/officeDocument/2006/relationships/image" Target="../media/image3445.png"/><Relationship Id="rId3347" Type="http://schemas.openxmlformats.org/officeDocument/2006/relationships/image" Target="../media/image3446.png"/><Relationship Id="rId3348" Type="http://schemas.openxmlformats.org/officeDocument/2006/relationships/image" Target="../media/image3447.png"/><Relationship Id="rId3349" Type="http://schemas.openxmlformats.org/officeDocument/2006/relationships/image" Target="../media/image3448.png"/><Relationship Id="rId3350" Type="http://schemas.openxmlformats.org/officeDocument/2006/relationships/image" Target="../media/image3449.png"/><Relationship Id="rId3351" Type="http://schemas.openxmlformats.org/officeDocument/2006/relationships/image" Target="../media/image3450.png"/><Relationship Id="rId3352" Type="http://schemas.openxmlformats.org/officeDocument/2006/relationships/image" Target="../media/image3451.png"/><Relationship Id="rId3353" Type="http://schemas.openxmlformats.org/officeDocument/2006/relationships/image" Target="../media/image3452.png"/><Relationship Id="rId3354" Type="http://schemas.openxmlformats.org/officeDocument/2006/relationships/image" Target="../media/image3453.png"/><Relationship Id="rId3355" Type="http://schemas.openxmlformats.org/officeDocument/2006/relationships/image" Target="../media/image3454.png"/><Relationship Id="rId3356" Type="http://schemas.openxmlformats.org/officeDocument/2006/relationships/image" Target="../media/image3455.png"/><Relationship Id="rId3357" Type="http://schemas.openxmlformats.org/officeDocument/2006/relationships/image" Target="../media/image3456.png"/><Relationship Id="rId3358" Type="http://schemas.openxmlformats.org/officeDocument/2006/relationships/image" Target="../media/image3457.png"/><Relationship Id="rId3359" Type="http://schemas.openxmlformats.org/officeDocument/2006/relationships/image" Target="../media/image3458.png"/><Relationship Id="rId3360" Type="http://schemas.openxmlformats.org/officeDocument/2006/relationships/image" Target="../media/image3459.png"/><Relationship Id="rId3361" Type="http://schemas.openxmlformats.org/officeDocument/2006/relationships/image" Target="../media/image3460.png"/><Relationship Id="rId3362" Type="http://schemas.openxmlformats.org/officeDocument/2006/relationships/image" Target="../media/image3461.png"/><Relationship Id="rId3363" Type="http://schemas.openxmlformats.org/officeDocument/2006/relationships/image" Target="../media/image3462.png"/><Relationship Id="rId3364" Type="http://schemas.openxmlformats.org/officeDocument/2006/relationships/image" Target="../media/image3463.png"/><Relationship Id="rId3365" Type="http://schemas.openxmlformats.org/officeDocument/2006/relationships/image" Target="../media/image3464.png"/><Relationship Id="rId3366" Type="http://schemas.openxmlformats.org/officeDocument/2006/relationships/image" Target="../media/image3465.png"/><Relationship Id="rId3367" Type="http://schemas.openxmlformats.org/officeDocument/2006/relationships/image" Target="../media/image3466.png"/><Relationship Id="rId3368" Type="http://schemas.openxmlformats.org/officeDocument/2006/relationships/image" Target="../media/image3467.png"/><Relationship Id="rId3369" Type="http://schemas.openxmlformats.org/officeDocument/2006/relationships/image" Target="../media/image3468.png"/><Relationship Id="rId3370" Type="http://schemas.openxmlformats.org/officeDocument/2006/relationships/image" Target="../media/image3469.png"/><Relationship Id="rId3371" Type="http://schemas.openxmlformats.org/officeDocument/2006/relationships/image" Target="../media/image3470.png"/><Relationship Id="rId3372" Type="http://schemas.openxmlformats.org/officeDocument/2006/relationships/image" Target="../media/image3471.png"/><Relationship Id="rId3373" Type="http://schemas.openxmlformats.org/officeDocument/2006/relationships/image" Target="../media/image3472.png"/><Relationship Id="rId3374" Type="http://schemas.openxmlformats.org/officeDocument/2006/relationships/image" Target="../media/image3473.png"/><Relationship Id="rId3375" Type="http://schemas.openxmlformats.org/officeDocument/2006/relationships/image" Target="../media/image3474.png"/><Relationship Id="rId3376" Type="http://schemas.openxmlformats.org/officeDocument/2006/relationships/image" Target="../media/image3475.png"/><Relationship Id="rId3377" Type="http://schemas.openxmlformats.org/officeDocument/2006/relationships/image" Target="../media/image3476.png"/><Relationship Id="rId3378" Type="http://schemas.openxmlformats.org/officeDocument/2006/relationships/image" Target="../media/image3477.png"/><Relationship Id="rId3379" Type="http://schemas.openxmlformats.org/officeDocument/2006/relationships/image" Target="../media/image3478.png"/><Relationship Id="rId3380" Type="http://schemas.openxmlformats.org/officeDocument/2006/relationships/image" Target="../media/image3479.png"/><Relationship Id="rId3381" Type="http://schemas.openxmlformats.org/officeDocument/2006/relationships/image" Target="../media/image3480.png"/><Relationship Id="rId3382" Type="http://schemas.openxmlformats.org/officeDocument/2006/relationships/image" Target="../media/image3481.png"/><Relationship Id="rId3383" Type="http://schemas.openxmlformats.org/officeDocument/2006/relationships/image" Target="../media/image3482.png"/><Relationship Id="rId3384" Type="http://schemas.openxmlformats.org/officeDocument/2006/relationships/image" Target="../media/image3483.png"/><Relationship Id="rId3385" Type="http://schemas.openxmlformats.org/officeDocument/2006/relationships/image" Target="../media/image3484.png"/><Relationship Id="rId3386" Type="http://schemas.openxmlformats.org/officeDocument/2006/relationships/image" Target="../media/image3485.png"/><Relationship Id="rId3387" Type="http://schemas.openxmlformats.org/officeDocument/2006/relationships/image" Target="../media/image3486.png"/><Relationship Id="rId3388" Type="http://schemas.openxmlformats.org/officeDocument/2006/relationships/image" Target="../media/image3487.png"/><Relationship Id="rId3389" Type="http://schemas.openxmlformats.org/officeDocument/2006/relationships/image" Target="../media/image3488.png"/><Relationship Id="rId3390" Type="http://schemas.openxmlformats.org/officeDocument/2006/relationships/image" Target="../media/image3489.png"/><Relationship Id="rId3391" Type="http://schemas.openxmlformats.org/officeDocument/2006/relationships/image" Target="../media/image3490.png"/><Relationship Id="rId3392" Type="http://schemas.openxmlformats.org/officeDocument/2006/relationships/image" Target="../media/image3491.png"/><Relationship Id="rId3393" Type="http://schemas.openxmlformats.org/officeDocument/2006/relationships/image" Target="../media/image3492.png"/><Relationship Id="rId3394" Type="http://schemas.openxmlformats.org/officeDocument/2006/relationships/image" Target="../media/image3493.png"/><Relationship Id="rId3395" Type="http://schemas.openxmlformats.org/officeDocument/2006/relationships/image" Target="../media/image3494.png"/><Relationship Id="rId3396" Type="http://schemas.openxmlformats.org/officeDocument/2006/relationships/image" Target="../media/image3495.png"/><Relationship Id="rId3397" Type="http://schemas.openxmlformats.org/officeDocument/2006/relationships/image" Target="../media/image3496.png"/><Relationship Id="rId3398" Type="http://schemas.openxmlformats.org/officeDocument/2006/relationships/image" Target="../media/image3497.png"/><Relationship Id="rId3399" Type="http://schemas.openxmlformats.org/officeDocument/2006/relationships/image" Target="../media/image3498.png"/><Relationship Id="rId3400" Type="http://schemas.openxmlformats.org/officeDocument/2006/relationships/image" Target="../media/image3499.png"/><Relationship Id="rId3401" Type="http://schemas.openxmlformats.org/officeDocument/2006/relationships/image" Target="../media/image3500.png"/><Relationship Id="rId3402" Type="http://schemas.openxmlformats.org/officeDocument/2006/relationships/image" Target="../media/image3501.png"/><Relationship Id="rId3403" Type="http://schemas.openxmlformats.org/officeDocument/2006/relationships/image" Target="../media/image3502.png"/><Relationship Id="rId3404" Type="http://schemas.openxmlformats.org/officeDocument/2006/relationships/image" Target="../media/image3503.png"/><Relationship Id="rId3405" Type="http://schemas.openxmlformats.org/officeDocument/2006/relationships/image" Target="../media/image3504.png"/><Relationship Id="rId3406" Type="http://schemas.openxmlformats.org/officeDocument/2006/relationships/image" Target="../media/image3505.png"/><Relationship Id="rId3407" Type="http://schemas.openxmlformats.org/officeDocument/2006/relationships/image" Target="../media/image3506.png"/><Relationship Id="rId3408" Type="http://schemas.openxmlformats.org/officeDocument/2006/relationships/image" Target="../media/image3507.png"/><Relationship Id="rId3409" Type="http://schemas.openxmlformats.org/officeDocument/2006/relationships/image" Target="../media/image3508.png"/><Relationship Id="rId3410" Type="http://schemas.openxmlformats.org/officeDocument/2006/relationships/image" Target="../media/image3509.png"/><Relationship Id="rId3411" Type="http://schemas.openxmlformats.org/officeDocument/2006/relationships/image" Target="../media/image3510.png"/><Relationship Id="rId3412" Type="http://schemas.openxmlformats.org/officeDocument/2006/relationships/image" Target="../media/image3511.png"/><Relationship Id="rId3413" Type="http://schemas.openxmlformats.org/officeDocument/2006/relationships/image" Target="../media/image3512.png"/><Relationship Id="rId3414" Type="http://schemas.openxmlformats.org/officeDocument/2006/relationships/image" Target="../media/image3513.png"/><Relationship Id="rId3415" Type="http://schemas.openxmlformats.org/officeDocument/2006/relationships/image" Target="../media/image3514.png"/><Relationship Id="rId3416" Type="http://schemas.openxmlformats.org/officeDocument/2006/relationships/image" Target="../media/image3515.png"/><Relationship Id="rId3417" Type="http://schemas.openxmlformats.org/officeDocument/2006/relationships/image" Target="../media/image3516.png"/><Relationship Id="rId3418" Type="http://schemas.openxmlformats.org/officeDocument/2006/relationships/image" Target="../media/image3517.png"/><Relationship Id="rId3419" Type="http://schemas.openxmlformats.org/officeDocument/2006/relationships/image" Target="../media/image3518.png"/><Relationship Id="rId3420" Type="http://schemas.openxmlformats.org/officeDocument/2006/relationships/image" Target="../media/image3519.png"/><Relationship Id="rId3421" Type="http://schemas.openxmlformats.org/officeDocument/2006/relationships/image" Target="../media/image3520.png"/><Relationship Id="rId3422" Type="http://schemas.openxmlformats.org/officeDocument/2006/relationships/image" Target="../media/image3521.png"/><Relationship Id="rId3423" Type="http://schemas.openxmlformats.org/officeDocument/2006/relationships/image" Target="../media/image3522.png"/><Relationship Id="rId3424" Type="http://schemas.openxmlformats.org/officeDocument/2006/relationships/image" Target="../media/image3523.png"/><Relationship Id="rId3425" Type="http://schemas.openxmlformats.org/officeDocument/2006/relationships/image" Target="../media/image3524.png"/><Relationship Id="rId3426" Type="http://schemas.openxmlformats.org/officeDocument/2006/relationships/image" Target="../media/image3525.png"/><Relationship Id="rId3427" Type="http://schemas.openxmlformats.org/officeDocument/2006/relationships/image" Target="../media/image3526.png"/><Relationship Id="rId3428" Type="http://schemas.openxmlformats.org/officeDocument/2006/relationships/image" Target="../media/image3527.png"/><Relationship Id="rId3429" Type="http://schemas.openxmlformats.org/officeDocument/2006/relationships/image" Target="../media/image3528.png"/><Relationship Id="rId3430" Type="http://schemas.openxmlformats.org/officeDocument/2006/relationships/image" Target="../media/image3529.png"/><Relationship Id="rId3431" Type="http://schemas.openxmlformats.org/officeDocument/2006/relationships/image" Target="../media/image3530.png"/><Relationship Id="rId3432" Type="http://schemas.openxmlformats.org/officeDocument/2006/relationships/image" Target="../media/image3531.png"/><Relationship Id="rId3433" Type="http://schemas.openxmlformats.org/officeDocument/2006/relationships/image" Target="../media/image3532.png"/><Relationship Id="rId3434" Type="http://schemas.openxmlformats.org/officeDocument/2006/relationships/image" Target="../media/image3533.png"/><Relationship Id="rId3435" Type="http://schemas.openxmlformats.org/officeDocument/2006/relationships/image" Target="../media/image3534.png"/><Relationship Id="rId3436" Type="http://schemas.openxmlformats.org/officeDocument/2006/relationships/image" Target="../media/image3535.png"/><Relationship Id="rId3437" Type="http://schemas.openxmlformats.org/officeDocument/2006/relationships/image" Target="../media/image3536.png"/><Relationship Id="rId3438" Type="http://schemas.openxmlformats.org/officeDocument/2006/relationships/image" Target="../media/image3537.png"/><Relationship Id="rId3439" Type="http://schemas.openxmlformats.org/officeDocument/2006/relationships/image" Target="../media/image3538.png"/><Relationship Id="rId3440" Type="http://schemas.openxmlformats.org/officeDocument/2006/relationships/image" Target="../media/image3539.png"/><Relationship Id="rId3441" Type="http://schemas.openxmlformats.org/officeDocument/2006/relationships/image" Target="../media/image3540.png"/><Relationship Id="rId3442" Type="http://schemas.openxmlformats.org/officeDocument/2006/relationships/image" Target="../media/image3541.png"/><Relationship Id="rId3443" Type="http://schemas.openxmlformats.org/officeDocument/2006/relationships/image" Target="../media/image3542.png"/><Relationship Id="rId3444" Type="http://schemas.openxmlformats.org/officeDocument/2006/relationships/image" Target="../media/image3543.png"/><Relationship Id="rId3445" Type="http://schemas.openxmlformats.org/officeDocument/2006/relationships/image" Target="../media/image3544.png"/><Relationship Id="rId3446" Type="http://schemas.openxmlformats.org/officeDocument/2006/relationships/image" Target="../media/image3545.png"/><Relationship Id="rId3447" Type="http://schemas.openxmlformats.org/officeDocument/2006/relationships/image" Target="../media/image3546.png"/><Relationship Id="rId3448" Type="http://schemas.openxmlformats.org/officeDocument/2006/relationships/image" Target="../media/image3547.png"/><Relationship Id="rId3449" Type="http://schemas.openxmlformats.org/officeDocument/2006/relationships/image" Target="../media/image3548.png"/><Relationship Id="rId3450" Type="http://schemas.openxmlformats.org/officeDocument/2006/relationships/image" Target="../media/image3549.png"/><Relationship Id="rId3451" Type="http://schemas.openxmlformats.org/officeDocument/2006/relationships/image" Target="../media/image3550.png"/><Relationship Id="rId3452" Type="http://schemas.openxmlformats.org/officeDocument/2006/relationships/image" Target="../media/image3551.png"/><Relationship Id="rId3453" Type="http://schemas.openxmlformats.org/officeDocument/2006/relationships/image" Target="../media/image3552.png"/><Relationship Id="rId3454" Type="http://schemas.openxmlformats.org/officeDocument/2006/relationships/image" Target="../media/image3553.png"/><Relationship Id="rId3455" Type="http://schemas.openxmlformats.org/officeDocument/2006/relationships/image" Target="../media/image3554.png"/><Relationship Id="rId3456" Type="http://schemas.openxmlformats.org/officeDocument/2006/relationships/image" Target="../media/image3555.png"/><Relationship Id="rId3457" Type="http://schemas.openxmlformats.org/officeDocument/2006/relationships/image" Target="../media/image3556.png"/><Relationship Id="rId3458" Type="http://schemas.openxmlformats.org/officeDocument/2006/relationships/image" Target="../media/image3557.png"/><Relationship Id="rId3459" Type="http://schemas.openxmlformats.org/officeDocument/2006/relationships/image" Target="../media/image3558.png"/><Relationship Id="rId3460" Type="http://schemas.openxmlformats.org/officeDocument/2006/relationships/image" Target="../media/image3559.png"/><Relationship Id="rId3461" Type="http://schemas.openxmlformats.org/officeDocument/2006/relationships/image" Target="../media/image3560.png"/><Relationship Id="rId3462" Type="http://schemas.openxmlformats.org/officeDocument/2006/relationships/image" Target="../media/image3561.png"/><Relationship Id="rId3463" Type="http://schemas.openxmlformats.org/officeDocument/2006/relationships/image" Target="../media/image3562.png"/><Relationship Id="rId3464" Type="http://schemas.openxmlformats.org/officeDocument/2006/relationships/image" Target="../media/image3563.png"/><Relationship Id="rId3465" Type="http://schemas.openxmlformats.org/officeDocument/2006/relationships/image" Target="../media/image3564.png"/><Relationship Id="rId3466" Type="http://schemas.openxmlformats.org/officeDocument/2006/relationships/image" Target="../media/image3565.png"/><Relationship Id="rId3467" Type="http://schemas.openxmlformats.org/officeDocument/2006/relationships/image" Target="../media/image3566.png"/><Relationship Id="rId3468" Type="http://schemas.openxmlformats.org/officeDocument/2006/relationships/image" Target="../media/image3567.png"/><Relationship Id="rId3469" Type="http://schemas.openxmlformats.org/officeDocument/2006/relationships/image" Target="../media/image3568.png"/><Relationship Id="rId3470" Type="http://schemas.openxmlformats.org/officeDocument/2006/relationships/image" Target="../media/image3569.png"/><Relationship Id="rId3471" Type="http://schemas.openxmlformats.org/officeDocument/2006/relationships/image" Target="../media/image3570.png"/><Relationship Id="rId3472" Type="http://schemas.openxmlformats.org/officeDocument/2006/relationships/image" Target="../media/image3571.png"/><Relationship Id="rId3473" Type="http://schemas.openxmlformats.org/officeDocument/2006/relationships/image" Target="../media/image3572.png"/><Relationship Id="rId3474" Type="http://schemas.openxmlformats.org/officeDocument/2006/relationships/image" Target="../media/image3573.png"/><Relationship Id="rId3475" Type="http://schemas.openxmlformats.org/officeDocument/2006/relationships/image" Target="../media/image3574.png"/><Relationship Id="rId3476" Type="http://schemas.openxmlformats.org/officeDocument/2006/relationships/image" Target="../media/image3575.png"/><Relationship Id="rId3477" Type="http://schemas.openxmlformats.org/officeDocument/2006/relationships/image" Target="../media/image3576.png"/><Relationship Id="rId3478" Type="http://schemas.openxmlformats.org/officeDocument/2006/relationships/image" Target="../media/image3577.png"/><Relationship Id="rId3479" Type="http://schemas.openxmlformats.org/officeDocument/2006/relationships/image" Target="../media/image3578.png"/><Relationship Id="rId3480" Type="http://schemas.openxmlformats.org/officeDocument/2006/relationships/image" Target="../media/image3579.png"/><Relationship Id="rId3481" Type="http://schemas.openxmlformats.org/officeDocument/2006/relationships/image" Target="../media/image3580.png"/><Relationship Id="rId3482" Type="http://schemas.openxmlformats.org/officeDocument/2006/relationships/image" Target="../media/image3581.png"/><Relationship Id="rId3483" Type="http://schemas.openxmlformats.org/officeDocument/2006/relationships/image" Target="../media/image3582.png"/><Relationship Id="rId3484" Type="http://schemas.openxmlformats.org/officeDocument/2006/relationships/image" Target="../media/image3583.png"/><Relationship Id="rId3485" Type="http://schemas.openxmlformats.org/officeDocument/2006/relationships/image" Target="../media/image3584.png"/><Relationship Id="rId3486" Type="http://schemas.openxmlformats.org/officeDocument/2006/relationships/image" Target="../media/image3585.png"/><Relationship Id="rId3487" Type="http://schemas.openxmlformats.org/officeDocument/2006/relationships/image" Target="../media/image3586.png"/><Relationship Id="rId3488" Type="http://schemas.openxmlformats.org/officeDocument/2006/relationships/image" Target="../media/image3587.png"/><Relationship Id="rId3489" Type="http://schemas.openxmlformats.org/officeDocument/2006/relationships/image" Target="../media/image3588.png"/><Relationship Id="rId3490" Type="http://schemas.openxmlformats.org/officeDocument/2006/relationships/image" Target="../media/image3589.png"/><Relationship Id="rId3491" Type="http://schemas.openxmlformats.org/officeDocument/2006/relationships/image" Target="../media/image3590.png"/><Relationship Id="rId3492" Type="http://schemas.openxmlformats.org/officeDocument/2006/relationships/image" Target="../media/image3591.png"/><Relationship Id="rId3493" Type="http://schemas.openxmlformats.org/officeDocument/2006/relationships/image" Target="../media/image3592.png"/><Relationship Id="rId3494" Type="http://schemas.openxmlformats.org/officeDocument/2006/relationships/image" Target="../media/image3593.png"/><Relationship Id="rId3495" Type="http://schemas.openxmlformats.org/officeDocument/2006/relationships/image" Target="../media/image3594.png"/><Relationship Id="rId3496" Type="http://schemas.openxmlformats.org/officeDocument/2006/relationships/image" Target="../media/image3595.png"/><Relationship Id="rId3497" Type="http://schemas.openxmlformats.org/officeDocument/2006/relationships/image" Target="../media/image3596.png"/><Relationship Id="rId3498" Type="http://schemas.openxmlformats.org/officeDocument/2006/relationships/image" Target="../media/image3597.png"/><Relationship Id="rId3499" Type="http://schemas.openxmlformats.org/officeDocument/2006/relationships/image" Target="../media/image3598.png"/><Relationship Id="rId3500" Type="http://schemas.openxmlformats.org/officeDocument/2006/relationships/image" Target="../media/image3599.png"/><Relationship Id="rId3501" Type="http://schemas.openxmlformats.org/officeDocument/2006/relationships/image" Target="../media/image3600.png"/><Relationship Id="rId3502" Type="http://schemas.openxmlformats.org/officeDocument/2006/relationships/image" Target="../media/image3601.png"/><Relationship Id="rId3503" Type="http://schemas.openxmlformats.org/officeDocument/2006/relationships/image" Target="../media/image3602.png"/><Relationship Id="rId3504" Type="http://schemas.openxmlformats.org/officeDocument/2006/relationships/image" Target="../media/image3603.png"/><Relationship Id="rId3505" Type="http://schemas.openxmlformats.org/officeDocument/2006/relationships/image" Target="../media/image3604.png"/><Relationship Id="rId3506" Type="http://schemas.openxmlformats.org/officeDocument/2006/relationships/image" Target="../media/image3605.png"/><Relationship Id="rId3507" Type="http://schemas.openxmlformats.org/officeDocument/2006/relationships/image" Target="../media/image3606.png"/><Relationship Id="rId3508" Type="http://schemas.openxmlformats.org/officeDocument/2006/relationships/image" Target="../media/image3607.png"/><Relationship Id="rId3509" Type="http://schemas.openxmlformats.org/officeDocument/2006/relationships/image" Target="../media/image3608.png"/><Relationship Id="rId3510" Type="http://schemas.openxmlformats.org/officeDocument/2006/relationships/image" Target="../media/image3609.png"/><Relationship Id="rId3511" Type="http://schemas.openxmlformats.org/officeDocument/2006/relationships/image" Target="../media/image3610.png"/><Relationship Id="rId3512" Type="http://schemas.openxmlformats.org/officeDocument/2006/relationships/image" Target="../media/image3611.png"/><Relationship Id="rId3513" Type="http://schemas.openxmlformats.org/officeDocument/2006/relationships/image" Target="../media/image3612.png"/><Relationship Id="rId3514" Type="http://schemas.openxmlformats.org/officeDocument/2006/relationships/image" Target="../media/image3613.png"/><Relationship Id="rId3515" Type="http://schemas.openxmlformats.org/officeDocument/2006/relationships/image" Target="../media/image3614.png"/><Relationship Id="rId3516" Type="http://schemas.openxmlformats.org/officeDocument/2006/relationships/image" Target="../media/image3615.png"/><Relationship Id="rId3517" Type="http://schemas.openxmlformats.org/officeDocument/2006/relationships/image" Target="../media/image3616.png"/><Relationship Id="rId3518" Type="http://schemas.openxmlformats.org/officeDocument/2006/relationships/image" Target="../media/image3617.png"/><Relationship Id="rId3519" Type="http://schemas.openxmlformats.org/officeDocument/2006/relationships/image" Target="../media/image3618.png"/><Relationship Id="rId3520" Type="http://schemas.openxmlformats.org/officeDocument/2006/relationships/image" Target="../media/image3619.png"/><Relationship Id="rId3521" Type="http://schemas.openxmlformats.org/officeDocument/2006/relationships/image" Target="../media/image3620.png"/><Relationship Id="rId3522" Type="http://schemas.openxmlformats.org/officeDocument/2006/relationships/image" Target="../media/image3621.png"/><Relationship Id="rId3523" Type="http://schemas.openxmlformats.org/officeDocument/2006/relationships/image" Target="../media/image3622.png"/><Relationship Id="rId3524" Type="http://schemas.openxmlformats.org/officeDocument/2006/relationships/image" Target="../media/image3623.png"/><Relationship Id="rId3525" Type="http://schemas.openxmlformats.org/officeDocument/2006/relationships/image" Target="../media/image3624.png"/><Relationship Id="rId3526" Type="http://schemas.openxmlformats.org/officeDocument/2006/relationships/image" Target="../media/image3625.png"/><Relationship Id="rId3527" Type="http://schemas.openxmlformats.org/officeDocument/2006/relationships/image" Target="../media/image3626.png"/><Relationship Id="rId3528" Type="http://schemas.openxmlformats.org/officeDocument/2006/relationships/image" Target="../media/image3627.png"/><Relationship Id="rId3529" Type="http://schemas.openxmlformats.org/officeDocument/2006/relationships/image" Target="../media/image3628.png"/><Relationship Id="rId3530" Type="http://schemas.openxmlformats.org/officeDocument/2006/relationships/image" Target="../media/image3629.png"/><Relationship Id="rId3531" Type="http://schemas.openxmlformats.org/officeDocument/2006/relationships/image" Target="../media/image3630.png"/><Relationship Id="rId3532" Type="http://schemas.openxmlformats.org/officeDocument/2006/relationships/image" Target="../media/image3631.png"/><Relationship Id="rId3533" Type="http://schemas.openxmlformats.org/officeDocument/2006/relationships/image" Target="../media/image3632.png"/><Relationship Id="rId3534" Type="http://schemas.openxmlformats.org/officeDocument/2006/relationships/image" Target="../media/image3633.png"/><Relationship Id="rId3535" Type="http://schemas.openxmlformats.org/officeDocument/2006/relationships/image" Target="../media/image3634.png"/><Relationship Id="rId3536" Type="http://schemas.openxmlformats.org/officeDocument/2006/relationships/image" Target="../media/image3635.png"/><Relationship Id="rId3537" Type="http://schemas.openxmlformats.org/officeDocument/2006/relationships/image" Target="../media/image3636.png"/><Relationship Id="rId3538" Type="http://schemas.openxmlformats.org/officeDocument/2006/relationships/image" Target="../media/image3637.png"/><Relationship Id="rId3539" Type="http://schemas.openxmlformats.org/officeDocument/2006/relationships/image" Target="../media/image3638.png"/><Relationship Id="rId3540" Type="http://schemas.openxmlformats.org/officeDocument/2006/relationships/image" Target="../media/image3639.png"/><Relationship Id="rId3541" Type="http://schemas.openxmlformats.org/officeDocument/2006/relationships/image" Target="../media/image3640.png"/><Relationship Id="rId3542" Type="http://schemas.openxmlformats.org/officeDocument/2006/relationships/image" Target="../media/image3641.png"/><Relationship Id="rId3543" Type="http://schemas.openxmlformats.org/officeDocument/2006/relationships/image" Target="../media/image3642.png"/><Relationship Id="rId3544" Type="http://schemas.openxmlformats.org/officeDocument/2006/relationships/image" Target="../media/image3643.png"/><Relationship Id="rId3545" Type="http://schemas.openxmlformats.org/officeDocument/2006/relationships/image" Target="../media/image3644.png"/><Relationship Id="rId3546" Type="http://schemas.openxmlformats.org/officeDocument/2006/relationships/image" Target="../media/image3645.png"/><Relationship Id="rId3547" Type="http://schemas.openxmlformats.org/officeDocument/2006/relationships/image" Target="../media/image3646.png"/><Relationship Id="rId3548" Type="http://schemas.openxmlformats.org/officeDocument/2006/relationships/image" Target="../media/image3647.png"/><Relationship Id="rId3549" Type="http://schemas.openxmlformats.org/officeDocument/2006/relationships/image" Target="../media/image3648.png"/><Relationship Id="rId3550" Type="http://schemas.openxmlformats.org/officeDocument/2006/relationships/image" Target="../media/image3649.png"/><Relationship Id="rId3551" Type="http://schemas.openxmlformats.org/officeDocument/2006/relationships/image" Target="../media/image3650.png"/><Relationship Id="rId3552" Type="http://schemas.openxmlformats.org/officeDocument/2006/relationships/image" Target="../media/image3651.png"/><Relationship Id="rId3553" Type="http://schemas.openxmlformats.org/officeDocument/2006/relationships/image" Target="../media/image3652.png"/><Relationship Id="rId3554" Type="http://schemas.openxmlformats.org/officeDocument/2006/relationships/image" Target="../media/image3653.png"/><Relationship Id="rId3555" Type="http://schemas.openxmlformats.org/officeDocument/2006/relationships/image" Target="../media/image3654.png"/><Relationship Id="rId3556" Type="http://schemas.openxmlformats.org/officeDocument/2006/relationships/image" Target="../media/image3655.png"/><Relationship Id="rId3557" Type="http://schemas.openxmlformats.org/officeDocument/2006/relationships/image" Target="../media/image3656.png"/><Relationship Id="rId3558" Type="http://schemas.openxmlformats.org/officeDocument/2006/relationships/image" Target="../media/image3657.png"/><Relationship Id="rId3559" Type="http://schemas.openxmlformats.org/officeDocument/2006/relationships/image" Target="../media/image3658.png"/><Relationship Id="rId3560" Type="http://schemas.openxmlformats.org/officeDocument/2006/relationships/image" Target="../media/image3659.png"/><Relationship Id="rId3561" Type="http://schemas.openxmlformats.org/officeDocument/2006/relationships/image" Target="../media/image3660.png"/><Relationship Id="rId3562" Type="http://schemas.openxmlformats.org/officeDocument/2006/relationships/image" Target="../media/image3661.png"/><Relationship Id="rId3563" Type="http://schemas.openxmlformats.org/officeDocument/2006/relationships/image" Target="../media/image3662.png"/><Relationship Id="rId3564" Type="http://schemas.openxmlformats.org/officeDocument/2006/relationships/image" Target="../media/image3663.png"/><Relationship Id="rId3565" Type="http://schemas.openxmlformats.org/officeDocument/2006/relationships/image" Target="../media/image3664.png"/><Relationship Id="rId3566" Type="http://schemas.openxmlformats.org/officeDocument/2006/relationships/image" Target="../media/image3665.png"/><Relationship Id="rId3567" Type="http://schemas.openxmlformats.org/officeDocument/2006/relationships/image" Target="../media/image3666.png"/><Relationship Id="rId3568" Type="http://schemas.openxmlformats.org/officeDocument/2006/relationships/image" Target="../media/image3667.png"/><Relationship Id="rId3569" Type="http://schemas.openxmlformats.org/officeDocument/2006/relationships/image" Target="../media/image3668.png"/><Relationship Id="rId3570" Type="http://schemas.openxmlformats.org/officeDocument/2006/relationships/image" Target="../media/image3669.png"/><Relationship Id="rId3571" Type="http://schemas.openxmlformats.org/officeDocument/2006/relationships/image" Target="../media/image3670.png"/><Relationship Id="rId3572" Type="http://schemas.openxmlformats.org/officeDocument/2006/relationships/image" Target="../media/image3671.png"/><Relationship Id="rId3573" Type="http://schemas.openxmlformats.org/officeDocument/2006/relationships/image" Target="../media/image3672.png"/><Relationship Id="rId3574" Type="http://schemas.openxmlformats.org/officeDocument/2006/relationships/image" Target="../media/image3673.png"/><Relationship Id="rId3575" Type="http://schemas.openxmlformats.org/officeDocument/2006/relationships/image" Target="../media/image3674.png"/><Relationship Id="rId3576" Type="http://schemas.openxmlformats.org/officeDocument/2006/relationships/image" Target="../media/image3675.png"/><Relationship Id="rId3577" Type="http://schemas.openxmlformats.org/officeDocument/2006/relationships/image" Target="../media/image3676.png"/><Relationship Id="rId3578" Type="http://schemas.openxmlformats.org/officeDocument/2006/relationships/image" Target="../media/image3677.png"/><Relationship Id="rId3579" Type="http://schemas.openxmlformats.org/officeDocument/2006/relationships/image" Target="../media/image3678.png"/><Relationship Id="rId3580" Type="http://schemas.openxmlformats.org/officeDocument/2006/relationships/image" Target="../media/image3679.png"/><Relationship Id="rId3581" Type="http://schemas.openxmlformats.org/officeDocument/2006/relationships/image" Target="../media/image3680.png"/><Relationship Id="rId3582" Type="http://schemas.openxmlformats.org/officeDocument/2006/relationships/image" Target="../media/image3681.png"/><Relationship Id="rId3583" Type="http://schemas.openxmlformats.org/officeDocument/2006/relationships/image" Target="../media/image3682.png"/><Relationship Id="rId3584" Type="http://schemas.openxmlformats.org/officeDocument/2006/relationships/image" Target="../media/image3683.png"/><Relationship Id="rId3585" Type="http://schemas.openxmlformats.org/officeDocument/2006/relationships/image" Target="../media/image3684.png"/><Relationship Id="rId3586" Type="http://schemas.openxmlformats.org/officeDocument/2006/relationships/image" Target="../media/image3685.png"/><Relationship Id="rId3587" Type="http://schemas.openxmlformats.org/officeDocument/2006/relationships/image" Target="../media/image3686.png"/><Relationship Id="rId3588" Type="http://schemas.openxmlformats.org/officeDocument/2006/relationships/image" Target="../media/image3687.png"/><Relationship Id="rId3589" Type="http://schemas.openxmlformats.org/officeDocument/2006/relationships/image" Target="../media/image3688.png"/><Relationship Id="rId3590" Type="http://schemas.openxmlformats.org/officeDocument/2006/relationships/image" Target="../media/image3689.png"/><Relationship Id="rId3591" Type="http://schemas.openxmlformats.org/officeDocument/2006/relationships/image" Target="../media/image3690.png"/><Relationship Id="rId3592" Type="http://schemas.openxmlformats.org/officeDocument/2006/relationships/image" Target="../media/image3691.png"/><Relationship Id="rId3593" Type="http://schemas.openxmlformats.org/officeDocument/2006/relationships/image" Target="../media/image3692.png"/><Relationship Id="rId3594" Type="http://schemas.openxmlformats.org/officeDocument/2006/relationships/image" Target="../media/image3693.png"/><Relationship Id="rId3595" Type="http://schemas.openxmlformats.org/officeDocument/2006/relationships/image" Target="../media/image3694.png"/><Relationship Id="rId3596" Type="http://schemas.openxmlformats.org/officeDocument/2006/relationships/image" Target="../media/image3695.png"/><Relationship Id="rId3597" Type="http://schemas.openxmlformats.org/officeDocument/2006/relationships/image" Target="../media/image3696.png"/><Relationship Id="rId3598" Type="http://schemas.openxmlformats.org/officeDocument/2006/relationships/image" Target="../media/image3697.png"/><Relationship Id="rId3599" Type="http://schemas.openxmlformats.org/officeDocument/2006/relationships/image" Target="../media/image3698.png"/><Relationship Id="rId3600" Type="http://schemas.openxmlformats.org/officeDocument/2006/relationships/image" Target="../media/image3699.png"/><Relationship Id="rId3601" Type="http://schemas.openxmlformats.org/officeDocument/2006/relationships/image" Target="../media/image3700.png"/><Relationship Id="rId3602" Type="http://schemas.openxmlformats.org/officeDocument/2006/relationships/image" Target="../media/image3701.png"/><Relationship Id="rId3603" Type="http://schemas.openxmlformats.org/officeDocument/2006/relationships/image" Target="../media/image3702.png"/><Relationship Id="rId3604" Type="http://schemas.openxmlformats.org/officeDocument/2006/relationships/image" Target="../media/image3703.png"/><Relationship Id="rId3605" Type="http://schemas.openxmlformats.org/officeDocument/2006/relationships/image" Target="../media/image3704.png"/><Relationship Id="rId3606" Type="http://schemas.openxmlformats.org/officeDocument/2006/relationships/image" Target="../media/image3705.png"/><Relationship Id="rId3607" Type="http://schemas.openxmlformats.org/officeDocument/2006/relationships/image" Target="../media/image3706.png"/><Relationship Id="rId3608" Type="http://schemas.openxmlformats.org/officeDocument/2006/relationships/image" Target="../media/image3707.png"/><Relationship Id="rId3609" Type="http://schemas.openxmlformats.org/officeDocument/2006/relationships/image" Target="../media/image3708.png"/><Relationship Id="rId3610" Type="http://schemas.openxmlformats.org/officeDocument/2006/relationships/image" Target="../media/image3709.png"/><Relationship Id="rId3611" Type="http://schemas.openxmlformats.org/officeDocument/2006/relationships/image" Target="../media/image3710.png"/><Relationship Id="rId3612" Type="http://schemas.openxmlformats.org/officeDocument/2006/relationships/image" Target="../media/image3711.png"/><Relationship Id="rId3613" Type="http://schemas.openxmlformats.org/officeDocument/2006/relationships/image" Target="../media/image3712.png"/><Relationship Id="rId3614" Type="http://schemas.openxmlformats.org/officeDocument/2006/relationships/image" Target="../media/image3713.png"/><Relationship Id="rId3615" Type="http://schemas.openxmlformats.org/officeDocument/2006/relationships/image" Target="../media/image3714.png"/><Relationship Id="rId3616" Type="http://schemas.openxmlformats.org/officeDocument/2006/relationships/image" Target="../media/image3715.png"/><Relationship Id="rId3617" Type="http://schemas.openxmlformats.org/officeDocument/2006/relationships/image" Target="../media/image3716.png"/><Relationship Id="rId3618" Type="http://schemas.openxmlformats.org/officeDocument/2006/relationships/image" Target="../media/image3717.png"/><Relationship Id="rId3619" Type="http://schemas.openxmlformats.org/officeDocument/2006/relationships/image" Target="../media/image3718.png"/><Relationship Id="rId3620" Type="http://schemas.openxmlformats.org/officeDocument/2006/relationships/image" Target="../media/image3719.png"/><Relationship Id="rId3621" Type="http://schemas.openxmlformats.org/officeDocument/2006/relationships/image" Target="../media/image3720.png"/><Relationship Id="rId3622" Type="http://schemas.openxmlformats.org/officeDocument/2006/relationships/image" Target="../media/image3721.png"/><Relationship Id="rId3623" Type="http://schemas.openxmlformats.org/officeDocument/2006/relationships/image" Target="../media/image3722.png"/><Relationship Id="rId3624" Type="http://schemas.openxmlformats.org/officeDocument/2006/relationships/image" Target="../media/image3723.png"/><Relationship Id="rId3625" Type="http://schemas.openxmlformats.org/officeDocument/2006/relationships/image" Target="../media/image3724.png"/><Relationship Id="rId3626" Type="http://schemas.openxmlformats.org/officeDocument/2006/relationships/image" Target="../media/image3725.png"/><Relationship Id="rId3627" Type="http://schemas.openxmlformats.org/officeDocument/2006/relationships/image" Target="../media/image3726.png"/><Relationship Id="rId3628" Type="http://schemas.openxmlformats.org/officeDocument/2006/relationships/image" Target="../media/image3727.png"/><Relationship Id="rId3629" Type="http://schemas.openxmlformats.org/officeDocument/2006/relationships/image" Target="../media/image3728.png"/><Relationship Id="rId3630" Type="http://schemas.openxmlformats.org/officeDocument/2006/relationships/image" Target="../media/image3729.png"/><Relationship Id="rId3631" Type="http://schemas.openxmlformats.org/officeDocument/2006/relationships/image" Target="../media/image3730.png"/><Relationship Id="rId3632" Type="http://schemas.openxmlformats.org/officeDocument/2006/relationships/image" Target="../media/image3731.png"/><Relationship Id="rId3633" Type="http://schemas.openxmlformats.org/officeDocument/2006/relationships/image" Target="../media/image3732.png"/><Relationship Id="rId3634" Type="http://schemas.openxmlformats.org/officeDocument/2006/relationships/image" Target="../media/image3733.png"/><Relationship Id="rId3635" Type="http://schemas.openxmlformats.org/officeDocument/2006/relationships/image" Target="../media/image3734.png"/><Relationship Id="rId3636" Type="http://schemas.openxmlformats.org/officeDocument/2006/relationships/image" Target="../media/image3735.png"/><Relationship Id="rId3637" Type="http://schemas.openxmlformats.org/officeDocument/2006/relationships/image" Target="../media/image3736.png"/><Relationship Id="rId3638" Type="http://schemas.openxmlformats.org/officeDocument/2006/relationships/image" Target="../media/image3737.png"/><Relationship Id="rId3639" Type="http://schemas.openxmlformats.org/officeDocument/2006/relationships/image" Target="../media/image3738.png"/><Relationship Id="rId3640" Type="http://schemas.openxmlformats.org/officeDocument/2006/relationships/image" Target="../media/image3739.png"/><Relationship Id="rId3641" Type="http://schemas.openxmlformats.org/officeDocument/2006/relationships/image" Target="../media/image3740.png"/><Relationship Id="rId3642" Type="http://schemas.openxmlformats.org/officeDocument/2006/relationships/image" Target="../media/image3741.png"/><Relationship Id="rId3643" Type="http://schemas.openxmlformats.org/officeDocument/2006/relationships/image" Target="../media/image3742.png"/><Relationship Id="rId3644" Type="http://schemas.openxmlformats.org/officeDocument/2006/relationships/image" Target="../media/image3743.png"/><Relationship Id="rId3645" Type="http://schemas.openxmlformats.org/officeDocument/2006/relationships/image" Target="../media/image3744.png"/><Relationship Id="rId3646" Type="http://schemas.openxmlformats.org/officeDocument/2006/relationships/image" Target="../media/image3745.png"/><Relationship Id="rId3647" Type="http://schemas.openxmlformats.org/officeDocument/2006/relationships/image" Target="../media/image3746.png"/><Relationship Id="rId3648" Type="http://schemas.openxmlformats.org/officeDocument/2006/relationships/image" Target="../media/image3747.png"/><Relationship Id="rId3649" Type="http://schemas.openxmlformats.org/officeDocument/2006/relationships/image" Target="../media/image3748.png"/><Relationship Id="rId3650" Type="http://schemas.openxmlformats.org/officeDocument/2006/relationships/image" Target="../media/image3749.png"/><Relationship Id="rId3651" Type="http://schemas.openxmlformats.org/officeDocument/2006/relationships/image" Target="../media/image3750.png"/><Relationship Id="rId3652" Type="http://schemas.openxmlformats.org/officeDocument/2006/relationships/image" Target="../media/image3751.png"/><Relationship Id="rId3653" Type="http://schemas.openxmlformats.org/officeDocument/2006/relationships/image" Target="../media/image3752.png"/><Relationship Id="rId3654" Type="http://schemas.openxmlformats.org/officeDocument/2006/relationships/image" Target="../media/image3753.png"/><Relationship Id="rId3655" Type="http://schemas.openxmlformats.org/officeDocument/2006/relationships/image" Target="../media/image3754.png"/><Relationship Id="rId3656" Type="http://schemas.openxmlformats.org/officeDocument/2006/relationships/image" Target="../media/image3755.png"/><Relationship Id="rId3657" Type="http://schemas.openxmlformats.org/officeDocument/2006/relationships/image" Target="../media/image3756.png"/><Relationship Id="rId3658" Type="http://schemas.openxmlformats.org/officeDocument/2006/relationships/image" Target="../media/image3757.png"/><Relationship Id="rId3659" Type="http://schemas.openxmlformats.org/officeDocument/2006/relationships/image" Target="../media/image3758.png"/><Relationship Id="rId3660" Type="http://schemas.openxmlformats.org/officeDocument/2006/relationships/image" Target="../media/image3759.png"/><Relationship Id="rId3661" Type="http://schemas.openxmlformats.org/officeDocument/2006/relationships/image" Target="../media/image3760.png"/><Relationship Id="rId3662" Type="http://schemas.openxmlformats.org/officeDocument/2006/relationships/image" Target="../media/image3761.png"/><Relationship Id="rId3663" Type="http://schemas.openxmlformats.org/officeDocument/2006/relationships/image" Target="../media/image3762.png"/><Relationship Id="rId3664" Type="http://schemas.openxmlformats.org/officeDocument/2006/relationships/image" Target="../media/image3763.png"/><Relationship Id="rId3665" Type="http://schemas.openxmlformats.org/officeDocument/2006/relationships/image" Target="../media/image3764.png"/><Relationship Id="rId3666" Type="http://schemas.openxmlformats.org/officeDocument/2006/relationships/image" Target="../media/image3765.png"/><Relationship Id="rId3667" Type="http://schemas.openxmlformats.org/officeDocument/2006/relationships/image" Target="../media/image3766.png"/><Relationship Id="rId3668" Type="http://schemas.openxmlformats.org/officeDocument/2006/relationships/image" Target="../media/image3767.png"/><Relationship Id="rId3669" Type="http://schemas.openxmlformats.org/officeDocument/2006/relationships/image" Target="../media/image3768.png"/><Relationship Id="rId3670" Type="http://schemas.openxmlformats.org/officeDocument/2006/relationships/image" Target="../media/image3769.png"/><Relationship Id="rId3671" Type="http://schemas.openxmlformats.org/officeDocument/2006/relationships/image" Target="../media/image3770.png"/><Relationship Id="rId3672" Type="http://schemas.openxmlformats.org/officeDocument/2006/relationships/image" Target="../media/image3771.png"/><Relationship Id="rId3673" Type="http://schemas.openxmlformats.org/officeDocument/2006/relationships/image" Target="../media/image3772.png"/><Relationship Id="rId3674" Type="http://schemas.openxmlformats.org/officeDocument/2006/relationships/image" Target="../media/image3773.png"/><Relationship Id="rId3675" Type="http://schemas.openxmlformats.org/officeDocument/2006/relationships/image" Target="../media/image3774.png"/><Relationship Id="rId3676" Type="http://schemas.openxmlformats.org/officeDocument/2006/relationships/image" Target="../media/image3775.png"/><Relationship Id="rId3677" Type="http://schemas.openxmlformats.org/officeDocument/2006/relationships/image" Target="../media/image3776.png"/><Relationship Id="rId3678" Type="http://schemas.openxmlformats.org/officeDocument/2006/relationships/image" Target="../media/image3777.png"/><Relationship Id="rId3679" Type="http://schemas.openxmlformats.org/officeDocument/2006/relationships/image" Target="../media/image3778.png"/><Relationship Id="rId3680" Type="http://schemas.openxmlformats.org/officeDocument/2006/relationships/image" Target="../media/image3779.png"/><Relationship Id="rId3681" Type="http://schemas.openxmlformats.org/officeDocument/2006/relationships/image" Target="../media/image3780.png"/><Relationship Id="rId3682" Type="http://schemas.openxmlformats.org/officeDocument/2006/relationships/image" Target="../media/image3781.png"/><Relationship Id="rId3683" Type="http://schemas.openxmlformats.org/officeDocument/2006/relationships/image" Target="../media/image3782.png"/><Relationship Id="rId3684" Type="http://schemas.openxmlformats.org/officeDocument/2006/relationships/image" Target="../media/image3783.png"/><Relationship Id="rId3685" Type="http://schemas.openxmlformats.org/officeDocument/2006/relationships/image" Target="../media/image3784.png"/><Relationship Id="rId3686" Type="http://schemas.openxmlformats.org/officeDocument/2006/relationships/image" Target="../media/image3785.png"/><Relationship Id="rId3687" Type="http://schemas.openxmlformats.org/officeDocument/2006/relationships/image" Target="../media/image3786.png"/><Relationship Id="rId3688" Type="http://schemas.openxmlformats.org/officeDocument/2006/relationships/image" Target="../media/image3787.png"/><Relationship Id="rId3689" Type="http://schemas.openxmlformats.org/officeDocument/2006/relationships/image" Target="../media/image3788.png"/><Relationship Id="rId3690" Type="http://schemas.openxmlformats.org/officeDocument/2006/relationships/image" Target="../media/image3789.png"/><Relationship Id="rId3691" Type="http://schemas.openxmlformats.org/officeDocument/2006/relationships/image" Target="../media/image3790.png"/><Relationship Id="rId3692" Type="http://schemas.openxmlformats.org/officeDocument/2006/relationships/image" Target="../media/image3791.png"/><Relationship Id="rId3693" Type="http://schemas.openxmlformats.org/officeDocument/2006/relationships/image" Target="../media/image3792.png"/><Relationship Id="rId3694" Type="http://schemas.openxmlformats.org/officeDocument/2006/relationships/image" Target="../media/image3793.png"/><Relationship Id="rId3695" Type="http://schemas.openxmlformats.org/officeDocument/2006/relationships/image" Target="../media/image3794.png"/><Relationship Id="rId3696" Type="http://schemas.openxmlformats.org/officeDocument/2006/relationships/image" Target="../media/image3795.png"/><Relationship Id="rId3697" Type="http://schemas.openxmlformats.org/officeDocument/2006/relationships/image" Target="../media/image3796.png"/><Relationship Id="rId3698" Type="http://schemas.openxmlformats.org/officeDocument/2006/relationships/image" Target="../media/image3797.png"/><Relationship Id="rId3699" Type="http://schemas.openxmlformats.org/officeDocument/2006/relationships/image" Target="../media/image3798.png"/><Relationship Id="rId3700" Type="http://schemas.openxmlformats.org/officeDocument/2006/relationships/image" Target="../media/image3799.png"/><Relationship Id="rId3701" Type="http://schemas.openxmlformats.org/officeDocument/2006/relationships/image" Target="../media/image3800.png"/><Relationship Id="rId3702" Type="http://schemas.openxmlformats.org/officeDocument/2006/relationships/image" Target="../media/image3801.png"/><Relationship Id="rId3703" Type="http://schemas.openxmlformats.org/officeDocument/2006/relationships/image" Target="../media/image3802.png"/><Relationship Id="rId3704" Type="http://schemas.openxmlformats.org/officeDocument/2006/relationships/image" Target="../media/image3803.png"/><Relationship Id="rId3705" Type="http://schemas.openxmlformats.org/officeDocument/2006/relationships/image" Target="../media/image3804.png"/><Relationship Id="rId3706" Type="http://schemas.openxmlformats.org/officeDocument/2006/relationships/image" Target="../media/image3805.png"/><Relationship Id="rId3707" Type="http://schemas.openxmlformats.org/officeDocument/2006/relationships/image" Target="../media/image3806.png"/><Relationship Id="rId3708" Type="http://schemas.openxmlformats.org/officeDocument/2006/relationships/image" Target="../media/image3807.png"/><Relationship Id="rId3709" Type="http://schemas.openxmlformats.org/officeDocument/2006/relationships/image" Target="../media/image3808.png"/><Relationship Id="rId3710" Type="http://schemas.openxmlformats.org/officeDocument/2006/relationships/image" Target="../media/image3809.png"/><Relationship Id="rId3711" Type="http://schemas.openxmlformats.org/officeDocument/2006/relationships/image" Target="../media/image3810.png"/><Relationship Id="rId3712" Type="http://schemas.openxmlformats.org/officeDocument/2006/relationships/image" Target="../media/image3811.png"/><Relationship Id="rId3713" Type="http://schemas.openxmlformats.org/officeDocument/2006/relationships/image" Target="../media/image3812.png"/><Relationship Id="rId3714" Type="http://schemas.openxmlformats.org/officeDocument/2006/relationships/image" Target="../media/image3813.png"/><Relationship Id="rId3715" Type="http://schemas.openxmlformats.org/officeDocument/2006/relationships/image" Target="../media/image3814.png"/><Relationship Id="rId3716" Type="http://schemas.openxmlformats.org/officeDocument/2006/relationships/image" Target="../media/image3815.png"/><Relationship Id="rId3717" Type="http://schemas.openxmlformats.org/officeDocument/2006/relationships/image" Target="../media/image3816.png"/><Relationship Id="rId3718" Type="http://schemas.openxmlformats.org/officeDocument/2006/relationships/image" Target="../media/image3817.png"/><Relationship Id="rId3719" Type="http://schemas.openxmlformats.org/officeDocument/2006/relationships/image" Target="../media/image3818.png"/><Relationship Id="rId3720" Type="http://schemas.openxmlformats.org/officeDocument/2006/relationships/image" Target="../media/image3819.png"/><Relationship Id="rId3721" Type="http://schemas.openxmlformats.org/officeDocument/2006/relationships/image" Target="../media/image3820.png"/><Relationship Id="rId3722" Type="http://schemas.openxmlformats.org/officeDocument/2006/relationships/image" Target="../media/image3821.png"/><Relationship Id="rId3723" Type="http://schemas.openxmlformats.org/officeDocument/2006/relationships/image" Target="../media/image3822.png"/><Relationship Id="rId3724" Type="http://schemas.openxmlformats.org/officeDocument/2006/relationships/image" Target="../media/image3823.png"/><Relationship Id="rId3725" Type="http://schemas.openxmlformats.org/officeDocument/2006/relationships/image" Target="../media/image3824.png"/><Relationship Id="rId3726" Type="http://schemas.openxmlformats.org/officeDocument/2006/relationships/image" Target="../media/image3825.png"/><Relationship Id="rId3727" Type="http://schemas.openxmlformats.org/officeDocument/2006/relationships/image" Target="../media/image3826.png"/><Relationship Id="rId3728" Type="http://schemas.openxmlformats.org/officeDocument/2006/relationships/image" Target="../media/image3827.png"/><Relationship Id="rId3729" Type="http://schemas.openxmlformats.org/officeDocument/2006/relationships/image" Target="../media/image3828.png"/><Relationship Id="rId3730" Type="http://schemas.openxmlformats.org/officeDocument/2006/relationships/image" Target="../media/image3829.png"/><Relationship Id="rId3731" Type="http://schemas.openxmlformats.org/officeDocument/2006/relationships/image" Target="../media/image3830.png"/><Relationship Id="rId3732" Type="http://schemas.openxmlformats.org/officeDocument/2006/relationships/image" Target="../media/image3831.png"/><Relationship Id="rId3733" Type="http://schemas.openxmlformats.org/officeDocument/2006/relationships/image" Target="../media/image3832.png"/><Relationship Id="rId3734" Type="http://schemas.openxmlformats.org/officeDocument/2006/relationships/image" Target="../media/image3833.png"/><Relationship Id="rId3735" Type="http://schemas.openxmlformats.org/officeDocument/2006/relationships/image" Target="../media/image3834.png"/><Relationship Id="rId3736" Type="http://schemas.openxmlformats.org/officeDocument/2006/relationships/image" Target="../media/image3835.png"/><Relationship Id="rId3737" Type="http://schemas.openxmlformats.org/officeDocument/2006/relationships/image" Target="../media/image3836.png"/><Relationship Id="rId3738" Type="http://schemas.openxmlformats.org/officeDocument/2006/relationships/image" Target="../media/image3837.png"/><Relationship Id="rId3739" Type="http://schemas.openxmlformats.org/officeDocument/2006/relationships/image" Target="../media/image3838.png"/><Relationship Id="rId3740" Type="http://schemas.openxmlformats.org/officeDocument/2006/relationships/image" Target="../media/image3839.png"/><Relationship Id="rId3741" Type="http://schemas.openxmlformats.org/officeDocument/2006/relationships/image" Target="../media/image3840.png"/><Relationship Id="rId3742" Type="http://schemas.openxmlformats.org/officeDocument/2006/relationships/image" Target="../media/image3841.png"/><Relationship Id="rId3743" Type="http://schemas.openxmlformats.org/officeDocument/2006/relationships/image" Target="../media/image3842.png"/><Relationship Id="rId3744" Type="http://schemas.openxmlformats.org/officeDocument/2006/relationships/image" Target="../media/image3843.png"/><Relationship Id="rId3745" Type="http://schemas.openxmlformats.org/officeDocument/2006/relationships/image" Target="../media/image3844.png"/><Relationship Id="rId3746" Type="http://schemas.openxmlformats.org/officeDocument/2006/relationships/image" Target="../media/image3845.png"/><Relationship Id="rId3747" Type="http://schemas.openxmlformats.org/officeDocument/2006/relationships/image" Target="../media/image3846.png"/><Relationship Id="rId3748" Type="http://schemas.openxmlformats.org/officeDocument/2006/relationships/image" Target="../media/image3847.png"/><Relationship Id="rId3749" Type="http://schemas.openxmlformats.org/officeDocument/2006/relationships/image" Target="../media/image3848.png"/><Relationship Id="rId3750" Type="http://schemas.openxmlformats.org/officeDocument/2006/relationships/image" Target="../media/image3849.png"/><Relationship Id="rId3751" Type="http://schemas.openxmlformats.org/officeDocument/2006/relationships/image" Target="../media/image3850.png"/><Relationship Id="rId3752" Type="http://schemas.openxmlformats.org/officeDocument/2006/relationships/image" Target="../media/image3851.png"/><Relationship Id="rId3753" Type="http://schemas.openxmlformats.org/officeDocument/2006/relationships/image" Target="../media/image3852.png"/><Relationship Id="rId3754" Type="http://schemas.openxmlformats.org/officeDocument/2006/relationships/image" Target="../media/image3853.png"/><Relationship Id="rId3755" Type="http://schemas.openxmlformats.org/officeDocument/2006/relationships/image" Target="../media/image3854.png"/><Relationship Id="rId3756" Type="http://schemas.openxmlformats.org/officeDocument/2006/relationships/image" Target="../media/image3855.png"/><Relationship Id="rId3757" Type="http://schemas.openxmlformats.org/officeDocument/2006/relationships/image" Target="../media/image3856.png"/><Relationship Id="rId3758" Type="http://schemas.openxmlformats.org/officeDocument/2006/relationships/image" Target="../media/image3857.png"/><Relationship Id="rId3759" Type="http://schemas.openxmlformats.org/officeDocument/2006/relationships/image" Target="../media/image3858.png"/><Relationship Id="rId3760" Type="http://schemas.openxmlformats.org/officeDocument/2006/relationships/image" Target="../media/image3859.png"/><Relationship Id="rId3761" Type="http://schemas.openxmlformats.org/officeDocument/2006/relationships/image" Target="../media/image3860.png"/><Relationship Id="rId3762" Type="http://schemas.openxmlformats.org/officeDocument/2006/relationships/image" Target="../media/image3861.png"/><Relationship Id="rId3763" Type="http://schemas.openxmlformats.org/officeDocument/2006/relationships/image" Target="../media/image3862.png"/><Relationship Id="rId3764" Type="http://schemas.openxmlformats.org/officeDocument/2006/relationships/image" Target="../media/image3863.png"/><Relationship Id="rId3765" Type="http://schemas.openxmlformats.org/officeDocument/2006/relationships/image" Target="../media/image3864.png"/><Relationship Id="rId3766" Type="http://schemas.openxmlformats.org/officeDocument/2006/relationships/image" Target="../media/image3865.png"/><Relationship Id="rId3767" Type="http://schemas.openxmlformats.org/officeDocument/2006/relationships/image" Target="../media/image3866.png"/><Relationship Id="rId3768" Type="http://schemas.openxmlformats.org/officeDocument/2006/relationships/image" Target="../media/image3867.png"/><Relationship Id="rId3769" Type="http://schemas.openxmlformats.org/officeDocument/2006/relationships/image" Target="../media/image3868.png"/><Relationship Id="rId3770" Type="http://schemas.openxmlformats.org/officeDocument/2006/relationships/image" Target="../media/image3869.png"/><Relationship Id="rId3771" Type="http://schemas.openxmlformats.org/officeDocument/2006/relationships/image" Target="../media/image3870.png"/><Relationship Id="rId3772" Type="http://schemas.openxmlformats.org/officeDocument/2006/relationships/image" Target="../media/image3871.png"/><Relationship Id="rId3773" Type="http://schemas.openxmlformats.org/officeDocument/2006/relationships/image" Target="../media/image3872.png"/><Relationship Id="rId3774" Type="http://schemas.openxmlformats.org/officeDocument/2006/relationships/image" Target="../media/image3873.png"/><Relationship Id="rId3775" Type="http://schemas.openxmlformats.org/officeDocument/2006/relationships/image" Target="../media/image3874.png"/><Relationship Id="rId3776" Type="http://schemas.openxmlformats.org/officeDocument/2006/relationships/image" Target="../media/image3875.png"/><Relationship Id="rId3777" Type="http://schemas.openxmlformats.org/officeDocument/2006/relationships/image" Target="../media/image3876.png"/><Relationship Id="rId3778" Type="http://schemas.openxmlformats.org/officeDocument/2006/relationships/image" Target="../media/image3877.png"/><Relationship Id="rId3779" Type="http://schemas.openxmlformats.org/officeDocument/2006/relationships/image" Target="../media/image3878.png"/><Relationship Id="rId3780" Type="http://schemas.openxmlformats.org/officeDocument/2006/relationships/image" Target="../media/image3879.png"/><Relationship Id="rId3781" Type="http://schemas.openxmlformats.org/officeDocument/2006/relationships/image" Target="../media/image3880.png"/><Relationship Id="rId3782" Type="http://schemas.openxmlformats.org/officeDocument/2006/relationships/image" Target="../media/image3881.png"/><Relationship Id="rId3783" Type="http://schemas.openxmlformats.org/officeDocument/2006/relationships/image" Target="../media/image3882.png"/><Relationship Id="rId3784" Type="http://schemas.openxmlformats.org/officeDocument/2006/relationships/image" Target="../media/image3883.png"/><Relationship Id="rId3785" Type="http://schemas.openxmlformats.org/officeDocument/2006/relationships/image" Target="../media/image3884.png"/><Relationship Id="rId3786" Type="http://schemas.openxmlformats.org/officeDocument/2006/relationships/image" Target="../media/image3885.png"/><Relationship Id="rId3787" Type="http://schemas.openxmlformats.org/officeDocument/2006/relationships/image" Target="../media/image3886.png"/><Relationship Id="rId3788" Type="http://schemas.openxmlformats.org/officeDocument/2006/relationships/image" Target="../media/image3887.png"/><Relationship Id="rId3789" Type="http://schemas.openxmlformats.org/officeDocument/2006/relationships/image" Target="../media/image3888.png"/><Relationship Id="rId3790" Type="http://schemas.openxmlformats.org/officeDocument/2006/relationships/image" Target="../media/image3889.png"/><Relationship Id="rId3791" Type="http://schemas.openxmlformats.org/officeDocument/2006/relationships/image" Target="../media/image3890.png"/><Relationship Id="rId3792" Type="http://schemas.openxmlformats.org/officeDocument/2006/relationships/image" Target="../media/image3891.png"/><Relationship Id="rId3793" Type="http://schemas.openxmlformats.org/officeDocument/2006/relationships/image" Target="../media/image3892.png"/><Relationship Id="rId3794" Type="http://schemas.openxmlformats.org/officeDocument/2006/relationships/image" Target="../media/image3893.png"/><Relationship Id="rId3795" Type="http://schemas.openxmlformats.org/officeDocument/2006/relationships/image" Target="../media/image3894.png"/><Relationship Id="rId3796" Type="http://schemas.openxmlformats.org/officeDocument/2006/relationships/image" Target="../media/image3895.png"/><Relationship Id="rId3797" Type="http://schemas.openxmlformats.org/officeDocument/2006/relationships/image" Target="../media/image3896.png"/><Relationship Id="rId3798" Type="http://schemas.openxmlformats.org/officeDocument/2006/relationships/image" Target="../media/image3897.png"/><Relationship Id="rId3799" Type="http://schemas.openxmlformats.org/officeDocument/2006/relationships/image" Target="../media/image3898.png"/><Relationship Id="rId3800" Type="http://schemas.openxmlformats.org/officeDocument/2006/relationships/image" Target="../media/image3899.png"/><Relationship Id="rId3801" Type="http://schemas.openxmlformats.org/officeDocument/2006/relationships/image" Target="../media/image3900.png"/><Relationship Id="rId3802" Type="http://schemas.openxmlformats.org/officeDocument/2006/relationships/image" Target="../media/image3901.png"/><Relationship Id="rId3803" Type="http://schemas.openxmlformats.org/officeDocument/2006/relationships/image" Target="../media/image3902.png"/><Relationship Id="rId3804" Type="http://schemas.openxmlformats.org/officeDocument/2006/relationships/image" Target="../media/image3903.png"/><Relationship Id="rId3805" Type="http://schemas.openxmlformats.org/officeDocument/2006/relationships/image" Target="../media/image3904.png"/><Relationship Id="rId3806" Type="http://schemas.openxmlformats.org/officeDocument/2006/relationships/image" Target="../media/image3905.png"/><Relationship Id="rId3807" Type="http://schemas.openxmlformats.org/officeDocument/2006/relationships/image" Target="../media/image3906.png"/><Relationship Id="rId3808" Type="http://schemas.openxmlformats.org/officeDocument/2006/relationships/image" Target="../media/image3907.png"/><Relationship Id="rId3809" Type="http://schemas.openxmlformats.org/officeDocument/2006/relationships/image" Target="../media/image3908.png"/><Relationship Id="rId3810" Type="http://schemas.openxmlformats.org/officeDocument/2006/relationships/image" Target="../media/image3909.png"/><Relationship Id="rId3811" Type="http://schemas.openxmlformats.org/officeDocument/2006/relationships/image" Target="../media/image3910.png"/><Relationship Id="rId3812" Type="http://schemas.openxmlformats.org/officeDocument/2006/relationships/image" Target="../media/image3911.png"/><Relationship Id="rId3813" Type="http://schemas.openxmlformats.org/officeDocument/2006/relationships/image" Target="../media/image3912.png"/><Relationship Id="rId3814" Type="http://schemas.openxmlformats.org/officeDocument/2006/relationships/image" Target="../media/image3913.png"/><Relationship Id="rId3815" Type="http://schemas.openxmlformats.org/officeDocument/2006/relationships/image" Target="../media/image3914.png"/><Relationship Id="rId3816" Type="http://schemas.openxmlformats.org/officeDocument/2006/relationships/image" Target="../media/image3915.png"/><Relationship Id="rId3817" Type="http://schemas.openxmlformats.org/officeDocument/2006/relationships/image" Target="../media/image3916.png"/><Relationship Id="rId3818" Type="http://schemas.openxmlformats.org/officeDocument/2006/relationships/image" Target="../media/image3917.png"/><Relationship Id="rId3819" Type="http://schemas.openxmlformats.org/officeDocument/2006/relationships/image" Target="../media/image3918.png"/><Relationship Id="rId3820" Type="http://schemas.openxmlformats.org/officeDocument/2006/relationships/image" Target="../media/image3919.png"/><Relationship Id="rId3821" Type="http://schemas.openxmlformats.org/officeDocument/2006/relationships/image" Target="../media/image3920.png"/><Relationship Id="rId3822" Type="http://schemas.openxmlformats.org/officeDocument/2006/relationships/image" Target="../media/image3921.png"/><Relationship Id="rId3823" Type="http://schemas.openxmlformats.org/officeDocument/2006/relationships/image" Target="../media/image3922.png"/><Relationship Id="rId3824" Type="http://schemas.openxmlformats.org/officeDocument/2006/relationships/image" Target="../media/image3923.png"/><Relationship Id="rId3825" Type="http://schemas.openxmlformats.org/officeDocument/2006/relationships/image" Target="../media/image3924.png"/><Relationship Id="rId3826" Type="http://schemas.openxmlformats.org/officeDocument/2006/relationships/image" Target="../media/image3925.png"/><Relationship Id="rId3827" Type="http://schemas.openxmlformats.org/officeDocument/2006/relationships/image" Target="../media/image3926.png"/><Relationship Id="rId3828" Type="http://schemas.openxmlformats.org/officeDocument/2006/relationships/image" Target="../media/image3927.png"/><Relationship Id="rId3829" Type="http://schemas.openxmlformats.org/officeDocument/2006/relationships/image" Target="../media/image3928.png"/><Relationship Id="rId3830" Type="http://schemas.openxmlformats.org/officeDocument/2006/relationships/image" Target="../media/image3929.png"/><Relationship Id="rId3831" Type="http://schemas.openxmlformats.org/officeDocument/2006/relationships/image" Target="../media/image3930.png"/><Relationship Id="rId3832" Type="http://schemas.openxmlformats.org/officeDocument/2006/relationships/image" Target="../media/image3931.png"/><Relationship Id="rId3833" Type="http://schemas.openxmlformats.org/officeDocument/2006/relationships/image" Target="../media/image3932.png"/><Relationship Id="rId3834" Type="http://schemas.openxmlformats.org/officeDocument/2006/relationships/image" Target="../media/image3933.png"/><Relationship Id="rId3835" Type="http://schemas.openxmlformats.org/officeDocument/2006/relationships/image" Target="../media/image3934.png"/><Relationship Id="rId3836" Type="http://schemas.openxmlformats.org/officeDocument/2006/relationships/image" Target="../media/image3935.png"/><Relationship Id="rId3837" Type="http://schemas.openxmlformats.org/officeDocument/2006/relationships/image" Target="../media/image3936.png"/><Relationship Id="rId3838" Type="http://schemas.openxmlformats.org/officeDocument/2006/relationships/image" Target="../media/image3937.png"/><Relationship Id="rId3839" Type="http://schemas.openxmlformats.org/officeDocument/2006/relationships/image" Target="../media/image3938.png"/><Relationship Id="rId3840" Type="http://schemas.openxmlformats.org/officeDocument/2006/relationships/image" Target="../media/image3939.png"/><Relationship Id="rId3841" Type="http://schemas.openxmlformats.org/officeDocument/2006/relationships/image" Target="../media/image3940.png"/><Relationship Id="rId3842" Type="http://schemas.openxmlformats.org/officeDocument/2006/relationships/image" Target="../media/image3941.png"/><Relationship Id="rId3843" Type="http://schemas.openxmlformats.org/officeDocument/2006/relationships/image" Target="../media/image3942.png"/><Relationship Id="rId3844" Type="http://schemas.openxmlformats.org/officeDocument/2006/relationships/image" Target="../media/image3943.png"/><Relationship Id="rId3845" Type="http://schemas.openxmlformats.org/officeDocument/2006/relationships/image" Target="../media/image3944.png"/><Relationship Id="rId3846" Type="http://schemas.openxmlformats.org/officeDocument/2006/relationships/image" Target="../media/image3945.png"/><Relationship Id="rId3847" Type="http://schemas.openxmlformats.org/officeDocument/2006/relationships/image" Target="../media/image3946.png"/><Relationship Id="rId3848" Type="http://schemas.openxmlformats.org/officeDocument/2006/relationships/image" Target="../media/image3947.png"/><Relationship Id="rId3849" Type="http://schemas.openxmlformats.org/officeDocument/2006/relationships/image" Target="../media/image3948.png"/><Relationship Id="rId3850" Type="http://schemas.openxmlformats.org/officeDocument/2006/relationships/image" Target="../media/image3949.png"/><Relationship Id="rId3851" Type="http://schemas.openxmlformats.org/officeDocument/2006/relationships/image" Target="../media/image3950.png"/><Relationship Id="rId3852" Type="http://schemas.openxmlformats.org/officeDocument/2006/relationships/image" Target="../media/image3951.png"/><Relationship Id="rId3853" Type="http://schemas.openxmlformats.org/officeDocument/2006/relationships/image" Target="../media/image3952.png"/><Relationship Id="rId3854" Type="http://schemas.openxmlformats.org/officeDocument/2006/relationships/image" Target="../media/image3953.png"/><Relationship Id="rId3855" Type="http://schemas.openxmlformats.org/officeDocument/2006/relationships/image" Target="../media/image3954.png"/><Relationship Id="rId3856" Type="http://schemas.openxmlformats.org/officeDocument/2006/relationships/image" Target="../media/image3955.png"/><Relationship Id="rId3857" Type="http://schemas.openxmlformats.org/officeDocument/2006/relationships/image" Target="../media/image3956.png"/><Relationship Id="rId3858" Type="http://schemas.openxmlformats.org/officeDocument/2006/relationships/image" Target="../media/image3957.png"/><Relationship Id="rId3859" Type="http://schemas.openxmlformats.org/officeDocument/2006/relationships/image" Target="../media/image3958.png"/><Relationship Id="rId3860" Type="http://schemas.openxmlformats.org/officeDocument/2006/relationships/image" Target="../media/image3959.png"/><Relationship Id="rId3861" Type="http://schemas.openxmlformats.org/officeDocument/2006/relationships/image" Target="../media/image3960.png"/><Relationship Id="rId3862" Type="http://schemas.openxmlformats.org/officeDocument/2006/relationships/image" Target="../media/image3961.png"/><Relationship Id="rId3863" Type="http://schemas.openxmlformats.org/officeDocument/2006/relationships/image" Target="../media/image3962.png"/><Relationship Id="rId3864" Type="http://schemas.openxmlformats.org/officeDocument/2006/relationships/image" Target="../media/image3963.png"/><Relationship Id="rId3865" Type="http://schemas.openxmlformats.org/officeDocument/2006/relationships/image" Target="../media/image3964.png"/><Relationship Id="rId3866" Type="http://schemas.openxmlformats.org/officeDocument/2006/relationships/image" Target="../media/image3965.png"/><Relationship Id="rId3867" Type="http://schemas.openxmlformats.org/officeDocument/2006/relationships/image" Target="../media/image3966.png"/><Relationship Id="rId3868" Type="http://schemas.openxmlformats.org/officeDocument/2006/relationships/image" Target="../media/image3967.png"/><Relationship Id="rId3869" Type="http://schemas.openxmlformats.org/officeDocument/2006/relationships/image" Target="../media/image3968.png"/><Relationship Id="rId3870" Type="http://schemas.openxmlformats.org/officeDocument/2006/relationships/image" Target="../media/image3969.png"/><Relationship Id="rId3871" Type="http://schemas.openxmlformats.org/officeDocument/2006/relationships/image" Target="../media/image3970.png"/><Relationship Id="rId3872" Type="http://schemas.openxmlformats.org/officeDocument/2006/relationships/image" Target="../media/image3971.png"/><Relationship Id="rId3873" Type="http://schemas.openxmlformats.org/officeDocument/2006/relationships/image" Target="../media/image3972.png"/><Relationship Id="rId3874" Type="http://schemas.openxmlformats.org/officeDocument/2006/relationships/image" Target="../media/image3973.png"/><Relationship Id="rId3875" Type="http://schemas.openxmlformats.org/officeDocument/2006/relationships/image" Target="../media/image3974.png"/><Relationship Id="rId3876" Type="http://schemas.openxmlformats.org/officeDocument/2006/relationships/image" Target="../media/image3975.png"/><Relationship Id="rId3877" Type="http://schemas.openxmlformats.org/officeDocument/2006/relationships/image" Target="../media/image3976.png"/><Relationship Id="rId3878" Type="http://schemas.openxmlformats.org/officeDocument/2006/relationships/image" Target="../media/image3977.png"/><Relationship Id="rId3879" Type="http://schemas.openxmlformats.org/officeDocument/2006/relationships/image" Target="../media/image3978.png"/><Relationship Id="rId3880" Type="http://schemas.openxmlformats.org/officeDocument/2006/relationships/image" Target="../media/image3979.png"/><Relationship Id="rId3881" Type="http://schemas.openxmlformats.org/officeDocument/2006/relationships/image" Target="../media/image3980.png"/><Relationship Id="rId3882" Type="http://schemas.openxmlformats.org/officeDocument/2006/relationships/image" Target="../media/image3981.png"/><Relationship Id="rId3883" Type="http://schemas.openxmlformats.org/officeDocument/2006/relationships/image" Target="../media/image3982.png"/><Relationship Id="rId3884" Type="http://schemas.openxmlformats.org/officeDocument/2006/relationships/image" Target="../media/image3983.png"/><Relationship Id="rId3885" Type="http://schemas.openxmlformats.org/officeDocument/2006/relationships/image" Target="../media/image3984.png"/><Relationship Id="rId3886" Type="http://schemas.openxmlformats.org/officeDocument/2006/relationships/image" Target="../media/image3985.png"/><Relationship Id="rId3887" Type="http://schemas.openxmlformats.org/officeDocument/2006/relationships/image" Target="../media/image3986.png"/><Relationship Id="rId3888" Type="http://schemas.openxmlformats.org/officeDocument/2006/relationships/image" Target="../media/image3987.png"/><Relationship Id="rId3889" Type="http://schemas.openxmlformats.org/officeDocument/2006/relationships/image" Target="../media/image3988.png"/><Relationship Id="rId3890" Type="http://schemas.openxmlformats.org/officeDocument/2006/relationships/image" Target="../media/image3989.png"/><Relationship Id="rId3891" Type="http://schemas.openxmlformats.org/officeDocument/2006/relationships/image" Target="../media/image3990.png"/><Relationship Id="rId3892" Type="http://schemas.openxmlformats.org/officeDocument/2006/relationships/image" Target="../media/image3991.png"/><Relationship Id="rId3893" Type="http://schemas.openxmlformats.org/officeDocument/2006/relationships/image" Target="../media/image3992.png"/><Relationship Id="rId3894" Type="http://schemas.openxmlformats.org/officeDocument/2006/relationships/image" Target="../media/image3993.png"/><Relationship Id="rId3895" Type="http://schemas.openxmlformats.org/officeDocument/2006/relationships/image" Target="../media/image3994.png"/><Relationship Id="rId3896" Type="http://schemas.openxmlformats.org/officeDocument/2006/relationships/image" Target="../media/image3995.png"/><Relationship Id="rId3897" Type="http://schemas.openxmlformats.org/officeDocument/2006/relationships/image" Target="../media/image3996.png"/><Relationship Id="rId3898" Type="http://schemas.openxmlformats.org/officeDocument/2006/relationships/image" Target="../media/image3997.png"/><Relationship Id="rId3899" Type="http://schemas.openxmlformats.org/officeDocument/2006/relationships/image" Target="../media/image3998.png"/><Relationship Id="rId3900" Type="http://schemas.openxmlformats.org/officeDocument/2006/relationships/image" Target="../media/image3999.png"/><Relationship Id="rId3901" Type="http://schemas.openxmlformats.org/officeDocument/2006/relationships/image" Target="../media/image4000.png"/><Relationship Id="rId3902" Type="http://schemas.openxmlformats.org/officeDocument/2006/relationships/image" Target="../media/image4001.png"/><Relationship Id="rId3903" Type="http://schemas.openxmlformats.org/officeDocument/2006/relationships/image" Target="../media/image4002.png"/><Relationship Id="rId3904" Type="http://schemas.openxmlformats.org/officeDocument/2006/relationships/image" Target="../media/image4003.png"/><Relationship Id="rId3905" Type="http://schemas.openxmlformats.org/officeDocument/2006/relationships/image" Target="../media/image4004.png"/><Relationship Id="rId3906" Type="http://schemas.openxmlformats.org/officeDocument/2006/relationships/image" Target="../media/image4005.png"/><Relationship Id="rId3907" Type="http://schemas.openxmlformats.org/officeDocument/2006/relationships/image" Target="../media/image4006.png"/><Relationship Id="rId3908" Type="http://schemas.openxmlformats.org/officeDocument/2006/relationships/image" Target="../media/image4007.png"/><Relationship Id="rId3909" Type="http://schemas.openxmlformats.org/officeDocument/2006/relationships/image" Target="../media/image4008.png"/><Relationship Id="rId3910" Type="http://schemas.openxmlformats.org/officeDocument/2006/relationships/image" Target="../media/image4009.png"/><Relationship Id="rId3911" Type="http://schemas.openxmlformats.org/officeDocument/2006/relationships/image" Target="../media/image4010.png"/><Relationship Id="rId3912" Type="http://schemas.openxmlformats.org/officeDocument/2006/relationships/image" Target="../media/image4011.png"/><Relationship Id="rId3913" Type="http://schemas.openxmlformats.org/officeDocument/2006/relationships/image" Target="../media/image4012.png"/><Relationship Id="rId3914" Type="http://schemas.openxmlformats.org/officeDocument/2006/relationships/image" Target="../media/image4013.png"/><Relationship Id="rId3915" Type="http://schemas.openxmlformats.org/officeDocument/2006/relationships/image" Target="../media/image4014.png"/><Relationship Id="rId3916" Type="http://schemas.openxmlformats.org/officeDocument/2006/relationships/image" Target="../media/image4015.png"/><Relationship Id="rId3917" Type="http://schemas.openxmlformats.org/officeDocument/2006/relationships/image" Target="../media/image4016.png"/><Relationship Id="rId3918" Type="http://schemas.openxmlformats.org/officeDocument/2006/relationships/image" Target="../media/image4017.png"/><Relationship Id="rId3919" Type="http://schemas.openxmlformats.org/officeDocument/2006/relationships/image" Target="../media/image4018.png"/><Relationship Id="rId3920" Type="http://schemas.openxmlformats.org/officeDocument/2006/relationships/image" Target="../media/image4019.png"/><Relationship Id="rId3921" Type="http://schemas.openxmlformats.org/officeDocument/2006/relationships/image" Target="../media/image4020.png"/><Relationship Id="rId3922" Type="http://schemas.openxmlformats.org/officeDocument/2006/relationships/image" Target="../media/image4021.png"/><Relationship Id="rId3923" Type="http://schemas.openxmlformats.org/officeDocument/2006/relationships/image" Target="../media/image4022.png"/><Relationship Id="rId3924" Type="http://schemas.openxmlformats.org/officeDocument/2006/relationships/image" Target="../media/image4023.png"/><Relationship Id="rId3925" Type="http://schemas.openxmlformats.org/officeDocument/2006/relationships/image" Target="../media/image4024.png"/><Relationship Id="rId3926" Type="http://schemas.openxmlformats.org/officeDocument/2006/relationships/image" Target="../media/image4025.png"/><Relationship Id="rId3927" Type="http://schemas.openxmlformats.org/officeDocument/2006/relationships/image" Target="../media/image4026.png"/><Relationship Id="rId3928" Type="http://schemas.openxmlformats.org/officeDocument/2006/relationships/image" Target="../media/image4027.png"/><Relationship Id="rId3929" Type="http://schemas.openxmlformats.org/officeDocument/2006/relationships/image" Target="../media/image4028.png"/><Relationship Id="rId3930" Type="http://schemas.openxmlformats.org/officeDocument/2006/relationships/image" Target="../media/image4029.png"/><Relationship Id="rId3931" Type="http://schemas.openxmlformats.org/officeDocument/2006/relationships/image" Target="../media/image4030.png"/><Relationship Id="rId3932" Type="http://schemas.openxmlformats.org/officeDocument/2006/relationships/image" Target="../media/image4031.png"/><Relationship Id="rId3933" Type="http://schemas.openxmlformats.org/officeDocument/2006/relationships/image" Target="../media/image4032.png"/><Relationship Id="rId3934" Type="http://schemas.openxmlformats.org/officeDocument/2006/relationships/image" Target="../media/image4033.png"/><Relationship Id="rId3935" Type="http://schemas.openxmlformats.org/officeDocument/2006/relationships/image" Target="../media/image4034.png"/><Relationship Id="rId3936" Type="http://schemas.openxmlformats.org/officeDocument/2006/relationships/image" Target="../media/image4035.png"/><Relationship Id="rId3937" Type="http://schemas.openxmlformats.org/officeDocument/2006/relationships/image" Target="../media/image4036.png"/><Relationship Id="rId3938" Type="http://schemas.openxmlformats.org/officeDocument/2006/relationships/image" Target="../media/image4037.png"/><Relationship Id="rId3939" Type="http://schemas.openxmlformats.org/officeDocument/2006/relationships/image" Target="../media/image4038.png"/><Relationship Id="rId3940" Type="http://schemas.openxmlformats.org/officeDocument/2006/relationships/image" Target="../media/image4039.png"/><Relationship Id="rId3941" Type="http://schemas.openxmlformats.org/officeDocument/2006/relationships/image" Target="../media/image4040.png"/><Relationship Id="rId3942" Type="http://schemas.openxmlformats.org/officeDocument/2006/relationships/image" Target="../media/image4041.png"/><Relationship Id="rId3943" Type="http://schemas.openxmlformats.org/officeDocument/2006/relationships/image" Target="../media/image4042.png"/><Relationship Id="rId3944" Type="http://schemas.openxmlformats.org/officeDocument/2006/relationships/image" Target="../media/image4043.png"/><Relationship Id="rId3945" Type="http://schemas.openxmlformats.org/officeDocument/2006/relationships/image" Target="../media/image4044.png"/><Relationship Id="rId3946" Type="http://schemas.openxmlformats.org/officeDocument/2006/relationships/image" Target="../media/image4045.png"/><Relationship Id="rId3947" Type="http://schemas.openxmlformats.org/officeDocument/2006/relationships/image" Target="../media/image4046.png"/><Relationship Id="rId3948" Type="http://schemas.openxmlformats.org/officeDocument/2006/relationships/image" Target="../media/image4047.png"/><Relationship Id="rId3949" Type="http://schemas.openxmlformats.org/officeDocument/2006/relationships/image" Target="../media/image4048.png"/><Relationship Id="rId3950" Type="http://schemas.openxmlformats.org/officeDocument/2006/relationships/image" Target="../media/image4049.png"/><Relationship Id="rId3951" Type="http://schemas.openxmlformats.org/officeDocument/2006/relationships/image" Target="../media/image4050.png"/><Relationship Id="rId3952" Type="http://schemas.openxmlformats.org/officeDocument/2006/relationships/image" Target="../media/image4051.png"/><Relationship Id="rId3953" Type="http://schemas.openxmlformats.org/officeDocument/2006/relationships/image" Target="../media/image4052.png"/><Relationship Id="rId3954" Type="http://schemas.openxmlformats.org/officeDocument/2006/relationships/image" Target="../media/image4053.png"/><Relationship Id="rId3955" Type="http://schemas.openxmlformats.org/officeDocument/2006/relationships/image" Target="../media/image4054.png"/><Relationship Id="rId3956" Type="http://schemas.openxmlformats.org/officeDocument/2006/relationships/image" Target="../media/image4055.png"/><Relationship Id="rId3957" Type="http://schemas.openxmlformats.org/officeDocument/2006/relationships/image" Target="../media/image4056.png"/><Relationship Id="rId3958" Type="http://schemas.openxmlformats.org/officeDocument/2006/relationships/image" Target="../media/image4057.png"/><Relationship Id="rId3959" Type="http://schemas.openxmlformats.org/officeDocument/2006/relationships/image" Target="../media/image4058.png"/><Relationship Id="rId3960" Type="http://schemas.openxmlformats.org/officeDocument/2006/relationships/image" Target="../media/image4059.png"/><Relationship Id="rId3961" Type="http://schemas.openxmlformats.org/officeDocument/2006/relationships/image" Target="../media/image4060.png"/><Relationship Id="rId3962" Type="http://schemas.openxmlformats.org/officeDocument/2006/relationships/image" Target="../media/image4061.png"/><Relationship Id="rId3963" Type="http://schemas.openxmlformats.org/officeDocument/2006/relationships/image" Target="../media/image4062.png"/><Relationship Id="rId3964" Type="http://schemas.openxmlformats.org/officeDocument/2006/relationships/image" Target="../media/image4063.png"/><Relationship Id="rId3965" Type="http://schemas.openxmlformats.org/officeDocument/2006/relationships/image" Target="../media/image4064.png"/><Relationship Id="rId3966" Type="http://schemas.openxmlformats.org/officeDocument/2006/relationships/image" Target="../media/image4065.png"/><Relationship Id="rId3967" Type="http://schemas.openxmlformats.org/officeDocument/2006/relationships/image" Target="../media/image4066.png"/><Relationship Id="rId3968" Type="http://schemas.openxmlformats.org/officeDocument/2006/relationships/image" Target="../media/image4067.png"/><Relationship Id="rId3969" Type="http://schemas.openxmlformats.org/officeDocument/2006/relationships/image" Target="../media/image4068.png"/><Relationship Id="rId3970" Type="http://schemas.openxmlformats.org/officeDocument/2006/relationships/image" Target="../media/image4069.png"/><Relationship Id="rId3971" Type="http://schemas.openxmlformats.org/officeDocument/2006/relationships/image" Target="../media/image4070.png"/><Relationship Id="rId3972" Type="http://schemas.openxmlformats.org/officeDocument/2006/relationships/image" Target="../media/image4071.png"/><Relationship Id="rId3973" Type="http://schemas.openxmlformats.org/officeDocument/2006/relationships/image" Target="../media/image4072.png"/><Relationship Id="rId3974" Type="http://schemas.openxmlformats.org/officeDocument/2006/relationships/image" Target="../media/image4073.png"/><Relationship Id="rId3975" Type="http://schemas.openxmlformats.org/officeDocument/2006/relationships/image" Target="../media/image4074.png"/><Relationship Id="rId3976" Type="http://schemas.openxmlformats.org/officeDocument/2006/relationships/image" Target="../media/image4075.png"/><Relationship Id="rId3977" Type="http://schemas.openxmlformats.org/officeDocument/2006/relationships/image" Target="../media/image4076.png"/><Relationship Id="rId3978" Type="http://schemas.openxmlformats.org/officeDocument/2006/relationships/image" Target="../media/image4077.png"/><Relationship Id="rId3979" Type="http://schemas.openxmlformats.org/officeDocument/2006/relationships/image" Target="../media/image4078.png"/><Relationship Id="rId3980" Type="http://schemas.openxmlformats.org/officeDocument/2006/relationships/image" Target="../media/image4079.png"/><Relationship Id="rId3981" Type="http://schemas.openxmlformats.org/officeDocument/2006/relationships/image" Target="../media/image4080.png"/><Relationship Id="rId3982" Type="http://schemas.openxmlformats.org/officeDocument/2006/relationships/image" Target="../media/image4081.png"/><Relationship Id="rId3983" Type="http://schemas.openxmlformats.org/officeDocument/2006/relationships/image" Target="../media/image4082.png"/><Relationship Id="rId3984" Type="http://schemas.openxmlformats.org/officeDocument/2006/relationships/image" Target="../media/image4083.png"/><Relationship Id="rId3985" Type="http://schemas.openxmlformats.org/officeDocument/2006/relationships/image" Target="../media/image4084.png"/><Relationship Id="rId3986" Type="http://schemas.openxmlformats.org/officeDocument/2006/relationships/image" Target="../media/image4085.png"/><Relationship Id="rId3987" Type="http://schemas.openxmlformats.org/officeDocument/2006/relationships/image" Target="../media/image4086.png"/><Relationship Id="rId3988" Type="http://schemas.openxmlformats.org/officeDocument/2006/relationships/image" Target="../media/image4087.png"/><Relationship Id="rId3989" Type="http://schemas.openxmlformats.org/officeDocument/2006/relationships/image" Target="../media/image4088.png"/><Relationship Id="rId3990" Type="http://schemas.openxmlformats.org/officeDocument/2006/relationships/image" Target="../media/image4089.png"/><Relationship Id="rId3991" Type="http://schemas.openxmlformats.org/officeDocument/2006/relationships/image" Target="../media/image4090.png"/><Relationship Id="rId3992" Type="http://schemas.openxmlformats.org/officeDocument/2006/relationships/image" Target="../media/image4091.png"/><Relationship Id="rId3993" Type="http://schemas.openxmlformats.org/officeDocument/2006/relationships/image" Target="../media/image4092.png"/><Relationship Id="rId3994" Type="http://schemas.openxmlformats.org/officeDocument/2006/relationships/image" Target="../media/image4093.png"/><Relationship Id="rId3995" Type="http://schemas.openxmlformats.org/officeDocument/2006/relationships/image" Target="../media/image4094.png"/><Relationship Id="rId3996" Type="http://schemas.openxmlformats.org/officeDocument/2006/relationships/image" Target="../media/image4095.png"/><Relationship Id="rId3997" Type="http://schemas.openxmlformats.org/officeDocument/2006/relationships/image" Target="../media/image4096.png"/><Relationship Id="rId3998" Type="http://schemas.openxmlformats.org/officeDocument/2006/relationships/image" Target="../media/image4097.png"/><Relationship Id="rId3999" Type="http://schemas.openxmlformats.org/officeDocument/2006/relationships/image" Target="../media/image4098.png"/><Relationship Id="rId4000" Type="http://schemas.openxmlformats.org/officeDocument/2006/relationships/image" Target="../media/image4099.png"/><Relationship Id="rId4001" Type="http://schemas.openxmlformats.org/officeDocument/2006/relationships/image" Target="../media/image4100.png"/><Relationship Id="rId4002" Type="http://schemas.openxmlformats.org/officeDocument/2006/relationships/image" Target="../media/image4101.png"/><Relationship Id="rId4003" Type="http://schemas.openxmlformats.org/officeDocument/2006/relationships/image" Target="../media/image4102.png"/><Relationship Id="rId4004" Type="http://schemas.openxmlformats.org/officeDocument/2006/relationships/image" Target="../media/image4103.png"/><Relationship Id="rId4005" Type="http://schemas.openxmlformats.org/officeDocument/2006/relationships/image" Target="../media/image4104.png"/><Relationship Id="rId4006" Type="http://schemas.openxmlformats.org/officeDocument/2006/relationships/image" Target="../media/image4105.png"/><Relationship Id="rId4007" Type="http://schemas.openxmlformats.org/officeDocument/2006/relationships/image" Target="../media/image4106.png"/><Relationship Id="rId4008" Type="http://schemas.openxmlformats.org/officeDocument/2006/relationships/image" Target="../media/image4107.png"/><Relationship Id="rId4009" Type="http://schemas.openxmlformats.org/officeDocument/2006/relationships/image" Target="../media/image4108.png"/><Relationship Id="rId4010" Type="http://schemas.openxmlformats.org/officeDocument/2006/relationships/image" Target="../media/image4109.png"/><Relationship Id="rId4011" Type="http://schemas.openxmlformats.org/officeDocument/2006/relationships/image" Target="../media/image4110.png"/><Relationship Id="rId4012" Type="http://schemas.openxmlformats.org/officeDocument/2006/relationships/image" Target="../media/image4111.png"/><Relationship Id="rId4013" Type="http://schemas.openxmlformats.org/officeDocument/2006/relationships/image" Target="../media/image4112.png"/><Relationship Id="rId4014" Type="http://schemas.openxmlformats.org/officeDocument/2006/relationships/image" Target="../media/image4113.png"/><Relationship Id="rId4015" Type="http://schemas.openxmlformats.org/officeDocument/2006/relationships/image" Target="../media/image4114.png"/><Relationship Id="rId4016" Type="http://schemas.openxmlformats.org/officeDocument/2006/relationships/image" Target="../media/image4115.png"/><Relationship Id="rId4017" Type="http://schemas.openxmlformats.org/officeDocument/2006/relationships/image" Target="../media/image4116.png"/><Relationship Id="rId4018" Type="http://schemas.openxmlformats.org/officeDocument/2006/relationships/image" Target="../media/image4117.png"/><Relationship Id="rId4019" Type="http://schemas.openxmlformats.org/officeDocument/2006/relationships/image" Target="../media/image4118.png"/><Relationship Id="rId4020" Type="http://schemas.openxmlformats.org/officeDocument/2006/relationships/image" Target="../media/image4119.png"/><Relationship Id="rId4021" Type="http://schemas.openxmlformats.org/officeDocument/2006/relationships/image" Target="../media/image4120.png"/><Relationship Id="rId4022" Type="http://schemas.openxmlformats.org/officeDocument/2006/relationships/image" Target="../media/image4121.png"/><Relationship Id="rId4023" Type="http://schemas.openxmlformats.org/officeDocument/2006/relationships/image" Target="../media/image4122.png"/><Relationship Id="rId4024" Type="http://schemas.openxmlformats.org/officeDocument/2006/relationships/image" Target="../media/image4123.png"/><Relationship Id="rId4025" Type="http://schemas.openxmlformats.org/officeDocument/2006/relationships/image" Target="../media/image4124.png"/><Relationship Id="rId4026" Type="http://schemas.openxmlformats.org/officeDocument/2006/relationships/image" Target="../media/image4125.png"/><Relationship Id="rId4027" Type="http://schemas.openxmlformats.org/officeDocument/2006/relationships/image" Target="../media/image4126.png"/><Relationship Id="rId4028" Type="http://schemas.openxmlformats.org/officeDocument/2006/relationships/image" Target="../media/image4127.png"/><Relationship Id="rId4029" Type="http://schemas.openxmlformats.org/officeDocument/2006/relationships/image" Target="../media/image4128.png"/><Relationship Id="rId4030" Type="http://schemas.openxmlformats.org/officeDocument/2006/relationships/image" Target="../media/image4129.png"/><Relationship Id="rId4031" Type="http://schemas.openxmlformats.org/officeDocument/2006/relationships/image" Target="../media/image4130.png"/><Relationship Id="rId4032" Type="http://schemas.openxmlformats.org/officeDocument/2006/relationships/image" Target="../media/image4131.png"/><Relationship Id="rId4033" Type="http://schemas.openxmlformats.org/officeDocument/2006/relationships/image" Target="../media/image4132.png"/><Relationship Id="rId4034" Type="http://schemas.openxmlformats.org/officeDocument/2006/relationships/image" Target="../media/image4133.png"/><Relationship Id="rId4035" Type="http://schemas.openxmlformats.org/officeDocument/2006/relationships/image" Target="../media/image4134.png"/><Relationship Id="rId4036" Type="http://schemas.openxmlformats.org/officeDocument/2006/relationships/image" Target="../media/image4135.png"/><Relationship Id="rId4037" Type="http://schemas.openxmlformats.org/officeDocument/2006/relationships/image" Target="../media/image4136.png"/><Relationship Id="rId4038" Type="http://schemas.openxmlformats.org/officeDocument/2006/relationships/image" Target="../media/image4137.png"/><Relationship Id="rId4039" Type="http://schemas.openxmlformats.org/officeDocument/2006/relationships/image" Target="../media/image4138.png"/><Relationship Id="rId4040" Type="http://schemas.openxmlformats.org/officeDocument/2006/relationships/image" Target="../media/image4139.png"/><Relationship Id="rId4041" Type="http://schemas.openxmlformats.org/officeDocument/2006/relationships/image" Target="../media/image4140.png"/><Relationship Id="rId4042" Type="http://schemas.openxmlformats.org/officeDocument/2006/relationships/image" Target="../media/image4141.png"/><Relationship Id="rId4043" Type="http://schemas.openxmlformats.org/officeDocument/2006/relationships/image" Target="../media/image4142.png"/><Relationship Id="rId4044" Type="http://schemas.openxmlformats.org/officeDocument/2006/relationships/image" Target="../media/image4143.png"/><Relationship Id="rId4045" Type="http://schemas.openxmlformats.org/officeDocument/2006/relationships/image" Target="../media/image4144.png"/><Relationship Id="rId4046" Type="http://schemas.openxmlformats.org/officeDocument/2006/relationships/image" Target="../media/image4145.png"/><Relationship Id="rId4047" Type="http://schemas.openxmlformats.org/officeDocument/2006/relationships/image" Target="../media/image4146.png"/><Relationship Id="rId4048" Type="http://schemas.openxmlformats.org/officeDocument/2006/relationships/image" Target="../media/image4147.png"/><Relationship Id="rId4049" Type="http://schemas.openxmlformats.org/officeDocument/2006/relationships/image" Target="../media/image4148.png"/><Relationship Id="rId4050" Type="http://schemas.openxmlformats.org/officeDocument/2006/relationships/image" Target="../media/image4149.png"/><Relationship Id="rId4051" Type="http://schemas.openxmlformats.org/officeDocument/2006/relationships/image" Target="../media/image4150.png"/><Relationship Id="rId4052" Type="http://schemas.openxmlformats.org/officeDocument/2006/relationships/image" Target="../media/image4151.png"/><Relationship Id="rId4053" Type="http://schemas.openxmlformats.org/officeDocument/2006/relationships/image" Target="../media/image4152.png"/><Relationship Id="rId4054" Type="http://schemas.openxmlformats.org/officeDocument/2006/relationships/image" Target="../media/image4153.png"/><Relationship Id="rId4055" Type="http://schemas.openxmlformats.org/officeDocument/2006/relationships/image" Target="../media/image4154.png"/><Relationship Id="rId4056" Type="http://schemas.openxmlformats.org/officeDocument/2006/relationships/image" Target="../media/image4155.png"/><Relationship Id="rId4057" Type="http://schemas.openxmlformats.org/officeDocument/2006/relationships/image" Target="../media/image4156.png"/><Relationship Id="rId4058" Type="http://schemas.openxmlformats.org/officeDocument/2006/relationships/image" Target="../media/image4157.png"/><Relationship Id="rId4059" Type="http://schemas.openxmlformats.org/officeDocument/2006/relationships/image" Target="../media/image4158.png"/><Relationship Id="rId4060" Type="http://schemas.openxmlformats.org/officeDocument/2006/relationships/image" Target="../media/image4159.png"/><Relationship Id="rId4061" Type="http://schemas.openxmlformats.org/officeDocument/2006/relationships/image" Target="../media/image4160.png"/><Relationship Id="rId4062" Type="http://schemas.openxmlformats.org/officeDocument/2006/relationships/image" Target="../media/image4161.png"/><Relationship Id="rId4063" Type="http://schemas.openxmlformats.org/officeDocument/2006/relationships/image" Target="../media/image4162.png"/><Relationship Id="rId4064" Type="http://schemas.openxmlformats.org/officeDocument/2006/relationships/image" Target="../media/image4163.png"/><Relationship Id="rId4065" Type="http://schemas.openxmlformats.org/officeDocument/2006/relationships/image" Target="../media/image4164.png"/><Relationship Id="rId4066" Type="http://schemas.openxmlformats.org/officeDocument/2006/relationships/image" Target="../media/image4165.png"/><Relationship Id="rId4067" Type="http://schemas.openxmlformats.org/officeDocument/2006/relationships/image" Target="../media/image4166.png"/><Relationship Id="rId4068" Type="http://schemas.openxmlformats.org/officeDocument/2006/relationships/image" Target="../media/image4167.png"/><Relationship Id="rId4069" Type="http://schemas.openxmlformats.org/officeDocument/2006/relationships/image" Target="../media/image4168.png"/><Relationship Id="rId4070" Type="http://schemas.openxmlformats.org/officeDocument/2006/relationships/image" Target="../media/image4169.png"/><Relationship Id="rId4071" Type="http://schemas.openxmlformats.org/officeDocument/2006/relationships/image" Target="../media/image4170.png"/><Relationship Id="rId4072" Type="http://schemas.openxmlformats.org/officeDocument/2006/relationships/image" Target="../media/image4171.png"/><Relationship Id="rId4073" Type="http://schemas.openxmlformats.org/officeDocument/2006/relationships/image" Target="../media/image4172.png"/><Relationship Id="rId4074" Type="http://schemas.openxmlformats.org/officeDocument/2006/relationships/image" Target="../media/image4173.png"/><Relationship Id="rId4075" Type="http://schemas.openxmlformats.org/officeDocument/2006/relationships/image" Target="../media/image4174.png"/><Relationship Id="rId4076" Type="http://schemas.openxmlformats.org/officeDocument/2006/relationships/image" Target="../media/image4175.png"/><Relationship Id="rId4077" Type="http://schemas.openxmlformats.org/officeDocument/2006/relationships/image" Target="../media/image4176.png"/><Relationship Id="rId4078" Type="http://schemas.openxmlformats.org/officeDocument/2006/relationships/image" Target="../media/image4177.png"/><Relationship Id="rId4079" Type="http://schemas.openxmlformats.org/officeDocument/2006/relationships/image" Target="../media/image4178.png"/><Relationship Id="rId4080" Type="http://schemas.openxmlformats.org/officeDocument/2006/relationships/image" Target="../media/image4179.png"/><Relationship Id="rId4081" Type="http://schemas.openxmlformats.org/officeDocument/2006/relationships/image" Target="../media/image4180.png"/><Relationship Id="rId4082" Type="http://schemas.openxmlformats.org/officeDocument/2006/relationships/image" Target="../media/image4181.png"/><Relationship Id="rId4083" Type="http://schemas.openxmlformats.org/officeDocument/2006/relationships/image" Target="../media/image4182.png"/><Relationship Id="rId4084" Type="http://schemas.openxmlformats.org/officeDocument/2006/relationships/image" Target="../media/image4183.png"/><Relationship Id="rId4085" Type="http://schemas.openxmlformats.org/officeDocument/2006/relationships/image" Target="../media/image4184.png"/><Relationship Id="rId4086" Type="http://schemas.openxmlformats.org/officeDocument/2006/relationships/image" Target="../media/image4185.png"/><Relationship Id="rId4087" Type="http://schemas.openxmlformats.org/officeDocument/2006/relationships/image" Target="../media/image4186.png"/><Relationship Id="rId4088" Type="http://schemas.openxmlformats.org/officeDocument/2006/relationships/image" Target="../media/image4187.png"/><Relationship Id="rId4089" Type="http://schemas.openxmlformats.org/officeDocument/2006/relationships/image" Target="../media/image4188.png"/><Relationship Id="rId4090" Type="http://schemas.openxmlformats.org/officeDocument/2006/relationships/image" Target="../media/image4189.png"/><Relationship Id="rId4091" Type="http://schemas.openxmlformats.org/officeDocument/2006/relationships/image" Target="../media/image4190.png"/><Relationship Id="rId4092" Type="http://schemas.openxmlformats.org/officeDocument/2006/relationships/image" Target="../media/image4191.png"/><Relationship Id="rId4093" Type="http://schemas.openxmlformats.org/officeDocument/2006/relationships/image" Target="../media/image4192.png"/><Relationship Id="rId4094" Type="http://schemas.openxmlformats.org/officeDocument/2006/relationships/image" Target="../media/image4193.png"/><Relationship Id="rId4095" Type="http://schemas.openxmlformats.org/officeDocument/2006/relationships/image" Target="../media/image4194.png"/><Relationship Id="rId4096" Type="http://schemas.openxmlformats.org/officeDocument/2006/relationships/image" Target="../media/image4195.png"/><Relationship Id="rId4097" Type="http://schemas.openxmlformats.org/officeDocument/2006/relationships/image" Target="../media/image4196.png"/><Relationship Id="rId4098" Type="http://schemas.openxmlformats.org/officeDocument/2006/relationships/image" Target="../media/image4197.png"/><Relationship Id="rId4099" Type="http://schemas.openxmlformats.org/officeDocument/2006/relationships/image" Target="../media/image4198.png"/><Relationship Id="rId4100" Type="http://schemas.openxmlformats.org/officeDocument/2006/relationships/image" Target="../media/image4199.png"/><Relationship Id="rId4101" Type="http://schemas.openxmlformats.org/officeDocument/2006/relationships/image" Target="../media/image4200.png"/><Relationship Id="rId4102" Type="http://schemas.openxmlformats.org/officeDocument/2006/relationships/image" Target="../media/image4201.png"/><Relationship Id="rId4103" Type="http://schemas.openxmlformats.org/officeDocument/2006/relationships/image" Target="../media/image4202.png"/><Relationship Id="rId4104" Type="http://schemas.openxmlformats.org/officeDocument/2006/relationships/image" Target="../media/image4203.png"/><Relationship Id="rId4105" Type="http://schemas.openxmlformats.org/officeDocument/2006/relationships/image" Target="../media/image4204.png"/><Relationship Id="rId4106" Type="http://schemas.openxmlformats.org/officeDocument/2006/relationships/image" Target="../media/image4205.png"/><Relationship Id="rId4107" Type="http://schemas.openxmlformats.org/officeDocument/2006/relationships/image" Target="../media/image4206.png"/><Relationship Id="rId4108" Type="http://schemas.openxmlformats.org/officeDocument/2006/relationships/image" Target="../media/image4207.png"/><Relationship Id="rId4109" Type="http://schemas.openxmlformats.org/officeDocument/2006/relationships/image" Target="../media/image4208.png"/><Relationship Id="rId4110" Type="http://schemas.openxmlformats.org/officeDocument/2006/relationships/image" Target="../media/image4209.png"/><Relationship Id="rId4111" Type="http://schemas.openxmlformats.org/officeDocument/2006/relationships/image" Target="../media/image4210.png"/><Relationship Id="rId4112" Type="http://schemas.openxmlformats.org/officeDocument/2006/relationships/image" Target="../media/image4211.png"/><Relationship Id="rId4113" Type="http://schemas.openxmlformats.org/officeDocument/2006/relationships/image" Target="../media/image4212.png"/><Relationship Id="rId4114" Type="http://schemas.openxmlformats.org/officeDocument/2006/relationships/image" Target="../media/image4213.png"/><Relationship Id="rId4115" Type="http://schemas.openxmlformats.org/officeDocument/2006/relationships/image" Target="../media/image4214.png"/><Relationship Id="rId4116" Type="http://schemas.openxmlformats.org/officeDocument/2006/relationships/image" Target="../media/image4215.png"/><Relationship Id="rId4117" Type="http://schemas.openxmlformats.org/officeDocument/2006/relationships/image" Target="../media/image4216.png"/><Relationship Id="rId4118" Type="http://schemas.openxmlformats.org/officeDocument/2006/relationships/image" Target="../media/image4217.png"/><Relationship Id="rId4119" Type="http://schemas.openxmlformats.org/officeDocument/2006/relationships/image" Target="../media/image4218.png"/><Relationship Id="rId4120" Type="http://schemas.openxmlformats.org/officeDocument/2006/relationships/image" Target="../media/image4219.png"/><Relationship Id="rId4121" Type="http://schemas.openxmlformats.org/officeDocument/2006/relationships/image" Target="../media/image4220.png"/><Relationship Id="rId4122" Type="http://schemas.openxmlformats.org/officeDocument/2006/relationships/image" Target="../media/image4221.png"/><Relationship Id="rId4123" Type="http://schemas.openxmlformats.org/officeDocument/2006/relationships/image" Target="../media/image4222.png"/><Relationship Id="rId4124" Type="http://schemas.openxmlformats.org/officeDocument/2006/relationships/image" Target="../media/image4223.png"/><Relationship Id="rId4125" Type="http://schemas.openxmlformats.org/officeDocument/2006/relationships/image" Target="../media/image4224.png"/><Relationship Id="rId4126" Type="http://schemas.openxmlformats.org/officeDocument/2006/relationships/image" Target="../media/image4225.png"/><Relationship Id="rId4127" Type="http://schemas.openxmlformats.org/officeDocument/2006/relationships/image" Target="../media/image4226.png"/><Relationship Id="rId4128" Type="http://schemas.openxmlformats.org/officeDocument/2006/relationships/image" Target="../media/image4227.png"/><Relationship Id="rId4129" Type="http://schemas.openxmlformats.org/officeDocument/2006/relationships/image" Target="../media/image4228.png"/><Relationship Id="rId4130" Type="http://schemas.openxmlformats.org/officeDocument/2006/relationships/image" Target="../media/image4229.png"/><Relationship Id="rId4131" Type="http://schemas.openxmlformats.org/officeDocument/2006/relationships/image" Target="../media/image4230.png"/><Relationship Id="rId4132" Type="http://schemas.openxmlformats.org/officeDocument/2006/relationships/image" Target="../media/image4231.png"/><Relationship Id="rId4133" Type="http://schemas.openxmlformats.org/officeDocument/2006/relationships/image" Target="../media/image4232.png"/><Relationship Id="rId4134" Type="http://schemas.openxmlformats.org/officeDocument/2006/relationships/image" Target="../media/image4233.png"/><Relationship Id="rId4135" Type="http://schemas.openxmlformats.org/officeDocument/2006/relationships/image" Target="../media/image4234.png"/><Relationship Id="rId4136" Type="http://schemas.openxmlformats.org/officeDocument/2006/relationships/image" Target="../media/image4235.png"/><Relationship Id="rId4137" Type="http://schemas.openxmlformats.org/officeDocument/2006/relationships/image" Target="../media/image4236.png"/><Relationship Id="rId4138" Type="http://schemas.openxmlformats.org/officeDocument/2006/relationships/image" Target="../media/image4237.png"/><Relationship Id="rId4139" Type="http://schemas.openxmlformats.org/officeDocument/2006/relationships/image" Target="../media/image4238.png"/><Relationship Id="rId4140" Type="http://schemas.openxmlformats.org/officeDocument/2006/relationships/image" Target="../media/image4239.png"/><Relationship Id="rId4141" Type="http://schemas.openxmlformats.org/officeDocument/2006/relationships/image" Target="../media/image4240.png"/><Relationship Id="rId4142" Type="http://schemas.openxmlformats.org/officeDocument/2006/relationships/image" Target="../media/image4241.png"/><Relationship Id="rId4143" Type="http://schemas.openxmlformats.org/officeDocument/2006/relationships/image" Target="../media/image4242.png"/><Relationship Id="rId4144" Type="http://schemas.openxmlformats.org/officeDocument/2006/relationships/image" Target="../media/image4243.png"/><Relationship Id="rId4145" Type="http://schemas.openxmlformats.org/officeDocument/2006/relationships/image" Target="../media/image4244.png"/><Relationship Id="rId4146" Type="http://schemas.openxmlformats.org/officeDocument/2006/relationships/image" Target="../media/image4245.png"/><Relationship Id="rId4147" Type="http://schemas.openxmlformats.org/officeDocument/2006/relationships/image" Target="../media/image4246.png"/><Relationship Id="rId4148" Type="http://schemas.openxmlformats.org/officeDocument/2006/relationships/image" Target="../media/image4247.png"/><Relationship Id="rId4149" Type="http://schemas.openxmlformats.org/officeDocument/2006/relationships/image" Target="../media/image4248.png"/><Relationship Id="rId4150" Type="http://schemas.openxmlformats.org/officeDocument/2006/relationships/image" Target="../media/image4249.png"/><Relationship Id="rId4151" Type="http://schemas.openxmlformats.org/officeDocument/2006/relationships/image" Target="../media/image4250.png"/><Relationship Id="rId4152" Type="http://schemas.openxmlformats.org/officeDocument/2006/relationships/image" Target="../media/image4251.png"/><Relationship Id="rId4153" Type="http://schemas.openxmlformats.org/officeDocument/2006/relationships/image" Target="../media/image4252.png"/><Relationship Id="rId4154" Type="http://schemas.openxmlformats.org/officeDocument/2006/relationships/image" Target="../media/image4253.png"/><Relationship Id="rId4155" Type="http://schemas.openxmlformats.org/officeDocument/2006/relationships/image" Target="../media/image4254.png"/><Relationship Id="rId4156" Type="http://schemas.openxmlformats.org/officeDocument/2006/relationships/image" Target="../media/image4255.png"/><Relationship Id="rId4157" Type="http://schemas.openxmlformats.org/officeDocument/2006/relationships/image" Target="../media/image4256.png"/><Relationship Id="rId4158" Type="http://schemas.openxmlformats.org/officeDocument/2006/relationships/image" Target="../media/image4257.png"/><Relationship Id="rId4159" Type="http://schemas.openxmlformats.org/officeDocument/2006/relationships/image" Target="../media/image4258.png"/><Relationship Id="rId4160" Type="http://schemas.openxmlformats.org/officeDocument/2006/relationships/image" Target="../media/image4259.png"/><Relationship Id="rId4161" Type="http://schemas.openxmlformats.org/officeDocument/2006/relationships/image" Target="../media/image4260.png"/><Relationship Id="rId4162" Type="http://schemas.openxmlformats.org/officeDocument/2006/relationships/image" Target="../media/image4261.png"/><Relationship Id="rId4163" Type="http://schemas.openxmlformats.org/officeDocument/2006/relationships/image" Target="../media/image4262.png"/><Relationship Id="rId4164" Type="http://schemas.openxmlformats.org/officeDocument/2006/relationships/image" Target="../media/image4263.png"/><Relationship Id="rId4165" Type="http://schemas.openxmlformats.org/officeDocument/2006/relationships/image" Target="../media/image4264.png"/><Relationship Id="rId4166" Type="http://schemas.openxmlformats.org/officeDocument/2006/relationships/image" Target="../media/image4265.png"/><Relationship Id="rId4167" Type="http://schemas.openxmlformats.org/officeDocument/2006/relationships/image" Target="../media/image4266.png"/><Relationship Id="rId4168" Type="http://schemas.openxmlformats.org/officeDocument/2006/relationships/image" Target="../media/image4267.png"/><Relationship Id="rId4169" Type="http://schemas.openxmlformats.org/officeDocument/2006/relationships/image" Target="../media/image4268.png"/><Relationship Id="rId4170" Type="http://schemas.openxmlformats.org/officeDocument/2006/relationships/image" Target="../media/image4269.png"/><Relationship Id="rId4171" Type="http://schemas.openxmlformats.org/officeDocument/2006/relationships/image" Target="../media/image4270.png"/><Relationship Id="rId4172" Type="http://schemas.openxmlformats.org/officeDocument/2006/relationships/image" Target="../media/image4271.png"/><Relationship Id="rId4173" Type="http://schemas.openxmlformats.org/officeDocument/2006/relationships/image" Target="../media/image4272.png"/><Relationship Id="rId4174" Type="http://schemas.openxmlformats.org/officeDocument/2006/relationships/image" Target="../media/image4273.png"/><Relationship Id="rId4175" Type="http://schemas.openxmlformats.org/officeDocument/2006/relationships/image" Target="../media/image4274.png"/><Relationship Id="rId4176" Type="http://schemas.openxmlformats.org/officeDocument/2006/relationships/image" Target="../media/image4275.png"/><Relationship Id="rId4177" Type="http://schemas.openxmlformats.org/officeDocument/2006/relationships/image" Target="../media/image4276.png"/><Relationship Id="rId4178" Type="http://schemas.openxmlformats.org/officeDocument/2006/relationships/image" Target="../media/image4277.png"/><Relationship Id="rId4179" Type="http://schemas.openxmlformats.org/officeDocument/2006/relationships/image" Target="../media/image4278.png"/><Relationship Id="rId4180" Type="http://schemas.openxmlformats.org/officeDocument/2006/relationships/image" Target="../media/image4279.png"/><Relationship Id="rId4181" Type="http://schemas.openxmlformats.org/officeDocument/2006/relationships/image" Target="../media/image4280.png"/><Relationship Id="rId4182" Type="http://schemas.openxmlformats.org/officeDocument/2006/relationships/image" Target="../media/image4281.png"/><Relationship Id="rId4183" Type="http://schemas.openxmlformats.org/officeDocument/2006/relationships/image" Target="../media/image4282.png"/><Relationship Id="rId4184" Type="http://schemas.openxmlformats.org/officeDocument/2006/relationships/image" Target="../media/image4283.png"/><Relationship Id="rId4185" Type="http://schemas.openxmlformats.org/officeDocument/2006/relationships/image" Target="../media/image4284.png"/><Relationship Id="rId4186" Type="http://schemas.openxmlformats.org/officeDocument/2006/relationships/image" Target="../media/image4285.png"/><Relationship Id="rId4187" Type="http://schemas.openxmlformats.org/officeDocument/2006/relationships/image" Target="../media/image4286.png"/><Relationship Id="rId4188" Type="http://schemas.openxmlformats.org/officeDocument/2006/relationships/image" Target="../media/image4287.png"/><Relationship Id="rId4189" Type="http://schemas.openxmlformats.org/officeDocument/2006/relationships/image" Target="../media/image4288.png"/><Relationship Id="rId4190" Type="http://schemas.openxmlformats.org/officeDocument/2006/relationships/image" Target="../media/image4289.png"/><Relationship Id="rId4191" Type="http://schemas.openxmlformats.org/officeDocument/2006/relationships/image" Target="../media/image4290.png"/><Relationship Id="rId4192" Type="http://schemas.openxmlformats.org/officeDocument/2006/relationships/image" Target="../media/image4291.png"/><Relationship Id="rId4193" Type="http://schemas.openxmlformats.org/officeDocument/2006/relationships/image" Target="../media/image4292.png"/><Relationship Id="rId4194" Type="http://schemas.openxmlformats.org/officeDocument/2006/relationships/image" Target="../media/image4293.png"/><Relationship Id="rId4195" Type="http://schemas.openxmlformats.org/officeDocument/2006/relationships/image" Target="../media/image4294.png"/><Relationship Id="rId4196" Type="http://schemas.openxmlformats.org/officeDocument/2006/relationships/image" Target="../media/image4295.png"/><Relationship Id="rId4197" Type="http://schemas.openxmlformats.org/officeDocument/2006/relationships/image" Target="../media/image4296.png"/><Relationship Id="rId4198" Type="http://schemas.openxmlformats.org/officeDocument/2006/relationships/image" Target="../media/image4297.png"/><Relationship Id="rId4199" Type="http://schemas.openxmlformats.org/officeDocument/2006/relationships/image" Target="../media/image4298.png"/><Relationship Id="rId4200" Type="http://schemas.openxmlformats.org/officeDocument/2006/relationships/image" Target="../media/image4299.png"/><Relationship Id="rId4201" Type="http://schemas.openxmlformats.org/officeDocument/2006/relationships/image" Target="../media/image4300.png"/><Relationship Id="rId4202" Type="http://schemas.openxmlformats.org/officeDocument/2006/relationships/image" Target="../media/image4301.png"/><Relationship Id="rId4203" Type="http://schemas.openxmlformats.org/officeDocument/2006/relationships/image" Target="../media/image4302.png"/><Relationship Id="rId4204" Type="http://schemas.openxmlformats.org/officeDocument/2006/relationships/image" Target="../media/image4303.png"/><Relationship Id="rId4205" Type="http://schemas.openxmlformats.org/officeDocument/2006/relationships/image" Target="../media/image4304.png"/><Relationship Id="rId4206" Type="http://schemas.openxmlformats.org/officeDocument/2006/relationships/image" Target="../media/image4305.png"/><Relationship Id="rId4207" Type="http://schemas.openxmlformats.org/officeDocument/2006/relationships/image" Target="../media/image4306.png"/><Relationship Id="rId4208" Type="http://schemas.openxmlformats.org/officeDocument/2006/relationships/image" Target="../media/image4307.png"/><Relationship Id="rId4209" Type="http://schemas.openxmlformats.org/officeDocument/2006/relationships/image" Target="../media/image4308.png"/><Relationship Id="rId4210" Type="http://schemas.openxmlformats.org/officeDocument/2006/relationships/image" Target="../media/image4309.png"/><Relationship Id="rId4211" Type="http://schemas.openxmlformats.org/officeDocument/2006/relationships/image" Target="../media/image4310.png"/><Relationship Id="rId4212" Type="http://schemas.openxmlformats.org/officeDocument/2006/relationships/image" Target="../media/image4311.png"/><Relationship Id="rId4213" Type="http://schemas.openxmlformats.org/officeDocument/2006/relationships/image" Target="../media/image4312.png"/><Relationship Id="rId4214" Type="http://schemas.openxmlformats.org/officeDocument/2006/relationships/image" Target="../media/image4313.png"/><Relationship Id="rId4215" Type="http://schemas.openxmlformats.org/officeDocument/2006/relationships/image" Target="../media/image4314.png"/><Relationship Id="rId4216" Type="http://schemas.openxmlformats.org/officeDocument/2006/relationships/image" Target="../media/image4315.png"/><Relationship Id="rId4217" Type="http://schemas.openxmlformats.org/officeDocument/2006/relationships/image" Target="../media/image4316.png"/><Relationship Id="rId4218" Type="http://schemas.openxmlformats.org/officeDocument/2006/relationships/image" Target="../media/image4317.png"/><Relationship Id="rId4219" Type="http://schemas.openxmlformats.org/officeDocument/2006/relationships/image" Target="../media/image4318.png"/><Relationship Id="rId4220" Type="http://schemas.openxmlformats.org/officeDocument/2006/relationships/image" Target="../media/image4319.png"/><Relationship Id="rId4221" Type="http://schemas.openxmlformats.org/officeDocument/2006/relationships/image" Target="../media/image4320.png"/><Relationship Id="rId4222" Type="http://schemas.openxmlformats.org/officeDocument/2006/relationships/image" Target="../media/image4321.png"/><Relationship Id="rId4223" Type="http://schemas.openxmlformats.org/officeDocument/2006/relationships/image" Target="../media/image4322.png"/><Relationship Id="rId4224" Type="http://schemas.openxmlformats.org/officeDocument/2006/relationships/image" Target="../media/image4323.png"/><Relationship Id="rId4225" Type="http://schemas.openxmlformats.org/officeDocument/2006/relationships/image" Target="../media/image4324.png"/><Relationship Id="rId4226" Type="http://schemas.openxmlformats.org/officeDocument/2006/relationships/image" Target="../media/image4325.png"/><Relationship Id="rId4227" Type="http://schemas.openxmlformats.org/officeDocument/2006/relationships/image" Target="../media/image4326.png"/><Relationship Id="rId4228" Type="http://schemas.openxmlformats.org/officeDocument/2006/relationships/image" Target="../media/image4327.png"/><Relationship Id="rId4229" Type="http://schemas.openxmlformats.org/officeDocument/2006/relationships/image" Target="../media/image4328.png"/><Relationship Id="rId4230" Type="http://schemas.openxmlformats.org/officeDocument/2006/relationships/image" Target="../media/image4329.png"/><Relationship Id="rId4231" Type="http://schemas.openxmlformats.org/officeDocument/2006/relationships/image" Target="../media/image4330.png"/><Relationship Id="rId4232" Type="http://schemas.openxmlformats.org/officeDocument/2006/relationships/image" Target="../media/image4331.png"/><Relationship Id="rId4233" Type="http://schemas.openxmlformats.org/officeDocument/2006/relationships/image" Target="../media/image4332.png"/><Relationship Id="rId4234" Type="http://schemas.openxmlformats.org/officeDocument/2006/relationships/image" Target="../media/image4333.png"/><Relationship Id="rId4235" Type="http://schemas.openxmlformats.org/officeDocument/2006/relationships/image" Target="../media/image4334.png"/><Relationship Id="rId4236" Type="http://schemas.openxmlformats.org/officeDocument/2006/relationships/image" Target="../media/image4335.png"/><Relationship Id="rId4237" Type="http://schemas.openxmlformats.org/officeDocument/2006/relationships/image" Target="../media/image4336.png"/><Relationship Id="rId4238" Type="http://schemas.openxmlformats.org/officeDocument/2006/relationships/image" Target="../media/image4337.png"/><Relationship Id="rId4239" Type="http://schemas.openxmlformats.org/officeDocument/2006/relationships/image" Target="../media/image4338.png"/><Relationship Id="rId4240" Type="http://schemas.openxmlformats.org/officeDocument/2006/relationships/image" Target="../media/image4339.png"/><Relationship Id="rId4241" Type="http://schemas.openxmlformats.org/officeDocument/2006/relationships/image" Target="../media/image4340.png"/><Relationship Id="rId4242" Type="http://schemas.openxmlformats.org/officeDocument/2006/relationships/image" Target="../media/image4341.png"/><Relationship Id="rId4243" Type="http://schemas.openxmlformats.org/officeDocument/2006/relationships/image" Target="../media/image4342.png"/><Relationship Id="rId4244" Type="http://schemas.openxmlformats.org/officeDocument/2006/relationships/image" Target="../media/image4343.png"/><Relationship Id="rId4245" Type="http://schemas.openxmlformats.org/officeDocument/2006/relationships/image" Target="../media/image4344.png"/><Relationship Id="rId4246" Type="http://schemas.openxmlformats.org/officeDocument/2006/relationships/image" Target="../media/image4345.png"/><Relationship Id="rId4247" Type="http://schemas.openxmlformats.org/officeDocument/2006/relationships/image" Target="../media/image4346.png"/><Relationship Id="rId4248" Type="http://schemas.openxmlformats.org/officeDocument/2006/relationships/image" Target="../media/image4347.png"/><Relationship Id="rId4249" Type="http://schemas.openxmlformats.org/officeDocument/2006/relationships/image" Target="../media/image4348.png"/><Relationship Id="rId4250" Type="http://schemas.openxmlformats.org/officeDocument/2006/relationships/image" Target="../media/image4349.png"/><Relationship Id="rId4251" Type="http://schemas.openxmlformats.org/officeDocument/2006/relationships/image" Target="../media/image4350.png"/><Relationship Id="rId4252" Type="http://schemas.openxmlformats.org/officeDocument/2006/relationships/image" Target="../media/image4351.png"/><Relationship Id="rId4253" Type="http://schemas.openxmlformats.org/officeDocument/2006/relationships/image" Target="../media/image4352.png"/><Relationship Id="rId4254" Type="http://schemas.openxmlformats.org/officeDocument/2006/relationships/image" Target="../media/image4353.png"/><Relationship Id="rId4255" Type="http://schemas.openxmlformats.org/officeDocument/2006/relationships/image" Target="../media/image4354.png"/><Relationship Id="rId4256" Type="http://schemas.openxmlformats.org/officeDocument/2006/relationships/image" Target="../media/image4355.png"/><Relationship Id="rId4257" Type="http://schemas.openxmlformats.org/officeDocument/2006/relationships/image" Target="../media/image4356.png"/><Relationship Id="rId4258" Type="http://schemas.openxmlformats.org/officeDocument/2006/relationships/image" Target="../media/image4357.png"/><Relationship Id="rId4259" Type="http://schemas.openxmlformats.org/officeDocument/2006/relationships/image" Target="../media/image4358.png"/><Relationship Id="rId4260" Type="http://schemas.openxmlformats.org/officeDocument/2006/relationships/image" Target="../media/image4359.png"/><Relationship Id="rId4261" Type="http://schemas.openxmlformats.org/officeDocument/2006/relationships/image" Target="../media/image4360.png"/><Relationship Id="rId4262" Type="http://schemas.openxmlformats.org/officeDocument/2006/relationships/image" Target="../media/image4361.png"/><Relationship Id="rId4263" Type="http://schemas.openxmlformats.org/officeDocument/2006/relationships/image" Target="../media/image4362.png"/><Relationship Id="rId4264" Type="http://schemas.openxmlformats.org/officeDocument/2006/relationships/image" Target="../media/image4363.png"/><Relationship Id="rId4265" Type="http://schemas.openxmlformats.org/officeDocument/2006/relationships/image" Target="../media/image4364.png"/><Relationship Id="rId4266" Type="http://schemas.openxmlformats.org/officeDocument/2006/relationships/image" Target="../media/image4365.png"/><Relationship Id="rId4267" Type="http://schemas.openxmlformats.org/officeDocument/2006/relationships/image" Target="../media/image4366.png"/><Relationship Id="rId4268" Type="http://schemas.openxmlformats.org/officeDocument/2006/relationships/image" Target="../media/image4367.png"/><Relationship Id="rId4269" Type="http://schemas.openxmlformats.org/officeDocument/2006/relationships/image" Target="../media/image4368.png"/><Relationship Id="rId4270" Type="http://schemas.openxmlformats.org/officeDocument/2006/relationships/image" Target="../media/image4369.png"/><Relationship Id="rId4271" Type="http://schemas.openxmlformats.org/officeDocument/2006/relationships/image" Target="../media/image4370.png"/><Relationship Id="rId4272" Type="http://schemas.openxmlformats.org/officeDocument/2006/relationships/image" Target="../media/image4371.png"/><Relationship Id="rId4273" Type="http://schemas.openxmlformats.org/officeDocument/2006/relationships/image" Target="../media/image4372.png"/><Relationship Id="rId4274" Type="http://schemas.openxmlformats.org/officeDocument/2006/relationships/image" Target="../media/image4373.png"/><Relationship Id="rId4275" Type="http://schemas.openxmlformats.org/officeDocument/2006/relationships/image" Target="../media/image4374.png"/><Relationship Id="rId4276" Type="http://schemas.openxmlformats.org/officeDocument/2006/relationships/image" Target="../media/image4375.png"/><Relationship Id="rId4277" Type="http://schemas.openxmlformats.org/officeDocument/2006/relationships/image" Target="../media/image4376.png"/><Relationship Id="rId4278" Type="http://schemas.openxmlformats.org/officeDocument/2006/relationships/image" Target="../media/image4377.png"/><Relationship Id="rId4279" Type="http://schemas.openxmlformats.org/officeDocument/2006/relationships/image" Target="../media/image4378.png"/><Relationship Id="rId4280" Type="http://schemas.openxmlformats.org/officeDocument/2006/relationships/image" Target="../media/image4379.png"/><Relationship Id="rId4281" Type="http://schemas.openxmlformats.org/officeDocument/2006/relationships/image" Target="../media/image4380.png"/><Relationship Id="rId4282" Type="http://schemas.openxmlformats.org/officeDocument/2006/relationships/image" Target="../media/image4381.png"/><Relationship Id="rId4283" Type="http://schemas.openxmlformats.org/officeDocument/2006/relationships/image" Target="../media/image4382.png"/><Relationship Id="rId4284" Type="http://schemas.openxmlformats.org/officeDocument/2006/relationships/image" Target="../media/image4383.png"/><Relationship Id="rId4285" Type="http://schemas.openxmlformats.org/officeDocument/2006/relationships/image" Target="../media/image4384.png"/><Relationship Id="rId4286" Type="http://schemas.openxmlformats.org/officeDocument/2006/relationships/image" Target="../media/image4385.png"/><Relationship Id="rId4287" Type="http://schemas.openxmlformats.org/officeDocument/2006/relationships/image" Target="../media/image4386.png"/><Relationship Id="rId4288" Type="http://schemas.openxmlformats.org/officeDocument/2006/relationships/image" Target="../media/image4387.png"/><Relationship Id="rId4289" Type="http://schemas.openxmlformats.org/officeDocument/2006/relationships/image" Target="../media/image4388.png"/><Relationship Id="rId4290" Type="http://schemas.openxmlformats.org/officeDocument/2006/relationships/image" Target="../media/image4389.png"/><Relationship Id="rId4291" Type="http://schemas.openxmlformats.org/officeDocument/2006/relationships/image" Target="../media/image4390.png"/><Relationship Id="rId4292" Type="http://schemas.openxmlformats.org/officeDocument/2006/relationships/image" Target="../media/image4391.png"/><Relationship Id="rId4293" Type="http://schemas.openxmlformats.org/officeDocument/2006/relationships/image" Target="../media/image4392.png"/><Relationship Id="rId4294" Type="http://schemas.openxmlformats.org/officeDocument/2006/relationships/image" Target="../media/image4393.png"/><Relationship Id="rId4295" Type="http://schemas.openxmlformats.org/officeDocument/2006/relationships/image" Target="../media/image4394.png"/><Relationship Id="rId4296" Type="http://schemas.openxmlformats.org/officeDocument/2006/relationships/image" Target="../media/image4395.png"/><Relationship Id="rId4297" Type="http://schemas.openxmlformats.org/officeDocument/2006/relationships/image" Target="../media/image4396.png"/><Relationship Id="rId4298" Type="http://schemas.openxmlformats.org/officeDocument/2006/relationships/image" Target="../media/image4397.png"/><Relationship Id="rId4299" Type="http://schemas.openxmlformats.org/officeDocument/2006/relationships/image" Target="../media/image4398.png"/><Relationship Id="rId4300" Type="http://schemas.openxmlformats.org/officeDocument/2006/relationships/image" Target="../media/image4399.png"/><Relationship Id="rId4301" Type="http://schemas.openxmlformats.org/officeDocument/2006/relationships/image" Target="../media/image4400.png"/><Relationship Id="rId4302" Type="http://schemas.openxmlformats.org/officeDocument/2006/relationships/image" Target="../media/image4401.png"/><Relationship Id="rId4303" Type="http://schemas.openxmlformats.org/officeDocument/2006/relationships/image" Target="../media/image4402.png"/><Relationship Id="rId4304" Type="http://schemas.openxmlformats.org/officeDocument/2006/relationships/image" Target="../media/image4403.png"/><Relationship Id="rId4305" Type="http://schemas.openxmlformats.org/officeDocument/2006/relationships/image" Target="../media/image4404.png"/><Relationship Id="rId4306" Type="http://schemas.openxmlformats.org/officeDocument/2006/relationships/image" Target="../media/image4405.png"/><Relationship Id="rId4307" Type="http://schemas.openxmlformats.org/officeDocument/2006/relationships/image" Target="../media/image4406.png"/><Relationship Id="rId4308" Type="http://schemas.openxmlformats.org/officeDocument/2006/relationships/image" Target="../media/image4407.png"/><Relationship Id="rId4309" Type="http://schemas.openxmlformats.org/officeDocument/2006/relationships/image" Target="../media/image4408.png"/><Relationship Id="rId4310" Type="http://schemas.openxmlformats.org/officeDocument/2006/relationships/image" Target="../media/image4409.png"/><Relationship Id="rId4311" Type="http://schemas.openxmlformats.org/officeDocument/2006/relationships/image" Target="../media/image4410.png"/><Relationship Id="rId4312" Type="http://schemas.openxmlformats.org/officeDocument/2006/relationships/image" Target="../media/image4411.png"/><Relationship Id="rId4313" Type="http://schemas.openxmlformats.org/officeDocument/2006/relationships/image" Target="../media/image4412.png"/><Relationship Id="rId4314" Type="http://schemas.openxmlformats.org/officeDocument/2006/relationships/image" Target="../media/image4413.png"/><Relationship Id="rId4315" Type="http://schemas.openxmlformats.org/officeDocument/2006/relationships/image" Target="../media/image4414.png"/><Relationship Id="rId4316" Type="http://schemas.openxmlformats.org/officeDocument/2006/relationships/image" Target="../media/image4415.png"/><Relationship Id="rId4317" Type="http://schemas.openxmlformats.org/officeDocument/2006/relationships/image" Target="../media/image4416.png"/><Relationship Id="rId4318" Type="http://schemas.openxmlformats.org/officeDocument/2006/relationships/image" Target="../media/image4417.png"/><Relationship Id="rId4319" Type="http://schemas.openxmlformats.org/officeDocument/2006/relationships/image" Target="../media/image4418.png"/><Relationship Id="rId4320" Type="http://schemas.openxmlformats.org/officeDocument/2006/relationships/image" Target="../media/image4419.png"/><Relationship Id="rId4321" Type="http://schemas.openxmlformats.org/officeDocument/2006/relationships/image" Target="../media/image4420.png"/><Relationship Id="rId4322" Type="http://schemas.openxmlformats.org/officeDocument/2006/relationships/image" Target="../media/image4421.png"/><Relationship Id="rId4323" Type="http://schemas.openxmlformats.org/officeDocument/2006/relationships/image" Target="../media/image4422.png"/><Relationship Id="rId4324" Type="http://schemas.openxmlformats.org/officeDocument/2006/relationships/image" Target="../media/image4423.png"/><Relationship Id="rId4325" Type="http://schemas.openxmlformats.org/officeDocument/2006/relationships/image" Target="../media/image4424.png"/><Relationship Id="rId4326" Type="http://schemas.openxmlformats.org/officeDocument/2006/relationships/image" Target="../media/image4425.png"/><Relationship Id="rId4327" Type="http://schemas.openxmlformats.org/officeDocument/2006/relationships/image" Target="../media/image4426.png"/><Relationship Id="rId4328" Type="http://schemas.openxmlformats.org/officeDocument/2006/relationships/image" Target="../media/image4427.png"/><Relationship Id="rId4329" Type="http://schemas.openxmlformats.org/officeDocument/2006/relationships/image" Target="../media/image4428.png"/><Relationship Id="rId4330" Type="http://schemas.openxmlformats.org/officeDocument/2006/relationships/image" Target="../media/image4429.png"/><Relationship Id="rId4331" Type="http://schemas.openxmlformats.org/officeDocument/2006/relationships/image" Target="../media/image4430.png"/><Relationship Id="rId4332" Type="http://schemas.openxmlformats.org/officeDocument/2006/relationships/image" Target="../media/image4431.png"/><Relationship Id="rId4333" Type="http://schemas.openxmlformats.org/officeDocument/2006/relationships/image" Target="../media/image4432.png"/><Relationship Id="rId4334" Type="http://schemas.openxmlformats.org/officeDocument/2006/relationships/image" Target="../media/image4433.png"/><Relationship Id="rId4335" Type="http://schemas.openxmlformats.org/officeDocument/2006/relationships/image" Target="../media/image4434.png"/><Relationship Id="rId4336" Type="http://schemas.openxmlformats.org/officeDocument/2006/relationships/image" Target="../media/image4435.png"/><Relationship Id="rId4337" Type="http://schemas.openxmlformats.org/officeDocument/2006/relationships/image" Target="../media/image4436.png"/><Relationship Id="rId4338" Type="http://schemas.openxmlformats.org/officeDocument/2006/relationships/image" Target="../media/image4437.png"/><Relationship Id="rId4339" Type="http://schemas.openxmlformats.org/officeDocument/2006/relationships/image" Target="../media/image4438.png"/><Relationship Id="rId4340" Type="http://schemas.openxmlformats.org/officeDocument/2006/relationships/image" Target="../media/image4439.png"/><Relationship Id="rId4341" Type="http://schemas.openxmlformats.org/officeDocument/2006/relationships/image" Target="../media/image4440.png"/><Relationship Id="rId4342" Type="http://schemas.openxmlformats.org/officeDocument/2006/relationships/image" Target="../media/image4441.png"/><Relationship Id="rId4343" Type="http://schemas.openxmlformats.org/officeDocument/2006/relationships/image" Target="../media/image4442.png"/><Relationship Id="rId4344" Type="http://schemas.openxmlformats.org/officeDocument/2006/relationships/image" Target="../media/image4443.png"/><Relationship Id="rId4345" Type="http://schemas.openxmlformats.org/officeDocument/2006/relationships/image" Target="../media/image4444.png"/><Relationship Id="rId4346" Type="http://schemas.openxmlformats.org/officeDocument/2006/relationships/image" Target="../media/image4445.png"/><Relationship Id="rId4347" Type="http://schemas.openxmlformats.org/officeDocument/2006/relationships/image" Target="../media/image4446.png"/><Relationship Id="rId4348" Type="http://schemas.openxmlformats.org/officeDocument/2006/relationships/image" Target="../media/image4447.png"/><Relationship Id="rId4349" Type="http://schemas.openxmlformats.org/officeDocument/2006/relationships/image" Target="../media/image4448.png"/><Relationship Id="rId4350" Type="http://schemas.openxmlformats.org/officeDocument/2006/relationships/image" Target="../media/image4449.png"/><Relationship Id="rId4351" Type="http://schemas.openxmlformats.org/officeDocument/2006/relationships/image" Target="../media/image4450.png"/><Relationship Id="rId4352" Type="http://schemas.openxmlformats.org/officeDocument/2006/relationships/image" Target="../media/image4451.png"/><Relationship Id="rId4353" Type="http://schemas.openxmlformats.org/officeDocument/2006/relationships/image" Target="../media/image4452.png"/><Relationship Id="rId4354" Type="http://schemas.openxmlformats.org/officeDocument/2006/relationships/image" Target="../media/image4453.png"/><Relationship Id="rId4355" Type="http://schemas.openxmlformats.org/officeDocument/2006/relationships/image" Target="../media/image4454.png"/><Relationship Id="rId4356" Type="http://schemas.openxmlformats.org/officeDocument/2006/relationships/image" Target="../media/image4455.png"/><Relationship Id="rId4357" Type="http://schemas.openxmlformats.org/officeDocument/2006/relationships/image" Target="../media/image4456.png"/><Relationship Id="rId4358" Type="http://schemas.openxmlformats.org/officeDocument/2006/relationships/image" Target="../media/image4457.png"/><Relationship Id="rId4359" Type="http://schemas.openxmlformats.org/officeDocument/2006/relationships/image" Target="../media/image4458.png"/><Relationship Id="rId4360" Type="http://schemas.openxmlformats.org/officeDocument/2006/relationships/image" Target="../media/image4459.png"/><Relationship Id="rId4361" Type="http://schemas.openxmlformats.org/officeDocument/2006/relationships/image" Target="../media/image4460.png"/><Relationship Id="rId4362" Type="http://schemas.openxmlformats.org/officeDocument/2006/relationships/image" Target="../media/image4461.png"/><Relationship Id="rId4363" Type="http://schemas.openxmlformats.org/officeDocument/2006/relationships/image" Target="../media/image4462.png"/><Relationship Id="rId4364" Type="http://schemas.openxmlformats.org/officeDocument/2006/relationships/image" Target="../media/image4463.png"/><Relationship Id="rId4365" Type="http://schemas.openxmlformats.org/officeDocument/2006/relationships/image" Target="../media/image4464.png"/><Relationship Id="rId4366" Type="http://schemas.openxmlformats.org/officeDocument/2006/relationships/image" Target="../media/image4465.png"/><Relationship Id="rId4367" Type="http://schemas.openxmlformats.org/officeDocument/2006/relationships/image" Target="../media/image4466.png"/><Relationship Id="rId4368" Type="http://schemas.openxmlformats.org/officeDocument/2006/relationships/image" Target="../media/image4467.png"/><Relationship Id="rId4369" Type="http://schemas.openxmlformats.org/officeDocument/2006/relationships/image" Target="../media/image4468.png"/><Relationship Id="rId4370" Type="http://schemas.openxmlformats.org/officeDocument/2006/relationships/image" Target="../media/image4469.png"/><Relationship Id="rId4371" Type="http://schemas.openxmlformats.org/officeDocument/2006/relationships/image" Target="../media/image4470.png"/><Relationship Id="rId4372" Type="http://schemas.openxmlformats.org/officeDocument/2006/relationships/image" Target="../media/image4471.png"/><Relationship Id="rId4373" Type="http://schemas.openxmlformats.org/officeDocument/2006/relationships/image" Target="../media/image4472.png"/><Relationship Id="rId4374" Type="http://schemas.openxmlformats.org/officeDocument/2006/relationships/image" Target="../media/image4473.png"/><Relationship Id="rId4375" Type="http://schemas.openxmlformats.org/officeDocument/2006/relationships/image" Target="../media/image4474.png"/><Relationship Id="rId4376" Type="http://schemas.openxmlformats.org/officeDocument/2006/relationships/image" Target="../media/image4475.png"/><Relationship Id="rId4377" Type="http://schemas.openxmlformats.org/officeDocument/2006/relationships/image" Target="../media/image4476.png"/><Relationship Id="rId4378" Type="http://schemas.openxmlformats.org/officeDocument/2006/relationships/image" Target="../media/image4477.png"/><Relationship Id="rId4379" Type="http://schemas.openxmlformats.org/officeDocument/2006/relationships/image" Target="../media/image4478.png"/><Relationship Id="rId4380" Type="http://schemas.openxmlformats.org/officeDocument/2006/relationships/image" Target="../media/image4479.png"/><Relationship Id="rId4381" Type="http://schemas.openxmlformats.org/officeDocument/2006/relationships/image" Target="../media/image4480.png"/><Relationship Id="rId4382" Type="http://schemas.openxmlformats.org/officeDocument/2006/relationships/image" Target="../media/image4481.png"/><Relationship Id="rId4383" Type="http://schemas.openxmlformats.org/officeDocument/2006/relationships/image" Target="../media/image4482.png"/><Relationship Id="rId4384" Type="http://schemas.openxmlformats.org/officeDocument/2006/relationships/image" Target="../media/image4483.png"/><Relationship Id="rId4385" Type="http://schemas.openxmlformats.org/officeDocument/2006/relationships/image" Target="../media/image4484.png"/><Relationship Id="rId4386" Type="http://schemas.openxmlformats.org/officeDocument/2006/relationships/image" Target="../media/image4485.png"/><Relationship Id="rId4387" Type="http://schemas.openxmlformats.org/officeDocument/2006/relationships/image" Target="../media/image4486.png"/><Relationship Id="rId4388" Type="http://schemas.openxmlformats.org/officeDocument/2006/relationships/image" Target="../media/image4487.png"/><Relationship Id="rId4389" Type="http://schemas.openxmlformats.org/officeDocument/2006/relationships/image" Target="../media/image4488.png"/><Relationship Id="rId4390" Type="http://schemas.openxmlformats.org/officeDocument/2006/relationships/image" Target="../media/image4489.png"/><Relationship Id="rId4391" Type="http://schemas.openxmlformats.org/officeDocument/2006/relationships/image" Target="../media/image4490.png"/><Relationship Id="rId4392" Type="http://schemas.openxmlformats.org/officeDocument/2006/relationships/image" Target="../media/image4491.png"/><Relationship Id="rId4393" Type="http://schemas.openxmlformats.org/officeDocument/2006/relationships/image" Target="../media/image4492.png"/><Relationship Id="rId4394" Type="http://schemas.openxmlformats.org/officeDocument/2006/relationships/image" Target="../media/image4493.png"/><Relationship Id="rId4395" Type="http://schemas.openxmlformats.org/officeDocument/2006/relationships/image" Target="../media/image4494.png"/><Relationship Id="rId4396" Type="http://schemas.openxmlformats.org/officeDocument/2006/relationships/image" Target="../media/image4495.png"/><Relationship Id="rId4397" Type="http://schemas.openxmlformats.org/officeDocument/2006/relationships/image" Target="../media/image4496.png"/><Relationship Id="rId4398" Type="http://schemas.openxmlformats.org/officeDocument/2006/relationships/image" Target="../media/image4497.png"/><Relationship Id="rId4399" Type="http://schemas.openxmlformats.org/officeDocument/2006/relationships/image" Target="../media/image4498.png"/><Relationship Id="rId4400" Type="http://schemas.openxmlformats.org/officeDocument/2006/relationships/image" Target="../media/image4499.png"/><Relationship Id="rId4401" Type="http://schemas.openxmlformats.org/officeDocument/2006/relationships/image" Target="../media/image4500.png"/><Relationship Id="rId4402" Type="http://schemas.openxmlformats.org/officeDocument/2006/relationships/image" Target="../media/image4501.png"/><Relationship Id="rId4403" Type="http://schemas.openxmlformats.org/officeDocument/2006/relationships/image" Target="../media/image4502.png"/><Relationship Id="rId4404" Type="http://schemas.openxmlformats.org/officeDocument/2006/relationships/image" Target="../media/image4503.png"/><Relationship Id="rId4405" Type="http://schemas.openxmlformats.org/officeDocument/2006/relationships/image" Target="../media/image4504.png"/><Relationship Id="rId4406" Type="http://schemas.openxmlformats.org/officeDocument/2006/relationships/image" Target="../media/image4505.png"/><Relationship Id="rId4407" Type="http://schemas.openxmlformats.org/officeDocument/2006/relationships/image" Target="../media/image4506.png"/><Relationship Id="rId4408" Type="http://schemas.openxmlformats.org/officeDocument/2006/relationships/image" Target="../media/image4507.png"/><Relationship Id="rId4409" Type="http://schemas.openxmlformats.org/officeDocument/2006/relationships/image" Target="../media/image4508.png"/><Relationship Id="rId4410" Type="http://schemas.openxmlformats.org/officeDocument/2006/relationships/image" Target="../media/image4509.png"/><Relationship Id="rId4411" Type="http://schemas.openxmlformats.org/officeDocument/2006/relationships/image" Target="../media/image4510.png"/><Relationship Id="rId4412" Type="http://schemas.openxmlformats.org/officeDocument/2006/relationships/image" Target="../media/image4511.png"/><Relationship Id="rId4413" Type="http://schemas.openxmlformats.org/officeDocument/2006/relationships/image" Target="../media/image4512.png"/><Relationship Id="rId4414" Type="http://schemas.openxmlformats.org/officeDocument/2006/relationships/image" Target="../media/image4513.png"/><Relationship Id="rId4415" Type="http://schemas.openxmlformats.org/officeDocument/2006/relationships/image" Target="../media/image4514.png"/><Relationship Id="rId4416" Type="http://schemas.openxmlformats.org/officeDocument/2006/relationships/image" Target="../media/image4515.png"/><Relationship Id="rId4417" Type="http://schemas.openxmlformats.org/officeDocument/2006/relationships/image" Target="../media/image4516.png"/><Relationship Id="rId4418" Type="http://schemas.openxmlformats.org/officeDocument/2006/relationships/image" Target="../media/image4517.png"/><Relationship Id="rId4419" Type="http://schemas.openxmlformats.org/officeDocument/2006/relationships/image" Target="../media/image4518.png"/><Relationship Id="rId4420" Type="http://schemas.openxmlformats.org/officeDocument/2006/relationships/image" Target="../media/image4519.png"/><Relationship Id="rId4421" Type="http://schemas.openxmlformats.org/officeDocument/2006/relationships/image" Target="../media/image4520.png"/><Relationship Id="rId4422" Type="http://schemas.openxmlformats.org/officeDocument/2006/relationships/image" Target="../media/image4521.png"/><Relationship Id="rId4423" Type="http://schemas.openxmlformats.org/officeDocument/2006/relationships/image" Target="../media/image4522.png"/><Relationship Id="rId4424" Type="http://schemas.openxmlformats.org/officeDocument/2006/relationships/image" Target="../media/image4523.png"/><Relationship Id="rId4425" Type="http://schemas.openxmlformats.org/officeDocument/2006/relationships/image" Target="../media/image4524.png"/><Relationship Id="rId4426" Type="http://schemas.openxmlformats.org/officeDocument/2006/relationships/image" Target="../media/image4525.png"/><Relationship Id="rId4427" Type="http://schemas.openxmlformats.org/officeDocument/2006/relationships/image" Target="../media/image4526.png"/><Relationship Id="rId4428" Type="http://schemas.openxmlformats.org/officeDocument/2006/relationships/image" Target="../media/image4527.png"/><Relationship Id="rId4429" Type="http://schemas.openxmlformats.org/officeDocument/2006/relationships/image" Target="../media/image4528.png"/><Relationship Id="rId4430" Type="http://schemas.openxmlformats.org/officeDocument/2006/relationships/image" Target="../media/image4529.png"/><Relationship Id="rId4431" Type="http://schemas.openxmlformats.org/officeDocument/2006/relationships/image" Target="../media/image4530.png"/><Relationship Id="rId4432" Type="http://schemas.openxmlformats.org/officeDocument/2006/relationships/image" Target="../media/image4531.png"/><Relationship Id="rId4433" Type="http://schemas.openxmlformats.org/officeDocument/2006/relationships/image" Target="../media/image4532.png"/><Relationship Id="rId4434" Type="http://schemas.openxmlformats.org/officeDocument/2006/relationships/image" Target="../media/image4533.png"/><Relationship Id="rId4435" Type="http://schemas.openxmlformats.org/officeDocument/2006/relationships/image" Target="../media/image4534.png"/><Relationship Id="rId4436" Type="http://schemas.openxmlformats.org/officeDocument/2006/relationships/image" Target="../media/image4535.png"/><Relationship Id="rId4437" Type="http://schemas.openxmlformats.org/officeDocument/2006/relationships/image" Target="../media/image4536.png"/><Relationship Id="rId4438" Type="http://schemas.openxmlformats.org/officeDocument/2006/relationships/image" Target="../media/image4537.png"/><Relationship Id="rId4439" Type="http://schemas.openxmlformats.org/officeDocument/2006/relationships/image" Target="../media/image4538.png"/><Relationship Id="rId4440" Type="http://schemas.openxmlformats.org/officeDocument/2006/relationships/image" Target="../media/image4539.png"/><Relationship Id="rId4441" Type="http://schemas.openxmlformats.org/officeDocument/2006/relationships/image" Target="../media/image4540.png"/><Relationship Id="rId4442" Type="http://schemas.openxmlformats.org/officeDocument/2006/relationships/image" Target="../media/image4541.png"/><Relationship Id="rId4443" Type="http://schemas.openxmlformats.org/officeDocument/2006/relationships/image" Target="../media/image4542.png"/><Relationship Id="rId4444" Type="http://schemas.openxmlformats.org/officeDocument/2006/relationships/image" Target="../media/image4543.png"/><Relationship Id="rId4445" Type="http://schemas.openxmlformats.org/officeDocument/2006/relationships/image" Target="../media/image4544.png"/><Relationship Id="rId4446" Type="http://schemas.openxmlformats.org/officeDocument/2006/relationships/image" Target="../media/image4545.png"/><Relationship Id="rId4447" Type="http://schemas.openxmlformats.org/officeDocument/2006/relationships/image" Target="../media/image4546.png"/><Relationship Id="rId4448" Type="http://schemas.openxmlformats.org/officeDocument/2006/relationships/image" Target="../media/image4547.png"/><Relationship Id="rId4449" Type="http://schemas.openxmlformats.org/officeDocument/2006/relationships/image" Target="../media/image4548.png"/><Relationship Id="rId4450" Type="http://schemas.openxmlformats.org/officeDocument/2006/relationships/image" Target="../media/image4549.png"/><Relationship Id="rId4451" Type="http://schemas.openxmlformats.org/officeDocument/2006/relationships/image" Target="../media/image4550.png"/><Relationship Id="rId4452" Type="http://schemas.openxmlformats.org/officeDocument/2006/relationships/image" Target="../media/image4551.png"/><Relationship Id="rId4453" Type="http://schemas.openxmlformats.org/officeDocument/2006/relationships/image" Target="../media/image4552.png"/><Relationship Id="rId4454" Type="http://schemas.openxmlformats.org/officeDocument/2006/relationships/image" Target="../media/image4553.png"/><Relationship Id="rId4455" Type="http://schemas.openxmlformats.org/officeDocument/2006/relationships/image" Target="../media/image4554.png"/><Relationship Id="rId4456" Type="http://schemas.openxmlformats.org/officeDocument/2006/relationships/image" Target="../media/image4555.png"/><Relationship Id="rId4457" Type="http://schemas.openxmlformats.org/officeDocument/2006/relationships/image" Target="../media/image4556.png"/><Relationship Id="rId4458" Type="http://schemas.openxmlformats.org/officeDocument/2006/relationships/image" Target="../media/image4557.png"/><Relationship Id="rId4459" Type="http://schemas.openxmlformats.org/officeDocument/2006/relationships/image" Target="../media/image4558.png"/><Relationship Id="rId4460" Type="http://schemas.openxmlformats.org/officeDocument/2006/relationships/image" Target="../media/image4559.png"/><Relationship Id="rId4461" Type="http://schemas.openxmlformats.org/officeDocument/2006/relationships/image" Target="../media/image4560.png"/><Relationship Id="rId4462" Type="http://schemas.openxmlformats.org/officeDocument/2006/relationships/image" Target="../media/image4561.png"/><Relationship Id="rId4463" Type="http://schemas.openxmlformats.org/officeDocument/2006/relationships/image" Target="../media/image4562.png"/><Relationship Id="rId4464" Type="http://schemas.openxmlformats.org/officeDocument/2006/relationships/image" Target="../media/image4563.png"/><Relationship Id="rId4465" Type="http://schemas.openxmlformats.org/officeDocument/2006/relationships/image" Target="../media/image4564.png"/><Relationship Id="rId4466" Type="http://schemas.openxmlformats.org/officeDocument/2006/relationships/image" Target="../media/image4565.png"/><Relationship Id="rId4467" Type="http://schemas.openxmlformats.org/officeDocument/2006/relationships/image" Target="../media/image4566.png"/><Relationship Id="rId4468" Type="http://schemas.openxmlformats.org/officeDocument/2006/relationships/image" Target="../media/image4567.png"/><Relationship Id="rId4469" Type="http://schemas.openxmlformats.org/officeDocument/2006/relationships/image" Target="../media/image4568.png"/><Relationship Id="rId4470" Type="http://schemas.openxmlformats.org/officeDocument/2006/relationships/image" Target="../media/image4569.png"/><Relationship Id="rId4471" Type="http://schemas.openxmlformats.org/officeDocument/2006/relationships/image" Target="../media/image4570.png"/><Relationship Id="rId4472" Type="http://schemas.openxmlformats.org/officeDocument/2006/relationships/image" Target="../media/image4571.png"/><Relationship Id="rId4473" Type="http://schemas.openxmlformats.org/officeDocument/2006/relationships/image" Target="../media/image4572.png"/><Relationship Id="rId4474" Type="http://schemas.openxmlformats.org/officeDocument/2006/relationships/image" Target="../media/image4573.png"/><Relationship Id="rId4475" Type="http://schemas.openxmlformats.org/officeDocument/2006/relationships/image" Target="../media/image4574.png"/><Relationship Id="rId4476" Type="http://schemas.openxmlformats.org/officeDocument/2006/relationships/image" Target="../media/image4575.png"/><Relationship Id="rId4477" Type="http://schemas.openxmlformats.org/officeDocument/2006/relationships/image" Target="../media/image4576.png"/><Relationship Id="rId4478" Type="http://schemas.openxmlformats.org/officeDocument/2006/relationships/image" Target="../media/image4577.png"/><Relationship Id="rId4479" Type="http://schemas.openxmlformats.org/officeDocument/2006/relationships/image" Target="../media/image4578.png"/><Relationship Id="rId4480" Type="http://schemas.openxmlformats.org/officeDocument/2006/relationships/image" Target="../media/image4579.png"/><Relationship Id="rId4481" Type="http://schemas.openxmlformats.org/officeDocument/2006/relationships/image" Target="../media/image4580.png"/><Relationship Id="rId4482" Type="http://schemas.openxmlformats.org/officeDocument/2006/relationships/image" Target="../media/image4581.png"/><Relationship Id="rId4483" Type="http://schemas.openxmlformats.org/officeDocument/2006/relationships/image" Target="../media/image4582.png"/><Relationship Id="rId4484" Type="http://schemas.openxmlformats.org/officeDocument/2006/relationships/image" Target="../media/image4583.png"/><Relationship Id="rId4485" Type="http://schemas.openxmlformats.org/officeDocument/2006/relationships/image" Target="../media/image4584.png"/><Relationship Id="rId4486" Type="http://schemas.openxmlformats.org/officeDocument/2006/relationships/image" Target="../media/image4585.png"/><Relationship Id="rId4487" Type="http://schemas.openxmlformats.org/officeDocument/2006/relationships/image" Target="../media/image4586.png"/><Relationship Id="rId4488" Type="http://schemas.openxmlformats.org/officeDocument/2006/relationships/image" Target="../media/image4587.png"/><Relationship Id="rId4489" Type="http://schemas.openxmlformats.org/officeDocument/2006/relationships/image" Target="../media/image4588.png"/><Relationship Id="rId4490" Type="http://schemas.openxmlformats.org/officeDocument/2006/relationships/image" Target="../media/image4589.png"/><Relationship Id="rId4491" Type="http://schemas.openxmlformats.org/officeDocument/2006/relationships/image" Target="../media/image4590.png"/><Relationship Id="rId4492" Type="http://schemas.openxmlformats.org/officeDocument/2006/relationships/image" Target="../media/image4591.png"/><Relationship Id="rId4493" Type="http://schemas.openxmlformats.org/officeDocument/2006/relationships/image" Target="../media/image4592.png"/><Relationship Id="rId4494" Type="http://schemas.openxmlformats.org/officeDocument/2006/relationships/image" Target="../media/image4593.png"/><Relationship Id="rId4495" Type="http://schemas.openxmlformats.org/officeDocument/2006/relationships/image" Target="../media/image4594.png"/><Relationship Id="rId4496" Type="http://schemas.openxmlformats.org/officeDocument/2006/relationships/image" Target="../media/image4595.png"/><Relationship Id="rId4497" Type="http://schemas.openxmlformats.org/officeDocument/2006/relationships/image" Target="../media/image4596.png"/><Relationship Id="rId4498" Type="http://schemas.openxmlformats.org/officeDocument/2006/relationships/image" Target="../media/image4597.png"/><Relationship Id="rId4499" Type="http://schemas.openxmlformats.org/officeDocument/2006/relationships/image" Target="../media/image4598.png"/><Relationship Id="rId4500" Type="http://schemas.openxmlformats.org/officeDocument/2006/relationships/image" Target="../media/image4599.png"/><Relationship Id="rId4501" Type="http://schemas.openxmlformats.org/officeDocument/2006/relationships/image" Target="../media/image4600.png"/><Relationship Id="rId4502" Type="http://schemas.openxmlformats.org/officeDocument/2006/relationships/image" Target="../media/image4601.png"/><Relationship Id="rId4503" Type="http://schemas.openxmlformats.org/officeDocument/2006/relationships/image" Target="../media/image4602.png"/><Relationship Id="rId4504" Type="http://schemas.openxmlformats.org/officeDocument/2006/relationships/image" Target="../media/image4603.png"/><Relationship Id="rId4505" Type="http://schemas.openxmlformats.org/officeDocument/2006/relationships/image" Target="../media/image4604.png"/><Relationship Id="rId4506" Type="http://schemas.openxmlformats.org/officeDocument/2006/relationships/image" Target="../media/image4605.png"/><Relationship Id="rId4507" Type="http://schemas.openxmlformats.org/officeDocument/2006/relationships/image" Target="../media/image4606.png"/><Relationship Id="rId4508" Type="http://schemas.openxmlformats.org/officeDocument/2006/relationships/image" Target="../media/image4607.png"/><Relationship Id="rId4509" Type="http://schemas.openxmlformats.org/officeDocument/2006/relationships/image" Target="../media/image4608.png"/><Relationship Id="rId4510" Type="http://schemas.openxmlformats.org/officeDocument/2006/relationships/image" Target="../media/image4609.png"/><Relationship Id="rId4511" Type="http://schemas.openxmlformats.org/officeDocument/2006/relationships/image" Target="../media/image4610.png"/><Relationship Id="rId4512" Type="http://schemas.openxmlformats.org/officeDocument/2006/relationships/image" Target="../media/image4611.png"/><Relationship Id="rId4513" Type="http://schemas.openxmlformats.org/officeDocument/2006/relationships/image" Target="../media/image4612.png"/><Relationship Id="rId4514" Type="http://schemas.openxmlformats.org/officeDocument/2006/relationships/image" Target="../media/image4613.png"/><Relationship Id="rId4515" Type="http://schemas.openxmlformats.org/officeDocument/2006/relationships/image" Target="../media/image4614.png"/><Relationship Id="rId4516" Type="http://schemas.openxmlformats.org/officeDocument/2006/relationships/image" Target="../media/image4615.png"/><Relationship Id="rId4517" Type="http://schemas.openxmlformats.org/officeDocument/2006/relationships/image" Target="../media/image4616.png"/><Relationship Id="rId4518" Type="http://schemas.openxmlformats.org/officeDocument/2006/relationships/image" Target="../media/image4617.png"/><Relationship Id="rId4519" Type="http://schemas.openxmlformats.org/officeDocument/2006/relationships/image" Target="../media/image4618.png"/><Relationship Id="rId4520" Type="http://schemas.openxmlformats.org/officeDocument/2006/relationships/image" Target="../media/image4619.png"/><Relationship Id="rId4521" Type="http://schemas.openxmlformats.org/officeDocument/2006/relationships/image" Target="../media/image4620.png"/><Relationship Id="rId4522" Type="http://schemas.openxmlformats.org/officeDocument/2006/relationships/image" Target="../media/image4621.png"/><Relationship Id="rId4523" Type="http://schemas.openxmlformats.org/officeDocument/2006/relationships/image" Target="../media/image4622.png"/><Relationship Id="rId4524" Type="http://schemas.openxmlformats.org/officeDocument/2006/relationships/image" Target="../media/image4623.png"/><Relationship Id="rId4525" Type="http://schemas.openxmlformats.org/officeDocument/2006/relationships/image" Target="../media/image4624.png"/><Relationship Id="rId4526" Type="http://schemas.openxmlformats.org/officeDocument/2006/relationships/image" Target="../media/image4625.png"/><Relationship Id="rId4527" Type="http://schemas.openxmlformats.org/officeDocument/2006/relationships/image" Target="../media/image4626.png"/><Relationship Id="rId4528" Type="http://schemas.openxmlformats.org/officeDocument/2006/relationships/image" Target="../media/image4627.png"/><Relationship Id="rId4529" Type="http://schemas.openxmlformats.org/officeDocument/2006/relationships/image" Target="../media/image4628.png"/><Relationship Id="rId4530" Type="http://schemas.openxmlformats.org/officeDocument/2006/relationships/image" Target="../media/image4629.png"/><Relationship Id="rId4531" Type="http://schemas.openxmlformats.org/officeDocument/2006/relationships/image" Target="../media/image4630.png"/><Relationship Id="rId4532" Type="http://schemas.openxmlformats.org/officeDocument/2006/relationships/image" Target="../media/image4631.png"/><Relationship Id="rId4533" Type="http://schemas.openxmlformats.org/officeDocument/2006/relationships/image" Target="../media/image4632.png"/><Relationship Id="rId4534" Type="http://schemas.openxmlformats.org/officeDocument/2006/relationships/image" Target="../media/image4633.png"/><Relationship Id="rId4535" Type="http://schemas.openxmlformats.org/officeDocument/2006/relationships/image" Target="../media/image4634.png"/><Relationship Id="rId4536" Type="http://schemas.openxmlformats.org/officeDocument/2006/relationships/image" Target="../media/image4635.png"/><Relationship Id="rId4537" Type="http://schemas.openxmlformats.org/officeDocument/2006/relationships/image" Target="../media/image4636.png"/><Relationship Id="rId4538" Type="http://schemas.openxmlformats.org/officeDocument/2006/relationships/image" Target="../media/image4637.png"/><Relationship Id="rId4539" Type="http://schemas.openxmlformats.org/officeDocument/2006/relationships/image" Target="../media/image4638.png"/><Relationship Id="rId4540" Type="http://schemas.openxmlformats.org/officeDocument/2006/relationships/image" Target="../media/image4639.png"/><Relationship Id="rId4541" Type="http://schemas.openxmlformats.org/officeDocument/2006/relationships/image" Target="../media/image4640.png"/><Relationship Id="rId4542" Type="http://schemas.openxmlformats.org/officeDocument/2006/relationships/image" Target="../media/image4641.png"/><Relationship Id="rId4543" Type="http://schemas.openxmlformats.org/officeDocument/2006/relationships/image" Target="../media/image4642.png"/><Relationship Id="rId4544" Type="http://schemas.openxmlformats.org/officeDocument/2006/relationships/image" Target="../media/image4643.png"/><Relationship Id="rId4545" Type="http://schemas.openxmlformats.org/officeDocument/2006/relationships/image" Target="../media/image4644.png"/><Relationship Id="rId4546" Type="http://schemas.openxmlformats.org/officeDocument/2006/relationships/image" Target="../media/image4645.png"/><Relationship Id="rId4547" Type="http://schemas.openxmlformats.org/officeDocument/2006/relationships/image" Target="../media/image4646.png"/><Relationship Id="rId4548" Type="http://schemas.openxmlformats.org/officeDocument/2006/relationships/image" Target="../media/image4647.png"/><Relationship Id="rId4549" Type="http://schemas.openxmlformats.org/officeDocument/2006/relationships/image" Target="../media/image4648.png"/><Relationship Id="rId4550" Type="http://schemas.openxmlformats.org/officeDocument/2006/relationships/image" Target="../media/image4649.png"/><Relationship Id="rId4551" Type="http://schemas.openxmlformats.org/officeDocument/2006/relationships/image" Target="../media/image4650.png"/><Relationship Id="rId4552" Type="http://schemas.openxmlformats.org/officeDocument/2006/relationships/image" Target="../media/image4651.png"/><Relationship Id="rId4553" Type="http://schemas.openxmlformats.org/officeDocument/2006/relationships/image" Target="../media/image4652.png"/><Relationship Id="rId4554" Type="http://schemas.openxmlformats.org/officeDocument/2006/relationships/image" Target="../media/image4653.png"/><Relationship Id="rId4555" Type="http://schemas.openxmlformats.org/officeDocument/2006/relationships/image" Target="../media/image4654.png"/><Relationship Id="rId4556" Type="http://schemas.openxmlformats.org/officeDocument/2006/relationships/image" Target="../media/image4655.png"/><Relationship Id="rId4557" Type="http://schemas.openxmlformats.org/officeDocument/2006/relationships/image" Target="../media/image4656.png"/><Relationship Id="rId4558" Type="http://schemas.openxmlformats.org/officeDocument/2006/relationships/image" Target="../media/image4657.png"/><Relationship Id="rId4559" Type="http://schemas.openxmlformats.org/officeDocument/2006/relationships/image" Target="../media/image4658.png"/><Relationship Id="rId4560" Type="http://schemas.openxmlformats.org/officeDocument/2006/relationships/image" Target="../media/image4659.png"/><Relationship Id="rId4561" Type="http://schemas.openxmlformats.org/officeDocument/2006/relationships/image" Target="../media/image4660.png"/><Relationship Id="rId4562" Type="http://schemas.openxmlformats.org/officeDocument/2006/relationships/image" Target="../media/image4661.png"/><Relationship Id="rId4563" Type="http://schemas.openxmlformats.org/officeDocument/2006/relationships/image" Target="../media/image4662.png"/><Relationship Id="rId4564" Type="http://schemas.openxmlformats.org/officeDocument/2006/relationships/image" Target="../media/image4663.png"/><Relationship Id="rId4565" Type="http://schemas.openxmlformats.org/officeDocument/2006/relationships/image" Target="../media/image4664.png"/><Relationship Id="rId4566" Type="http://schemas.openxmlformats.org/officeDocument/2006/relationships/image" Target="../media/image4665.png"/><Relationship Id="rId4567" Type="http://schemas.openxmlformats.org/officeDocument/2006/relationships/image" Target="../media/image4666.png"/><Relationship Id="rId4568" Type="http://schemas.openxmlformats.org/officeDocument/2006/relationships/image" Target="../media/image4667.png"/><Relationship Id="rId4569" Type="http://schemas.openxmlformats.org/officeDocument/2006/relationships/image" Target="../media/image4668.png"/><Relationship Id="rId4570" Type="http://schemas.openxmlformats.org/officeDocument/2006/relationships/image" Target="../media/image4669.png"/><Relationship Id="rId4571" Type="http://schemas.openxmlformats.org/officeDocument/2006/relationships/image" Target="../media/image4670.png"/><Relationship Id="rId4572" Type="http://schemas.openxmlformats.org/officeDocument/2006/relationships/image" Target="../media/image4671.png"/><Relationship Id="rId4573" Type="http://schemas.openxmlformats.org/officeDocument/2006/relationships/image" Target="../media/image4672.png"/><Relationship Id="rId4574" Type="http://schemas.openxmlformats.org/officeDocument/2006/relationships/image" Target="../media/image4673.png"/><Relationship Id="rId4575" Type="http://schemas.openxmlformats.org/officeDocument/2006/relationships/image" Target="../media/image4674.png"/><Relationship Id="rId4576" Type="http://schemas.openxmlformats.org/officeDocument/2006/relationships/image" Target="../media/image4675.png"/><Relationship Id="rId4577" Type="http://schemas.openxmlformats.org/officeDocument/2006/relationships/image" Target="../media/image4676.png"/><Relationship Id="rId4578" Type="http://schemas.openxmlformats.org/officeDocument/2006/relationships/image" Target="../media/image4677.png"/><Relationship Id="rId4579" Type="http://schemas.openxmlformats.org/officeDocument/2006/relationships/image" Target="../media/image4678.png"/><Relationship Id="rId4580" Type="http://schemas.openxmlformats.org/officeDocument/2006/relationships/image" Target="../media/image4679.png"/><Relationship Id="rId4581" Type="http://schemas.openxmlformats.org/officeDocument/2006/relationships/image" Target="../media/image4680.png"/><Relationship Id="rId4582" Type="http://schemas.openxmlformats.org/officeDocument/2006/relationships/image" Target="../media/image4681.png"/><Relationship Id="rId4583" Type="http://schemas.openxmlformats.org/officeDocument/2006/relationships/image" Target="../media/image4682.png"/><Relationship Id="rId4584" Type="http://schemas.openxmlformats.org/officeDocument/2006/relationships/image" Target="../media/image4683.png"/><Relationship Id="rId4585" Type="http://schemas.openxmlformats.org/officeDocument/2006/relationships/image" Target="../media/image4684.png"/><Relationship Id="rId4586" Type="http://schemas.openxmlformats.org/officeDocument/2006/relationships/image" Target="../media/image4685.png"/><Relationship Id="rId4587" Type="http://schemas.openxmlformats.org/officeDocument/2006/relationships/image" Target="../media/image4686.png"/><Relationship Id="rId4588" Type="http://schemas.openxmlformats.org/officeDocument/2006/relationships/image" Target="../media/image4687.png"/><Relationship Id="rId4589" Type="http://schemas.openxmlformats.org/officeDocument/2006/relationships/image" Target="../media/image4688.png"/><Relationship Id="rId4590" Type="http://schemas.openxmlformats.org/officeDocument/2006/relationships/image" Target="../media/image4689.png"/><Relationship Id="rId4591" Type="http://schemas.openxmlformats.org/officeDocument/2006/relationships/image" Target="../media/image4690.png"/><Relationship Id="rId4592" Type="http://schemas.openxmlformats.org/officeDocument/2006/relationships/image" Target="../media/image4691.png"/><Relationship Id="rId4593" Type="http://schemas.openxmlformats.org/officeDocument/2006/relationships/image" Target="../media/image4692.png"/><Relationship Id="rId4594" Type="http://schemas.openxmlformats.org/officeDocument/2006/relationships/image" Target="../media/image4693.png"/><Relationship Id="rId4595" Type="http://schemas.openxmlformats.org/officeDocument/2006/relationships/image" Target="../media/image4694.png"/><Relationship Id="rId4596" Type="http://schemas.openxmlformats.org/officeDocument/2006/relationships/image" Target="../media/image4695.png"/><Relationship Id="rId4597" Type="http://schemas.openxmlformats.org/officeDocument/2006/relationships/image" Target="../media/image4696.png"/><Relationship Id="rId4598" Type="http://schemas.openxmlformats.org/officeDocument/2006/relationships/image" Target="../media/image4697.png"/><Relationship Id="rId4599" Type="http://schemas.openxmlformats.org/officeDocument/2006/relationships/image" Target="../media/image4698.png"/><Relationship Id="rId4600" Type="http://schemas.openxmlformats.org/officeDocument/2006/relationships/image" Target="../media/image4699.png"/><Relationship Id="rId4601" Type="http://schemas.openxmlformats.org/officeDocument/2006/relationships/image" Target="../media/image4700.png"/><Relationship Id="rId4602" Type="http://schemas.openxmlformats.org/officeDocument/2006/relationships/image" Target="../media/image4701.png"/><Relationship Id="rId4603" Type="http://schemas.openxmlformats.org/officeDocument/2006/relationships/image" Target="../media/image4702.png"/><Relationship Id="rId4604" Type="http://schemas.openxmlformats.org/officeDocument/2006/relationships/image" Target="../media/image4703.png"/><Relationship Id="rId4605" Type="http://schemas.openxmlformats.org/officeDocument/2006/relationships/image" Target="../media/image4704.png"/><Relationship Id="rId4606" Type="http://schemas.openxmlformats.org/officeDocument/2006/relationships/image" Target="../media/image4705.png"/><Relationship Id="rId4607" Type="http://schemas.openxmlformats.org/officeDocument/2006/relationships/image" Target="../media/image4706.png"/><Relationship Id="rId4608" Type="http://schemas.openxmlformats.org/officeDocument/2006/relationships/image" Target="../media/image4707.png"/><Relationship Id="rId4609" Type="http://schemas.openxmlformats.org/officeDocument/2006/relationships/image" Target="../media/image4708.png"/><Relationship Id="rId4610" Type="http://schemas.openxmlformats.org/officeDocument/2006/relationships/image" Target="../media/image4709.png"/><Relationship Id="rId4611" Type="http://schemas.openxmlformats.org/officeDocument/2006/relationships/image" Target="../media/image4710.png"/><Relationship Id="rId4612" Type="http://schemas.openxmlformats.org/officeDocument/2006/relationships/image" Target="../media/image4711.png"/><Relationship Id="rId4613" Type="http://schemas.openxmlformats.org/officeDocument/2006/relationships/image" Target="../media/image4712.png"/><Relationship Id="rId4614" Type="http://schemas.openxmlformats.org/officeDocument/2006/relationships/image" Target="../media/image4713.png"/><Relationship Id="rId4615" Type="http://schemas.openxmlformats.org/officeDocument/2006/relationships/image" Target="../media/image4714.png"/><Relationship Id="rId4616" Type="http://schemas.openxmlformats.org/officeDocument/2006/relationships/image" Target="../media/image4715.png"/><Relationship Id="rId4617" Type="http://schemas.openxmlformats.org/officeDocument/2006/relationships/image" Target="../media/image4716.png"/><Relationship Id="rId4618" Type="http://schemas.openxmlformats.org/officeDocument/2006/relationships/image" Target="../media/image4717.png"/><Relationship Id="rId4619" Type="http://schemas.openxmlformats.org/officeDocument/2006/relationships/image" Target="../media/image4718.png"/><Relationship Id="rId4620" Type="http://schemas.openxmlformats.org/officeDocument/2006/relationships/image" Target="../media/image4719.png"/><Relationship Id="rId4621" Type="http://schemas.openxmlformats.org/officeDocument/2006/relationships/image" Target="../media/image4720.png"/><Relationship Id="rId4622" Type="http://schemas.openxmlformats.org/officeDocument/2006/relationships/image" Target="../media/image4721.png"/><Relationship Id="rId4623" Type="http://schemas.openxmlformats.org/officeDocument/2006/relationships/image" Target="../media/image4722.png"/><Relationship Id="rId4624" Type="http://schemas.openxmlformats.org/officeDocument/2006/relationships/image" Target="../media/image4723.png"/><Relationship Id="rId4625" Type="http://schemas.openxmlformats.org/officeDocument/2006/relationships/image" Target="../media/image4724.png"/><Relationship Id="rId4626" Type="http://schemas.openxmlformats.org/officeDocument/2006/relationships/image" Target="../media/image4725.png"/><Relationship Id="rId4627" Type="http://schemas.openxmlformats.org/officeDocument/2006/relationships/image" Target="../media/image4726.png"/><Relationship Id="rId4628" Type="http://schemas.openxmlformats.org/officeDocument/2006/relationships/image" Target="../media/image4727.png"/><Relationship Id="rId4629" Type="http://schemas.openxmlformats.org/officeDocument/2006/relationships/image" Target="../media/image4728.png"/><Relationship Id="rId4630" Type="http://schemas.openxmlformats.org/officeDocument/2006/relationships/image" Target="../media/image4729.png"/><Relationship Id="rId4631" Type="http://schemas.openxmlformats.org/officeDocument/2006/relationships/image" Target="../media/image4730.png"/><Relationship Id="rId4632" Type="http://schemas.openxmlformats.org/officeDocument/2006/relationships/image" Target="../media/image4731.png"/><Relationship Id="rId4633" Type="http://schemas.openxmlformats.org/officeDocument/2006/relationships/image" Target="../media/image4732.png"/><Relationship Id="rId4634" Type="http://schemas.openxmlformats.org/officeDocument/2006/relationships/image" Target="../media/image4733.png"/><Relationship Id="rId4635" Type="http://schemas.openxmlformats.org/officeDocument/2006/relationships/image" Target="../media/image4734.png"/><Relationship Id="rId4636" Type="http://schemas.openxmlformats.org/officeDocument/2006/relationships/image" Target="../media/image4735.png"/><Relationship Id="rId4637" Type="http://schemas.openxmlformats.org/officeDocument/2006/relationships/image" Target="../media/image4736.png"/><Relationship Id="rId4638" Type="http://schemas.openxmlformats.org/officeDocument/2006/relationships/image" Target="../media/image4737.png"/><Relationship Id="rId4639" Type="http://schemas.openxmlformats.org/officeDocument/2006/relationships/image" Target="../media/image4738.png"/><Relationship Id="rId4640" Type="http://schemas.openxmlformats.org/officeDocument/2006/relationships/image" Target="../media/image4739.png"/><Relationship Id="rId4641" Type="http://schemas.openxmlformats.org/officeDocument/2006/relationships/image" Target="../media/image4740.png"/><Relationship Id="rId4642" Type="http://schemas.openxmlformats.org/officeDocument/2006/relationships/image" Target="../media/image4741.png"/><Relationship Id="rId4643" Type="http://schemas.openxmlformats.org/officeDocument/2006/relationships/image" Target="../media/image4742.png"/><Relationship Id="rId4644" Type="http://schemas.openxmlformats.org/officeDocument/2006/relationships/image" Target="../media/image4743.png"/><Relationship Id="rId4645" Type="http://schemas.openxmlformats.org/officeDocument/2006/relationships/image" Target="../media/image4744.png"/><Relationship Id="rId4646" Type="http://schemas.openxmlformats.org/officeDocument/2006/relationships/image" Target="../media/image4745.png"/><Relationship Id="rId4647" Type="http://schemas.openxmlformats.org/officeDocument/2006/relationships/image" Target="../media/image4746.png"/><Relationship Id="rId4648" Type="http://schemas.openxmlformats.org/officeDocument/2006/relationships/image" Target="../media/image4747.png"/><Relationship Id="rId4649" Type="http://schemas.openxmlformats.org/officeDocument/2006/relationships/image" Target="../media/image4748.png"/><Relationship Id="rId4650" Type="http://schemas.openxmlformats.org/officeDocument/2006/relationships/image" Target="../media/image4749.png"/><Relationship Id="rId4651" Type="http://schemas.openxmlformats.org/officeDocument/2006/relationships/image" Target="../media/image4750.png"/><Relationship Id="rId4652" Type="http://schemas.openxmlformats.org/officeDocument/2006/relationships/image" Target="../media/image4751.png"/><Relationship Id="rId4653" Type="http://schemas.openxmlformats.org/officeDocument/2006/relationships/image" Target="../media/image4752.png"/><Relationship Id="rId4654" Type="http://schemas.openxmlformats.org/officeDocument/2006/relationships/image" Target="../media/image4753.png"/><Relationship Id="rId4655" Type="http://schemas.openxmlformats.org/officeDocument/2006/relationships/image" Target="../media/image4754.png"/><Relationship Id="rId4656" Type="http://schemas.openxmlformats.org/officeDocument/2006/relationships/image" Target="../media/image4755.png"/><Relationship Id="rId4657" Type="http://schemas.openxmlformats.org/officeDocument/2006/relationships/image" Target="../media/image4756.png"/><Relationship Id="rId4658" Type="http://schemas.openxmlformats.org/officeDocument/2006/relationships/image" Target="../media/image4757.png"/><Relationship Id="rId4659" Type="http://schemas.openxmlformats.org/officeDocument/2006/relationships/image" Target="../media/image4758.png"/><Relationship Id="rId4660" Type="http://schemas.openxmlformats.org/officeDocument/2006/relationships/image" Target="../media/image4759.png"/><Relationship Id="rId4661" Type="http://schemas.openxmlformats.org/officeDocument/2006/relationships/image" Target="../media/image4760.png"/><Relationship Id="rId4662" Type="http://schemas.openxmlformats.org/officeDocument/2006/relationships/image" Target="../media/image4761.png"/><Relationship Id="rId4663" Type="http://schemas.openxmlformats.org/officeDocument/2006/relationships/image" Target="../media/image4762.png"/><Relationship Id="rId4664" Type="http://schemas.openxmlformats.org/officeDocument/2006/relationships/image" Target="../media/image4763.png"/><Relationship Id="rId4665" Type="http://schemas.openxmlformats.org/officeDocument/2006/relationships/image" Target="../media/image4764.png"/><Relationship Id="rId4666" Type="http://schemas.openxmlformats.org/officeDocument/2006/relationships/image" Target="../media/image4765.png"/><Relationship Id="rId4667" Type="http://schemas.openxmlformats.org/officeDocument/2006/relationships/image" Target="../media/image4766.png"/><Relationship Id="rId4668" Type="http://schemas.openxmlformats.org/officeDocument/2006/relationships/image" Target="../media/image4767.png"/><Relationship Id="rId4669" Type="http://schemas.openxmlformats.org/officeDocument/2006/relationships/image" Target="../media/image4768.png"/><Relationship Id="rId4670" Type="http://schemas.openxmlformats.org/officeDocument/2006/relationships/image" Target="../media/image4769.png"/><Relationship Id="rId4671" Type="http://schemas.openxmlformats.org/officeDocument/2006/relationships/image" Target="../media/image4770.png"/><Relationship Id="rId4672" Type="http://schemas.openxmlformats.org/officeDocument/2006/relationships/image" Target="../media/image4771.png"/><Relationship Id="rId4673" Type="http://schemas.openxmlformats.org/officeDocument/2006/relationships/image" Target="../media/image4772.png"/><Relationship Id="rId4674" Type="http://schemas.openxmlformats.org/officeDocument/2006/relationships/image" Target="../media/image4773.png"/><Relationship Id="rId4675" Type="http://schemas.openxmlformats.org/officeDocument/2006/relationships/image" Target="../media/image4774.png"/><Relationship Id="rId4676" Type="http://schemas.openxmlformats.org/officeDocument/2006/relationships/image" Target="../media/image4775.png"/><Relationship Id="rId4677" Type="http://schemas.openxmlformats.org/officeDocument/2006/relationships/image" Target="../media/image4776.png"/><Relationship Id="rId4678" Type="http://schemas.openxmlformats.org/officeDocument/2006/relationships/image" Target="../media/image4777.png"/><Relationship Id="rId4679" Type="http://schemas.openxmlformats.org/officeDocument/2006/relationships/image" Target="../media/image4778.png"/><Relationship Id="rId4680" Type="http://schemas.openxmlformats.org/officeDocument/2006/relationships/image" Target="../media/image4779.png"/><Relationship Id="rId4681" Type="http://schemas.openxmlformats.org/officeDocument/2006/relationships/image" Target="../media/image4780.png"/><Relationship Id="rId4682" Type="http://schemas.openxmlformats.org/officeDocument/2006/relationships/image" Target="../media/image4781.png"/><Relationship Id="rId4683" Type="http://schemas.openxmlformats.org/officeDocument/2006/relationships/image" Target="../media/image4782.png"/><Relationship Id="rId4684" Type="http://schemas.openxmlformats.org/officeDocument/2006/relationships/image" Target="../media/image4783.png"/><Relationship Id="rId4685" Type="http://schemas.openxmlformats.org/officeDocument/2006/relationships/image" Target="../media/image4784.png"/><Relationship Id="rId4686" Type="http://schemas.openxmlformats.org/officeDocument/2006/relationships/image" Target="../media/image4785.png"/><Relationship Id="rId4687" Type="http://schemas.openxmlformats.org/officeDocument/2006/relationships/image" Target="../media/image4786.png"/><Relationship Id="rId4688" Type="http://schemas.openxmlformats.org/officeDocument/2006/relationships/image" Target="../media/image4787.png"/><Relationship Id="rId4689" Type="http://schemas.openxmlformats.org/officeDocument/2006/relationships/image" Target="../media/image4788.png"/><Relationship Id="rId4690" Type="http://schemas.openxmlformats.org/officeDocument/2006/relationships/image" Target="../media/image4789.png"/><Relationship Id="rId4691" Type="http://schemas.openxmlformats.org/officeDocument/2006/relationships/image" Target="../media/image4790.png"/><Relationship Id="rId4692" Type="http://schemas.openxmlformats.org/officeDocument/2006/relationships/image" Target="../media/image4791.png"/><Relationship Id="rId4693" Type="http://schemas.openxmlformats.org/officeDocument/2006/relationships/image" Target="../media/image4792.png"/><Relationship Id="rId4694" Type="http://schemas.openxmlformats.org/officeDocument/2006/relationships/image" Target="../media/image4793.png"/><Relationship Id="rId4695" Type="http://schemas.openxmlformats.org/officeDocument/2006/relationships/image" Target="../media/image4794.png"/><Relationship Id="rId4696" Type="http://schemas.openxmlformats.org/officeDocument/2006/relationships/image" Target="../media/image4795.png"/><Relationship Id="rId4697" Type="http://schemas.openxmlformats.org/officeDocument/2006/relationships/image" Target="../media/image4796.png"/><Relationship Id="rId4698" Type="http://schemas.openxmlformats.org/officeDocument/2006/relationships/image" Target="../media/image4797.png"/><Relationship Id="rId4699" Type="http://schemas.openxmlformats.org/officeDocument/2006/relationships/image" Target="../media/image4798.png"/><Relationship Id="rId4700" Type="http://schemas.openxmlformats.org/officeDocument/2006/relationships/image" Target="../media/image4799.png"/><Relationship Id="rId4701" Type="http://schemas.openxmlformats.org/officeDocument/2006/relationships/image" Target="../media/image4800.png"/><Relationship Id="rId4702" Type="http://schemas.openxmlformats.org/officeDocument/2006/relationships/image" Target="../media/image4801.png"/><Relationship Id="rId4703" Type="http://schemas.openxmlformats.org/officeDocument/2006/relationships/image" Target="../media/image4802.png"/><Relationship Id="rId4704" Type="http://schemas.openxmlformats.org/officeDocument/2006/relationships/image" Target="../media/image4803.png"/><Relationship Id="rId4705" Type="http://schemas.openxmlformats.org/officeDocument/2006/relationships/image" Target="../media/image4804.png"/><Relationship Id="rId4706" Type="http://schemas.openxmlformats.org/officeDocument/2006/relationships/image" Target="../media/image4805.png"/><Relationship Id="rId4707" Type="http://schemas.openxmlformats.org/officeDocument/2006/relationships/image" Target="../media/image4806.png"/><Relationship Id="rId4708" Type="http://schemas.openxmlformats.org/officeDocument/2006/relationships/image" Target="../media/image4807.png"/><Relationship Id="rId4709" Type="http://schemas.openxmlformats.org/officeDocument/2006/relationships/image" Target="../media/image4808.png"/><Relationship Id="rId4710" Type="http://schemas.openxmlformats.org/officeDocument/2006/relationships/image" Target="../media/image4809.png"/><Relationship Id="rId4711" Type="http://schemas.openxmlformats.org/officeDocument/2006/relationships/image" Target="../media/image4810.png"/><Relationship Id="rId4712" Type="http://schemas.openxmlformats.org/officeDocument/2006/relationships/image" Target="../media/image4811.png"/><Relationship Id="rId4713" Type="http://schemas.openxmlformats.org/officeDocument/2006/relationships/image" Target="../media/image4812.png"/><Relationship Id="rId4714" Type="http://schemas.openxmlformats.org/officeDocument/2006/relationships/image" Target="../media/image4813.png"/><Relationship Id="rId4715" Type="http://schemas.openxmlformats.org/officeDocument/2006/relationships/image" Target="../media/image4814.png"/><Relationship Id="rId4716" Type="http://schemas.openxmlformats.org/officeDocument/2006/relationships/image" Target="../media/image4815.png"/><Relationship Id="rId4717" Type="http://schemas.openxmlformats.org/officeDocument/2006/relationships/image" Target="../media/image4816.png"/><Relationship Id="rId4718" Type="http://schemas.openxmlformats.org/officeDocument/2006/relationships/image" Target="../media/image4817.png"/><Relationship Id="rId4719" Type="http://schemas.openxmlformats.org/officeDocument/2006/relationships/image" Target="../media/image4818.png"/><Relationship Id="rId4720" Type="http://schemas.openxmlformats.org/officeDocument/2006/relationships/image" Target="../media/image4819.png"/><Relationship Id="rId4721" Type="http://schemas.openxmlformats.org/officeDocument/2006/relationships/image" Target="../media/image4820.png"/><Relationship Id="rId4722" Type="http://schemas.openxmlformats.org/officeDocument/2006/relationships/image" Target="../media/image4821.png"/><Relationship Id="rId4723" Type="http://schemas.openxmlformats.org/officeDocument/2006/relationships/image" Target="../media/image4822.png"/><Relationship Id="rId4724" Type="http://schemas.openxmlformats.org/officeDocument/2006/relationships/image" Target="../media/image4823.png"/><Relationship Id="rId4725" Type="http://schemas.openxmlformats.org/officeDocument/2006/relationships/image" Target="../media/image4824.png"/><Relationship Id="rId4726" Type="http://schemas.openxmlformats.org/officeDocument/2006/relationships/image" Target="../media/image4825.png"/><Relationship Id="rId4727" Type="http://schemas.openxmlformats.org/officeDocument/2006/relationships/image" Target="../media/image4826.png"/><Relationship Id="rId4728" Type="http://schemas.openxmlformats.org/officeDocument/2006/relationships/image" Target="../media/image4827.png"/><Relationship Id="rId4729" Type="http://schemas.openxmlformats.org/officeDocument/2006/relationships/image" Target="../media/image4828.png"/><Relationship Id="rId4730" Type="http://schemas.openxmlformats.org/officeDocument/2006/relationships/image" Target="../media/image4829.png"/><Relationship Id="rId4731" Type="http://schemas.openxmlformats.org/officeDocument/2006/relationships/image" Target="../media/image4830.png"/><Relationship Id="rId4732" Type="http://schemas.openxmlformats.org/officeDocument/2006/relationships/image" Target="../media/image4831.png"/><Relationship Id="rId4733" Type="http://schemas.openxmlformats.org/officeDocument/2006/relationships/image" Target="../media/image4832.png"/><Relationship Id="rId4734" Type="http://schemas.openxmlformats.org/officeDocument/2006/relationships/image" Target="../media/image4833.png"/><Relationship Id="rId4735" Type="http://schemas.openxmlformats.org/officeDocument/2006/relationships/image" Target="../media/image4834.png"/><Relationship Id="rId4736" Type="http://schemas.openxmlformats.org/officeDocument/2006/relationships/image" Target="../media/image4835.png"/><Relationship Id="rId4737" Type="http://schemas.openxmlformats.org/officeDocument/2006/relationships/image" Target="../media/image4836.png"/><Relationship Id="rId4738" Type="http://schemas.openxmlformats.org/officeDocument/2006/relationships/image" Target="../media/image4837.png"/><Relationship Id="rId4739" Type="http://schemas.openxmlformats.org/officeDocument/2006/relationships/image" Target="../media/image4838.png"/><Relationship Id="rId4740" Type="http://schemas.openxmlformats.org/officeDocument/2006/relationships/image" Target="../media/image4839.png"/><Relationship Id="rId4741" Type="http://schemas.openxmlformats.org/officeDocument/2006/relationships/image" Target="../media/image4840.png"/><Relationship Id="rId4742" Type="http://schemas.openxmlformats.org/officeDocument/2006/relationships/image" Target="../media/image4841.png"/><Relationship Id="rId4743" Type="http://schemas.openxmlformats.org/officeDocument/2006/relationships/image" Target="../media/image4842.png"/><Relationship Id="rId4744" Type="http://schemas.openxmlformats.org/officeDocument/2006/relationships/image" Target="../media/image4843.png"/><Relationship Id="rId4745" Type="http://schemas.openxmlformats.org/officeDocument/2006/relationships/image" Target="../media/image4844.png"/><Relationship Id="rId4746" Type="http://schemas.openxmlformats.org/officeDocument/2006/relationships/image" Target="../media/image4845.png"/><Relationship Id="rId4747" Type="http://schemas.openxmlformats.org/officeDocument/2006/relationships/image" Target="../media/image4846.png"/><Relationship Id="rId4748" Type="http://schemas.openxmlformats.org/officeDocument/2006/relationships/image" Target="../media/image4847.png"/><Relationship Id="rId4749" Type="http://schemas.openxmlformats.org/officeDocument/2006/relationships/image" Target="../media/image4848.png"/><Relationship Id="rId4750" Type="http://schemas.openxmlformats.org/officeDocument/2006/relationships/image" Target="../media/image4849.png"/><Relationship Id="rId4751" Type="http://schemas.openxmlformats.org/officeDocument/2006/relationships/image" Target="../media/image4850.png"/><Relationship Id="rId4752" Type="http://schemas.openxmlformats.org/officeDocument/2006/relationships/image" Target="../media/image4851.png"/><Relationship Id="rId4753" Type="http://schemas.openxmlformats.org/officeDocument/2006/relationships/image" Target="../media/image4852.png"/><Relationship Id="rId4754" Type="http://schemas.openxmlformats.org/officeDocument/2006/relationships/image" Target="../media/image4853.png"/><Relationship Id="rId4755" Type="http://schemas.openxmlformats.org/officeDocument/2006/relationships/image" Target="../media/image4854.png"/><Relationship Id="rId4756" Type="http://schemas.openxmlformats.org/officeDocument/2006/relationships/image" Target="../media/image4855.png"/><Relationship Id="rId4757" Type="http://schemas.openxmlformats.org/officeDocument/2006/relationships/image" Target="../media/image4856.png"/><Relationship Id="rId4758" Type="http://schemas.openxmlformats.org/officeDocument/2006/relationships/image" Target="../media/image4857.png"/><Relationship Id="rId4759" Type="http://schemas.openxmlformats.org/officeDocument/2006/relationships/image" Target="../media/image4858.png"/><Relationship Id="rId4760" Type="http://schemas.openxmlformats.org/officeDocument/2006/relationships/image" Target="../media/image4859.png"/><Relationship Id="rId4761" Type="http://schemas.openxmlformats.org/officeDocument/2006/relationships/image" Target="../media/image4860.png"/><Relationship Id="rId4762" Type="http://schemas.openxmlformats.org/officeDocument/2006/relationships/image" Target="../media/image4861.png"/><Relationship Id="rId4763" Type="http://schemas.openxmlformats.org/officeDocument/2006/relationships/image" Target="../media/image4862.png"/><Relationship Id="rId4764" Type="http://schemas.openxmlformats.org/officeDocument/2006/relationships/image" Target="../media/image4863.png"/><Relationship Id="rId4765" Type="http://schemas.openxmlformats.org/officeDocument/2006/relationships/image" Target="../media/image4864.png"/><Relationship Id="rId4766" Type="http://schemas.openxmlformats.org/officeDocument/2006/relationships/image" Target="../media/image4865.png"/><Relationship Id="rId4767" Type="http://schemas.openxmlformats.org/officeDocument/2006/relationships/image" Target="../media/image4866.png"/><Relationship Id="rId4768" Type="http://schemas.openxmlformats.org/officeDocument/2006/relationships/image" Target="../media/image4867.png"/><Relationship Id="rId4769" Type="http://schemas.openxmlformats.org/officeDocument/2006/relationships/image" Target="../media/image4868.png"/><Relationship Id="rId4770" Type="http://schemas.openxmlformats.org/officeDocument/2006/relationships/image" Target="../media/image4869.png"/><Relationship Id="rId4771" Type="http://schemas.openxmlformats.org/officeDocument/2006/relationships/image" Target="../media/image4870.png"/><Relationship Id="rId4772" Type="http://schemas.openxmlformats.org/officeDocument/2006/relationships/image" Target="../media/image4871.png"/><Relationship Id="rId4773" Type="http://schemas.openxmlformats.org/officeDocument/2006/relationships/image" Target="../media/image4872.png"/><Relationship Id="rId4774" Type="http://schemas.openxmlformats.org/officeDocument/2006/relationships/image" Target="../media/image4873.png"/><Relationship Id="rId4775" Type="http://schemas.openxmlformats.org/officeDocument/2006/relationships/image" Target="../media/image4874.png"/><Relationship Id="rId4776" Type="http://schemas.openxmlformats.org/officeDocument/2006/relationships/image" Target="../media/image4875.png"/><Relationship Id="rId4777" Type="http://schemas.openxmlformats.org/officeDocument/2006/relationships/image" Target="../media/image4876.png"/><Relationship Id="rId4778" Type="http://schemas.openxmlformats.org/officeDocument/2006/relationships/image" Target="../media/image4877.png"/><Relationship Id="rId4779" Type="http://schemas.openxmlformats.org/officeDocument/2006/relationships/image" Target="../media/image4878.png"/><Relationship Id="rId4780" Type="http://schemas.openxmlformats.org/officeDocument/2006/relationships/image" Target="../media/image4879.png"/><Relationship Id="rId4781" Type="http://schemas.openxmlformats.org/officeDocument/2006/relationships/image" Target="../media/image4880.png"/><Relationship Id="rId4782" Type="http://schemas.openxmlformats.org/officeDocument/2006/relationships/image" Target="../media/image4881.png"/><Relationship Id="rId4783" Type="http://schemas.openxmlformats.org/officeDocument/2006/relationships/image" Target="../media/image4882.png"/><Relationship Id="rId4784" Type="http://schemas.openxmlformats.org/officeDocument/2006/relationships/image" Target="../media/image4883.png"/><Relationship Id="rId4785" Type="http://schemas.openxmlformats.org/officeDocument/2006/relationships/image" Target="../media/image4884.png"/><Relationship Id="rId4786" Type="http://schemas.openxmlformats.org/officeDocument/2006/relationships/image" Target="../media/image4885.png"/><Relationship Id="rId4787" Type="http://schemas.openxmlformats.org/officeDocument/2006/relationships/image" Target="../media/image4886.png"/><Relationship Id="rId4788" Type="http://schemas.openxmlformats.org/officeDocument/2006/relationships/image" Target="../media/image4887.png"/><Relationship Id="rId4789" Type="http://schemas.openxmlformats.org/officeDocument/2006/relationships/image" Target="../media/image4888.png"/><Relationship Id="rId4790" Type="http://schemas.openxmlformats.org/officeDocument/2006/relationships/image" Target="../media/image4889.png"/><Relationship Id="rId4791" Type="http://schemas.openxmlformats.org/officeDocument/2006/relationships/image" Target="../media/image4890.png"/><Relationship Id="rId4792" Type="http://schemas.openxmlformats.org/officeDocument/2006/relationships/image" Target="../media/image4891.png"/><Relationship Id="rId4793" Type="http://schemas.openxmlformats.org/officeDocument/2006/relationships/image" Target="../media/image4892.png"/><Relationship Id="rId4794" Type="http://schemas.openxmlformats.org/officeDocument/2006/relationships/image" Target="../media/image4893.png"/><Relationship Id="rId4795" Type="http://schemas.openxmlformats.org/officeDocument/2006/relationships/image" Target="../media/image4894.png"/><Relationship Id="rId4796" Type="http://schemas.openxmlformats.org/officeDocument/2006/relationships/image" Target="../media/image4895.png"/><Relationship Id="rId4797" Type="http://schemas.openxmlformats.org/officeDocument/2006/relationships/image" Target="../media/image4896.png"/><Relationship Id="rId4798" Type="http://schemas.openxmlformats.org/officeDocument/2006/relationships/image" Target="../media/image4897.png"/><Relationship Id="rId4799" Type="http://schemas.openxmlformats.org/officeDocument/2006/relationships/image" Target="../media/image4898.png"/><Relationship Id="rId4800" Type="http://schemas.openxmlformats.org/officeDocument/2006/relationships/image" Target="../media/image4899.png"/><Relationship Id="rId4801" Type="http://schemas.openxmlformats.org/officeDocument/2006/relationships/image" Target="../media/image4900.png"/><Relationship Id="rId4802" Type="http://schemas.openxmlformats.org/officeDocument/2006/relationships/image" Target="../media/image4901.png"/><Relationship Id="rId4803" Type="http://schemas.openxmlformats.org/officeDocument/2006/relationships/image" Target="../media/image4902.png"/><Relationship Id="rId4804" Type="http://schemas.openxmlformats.org/officeDocument/2006/relationships/image" Target="../media/image4903.png"/><Relationship Id="rId4805" Type="http://schemas.openxmlformats.org/officeDocument/2006/relationships/image" Target="../media/image4904.png"/><Relationship Id="rId4806" Type="http://schemas.openxmlformats.org/officeDocument/2006/relationships/image" Target="../media/image4905.png"/><Relationship Id="rId4807" Type="http://schemas.openxmlformats.org/officeDocument/2006/relationships/image" Target="../media/image4906.png"/><Relationship Id="rId4808" Type="http://schemas.openxmlformats.org/officeDocument/2006/relationships/image" Target="../media/image4907.png"/><Relationship Id="rId4809" Type="http://schemas.openxmlformats.org/officeDocument/2006/relationships/image" Target="../media/image4908.png"/><Relationship Id="rId4810" Type="http://schemas.openxmlformats.org/officeDocument/2006/relationships/image" Target="../media/image4909.png"/><Relationship Id="rId4811" Type="http://schemas.openxmlformats.org/officeDocument/2006/relationships/image" Target="../media/image4910.png"/><Relationship Id="rId4812" Type="http://schemas.openxmlformats.org/officeDocument/2006/relationships/image" Target="../media/image4911.png"/><Relationship Id="rId4813" Type="http://schemas.openxmlformats.org/officeDocument/2006/relationships/image" Target="../media/image4912.png"/><Relationship Id="rId4814" Type="http://schemas.openxmlformats.org/officeDocument/2006/relationships/image" Target="../media/image4913.png"/><Relationship Id="rId4815" Type="http://schemas.openxmlformats.org/officeDocument/2006/relationships/image" Target="../media/image4914.png"/><Relationship Id="rId4816" Type="http://schemas.openxmlformats.org/officeDocument/2006/relationships/image" Target="../media/image4915.png"/><Relationship Id="rId4817" Type="http://schemas.openxmlformats.org/officeDocument/2006/relationships/image" Target="../media/image4916.png"/><Relationship Id="rId4818" Type="http://schemas.openxmlformats.org/officeDocument/2006/relationships/image" Target="../media/image4917.png"/><Relationship Id="rId4819" Type="http://schemas.openxmlformats.org/officeDocument/2006/relationships/image" Target="../media/image4918.png"/><Relationship Id="rId4820" Type="http://schemas.openxmlformats.org/officeDocument/2006/relationships/image" Target="../media/image4919.png"/><Relationship Id="rId4821" Type="http://schemas.openxmlformats.org/officeDocument/2006/relationships/image" Target="../media/image4920.png"/><Relationship Id="rId4822" Type="http://schemas.openxmlformats.org/officeDocument/2006/relationships/image" Target="../media/image4921.png"/><Relationship Id="rId4823" Type="http://schemas.openxmlformats.org/officeDocument/2006/relationships/image" Target="../media/image4922.png"/><Relationship Id="rId4824" Type="http://schemas.openxmlformats.org/officeDocument/2006/relationships/image" Target="../media/image4923.png"/><Relationship Id="rId4825" Type="http://schemas.openxmlformats.org/officeDocument/2006/relationships/image" Target="../media/image4924.png"/><Relationship Id="rId4826" Type="http://schemas.openxmlformats.org/officeDocument/2006/relationships/image" Target="../media/image4925.png"/><Relationship Id="rId4827" Type="http://schemas.openxmlformats.org/officeDocument/2006/relationships/image" Target="../media/image4926.png"/><Relationship Id="rId4828" Type="http://schemas.openxmlformats.org/officeDocument/2006/relationships/image" Target="../media/image4927.png"/><Relationship Id="rId4829" Type="http://schemas.openxmlformats.org/officeDocument/2006/relationships/image" Target="../media/image4928.png"/><Relationship Id="rId4830" Type="http://schemas.openxmlformats.org/officeDocument/2006/relationships/image" Target="../media/image4929.png"/><Relationship Id="rId4831" Type="http://schemas.openxmlformats.org/officeDocument/2006/relationships/image" Target="../media/image4930.png"/><Relationship Id="rId4832" Type="http://schemas.openxmlformats.org/officeDocument/2006/relationships/image" Target="../media/image4931.png"/><Relationship Id="rId4833" Type="http://schemas.openxmlformats.org/officeDocument/2006/relationships/image" Target="../media/image4932.png"/><Relationship Id="rId4834" Type="http://schemas.openxmlformats.org/officeDocument/2006/relationships/image" Target="../media/image4933.png"/><Relationship Id="rId4835" Type="http://schemas.openxmlformats.org/officeDocument/2006/relationships/image" Target="../media/image4934.png"/><Relationship Id="rId4836" Type="http://schemas.openxmlformats.org/officeDocument/2006/relationships/image" Target="../media/image4935.png"/><Relationship Id="rId4837" Type="http://schemas.openxmlformats.org/officeDocument/2006/relationships/image" Target="../media/image4936.png"/><Relationship Id="rId4838" Type="http://schemas.openxmlformats.org/officeDocument/2006/relationships/image" Target="../media/image4937.png"/><Relationship Id="rId4839" Type="http://schemas.openxmlformats.org/officeDocument/2006/relationships/image" Target="../media/image4938.png"/><Relationship Id="rId4840" Type="http://schemas.openxmlformats.org/officeDocument/2006/relationships/image" Target="../media/image4939.png"/><Relationship Id="rId4841" Type="http://schemas.openxmlformats.org/officeDocument/2006/relationships/image" Target="../media/image4940.png"/><Relationship Id="rId4842" Type="http://schemas.openxmlformats.org/officeDocument/2006/relationships/image" Target="../media/image4941.png"/><Relationship Id="rId4843" Type="http://schemas.openxmlformats.org/officeDocument/2006/relationships/image" Target="../media/image4942.png"/><Relationship Id="rId4844" Type="http://schemas.openxmlformats.org/officeDocument/2006/relationships/image" Target="../media/image4943.png"/><Relationship Id="rId4845" Type="http://schemas.openxmlformats.org/officeDocument/2006/relationships/image" Target="../media/image4944.png"/><Relationship Id="rId4846" Type="http://schemas.openxmlformats.org/officeDocument/2006/relationships/image" Target="../media/image4945.png"/><Relationship Id="rId4847" Type="http://schemas.openxmlformats.org/officeDocument/2006/relationships/image" Target="../media/image4946.png"/><Relationship Id="rId4848" Type="http://schemas.openxmlformats.org/officeDocument/2006/relationships/image" Target="../media/image4947.png"/><Relationship Id="rId4849" Type="http://schemas.openxmlformats.org/officeDocument/2006/relationships/image" Target="../media/image4948.png"/><Relationship Id="rId4850" Type="http://schemas.openxmlformats.org/officeDocument/2006/relationships/image" Target="../media/image4949.png"/><Relationship Id="rId4851" Type="http://schemas.openxmlformats.org/officeDocument/2006/relationships/image" Target="../media/image4950.png"/><Relationship Id="rId4852" Type="http://schemas.openxmlformats.org/officeDocument/2006/relationships/image" Target="../media/image4951.png"/><Relationship Id="rId4853" Type="http://schemas.openxmlformats.org/officeDocument/2006/relationships/image" Target="../media/image4952.png"/><Relationship Id="rId4854" Type="http://schemas.openxmlformats.org/officeDocument/2006/relationships/image" Target="../media/image4953.png"/><Relationship Id="rId4855" Type="http://schemas.openxmlformats.org/officeDocument/2006/relationships/image" Target="../media/image4954.png"/><Relationship Id="rId4856" Type="http://schemas.openxmlformats.org/officeDocument/2006/relationships/image" Target="../media/image4955.png"/><Relationship Id="rId4857" Type="http://schemas.openxmlformats.org/officeDocument/2006/relationships/image" Target="../media/image4956.png"/><Relationship Id="rId4858" Type="http://schemas.openxmlformats.org/officeDocument/2006/relationships/image" Target="../media/image4957.png"/><Relationship Id="rId4859" Type="http://schemas.openxmlformats.org/officeDocument/2006/relationships/image" Target="../media/image4958.png"/><Relationship Id="rId4860" Type="http://schemas.openxmlformats.org/officeDocument/2006/relationships/image" Target="../media/image4959.png"/><Relationship Id="rId4861" Type="http://schemas.openxmlformats.org/officeDocument/2006/relationships/image" Target="../media/image4960.png"/><Relationship Id="rId4862" Type="http://schemas.openxmlformats.org/officeDocument/2006/relationships/image" Target="../media/image4961.png"/><Relationship Id="rId4863" Type="http://schemas.openxmlformats.org/officeDocument/2006/relationships/image" Target="../media/image4962.png"/><Relationship Id="rId4864" Type="http://schemas.openxmlformats.org/officeDocument/2006/relationships/image" Target="../media/image4963.png"/><Relationship Id="rId4865" Type="http://schemas.openxmlformats.org/officeDocument/2006/relationships/image" Target="../media/image4964.png"/><Relationship Id="rId4866" Type="http://schemas.openxmlformats.org/officeDocument/2006/relationships/image" Target="../media/image4965.png"/><Relationship Id="rId4867" Type="http://schemas.openxmlformats.org/officeDocument/2006/relationships/image" Target="../media/image4966.png"/><Relationship Id="rId4868" Type="http://schemas.openxmlformats.org/officeDocument/2006/relationships/image" Target="../media/image4967.png"/><Relationship Id="rId4869" Type="http://schemas.openxmlformats.org/officeDocument/2006/relationships/image" Target="../media/image4968.png"/><Relationship Id="rId4870" Type="http://schemas.openxmlformats.org/officeDocument/2006/relationships/image" Target="../media/image4969.png"/><Relationship Id="rId4871" Type="http://schemas.openxmlformats.org/officeDocument/2006/relationships/image" Target="../media/image4970.png"/><Relationship Id="rId4872" Type="http://schemas.openxmlformats.org/officeDocument/2006/relationships/image" Target="../media/image4971.png"/><Relationship Id="rId4873" Type="http://schemas.openxmlformats.org/officeDocument/2006/relationships/image" Target="../media/image4972.png"/><Relationship Id="rId4874" Type="http://schemas.openxmlformats.org/officeDocument/2006/relationships/image" Target="../media/image4973.png"/><Relationship Id="rId4875" Type="http://schemas.openxmlformats.org/officeDocument/2006/relationships/image" Target="../media/image4974.png"/><Relationship Id="rId4876" Type="http://schemas.openxmlformats.org/officeDocument/2006/relationships/image" Target="../media/image4975.png"/><Relationship Id="rId4877" Type="http://schemas.openxmlformats.org/officeDocument/2006/relationships/image" Target="../media/image4976.png"/><Relationship Id="rId4878" Type="http://schemas.openxmlformats.org/officeDocument/2006/relationships/image" Target="../media/image4977.png"/><Relationship Id="rId4879" Type="http://schemas.openxmlformats.org/officeDocument/2006/relationships/image" Target="../media/image4978.png"/><Relationship Id="rId4880" Type="http://schemas.openxmlformats.org/officeDocument/2006/relationships/image" Target="../media/image4979.png"/><Relationship Id="rId4881" Type="http://schemas.openxmlformats.org/officeDocument/2006/relationships/image" Target="../media/image4980.png"/><Relationship Id="rId4882" Type="http://schemas.openxmlformats.org/officeDocument/2006/relationships/image" Target="../media/image4981.png"/><Relationship Id="rId4883" Type="http://schemas.openxmlformats.org/officeDocument/2006/relationships/image" Target="../media/image4982.png"/><Relationship Id="rId4884" Type="http://schemas.openxmlformats.org/officeDocument/2006/relationships/image" Target="../media/image4983.png"/><Relationship Id="rId4885" Type="http://schemas.openxmlformats.org/officeDocument/2006/relationships/image" Target="../media/image4984.png"/><Relationship Id="rId4886" Type="http://schemas.openxmlformats.org/officeDocument/2006/relationships/image" Target="../media/image4985.png"/><Relationship Id="rId4887" Type="http://schemas.openxmlformats.org/officeDocument/2006/relationships/image" Target="../media/image4986.png"/><Relationship Id="rId4888" Type="http://schemas.openxmlformats.org/officeDocument/2006/relationships/image" Target="../media/image4987.png"/><Relationship Id="rId4889" Type="http://schemas.openxmlformats.org/officeDocument/2006/relationships/image" Target="../media/image4988.png"/><Relationship Id="rId4890" Type="http://schemas.openxmlformats.org/officeDocument/2006/relationships/image" Target="../media/image4989.png"/><Relationship Id="rId4891" Type="http://schemas.openxmlformats.org/officeDocument/2006/relationships/image" Target="../media/image4990.png"/><Relationship Id="rId4892" Type="http://schemas.openxmlformats.org/officeDocument/2006/relationships/image" Target="../media/image4991.png"/><Relationship Id="rId4893" Type="http://schemas.openxmlformats.org/officeDocument/2006/relationships/image" Target="../media/image4992.png"/><Relationship Id="rId4894" Type="http://schemas.openxmlformats.org/officeDocument/2006/relationships/image" Target="../media/image4993.png"/><Relationship Id="rId4895" Type="http://schemas.openxmlformats.org/officeDocument/2006/relationships/image" Target="../media/image4994.png"/><Relationship Id="rId4896" Type="http://schemas.openxmlformats.org/officeDocument/2006/relationships/image" Target="../media/image4995.png"/><Relationship Id="rId4897" Type="http://schemas.openxmlformats.org/officeDocument/2006/relationships/image" Target="../media/image4996.png"/><Relationship Id="rId4898" Type="http://schemas.openxmlformats.org/officeDocument/2006/relationships/image" Target="../media/image4997.png"/><Relationship Id="rId4899" Type="http://schemas.openxmlformats.org/officeDocument/2006/relationships/image" Target="../media/image4998.png"/><Relationship Id="rId4900" Type="http://schemas.openxmlformats.org/officeDocument/2006/relationships/image" Target="../media/image4999.png"/><Relationship Id="rId4901" Type="http://schemas.openxmlformats.org/officeDocument/2006/relationships/image" Target="../media/image5000.png"/><Relationship Id="rId4902" Type="http://schemas.openxmlformats.org/officeDocument/2006/relationships/image" Target="../media/image5001.png"/><Relationship Id="rId4903" Type="http://schemas.openxmlformats.org/officeDocument/2006/relationships/image" Target="../media/image5002.png"/><Relationship Id="rId4904" Type="http://schemas.openxmlformats.org/officeDocument/2006/relationships/image" Target="../media/image5003.png"/><Relationship Id="rId4905" Type="http://schemas.openxmlformats.org/officeDocument/2006/relationships/image" Target="../media/image5004.png"/><Relationship Id="rId4906" Type="http://schemas.openxmlformats.org/officeDocument/2006/relationships/image" Target="../media/image5005.png"/><Relationship Id="rId4907" Type="http://schemas.openxmlformats.org/officeDocument/2006/relationships/image" Target="../media/image5006.png"/><Relationship Id="rId4908" Type="http://schemas.openxmlformats.org/officeDocument/2006/relationships/image" Target="../media/image5007.png"/><Relationship Id="rId4909" Type="http://schemas.openxmlformats.org/officeDocument/2006/relationships/image" Target="../media/image5008.png"/><Relationship Id="rId4910" Type="http://schemas.openxmlformats.org/officeDocument/2006/relationships/image" Target="../media/image5009.png"/><Relationship Id="rId4911" Type="http://schemas.openxmlformats.org/officeDocument/2006/relationships/image" Target="../media/image5010.png"/><Relationship Id="rId4912" Type="http://schemas.openxmlformats.org/officeDocument/2006/relationships/image" Target="../media/image5011.png"/><Relationship Id="rId4913" Type="http://schemas.openxmlformats.org/officeDocument/2006/relationships/image" Target="../media/image5012.png"/><Relationship Id="rId4914" Type="http://schemas.openxmlformats.org/officeDocument/2006/relationships/image" Target="../media/image5013.png"/><Relationship Id="rId4915" Type="http://schemas.openxmlformats.org/officeDocument/2006/relationships/image" Target="../media/image5014.png"/><Relationship Id="rId4916" Type="http://schemas.openxmlformats.org/officeDocument/2006/relationships/image" Target="../media/image5015.png"/><Relationship Id="rId4917" Type="http://schemas.openxmlformats.org/officeDocument/2006/relationships/image" Target="../media/image5016.png"/><Relationship Id="rId4918" Type="http://schemas.openxmlformats.org/officeDocument/2006/relationships/image" Target="../media/image5017.png"/><Relationship Id="rId4919" Type="http://schemas.openxmlformats.org/officeDocument/2006/relationships/image" Target="../media/image5018.png"/><Relationship Id="rId4920" Type="http://schemas.openxmlformats.org/officeDocument/2006/relationships/image" Target="../media/image5019.png"/><Relationship Id="rId4921" Type="http://schemas.openxmlformats.org/officeDocument/2006/relationships/image" Target="../media/image5020.png"/><Relationship Id="rId4922" Type="http://schemas.openxmlformats.org/officeDocument/2006/relationships/image" Target="../media/image5021.png"/><Relationship Id="rId4923" Type="http://schemas.openxmlformats.org/officeDocument/2006/relationships/image" Target="../media/image5022.png"/><Relationship Id="rId4924" Type="http://schemas.openxmlformats.org/officeDocument/2006/relationships/image" Target="../media/image5023.png"/><Relationship Id="rId4925" Type="http://schemas.openxmlformats.org/officeDocument/2006/relationships/image" Target="../media/image5024.png"/><Relationship Id="rId4926" Type="http://schemas.openxmlformats.org/officeDocument/2006/relationships/image" Target="../media/image5025.png"/><Relationship Id="rId4927" Type="http://schemas.openxmlformats.org/officeDocument/2006/relationships/image" Target="../media/image5026.png"/><Relationship Id="rId4928" Type="http://schemas.openxmlformats.org/officeDocument/2006/relationships/image" Target="../media/image5027.png"/><Relationship Id="rId4929" Type="http://schemas.openxmlformats.org/officeDocument/2006/relationships/image" Target="../media/image5028.png"/><Relationship Id="rId4930" Type="http://schemas.openxmlformats.org/officeDocument/2006/relationships/image" Target="../media/image5029.png"/><Relationship Id="rId4931" Type="http://schemas.openxmlformats.org/officeDocument/2006/relationships/image" Target="../media/image5030.png"/><Relationship Id="rId4932" Type="http://schemas.openxmlformats.org/officeDocument/2006/relationships/image" Target="../media/image5031.png"/><Relationship Id="rId4933" Type="http://schemas.openxmlformats.org/officeDocument/2006/relationships/image" Target="../media/image5032.png"/><Relationship Id="rId4934" Type="http://schemas.openxmlformats.org/officeDocument/2006/relationships/image" Target="../media/image5033.png"/><Relationship Id="rId4935" Type="http://schemas.openxmlformats.org/officeDocument/2006/relationships/image" Target="../media/image5034.png"/><Relationship Id="rId4936" Type="http://schemas.openxmlformats.org/officeDocument/2006/relationships/image" Target="../media/image5035.png"/><Relationship Id="rId4937" Type="http://schemas.openxmlformats.org/officeDocument/2006/relationships/image" Target="../media/image5036.png"/><Relationship Id="rId4938" Type="http://schemas.openxmlformats.org/officeDocument/2006/relationships/image" Target="../media/image5037.png"/><Relationship Id="rId4939" Type="http://schemas.openxmlformats.org/officeDocument/2006/relationships/image" Target="../media/image5038.png"/><Relationship Id="rId4940" Type="http://schemas.openxmlformats.org/officeDocument/2006/relationships/image" Target="../media/image5039.png"/><Relationship Id="rId4941" Type="http://schemas.openxmlformats.org/officeDocument/2006/relationships/image" Target="../media/image5040.png"/><Relationship Id="rId4942" Type="http://schemas.openxmlformats.org/officeDocument/2006/relationships/image" Target="../media/image5041.png"/><Relationship Id="rId4943" Type="http://schemas.openxmlformats.org/officeDocument/2006/relationships/image" Target="../media/image5042.png"/><Relationship Id="rId4944" Type="http://schemas.openxmlformats.org/officeDocument/2006/relationships/image" Target="../media/image5043.png"/><Relationship Id="rId4945" Type="http://schemas.openxmlformats.org/officeDocument/2006/relationships/image" Target="../media/image5044.png"/><Relationship Id="rId4946" Type="http://schemas.openxmlformats.org/officeDocument/2006/relationships/image" Target="../media/image5045.png"/><Relationship Id="rId4947" Type="http://schemas.openxmlformats.org/officeDocument/2006/relationships/image" Target="../media/image5046.png"/><Relationship Id="rId4948" Type="http://schemas.openxmlformats.org/officeDocument/2006/relationships/image" Target="../media/image5047.png"/><Relationship Id="rId4949" Type="http://schemas.openxmlformats.org/officeDocument/2006/relationships/image" Target="../media/image5048.png"/><Relationship Id="rId4950" Type="http://schemas.openxmlformats.org/officeDocument/2006/relationships/image" Target="../media/image5049.png"/><Relationship Id="rId4951" Type="http://schemas.openxmlformats.org/officeDocument/2006/relationships/image" Target="../media/image5050.png"/><Relationship Id="rId4952" Type="http://schemas.openxmlformats.org/officeDocument/2006/relationships/image" Target="../media/image5051.png"/><Relationship Id="rId4953" Type="http://schemas.openxmlformats.org/officeDocument/2006/relationships/image" Target="../media/image5052.png"/><Relationship Id="rId4954" Type="http://schemas.openxmlformats.org/officeDocument/2006/relationships/image" Target="../media/image5053.png"/><Relationship Id="rId4955" Type="http://schemas.openxmlformats.org/officeDocument/2006/relationships/image" Target="../media/image5054.png"/><Relationship Id="rId4956" Type="http://schemas.openxmlformats.org/officeDocument/2006/relationships/image" Target="../media/image5055.png"/><Relationship Id="rId4957" Type="http://schemas.openxmlformats.org/officeDocument/2006/relationships/image" Target="../media/image5056.png"/><Relationship Id="rId4958" Type="http://schemas.openxmlformats.org/officeDocument/2006/relationships/image" Target="../media/image5057.png"/><Relationship Id="rId4959" Type="http://schemas.openxmlformats.org/officeDocument/2006/relationships/image" Target="../media/image5058.png"/><Relationship Id="rId4960" Type="http://schemas.openxmlformats.org/officeDocument/2006/relationships/image" Target="../media/image5059.png"/><Relationship Id="rId4961" Type="http://schemas.openxmlformats.org/officeDocument/2006/relationships/image" Target="../media/image5060.png"/><Relationship Id="rId4962" Type="http://schemas.openxmlformats.org/officeDocument/2006/relationships/image" Target="../media/image5061.png"/><Relationship Id="rId4963" Type="http://schemas.openxmlformats.org/officeDocument/2006/relationships/image" Target="../media/image5062.png"/><Relationship Id="rId4964" Type="http://schemas.openxmlformats.org/officeDocument/2006/relationships/image" Target="../media/image5063.png"/><Relationship Id="rId4965" Type="http://schemas.openxmlformats.org/officeDocument/2006/relationships/image" Target="../media/image5064.png"/><Relationship Id="rId4966" Type="http://schemas.openxmlformats.org/officeDocument/2006/relationships/image" Target="../media/image5065.png"/><Relationship Id="rId4967" Type="http://schemas.openxmlformats.org/officeDocument/2006/relationships/image" Target="../media/image5066.png"/><Relationship Id="rId4968" Type="http://schemas.openxmlformats.org/officeDocument/2006/relationships/image" Target="../media/image5067.png"/><Relationship Id="rId4969" Type="http://schemas.openxmlformats.org/officeDocument/2006/relationships/image" Target="../media/image5068.png"/><Relationship Id="rId4970" Type="http://schemas.openxmlformats.org/officeDocument/2006/relationships/image" Target="../media/image5069.png"/><Relationship Id="rId4971" Type="http://schemas.openxmlformats.org/officeDocument/2006/relationships/image" Target="../media/image5070.png"/><Relationship Id="rId4972" Type="http://schemas.openxmlformats.org/officeDocument/2006/relationships/image" Target="../media/image5071.png"/><Relationship Id="rId4973" Type="http://schemas.openxmlformats.org/officeDocument/2006/relationships/image" Target="../media/image5072.png"/><Relationship Id="rId4974" Type="http://schemas.openxmlformats.org/officeDocument/2006/relationships/image" Target="../media/image5073.png"/><Relationship Id="rId4975" Type="http://schemas.openxmlformats.org/officeDocument/2006/relationships/image" Target="../media/image5074.png"/><Relationship Id="rId4976" Type="http://schemas.openxmlformats.org/officeDocument/2006/relationships/image" Target="../media/image5075.png"/><Relationship Id="rId4977" Type="http://schemas.openxmlformats.org/officeDocument/2006/relationships/image" Target="../media/image5076.png"/><Relationship Id="rId4978" Type="http://schemas.openxmlformats.org/officeDocument/2006/relationships/image" Target="../media/image5077.png"/><Relationship Id="rId4979" Type="http://schemas.openxmlformats.org/officeDocument/2006/relationships/image" Target="../media/image5078.png"/><Relationship Id="rId4980" Type="http://schemas.openxmlformats.org/officeDocument/2006/relationships/image" Target="../media/image5079.png"/><Relationship Id="rId4981" Type="http://schemas.openxmlformats.org/officeDocument/2006/relationships/image" Target="../media/image5080.png"/><Relationship Id="rId4982" Type="http://schemas.openxmlformats.org/officeDocument/2006/relationships/image" Target="../media/image5081.png"/><Relationship Id="rId4983" Type="http://schemas.openxmlformats.org/officeDocument/2006/relationships/image" Target="../media/image5082.png"/><Relationship Id="rId4984" Type="http://schemas.openxmlformats.org/officeDocument/2006/relationships/image" Target="../media/image5083.png"/><Relationship Id="rId4985" Type="http://schemas.openxmlformats.org/officeDocument/2006/relationships/image" Target="../media/image5084.png"/><Relationship Id="rId4986" Type="http://schemas.openxmlformats.org/officeDocument/2006/relationships/image" Target="../media/image5085.png"/><Relationship Id="rId4987" Type="http://schemas.openxmlformats.org/officeDocument/2006/relationships/image" Target="../media/image5086.png"/><Relationship Id="rId4988" Type="http://schemas.openxmlformats.org/officeDocument/2006/relationships/image" Target="../media/image5087.png"/><Relationship Id="rId4989" Type="http://schemas.openxmlformats.org/officeDocument/2006/relationships/image" Target="../media/image5088.png"/><Relationship Id="rId4990" Type="http://schemas.openxmlformats.org/officeDocument/2006/relationships/image" Target="../media/image5089.png"/><Relationship Id="rId4991" Type="http://schemas.openxmlformats.org/officeDocument/2006/relationships/image" Target="../media/image5090.png"/><Relationship Id="rId4992" Type="http://schemas.openxmlformats.org/officeDocument/2006/relationships/image" Target="../media/image5091.png"/><Relationship Id="rId4993" Type="http://schemas.openxmlformats.org/officeDocument/2006/relationships/image" Target="../media/image5092.png"/><Relationship Id="rId4994" Type="http://schemas.openxmlformats.org/officeDocument/2006/relationships/image" Target="../media/image5093.png"/><Relationship Id="rId4995" Type="http://schemas.openxmlformats.org/officeDocument/2006/relationships/image" Target="../media/image5094.png"/><Relationship Id="rId4996" Type="http://schemas.openxmlformats.org/officeDocument/2006/relationships/image" Target="../media/image5095.png"/><Relationship Id="rId4997" Type="http://schemas.openxmlformats.org/officeDocument/2006/relationships/image" Target="../media/image5096.png"/><Relationship Id="rId4998" Type="http://schemas.openxmlformats.org/officeDocument/2006/relationships/image" Target="../media/image5097.png"/><Relationship Id="rId4999" Type="http://schemas.openxmlformats.org/officeDocument/2006/relationships/image" Target="../media/image5098.png"/><Relationship Id="rId5000" Type="http://schemas.openxmlformats.org/officeDocument/2006/relationships/image" Target="../media/image5099.png"/><Relationship Id="rId5001" Type="http://schemas.openxmlformats.org/officeDocument/2006/relationships/image" Target="../media/image5100.png"/><Relationship Id="rId5002" Type="http://schemas.openxmlformats.org/officeDocument/2006/relationships/image" Target="../media/image5101.png"/><Relationship Id="rId5003" Type="http://schemas.openxmlformats.org/officeDocument/2006/relationships/image" Target="../media/image5102.png"/><Relationship Id="rId5004" Type="http://schemas.openxmlformats.org/officeDocument/2006/relationships/image" Target="../media/image5103.png"/><Relationship Id="rId5005" Type="http://schemas.openxmlformats.org/officeDocument/2006/relationships/image" Target="../media/image5104.png"/><Relationship Id="rId5006" Type="http://schemas.openxmlformats.org/officeDocument/2006/relationships/image" Target="../media/image5105.png"/><Relationship Id="rId5007" Type="http://schemas.openxmlformats.org/officeDocument/2006/relationships/image" Target="../media/image5106.png"/><Relationship Id="rId5008" Type="http://schemas.openxmlformats.org/officeDocument/2006/relationships/image" Target="../media/image5107.png"/><Relationship Id="rId5009" Type="http://schemas.openxmlformats.org/officeDocument/2006/relationships/image" Target="../media/image5108.png"/><Relationship Id="rId5010" Type="http://schemas.openxmlformats.org/officeDocument/2006/relationships/image" Target="../media/image5109.png"/><Relationship Id="rId5011" Type="http://schemas.openxmlformats.org/officeDocument/2006/relationships/image" Target="../media/image5110.png"/><Relationship Id="rId5012" Type="http://schemas.openxmlformats.org/officeDocument/2006/relationships/image" Target="../media/image5111.png"/><Relationship Id="rId5013" Type="http://schemas.openxmlformats.org/officeDocument/2006/relationships/image" Target="../media/image5112.png"/><Relationship Id="rId5014" Type="http://schemas.openxmlformats.org/officeDocument/2006/relationships/image" Target="../media/image5113.png"/><Relationship Id="rId5015" Type="http://schemas.openxmlformats.org/officeDocument/2006/relationships/image" Target="../media/image5114.png"/><Relationship Id="rId5016" Type="http://schemas.openxmlformats.org/officeDocument/2006/relationships/image" Target="../media/image5115.png"/><Relationship Id="rId5017" Type="http://schemas.openxmlformats.org/officeDocument/2006/relationships/image" Target="../media/image5116.png"/><Relationship Id="rId5018" Type="http://schemas.openxmlformats.org/officeDocument/2006/relationships/image" Target="../media/image5117.png"/><Relationship Id="rId5019" Type="http://schemas.openxmlformats.org/officeDocument/2006/relationships/image" Target="../media/image5118.png"/><Relationship Id="rId5020" Type="http://schemas.openxmlformats.org/officeDocument/2006/relationships/image" Target="../media/image5119.png"/><Relationship Id="rId5021" Type="http://schemas.openxmlformats.org/officeDocument/2006/relationships/image" Target="../media/image5120.png"/><Relationship Id="rId5022" Type="http://schemas.openxmlformats.org/officeDocument/2006/relationships/image" Target="../media/image5121.png"/><Relationship Id="rId5023" Type="http://schemas.openxmlformats.org/officeDocument/2006/relationships/image" Target="../media/image5122.png"/><Relationship Id="rId5024" Type="http://schemas.openxmlformats.org/officeDocument/2006/relationships/image" Target="../media/image5123.png"/><Relationship Id="rId5025" Type="http://schemas.openxmlformats.org/officeDocument/2006/relationships/image" Target="../media/image5124.png"/><Relationship Id="rId5026" Type="http://schemas.openxmlformats.org/officeDocument/2006/relationships/image" Target="../media/image5125.png"/><Relationship Id="rId5027" Type="http://schemas.openxmlformats.org/officeDocument/2006/relationships/image" Target="../media/image5126.png"/><Relationship Id="rId5028" Type="http://schemas.openxmlformats.org/officeDocument/2006/relationships/image" Target="../media/image5127.png"/><Relationship Id="rId5029" Type="http://schemas.openxmlformats.org/officeDocument/2006/relationships/image" Target="../media/image5128.png"/><Relationship Id="rId5030" Type="http://schemas.openxmlformats.org/officeDocument/2006/relationships/image" Target="../media/image5129.png"/><Relationship Id="rId5031" Type="http://schemas.openxmlformats.org/officeDocument/2006/relationships/image" Target="../media/image5130.png"/><Relationship Id="rId5032" Type="http://schemas.openxmlformats.org/officeDocument/2006/relationships/image" Target="../media/image5131.png"/><Relationship Id="rId5033" Type="http://schemas.openxmlformats.org/officeDocument/2006/relationships/image" Target="../media/image5132.png"/><Relationship Id="rId5034" Type="http://schemas.openxmlformats.org/officeDocument/2006/relationships/image" Target="../media/image5133.png"/><Relationship Id="rId5035" Type="http://schemas.openxmlformats.org/officeDocument/2006/relationships/image" Target="../media/image5134.png"/><Relationship Id="rId5036" Type="http://schemas.openxmlformats.org/officeDocument/2006/relationships/image" Target="../media/image5135.png"/><Relationship Id="rId5037" Type="http://schemas.openxmlformats.org/officeDocument/2006/relationships/image" Target="../media/image5136.png"/><Relationship Id="rId5038" Type="http://schemas.openxmlformats.org/officeDocument/2006/relationships/image" Target="../media/image5137.png"/><Relationship Id="rId5039" Type="http://schemas.openxmlformats.org/officeDocument/2006/relationships/image" Target="../media/image5138.png"/><Relationship Id="rId5040" Type="http://schemas.openxmlformats.org/officeDocument/2006/relationships/image" Target="../media/image5139.png"/><Relationship Id="rId5041" Type="http://schemas.openxmlformats.org/officeDocument/2006/relationships/image" Target="../media/image5140.png"/><Relationship Id="rId5042" Type="http://schemas.openxmlformats.org/officeDocument/2006/relationships/image" Target="../media/image5141.png"/><Relationship Id="rId5043" Type="http://schemas.openxmlformats.org/officeDocument/2006/relationships/image" Target="../media/image5142.png"/><Relationship Id="rId5044" Type="http://schemas.openxmlformats.org/officeDocument/2006/relationships/image" Target="../media/image5143.png"/><Relationship Id="rId5045" Type="http://schemas.openxmlformats.org/officeDocument/2006/relationships/image" Target="../media/image5144.png"/><Relationship Id="rId5046" Type="http://schemas.openxmlformats.org/officeDocument/2006/relationships/image" Target="../media/image5145.png"/><Relationship Id="rId5047" Type="http://schemas.openxmlformats.org/officeDocument/2006/relationships/image" Target="../media/image5146.png"/><Relationship Id="rId5048" Type="http://schemas.openxmlformats.org/officeDocument/2006/relationships/image" Target="../media/image5147.png"/><Relationship Id="rId5049" Type="http://schemas.openxmlformats.org/officeDocument/2006/relationships/image" Target="../media/image5148.png"/><Relationship Id="rId5050" Type="http://schemas.openxmlformats.org/officeDocument/2006/relationships/image" Target="../media/image5149.png"/><Relationship Id="rId5051" Type="http://schemas.openxmlformats.org/officeDocument/2006/relationships/image" Target="../media/image5150.png"/><Relationship Id="rId5052" Type="http://schemas.openxmlformats.org/officeDocument/2006/relationships/image" Target="../media/image5151.png"/><Relationship Id="rId5053" Type="http://schemas.openxmlformats.org/officeDocument/2006/relationships/image" Target="../media/image5152.png"/><Relationship Id="rId5054" Type="http://schemas.openxmlformats.org/officeDocument/2006/relationships/image" Target="../media/image5153.png"/><Relationship Id="rId5055" Type="http://schemas.openxmlformats.org/officeDocument/2006/relationships/image" Target="../media/image5154.png"/><Relationship Id="rId5056" Type="http://schemas.openxmlformats.org/officeDocument/2006/relationships/image" Target="../media/image5155.png"/><Relationship Id="rId5057" Type="http://schemas.openxmlformats.org/officeDocument/2006/relationships/image" Target="../media/image5156.png"/><Relationship Id="rId5058" Type="http://schemas.openxmlformats.org/officeDocument/2006/relationships/image" Target="../media/image5157.png"/><Relationship Id="rId5059" Type="http://schemas.openxmlformats.org/officeDocument/2006/relationships/image" Target="../media/image5158.png"/><Relationship Id="rId5060" Type="http://schemas.openxmlformats.org/officeDocument/2006/relationships/image" Target="../media/image5159.png"/><Relationship Id="rId5061" Type="http://schemas.openxmlformats.org/officeDocument/2006/relationships/image" Target="../media/image5160.png"/><Relationship Id="rId5062" Type="http://schemas.openxmlformats.org/officeDocument/2006/relationships/image" Target="../media/image5161.png"/><Relationship Id="rId5063" Type="http://schemas.openxmlformats.org/officeDocument/2006/relationships/image" Target="../media/image5162.png"/><Relationship Id="rId5064" Type="http://schemas.openxmlformats.org/officeDocument/2006/relationships/image" Target="../media/image5163.png"/><Relationship Id="rId5065" Type="http://schemas.openxmlformats.org/officeDocument/2006/relationships/image" Target="../media/image5164.png"/><Relationship Id="rId5066" Type="http://schemas.openxmlformats.org/officeDocument/2006/relationships/image" Target="../media/image5165.png"/><Relationship Id="rId5067" Type="http://schemas.openxmlformats.org/officeDocument/2006/relationships/image" Target="../media/image5166.png"/><Relationship Id="rId5068" Type="http://schemas.openxmlformats.org/officeDocument/2006/relationships/image" Target="../media/image5167.png"/><Relationship Id="rId5069" Type="http://schemas.openxmlformats.org/officeDocument/2006/relationships/image" Target="../media/image5168.png"/><Relationship Id="rId5070" Type="http://schemas.openxmlformats.org/officeDocument/2006/relationships/image" Target="../media/image5169.png"/><Relationship Id="rId5071" Type="http://schemas.openxmlformats.org/officeDocument/2006/relationships/image" Target="../media/image5170.png"/><Relationship Id="rId5072" Type="http://schemas.openxmlformats.org/officeDocument/2006/relationships/image" Target="../media/image5171.png"/><Relationship Id="rId5073" Type="http://schemas.openxmlformats.org/officeDocument/2006/relationships/image" Target="../media/image5172.png"/><Relationship Id="rId5074" Type="http://schemas.openxmlformats.org/officeDocument/2006/relationships/image" Target="../media/image5173.png"/><Relationship Id="rId5075" Type="http://schemas.openxmlformats.org/officeDocument/2006/relationships/image" Target="../media/image5174.png"/><Relationship Id="rId5076" Type="http://schemas.openxmlformats.org/officeDocument/2006/relationships/image" Target="../media/image5175.png"/><Relationship Id="rId5077" Type="http://schemas.openxmlformats.org/officeDocument/2006/relationships/image" Target="../media/image5176.png"/><Relationship Id="rId5078" Type="http://schemas.openxmlformats.org/officeDocument/2006/relationships/image" Target="../media/image5177.png"/><Relationship Id="rId5079" Type="http://schemas.openxmlformats.org/officeDocument/2006/relationships/image" Target="../media/image5178.png"/><Relationship Id="rId5080" Type="http://schemas.openxmlformats.org/officeDocument/2006/relationships/image" Target="../media/image5179.png"/><Relationship Id="rId5081" Type="http://schemas.openxmlformats.org/officeDocument/2006/relationships/image" Target="../media/image5180.png"/><Relationship Id="rId5082" Type="http://schemas.openxmlformats.org/officeDocument/2006/relationships/image" Target="../media/image5181.png"/><Relationship Id="rId5083" Type="http://schemas.openxmlformats.org/officeDocument/2006/relationships/image" Target="../media/image5182.png"/><Relationship Id="rId5084" Type="http://schemas.openxmlformats.org/officeDocument/2006/relationships/image" Target="../media/image5183.png"/><Relationship Id="rId5085" Type="http://schemas.openxmlformats.org/officeDocument/2006/relationships/image" Target="../media/image5184.png"/><Relationship Id="rId5086" Type="http://schemas.openxmlformats.org/officeDocument/2006/relationships/image" Target="../media/image5185.png"/><Relationship Id="rId5087" Type="http://schemas.openxmlformats.org/officeDocument/2006/relationships/image" Target="../media/image5186.png"/><Relationship Id="rId5088" Type="http://schemas.openxmlformats.org/officeDocument/2006/relationships/image" Target="../media/image5187.png"/><Relationship Id="rId5089" Type="http://schemas.openxmlformats.org/officeDocument/2006/relationships/image" Target="../media/image5188.png"/><Relationship Id="rId5090" Type="http://schemas.openxmlformats.org/officeDocument/2006/relationships/image" Target="../media/image5189.png"/><Relationship Id="rId5091" Type="http://schemas.openxmlformats.org/officeDocument/2006/relationships/image" Target="../media/image5190.png"/><Relationship Id="rId5092" Type="http://schemas.openxmlformats.org/officeDocument/2006/relationships/image" Target="../media/image5191.png"/><Relationship Id="rId5093" Type="http://schemas.openxmlformats.org/officeDocument/2006/relationships/image" Target="../media/image5192.png"/><Relationship Id="rId5094" Type="http://schemas.openxmlformats.org/officeDocument/2006/relationships/image" Target="../media/image5193.png"/><Relationship Id="rId5095" Type="http://schemas.openxmlformats.org/officeDocument/2006/relationships/image" Target="../media/image5194.png"/><Relationship Id="rId5096" Type="http://schemas.openxmlformats.org/officeDocument/2006/relationships/image" Target="../media/image5195.png"/><Relationship Id="rId5097" Type="http://schemas.openxmlformats.org/officeDocument/2006/relationships/image" Target="../media/image5196.png"/><Relationship Id="rId5098" Type="http://schemas.openxmlformats.org/officeDocument/2006/relationships/image" Target="../media/image5197.png"/><Relationship Id="rId5099" Type="http://schemas.openxmlformats.org/officeDocument/2006/relationships/image" Target="../media/image5198.png"/><Relationship Id="rId5100" Type="http://schemas.openxmlformats.org/officeDocument/2006/relationships/image" Target="../media/image5199.png"/><Relationship Id="rId5101" Type="http://schemas.openxmlformats.org/officeDocument/2006/relationships/image" Target="../media/image5200.png"/><Relationship Id="rId5102" Type="http://schemas.openxmlformats.org/officeDocument/2006/relationships/image" Target="../media/image5201.png"/><Relationship Id="rId5103" Type="http://schemas.openxmlformats.org/officeDocument/2006/relationships/image" Target="../media/image5202.png"/><Relationship Id="rId5104" Type="http://schemas.openxmlformats.org/officeDocument/2006/relationships/image" Target="../media/image5203.png"/><Relationship Id="rId5105" Type="http://schemas.openxmlformats.org/officeDocument/2006/relationships/image" Target="../media/image5204.png"/><Relationship Id="rId5106" Type="http://schemas.openxmlformats.org/officeDocument/2006/relationships/image" Target="../media/image5205.png"/><Relationship Id="rId5107" Type="http://schemas.openxmlformats.org/officeDocument/2006/relationships/image" Target="../media/image5206.png"/><Relationship Id="rId5108" Type="http://schemas.openxmlformats.org/officeDocument/2006/relationships/image" Target="../media/image5207.png"/><Relationship Id="rId5109" Type="http://schemas.openxmlformats.org/officeDocument/2006/relationships/image" Target="../media/image5208.png"/><Relationship Id="rId5110" Type="http://schemas.openxmlformats.org/officeDocument/2006/relationships/image" Target="../media/image5209.png"/><Relationship Id="rId5111" Type="http://schemas.openxmlformats.org/officeDocument/2006/relationships/image" Target="../media/image5210.png"/><Relationship Id="rId5112" Type="http://schemas.openxmlformats.org/officeDocument/2006/relationships/image" Target="../media/image5211.png"/><Relationship Id="rId5113" Type="http://schemas.openxmlformats.org/officeDocument/2006/relationships/image" Target="../media/image5212.png"/><Relationship Id="rId5114" Type="http://schemas.openxmlformats.org/officeDocument/2006/relationships/image" Target="../media/image5213.png"/><Relationship Id="rId5115" Type="http://schemas.openxmlformats.org/officeDocument/2006/relationships/image" Target="../media/image5214.png"/><Relationship Id="rId5116" Type="http://schemas.openxmlformats.org/officeDocument/2006/relationships/image" Target="../media/image5215.png"/><Relationship Id="rId5117" Type="http://schemas.openxmlformats.org/officeDocument/2006/relationships/image" Target="../media/image5216.png"/><Relationship Id="rId5118" Type="http://schemas.openxmlformats.org/officeDocument/2006/relationships/image" Target="../media/image5217.png"/><Relationship Id="rId5119" Type="http://schemas.openxmlformats.org/officeDocument/2006/relationships/image" Target="../media/image5218.png"/><Relationship Id="rId5120" Type="http://schemas.openxmlformats.org/officeDocument/2006/relationships/image" Target="../media/image5219.png"/><Relationship Id="rId5121" Type="http://schemas.openxmlformats.org/officeDocument/2006/relationships/image" Target="../media/image5220.png"/><Relationship Id="rId5122" Type="http://schemas.openxmlformats.org/officeDocument/2006/relationships/image" Target="../media/image5221.png"/><Relationship Id="rId5123" Type="http://schemas.openxmlformats.org/officeDocument/2006/relationships/image" Target="../media/image5222.png"/><Relationship Id="rId5124" Type="http://schemas.openxmlformats.org/officeDocument/2006/relationships/image" Target="../media/image5223.png"/><Relationship Id="rId5125" Type="http://schemas.openxmlformats.org/officeDocument/2006/relationships/image" Target="../media/image5224.png"/><Relationship Id="rId5126" Type="http://schemas.openxmlformats.org/officeDocument/2006/relationships/image" Target="../media/image5225.png"/><Relationship Id="rId5127" Type="http://schemas.openxmlformats.org/officeDocument/2006/relationships/image" Target="../media/image5226.png"/><Relationship Id="rId5128" Type="http://schemas.openxmlformats.org/officeDocument/2006/relationships/image" Target="../media/image5227.png"/><Relationship Id="rId5129" Type="http://schemas.openxmlformats.org/officeDocument/2006/relationships/image" Target="../media/image5228.png"/><Relationship Id="rId5130" Type="http://schemas.openxmlformats.org/officeDocument/2006/relationships/image" Target="../media/image5229.png"/><Relationship Id="rId5131" Type="http://schemas.openxmlformats.org/officeDocument/2006/relationships/image" Target="../media/image5230.png"/><Relationship Id="rId5132" Type="http://schemas.openxmlformats.org/officeDocument/2006/relationships/image" Target="../media/image5231.png"/><Relationship Id="rId5133" Type="http://schemas.openxmlformats.org/officeDocument/2006/relationships/image" Target="../media/image5232.png"/><Relationship Id="rId5134" Type="http://schemas.openxmlformats.org/officeDocument/2006/relationships/image" Target="../media/image5233.png"/><Relationship Id="rId5135" Type="http://schemas.openxmlformats.org/officeDocument/2006/relationships/image" Target="../media/image5234.png"/><Relationship Id="rId5136" Type="http://schemas.openxmlformats.org/officeDocument/2006/relationships/image" Target="../media/image5235.png"/><Relationship Id="rId5137" Type="http://schemas.openxmlformats.org/officeDocument/2006/relationships/image" Target="../media/image5236.png"/><Relationship Id="rId5138" Type="http://schemas.openxmlformats.org/officeDocument/2006/relationships/image" Target="../media/image5237.png"/><Relationship Id="rId5139" Type="http://schemas.openxmlformats.org/officeDocument/2006/relationships/image" Target="../media/image5238.png"/><Relationship Id="rId5140" Type="http://schemas.openxmlformats.org/officeDocument/2006/relationships/image" Target="../media/image5239.png"/><Relationship Id="rId5141" Type="http://schemas.openxmlformats.org/officeDocument/2006/relationships/image" Target="../media/image5240.png"/><Relationship Id="rId5142" Type="http://schemas.openxmlformats.org/officeDocument/2006/relationships/image" Target="../media/image5241.png"/><Relationship Id="rId5143" Type="http://schemas.openxmlformats.org/officeDocument/2006/relationships/image" Target="../media/image5242.png"/><Relationship Id="rId5144" Type="http://schemas.openxmlformats.org/officeDocument/2006/relationships/image" Target="../media/image5243.png"/><Relationship Id="rId5145" Type="http://schemas.openxmlformats.org/officeDocument/2006/relationships/image" Target="../media/image5244.png"/><Relationship Id="rId5146" Type="http://schemas.openxmlformats.org/officeDocument/2006/relationships/image" Target="../media/image5245.png"/><Relationship Id="rId5147" Type="http://schemas.openxmlformats.org/officeDocument/2006/relationships/image" Target="../media/image5246.png"/><Relationship Id="rId5148" Type="http://schemas.openxmlformats.org/officeDocument/2006/relationships/image" Target="../media/image5247.png"/><Relationship Id="rId5149" Type="http://schemas.openxmlformats.org/officeDocument/2006/relationships/image" Target="../media/image5248.png"/><Relationship Id="rId5150" Type="http://schemas.openxmlformats.org/officeDocument/2006/relationships/image" Target="../media/image5249.png"/><Relationship Id="rId5151" Type="http://schemas.openxmlformats.org/officeDocument/2006/relationships/image" Target="../media/image5250.png"/><Relationship Id="rId5152" Type="http://schemas.openxmlformats.org/officeDocument/2006/relationships/image" Target="../media/image5251.png"/><Relationship Id="rId5153" Type="http://schemas.openxmlformats.org/officeDocument/2006/relationships/image" Target="../media/image5252.png"/><Relationship Id="rId5154" Type="http://schemas.openxmlformats.org/officeDocument/2006/relationships/image" Target="../media/image5253.png"/><Relationship Id="rId5155" Type="http://schemas.openxmlformats.org/officeDocument/2006/relationships/image" Target="../media/image5254.png"/><Relationship Id="rId5156" Type="http://schemas.openxmlformats.org/officeDocument/2006/relationships/image" Target="../media/image5255.png"/><Relationship Id="rId5157" Type="http://schemas.openxmlformats.org/officeDocument/2006/relationships/image" Target="../media/image5256.png"/><Relationship Id="rId5158" Type="http://schemas.openxmlformats.org/officeDocument/2006/relationships/image" Target="../media/image5257.png"/><Relationship Id="rId5159" Type="http://schemas.openxmlformats.org/officeDocument/2006/relationships/image" Target="../media/image5258.png"/><Relationship Id="rId5160" Type="http://schemas.openxmlformats.org/officeDocument/2006/relationships/image" Target="../media/image5259.png"/><Relationship Id="rId5161" Type="http://schemas.openxmlformats.org/officeDocument/2006/relationships/image" Target="../media/image5260.png"/><Relationship Id="rId5162" Type="http://schemas.openxmlformats.org/officeDocument/2006/relationships/image" Target="../media/image5261.png"/><Relationship Id="rId5163" Type="http://schemas.openxmlformats.org/officeDocument/2006/relationships/image" Target="../media/image5262.png"/><Relationship Id="rId5164" Type="http://schemas.openxmlformats.org/officeDocument/2006/relationships/image" Target="../media/image5263.png"/><Relationship Id="rId5165" Type="http://schemas.openxmlformats.org/officeDocument/2006/relationships/image" Target="../media/image5264.png"/><Relationship Id="rId5166" Type="http://schemas.openxmlformats.org/officeDocument/2006/relationships/image" Target="../media/image5265.png"/><Relationship Id="rId5167" Type="http://schemas.openxmlformats.org/officeDocument/2006/relationships/image" Target="../media/image5266.png"/><Relationship Id="rId5168" Type="http://schemas.openxmlformats.org/officeDocument/2006/relationships/image" Target="../media/image5267.png"/><Relationship Id="rId5169" Type="http://schemas.openxmlformats.org/officeDocument/2006/relationships/image" Target="../media/image5268.png"/><Relationship Id="rId5170" Type="http://schemas.openxmlformats.org/officeDocument/2006/relationships/image" Target="../media/image5269.png"/><Relationship Id="rId5171" Type="http://schemas.openxmlformats.org/officeDocument/2006/relationships/image" Target="../media/image5270.png"/><Relationship Id="rId5172" Type="http://schemas.openxmlformats.org/officeDocument/2006/relationships/image" Target="../media/image5271.png"/><Relationship Id="rId5173" Type="http://schemas.openxmlformats.org/officeDocument/2006/relationships/image" Target="../media/image5272.png"/><Relationship Id="rId5174" Type="http://schemas.openxmlformats.org/officeDocument/2006/relationships/image" Target="../media/image5273.png"/><Relationship Id="rId5175" Type="http://schemas.openxmlformats.org/officeDocument/2006/relationships/image" Target="../media/image5274.png"/><Relationship Id="rId5176" Type="http://schemas.openxmlformats.org/officeDocument/2006/relationships/image" Target="../media/image5275.png"/><Relationship Id="rId5177" Type="http://schemas.openxmlformats.org/officeDocument/2006/relationships/image" Target="../media/image5276.png"/><Relationship Id="rId5178" Type="http://schemas.openxmlformats.org/officeDocument/2006/relationships/image" Target="../media/image5277.png"/><Relationship Id="rId5179" Type="http://schemas.openxmlformats.org/officeDocument/2006/relationships/image" Target="../media/image5278.png"/><Relationship Id="rId5180" Type="http://schemas.openxmlformats.org/officeDocument/2006/relationships/image" Target="../media/image5279.png"/><Relationship Id="rId5181" Type="http://schemas.openxmlformats.org/officeDocument/2006/relationships/image" Target="../media/image5280.png"/><Relationship Id="rId5182" Type="http://schemas.openxmlformats.org/officeDocument/2006/relationships/image" Target="../media/image5281.png"/><Relationship Id="rId5183" Type="http://schemas.openxmlformats.org/officeDocument/2006/relationships/image" Target="../media/image5282.png"/><Relationship Id="rId5184" Type="http://schemas.openxmlformats.org/officeDocument/2006/relationships/image" Target="../media/image5283.png"/><Relationship Id="rId5185" Type="http://schemas.openxmlformats.org/officeDocument/2006/relationships/image" Target="../media/image5284.png"/><Relationship Id="rId5186" Type="http://schemas.openxmlformats.org/officeDocument/2006/relationships/image" Target="../media/image5285.png"/><Relationship Id="rId5187" Type="http://schemas.openxmlformats.org/officeDocument/2006/relationships/image" Target="../media/image5286.png"/><Relationship Id="rId5188" Type="http://schemas.openxmlformats.org/officeDocument/2006/relationships/image" Target="../media/image5287.png"/><Relationship Id="rId5189" Type="http://schemas.openxmlformats.org/officeDocument/2006/relationships/image" Target="../media/image5288.png"/><Relationship Id="rId5190" Type="http://schemas.openxmlformats.org/officeDocument/2006/relationships/image" Target="../media/image5289.png"/><Relationship Id="rId5191" Type="http://schemas.openxmlformats.org/officeDocument/2006/relationships/image" Target="../media/image5290.png"/><Relationship Id="rId5192" Type="http://schemas.openxmlformats.org/officeDocument/2006/relationships/image" Target="../media/image5291.png"/><Relationship Id="rId5193" Type="http://schemas.openxmlformats.org/officeDocument/2006/relationships/image" Target="../media/image5292.png"/><Relationship Id="rId5194" Type="http://schemas.openxmlformats.org/officeDocument/2006/relationships/image" Target="../media/image5293.png"/><Relationship Id="rId5195" Type="http://schemas.openxmlformats.org/officeDocument/2006/relationships/image" Target="../media/image5294.png"/><Relationship Id="rId5196" Type="http://schemas.openxmlformats.org/officeDocument/2006/relationships/image" Target="../media/image5295.png"/><Relationship Id="rId5197" Type="http://schemas.openxmlformats.org/officeDocument/2006/relationships/image" Target="../media/image5296.png"/><Relationship Id="rId5198" Type="http://schemas.openxmlformats.org/officeDocument/2006/relationships/image" Target="../media/image5297.png"/><Relationship Id="rId5199" Type="http://schemas.openxmlformats.org/officeDocument/2006/relationships/image" Target="../media/image5298.png"/><Relationship Id="rId5200" Type="http://schemas.openxmlformats.org/officeDocument/2006/relationships/image" Target="../media/image5299.png"/><Relationship Id="rId5201" Type="http://schemas.openxmlformats.org/officeDocument/2006/relationships/image" Target="../media/image5300.png"/><Relationship Id="rId5202" Type="http://schemas.openxmlformats.org/officeDocument/2006/relationships/image" Target="../media/image5301.png"/><Relationship Id="rId5203" Type="http://schemas.openxmlformats.org/officeDocument/2006/relationships/image" Target="../media/image5302.png"/><Relationship Id="rId5204" Type="http://schemas.openxmlformats.org/officeDocument/2006/relationships/image" Target="../media/image5303.png"/><Relationship Id="rId5205" Type="http://schemas.openxmlformats.org/officeDocument/2006/relationships/image" Target="../media/image5304.png"/><Relationship Id="rId5206" Type="http://schemas.openxmlformats.org/officeDocument/2006/relationships/image" Target="../media/image5305.png"/><Relationship Id="rId5207" Type="http://schemas.openxmlformats.org/officeDocument/2006/relationships/image" Target="../media/image5306.png"/><Relationship Id="rId5208" Type="http://schemas.openxmlformats.org/officeDocument/2006/relationships/image" Target="../media/image5307.png"/><Relationship Id="rId5209" Type="http://schemas.openxmlformats.org/officeDocument/2006/relationships/image" Target="../media/image5308.png"/><Relationship Id="rId5210" Type="http://schemas.openxmlformats.org/officeDocument/2006/relationships/image" Target="../media/image5309.png"/><Relationship Id="rId5211" Type="http://schemas.openxmlformats.org/officeDocument/2006/relationships/image" Target="../media/image5310.png"/><Relationship Id="rId5212" Type="http://schemas.openxmlformats.org/officeDocument/2006/relationships/image" Target="../media/image5311.png"/><Relationship Id="rId5213" Type="http://schemas.openxmlformats.org/officeDocument/2006/relationships/image" Target="../media/image5312.png"/><Relationship Id="rId5214" Type="http://schemas.openxmlformats.org/officeDocument/2006/relationships/image" Target="../media/image5313.png"/><Relationship Id="rId5215" Type="http://schemas.openxmlformats.org/officeDocument/2006/relationships/image" Target="../media/image5314.png"/><Relationship Id="rId5216" Type="http://schemas.openxmlformats.org/officeDocument/2006/relationships/image" Target="../media/image5315.png"/><Relationship Id="rId5217" Type="http://schemas.openxmlformats.org/officeDocument/2006/relationships/image" Target="../media/image5316.png"/><Relationship Id="rId5218" Type="http://schemas.openxmlformats.org/officeDocument/2006/relationships/image" Target="../media/image5317.png"/><Relationship Id="rId5219" Type="http://schemas.openxmlformats.org/officeDocument/2006/relationships/image" Target="../media/image5318.png"/><Relationship Id="rId5220" Type="http://schemas.openxmlformats.org/officeDocument/2006/relationships/image" Target="../media/image5319.png"/><Relationship Id="rId5221" Type="http://schemas.openxmlformats.org/officeDocument/2006/relationships/image" Target="../media/image5320.png"/><Relationship Id="rId5222" Type="http://schemas.openxmlformats.org/officeDocument/2006/relationships/image" Target="../media/image5321.png"/><Relationship Id="rId5223" Type="http://schemas.openxmlformats.org/officeDocument/2006/relationships/image" Target="../media/image5322.png"/><Relationship Id="rId5224" Type="http://schemas.openxmlformats.org/officeDocument/2006/relationships/image" Target="../media/image5323.png"/><Relationship Id="rId5225" Type="http://schemas.openxmlformats.org/officeDocument/2006/relationships/image" Target="../media/image5324.png"/><Relationship Id="rId5226" Type="http://schemas.openxmlformats.org/officeDocument/2006/relationships/image" Target="../media/image5325.png"/><Relationship Id="rId5227" Type="http://schemas.openxmlformats.org/officeDocument/2006/relationships/image" Target="../media/image5326.png"/><Relationship Id="rId5228" Type="http://schemas.openxmlformats.org/officeDocument/2006/relationships/image" Target="../media/image5327.png"/><Relationship Id="rId5229" Type="http://schemas.openxmlformats.org/officeDocument/2006/relationships/image" Target="../media/image5328.png"/><Relationship Id="rId5230" Type="http://schemas.openxmlformats.org/officeDocument/2006/relationships/image" Target="../media/image5329.png"/><Relationship Id="rId5231" Type="http://schemas.openxmlformats.org/officeDocument/2006/relationships/image" Target="../media/image5330.png"/><Relationship Id="rId5232" Type="http://schemas.openxmlformats.org/officeDocument/2006/relationships/image" Target="../media/image5331.png"/><Relationship Id="rId5233" Type="http://schemas.openxmlformats.org/officeDocument/2006/relationships/image" Target="../media/image5332.png"/><Relationship Id="rId5234" Type="http://schemas.openxmlformats.org/officeDocument/2006/relationships/image" Target="../media/image5333.png"/><Relationship Id="rId5235" Type="http://schemas.openxmlformats.org/officeDocument/2006/relationships/image" Target="../media/image5334.png"/><Relationship Id="rId5236" Type="http://schemas.openxmlformats.org/officeDocument/2006/relationships/image" Target="../media/image5335.png"/><Relationship Id="rId5237" Type="http://schemas.openxmlformats.org/officeDocument/2006/relationships/image" Target="../media/image5336.png"/><Relationship Id="rId5238" Type="http://schemas.openxmlformats.org/officeDocument/2006/relationships/image" Target="../media/image5337.png"/><Relationship Id="rId5239" Type="http://schemas.openxmlformats.org/officeDocument/2006/relationships/image" Target="../media/image5338.png"/><Relationship Id="rId5240" Type="http://schemas.openxmlformats.org/officeDocument/2006/relationships/image" Target="../media/image5339.png"/><Relationship Id="rId5241" Type="http://schemas.openxmlformats.org/officeDocument/2006/relationships/image" Target="../media/image5340.png"/><Relationship Id="rId5242" Type="http://schemas.openxmlformats.org/officeDocument/2006/relationships/image" Target="../media/image5341.png"/><Relationship Id="rId5243" Type="http://schemas.openxmlformats.org/officeDocument/2006/relationships/image" Target="../media/image5342.png"/><Relationship Id="rId5244" Type="http://schemas.openxmlformats.org/officeDocument/2006/relationships/image" Target="../media/image5343.png"/><Relationship Id="rId5245" Type="http://schemas.openxmlformats.org/officeDocument/2006/relationships/image" Target="../media/image5344.png"/><Relationship Id="rId5246" Type="http://schemas.openxmlformats.org/officeDocument/2006/relationships/image" Target="../media/image5345.png"/><Relationship Id="rId5247" Type="http://schemas.openxmlformats.org/officeDocument/2006/relationships/image" Target="../media/image5346.png"/><Relationship Id="rId5248" Type="http://schemas.openxmlformats.org/officeDocument/2006/relationships/image" Target="../media/image5347.png"/><Relationship Id="rId5249" Type="http://schemas.openxmlformats.org/officeDocument/2006/relationships/image" Target="../media/image5348.png"/><Relationship Id="rId5250" Type="http://schemas.openxmlformats.org/officeDocument/2006/relationships/image" Target="../media/image5349.png"/><Relationship Id="rId5251" Type="http://schemas.openxmlformats.org/officeDocument/2006/relationships/image" Target="../media/image5350.png"/><Relationship Id="rId5252" Type="http://schemas.openxmlformats.org/officeDocument/2006/relationships/image" Target="../media/image5351.png"/><Relationship Id="rId5253" Type="http://schemas.openxmlformats.org/officeDocument/2006/relationships/image" Target="../media/image5352.png"/><Relationship Id="rId5254" Type="http://schemas.openxmlformats.org/officeDocument/2006/relationships/image" Target="../media/image5353.png"/><Relationship Id="rId5255" Type="http://schemas.openxmlformats.org/officeDocument/2006/relationships/image" Target="../media/image5354.png"/><Relationship Id="rId5256" Type="http://schemas.openxmlformats.org/officeDocument/2006/relationships/image" Target="../media/image5355.png"/><Relationship Id="rId5257" Type="http://schemas.openxmlformats.org/officeDocument/2006/relationships/image" Target="../media/image5356.png"/><Relationship Id="rId5258" Type="http://schemas.openxmlformats.org/officeDocument/2006/relationships/image" Target="../media/image5357.png"/><Relationship Id="rId5259" Type="http://schemas.openxmlformats.org/officeDocument/2006/relationships/image" Target="../media/image5358.png"/><Relationship Id="rId5260" Type="http://schemas.openxmlformats.org/officeDocument/2006/relationships/image" Target="../media/image5359.png"/><Relationship Id="rId5261" Type="http://schemas.openxmlformats.org/officeDocument/2006/relationships/image" Target="../media/image5360.png"/><Relationship Id="rId5262" Type="http://schemas.openxmlformats.org/officeDocument/2006/relationships/image" Target="../media/image5361.png"/><Relationship Id="rId5263" Type="http://schemas.openxmlformats.org/officeDocument/2006/relationships/image" Target="../media/image5362.png"/><Relationship Id="rId5264" Type="http://schemas.openxmlformats.org/officeDocument/2006/relationships/image" Target="../media/image5363.png"/><Relationship Id="rId5265" Type="http://schemas.openxmlformats.org/officeDocument/2006/relationships/image" Target="../media/image5364.png"/><Relationship Id="rId5266" Type="http://schemas.openxmlformats.org/officeDocument/2006/relationships/image" Target="../media/image5365.png"/><Relationship Id="rId5267" Type="http://schemas.openxmlformats.org/officeDocument/2006/relationships/image" Target="../media/image5366.png"/><Relationship Id="rId5268" Type="http://schemas.openxmlformats.org/officeDocument/2006/relationships/image" Target="../media/image5367.png"/><Relationship Id="rId5269" Type="http://schemas.openxmlformats.org/officeDocument/2006/relationships/image" Target="../media/image5368.png"/><Relationship Id="rId5270" Type="http://schemas.openxmlformats.org/officeDocument/2006/relationships/image" Target="../media/image5369.png"/><Relationship Id="rId5271" Type="http://schemas.openxmlformats.org/officeDocument/2006/relationships/image" Target="../media/image5370.png"/><Relationship Id="rId5272" Type="http://schemas.openxmlformats.org/officeDocument/2006/relationships/image" Target="../media/image5371.png"/><Relationship Id="rId5273" Type="http://schemas.openxmlformats.org/officeDocument/2006/relationships/image" Target="../media/image5372.png"/><Relationship Id="rId5274" Type="http://schemas.openxmlformats.org/officeDocument/2006/relationships/image" Target="../media/image5373.png"/><Relationship Id="rId5275" Type="http://schemas.openxmlformats.org/officeDocument/2006/relationships/image" Target="../media/image5374.png"/><Relationship Id="rId5276" Type="http://schemas.openxmlformats.org/officeDocument/2006/relationships/image" Target="../media/image5375.png"/><Relationship Id="rId5277" Type="http://schemas.openxmlformats.org/officeDocument/2006/relationships/image" Target="../media/image5376.png"/><Relationship Id="rId5278" Type="http://schemas.openxmlformats.org/officeDocument/2006/relationships/image" Target="../media/image5377.png"/><Relationship Id="rId5279" Type="http://schemas.openxmlformats.org/officeDocument/2006/relationships/image" Target="../media/image5378.png"/><Relationship Id="rId5280" Type="http://schemas.openxmlformats.org/officeDocument/2006/relationships/image" Target="../media/image5379.png"/><Relationship Id="rId5281" Type="http://schemas.openxmlformats.org/officeDocument/2006/relationships/image" Target="../media/image5380.png"/><Relationship Id="rId5282" Type="http://schemas.openxmlformats.org/officeDocument/2006/relationships/image" Target="../media/image5381.png"/><Relationship Id="rId5283" Type="http://schemas.openxmlformats.org/officeDocument/2006/relationships/image" Target="../media/image5382.png"/><Relationship Id="rId5284" Type="http://schemas.openxmlformats.org/officeDocument/2006/relationships/image" Target="../media/image5383.png"/><Relationship Id="rId5285" Type="http://schemas.openxmlformats.org/officeDocument/2006/relationships/image" Target="../media/image5384.png"/><Relationship Id="rId5286" Type="http://schemas.openxmlformats.org/officeDocument/2006/relationships/image" Target="../media/image5385.png"/><Relationship Id="rId5287" Type="http://schemas.openxmlformats.org/officeDocument/2006/relationships/image" Target="../media/image5386.png"/><Relationship Id="rId5288" Type="http://schemas.openxmlformats.org/officeDocument/2006/relationships/image" Target="../media/image5387.png"/><Relationship Id="rId5289" Type="http://schemas.openxmlformats.org/officeDocument/2006/relationships/image" Target="../media/image5388.png"/><Relationship Id="rId5290" Type="http://schemas.openxmlformats.org/officeDocument/2006/relationships/image" Target="../media/image5389.png"/><Relationship Id="rId5291" Type="http://schemas.openxmlformats.org/officeDocument/2006/relationships/image" Target="../media/image5390.png"/><Relationship Id="rId5292" Type="http://schemas.openxmlformats.org/officeDocument/2006/relationships/image" Target="../media/image5391.png"/><Relationship Id="rId5293" Type="http://schemas.openxmlformats.org/officeDocument/2006/relationships/image" Target="../media/image5392.png"/><Relationship Id="rId5294" Type="http://schemas.openxmlformats.org/officeDocument/2006/relationships/image" Target="../media/image5393.png"/><Relationship Id="rId5295" Type="http://schemas.openxmlformats.org/officeDocument/2006/relationships/image" Target="../media/image5394.png"/><Relationship Id="rId5296" Type="http://schemas.openxmlformats.org/officeDocument/2006/relationships/image" Target="../media/image5395.png"/><Relationship Id="rId5297" Type="http://schemas.openxmlformats.org/officeDocument/2006/relationships/image" Target="../media/image5396.png"/><Relationship Id="rId5298" Type="http://schemas.openxmlformats.org/officeDocument/2006/relationships/image" Target="../media/image5397.png"/><Relationship Id="rId5299" Type="http://schemas.openxmlformats.org/officeDocument/2006/relationships/image" Target="../media/image5398.png"/><Relationship Id="rId5300" Type="http://schemas.openxmlformats.org/officeDocument/2006/relationships/image" Target="../media/image5399.png"/><Relationship Id="rId5301" Type="http://schemas.openxmlformats.org/officeDocument/2006/relationships/image" Target="../media/image5400.png"/><Relationship Id="rId5302" Type="http://schemas.openxmlformats.org/officeDocument/2006/relationships/image" Target="../media/image5401.png"/><Relationship Id="rId5303" Type="http://schemas.openxmlformats.org/officeDocument/2006/relationships/image" Target="../media/image5402.png"/><Relationship Id="rId5304" Type="http://schemas.openxmlformats.org/officeDocument/2006/relationships/image" Target="../media/image5403.png"/><Relationship Id="rId5305" Type="http://schemas.openxmlformats.org/officeDocument/2006/relationships/image" Target="../media/image5404.png"/><Relationship Id="rId5306" Type="http://schemas.openxmlformats.org/officeDocument/2006/relationships/image" Target="../media/image5405.png"/><Relationship Id="rId5307" Type="http://schemas.openxmlformats.org/officeDocument/2006/relationships/image" Target="../media/image5406.png"/><Relationship Id="rId5308" Type="http://schemas.openxmlformats.org/officeDocument/2006/relationships/image" Target="../media/image5407.png"/><Relationship Id="rId5309" Type="http://schemas.openxmlformats.org/officeDocument/2006/relationships/image" Target="../media/image5408.png"/><Relationship Id="rId5310" Type="http://schemas.openxmlformats.org/officeDocument/2006/relationships/image" Target="../media/image5409.png"/><Relationship Id="rId5311" Type="http://schemas.openxmlformats.org/officeDocument/2006/relationships/image" Target="../media/image5410.png"/><Relationship Id="rId5312" Type="http://schemas.openxmlformats.org/officeDocument/2006/relationships/image" Target="../media/image5411.png"/><Relationship Id="rId5313" Type="http://schemas.openxmlformats.org/officeDocument/2006/relationships/image" Target="../media/image5412.png"/><Relationship Id="rId5314" Type="http://schemas.openxmlformats.org/officeDocument/2006/relationships/image" Target="../media/image5413.png"/><Relationship Id="rId5315" Type="http://schemas.openxmlformats.org/officeDocument/2006/relationships/image" Target="../media/image5414.png"/><Relationship Id="rId5316" Type="http://schemas.openxmlformats.org/officeDocument/2006/relationships/image" Target="../media/image5415.png"/><Relationship Id="rId5317" Type="http://schemas.openxmlformats.org/officeDocument/2006/relationships/image" Target="../media/image5416.png"/><Relationship Id="rId5318" Type="http://schemas.openxmlformats.org/officeDocument/2006/relationships/image" Target="../media/image5417.png"/><Relationship Id="rId5319" Type="http://schemas.openxmlformats.org/officeDocument/2006/relationships/image" Target="../media/image5418.png"/><Relationship Id="rId5320" Type="http://schemas.openxmlformats.org/officeDocument/2006/relationships/image" Target="../media/image5419.png"/><Relationship Id="rId5321" Type="http://schemas.openxmlformats.org/officeDocument/2006/relationships/image" Target="../media/image5420.png"/><Relationship Id="rId5322" Type="http://schemas.openxmlformats.org/officeDocument/2006/relationships/image" Target="../media/image5421.png"/><Relationship Id="rId5323" Type="http://schemas.openxmlformats.org/officeDocument/2006/relationships/image" Target="../media/image5422.png"/><Relationship Id="rId5324" Type="http://schemas.openxmlformats.org/officeDocument/2006/relationships/image" Target="../media/image5423.png"/><Relationship Id="rId5325" Type="http://schemas.openxmlformats.org/officeDocument/2006/relationships/image" Target="../media/image5424.png"/><Relationship Id="rId5326" Type="http://schemas.openxmlformats.org/officeDocument/2006/relationships/image" Target="../media/image5425.png"/><Relationship Id="rId5327" Type="http://schemas.openxmlformats.org/officeDocument/2006/relationships/image" Target="../media/image5426.png"/><Relationship Id="rId5328" Type="http://schemas.openxmlformats.org/officeDocument/2006/relationships/image" Target="../media/image5427.png"/><Relationship Id="rId5329" Type="http://schemas.openxmlformats.org/officeDocument/2006/relationships/image" Target="../media/image5428.png"/><Relationship Id="rId5330" Type="http://schemas.openxmlformats.org/officeDocument/2006/relationships/image" Target="../media/image5429.png"/><Relationship Id="rId5331" Type="http://schemas.openxmlformats.org/officeDocument/2006/relationships/image" Target="../media/image5430.png"/><Relationship Id="rId5332" Type="http://schemas.openxmlformats.org/officeDocument/2006/relationships/image" Target="../media/image5431.png"/><Relationship Id="rId5333" Type="http://schemas.openxmlformats.org/officeDocument/2006/relationships/image" Target="../media/image5432.png"/><Relationship Id="rId5334" Type="http://schemas.openxmlformats.org/officeDocument/2006/relationships/image" Target="../media/image5433.png"/><Relationship Id="rId5335" Type="http://schemas.openxmlformats.org/officeDocument/2006/relationships/image" Target="../media/image5434.png"/><Relationship Id="rId5336" Type="http://schemas.openxmlformats.org/officeDocument/2006/relationships/image" Target="../media/image5435.png"/><Relationship Id="rId5337" Type="http://schemas.openxmlformats.org/officeDocument/2006/relationships/image" Target="../media/image5436.png"/><Relationship Id="rId5338" Type="http://schemas.openxmlformats.org/officeDocument/2006/relationships/image" Target="../media/image5437.png"/><Relationship Id="rId5339" Type="http://schemas.openxmlformats.org/officeDocument/2006/relationships/image" Target="../media/image5438.png"/><Relationship Id="rId5340" Type="http://schemas.openxmlformats.org/officeDocument/2006/relationships/image" Target="../media/image5439.png"/><Relationship Id="rId5341" Type="http://schemas.openxmlformats.org/officeDocument/2006/relationships/image" Target="../media/image5440.png"/><Relationship Id="rId5342" Type="http://schemas.openxmlformats.org/officeDocument/2006/relationships/image" Target="../media/image5441.png"/><Relationship Id="rId5343" Type="http://schemas.openxmlformats.org/officeDocument/2006/relationships/image" Target="../media/image5442.png"/><Relationship Id="rId5344" Type="http://schemas.openxmlformats.org/officeDocument/2006/relationships/image" Target="../media/image5443.png"/><Relationship Id="rId5345" Type="http://schemas.openxmlformats.org/officeDocument/2006/relationships/image" Target="../media/image5444.png"/><Relationship Id="rId5346" Type="http://schemas.openxmlformats.org/officeDocument/2006/relationships/image" Target="../media/image5445.png"/><Relationship Id="rId5347" Type="http://schemas.openxmlformats.org/officeDocument/2006/relationships/image" Target="../media/image5446.png"/><Relationship Id="rId5348" Type="http://schemas.openxmlformats.org/officeDocument/2006/relationships/image" Target="../media/image5447.png"/><Relationship Id="rId5349" Type="http://schemas.openxmlformats.org/officeDocument/2006/relationships/image" Target="../media/image5448.png"/><Relationship Id="rId5350" Type="http://schemas.openxmlformats.org/officeDocument/2006/relationships/image" Target="../media/image5449.png"/><Relationship Id="rId5351" Type="http://schemas.openxmlformats.org/officeDocument/2006/relationships/image" Target="../media/image5450.png"/><Relationship Id="rId5352" Type="http://schemas.openxmlformats.org/officeDocument/2006/relationships/image" Target="../media/image5451.png"/><Relationship Id="rId5353" Type="http://schemas.openxmlformats.org/officeDocument/2006/relationships/image" Target="../media/image5452.png"/><Relationship Id="rId5354" Type="http://schemas.openxmlformats.org/officeDocument/2006/relationships/image" Target="../media/image5453.png"/><Relationship Id="rId5355" Type="http://schemas.openxmlformats.org/officeDocument/2006/relationships/image" Target="../media/image5454.png"/><Relationship Id="rId5356" Type="http://schemas.openxmlformats.org/officeDocument/2006/relationships/image" Target="../media/image5455.png"/><Relationship Id="rId5357" Type="http://schemas.openxmlformats.org/officeDocument/2006/relationships/image" Target="../media/image5456.png"/><Relationship Id="rId5358" Type="http://schemas.openxmlformats.org/officeDocument/2006/relationships/image" Target="../media/image5457.png"/><Relationship Id="rId5359" Type="http://schemas.openxmlformats.org/officeDocument/2006/relationships/image" Target="../media/image5458.png"/><Relationship Id="rId5360" Type="http://schemas.openxmlformats.org/officeDocument/2006/relationships/image" Target="../media/image5459.png"/><Relationship Id="rId5361" Type="http://schemas.openxmlformats.org/officeDocument/2006/relationships/image" Target="../media/image5460.png"/><Relationship Id="rId5362" Type="http://schemas.openxmlformats.org/officeDocument/2006/relationships/image" Target="../media/image5461.png"/><Relationship Id="rId5363" Type="http://schemas.openxmlformats.org/officeDocument/2006/relationships/image" Target="../media/image5462.png"/><Relationship Id="rId5364" Type="http://schemas.openxmlformats.org/officeDocument/2006/relationships/image" Target="../media/image5463.png"/><Relationship Id="rId5365" Type="http://schemas.openxmlformats.org/officeDocument/2006/relationships/image" Target="../media/image5464.png"/><Relationship Id="rId5366" Type="http://schemas.openxmlformats.org/officeDocument/2006/relationships/image" Target="../media/image5465.png"/><Relationship Id="rId5367" Type="http://schemas.openxmlformats.org/officeDocument/2006/relationships/image" Target="../media/image5466.png"/><Relationship Id="rId5368" Type="http://schemas.openxmlformats.org/officeDocument/2006/relationships/image" Target="../media/image5467.png"/><Relationship Id="rId5369" Type="http://schemas.openxmlformats.org/officeDocument/2006/relationships/image" Target="../media/image5468.png"/><Relationship Id="rId5370" Type="http://schemas.openxmlformats.org/officeDocument/2006/relationships/image" Target="../media/image5469.png"/><Relationship Id="rId5371" Type="http://schemas.openxmlformats.org/officeDocument/2006/relationships/image" Target="../media/image5470.png"/><Relationship Id="rId5372" Type="http://schemas.openxmlformats.org/officeDocument/2006/relationships/image" Target="../media/image5471.png"/><Relationship Id="rId5373" Type="http://schemas.openxmlformats.org/officeDocument/2006/relationships/image" Target="../media/image5472.png"/><Relationship Id="rId5374" Type="http://schemas.openxmlformats.org/officeDocument/2006/relationships/image" Target="../media/image5473.png"/><Relationship Id="rId5375" Type="http://schemas.openxmlformats.org/officeDocument/2006/relationships/image" Target="../media/image5474.png"/><Relationship Id="rId5376" Type="http://schemas.openxmlformats.org/officeDocument/2006/relationships/image" Target="../media/image5475.png"/><Relationship Id="rId5377" Type="http://schemas.openxmlformats.org/officeDocument/2006/relationships/image" Target="../media/image5476.png"/><Relationship Id="rId5378" Type="http://schemas.openxmlformats.org/officeDocument/2006/relationships/image" Target="../media/image5477.png"/><Relationship Id="rId5379" Type="http://schemas.openxmlformats.org/officeDocument/2006/relationships/image" Target="../media/image5478.png"/><Relationship Id="rId5380" Type="http://schemas.openxmlformats.org/officeDocument/2006/relationships/image" Target="../media/image5479.png"/><Relationship Id="rId5381" Type="http://schemas.openxmlformats.org/officeDocument/2006/relationships/image" Target="../media/image5480.png"/><Relationship Id="rId5382" Type="http://schemas.openxmlformats.org/officeDocument/2006/relationships/image" Target="../media/image5481.png"/><Relationship Id="rId5383" Type="http://schemas.openxmlformats.org/officeDocument/2006/relationships/image" Target="../media/image5482.png"/><Relationship Id="rId5384" Type="http://schemas.openxmlformats.org/officeDocument/2006/relationships/image" Target="../media/image5483.png"/><Relationship Id="rId5385" Type="http://schemas.openxmlformats.org/officeDocument/2006/relationships/image" Target="../media/image5484.png"/><Relationship Id="rId5386" Type="http://schemas.openxmlformats.org/officeDocument/2006/relationships/image" Target="../media/image5485.png"/><Relationship Id="rId5387" Type="http://schemas.openxmlformats.org/officeDocument/2006/relationships/image" Target="../media/image5486.png"/><Relationship Id="rId5388" Type="http://schemas.openxmlformats.org/officeDocument/2006/relationships/image" Target="../media/image5487.png"/><Relationship Id="rId5389" Type="http://schemas.openxmlformats.org/officeDocument/2006/relationships/image" Target="../media/image5488.png"/><Relationship Id="rId5390" Type="http://schemas.openxmlformats.org/officeDocument/2006/relationships/image" Target="../media/image5489.png"/><Relationship Id="rId5391" Type="http://schemas.openxmlformats.org/officeDocument/2006/relationships/image" Target="../media/image5490.png"/><Relationship Id="rId5392" Type="http://schemas.openxmlformats.org/officeDocument/2006/relationships/image" Target="../media/image5491.png"/><Relationship Id="rId5393" Type="http://schemas.openxmlformats.org/officeDocument/2006/relationships/image" Target="../media/image5492.png"/><Relationship Id="rId5394" Type="http://schemas.openxmlformats.org/officeDocument/2006/relationships/image" Target="../media/image5493.png"/><Relationship Id="rId5395" Type="http://schemas.openxmlformats.org/officeDocument/2006/relationships/image" Target="../media/image5494.png"/><Relationship Id="rId5396" Type="http://schemas.openxmlformats.org/officeDocument/2006/relationships/image" Target="../media/image5495.png"/><Relationship Id="rId5397" Type="http://schemas.openxmlformats.org/officeDocument/2006/relationships/image" Target="../media/image5496.png"/><Relationship Id="rId5398" Type="http://schemas.openxmlformats.org/officeDocument/2006/relationships/image" Target="../media/image5497.png"/><Relationship Id="rId5399" Type="http://schemas.openxmlformats.org/officeDocument/2006/relationships/image" Target="../media/image5498.png"/><Relationship Id="rId5400" Type="http://schemas.openxmlformats.org/officeDocument/2006/relationships/image" Target="../media/image5499.png"/><Relationship Id="rId5401" Type="http://schemas.openxmlformats.org/officeDocument/2006/relationships/image" Target="../media/image5500.png"/><Relationship Id="rId5402" Type="http://schemas.openxmlformats.org/officeDocument/2006/relationships/image" Target="../media/image5501.png"/><Relationship Id="rId5403" Type="http://schemas.openxmlformats.org/officeDocument/2006/relationships/image" Target="../media/image5502.png"/><Relationship Id="rId5404" Type="http://schemas.openxmlformats.org/officeDocument/2006/relationships/image" Target="../media/image5503.png"/><Relationship Id="rId5405" Type="http://schemas.openxmlformats.org/officeDocument/2006/relationships/image" Target="../media/image5504.png"/><Relationship Id="rId5406" Type="http://schemas.openxmlformats.org/officeDocument/2006/relationships/image" Target="../media/image5505.png"/><Relationship Id="rId5407" Type="http://schemas.openxmlformats.org/officeDocument/2006/relationships/image" Target="../media/image5506.png"/><Relationship Id="rId5408" Type="http://schemas.openxmlformats.org/officeDocument/2006/relationships/image" Target="../media/image5507.png"/><Relationship Id="rId5409" Type="http://schemas.openxmlformats.org/officeDocument/2006/relationships/image" Target="../media/image5508.png"/><Relationship Id="rId5410" Type="http://schemas.openxmlformats.org/officeDocument/2006/relationships/image" Target="../media/image5509.png"/><Relationship Id="rId5411" Type="http://schemas.openxmlformats.org/officeDocument/2006/relationships/image" Target="../media/image5510.png"/><Relationship Id="rId5412" Type="http://schemas.openxmlformats.org/officeDocument/2006/relationships/image" Target="../media/image5511.png"/><Relationship Id="rId5413" Type="http://schemas.openxmlformats.org/officeDocument/2006/relationships/image" Target="../media/image5512.png"/><Relationship Id="rId5414" Type="http://schemas.openxmlformats.org/officeDocument/2006/relationships/image" Target="../media/image5513.png"/><Relationship Id="rId5415" Type="http://schemas.openxmlformats.org/officeDocument/2006/relationships/image" Target="../media/image5514.png"/><Relationship Id="rId5416" Type="http://schemas.openxmlformats.org/officeDocument/2006/relationships/image" Target="../media/image5515.png"/><Relationship Id="rId5417" Type="http://schemas.openxmlformats.org/officeDocument/2006/relationships/image" Target="../media/image5516.png"/><Relationship Id="rId5418" Type="http://schemas.openxmlformats.org/officeDocument/2006/relationships/image" Target="../media/image5517.png"/><Relationship Id="rId5419" Type="http://schemas.openxmlformats.org/officeDocument/2006/relationships/image" Target="../media/image5518.png"/><Relationship Id="rId5420" Type="http://schemas.openxmlformats.org/officeDocument/2006/relationships/image" Target="../media/image5519.png"/><Relationship Id="rId5421" Type="http://schemas.openxmlformats.org/officeDocument/2006/relationships/image" Target="../media/image5520.png"/><Relationship Id="rId5422" Type="http://schemas.openxmlformats.org/officeDocument/2006/relationships/image" Target="../media/image5521.png"/><Relationship Id="rId5423" Type="http://schemas.openxmlformats.org/officeDocument/2006/relationships/image" Target="../media/image5522.png"/><Relationship Id="rId5424" Type="http://schemas.openxmlformats.org/officeDocument/2006/relationships/image" Target="../media/image5523.png"/><Relationship Id="rId5425" Type="http://schemas.openxmlformats.org/officeDocument/2006/relationships/image" Target="../media/image5524.png"/><Relationship Id="rId5426" Type="http://schemas.openxmlformats.org/officeDocument/2006/relationships/image" Target="../media/image5525.png"/><Relationship Id="rId5427" Type="http://schemas.openxmlformats.org/officeDocument/2006/relationships/image" Target="../media/image5526.png"/><Relationship Id="rId5428" Type="http://schemas.openxmlformats.org/officeDocument/2006/relationships/image" Target="../media/image5527.png"/><Relationship Id="rId5429" Type="http://schemas.openxmlformats.org/officeDocument/2006/relationships/image" Target="../media/image5528.png"/><Relationship Id="rId5430" Type="http://schemas.openxmlformats.org/officeDocument/2006/relationships/image" Target="../media/image5529.png"/><Relationship Id="rId5431" Type="http://schemas.openxmlformats.org/officeDocument/2006/relationships/image" Target="../media/image5530.png"/><Relationship Id="rId5432" Type="http://schemas.openxmlformats.org/officeDocument/2006/relationships/image" Target="../media/image5531.png"/><Relationship Id="rId5433" Type="http://schemas.openxmlformats.org/officeDocument/2006/relationships/image" Target="../media/image5532.png"/><Relationship Id="rId5434" Type="http://schemas.openxmlformats.org/officeDocument/2006/relationships/image" Target="../media/image5533.png"/><Relationship Id="rId5435" Type="http://schemas.openxmlformats.org/officeDocument/2006/relationships/image" Target="../media/image5534.png"/><Relationship Id="rId5436" Type="http://schemas.openxmlformats.org/officeDocument/2006/relationships/image" Target="../media/image5535.png"/><Relationship Id="rId5437" Type="http://schemas.openxmlformats.org/officeDocument/2006/relationships/image" Target="../media/image5536.png"/><Relationship Id="rId5438" Type="http://schemas.openxmlformats.org/officeDocument/2006/relationships/image" Target="../media/image5537.png"/><Relationship Id="rId5439" Type="http://schemas.openxmlformats.org/officeDocument/2006/relationships/image" Target="../media/image5538.png"/><Relationship Id="rId5440" Type="http://schemas.openxmlformats.org/officeDocument/2006/relationships/image" Target="../media/image5539.png"/><Relationship Id="rId5441" Type="http://schemas.openxmlformats.org/officeDocument/2006/relationships/image" Target="../media/image5540.png"/><Relationship Id="rId5442" Type="http://schemas.openxmlformats.org/officeDocument/2006/relationships/image" Target="../media/image5541.png"/><Relationship Id="rId5443" Type="http://schemas.openxmlformats.org/officeDocument/2006/relationships/image" Target="../media/image5542.png"/><Relationship Id="rId5444" Type="http://schemas.openxmlformats.org/officeDocument/2006/relationships/image" Target="../media/image5543.png"/><Relationship Id="rId5445" Type="http://schemas.openxmlformats.org/officeDocument/2006/relationships/image" Target="../media/image5544.png"/><Relationship Id="rId5446" Type="http://schemas.openxmlformats.org/officeDocument/2006/relationships/image" Target="../media/image5545.png"/><Relationship Id="rId5447" Type="http://schemas.openxmlformats.org/officeDocument/2006/relationships/image" Target="../media/image5546.png"/><Relationship Id="rId5448" Type="http://schemas.openxmlformats.org/officeDocument/2006/relationships/image" Target="../media/image5547.png"/><Relationship Id="rId5449" Type="http://schemas.openxmlformats.org/officeDocument/2006/relationships/image" Target="../media/image5548.png"/><Relationship Id="rId5450" Type="http://schemas.openxmlformats.org/officeDocument/2006/relationships/image" Target="../media/image5549.png"/><Relationship Id="rId5451" Type="http://schemas.openxmlformats.org/officeDocument/2006/relationships/image" Target="../media/image5550.png"/><Relationship Id="rId5452" Type="http://schemas.openxmlformats.org/officeDocument/2006/relationships/image" Target="../media/image5551.png"/><Relationship Id="rId5453" Type="http://schemas.openxmlformats.org/officeDocument/2006/relationships/image" Target="../media/image5552.png"/><Relationship Id="rId5454" Type="http://schemas.openxmlformats.org/officeDocument/2006/relationships/image" Target="../media/image5553.png"/><Relationship Id="rId5455" Type="http://schemas.openxmlformats.org/officeDocument/2006/relationships/image" Target="../media/image5554.png"/><Relationship Id="rId5456" Type="http://schemas.openxmlformats.org/officeDocument/2006/relationships/image" Target="../media/image5555.png"/><Relationship Id="rId5457" Type="http://schemas.openxmlformats.org/officeDocument/2006/relationships/image" Target="../media/image5556.png"/><Relationship Id="rId5458" Type="http://schemas.openxmlformats.org/officeDocument/2006/relationships/image" Target="../media/image5557.png"/><Relationship Id="rId5459" Type="http://schemas.openxmlformats.org/officeDocument/2006/relationships/image" Target="../media/image5558.png"/><Relationship Id="rId5460" Type="http://schemas.openxmlformats.org/officeDocument/2006/relationships/image" Target="../media/image5559.png"/><Relationship Id="rId5461" Type="http://schemas.openxmlformats.org/officeDocument/2006/relationships/image" Target="../media/image5560.png"/><Relationship Id="rId5462" Type="http://schemas.openxmlformats.org/officeDocument/2006/relationships/image" Target="../media/image5561.png"/><Relationship Id="rId5463" Type="http://schemas.openxmlformats.org/officeDocument/2006/relationships/image" Target="../media/image5562.png"/><Relationship Id="rId5464" Type="http://schemas.openxmlformats.org/officeDocument/2006/relationships/image" Target="../media/image5563.png"/><Relationship Id="rId5465" Type="http://schemas.openxmlformats.org/officeDocument/2006/relationships/image" Target="../media/image5564.png"/><Relationship Id="rId5466" Type="http://schemas.openxmlformats.org/officeDocument/2006/relationships/image" Target="../media/image5565.png"/><Relationship Id="rId5467" Type="http://schemas.openxmlformats.org/officeDocument/2006/relationships/image" Target="../media/image5566.png"/><Relationship Id="rId5468" Type="http://schemas.openxmlformats.org/officeDocument/2006/relationships/image" Target="../media/image5567.png"/><Relationship Id="rId5469" Type="http://schemas.openxmlformats.org/officeDocument/2006/relationships/image" Target="../media/image5568.png"/><Relationship Id="rId5470" Type="http://schemas.openxmlformats.org/officeDocument/2006/relationships/image" Target="../media/image5569.png"/><Relationship Id="rId5471" Type="http://schemas.openxmlformats.org/officeDocument/2006/relationships/image" Target="../media/image5570.png"/><Relationship Id="rId5472" Type="http://schemas.openxmlformats.org/officeDocument/2006/relationships/image" Target="../media/image5571.png"/><Relationship Id="rId5473" Type="http://schemas.openxmlformats.org/officeDocument/2006/relationships/image" Target="../media/image5572.png"/><Relationship Id="rId5474" Type="http://schemas.openxmlformats.org/officeDocument/2006/relationships/image" Target="../media/image5573.png"/><Relationship Id="rId5475" Type="http://schemas.openxmlformats.org/officeDocument/2006/relationships/image" Target="../media/image5574.png"/><Relationship Id="rId5476" Type="http://schemas.openxmlformats.org/officeDocument/2006/relationships/image" Target="../media/image5575.png"/><Relationship Id="rId5477" Type="http://schemas.openxmlformats.org/officeDocument/2006/relationships/image" Target="../media/image5576.png"/><Relationship Id="rId5478" Type="http://schemas.openxmlformats.org/officeDocument/2006/relationships/image" Target="../media/image5577.png"/><Relationship Id="rId5479" Type="http://schemas.openxmlformats.org/officeDocument/2006/relationships/image" Target="../media/image5578.png"/><Relationship Id="rId5480" Type="http://schemas.openxmlformats.org/officeDocument/2006/relationships/image" Target="../media/image5579.png"/><Relationship Id="rId5481" Type="http://schemas.openxmlformats.org/officeDocument/2006/relationships/image" Target="../media/image5580.png"/><Relationship Id="rId5482" Type="http://schemas.openxmlformats.org/officeDocument/2006/relationships/image" Target="../media/image5581.png"/><Relationship Id="rId5483" Type="http://schemas.openxmlformats.org/officeDocument/2006/relationships/image" Target="../media/image5582.png"/><Relationship Id="rId5484" Type="http://schemas.openxmlformats.org/officeDocument/2006/relationships/image" Target="../media/image5583.png"/><Relationship Id="rId5485" Type="http://schemas.openxmlformats.org/officeDocument/2006/relationships/image" Target="../media/image5584.png"/><Relationship Id="rId5486" Type="http://schemas.openxmlformats.org/officeDocument/2006/relationships/image" Target="../media/image5585.png"/><Relationship Id="rId5487" Type="http://schemas.openxmlformats.org/officeDocument/2006/relationships/image" Target="../media/image5586.png"/><Relationship Id="rId5488" Type="http://schemas.openxmlformats.org/officeDocument/2006/relationships/image" Target="../media/image5587.png"/><Relationship Id="rId5489" Type="http://schemas.openxmlformats.org/officeDocument/2006/relationships/image" Target="../media/image5588.png"/><Relationship Id="rId5490" Type="http://schemas.openxmlformats.org/officeDocument/2006/relationships/image" Target="../media/image5589.png"/><Relationship Id="rId5491" Type="http://schemas.openxmlformats.org/officeDocument/2006/relationships/image" Target="../media/image5590.png"/><Relationship Id="rId5492" Type="http://schemas.openxmlformats.org/officeDocument/2006/relationships/image" Target="../media/image5591.png"/><Relationship Id="rId5493" Type="http://schemas.openxmlformats.org/officeDocument/2006/relationships/image" Target="../media/image5592.png"/><Relationship Id="rId5494" Type="http://schemas.openxmlformats.org/officeDocument/2006/relationships/image" Target="../media/image5593.png"/><Relationship Id="rId5495" Type="http://schemas.openxmlformats.org/officeDocument/2006/relationships/image" Target="../media/image5594.png"/><Relationship Id="rId5496" Type="http://schemas.openxmlformats.org/officeDocument/2006/relationships/image" Target="../media/image5595.png"/><Relationship Id="rId5497" Type="http://schemas.openxmlformats.org/officeDocument/2006/relationships/image" Target="../media/image5596.png"/><Relationship Id="rId5498" Type="http://schemas.openxmlformats.org/officeDocument/2006/relationships/image" Target="../media/image5597.png"/><Relationship Id="rId5499" Type="http://schemas.openxmlformats.org/officeDocument/2006/relationships/image" Target="../media/image5598.png"/><Relationship Id="rId5500" Type="http://schemas.openxmlformats.org/officeDocument/2006/relationships/image" Target="../media/image5599.png"/><Relationship Id="rId5501" Type="http://schemas.openxmlformats.org/officeDocument/2006/relationships/image" Target="../media/image5600.png"/><Relationship Id="rId5502" Type="http://schemas.openxmlformats.org/officeDocument/2006/relationships/image" Target="../media/image5601.png"/><Relationship Id="rId5503" Type="http://schemas.openxmlformats.org/officeDocument/2006/relationships/image" Target="../media/image5602.png"/><Relationship Id="rId5504" Type="http://schemas.openxmlformats.org/officeDocument/2006/relationships/image" Target="../media/image5603.png"/><Relationship Id="rId5505" Type="http://schemas.openxmlformats.org/officeDocument/2006/relationships/image" Target="../media/image5604.png"/><Relationship Id="rId5506" Type="http://schemas.openxmlformats.org/officeDocument/2006/relationships/image" Target="../media/image5605.png"/><Relationship Id="rId5507" Type="http://schemas.openxmlformats.org/officeDocument/2006/relationships/image" Target="../media/image5606.png"/><Relationship Id="rId5508" Type="http://schemas.openxmlformats.org/officeDocument/2006/relationships/image" Target="../media/image5607.png"/><Relationship Id="rId5509" Type="http://schemas.openxmlformats.org/officeDocument/2006/relationships/image" Target="../media/image5608.png"/><Relationship Id="rId5510" Type="http://schemas.openxmlformats.org/officeDocument/2006/relationships/image" Target="../media/image5609.png"/><Relationship Id="rId5511" Type="http://schemas.openxmlformats.org/officeDocument/2006/relationships/image" Target="../media/image5610.png"/><Relationship Id="rId5512" Type="http://schemas.openxmlformats.org/officeDocument/2006/relationships/image" Target="../media/image5611.png"/><Relationship Id="rId5513" Type="http://schemas.openxmlformats.org/officeDocument/2006/relationships/image" Target="../media/image5612.png"/><Relationship Id="rId5514" Type="http://schemas.openxmlformats.org/officeDocument/2006/relationships/image" Target="../media/image5613.png"/><Relationship Id="rId5515" Type="http://schemas.openxmlformats.org/officeDocument/2006/relationships/image" Target="../media/image5614.png"/><Relationship Id="rId5516" Type="http://schemas.openxmlformats.org/officeDocument/2006/relationships/image" Target="../media/image5615.png"/><Relationship Id="rId5517" Type="http://schemas.openxmlformats.org/officeDocument/2006/relationships/image" Target="../media/image5616.png"/><Relationship Id="rId5518" Type="http://schemas.openxmlformats.org/officeDocument/2006/relationships/image" Target="../media/image5617.png"/><Relationship Id="rId5519" Type="http://schemas.openxmlformats.org/officeDocument/2006/relationships/image" Target="../media/image5618.png"/><Relationship Id="rId5520" Type="http://schemas.openxmlformats.org/officeDocument/2006/relationships/image" Target="../media/image5619.png"/><Relationship Id="rId5521" Type="http://schemas.openxmlformats.org/officeDocument/2006/relationships/image" Target="../media/image5620.png"/><Relationship Id="rId5522" Type="http://schemas.openxmlformats.org/officeDocument/2006/relationships/image" Target="../media/image5621.png"/><Relationship Id="rId5523" Type="http://schemas.openxmlformats.org/officeDocument/2006/relationships/image" Target="../media/image5622.png"/><Relationship Id="rId5524" Type="http://schemas.openxmlformats.org/officeDocument/2006/relationships/image" Target="../media/image5623.png"/><Relationship Id="rId5525" Type="http://schemas.openxmlformats.org/officeDocument/2006/relationships/image" Target="../media/image5624.png"/><Relationship Id="rId5526" Type="http://schemas.openxmlformats.org/officeDocument/2006/relationships/image" Target="../media/image5625.png"/><Relationship Id="rId5527" Type="http://schemas.openxmlformats.org/officeDocument/2006/relationships/image" Target="../media/image5626.png"/><Relationship Id="rId5528" Type="http://schemas.openxmlformats.org/officeDocument/2006/relationships/image" Target="../media/image5627.png"/><Relationship Id="rId5529" Type="http://schemas.openxmlformats.org/officeDocument/2006/relationships/image" Target="../media/image5628.png"/><Relationship Id="rId5530" Type="http://schemas.openxmlformats.org/officeDocument/2006/relationships/image" Target="../media/image5629.png"/><Relationship Id="rId5531" Type="http://schemas.openxmlformats.org/officeDocument/2006/relationships/image" Target="../media/image5630.png"/><Relationship Id="rId5532" Type="http://schemas.openxmlformats.org/officeDocument/2006/relationships/image" Target="../media/image5631.png"/><Relationship Id="rId5533" Type="http://schemas.openxmlformats.org/officeDocument/2006/relationships/image" Target="../media/image5632.png"/><Relationship Id="rId5534" Type="http://schemas.openxmlformats.org/officeDocument/2006/relationships/image" Target="../media/image5633.png"/><Relationship Id="rId5535" Type="http://schemas.openxmlformats.org/officeDocument/2006/relationships/image" Target="../media/image5634.png"/><Relationship Id="rId5536" Type="http://schemas.openxmlformats.org/officeDocument/2006/relationships/image" Target="../media/image5635.png"/><Relationship Id="rId5537" Type="http://schemas.openxmlformats.org/officeDocument/2006/relationships/image" Target="../media/image5636.png"/><Relationship Id="rId5538" Type="http://schemas.openxmlformats.org/officeDocument/2006/relationships/image" Target="../media/image5637.png"/><Relationship Id="rId5539" Type="http://schemas.openxmlformats.org/officeDocument/2006/relationships/image" Target="../media/image5638.png"/><Relationship Id="rId5540" Type="http://schemas.openxmlformats.org/officeDocument/2006/relationships/image" Target="../media/image5639.png"/><Relationship Id="rId5541" Type="http://schemas.openxmlformats.org/officeDocument/2006/relationships/image" Target="../media/image5640.png"/><Relationship Id="rId5542" Type="http://schemas.openxmlformats.org/officeDocument/2006/relationships/image" Target="../media/image5641.png"/><Relationship Id="rId5543" Type="http://schemas.openxmlformats.org/officeDocument/2006/relationships/image" Target="../media/image5642.png"/><Relationship Id="rId5544" Type="http://schemas.openxmlformats.org/officeDocument/2006/relationships/image" Target="../media/image5643.png"/><Relationship Id="rId5545" Type="http://schemas.openxmlformats.org/officeDocument/2006/relationships/image" Target="../media/image5644.png"/><Relationship Id="rId5546" Type="http://schemas.openxmlformats.org/officeDocument/2006/relationships/image" Target="../media/image5645.png"/><Relationship Id="rId5547" Type="http://schemas.openxmlformats.org/officeDocument/2006/relationships/image" Target="../media/image5646.png"/><Relationship Id="rId5548" Type="http://schemas.openxmlformats.org/officeDocument/2006/relationships/image" Target="../media/image5647.png"/><Relationship Id="rId5549" Type="http://schemas.openxmlformats.org/officeDocument/2006/relationships/image" Target="../media/image5648.png"/><Relationship Id="rId5550" Type="http://schemas.openxmlformats.org/officeDocument/2006/relationships/image" Target="../media/image5649.png"/><Relationship Id="rId5551" Type="http://schemas.openxmlformats.org/officeDocument/2006/relationships/image" Target="../media/image5650.png"/><Relationship Id="rId5552" Type="http://schemas.openxmlformats.org/officeDocument/2006/relationships/image" Target="../media/image5651.png"/><Relationship Id="rId5553" Type="http://schemas.openxmlformats.org/officeDocument/2006/relationships/image" Target="../media/image5652.png"/><Relationship Id="rId5554" Type="http://schemas.openxmlformats.org/officeDocument/2006/relationships/image" Target="../media/image5653.png"/><Relationship Id="rId5555" Type="http://schemas.openxmlformats.org/officeDocument/2006/relationships/image" Target="../media/image5654.png"/><Relationship Id="rId5556" Type="http://schemas.openxmlformats.org/officeDocument/2006/relationships/image" Target="../media/image5655.png"/><Relationship Id="rId5557" Type="http://schemas.openxmlformats.org/officeDocument/2006/relationships/image" Target="../media/image5656.png"/><Relationship Id="rId5558" Type="http://schemas.openxmlformats.org/officeDocument/2006/relationships/image" Target="../media/image5657.png"/><Relationship Id="rId5559" Type="http://schemas.openxmlformats.org/officeDocument/2006/relationships/image" Target="../media/image5658.png"/><Relationship Id="rId5560" Type="http://schemas.openxmlformats.org/officeDocument/2006/relationships/image" Target="../media/image5659.png"/><Relationship Id="rId5561" Type="http://schemas.openxmlformats.org/officeDocument/2006/relationships/image" Target="../media/image5660.png"/><Relationship Id="rId5562" Type="http://schemas.openxmlformats.org/officeDocument/2006/relationships/image" Target="../media/image5661.png"/><Relationship Id="rId5563" Type="http://schemas.openxmlformats.org/officeDocument/2006/relationships/image" Target="../media/image5662.png"/><Relationship Id="rId5564" Type="http://schemas.openxmlformats.org/officeDocument/2006/relationships/image" Target="../media/image5663.png"/><Relationship Id="rId5565" Type="http://schemas.openxmlformats.org/officeDocument/2006/relationships/image" Target="../media/image5664.png"/><Relationship Id="rId5566" Type="http://schemas.openxmlformats.org/officeDocument/2006/relationships/image" Target="../media/image5665.png"/><Relationship Id="rId5567" Type="http://schemas.openxmlformats.org/officeDocument/2006/relationships/image" Target="../media/image5666.png"/><Relationship Id="rId5568" Type="http://schemas.openxmlformats.org/officeDocument/2006/relationships/image" Target="../media/image5667.png"/><Relationship Id="rId5569" Type="http://schemas.openxmlformats.org/officeDocument/2006/relationships/image" Target="../media/image5668.png"/><Relationship Id="rId5570" Type="http://schemas.openxmlformats.org/officeDocument/2006/relationships/image" Target="../media/image5669.png"/><Relationship Id="rId5571" Type="http://schemas.openxmlformats.org/officeDocument/2006/relationships/image" Target="../media/image5670.png"/><Relationship Id="rId5572" Type="http://schemas.openxmlformats.org/officeDocument/2006/relationships/image" Target="../media/image5671.png"/><Relationship Id="rId5573" Type="http://schemas.openxmlformats.org/officeDocument/2006/relationships/image" Target="../media/image5672.png"/><Relationship Id="rId5574" Type="http://schemas.openxmlformats.org/officeDocument/2006/relationships/image" Target="../media/image5673.png"/><Relationship Id="rId5575" Type="http://schemas.openxmlformats.org/officeDocument/2006/relationships/image" Target="../media/image5674.png"/><Relationship Id="rId5576" Type="http://schemas.openxmlformats.org/officeDocument/2006/relationships/image" Target="../media/image5675.png"/><Relationship Id="rId5577" Type="http://schemas.openxmlformats.org/officeDocument/2006/relationships/image" Target="../media/image5676.png"/><Relationship Id="rId5578" Type="http://schemas.openxmlformats.org/officeDocument/2006/relationships/image" Target="../media/image5677.png"/><Relationship Id="rId5579" Type="http://schemas.openxmlformats.org/officeDocument/2006/relationships/image" Target="../media/image5678.png"/><Relationship Id="rId5580" Type="http://schemas.openxmlformats.org/officeDocument/2006/relationships/image" Target="../media/image5679.png"/><Relationship Id="rId5581" Type="http://schemas.openxmlformats.org/officeDocument/2006/relationships/image" Target="../media/image5680.png"/><Relationship Id="rId5582" Type="http://schemas.openxmlformats.org/officeDocument/2006/relationships/image" Target="../media/image5681.png"/><Relationship Id="rId5583" Type="http://schemas.openxmlformats.org/officeDocument/2006/relationships/image" Target="../media/image5682.png"/><Relationship Id="rId5584" Type="http://schemas.openxmlformats.org/officeDocument/2006/relationships/image" Target="../media/image5683.png"/><Relationship Id="rId5585" Type="http://schemas.openxmlformats.org/officeDocument/2006/relationships/image" Target="../media/image5684.png"/><Relationship Id="rId5586" Type="http://schemas.openxmlformats.org/officeDocument/2006/relationships/image" Target="../media/image5685.png"/><Relationship Id="rId5587" Type="http://schemas.openxmlformats.org/officeDocument/2006/relationships/image" Target="../media/image5686.png"/><Relationship Id="rId5588" Type="http://schemas.openxmlformats.org/officeDocument/2006/relationships/image" Target="../media/image5687.png"/><Relationship Id="rId5589" Type="http://schemas.openxmlformats.org/officeDocument/2006/relationships/image" Target="../media/image5688.png"/><Relationship Id="rId5590" Type="http://schemas.openxmlformats.org/officeDocument/2006/relationships/image" Target="../media/image5689.png"/><Relationship Id="rId5591" Type="http://schemas.openxmlformats.org/officeDocument/2006/relationships/image" Target="../media/image5690.png"/><Relationship Id="rId5592" Type="http://schemas.openxmlformats.org/officeDocument/2006/relationships/image" Target="../media/image5691.png"/><Relationship Id="rId5593" Type="http://schemas.openxmlformats.org/officeDocument/2006/relationships/image" Target="../media/image5692.png"/><Relationship Id="rId5594" Type="http://schemas.openxmlformats.org/officeDocument/2006/relationships/image" Target="../media/image5693.png"/><Relationship Id="rId5595" Type="http://schemas.openxmlformats.org/officeDocument/2006/relationships/image" Target="../media/image5694.png"/><Relationship Id="rId5596" Type="http://schemas.openxmlformats.org/officeDocument/2006/relationships/image" Target="../media/image5695.png"/><Relationship Id="rId5597" Type="http://schemas.openxmlformats.org/officeDocument/2006/relationships/image" Target="../media/image5696.png"/><Relationship Id="rId5598" Type="http://schemas.openxmlformats.org/officeDocument/2006/relationships/image" Target="../media/image5697.png"/><Relationship Id="rId5599" Type="http://schemas.openxmlformats.org/officeDocument/2006/relationships/image" Target="../media/image5698.png"/><Relationship Id="rId5600" Type="http://schemas.openxmlformats.org/officeDocument/2006/relationships/image" Target="../media/image5699.png"/><Relationship Id="rId5601" Type="http://schemas.openxmlformats.org/officeDocument/2006/relationships/image" Target="../media/image5700.png"/><Relationship Id="rId5602" Type="http://schemas.openxmlformats.org/officeDocument/2006/relationships/image" Target="../media/image5701.png"/><Relationship Id="rId5603" Type="http://schemas.openxmlformats.org/officeDocument/2006/relationships/image" Target="../media/image5702.png"/><Relationship Id="rId5604" Type="http://schemas.openxmlformats.org/officeDocument/2006/relationships/image" Target="../media/image5703.png"/><Relationship Id="rId5605" Type="http://schemas.openxmlformats.org/officeDocument/2006/relationships/image" Target="../media/image5704.png"/><Relationship Id="rId5606" Type="http://schemas.openxmlformats.org/officeDocument/2006/relationships/image" Target="../media/image5705.png"/><Relationship Id="rId5607" Type="http://schemas.openxmlformats.org/officeDocument/2006/relationships/image" Target="../media/image5706.png"/><Relationship Id="rId5608" Type="http://schemas.openxmlformats.org/officeDocument/2006/relationships/image" Target="../media/image5707.png"/><Relationship Id="rId5609" Type="http://schemas.openxmlformats.org/officeDocument/2006/relationships/image" Target="../media/image5708.png"/><Relationship Id="rId5610" Type="http://schemas.openxmlformats.org/officeDocument/2006/relationships/image" Target="../media/image5709.png"/><Relationship Id="rId5611" Type="http://schemas.openxmlformats.org/officeDocument/2006/relationships/image" Target="../media/image5710.png"/><Relationship Id="rId5612" Type="http://schemas.openxmlformats.org/officeDocument/2006/relationships/image" Target="../media/image5711.png"/><Relationship Id="rId5613" Type="http://schemas.openxmlformats.org/officeDocument/2006/relationships/image" Target="../media/image5712.png"/><Relationship Id="rId5614" Type="http://schemas.openxmlformats.org/officeDocument/2006/relationships/image" Target="../media/image5713.png"/><Relationship Id="rId5615" Type="http://schemas.openxmlformats.org/officeDocument/2006/relationships/image" Target="../media/image5714.png"/><Relationship Id="rId5616" Type="http://schemas.openxmlformats.org/officeDocument/2006/relationships/image" Target="../media/image5715.png"/><Relationship Id="rId5617" Type="http://schemas.openxmlformats.org/officeDocument/2006/relationships/image" Target="../media/image5716.png"/><Relationship Id="rId5618" Type="http://schemas.openxmlformats.org/officeDocument/2006/relationships/image" Target="../media/image5717.png"/><Relationship Id="rId5619" Type="http://schemas.openxmlformats.org/officeDocument/2006/relationships/image" Target="../media/image5718.png"/><Relationship Id="rId5620" Type="http://schemas.openxmlformats.org/officeDocument/2006/relationships/image" Target="../media/image5719.png"/><Relationship Id="rId5621" Type="http://schemas.openxmlformats.org/officeDocument/2006/relationships/image" Target="../media/image5720.png"/><Relationship Id="rId5622" Type="http://schemas.openxmlformats.org/officeDocument/2006/relationships/image" Target="../media/image5721.png"/><Relationship Id="rId5623" Type="http://schemas.openxmlformats.org/officeDocument/2006/relationships/image" Target="../media/image5722.png"/><Relationship Id="rId5624" Type="http://schemas.openxmlformats.org/officeDocument/2006/relationships/image" Target="../media/image5723.png"/><Relationship Id="rId5625" Type="http://schemas.openxmlformats.org/officeDocument/2006/relationships/image" Target="../media/image5724.png"/><Relationship Id="rId5626" Type="http://schemas.openxmlformats.org/officeDocument/2006/relationships/image" Target="../media/image5725.png"/><Relationship Id="rId5627" Type="http://schemas.openxmlformats.org/officeDocument/2006/relationships/image" Target="../media/image5726.png"/><Relationship Id="rId5628" Type="http://schemas.openxmlformats.org/officeDocument/2006/relationships/image" Target="../media/image5727.png"/><Relationship Id="rId5629" Type="http://schemas.openxmlformats.org/officeDocument/2006/relationships/image" Target="../media/image5728.png"/><Relationship Id="rId5630" Type="http://schemas.openxmlformats.org/officeDocument/2006/relationships/image" Target="../media/image5729.png"/><Relationship Id="rId5631" Type="http://schemas.openxmlformats.org/officeDocument/2006/relationships/image" Target="../media/image5730.png"/><Relationship Id="rId5632" Type="http://schemas.openxmlformats.org/officeDocument/2006/relationships/image" Target="../media/image5731.png"/><Relationship Id="rId5633" Type="http://schemas.openxmlformats.org/officeDocument/2006/relationships/image" Target="../media/image5732.png"/><Relationship Id="rId5634" Type="http://schemas.openxmlformats.org/officeDocument/2006/relationships/image" Target="../media/image5733.png"/><Relationship Id="rId5635" Type="http://schemas.openxmlformats.org/officeDocument/2006/relationships/image" Target="../media/image5734.png"/><Relationship Id="rId5636" Type="http://schemas.openxmlformats.org/officeDocument/2006/relationships/image" Target="../media/image5735.png"/><Relationship Id="rId5637" Type="http://schemas.openxmlformats.org/officeDocument/2006/relationships/image" Target="../media/image5736.png"/><Relationship Id="rId5638" Type="http://schemas.openxmlformats.org/officeDocument/2006/relationships/image" Target="../media/image5737.png"/><Relationship Id="rId5639" Type="http://schemas.openxmlformats.org/officeDocument/2006/relationships/image" Target="../media/image5738.png"/><Relationship Id="rId5640" Type="http://schemas.openxmlformats.org/officeDocument/2006/relationships/image" Target="../media/image5739.png"/><Relationship Id="rId5641" Type="http://schemas.openxmlformats.org/officeDocument/2006/relationships/image" Target="../media/image5740.png"/><Relationship Id="rId5642" Type="http://schemas.openxmlformats.org/officeDocument/2006/relationships/image" Target="../media/image5741.png"/><Relationship Id="rId5643" Type="http://schemas.openxmlformats.org/officeDocument/2006/relationships/image" Target="../media/image5742.png"/><Relationship Id="rId5644" Type="http://schemas.openxmlformats.org/officeDocument/2006/relationships/image" Target="../media/image5743.png"/><Relationship Id="rId5645" Type="http://schemas.openxmlformats.org/officeDocument/2006/relationships/image" Target="../media/image5744.png"/><Relationship Id="rId5646" Type="http://schemas.openxmlformats.org/officeDocument/2006/relationships/image" Target="../media/image5745.png"/><Relationship Id="rId5647" Type="http://schemas.openxmlformats.org/officeDocument/2006/relationships/image" Target="../media/image5746.png"/><Relationship Id="rId5648" Type="http://schemas.openxmlformats.org/officeDocument/2006/relationships/image" Target="../media/image5747.png"/><Relationship Id="rId5649" Type="http://schemas.openxmlformats.org/officeDocument/2006/relationships/image" Target="../media/image5748.png"/><Relationship Id="rId5650" Type="http://schemas.openxmlformats.org/officeDocument/2006/relationships/image" Target="../media/image5749.png"/><Relationship Id="rId5651" Type="http://schemas.openxmlformats.org/officeDocument/2006/relationships/image" Target="../media/image5750.png"/><Relationship Id="rId5652" Type="http://schemas.openxmlformats.org/officeDocument/2006/relationships/image" Target="../media/image5751.png"/><Relationship Id="rId5653" Type="http://schemas.openxmlformats.org/officeDocument/2006/relationships/image" Target="../media/image5752.png"/><Relationship Id="rId5654" Type="http://schemas.openxmlformats.org/officeDocument/2006/relationships/image" Target="../media/image5753.png"/><Relationship Id="rId5655" Type="http://schemas.openxmlformats.org/officeDocument/2006/relationships/image" Target="../media/image5754.png"/><Relationship Id="rId5656" Type="http://schemas.openxmlformats.org/officeDocument/2006/relationships/image" Target="../media/image5755.png"/><Relationship Id="rId5657" Type="http://schemas.openxmlformats.org/officeDocument/2006/relationships/image" Target="../media/image5756.png"/><Relationship Id="rId5658" Type="http://schemas.openxmlformats.org/officeDocument/2006/relationships/image" Target="../media/image5757.png"/><Relationship Id="rId5659" Type="http://schemas.openxmlformats.org/officeDocument/2006/relationships/image" Target="../media/image5758.png"/><Relationship Id="rId5660" Type="http://schemas.openxmlformats.org/officeDocument/2006/relationships/image" Target="../media/image5759.png"/><Relationship Id="rId5661" Type="http://schemas.openxmlformats.org/officeDocument/2006/relationships/image" Target="../media/image5760.png"/><Relationship Id="rId5662" Type="http://schemas.openxmlformats.org/officeDocument/2006/relationships/image" Target="../media/image5761.png"/><Relationship Id="rId5663" Type="http://schemas.openxmlformats.org/officeDocument/2006/relationships/image" Target="../media/image5762.png"/><Relationship Id="rId5664" Type="http://schemas.openxmlformats.org/officeDocument/2006/relationships/image" Target="../media/image5763.png"/><Relationship Id="rId5665" Type="http://schemas.openxmlformats.org/officeDocument/2006/relationships/image" Target="../media/image5764.png"/><Relationship Id="rId5666" Type="http://schemas.openxmlformats.org/officeDocument/2006/relationships/image" Target="../media/image5765.png"/><Relationship Id="rId5667" Type="http://schemas.openxmlformats.org/officeDocument/2006/relationships/image" Target="../media/image5766.png"/><Relationship Id="rId5668" Type="http://schemas.openxmlformats.org/officeDocument/2006/relationships/image" Target="../media/image5767.png"/><Relationship Id="rId5669" Type="http://schemas.openxmlformats.org/officeDocument/2006/relationships/image" Target="../media/image5768.png"/><Relationship Id="rId5670" Type="http://schemas.openxmlformats.org/officeDocument/2006/relationships/image" Target="../media/image5769.png"/><Relationship Id="rId5671" Type="http://schemas.openxmlformats.org/officeDocument/2006/relationships/image" Target="../media/image5770.png"/><Relationship Id="rId5672" Type="http://schemas.openxmlformats.org/officeDocument/2006/relationships/image" Target="../media/image5771.png"/><Relationship Id="rId5673" Type="http://schemas.openxmlformats.org/officeDocument/2006/relationships/image" Target="../media/image5772.png"/><Relationship Id="rId5674" Type="http://schemas.openxmlformats.org/officeDocument/2006/relationships/image" Target="../media/image5773.png"/><Relationship Id="rId5675" Type="http://schemas.openxmlformats.org/officeDocument/2006/relationships/image" Target="../media/image5774.png"/><Relationship Id="rId5676" Type="http://schemas.openxmlformats.org/officeDocument/2006/relationships/image" Target="../media/image5775.png"/><Relationship Id="rId5677" Type="http://schemas.openxmlformats.org/officeDocument/2006/relationships/image" Target="../media/image5776.png"/><Relationship Id="rId5678" Type="http://schemas.openxmlformats.org/officeDocument/2006/relationships/image" Target="../media/image5777.png"/><Relationship Id="rId5679" Type="http://schemas.openxmlformats.org/officeDocument/2006/relationships/image" Target="../media/image5778.png"/><Relationship Id="rId5680" Type="http://schemas.openxmlformats.org/officeDocument/2006/relationships/image" Target="../media/image5779.png"/><Relationship Id="rId5681" Type="http://schemas.openxmlformats.org/officeDocument/2006/relationships/image" Target="../media/image5780.png"/><Relationship Id="rId5682" Type="http://schemas.openxmlformats.org/officeDocument/2006/relationships/image" Target="../media/image5781.png"/><Relationship Id="rId5683" Type="http://schemas.openxmlformats.org/officeDocument/2006/relationships/image" Target="../media/image5782.png"/><Relationship Id="rId5684" Type="http://schemas.openxmlformats.org/officeDocument/2006/relationships/image" Target="../media/image5783.png"/><Relationship Id="rId5685" Type="http://schemas.openxmlformats.org/officeDocument/2006/relationships/image" Target="../media/image5784.png"/><Relationship Id="rId5686" Type="http://schemas.openxmlformats.org/officeDocument/2006/relationships/image" Target="../media/image5785.png"/><Relationship Id="rId5687" Type="http://schemas.openxmlformats.org/officeDocument/2006/relationships/image" Target="../media/image5786.png"/><Relationship Id="rId5688" Type="http://schemas.openxmlformats.org/officeDocument/2006/relationships/image" Target="../media/image5787.png"/><Relationship Id="rId5689" Type="http://schemas.openxmlformats.org/officeDocument/2006/relationships/image" Target="../media/image5788.png"/><Relationship Id="rId5690" Type="http://schemas.openxmlformats.org/officeDocument/2006/relationships/image" Target="../media/image5789.png"/><Relationship Id="rId5691" Type="http://schemas.openxmlformats.org/officeDocument/2006/relationships/image" Target="../media/image5790.png"/><Relationship Id="rId5692" Type="http://schemas.openxmlformats.org/officeDocument/2006/relationships/image" Target="../media/image5791.png"/><Relationship Id="rId5693" Type="http://schemas.openxmlformats.org/officeDocument/2006/relationships/image" Target="../media/image5792.png"/><Relationship Id="rId5694" Type="http://schemas.openxmlformats.org/officeDocument/2006/relationships/image" Target="../media/image5793.png"/><Relationship Id="rId5695" Type="http://schemas.openxmlformats.org/officeDocument/2006/relationships/image" Target="../media/image5794.png"/><Relationship Id="rId5696" Type="http://schemas.openxmlformats.org/officeDocument/2006/relationships/image" Target="../media/image5795.png"/><Relationship Id="rId5697" Type="http://schemas.openxmlformats.org/officeDocument/2006/relationships/image" Target="../media/image5796.png"/><Relationship Id="rId5698" Type="http://schemas.openxmlformats.org/officeDocument/2006/relationships/image" Target="../media/image5797.png"/><Relationship Id="rId5699" Type="http://schemas.openxmlformats.org/officeDocument/2006/relationships/image" Target="../media/image5798.png"/><Relationship Id="rId5700" Type="http://schemas.openxmlformats.org/officeDocument/2006/relationships/image" Target="../media/image5799.png"/><Relationship Id="rId5701" Type="http://schemas.openxmlformats.org/officeDocument/2006/relationships/image" Target="../media/image5800.png"/><Relationship Id="rId5702" Type="http://schemas.openxmlformats.org/officeDocument/2006/relationships/image" Target="../media/image5801.png"/><Relationship Id="rId5703" Type="http://schemas.openxmlformats.org/officeDocument/2006/relationships/image" Target="../media/image5802.png"/><Relationship Id="rId5704" Type="http://schemas.openxmlformats.org/officeDocument/2006/relationships/image" Target="../media/image5803.png"/><Relationship Id="rId5705" Type="http://schemas.openxmlformats.org/officeDocument/2006/relationships/image" Target="../media/image5804.png"/><Relationship Id="rId5706" Type="http://schemas.openxmlformats.org/officeDocument/2006/relationships/image" Target="../media/image5805.png"/><Relationship Id="rId5707" Type="http://schemas.openxmlformats.org/officeDocument/2006/relationships/image" Target="../media/image5806.png"/><Relationship Id="rId5708" Type="http://schemas.openxmlformats.org/officeDocument/2006/relationships/image" Target="../media/image5807.png"/><Relationship Id="rId5709" Type="http://schemas.openxmlformats.org/officeDocument/2006/relationships/image" Target="../media/image5808.png"/><Relationship Id="rId5710" Type="http://schemas.openxmlformats.org/officeDocument/2006/relationships/image" Target="../media/image5809.png"/><Relationship Id="rId5711" Type="http://schemas.openxmlformats.org/officeDocument/2006/relationships/image" Target="../media/image5810.png"/><Relationship Id="rId5712" Type="http://schemas.openxmlformats.org/officeDocument/2006/relationships/image" Target="../media/image5811.png"/><Relationship Id="rId5713" Type="http://schemas.openxmlformats.org/officeDocument/2006/relationships/image" Target="../media/image5812.png"/><Relationship Id="rId5714" Type="http://schemas.openxmlformats.org/officeDocument/2006/relationships/image" Target="../media/image5813.png"/><Relationship Id="rId5715" Type="http://schemas.openxmlformats.org/officeDocument/2006/relationships/image" Target="../media/image5814.png"/><Relationship Id="rId5716" Type="http://schemas.openxmlformats.org/officeDocument/2006/relationships/image" Target="../media/image5815.png"/><Relationship Id="rId5717" Type="http://schemas.openxmlformats.org/officeDocument/2006/relationships/image" Target="../media/image5816.png"/><Relationship Id="rId5718" Type="http://schemas.openxmlformats.org/officeDocument/2006/relationships/image" Target="../media/image5817.png"/><Relationship Id="rId5719" Type="http://schemas.openxmlformats.org/officeDocument/2006/relationships/image" Target="../media/image5818.png"/><Relationship Id="rId5720" Type="http://schemas.openxmlformats.org/officeDocument/2006/relationships/image" Target="../media/image5819.png"/><Relationship Id="rId5721" Type="http://schemas.openxmlformats.org/officeDocument/2006/relationships/image" Target="../media/image5820.png"/><Relationship Id="rId5722" Type="http://schemas.openxmlformats.org/officeDocument/2006/relationships/image" Target="../media/image5821.png"/><Relationship Id="rId5723" Type="http://schemas.openxmlformats.org/officeDocument/2006/relationships/image" Target="../media/image5822.png"/><Relationship Id="rId5724" Type="http://schemas.openxmlformats.org/officeDocument/2006/relationships/image" Target="../media/image5823.png"/><Relationship Id="rId5725" Type="http://schemas.openxmlformats.org/officeDocument/2006/relationships/image" Target="../media/image5824.png"/><Relationship Id="rId5726" Type="http://schemas.openxmlformats.org/officeDocument/2006/relationships/image" Target="../media/image5825.png"/><Relationship Id="rId5727" Type="http://schemas.openxmlformats.org/officeDocument/2006/relationships/image" Target="../media/image5826.png"/><Relationship Id="rId5728" Type="http://schemas.openxmlformats.org/officeDocument/2006/relationships/image" Target="../media/image5827.png"/><Relationship Id="rId5729" Type="http://schemas.openxmlformats.org/officeDocument/2006/relationships/image" Target="../media/image5828.png"/><Relationship Id="rId5730" Type="http://schemas.openxmlformats.org/officeDocument/2006/relationships/image" Target="../media/image5829.png"/><Relationship Id="rId5731" Type="http://schemas.openxmlformats.org/officeDocument/2006/relationships/image" Target="../media/image5830.png"/><Relationship Id="rId5732" Type="http://schemas.openxmlformats.org/officeDocument/2006/relationships/image" Target="../media/image5831.png"/><Relationship Id="rId5733" Type="http://schemas.openxmlformats.org/officeDocument/2006/relationships/image" Target="../media/image5832.png"/><Relationship Id="rId5734" Type="http://schemas.openxmlformats.org/officeDocument/2006/relationships/image" Target="../media/image5833.png"/><Relationship Id="rId5735" Type="http://schemas.openxmlformats.org/officeDocument/2006/relationships/image" Target="../media/image5834.png"/><Relationship Id="rId5736" Type="http://schemas.openxmlformats.org/officeDocument/2006/relationships/image" Target="../media/image5835.png"/><Relationship Id="rId5737" Type="http://schemas.openxmlformats.org/officeDocument/2006/relationships/image" Target="../media/image5836.png"/><Relationship Id="rId5738" Type="http://schemas.openxmlformats.org/officeDocument/2006/relationships/image" Target="../media/image5837.png"/><Relationship Id="rId5739" Type="http://schemas.openxmlformats.org/officeDocument/2006/relationships/image" Target="../media/image5838.png"/><Relationship Id="rId5740" Type="http://schemas.openxmlformats.org/officeDocument/2006/relationships/image" Target="../media/image5839.png"/><Relationship Id="rId5741" Type="http://schemas.openxmlformats.org/officeDocument/2006/relationships/image" Target="../media/image5840.png"/><Relationship Id="rId5742" Type="http://schemas.openxmlformats.org/officeDocument/2006/relationships/image" Target="../media/image5841.png"/><Relationship Id="rId5743" Type="http://schemas.openxmlformats.org/officeDocument/2006/relationships/image" Target="../media/image5842.png"/><Relationship Id="rId5744" Type="http://schemas.openxmlformats.org/officeDocument/2006/relationships/image" Target="../media/image5843.png"/><Relationship Id="rId5745" Type="http://schemas.openxmlformats.org/officeDocument/2006/relationships/image" Target="../media/image5844.png"/><Relationship Id="rId5746" Type="http://schemas.openxmlformats.org/officeDocument/2006/relationships/image" Target="../media/image5845.png"/><Relationship Id="rId5747" Type="http://schemas.openxmlformats.org/officeDocument/2006/relationships/image" Target="../media/image5846.png"/><Relationship Id="rId5748" Type="http://schemas.openxmlformats.org/officeDocument/2006/relationships/image" Target="../media/image5847.png"/><Relationship Id="rId5749" Type="http://schemas.openxmlformats.org/officeDocument/2006/relationships/image" Target="../media/image5848.png"/><Relationship Id="rId5750" Type="http://schemas.openxmlformats.org/officeDocument/2006/relationships/image" Target="../media/image5849.png"/><Relationship Id="rId5751" Type="http://schemas.openxmlformats.org/officeDocument/2006/relationships/image" Target="../media/image5850.png"/><Relationship Id="rId5752" Type="http://schemas.openxmlformats.org/officeDocument/2006/relationships/image" Target="../media/image5851.png"/><Relationship Id="rId5753" Type="http://schemas.openxmlformats.org/officeDocument/2006/relationships/image" Target="../media/image5852.png"/><Relationship Id="rId5754" Type="http://schemas.openxmlformats.org/officeDocument/2006/relationships/image" Target="../media/image5853.png"/><Relationship Id="rId5755" Type="http://schemas.openxmlformats.org/officeDocument/2006/relationships/image" Target="../media/image5854.png"/><Relationship Id="rId5756" Type="http://schemas.openxmlformats.org/officeDocument/2006/relationships/image" Target="../media/image5855.png"/><Relationship Id="rId5757" Type="http://schemas.openxmlformats.org/officeDocument/2006/relationships/image" Target="../media/image5856.png"/><Relationship Id="rId5758" Type="http://schemas.openxmlformats.org/officeDocument/2006/relationships/image" Target="../media/image5857.png"/><Relationship Id="rId5759" Type="http://schemas.openxmlformats.org/officeDocument/2006/relationships/image" Target="../media/image5858.png"/><Relationship Id="rId5760" Type="http://schemas.openxmlformats.org/officeDocument/2006/relationships/image" Target="../media/image5859.png"/><Relationship Id="rId5761" Type="http://schemas.openxmlformats.org/officeDocument/2006/relationships/image" Target="../media/image5860.png"/><Relationship Id="rId5762" Type="http://schemas.openxmlformats.org/officeDocument/2006/relationships/image" Target="../media/image5861.png"/><Relationship Id="rId5763" Type="http://schemas.openxmlformats.org/officeDocument/2006/relationships/image" Target="../media/image5862.png"/><Relationship Id="rId5764" Type="http://schemas.openxmlformats.org/officeDocument/2006/relationships/image" Target="../media/image5863.png"/><Relationship Id="rId5765" Type="http://schemas.openxmlformats.org/officeDocument/2006/relationships/image" Target="../media/image5864.png"/><Relationship Id="rId5766" Type="http://schemas.openxmlformats.org/officeDocument/2006/relationships/image" Target="../media/image5865.png"/><Relationship Id="rId5767" Type="http://schemas.openxmlformats.org/officeDocument/2006/relationships/image" Target="../media/image5866.png"/><Relationship Id="rId5768" Type="http://schemas.openxmlformats.org/officeDocument/2006/relationships/image" Target="../media/image5867.png"/><Relationship Id="rId5769" Type="http://schemas.openxmlformats.org/officeDocument/2006/relationships/image" Target="../media/image5868.png"/><Relationship Id="rId5770" Type="http://schemas.openxmlformats.org/officeDocument/2006/relationships/image" Target="../media/image5869.png"/><Relationship Id="rId5771" Type="http://schemas.openxmlformats.org/officeDocument/2006/relationships/image" Target="../media/image5870.png"/><Relationship Id="rId5772" Type="http://schemas.openxmlformats.org/officeDocument/2006/relationships/image" Target="../media/image5871.png"/><Relationship Id="rId5773" Type="http://schemas.openxmlformats.org/officeDocument/2006/relationships/image" Target="../media/image5872.png"/><Relationship Id="rId5774" Type="http://schemas.openxmlformats.org/officeDocument/2006/relationships/image" Target="../media/image5873.png"/><Relationship Id="rId5775" Type="http://schemas.openxmlformats.org/officeDocument/2006/relationships/image" Target="../media/image5874.png"/><Relationship Id="rId5776" Type="http://schemas.openxmlformats.org/officeDocument/2006/relationships/image" Target="../media/image5875.png"/><Relationship Id="rId5777" Type="http://schemas.openxmlformats.org/officeDocument/2006/relationships/image" Target="../media/image5876.png"/><Relationship Id="rId5778" Type="http://schemas.openxmlformats.org/officeDocument/2006/relationships/image" Target="../media/image5877.png"/><Relationship Id="rId5779" Type="http://schemas.openxmlformats.org/officeDocument/2006/relationships/image" Target="../media/image5878.png"/><Relationship Id="rId5780" Type="http://schemas.openxmlformats.org/officeDocument/2006/relationships/image" Target="../media/image5879.png"/><Relationship Id="rId5781" Type="http://schemas.openxmlformats.org/officeDocument/2006/relationships/image" Target="../media/image5880.png"/><Relationship Id="rId5782" Type="http://schemas.openxmlformats.org/officeDocument/2006/relationships/image" Target="../media/image5881.png"/><Relationship Id="rId5783" Type="http://schemas.openxmlformats.org/officeDocument/2006/relationships/image" Target="../media/image5882.png"/><Relationship Id="rId5784" Type="http://schemas.openxmlformats.org/officeDocument/2006/relationships/image" Target="../media/image5883.png"/><Relationship Id="rId5785" Type="http://schemas.openxmlformats.org/officeDocument/2006/relationships/image" Target="../media/image5884.png"/><Relationship Id="rId5786" Type="http://schemas.openxmlformats.org/officeDocument/2006/relationships/image" Target="../media/image5885.png"/><Relationship Id="rId5787" Type="http://schemas.openxmlformats.org/officeDocument/2006/relationships/image" Target="../media/image5886.png"/><Relationship Id="rId5788" Type="http://schemas.openxmlformats.org/officeDocument/2006/relationships/image" Target="../media/image5887.png"/><Relationship Id="rId5789" Type="http://schemas.openxmlformats.org/officeDocument/2006/relationships/image" Target="../media/image5888.png"/><Relationship Id="rId5790" Type="http://schemas.openxmlformats.org/officeDocument/2006/relationships/image" Target="../media/image5889.png"/><Relationship Id="rId5791" Type="http://schemas.openxmlformats.org/officeDocument/2006/relationships/image" Target="../media/image5890.png"/><Relationship Id="rId5792" Type="http://schemas.openxmlformats.org/officeDocument/2006/relationships/image" Target="../media/image5891.png"/><Relationship Id="rId5793" Type="http://schemas.openxmlformats.org/officeDocument/2006/relationships/image" Target="../media/image5892.png"/><Relationship Id="rId5794" Type="http://schemas.openxmlformats.org/officeDocument/2006/relationships/image" Target="../media/image5893.png"/><Relationship Id="rId5795" Type="http://schemas.openxmlformats.org/officeDocument/2006/relationships/image" Target="../media/image5894.png"/><Relationship Id="rId5796" Type="http://schemas.openxmlformats.org/officeDocument/2006/relationships/image" Target="../media/image5895.png"/><Relationship Id="rId5797" Type="http://schemas.openxmlformats.org/officeDocument/2006/relationships/image" Target="../media/image5896.png"/><Relationship Id="rId5798" Type="http://schemas.openxmlformats.org/officeDocument/2006/relationships/image" Target="../media/image5897.png"/><Relationship Id="rId5799" Type="http://schemas.openxmlformats.org/officeDocument/2006/relationships/image" Target="../media/image5898.png"/><Relationship Id="rId5800" Type="http://schemas.openxmlformats.org/officeDocument/2006/relationships/image" Target="../media/image5899.png"/><Relationship Id="rId5801" Type="http://schemas.openxmlformats.org/officeDocument/2006/relationships/image" Target="../media/image5900.png"/><Relationship Id="rId5802" Type="http://schemas.openxmlformats.org/officeDocument/2006/relationships/image" Target="../media/image5901.png"/><Relationship Id="rId5803" Type="http://schemas.openxmlformats.org/officeDocument/2006/relationships/image" Target="../media/image5902.png"/><Relationship Id="rId5804" Type="http://schemas.openxmlformats.org/officeDocument/2006/relationships/image" Target="../media/image5903.png"/><Relationship Id="rId5805" Type="http://schemas.openxmlformats.org/officeDocument/2006/relationships/image" Target="../media/image5904.png"/><Relationship Id="rId5806" Type="http://schemas.openxmlformats.org/officeDocument/2006/relationships/image" Target="../media/image5905.png"/><Relationship Id="rId5807" Type="http://schemas.openxmlformats.org/officeDocument/2006/relationships/image" Target="../media/image5906.png"/><Relationship Id="rId5808" Type="http://schemas.openxmlformats.org/officeDocument/2006/relationships/image" Target="../media/image5907.png"/><Relationship Id="rId5809" Type="http://schemas.openxmlformats.org/officeDocument/2006/relationships/image" Target="../media/image5908.png"/><Relationship Id="rId5810" Type="http://schemas.openxmlformats.org/officeDocument/2006/relationships/image" Target="../media/image5909.png"/><Relationship Id="rId5811" Type="http://schemas.openxmlformats.org/officeDocument/2006/relationships/image" Target="../media/image5910.png"/><Relationship Id="rId5812" Type="http://schemas.openxmlformats.org/officeDocument/2006/relationships/image" Target="../media/image5911.png"/><Relationship Id="rId5813" Type="http://schemas.openxmlformats.org/officeDocument/2006/relationships/image" Target="../media/image5912.png"/><Relationship Id="rId5814" Type="http://schemas.openxmlformats.org/officeDocument/2006/relationships/image" Target="../media/image5913.png"/><Relationship Id="rId5815" Type="http://schemas.openxmlformats.org/officeDocument/2006/relationships/image" Target="../media/image5914.png"/><Relationship Id="rId5816" Type="http://schemas.openxmlformats.org/officeDocument/2006/relationships/image" Target="../media/image5915.png"/><Relationship Id="rId5817" Type="http://schemas.openxmlformats.org/officeDocument/2006/relationships/image" Target="../media/image5916.png"/><Relationship Id="rId5818" Type="http://schemas.openxmlformats.org/officeDocument/2006/relationships/image" Target="../media/image5917.png"/><Relationship Id="rId5819" Type="http://schemas.openxmlformats.org/officeDocument/2006/relationships/image" Target="../media/image5918.png"/><Relationship Id="rId5820" Type="http://schemas.openxmlformats.org/officeDocument/2006/relationships/image" Target="../media/image5919.png"/><Relationship Id="rId5821" Type="http://schemas.openxmlformats.org/officeDocument/2006/relationships/image" Target="../media/image5920.png"/><Relationship Id="rId5822" Type="http://schemas.openxmlformats.org/officeDocument/2006/relationships/image" Target="../media/image5921.png"/><Relationship Id="rId5823" Type="http://schemas.openxmlformats.org/officeDocument/2006/relationships/image" Target="../media/image5922.png"/><Relationship Id="rId5824" Type="http://schemas.openxmlformats.org/officeDocument/2006/relationships/image" Target="../media/image5923.png"/><Relationship Id="rId5825" Type="http://schemas.openxmlformats.org/officeDocument/2006/relationships/image" Target="../media/image5924.png"/><Relationship Id="rId5826" Type="http://schemas.openxmlformats.org/officeDocument/2006/relationships/image" Target="../media/image5925.png"/><Relationship Id="rId5827" Type="http://schemas.openxmlformats.org/officeDocument/2006/relationships/image" Target="../media/image5926.png"/><Relationship Id="rId5828" Type="http://schemas.openxmlformats.org/officeDocument/2006/relationships/image" Target="../media/image5927.png"/><Relationship Id="rId5829" Type="http://schemas.openxmlformats.org/officeDocument/2006/relationships/image" Target="../media/image5928.png"/><Relationship Id="rId5830" Type="http://schemas.openxmlformats.org/officeDocument/2006/relationships/image" Target="../media/image5929.png"/><Relationship Id="rId5831" Type="http://schemas.openxmlformats.org/officeDocument/2006/relationships/image" Target="../media/image5930.png"/><Relationship Id="rId5832" Type="http://schemas.openxmlformats.org/officeDocument/2006/relationships/image" Target="../media/image5931.png"/><Relationship Id="rId5833" Type="http://schemas.openxmlformats.org/officeDocument/2006/relationships/image" Target="../media/image5932.png"/><Relationship Id="rId5834" Type="http://schemas.openxmlformats.org/officeDocument/2006/relationships/image" Target="../media/image5933.png"/><Relationship Id="rId5835" Type="http://schemas.openxmlformats.org/officeDocument/2006/relationships/image" Target="../media/image5934.png"/><Relationship Id="rId5836" Type="http://schemas.openxmlformats.org/officeDocument/2006/relationships/image" Target="../media/image5935.png"/><Relationship Id="rId5837" Type="http://schemas.openxmlformats.org/officeDocument/2006/relationships/image" Target="../media/image5936.png"/><Relationship Id="rId5838" Type="http://schemas.openxmlformats.org/officeDocument/2006/relationships/image" Target="../media/image5937.png"/><Relationship Id="rId5839" Type="http://schemas.openxmlformats.org/officeDocument/2006/relationships/image" Target="../media/image5938.png"/><Relationship Id="rId5840" Type="http://schemas.openxmlformats.org/officeDocument/2006/relationships/image" Target="../media/image5939.png"/><Relationship Id="rId5841" Type="http://schemas.openxmlformats.org/officeDocument/2006/relationships/image" Target="../media/image5940.png"/><Relationship Id="rId5842" Type="http://schemas.openxmlformats.org/officeDocument/2006/relationships/image" Target="../media/image5941.png"/><Relationship Id="rId5843" Type="http://schemas.openxmlformats.org/officeDocument/2006/relationships/image" Target="../media/image5942.png"/><Relationship Id="rId5844" Type="http://schemas.openxmlformats.org/officeDocument/2006/relationships/image" Target="../media/image5943.png"/><Relationship Id="rId5845" Type="http://schemas.openxmlformats.org/officeDocument/2006/relationships/image" Target="../media/image5944.png"/><Relationship Id="rId5846" Type="http://schemas.openxmlformats.org/officeDocument/2006/relationships/image" Target="../media/image5945.png"/><Relationship Id="rId5847" Type="http://schemas.openxmlformats.org/officeDocument/2006/relationships/image" Target="../media/image5946.png"/><Relationship Id="rId5848" Type="http://schemas.openxmlformats.org/officeDocument/2006/relationships/image" Target="../media/image5947.png"/><Relationship Id="rId5849" Type="http://schemas.openxmlformats.org/officeDocument/2006/relationships/image" Target="../media/image5948.png"/><Relationship Id="rId5850" Type="http://schemas.openxmlformats.org/officeDocument/2006/relationships/image" Target="../media/image5949.png"/><Relationship Id="rId5851" Type="http://schemas.openxmlformats.org/officeDocument/2006/relationships/image" Target="../media/image5950.png"/><Relationship Id="rId5852" Type="http://schemas.openxmlformats.org/officeDocument/2006/relationships/image" Target="../media/image5951.png"/><Relationship Id="rId5853" Type="http://schemas.openxmlformats.org/officeDocument/2006/relationships/image" Target="../media/image5952.png"/><Relationship Id="rId5854" Type="http://schemas.openxmlformats.org/officeDocument/2006/relationships/image" Target="../media/image5953.png"/><Relationship Id="rId5855" Type="http://schemas.openxmlformats.org/officeDocument/2006/relationships/image" Target="../media/image5954.png"/><Relationship Id="rId5856" Type="http://schemas.openxmlformats.org/officeDocument/2006/relationships/image" Target="../media/image5955.png"/><Relationship Id="rId5857" Type="http://schemas.openxmlformats.org/officeDocument/2006/relationships/image" Target="../media/image5956.png"/><Relationship Id="rId5858" Type="http://schemas.openxmlformats.org/officeDocument/2006/relationships/image" Target="../media/image5957.png"/><Relationship Id="rId5859" Type="http://schemas.openxmlformats.org/officeDocument/2006/relationships/image" Target="../media/image5958.png"/><Relationship Id="rId5860" Type="http://schemas.openxmlformats.org/officeDocument/2006/relationships/image" Target="../media/image5959.png"/><Relationship Id="rId5861" Type="http://schemas.openxmlformats.org/officeDocument/2006/relationships/image" Target="../media/image5960.png"/><Relationship Id="rId5862" Type="http://schemas.openxmlformats.org/officeDocument/2006/relationships/image" Target="../media/image5961.png"/><Relationship Id="rId5863" Type="http://schemas.openxmlformats.org/officeDocument/2006/relationships/image" Target="../media/image5962.png"/><Relationship Id="rId5864" Type="http://schemas.openxmlformats.org/officeDocument/2006/relationships/image" Target="../media/image5963.png"/><Relationship Id="rId5865" Type="http://schemas.openxmlformats.org/officeDocument/2006/relationships/image" Target="../media/image5964.png"/><Relationship Id="rId5866" Type="http://schemas.openxmlformats.org/officeDocument/2006/relationships/image" Target="../media/image5965.png"/><Relationship Id="rId5867" Type="http://schemas.openxmlformats.org/officeDocument/2006/relationships/image" Target="../media/image5966.png"/><Relationship Id="rId5868" Type="http://schemas.openxmlformats.org/officeDocument/2006/relationships/image" Target="../media/image5967.png"/><Relationship Id="rId5869" Type="http://schemas.openxmlformats.org/officeDocument/2006/relationships/image" Target="../media/image5968.png"/><Relationship Id="rId5870" Type="http://schemas.openxmlformats.org/officeDocument/2006/relationships/image" Target="../media/image5969.png"/><Relationship Id="rId5871" Type="http://schemas.openxmlformats.org/officeDocument/2006/relationships/image" Target="../media/image5970.png"/><Relationship Id="rId5872" Type="http://schemas.openxmlformats.org/officeDocument/2006/relationships/image" Target="../media/image5971.png"/><Relationship Id="rId5873" Type="http://schemas.openxmlformats.org/officeDocument/2006/relationships/image" Target="../media/image5972.png"/><Relationship Id="rId5874" Type="http://schemas.openxmlformats.org/officeDocument/2006/relationships/image" Target="../media/image5973.png"/><Relationship Id="rId5875" Type="http://schemas.openxmlformats.org/officeDocument/2006/relationships/image" Target="../media/image5974.png"/><Relationship Id="rId5876" Type="http://schemas.openxmlformats.org/officeDocument/2006/relationships/image" Target="../media/image5975.png"/><Relationship Id="rId5877" Type="http://schemas.openxmlformats.org/officeDocument/2006/relationships/image" Target="../media/image5976.png"/><Relationship Id="rId5878" Type="http://schemas.openxmlformats.org/officeDocument/2006/relationships/image" Target="../media/image5977.png"/><Relationship Id="rId5879" Type="http://schemas.openxmlformats.org/officeDocument/2006/relationships/image" Target="../media/image5978.png"/><Relationship Id="rId5880" Type="http://schemas.openxmlformats.org/officeDocument/2006/relationships/image" Target="../media/image5979.png"/><Relationship Id="rId5881" Type="http://schemas.openxmlformats.org/officeDocument/2006/relationships/image" Target="../media/image5980.png"/><Relationship Id="rId5882" Type="http://schemas.openxmlformats.org/officeDocument/2006/relationships/image" Target="../media/image5981.png"/><Relationship Id="rId5883" Type="http://schemas.openxmlformats.org/officeDocument/2006/relationships/image" Target="../media/image5982.png"/><Relationship Id="rId5884" Type="http://schemas.openxmlformats.org/officeDocument/2006/relationships/image" Target="../media/image5983.png"/><Relationship Id="rId5885" Type="http://schemas.openxmlformats.org/officeDocument/2006/relationships/image" Target="../media/image5984.png"/><Relationship Id="rId5886" Type="http://schemas.openxmlformats.org/officeDocument/2006/relationships/image" Target="../media/image5985.png"/><Relationship Id="rId5887" Type="http://schemas.openxmlformats.org/officeDocument/2006/relationships/image" Target="../media/image5986.png"/><Relationship Id="rId5888" Type="http://schemas.openxmlformats.org/officeDocument/2006/relationships/image" Target="../media/image5987.png"/><Relationship Id="rId5889" Type="http://schemas.openxmlformats.org/officeDocument/2006/relationships/image" Target="../media/image5988.png"/><Relationship Id="rId5890" Type="http://schemas.openxmlformats.org/officeDocument/2006/relationships/image" Target="../media/image5989.png"/><Relationship Id="rId5891" Type="http://schemas.openxmlformats.org/officeDocument/2006/relationships/image" Target="../media/image5990.png"/><Relationship Id="rId5892" Type="http://schemas.openxmlformats.org/officeDocument/2006/relationships/image" Target="../media/image5991.png"/><Relationship Id="rId5893" Type="http://schemas.openxmlformats.org/officeDocument/2006/relationships/image" Target="../media/image5992.png"/><Relationship Id="rId5894" Type="http://schemas.openxmlformats.org/officeDocument/2006/relationships/image" Target="../media/image5993.png"/><Relationship Id="rId5895" Type="http://schemas.openxmlformats.org/officeDocument/2006/relationships/image" Target="../media/image5994.png"/><Relationship Id="rId5896" Type="http://schemas.openxmlformats.org/officeDocument/2006/relationships/image" Target="../media/image5995.png"/><Relationship Id="rId5897" Type="http://schemas.openxmlformats.org/officeDocument/2006/relationships/image" Target="../media/image5996.png"/><Relationship Id="rId5898" Type="http://schemas.openxmlformats.org/officeDocument/2006/relationships/image" Target="../media/image5997.png"/><Relationship Id="rId5899" Type="http://schemas.openxmlformats.org/officeDocument/2006/relationships/image" Target="../media/image5998.png"/><Relationship Id="rId5900" Type="http://schemas.openxmlformats.org/officeDocument/2006/relationships/image" Target="../media/image5999.png"/><Relationship Id="rId5901" Type="http://schemas.openxmlformats.org/officeDocument/2006/relationships/image" Target="../media/image6000.png"/><Relationship Id="rId5902" Type="http://schemas.openxmlformats.org/officeDocument/2006/relationships/image" Target="../media/image6001.png"/><Relationship Id="rId5903" Type="http://schemas.openxmlformats.org/officeDocument/2006/relationships/image" Target="../media/image6002.png"/><Relationship Id="rId5904" Type="http://schemas.openxmlformats.org/officeDocument/2006/relationships/image" Target="../media/image6003.png"/><Relationship Id="rId5905" Type="http://schemas.openxmlformats.org/officeDocument/2006/relationships/image" Target="../media/image6004.png"/><Relationship Id="rId5906" Type="http://schemas.openxmlformats.org/officeDocument/2006/relationships/image" Target="../media/image6005.png"/><Relationship Id="rId5907" Type="http://schemas.openxmlformats.org/officeDocument/2006/relationships/image" Target="../media/image6006.png"/><Relationship Id="rId5908" Type="http://schemas.openxmlformats.org/officeDocument/2006/relationships/image" Target="../media/image6007.png"/><Relationship Id="rId5909" Type="http://schemas.openxmlformats.org/officeDocument/2006/relationships/image" Target="../media/image6008.png"/><Relationship Id="rId5910" Type="http://schemas.openxmlformats.org/officeDocument/2006/relationships/image" Target="../media/image6009.png"/><Relationship Id="rId5911" Type="http://schemas.openxmlformats.org/officeDocument/2006/relationships/image" Target="../media/image6010.png"/><Relationship Id="rId5912" Type="http://schemas.openxmlformats.org/officeDocument/2006/relationships/image" Target="../media/image6011.png"/><Relationship Id="rId5913" Type="http://schemas.openxmlformats.org/officeDocument/2006/relationships/image" Target="../media/image6012.png"/><Relationship Id="rId5914" Type="http://schemas.openxmlformats.org/officeDocument/2006/relationships/image" Target="../media/image6013.png"/><Relationship Id="rId5915" Type="http://schemas.openxmlformats.org/officeDocument/2006/relationships/image" Target="../media/image6014.png"/><Relationship Id="rId5916" Type="http://schemas.openxmlformats.org/officeDocument/2006/relationships/image" Target="../media/image6015.png"/><Relationship Id="rId5917" Type="http://schemas.openxmlformats.org/officeDocument/2006/relationships/image" Target="../media/image6016.png"/><Relationship Id="rId5918" Type="http://schemas.openxmlformats.org/officeDocument/2006/relationships/image" Target="../media/image6017.png"/><Relationship Id="rId5919" Type="http://schemas.openxmlformats.org/officeDocument/2006/relationships/image" Target="../media/image6018.png"/><Relationship Id="rId5920" Type="http://schemas.openxmlformats.org/officeDocument/2006/relationships/image" Target="../media/image6019.png"/><Relationship Id="rId5921" Type="http://schemas.openxmlformats.org/officeDocument/2006/relationships/image" Target="../media/image6020.png"/><Relationship Id="rId5922" Type="http://schemas.openxmlformats.org/officeDocument/2006/relationships/image" Target="../media/image6021.png"/><Relationship Id="rId5923" Type="http://schemas.openxmlformats.org/officeDocument/2006/relationships/image" Target="../media/image6022.png"/><Relationship Id="rId5924" Type="http://schemas.openxmlformats.org/officeDocument/2006/relationships/image" Target="../media/image6023.png"/><Relationship Id="rId5925" Type="http://schemas.openxmlformats.org/officeDocument/2006/relationships/image" Target="../media/image6024.png"/><Relationship Id="rId5926" Type="http://schemas.openxmlformats.org/officeDocument/2006/relationships/image" Target="../media/image6025.png"/><Relationship Id="rId5927" Type="http://schemas.openxmlformats.org/officeDocument/2006/relationships/image" Target="../media/image6026.png"/><Relationship Id="rId5928" Type="http://schemas.openxmlformats.org/officeDocument/2006/relationships/image" Target="../media/image6027.png"/><Relationship Id="rId5929" Type="http://schemas.openxmlformats.org/officeDocument/2006/relationships/image" Target="../media/image6028.png"/><Relationship Id="rId5930" Type="http://schemas.openxmlformats.org/officeDocument/2006/relationships/image" Target="../media/image6029.png"/><Relationship Id="rId5931" Type="http://schemas.openxmlformats.org/officeDocument/2006/relationships/image" Target="../media/image6030.png"/><Relationship Id="rId5932" Type="http://schemas.openxmlformats.org/officeDocument/2006/relationships/image" Target="../media/image6031.png"/><Relationship Id="rId5933" Type="http://schemas.openxmlformats.org/officeDocument/2006/relationships/image" Target="../media/image6032.png"/><Relationship Id="rId5934" Type="http://schemas.openxmlformats.org/officeDocument/2006/relationships/image" Target="../media/image6033.png"/><Relationship Id="rId5935" Type="http://schemas.openxmlformats.org/officeDocument/2006/relationships/image" Target="../media/image6034.png"/><Relationship Id="rId5936" Type="http://schemas.openxmlformats.org/officeDocument/2006/relationships/image" Target="../media/image6035.png"/><Relationship Id="rId5937" Type="http://schemas.openxmlformats.org/officeDocument/2006/relationships/image" Target="../media/image6036.png"/><Relationship Id="rId5938" Type="http://schemas.openxmlformats.org/officeDocument/2006/relationships/image" Target="../media/image6037.png"/><Relationship Id="rId5939" Type="http://schemas.openxmlformats.org/officeDocument/2006/relationships/image" Target="../media/image6038.png"/><Relationship Id="rId5940" Type="http://schemas.openxmlformats.org/officeDocument/2006/relationships/image" Target="../media/image6039.png"/><Relationship Id="rId5941" Type="http://schemas.openxmlformats.org/officeDocument/2006/relationships/image" Target="../media/image6040.png"/><Relationship Id="rId5942" Type="http://schemas.openxmlformats.org/officeDocument/2006/relationships/image" Target="../media/image6041.png"/><Relationship Id="rId5943" Type="http://schemas.openxmlformats.org/officeDocument/2006/relationships/image" Target="../media/image6042.png"/><Relationship Id="rId5944" Type="http://schemas.openxmlformats.org/officeDocument/2006/relationships/image" Target="../media/image6043.png"/><Relationship Id="rId5945" Type="http://schemas.openxmlformats.org/officeDocument/2006/relationships/image" Target="../media/image6044.png"/><Relationship Id="rId5946" Type="http://schemas.openxmlformats.org/officeDocument/2006/relationships/image" Target="../media/image6045.png"/><Relationship Id="rId5947" Type="http://schemas.openxmlformats.org/officeDocument/2006/relationships/image" Target="../media/image6046.png"/><Relationship Id="rId5948" Type="http://schemas.openxmlformats.org/officeDocument/2006/relationships/image" Target="../media/image6047.png"/><Relationship Id="rId5949" Type="http://schemas.openxmlformats.org/officeDocument/2006/relationships/image" Target="../media/image6048.png"/><Relationship Id="rId5950" Type="http://schemas.openxmlformats.org/officeDocument/2006/relationships/image" Target="../media/image6049.png"/><Relationship Id="rId5951" Type="http://schemas.openxmlformats.org/officeDocument/2006/relationships/image" Target="../media/image6050.png"/><Relationship Id="rId5952" Type="http://schemas.openxmlformats.org/officeDocument/2006/relationships/image" Target="../media/image6051.png"/><Relationship Id="rId5953" Type="http://schemas.openxmlformats.org/officeDocument/2006/relationships/image" Target="../media/image6052.png"/><Relationship Id="rId5954" Type="http://schemas.openxmlformats.org/officeDocument/2006/relationships/image" Target="../media/image6053.png"/><Relationship Id="rId5955" Type="http://schemas.openxmlformats.org/officeDocument/2006/relationships/image" Target="../media/image6054.png"/><Relationship Id="rId5956" Type="http://schemas.openxmlformats.org/officeDocument/2006/relationships/image" Target="../media/image6055.png"/><Relationship Id="rId5957" Type="http://schemas.openxmlformats.org/officeDocument/2006/relationships/image" Target="../media/image6056.png"/><Relationship Id="rId5958" Type="http://schemas.openxmlformats.org/officeDocument/2006/relationships/image" Target="../media/image6057.png"/><Relationship Id="rId5959" Type="http://schemas.openxmlformats.org/officeDocument/2006/relationships/image" Target="../media/image6058.png"/><Relationship Id="rId5960" Type="http://schemas.openxmlformats.org/officeDocument/2006/relationships/image" Target="../media/image6059.png"/><Relationship Id="rId5961" Type="http://schemas.openxmlformats.org/officeDocument/2006/relationships/image" Target="../media/image6060.png"/><Relationship Id="rId5962" Type="http://schemas.openxmlformats.org/officeDocument/2006/relationships/image" Target="../media/image6061.png"/><Relationship Id="rId5963" Type="http://schemas.openxmlformats.org/officeDocument/2006/relationships/image" Target="../media/image6062.png"/><Relationship Id="rId5964" Type="http://schemas.openxmlformats.org/officeDocument/2006/relationships/image" Target="../media/image6063.png"/><Relationship Id="rId5965" Type="http://schemas.openxmlformats.org/officeDocument/2006/relationships/image" Target="../media/image6064.png"/><Relationship Id="rId5966" Type="http://schemas.openxmlformats.org/officeDocument/2006/relationships/image" Target="../media/image6065.png"/><Relationship Id="rId5967" Type="http://schemas.openxmlformats.org/officeDocument/2006/relationships/image" Target="../media/image6066.png"/><Relationship Id="rId5968" Type="http://schemas.openxmlformats.org/officeDocument/2006/relationships/image" Target="../media/image6067.png"/><Relationship Id="rId5969" Type="http://schemas.openxmlformats.org/officeDocument/2006/relationships/image" Target="../media/image6068.png"/><Relationship Id="rId5970" Type="http://schemas.openxmlformats.org/officeDocument/2006/relationships/image" Target="../media/image6069.png"/><Relationship Id="rId5971" Type="http://schemas.openxmlformats.org/officeDocument/2006/relationships/image" Target="../media/image6070.png"/><Relationship Id="rId5972" Type="http://schemas.openxmlformats.org/officeDocument/2006/relationships/image" Target="../media/image6071.png"/><Relationship Id="rId5973" Type="http://schemas.openxmlformats.org/officeDocument/2006/relationships/image" Target="../media/image6072.png"/><Relationship Id="rId5974" Type="http://schemas.openxmlformats.org/officeDocument/2006/relationships/image" Target="../media/image6073.png"/><Relationship Id="rId5975" Type="http://schemas.openxmlformats.org/officeDocument/2006/relationships/image" Target="../media/image6074.png"/><Relationship Id="rId5976" Type="http://schemas.openxmlformats.org/officeDocument/2006/relationships/image" Target="../media/image6075.png"/><Relationship Id="rId5977" Type="http://schemas.openxmlformats.org/officeDocument/2006/relationships/image" Target="../media/image6076.png"/><Relationship Id="rId5978" Type="http://schemas.openxmlformats.org/officeDocument/2006/relationships/image" Target="../media/image6077.png"/><Relationship Id="rId5979" Type="http://schemas.openxmlformats.org/officeDocument/2006/relationships/image" Target="../media/image6078.png"/><Relationship Id="rId5980" Type="http://schemas.openxmlformats.org/officeDocument/2006/relationships/image" Target="../media/image6079.png"/><Relationship Id="rId5981" Type="http://schemas.openxmlformats.org/officeDocument/2006/relationships/image" Target="../media/image6080.png"/><Relationship Id="rId5982" Type="http://schemas.openxmlformats.org/officeDocument/2006/relationships/image" Target="../media/image6081.png"/><Relationship Id="rId5983" Type="http://schemas.openxmlformats.org/officeDocument/2006/relationships/image" Target="../media/image6082.png"/><Relationship Id="rId5984" Type="http://schemas.openxmlformats.org/officeDocument/2006/relationships/image" Target="../media/image6083.png"/><Relationship Id="rId5985" Type="http://schemas.openxmlformats.org/officeDocument/2006/relationships/image" Target="../media/image6084.png"/><Relationship Id="rId5986" Type="http://schemas.openxmlformats.org/officeDocument/2006/relationships/image" Target="../media/image6085.png"/><Relationship Id="rId5987" Type="http://schemas.openxmlformats.org/officeDocument/2006/relationships/image" Target="../media/image6086.png"/><Relationship Id="rId5988" Type="http://schemas.openxmlformats.org/officeDocument/2006/relationships/image" Target="../media/image6087.png"/><Relationship Id="rId5989" Type="http://schemas.openxmlformats.org/officeDocument/2006/relationships/image" Target="../media/image6088.png"/><Relationship Id="rId5990" Type="http://schemas.openxmlformats.org/officeDocument/2006/relationships/image" Target="../media/image6089.png"/><Relationship Id="rId5991" Type="http://schemas.openxmlformats.org/officeDocument/2006/relationships/image" Target="../media/image6090.png"/><Relationship Id="rId5992" Type="http://schemas.openxmlformats.org/officeDocument/2006/relationships/image" Target="../media/image6091.png"/><Relationship Id="rId5993" Type="http://schemas.openxmlformats.org/officeDocument/2006/relationships/image" Target="../media/image6092.png"/><Relationship Id="rId5994" Type="http://schemas.openxmlformats.org/officeDocument/2006/relationships/image" Target="../media/image6093.png"/><Relationship Id="rId5995" Type="http://schemas.openxmlformats.org/officeDocument/2006/relationships/image" Target="../media/image6094.png"/><Relationship Id="rId5996" Type="http://schemas.openxmlformats.org/officeDocument/2006/relationships/image" Target="../media/image6095.png"/><Relationship Id="rId5997" Type="http://schemas.openxmlformats.org/officeDocument/2006/relationships/image" Target="../media/image6096.png"/><Relationship Id="rId5998" Type="http://schemas.openxmlformats.org/officeDocument/2006/relationships/image" Target="../media/image6097.png"/><Relationship Id="rId5999" Type="http://schemas.openxmlformats.org/officeDocument/2006/relationships/image" Target="../media/image6098.png"/><Relationship Id="rId6000" Type="http://schemas.openxmlformats.org/officeDocument/2006/relationships/image" Target="../media/image6099.png"/><Relationship Id="rId6001" Type="http://schemas.openxmlformats.org/officeDocument/2006/relationships/image" Target="../media/image6100.png"/><Relationship Id="rId6002" Type="http://schemas.openxmlformats.org/officeDocument/2006/relationships/image" Target="../media/image6101.png"/><Relationship Id="rId6003" Type="http://schemas.openxmlformats.org/officeDocument/2006/relationships/image" Target="../media/image6102.png"/><Relationship Id="rId6004" Type="http://schemas.openxmlformats.org/officeDocument/2006/relationships/image" Target="../media/image6103.png"/><Relationship Id="rId6005" Type="http://schemas.openxmlformats.org/officeDocument/2006/relationships/image" Target="../media/image6104.png"/><Relationship Id="rId6006" Type="http://schemas.openxmlformats.org/officeDocument/2006/relationships/image" Target="../media/image6105.png"/><Relationship Id="rId6007" Type="http://schemas.openxmlformats.org/officeDocument/2006/relationships/image" Target="../media/image6106.png"/><Relationship Id="rId6008" Type="http://schemas.openxmlformats.org/officeDocument/2006/relationships/image" Target="../media/image6107.png"/><Relationship Id="rId6009" Type="http://schemas.openxmlformats.org/officeDocument/2006/relationships/image" Target="../media/image6108.png"/><Relationship Id="rId6010" Type="http://schemas.openxmlformats.org/officeDocument/2006/relationships/image" Target="../media/image6109.png"/><Relationship Id="rId6011" Type="http://schemas.openxmlformats.org/officeDocument/2006/relationships/image" Target="../media/image6110.png"/><Relationship Id="rId6012" Type="http://schemas.openxmlformats.org/officeDocument/2006/relationships/image" Target="../media/image6111.png"/><Relationship Id="rId6013" Type="http://schemas.openxmlformats.org/officeDocument/2006/relationships/image" Target="../media/image6112.png"/><Relationship Id="rId6014" Type="http://schemas.openxmlformats.org/officeDocument/2006/relationships/image" Target="../media/image6113.png"/><Relationship Id="rId6015" Type="http://schemas.openxmlformats.org/officeDocument/2006/relationships/image" Target="../media/image6114.png"/><Relationship Id="rId6016" Type="http://schemas.openxmlformats.org/officeDocument/2006/relationships/image" Target="../media/image6115.png"/><Relationship Id="rId6017" Type="http://schemas.openxmlformats.org/officeDocument/2006/relationships/image" Target="../media/image6116.png"/><Relationship Id="rId6018" Type="http://schemas.openxmlformats.org/officeDocument/2006/relationships/image" Target="../media/image6117.png"/><Relationship Id="rId6019" Type="http://schemas.openxmlformats.org/officeDocument/2006/relationships/image" Target="../media/image6118.png"/><Relationship Id="rId6020" Type="http://schemas.openxmlformats.org/officeDocument/2006/relationships/image" Target="../media/image6119.png"/><Relationship Id="rId6021" Type="http://schemas.openxmlformats.org/officeDocument/2006/relationships/image" Target="../media/image6120.png"/><Relationship Id="rId6022" Type="http://schemas.openxmlformats.org/officeDocument/2006/relationships/image" Target="../media/image6121.png"/><Relationship Id="rId6023" Type="http://schemas.openxmlformats.org/officeDocument/2006/relationships/image" Target="../media/image6122.png"/><Relationship Id="rId6024" Type="http://schemas.openxmlformats.org/officeDocument/2006/relationships/image" Target="../media/image6123.png"/><Relationship Id="rId6025" Type="http://schemas.openxmlformats.org/officeDocument/2006/relationships/image" Target="../media/image6124.png"/><Relationship Id="rId6026" Type="http://schemas.openxmlformats.org/officeDocument/2006/relationships/image" Target="../media/image6125.png"/><Relationship Id="rId6027" Type="http://schemas.openxmlformats.org/officeDocument/2006/relationships/image" Target="../media/image6126.png"/><Relationship Id="rId6028" Type="http://schemas.openxmlformats.org/officeDocument/2006/relationships/image" Target="../media/image6127.png"/><Relationship Id="rId6029" Type="http://schemas.openxmlformats.org/officeDocument/2006/relationships/image" Target="../media/image6128.png"/><Relationship Id="rId6030" Type="http://schemas.openxmlformats.org/officeDocument/2006/relationships/image" Target="../media/image6129.png"/><Relationship Id="rId6031" Type="http://schemas.openxmlformats.org/officeDocument/2006/relationships/image" Target="../media/image6130.png"/><Relationship Id="rId6032" Type="http://schemas.openxmlformats.org/officeDocument/2006/relationships/image" Target="../media/image6131.png"/><Relationship Id="rId6033" Type="http://schemas.openxmlformats.org/officeDocument/2006/relationships/image" Target="../media/image6132.png"/><Relationship Id="rId6034" Type="http://schemas.openxmlformats.org/officeDocument/2006/relationships/image" Target="../media/image6133.png"/><Relationship Id="rId6035" Type="http://schemas.openxmlformats.org/officeDocument/2006/relationships/image" Target="../media/image6134.png"/><Relationship Id="rId6036" Type="http://schemas.openxmlformats.org/officeDocument/2006/relationships/image" Target="../media/image6135.png"/><Relationship Id="rId6037" Type="http://schemas.openxmlformats.org/officeDocument/2006/relationships/image" Target="../media/image6136.png"/><Relationship Id="rId6038" Type="http://schemas.openxmlformats.org/officeDocument/2006/relationships/image" Target="../media/image6137.png"/><Relationship Id="rId6039" Type="http://schemas.openxmlformats.org/officeDocument/2006/relationships/image" Target="../media/image6138.png"/><Relationship Id="rId6040" Type="http://schemas.openxmlformats.org/officeDocument/2006/relationships/image" Target="../media/image6139.png"/><Relationship Id="rId6041" Type="http://schemas.openxmlformats.org/officeDocument/2006/relationships/image" Target="../media/image6140.png"/><Relationship Id="rId6042" Type="http://schemas.openxmlformats.org/officeDocument/2006/relationships/image" Target="../media/image6141.png"/><Relationship Id="rId6043" Type="http://schemas.openxmlformats.org/officeDocument/2006/relationships/image" Target="../media/image6142.png"/><Relationship Id="rId6044" Type="http://schemas.openxmlformats.org/officeDocument/2006/relationships/image" Target="../media/image6143.png"/><Relationship Id="rId6045" Type="http://schemas.openxmlformats.org/officeDocument/2006/relationships/image" Target="../media/image6144.png"/><Relationship Id="rId6046" Type="http://schemas.openxmlformats.org/officeDocument/2006/relationships/image" Target="../media/image6145.png"/><Relationship Id="rId6047" Type="http://schemas.openxmlformats.org/officeDocument/2006/relationships/image" Target="../media/image6146.png"/><Relationship Id="rId6048" Type="http://schemas.openxmlformats.org/officeDocument/2006/relationships/image" Target="../media/image6147.png"/><Relationship Id="rId6049" Type="http://schemas.openxmlformats.org/officeDocument/2006/relationships/image" Target="../media/image6148.png"/><Relationship Id="rId6050" Type="http://schemas.openxmlformats.org/officeDocument/2006/relationships/image" Target="../media/image6149.png"/><Relationship Id="rId6051" Type="http://schemas.openxmlformats.org/officeDocument/2006/relationships/image" Target="../media/image6150.png"/><Relationship Id="rId6052" Type="http://schemas.openxmlformats.org/officeDocument/2006/relationships/image" Target="../media/image6151.png"/><Relationship Id="rId6053" Type="http://schemas.openxmlformats.org/officeDocument/2006/relationships/image" Target="../media/image6152.png"/><Relationship Id="rId6054" Type="http://schemas.openxmlformats.org/officeDocument/2006/relationships/image" Target="../media/image6153.png"/><Relationship Id="rId6055" Type="http://schemas.openxmlformats.org/officeDocument/2006/relationships/image" Target="../media/image6154.png"/><Relationship Id="rId6056" Type="http://schemas.openxmlformats.org/officeDocument/2006/relationships/image" Target="../media/image6155.png"/><Relationship Id="rId6057" Type="http://schemas.openxmlformats.org/officeDocument/2006/relationships/image" Target="../media/image6156.png"/><Relationship Id="rId6058" Type="http://schemas.openxmlformats.org/officeDocument/2006/relationships/image" Target="../media/image6157.png"/><Relationship Id="rId6059" Type="http://schemas.openxmlformats.org/officeDocument/2006/relationships/image" Target="../media/image6158.png"/><Relationship Id="rId6060" Type="http://schemas.openxmlformats.org/officeDocument/2006/relationships/image" Target="../media/image6159.png"/><Relationship Id="rId6061" Type="http://schemas.openxmlformats.org/officeDocument/2006/relationships/image" Target="../media/image6160.png"/><Relationship Id="rId6062" Type="http://schemas.openxmlformats.org/officeDocument/2006/relationships/image" Target="../media/image6161.png"/><Relationship Id="rId6063" Type="http://schemas.openxmlformats.org/officeDocument/2006/relationships/image" Target="../media/image6162.png"/><Relationship Id="rId6064" Type="http://schemas.openxmlformats.org/officeDocument/2006/relationships/image" Target="../media/image6163.png"/><Relationship Id="rId6065" Type="http://schemas.openxmlformats.org/officeDocument/2006/relationships/image" Target="../media/image6164.png"/><Relationship Id="rId6066" Type="http://schemas.openxmlformats.org/officeDocument/2006/relationships/image" Target="../media/image6165.png"/><Relationship Id="rId6067" Type="http://schemas.openxmlformats.org/officeDocument/2006/relationships/image" Target="../media/image6166.png"/><Relationship Id="rId6068" Type="http://schemas.openxmlformats.org/officeDocument/2006/relationships/image" Target="../media/image6167.png"/><Relationship Id="rId6069" Type="http://schemas.openxmlformats.org/officeDocument/2006/relationships/image" Target="../media/image6168.png"/><Relationship Id="rId6070" Type="http://schemas.openxmlformats.org/officeDocument/2006/relationships/image" Target="../media/image6169.png"/><Relationship Id="rId6071" Type="http://schemas.openxmlformats.org/officeDocument/2006/relationships/image" Target="../media/image6170.png"/><Relationship Id="rId6072" Type="http://schemas.openxmlformats.org/officeDocument/2006/relationships/image" Target="../media/image6171.png"/><Relationship Id="rId6073" Type="http://schemas.openxmlformats.org/officeDocument/2006/relationships/image" Target="../media/image6172.png"/><Relationship Id="rId6074" Type="http://schemas.openxmlformats.org/officeDocument/2006/relationships/image" Target="../media/image6173.png"/><Relationship Id="rId6075" Type="http://schemas.openxmlformats.org/officeDocument/2006/relationships/image" Target="../media/image6174.png"/><Relationship Id="rId6076" Type="http://schemas.openxmlformats.org/officeDocument/2006/relationships/image" Target="../media/image6175.png"/><Relationship Id="rId6077" Type="http://schemas.openxmlformats.org/officeDocument/2006/relationships/image" Target="../media/image6176.png"/><Relationship Id="rId6078" Type="http://schemas.openxmlformats.org/officeDocument/2006/relationships/image" Target="../media/image6177.png"/><Relationship Id="rId6079" Type="http://schemas.openxmlformats.org/officeDocument/2006/relationships/image" Target="../media/image6178.png"/><Relationship Id="rId6080" Type="http://schemas.openxmlformats.org/officeDocument/2006/relationships/image" Target="../media/image6179.png"/><Relationship Id="rId6081" Type="http://schemas.openxmlformats.org/officeDocument/2006/relationships/image" Target="../media/image6180.png"/><Relationship Id="rId6082" Type="http://schemas.openxmlformats.org/officeDocument/2006/relationships/image" Target="../media/image6181.png"/><Relationship Id="rId6083" Type="http://schemas.openxmlformats.org/officeDocument/2006/relationships/image" Target="../media/image6182.png"/><Relationship Id="rId6084" Type="http://schemas.openxmlformats.org/officeDocument/2006/relationships/image" Target="../media/image6183.png"/><Relationship Id="rId6085" Type="http://schemas.openxmlformats.org/officeDocument/2006/relationships/image" Target="../media/image6184.png"/><Relationship Id="rId6086" Type="http://schemas.openxmlformats.org/officeDocument/2006/relationships/image" Target="../media/image6185.png"/><Relationship Id="rId6087" Type="http://schemas.openxmlformats.org/officeDocument/2006/relationships/image" Target="../media/image6186.png"/><Relationship Id="rId6088" Type="http://schemas.openxmlformats.org/officeDocument/2006/relationships/image" Target="../media/image6187.png"/><Relationship Id="rId6089" Type="http://schemas.openxmlformats.org/officeDocument/2006/relationships/image" Target="../media/image6188.png"/><Relationship Id="rId6090" Type="http://schemas.openxmlformats.org/officeDocument/2006/relationships/image" Target="../media/image6189.png"/><Relationship Id="rId6091" Type="http://schemas.openxmlformats.org/officeDocument/2006/relationships/image" Target="../media/image6190.png"/><Relationship Id="rId6092" Type="http://schemas.openxmlformats.org/officeDocument/2006/relationships/image" Target="../media/image6191.png"/><Relationship Id="rId6093" Type="http://schemas.openxmlformats.org/officeDocument/2006/relationships/image" Target="../media/image6192.png"/><Relationship Id="rId6094" Type="http://schemas.openxmlformats.org/officeDocument/2006/relationships/image" Target="../media/image6193.png"/><Relationship Id="rId6095" Type="http://schemas.openxmlformats.org/officeDocument/2006/relationships/image" Target="../media/image6194.png"/><Relationship Id="rId6096" Type="http://schemas.openxmlformats.org/officeDocument/2006/relationships/image" Target="../media/image6195.png"/><Relationship Id="rId6097" Type="http://schemas.openxmlformats.org/officeDocument/2006/relationships/image" Target="../media/image6196.png"/><Relationship Id="rId6098" Type="http://schemas.openxmlformats.org/officeDocument/2006/relationships/image" Target="../media/image6197.png"/><Relationship Id="rId6099" Type="http://schemas.openxmlformats.org/officeDocument/2006/relationships/image" Target="../media/image6198.png"/><Relationship Id="rId6100" Type="http://schemas.openxmlformats.org/officeDocument/2006/relationships/image" Target="../media/image6199.png"/><Relationship Id="rId6101" Type="http://schemas.openxmlformats.org/officeDocument/2006/relationships/image" Target="../media/image6200.png"/><Relationship Id="rId6102" Type="http://schemas.openxmlformats.org/officeDocument/2006/relationships/image" Target="../media/image6201.png"/><Relationship Id="rId6103" Type="http://schemas.openxmlformats.org/officeDocument/2006/relationships/image" Target="../media/image6202.png"/><Relationship Id="rId6104" Type="http://schemas.openxmlformats.org/officeDocument/2006/relationships/image" Target="../media/image6203.png"/><Relationship Id="rId6105" Type="http://schemas.openxmlformats.org/officeDocument/2006/relationships/image" Target="../media/image6204.png"/><Relationship Id="rId6106" Type="http://schemas.openxmlformats.org/officeDocument/2006/relationships/image" Target="../media/image6205.png"/><Relationship Id="rId6107" Type="http://schemas.openxmlformats.org/officeDocument/2006/relationships/image" Target="../media/image6206.png"/><Relationship Id="rId6108" Type="http://schemas.openxmlformats.org/officeDocument/2006/relationships/image" Target="../media/image6207.png"/><Relationship Id="rId6109" Type="http://schemas.openxmlformats.org/officeDocument/2006/relationships/image" Target="../media/image6208.png"/><Relationship Id="rId6110" Type="http://schemas.openxmlformats.org/officeDocument/2006/relationships/image" Target="../media/image6209.png"/><Relationship Id="rId6111" Type="http://schemas.openxmlformats.org/officeDocument/2006/relationships/image" Target="../media/image6210.png"/><Relationship Id="rId6112" Type="http://schemas.openxmlformats.org/officeDocument/2006/relationships/image" Target="../media/image6211.png"/><Relationship Id="rId6113" Type="http://schemas.openxmlformats.org/officeDocument/2006/relationships/image" Target="../media/image6212.png"/><Relationship Id="rId6114" Type="http://schemas.openxmlformats.org/officeDocument/2006/relationships/image" Target="../media/image6213.png"/><Relationship Id="rId6115" Type="http://schemas.openxmlformats.org/officeDocument/2006/relationships/image" Target="../media/image6214.png"/><Relationship Id="rId6116" Type="http://schemas.openxmlformats.org/officeDocument/2006/relationships/image" Target="../media/image6215.png"/><Relationship Id="rId6117" Type="http://schemas.openxmlformats.org/officeDocument/2006/relationships/image" Target="../media/image6216.png"/><Relationship Id="rId6118" Type="http://schemas.openxmlformats.org/officeDocument/2006/relationships/image" Target="../media/image6217.png"/><Relationship Id="rId6119" Type="http://schemas.openxmlformats.org/officeDocument/2006/relationships/image" Target="../media/image6218.png"/><Relationship Id="rId6120" Type="http://schemas.openxmlformats.org/officeDocument/2006/relationships/image" Target="../media/image6219.png"/><Relationship Id="rId6121" Type="http://schemas.openxmlformats.org/officeDocument/2006/relationships/image" Target="../media/image6220.png"/><Relationship Id="rId6122" Type="http://schemas.openxmlformats.org/officeDocument/2006/relationships/image" Target="../media/image6221.png"/><Relationship Id="rId6123" Type="http://schemas.openxmlformats.org/officeDocument/2006/relationships/image" Target="../media/image6222.png"/><Relationship Id="rId6124" Type="http://schemas.openxmlformats.org/officeDocument/2006/relationships/image" Target="../media/image6223.png"/><Relationship Id="rId6125" Type="http://schemas.openxmlformats.org/officeDocument/2006/relationships/image" Target="../media/image6224.png"/><Relationship Id="rId6126" Type="http://schemas.openxmlformats.org/officeDocument/2006/relationships/image" Target="../media/image6225.png"/><Relationship Id="rId6127" Type="http://schemas.openxmlformats.org/officeDocument/2006/relationships/image" Target="../media/image6226.png"/><Relationship Id="rId6128" Type="http://schemas.openxmlformats.org/officeDocument/2006/relationships/image" Target="../media/image6227.png"/><Relationship Id="rId6129" Type="http://schemas.openxmlformats.org/officeDocument/2006/relationships/image" Target="../media/image6228.png"/><Relationship Id="rId6130" Type="http://schemas.openxmlformats.org/officeDocument/2006/relationships/image" Target="../media/image6229.png"/><Relationship Id="rId6131" Type="http://schemas.openxmlformats.org/officeDocument/2006/relationships/image" Target="../media/image6230.png"/><Relationship Id="rId6132" Type="http://schemas.openxmlformats.org/officeDocument/2006/relationships/image" Target="../media/image6231.png"/><Relationship Id="rId6133" Type="http://schemas.openxmlformats.org/officeDocument/2006/relationships/image" Target="../media/image6232.png"/><Relationship Id="rId6134" Type="http://schemas.openxmlformats.org/officeDocument/2006/relationships/image" Target="../media/image6233.png"/><Relationship Id="rId6135" Type="http://schemas.openxmlformats.org/officeDocument/2006/relationships/image" Target="../media/image6234.png"/><Relationship Id="rId6136" Type="http://schemas.openxmlformats.org/officeDocument/2006/relationships/image" Target="../media/image6235.png"/><Relationship Id="rId6137" Type="http://schemas.openxmlformats.org/officeDocument/2006/relationships/image" Target="../media/image6236.png"/><Relationship Id="rId6138" Type="http://schemas.openxmlformats.org/officeDocument/2006/relationships/image" Target="../media/image6237.png"/><Relationship Id="rId6139" Type="http://schemas.openxmlformats.org/officeDocument/2006/relationships/image" Target="../media/image6238.png"/><Relationship Id="rId6140" Type="http://schemas.openxmlformats.org/officeDocument/2006/relationships/image" Target="../media/image6239.png"/><Relationship Id="rId6141" Type="http://schemas.openxmlformats.org/officeDocument/2006/relationships/image" Target="../media/image6240.png"/><Relationship Id="rId6142" Type="http://schemas.openxmlformats.org/officeDocument/2006/relationships/image" Target="../media/image6241.png"/><Relationship Id="rId6143" Type="http://schemas.openxmlformats.org/officeDocument/2006/relationships/image" Target="../media/image6242.png"/><Relationship Id="rId6144" Type="http://schemas.openxmlformats.org/officeDocument/2006/relationships/image" Target="../media/image6243.png"/><Relationship Id="rId6145" Type="http://schemas.openxmlformats.org/officeDocument/2006/relationships/image" Target="../media/image6244.png"/><Relationship Id="rId6146" Type="http://schemas.openxmlformats.org/officeDocument/2006/relationships/image" Target="../media/image6245.png"/><Relationship Id="rId6147" Type="http://schemas.openxmlformats.org/officeDocument/2006/relationships/image" Target="../media/image6246.png"/><Relationship Id="rId6148" Type="http://schemas.openxmlformats.org/officeDocument/2006/relationships/image" Target="../media/image6247.png"/><Relationship Id="rId6149" Type="http://schemas.openxmlformats.org/officeDocument/2006/relationships/image" Target="../media/image6248.png"/><Relationship Id="rId6150" Type="http://schemas.openxmlformats.org/officeDocument/2006/relationships/image" Target="../media/image6249.png"/><Relationship Id="rId6151" Type="http://schemas.openxmlformats.org/officeDocument/2006/relationships/image" Target="../media/image6250.png"/><Relationship Id="rId6152" Type="http://schemas.openxmlformats.org/officeDocument/2006/relationships/image" Target="../media/image6251.png"/><Relationship Id="rId6153" Type="http://schemas.openxmlformats.org/officeDocument/2006/relationships/image" Target="../media/image6252.png"/><Relationship Id="rId6154" Type="http://schemas.openxmlformats.org/officeDocument/2006/relationships/image" Target="../media/image6253.png"/><Relationship Id="rId6155" Type="http://schemas.openxmlformats.org/officeDocument/2006/relationships/image" Target="../media/image6254.png"/><Relationship Id="rId6156" Type="http://schemas.openxmlformats.org/officeDocument/2006/relationships/image" Target="../media/image6255.png"/><Relationship Id="rId6157" Type="http://schemas.openxmlformats.org/officeDocument/2006/relationships/image" Target="../media/image6256.png"/><Relationship Id="rId6158" Type="http://schemas.openxmlformats.org/officeDocument/2006/relationships/image" Target="../media/image6257.png"/><Relationship Id="rId6159" Type="http://schemas.openxmlformats.org/officeDocument/2006/relationships/image" Target="../media/image6258.png"/><Relationship Id="rId6160" Type="http://schemas.openxmlformats.org/officeDocument/2006/relationships/image" Target="../media/image6259.png"/><Relationship Id="rId6161" Type="http://schemas.openxmlformats.org/officeDocument/2006/relationships/image" Target="../media/image6260.png"/><Relationship Id="rId6162" Type="http://schemas.openxmlformats.org/officeDocument/2006/relationships/image" Target="../media/image6261.png"/><Relationship Id="rId6163" Type="http://schemas.openxmlformats.org/officeDocument/2006/relationships/image" Target="../media/image6262.png"/><Relationship Id="rId6164" Type="http://schemas.openxmlformats.org/officeDocument/2006/relationships/image" Target="../media/image6263.png"/><Relationship Id="rId6165" Type="http://schemas.openxmlformats.org/officeDocument/2006/relationships/image" Target="../media/image6264.png"/><Relationship Id="rId6166" Type="http://schemas.openxmlformats.org/officeDocument/2006/relationships/image" Target="../media/image6265.png"/><Relationship Id="rId6167" Type="http://schemas.openxmlformats.org/officeDocument/2006/relationships/image" Target="../media/image6266.png"/><Relationship Id="rId6168" Type="http://schemas.openxmlformats.org/officeDocument/2006/relationships/image" Target="../media/image6267.png"/><Relationship Id="rId6169" Type="http://schemas.openxmlformats.org/officeDocument/2006/relationships/image" Target="../media/image6268.png"/><Relationship Id="rId6170" Type="http://schemas.openxmlformats.org/officeDocument/2006/relationships/image" Target="../media/image6269.png"/><Relationship Id="rId6171" Type="http://schemas.openxmlformats.org/officeDocument/2006/relationships/image" Target="../media/image6270.png"/><Relationship Id="rId6172" Type="http://schemas.openxmlformats.org/officeDocument/2006/relationships/image" Target="../media/image6271.png"/><Relationship Id="rId6173" Type="http://schemas.openxmlformats.org/officeDocument/2006/relationships/image" Target="../media/image6272.png"/><Relationship Id="rId6174" Type="http://schemas.openxmlformats.org/officeDocument/2006/relationships/image" Target="../media/image6273.png"/><Relationship Id="rId6175" Type="http://schemas.openxmlformats.org/officeDocument/2006/relationships/image" Target="../media/image6274.png"/><Relationship Id="rId6176" Type="http://schemas.openxmlformats.org/officeDocument/2006/relationships/image" Target="../media/image6275.png"/><Relationship Id="rId6177" Type="http://schemas.openxmlformats.org/officeDocument/2006/relationships/image" Target="../media/image6276.png"/><Relationship Id="rId6178" Type="http://schemas.openxmlformats.org/officeDocument/2006/relationships/image" Target="../media/image6277.png"/><Relationship Id="rId6179" Type="http://schemas.openxmlformats.org/officeDocument/2006/relationships/image" Target="../media/image6278.png"/><Relationship Id="rId6180" Type="http://schemas.openxmlformats.org/officeDocument/2006/relationships/image" Target="../media/image6279.png"/><Relationship Id="rId6181" Type="http://schemas.openxmlformats.org/officeDocument/2006/relationships/image" Target="../media/image6280.png"/><Relationship Id="rId6182" Type="http://schemas.openxmlformats.org/officeDocument/2006/relationships/image" Target="../media/image6281.png"/><Relationship Id="rId6183" Type="http://schemas.openxmlformats.org/officeDocument/2006/relationships/image" Target="../media/image6282.png"/><Relationship Id="rId6184" Type="http://schemas.openxmlformats.org/officeDocument/2006/relationships/image" Target="../media/image6283.png"/><Relationship Id="rId6185" Type="http://schemas.openxmlformats.org/officeDocument/2006/relationships/image" Target="../media/image6284.png"/><Relationship Id="rId6186" Type="http://schemas.openxmlformats.org/officeDocument/2006/relationships/image" Target="../media/image6285.png"/><Relationship Id="rId6187" Type="http://schemas.openxmlformats.org/officeDocument/2006/relationships/image" Target="../media/image6286.png"/><Relationship Id="rId6188" Type="http://schemas.openxmlformats.org/officeDocument/2006/relationships/image" Target="../media/image6287.png"/><Relationship Id="rId6189" Type="http://schemas.openxmlformats.org/officeDocument/2006/relationships/image" Target="../media/image6288.png"/><Relationship Id="rId6190" Type="http://schemas.openxmlformats.org/officeDocument/2006/relationships/image" Target="../media/image6289.png"/><Relationship Id="rId6191" Type="http://schemas.openxmlformats.org/officeDocument/2006/relationships/image" Target="../media/image6290.png"/><Relationship Id="rId6192" Type="http://schemas.openxmlformats.org/officeDocument/2006/relationships/image" Target="../media/image6291.png"/><Relationship Id="rId6193" Type="http://schemas.openxmlformats.org/officeDocument/2006/relationships/image" Target="../media/image6292.png"/><Relationship Id="rId6194" Type="http://schemas.openxmlformats.org/officeDocument/2006/relationships/image" Target="../media/image6293.png"/><Relationship Id="rId6195" Type="http://schemas.openxmlformats.org/officeDocument/2006/relationships/image" Target="../media/image6294.png"/><Relationship Id="rId6196" Type="http://schemas.openxmlformats.org/officeDocument/2006/relationships/image" Target="../media/image6295.png"/><Relationship Id="rId6197" Type="http://schemas.openxmlformats.org/officeDocument/2006/relationships/image" Target="../media/image6296.png"/><Relationship Id="rId6198" Type="http://schemas.openxmlformats.org/officeDocument/2006/relationships/image" Target="../media/image6297.png"/><Relationship Id="rId6199" Type="http://schemas.openxmlformats.org/officeDocument/2006/relationships/image" Target="../media/image6298.png"/><Relationship Id="rId6200" Type="http://schemas.openxmlformats.org/officeDocument/2006/relationships/image" Target="../media/image6299.png"/><Relationship Id="rId6201" Type="http://schemas.openxmlformats.org/officeDocument/2006/relationships/image" Target="../media/image6300.png"/><Relationship Id="rId6202" Type="http://schemas.openxmlformats.org/officeDocument/2006/relationships/image" Target="../media/image6301.png"/><Relationship Id="rId6203" Type="http://schemas.openxmlformats.org/officeDocument/2006/relationships/image" Target="../media/image6302.png"/><Relationship Id="rId6204" Type="http://schemas.openxmlformats.org/officeDocument/2006/relationships/image" Target="../media/image6303.png"/><Relationship Id="rId6205" Type="http://schemas.openxmlformats.org/officeDocument/2006/relationships/image" Target="../media/image6304.png"/><Relationship Id="rId6206" Type="http://schemas.openxmlformats.org/officeDocument/2006/relationships/image" Target="../media/image6305.png"/><Relationship Id="rId6207" Type="http://schemas.openxmlformats.org/officeDocument/2006/relationships/image" Target="../media/image6306.png"/><Relationship Id="rId6208" Type="http://schemas.openxmlformats.org/officeDocument/2006/relationships/image" Target="../media/image6307.png"/><Relationship Id="rId6209" Type="http://schemas.openxmlformats.org/officeDocument/2006/relationships/image" Target="../media/image6308.png"/><Relationship Id="rId6210" Type="http://schemas.openxmlformats.org/officeDocument/2006/relationships/image" Target="../media/image6309.png"/><Relationship Id="rId6211" Type="http://schemas.openxmlformats.org/officeDocument/2006/relationships/image" Target="../media/image6310.png"/><Relationship Id="rId6212" Type="http://schemas.openxmlformats.org/officeDocument/2006/relationships/image" Target="../media/image6311.png"/><Relationship Id="rId6213" Type="http://schemas.openxmlformats.org/officeDocument/2006/relationships/image" Target="../media/image6312.png"/><Relationship Id="rId6214" Type="http://schemas.openxmlformats.org/officeDocument/2006/relationships/image" Target="../media/image6313.png"/><Relationship Id="rId6215" Type="http://schemas.openxmlformats.org/officeDocument/2006/relationships/image" Target="../media/image6314.png"/><Relationship Id="rId6216" Type="http://schemas.openxmlformats.org/officeDocument/2006/relationships/image" Target="../media/image6315.png"/><Relationship Id="rId6217" Type="http://schemas.openxmlformats.org/officeDocument/2006/relationships/image" Target="../media/image6316.png"/><Relationship Id="rId6218" Type="http://schemas.openxmlformats.org/officeDocument/2006/relationships/image" Target="../media/image6317.png"/><Relationship Id="rId6219" Type="http://schemas.openxmlformats.org/officeDocument/2006/relationships/image" Target="../media/image6318.png"/><Relationship Id="rId6220" Type="http://schemas.openxmlformats.org/officeDocument/2006/relationships/image" Target="../media/image6319.png"/><Relationship Id="rId6221" Type="http://schemas.openxmlformats.org/officeDocument/2006/relationships/image" Target="../media/image6320.png"/><Relationship Id="rId6222" Type="http://schemas.openxmlformats.org/officeDocument/2006/relationships/image" Target="../media/image6321.png"/><Relationship Id="rId6223" Type="http://schemas.openxmlformats.org/officeDocument/2006/relationships/image" Target="../media/image6322.png"/><Relationship Id="rId6224" Type="http://schemas.openxmlformats.org/officeDocument/2006/relationships/image" Target="../media/image6323.png"/><Relationship Id="rId6225" Type="http://schemas.openxmlformats.org/officeDocument/2006/relationships/image" Target="../media/image6324.png"/><Relationship Id="rId6226" Type="http://schemas.openxmlformats.org/officeDocument/2006/relationships/image" Target="../media/image6325.png"/><Relationship Id="rId6227" Type="http://schemas.openxmlformats.org/officeDocument/2006/relationships/image" Target="../media/image6326.png"/><Relationship Id="rId6228" Type="http://schemas.openxmlformats.org/officeDocument/2006/relationships/image" Target="../media/image6327.png"/><Relationship Id="rId6229" Type="http://schemas.openxmlformats.org/officeDocument/2006/relationships/image" Target="../media/image6328.png"/><Relationship Id="rId6230" Type="http://schemas.openxmlformats.org/officeDocument/2006/relationships/image" Target="../media/image6329.png"/><Relationship Id="rId6231" Type="http://schemas.openxmlformats.org/officeDocument/2006/relationships/image" Target="../media/image6330.png"/><Relationship Id="rId6232" Type="http://schemas.openxmlformats.org/officeDocument/2006/relationships/image" Target="../media/image6331.png"/><Relationship Id="rId6233" Type="http://schemas.openxmlformats.org/officeDocument/2006/relationships/image" Target="../media/image6332.png"/><Relationship Id="rId6234" Type="http://schemas.openxmlformats.org/officeDocument/2006/relationships/image" Target="../media/image6333.png"/><Relationship Id="rId6235" Type="http://schemas.openxmlformats.org/officeDocument/2006/relationships/image" Target="../media/image6334.png"/><Relationship Id="rId6236" Type="http://schemas.openxmlformats.org/officeDocument/2006/relationships/image" Target="../media/image6335.png"/><Relationship Id="rId6237" Type="http://schemas.openxmlformats.org/officeDocument/2006/relationships/image" Target="../media/image6336.png"/><Relationship Id="rId6238" Type="http://schemas.openxmlformats.org/officeDocument/2006/relationships/image" Target="../media/image6337.png"/><Relationship Id="rId6239" Type="http://schemas.openxmlformats.org/officeDocument/2006/relationships/image" Target="../media/image6338.png"/><Relationship Id="rId6240" Type="http://schemas.openxmlformats.org/officeDocument/2006/relationships/image" Target="../media/image6339.png"/><Relationship Id="rId6241" Type="http://schemas.openxmlformats.org/officeDocument/2006/relationships/image" Target="../media/image6340.png"/><Relationship Id="rId6242" Type="http://schemas.openxmlformats.org/officeDocument/2006/relationships/image" Target="../media/image6341.png"/><Relationship Id="rId6243" Type="http://schemas.openxmlformats.org/officeDocument/2006/relationships/image" Target="../media/image6342.png"/><Relationship Id="rId6244" Type="http://schemas.openxmlformats.org/officeDocument/2006/relationships/image" Target="../media/image6343.png"/><Relationship Id="rId6245" Type="http://schemas.openxmlformats.org/officeDocument/2006/relationships/image" Target="../media/image6344.png"/><Relationship Id="rId6246" Type="http://schemas.openxmlformats.org/officeDocument/2006/relationships/image" Target="../media/image6345.png"/><Relationship Id="rId6247" Type="http://schemas.openxmlformats.org/officeDocument/2006/relationships/image" Target="../media/image6346.png"/><Relationship Id="rId6248" Type="http://schemas.openxmlformats.org/officeDocument/2006/relationships/image" Target="../media/image6347.png"/><Relationship Id="rId6249" Type="http://schemas.openxmlformats.org/officeDocument/2006/relationships/image" Target="../media/image6348.png"/><Relationship Id="rId6250" Type="http://schemas.openxmlformats.org/officeDocument/2006/relationships/image" Target="../media/image6349.png"/><Relationship Id="rId6251" Type="http://schemas.openxmlformats.org/officeDocument/2006/relationships/image" Target="../media/image6350.png"/><Relationship Id="rId6252" Type="http://schemas.openxmlformats.org/officeDocument/2006/relationships/image" Target="../media/image6351.png"/><Relationship Id="rId6253" Type="http://schemas.openxmlformats.org/officeDocument/2006/relationships/image" Target="../media/image6352.png"/><Relationship Id="rId6254" Type="http://schemas.openxmlformats.org/officeDocument/2006/relationships/image" Target="../media/image6353.png"/><Relationship Id="rId6255" Type="http://schemas.openxmlformats.org/officeDocument/2006/relationships/image" Target="../media/image6354.png"/><Relationship Id="rId6256" Type="http://schemas.openxmlformats.org/officeDocument/2006/relationships/image" Target="../media/image6355.png"/><Relationship Id="rId6257" Type="http://schemas.openxmlformats.org/officeDocument/2006/relationships/image" Target="../media/image6356.png"/><Relationship Id="rId6258" Type="http://schemas.openxmlformats.org/officeDocument/2006/relationships/image" Target="../media/image6357.png"/><Relationship Id="rId6259" Type="http://schemas.openxmlformats.org/officeDocument/2006/relationships/image" Target="../media/image6358.png"/><Relationship Id="rId6260" Type="http://schemas.openxmlformats.org/officeDocument/2006/relationships/image" Target="../media/image6359.png"/><Relationship Id="rId6261" Type="http://schemas.openxmlformats.org/officeDocument/2006/relationships/image" Target="../media/image6360.png"/><Relationship Id="rId6262" Type="http://schemas.openxmlformats.org/officeDocument/2006/relationships/image" Target="../media/image6361.png"/><Relationship Id="rId6263" Type="http://schemas.openxmlformats.org/officeDocument/2006/relationships/image" Target="../media/image6362.png"/><Relationship Id="rId6264" Type="http://schemas.openxmlformats.org/officeDocument/2006/relationships/image" Target="../media/image6363.png"/><Relationship Id="rId6265" Type="http://schemas.openxmlformats.org/officeDocument/2006/relationships/image" Target="../media/image6364.png"/><Relationship Id="rId6266" Type="http://schemas.openxmlformats.org/officeDocument/2006/relationships/image" Target="../media/image6365.png"/><Relationship Id="rId6267" Type="http://schemas.openxmlformats.org/officeDocument/2006/relationships/image" Target="../media/image6366.png"/><Relationship Id="rId6268" Type="http://schemas.openxmlformats.org/officeDocument/2006/relationships/image" Target="../media/image6367.png"/><Relationship Id="rId6269" Type="http://schemas.openxmlformats.org/officeDocument/2006/relationships/image" Target="../media/image6368.png"/><Relationship Id="rId6270" Type="http://schemas.openxmlformats.org/officeDocument/2006/relationships/image" Target="../media/image6369.png"/><Relationship Id="rId6271" Type="http://schemas.openxmlformats.org/officeDocument/2006/relationships/image" Target="../media/image6370.png"/><Relationship Id="rId6272" Type="http://schemas.openxmlformats.org/officeDocument/2006/relationships/image" Target="../media/image6371.png"/><Relationship Id="rId6273" Type="http://schemas.openxmlformats.org/officeDocument/2006/relationships/image" Target="../media/image6372.png"/><Relationship Id="rId6274" Type="http://schemas.openxmlformats.org/officeDocument/2006/relationships/image" Target="../media/image6373.png"/><Relationship Id="rId6275" Type="http://schemas.openxmlformats.org/officeDocument/2006/relationships/image" Target="../media/image6374.png"/><Relationship Id="rId6276" Type="http://schemas.openxmlformats.org/officeDocument/2006/relationships/image" Target="../media/image6375.png"/><Relationship Id="rId6277" Type="http://schemas.openxmlformats.org/officeDocument/2006/relationships/image" Target="../media/image6376.png"/><Relationship Id="rId6278" Type="http://schemas.openxmlformats.org/officeDocument/2006/relationships/image" Target="../media/image6377.png"/><Relationship Id="rId6279" Type="http://schemas.openxmlformats.org/officeDocument/2006/relationships/image" Target="../media/image6378.png"/><Relationship Id="rId6280" Type="http://schemas.openxmlformats.org/officeDocument/2006/relationships/image" Target="../media/image6379.png"/><Relationship Id="rId6281" Type="http://schemas.openxmlformats.org/officeDocument/2006/relationships/image" Target="../media/image6380.png"/><Relationship Id="rId6282" Type="http://schemas.openxmlformats.org/officeDocument/2006/relationships/image" Target="../media/image6381.png"/><Relationship Id="rId6283" Type="http://schemas.openxmlformats.org/officeDocument/2006/relationships/image" Target="../media/image6382.png"/><Relationship Id="rId6284" Type="http://schemas.openxmlformats.org/officeDocument/2006/relationships/image" Target="../media/image6383.png"/><Relationship Id="rId6285" Type="http://schemas.openxmlformats.org/officeDocument/2006/relationships/image" Target="../media/image6384.png"/><Relationship Id="rId6286" Type="http://schemas.openxmlformats.org/officeDocument/2006/relationships/image" Target="../media/image6385.png"/><Relationship Id="rId6287" Type="http://schemas.openxmlformats.org/officeDocument/2006/relationships/image" Target="../media/image6386.png"/><Relationship Id="rId6288" Type="http://schemas.openxmlformats.org/officeDocument/2006/relationships/image" Target="../media/image6387.png"/><Relationship Id="rId6289" Type="http://schemas.openxmlformats.org/officeDocument/2006/relationships/image" Target="../media/image6388.png"/><Relationship Id="rId6290" Type="http://schemas.openxmlformats.org/officeDocument/2006/relationships/image" Target="../media/image6389.png"/><Relationship Id="rId6291" Type="http://schemas.openxmlformats.org/officeDocument/2006/relationships/image" Target="../media/image6390.png"/><Relationship Id="rId6292" Type="http://schemas.openxmlformats.org/officeDocument/2006/relationships/image" Target="../media/image6391.png"/><Relationship Id="rId6293" Type="http://schemas.openxmlformats.org/officeDocument/2006/relationships/image" Target="../media/image6392.png"/><Relationship Id="rId6294" Type="http://schemas.openxmlformats.org/officeDocument/2006/relationships/image" Target="../media/image6393.png"/><Relationship Id="rId6295" Type="http://schemas.openxmlformats.org/officeDocument/2006/relationships/image" Target="../media/image6394.png"/><Relationship Id="rId6296" Type="http://schemas.openxmlformats.org/officeDocument/2006/relationships/image" Target="../media/image6395.png"/><Relationship Id="rId6297" Type="http://schemas.openxmlformats.org/officeDocument/2006/relationships/image" Target="../media/image6396.png"/><Relationship Id="rId6298" Type="http://schemas.openxmlformats.org/officeDocument/2006/relationships/image" Target="../media/image6397.png"/><Relationship Id="rId6299" Type="http://schemas.openxmlformats.org/officeDocument/2006/relationships/image" Target="../media/image6398.png"/><Relationship Id="rId6300" Type="http://schemas.openxmlformats.org/officeDocument/2006/relationships/image" Target="../media/image6399.png"/><Relationship Id="rId6301" Type="http://schemas.openxmlformats.org/officeDocument/2006/relationships/image" Target="../media/image6400.png"/><Relationship Id="rId6302" Type="http://schemas.openxmlformats.org/officeDocument/2006/relationships/image" Target="../media/image6401.png"/><Relationship Id="rId6303" Type="http://schemas.openxmlformats.org/officeDocument/2006/relationships/image" Target="../media/image6402.png"/><Relationship Id="rId6304" Type="http://schemas.openxmlformats.org/officeDocument/2006/relationships/image" Target="../media/image6403.png"/><Relationship Id="rId6305" Type="http://schemas.openxmlformats.org/officeDocument/2006/relationships/image" Target="../media/image6404.png"/><Relationship Id="rId6306" Type="http://schemas.openxmlformats.org/officeDocument/2006/relationships/image" Target="../media/image6405.png"/><Relationship Id="rId6307" Type="http://schemas.openxmlformats.org/officeDocument/2006/relationships/image" Target="../media/image6406.png"/><Relationship Id="rId6308" Type="http://schemas.openxmlformats.org/officeDocument/2006/relationships/image" Target="../media/image6407.png"/><Relationship Id="rId6309" Type="http://schemas.openxmlformats.org/officeDocument/2006/relationships/image" Target="../media/image6408.png"/><Relationship Id="rId6310" Type="http://schemas.openxmlformats.org/officeDocument/2006/relationships/image" Target="../media/image6409.png"/><Relationship Id="rId6311" Type="http://schemas.openxmlformats.org/officeDocument/2006/relationships/image" Target="../media/image6410.png"/><Relationship Id="rId6312" Type="http://schemas.openxmlformats.org/officeDocument/2006/relationships/image" Target="../media/image6411.png"/><Relationship Id="rId6313" Type="http://schemas.openxmlformats.org/officeDocument/2006/relationships/image" Target="../media/image6412.png"/><Relationship Id="rId6314" Type="http://schemas.openxmlformats.org/officeDocument/2006/relationships/image" Target="../media/image6413.png"/><Relationship Id="rId6315" Type="http://schemas.openxmlformats.org/officeDocument/2006/relationships/image" Target="../media/image6414.png"/><Relationship Id="rId6316" Type="http://schemas.openxmlformats.org/officeDocument/2006/relationships/image" Target="../media/image6415.png"/><Relationship Id="rId6317" Type="http://schemas.openxmlformats.org/officeDocument/2006/relationships/image" Target="../media/image6416.png"/><Relationship Id="rId6318" Type="http://schemas.openxmlformats.org/officeDocument/2006/relationships/image" Target="../media/image6417.png"/><Relationship Id="rId6319" Type="http://schemas.openxmlformats.org/officeDocument/2006/relationships/image" Target="../media/image6418.png"/><Relationship Id="rId6320" Type="http://schemas.openxmlformats.org/officeDocument/2006/relationships/image" Target="../media/image6419.png"/><Relationship Id="rId6321" Type="http://schemas.openxmlformats.org/officeDocument/2006/relationships/image" Target="../media/image6420.png"/><Relationship Id="rId6322" Type="http://schemas.openxmlformats.org/officeDocument/2006/relationships/image" Target="../media/image6421.png"/><Relationship Id="rId6323" Type="http://schemas.openxmlformats.org/officeDocument/2006/relationships/image" Target="../media/image6422.png"/><Relationship Id="rId6324" Type="http://schemas.openxmlformats.org/officeDocument/2006/relationships/image" Target="../media/image6423.png"/><Relationship Id="rId6325" Type="http://schemas.openxmlformats.org/officeDocument/2006/relationships/image" Target="../media/image6424.png"/><Relationship Id="rId6326" Type="http://schemas.openxmlformats.org/officeDocument/2006/relationships/image" Target="../media/image6425.png"/><Relationship Id="rId6327" Type="http://schemas.openxmlformats.org/officeDocument/2006/relationships/image" Target="../media/image6426.png"/><Relationship Id="rId6328" Type="http://schemas.openxmlformats.org/officeDocument/2006/relationships/image" Target="../media/image6427.png"/><Relationship Id="rId6329" Type="http://schemas.openxmlformats.org/officeDocument/2006/relationships/image" Target="../media/image6428.png"/><Relationship Id="rId6330" Type="http://schemas.openxmlformats.org/officeDocument/2006/relationships/image" Target="../media/image6429.png"/><Relationship Id="rId6331" Type="http://schemas.openxmlformats.org/officeDocument/2006/relationships/image" Target="../media/image6430.png"/><Relationship Id="rId6332" Type="http://schemas.openxmlformats.org/officeDocument/2006/relationships/image" Target="../media/image6431.png"/><Relationship Id="rId6333" Type="http://schemas.openxmlformats.org/officeDocument/2006/relationships/image" Target="../media/image6432.png"/><Relationship Id="rId6334" Type="http://schemas.openxmlformats.org/officeDocument/2006/relationships/image" Target="../media/image6433.png"/><Relationship Id="rId6335" Type="http://schemas.openxmlformats.org/officeDocument/2006/relationships/image" Target="../media/image6434.png"/><Relationship Id="rId6336" Type="http://schemas.openxmlformats.org/officeDocument/2006/relationships/image" Target="../media/image6435.png"/><Relationship Id="rId6337" Type="http://schemas.openxmlformats.org/officeDocument/2006/relationships/image" Target="../media/image6436.png"/><Relationship Id="rId6338" Type="http://schemas.openxmlformats.org/officeDocument/2006/relationships/image" Target="../media/image6437.png"/><Relationship Id="rId6339" Type="http://schemas.openxmlformats.org/officeDocument/2006/relationships/image" Target="../media/image6438.png"/><Relationship Id="rId6340" Type="http://schemas.openxmlformats.org/officeDocument/2006/relationships/image" Target="../media/image6439.png"/><Relationship Id="rId6341" Type="http://schemas.openxmlformats.org/officeDocument/2006/relationships/image" Target="../media/image6440.png"/><Relationship Id="rId6342" Type="http://schemas.openxmlformats.org/officeDocument/2006/relationships/image" Target="../media/image6441.png"/><Relationship Id="rId6343" Type="http://schemas.openxmlformats.org/officeDocument/2006/relationships/image" Target="../media/image6442.png"/><Relationship Id="rId6344" Type="http://schemas.openxmlformats.org/officeDocument/2006/relationships/image" Target="../media/image6443.png"/><Relationship Id="rId6345" Type="http://schemas.openxmlformats.org/officeDocument/2006/relationships/image" Target="../media/image6444.png"/><Relationship Id="rId6346" Type="http://schemas.openxmlformats.org/officeDocument/2006/relationships/image" Target="../media/image6445.png"/><Relationship Id="rId6347" Type="http://schemas.openxmlformats.org/officeDocument/2006/relationships/image" Target="../media/image6446.png"/><Relationship Id="rId6348" Type="http://schemas.openxmlformats.org/officeDocument/2006/relationships/image" Target="../media/image6447.png"/><Relationship Id="rId6349" Type="http://schemas.openxmlformats.org/officeDocument/2006/relationships/image" Target="../media/image6448.png"/><Relationship Id="rId6350" Type="http://schemas.openxmlformats.org/officeDocument/2006/relationships/image" Target="../media/image6449.png"/><Relationship Id="rId6351" Type="http://schemas.openxmlformats.org/officeDocument/2006/relationships/image" Target="../media/image6450.png"/><Relationship Id="rId6352" Type="http://schemas.openxmlformats.org/officeDocument/2006/relationships/image" Target="../media/image6451.png"/><Relationship Id="rId6353" Type="http://schemas.openxmlformats.org/officeDocument/2006/relationships/image" Target="../media/image6452.png"/><Relationship Id="rId6354" Type="http://schemas.openxmlformats.org/officeDocument/2006/relationships/image" Target="../media/image6453.png"/><Relationship Id="rId6355" Type="http://schemas.openxmlformats.org/officeDocument/2006/relationships/image" Target="../media/image6454.png"/><Relationship Id="rId6356" Type="http://schemas.openxmlformats.org/officeDocument/2006/relationships/image" Target="../media/image6455.png"/><Relationship Id="rId6357" Type="http://schemas.openxmlformats.org/officeDocument/2006/relationships/image" Target="../media/image6456.png"/><Relationship Id="rId6358" Type="http://schemas.openxmlformats.org/officeDocument/2006/relationships/image" Target="../media/image6457.png"/><Relationship Id="rId6359" Type="http://schemas.openxmlformats.org/officeDocument/2006/relationships/image" Target="../media/image6458.png"/><Relationship Id="rId6360" Type="http://schemas.openxmlformats.org/officeDocument/2006/relationships/image" Target="../media/image6459.png"/><Relationship Id="rId6361" Type="http://schemas.openxmlformats.org/officeDocument/2006/relationships/image" Target="../media/image6460.png"/><Relationship Id="rId6362" Type="http://schemas.openxmlformats.org/officeDocument/2006/relationships/image" Target="../media/image6461.png"/><Relationship Id="rId6363" Type="http://schemas.openxmlformats.org/officeDocument/2006/relationships/image" Target="../media/image6462.png"/><Relationship Id="rId6364" Type="http://schemas.openxmlformats.org/officeDocument/2006/relationships/image" Target="../media/image6463.png"/><Relationship Id="rId6365" Type="http://schemas.openxmlformats.org/officeDocument/2006/relationships/image" Target="../media/image6464.png"/><Relationship Id="rId6366" Type="http://schemas.openxmlformats.org/officeDocument/2006/relationships/image" Target="../media/image6465.png"/><Relationship Id="rId6367" Type="http://schemas.openxmlformats.org/officeDocument/2006/relationships/image" Target="../media/image6466.png"/><Relationship Id="rId6368" Type="http://schemas.openxmlformats.org/officeDocument/2006/relationships/image" Target="../media/image6467.png"/><Relationship Id="rId6369" Type="http://schemas.openxmlformats.org/officeDocument/2006/relationships/image" Target="../media/image6468.png"/><Relationship Id="rId6370" Type="http://schemas.openxmlformats.org/officeDocument/2006/relationships/image" Target="../media/image6469.png"/><Relationship Id="rId6371" Type="http://schemas.openxmlformats.org/officeDocument/2006/relationships/image" Target="../media/image6470.png"/><Relationship Id="rId6372" Type="http://schemas.openxmlformats.org/officeDocument/2006/relationships/image" Target="../media/image6471.png"/><Relationship Id="rId6373" Type="http://schemas.openxmlformats.org/officeDocument/2006/relationships/image" Target="../media/image6472.png"/><Relationship Id="rId6374" Type="http://schemas.openxmlformats.org/officeDocument/2006/relationships/image" Target="../media/image6473.png"/><Relationship Id="rId6375" Type="http://schemas.openxmlformats.org/officeDocument/2006/relationships/image" Target="../media/image6474.png"/><Relationship Id="rId6376" Type="http://schemas.openxmlformats.org/officeDocument/2006/relationships/image" Target="../media/image6475.png"/><Relationship Id="rId6377" Type="http://schemas.openxmlformats.org/officeDocument/2006/relationships/image" Target="../media/image6476.png"/><Relationship Id="rId6378" Type="http://schemas.openxmlformats.org/officeDocument/2006/relationships/image" Target="../media/image6477.png"/><Relationship Id="rId6379" Type="http://schemas.openxmlformats.org/officeDocument/2006/relationships/image" Target="../media/image6478.png"/><Relationship Id="rId6380" Type="http://schemas.openxmlformats.org/officeDocument/2006/relationships/image" Target="../media/image6479.png"/><Relationship Id="rId6381" Type="http://schemas.openxmlformats.org/officeDocument/2006/relationships/image" Target="../media/image6480.png"/><Relationship Id="rId6382" Type="http://schemas.openxmlformats.org/officeDocument/2006/relationships/image" Target="../media/image6481.png"/><Relationship Id="rId6383" Type="http://schemas.openxmlformats.org/officeDocument/2006/relationships/image" Target="../media/image6482.png"/><Relationship Id="rId6384" Type="http://schemas.openxmlformats.org/officeDocument/2006/relationships/image" Target="../media/image6483.png"/><Relationship Id="rId6385" Type="http://schemas.openxmlformats.org/officeDocument/2006/relationships/image" Target="../media/image6484.png"/><Relationship Id="rId6386" Type="http://schemas.openxmlformats.org/officeDocument/2006/relationships/image" Target="../media/image6485.png"/><Relationship Id="rId6387" Type="http://schemas.openxmlformats.org/officeDocument/2006/relationships/image" Target="../media/image6486.png"/><Relationship Id="rId6388" Type="http://schemas.openxmlformats.org/officeDocument/2006/relationships/image" Target="../media/image6487.png"/><Relationship Id="rId6389" Type="http://schemas.openxmlformats.org/officeDocument/2006/relationships/image" Target="../media/image6488.png"/><Relationship Id="rId6390" Type="http://schemas.openxmlformats.org/officeDocument/2006/relationships/image" Target="../media/image6489.png"/><Relationship Id="rId6391" Type="http://schemas.openxmlformats.org/officeDocument/2006/relationships/image" Target="../media/image6490.png"/><Relationship Id="rId6392" Type="http://schemas.openxmlformats.org/officeDocument/2006/relationships/image" Target="../media/image6491.png"/><Relationship Id="rId6393" Type="http://schemas.openxmlformats.org/officeDocument/2006/relationships/image" Target="../media/image6492.png"/><Relationship Id="rId6394" Type="http://schemas.openxmlformats.org/officeDocument/2006/relationships/image" Target="../media/image6493.png"/><Relationship Id="rId6395" Type="http://schemas.openxmlformats.org/officeDocument/2006/relationships/image" Target="../media/image6494.png"/><Relationship Id="rId6396" Type="http://schemas.openxmlformats.org/officeDocument/2006/relationships/image" Target="../media/image6495.png"/><Relationship Id="rId6397" Type="http://schemas.openxmlformats.org/officeDocument/2006/relationships/image" Target="../media/image6496.png"/><Relationship Id="rId6398" Type="http://schemas.openxmlformats.org/officeDocument/2006/relationships/image" Target="../media/image6497.png"/><Relationship Id="rId6399" Type="http://schemas.openxmlformats.org/officeDocument/2006/relationships/image" Target="../media/image6498.png"/><Relationship Id="rId6400" Type="http://schemas.openxmlformats.org/officeDocument/2006/relationships/image" Target="../media/image6499.png"/><Relationship Id="rId6401" Type="http://schemas.openxmlformats.org/officeDocument/2006/relationships/image" Target="../media/image6500.png"/><Relationship Id="rId6402" Type="http://schemas.openxmlformats.org/officeDocument/2006/relationships/image" Target="../media/image6501.png"/><Relationship Id="rId6403" Type="http://schemas.openxmlformats.org/officeDocument/2006/relationships/image" Target="../media/image6502.png"/><Relationship Id="rId6404" Type="http://schemas.openxmlformats.org/officeDocument/2006/relationships/image" Target="../media/image6503.png"/><Relationship Id="rId6405" Type="http://schemas.openxmlformats.org/officeDocument/2006/relationships/image" Target="../media/image6504.png"/><Relationship Id="rId6406" Type="http://schemas.openxmlformats.org/officeDocument/2006/relationships/image" Target="../media/image6505.png"/><Relationship Id="rId6407" Type="http://schemas.openxmlformats.org/officeDocument/2006/relationships/image" Target="../media/image6506.png"/><Relationship Id="rId6408" Type="http://schemas.openxmlformats.org/officeDocument/2006/relationships/image" Target="../media/image6507.png"/><Relationship Id="rId6409" Type="http://schemas.openxmlformats.org/officeDocument/2006/relationships/image" Target="../media/image6508.png"/><Relationship Id="rId6410" Type="http://schemas.openxmlformats.org/officeDocument/2006/relationships/image" Target="../media/image6509.png"/><Relationship Id="rId6411" Type="http://schemas.openxmlformats.org/officeDocument/2006/relationships/image" Target="../media/image6510.png"/><Relationship Id="rId6412" Type="http://schemas.openxmlformats.org/officeDocument/2006/relationships/image" Target="../media/image6511.png"/><Relationship Id="rId6413" Type="http://schemas.openxmlformats.org/officeDocument/2006/relationships/image" Target="../media/image6512.png"/><Relationship Id="rId6414" Type="http://schemas.openxmlformats.org/officeDocument/2006/relationships/image" Target="../media/image6513.png"/><Relationship Id="rId6415" Type="http://schemas.openxmlformats.org/officeDocument/2006/relationships/image" Target="../media/image6514.png"/><Relationship Id="rId6416" Type="http://schemas.openxmlformats.org/officeDocument/2006/relationships/image" Target="../media/image6515.png"/><Relationship Id="rId6417" Type="http://schemas.openxmlformats.org/officeDocument/2006/relationships/image" Target="../media/image6516.png"/><Relationship Id="rId6418" Type="http://schemas.openxmlformats.org/officeDocument/2006/relationships/image" Target="../media/image6517.png"/><Relationship Id="rId6419" Type="http://schemas.openxmlformats.org/officeDocument/2006/relationships/image" Target="../media/image6518.png"/><Relationship Id="rId6420" Type="http://schemas.openxmlformats.org/officeDocument/2006/relationships/image" Target="../media/image6519.png"/><Relationship Id="rId6421" Type="http://schemas.openxmlformats.org/officeDocument/2006/relationships/image" Target="../media/image6520.png"/><Relationship Id="rId6422" Type="http://schemas.openxmlformats.org/officeDocument/2006/relationships/image" Target="../media/image6521.png"/><Relationship Id="rId6423" Type="http://schemas.openxmlformats.org/officeDocument/2006/relationships/image" Target="../media/image6522.png"/><Relationship Id="rId6424" Type="http://schemas.openxmlformats.org/officeDocument/2006/relationships/image" Target="../media/image6523.png"/><Relationship Id="rId6425" Type="http://schemas.openxmlformats.org/officeDocument/2006/relationships/image" Target="../media/image6524.png"/><Relationship Id="rId6426" Type="http://schemas.openxmlformats.org/officeDocument/2006/relationships/image" Target="../media/image6525.png"/><Relationship Id="rId6427" Type="http://schemas.openxmlformats.org/officeDocument/2006/relationships/image" Target="../media/image6526.png"/><Relationship Id="rId6428" Type="http://schemas.openxmlformats.org/officeDocument/2006/relationships/image" Target="../media/image6527.png"/><Relationship Id="rId6429" Type="http://schemas.openxmlformats.org/officeDocument/2006/relationships/image" Target="../media/image6528.png"/><Relationship Id="rId6430" Type="http://schemas.openxmlformats.org/officeDocument/2006/relationships/image" Target="../media/image6529.png"/><Relationship Id="rId6431" Type="http://schemas.openxmlformats.org/officeDocument/2006/relationships/image" Target="../media/image6530.png"/><Relationship Id="rId6432" Type="http://schemas.openxmlformats.org/officeDocument/2006/relationships/image" Target="../media/image6531.png"/><Relationship Id="rId6433" Type="http://schemas.openxmlformats.org/officeDocument/2006/relationships/image" Target="../media/image6532.png"/><Relationship Id="rId6434" Type="http://schemas.openxmlformats.org/officeDocument/2006/relationships/image" Target="../media/image6533.png"/><Relationship Id="rId6435" Type="http://schemas.openxmlformats.org/officeDocument/2006/relationships/image" Target="../media/image6534.png"/><Relationship Id="rId6436" Type="http://schemas.openxmlformats.org/officeDocument/2006/relationships/image" Target="../media/image6535.png"/><Relationship Id="rId6437" Type="http://schemas.openxmlformats.org/officeDocument/2006/relationships/image" Target="../media/image6536.png"/><Relationship Id="rId6438" Type="http://schemas.openxmlformats.org/officeDocument/2006/relationships/image" Target="../media/image6537.png"/><Relationship Id="rId6439" Type="http://schemas.openxmlformats.org/officeDocument/2006/relationships/image" Target="../media/image6538.png"/><Relationship Id="rId6440" Type="http://schemas.openxmlformats.org/officeDocument/2006/relationships/image" Target="../media/image6539.png"/><Relationship Id="rId6441" Type="http://schemas.openxmlformats.org/officeDocument/2006/relationships/image" Target="../media/image6540.png"/><Relationship Id="rId6442" Type="http://schemas.openxmlformats.org/officeDocument/2006/relationships/image" Target="../media/image6541.png"/><Relationship Id="rId6443" Type="http://schemas.openxmlformats.org/officeDocument/2006/relationships/image" Target="../media/image6542.png"/><Relationship Id="rId6444" Type="http://schemas.openxmlformats.org/officeDocument/2006/relationships/image" Target="../media/image6543.png"/><Relationship Id="rId6445" Type="http://schemas.openxmlformats.org/officeDocument/2006/relationships/image" Target="../media/image6544.png"/><Relationship Id="rId6446" Type="http://schemas.openxmlformats.org/officeDocument/2006/relationships/image" Target="../media/image6545.png"/><Relationship Id="rId6447" Type="http://schemas.openxmlformats.org/officeDocument/2006/relationships/image" Target="../media/image6546.png"/><Relationship Id="rId6448" Type="http://schemas.openxmlformats.org/officeDocument/2006/relationships/image" Target="../media/image6547.png"/><Relationship Id="rId6449" Type="http://schemas.openxmlformats.org/officeDocument/2006/relationships/image" Target="../media/image6548.png"/><Relationship Id="rId6450" Type="http://schemas.openxmlformats.org/officeDocument/2006/relationships/image" Target="../media/image6549.png"/><Relationship Id="rId6451" Type="http://schemas.openxmlformats.org/officeDocument/2006/relationships/image" Target="../media/image6550.png"/><Relationship Id="rId6452" Type="http://schemas.openxmlformats.org/officeDocument/2006/relationships/image" Target="../media/image6551.png"/><Relationship Id="rId6453" Type="http://schemas.openxmlformats.org/officeDocument/2006/relationships/image" Target="../media/image6552.png"/><Relationship Id="rId6454" Type="http://schemas.openxmlformats.org/officeDocument/2006/relationships/image" Target="../media/image6553.png"/><Relationship Id="rId6455" Type="http://schemas.openxmlformats.org/officeDocument/2006/relationships/image" Target="../media/image6554.png"/><Relationship Id="rId6456" Type="http://schemas.openxmlformats.org/officeDocument/2006/relationships/image" Target="../media/image6555.png"/><Relationship Id="rId6457" Type="http://schemas.openxmlformats.org/officeDocument/2006/relationships/image" Target="../media/image6556.png"/><Relationship Id="rId6458" Type="http://schemas.openxmlformats.org/officeDocument/2006/relationships/image" Target="../media/image6557.png"/><Relationship Id="rId6459" Type="http://schemas.openxmlformats.org/officeDocument/2006/relationships/image" Target="../media/image6558.png"/><Relationship Id="rId6460" Type="http://schemas.openxmlformats.org/officeDocument/2006/relationships/image" Target="../media/image6559.png"/><Relationship Id="rId6461" Type="http://schemas.openxmlformats.org/officeDocument/2006/relationships/image" Target="../media/image6560.png"/><Relationship Id="rId6462" Type="http://schemas.openxmlformats.org/officeDocument/2006/relationships/image" Target="../media/image6561.png"/><Relationship Id="rId6463" Type="http://schemas.openxmlformats.org/officeDocument/2006/relationships/image" Target="../media/image6562.png"/><Relationship Id="rId6464" Type="http://schemas.openxmlformats.org/officeDocument/2006/relationships/image" Target="../media/image6563.png"/><Relationship Id="rId6465" Type="http://schemas.openxmlformats.org/officeDocument/2006/relationships/image" Target="../media/image6564.png"/><Relationship Id="rId6466" Type="http://schemas.openxmlformats.org/officeDocument/2006/relationships/image" Target="../media/image6565.png"/><Relationship Id="rId6467" Type="http://schemas.openxmlformats.org/officeDocument/2006/relationships/image" Target="../media/image6566.png"/><Relationship Id="rId6468" Type="http://schemas.openxmlformats.org/officeDocument/2006/relationships/image" Target="../media/image6567.png"/><Relationship Id="rId6469" Type="http://schemas.openxmlformats.org/officeDocument/2006/relationships/image" Target="../media/image6568.png"/><Relationship Id="rId6470" Type="http://schemas.openxmlformats.org/officeDocument/2006/relationships/image" Target="../media/image6569.png"/><Relationship Id="rId6471" Type="http://schemas.openxmlformats.org/officeDocument/2006/relationships/image" Target="../media/image6570.png"/><Relationship Id="rId6472" Type="http://schemas.openxmlformats.org/officeDocument/2006/relationships/image" Target="../media/image6571.png"/><Relationship Id="rId6473" Type="http://schemas.openxmlformats.org/officeDocument/2006/relationships/image" Target="../media/image6572.png"/><Relationship Id="rId6474" Type="http://schemas.openxmlformats.org/officeDocument/2006/relationships/image" Target="../media/image6573.png"/><Relationship Id="rId6475" Type="http://schemas.openxmlformats.org/officeDocument/2006/relationships/image" Target="../media/image6574.png"/><Relationship Id="rId6476" Type="http://schemas.openxmlformats.org/officeDocument/2006/relationships/image" Target="../media/image6575.png"/><Relationship Id="rId6477" Type="http://schemas.openxmlformats.org/officeDocument/2006/relationships/image" Target="../media/image6576.png"/><Relationship Id="rId6478" Type="http://schemas.openxmlformats.org/officeDocument/2006/relationships/image" Target="../media/image6577.png"/><Relationship Id="rId6479" Type="http://schemas.openxmlformats.org/officeDocument/2006/relationships/image" Target="../media/image6578.png"/><Relationship Id="rId6480" Type="http://schemas.openxmlformats.org/officeDocument/2006/relationships/image" Target="../media/image6579.png"/><Relationship Id="rId6481" Type="http://schemas.openxmlformats.org/officeDocument/2006/relationships/image" Target="../media/image6580.png"/><Relationship Id="rId6482" Type="http://schemas.openxmlformats.org/officeDocument/2006/relationships/image" Target="../media/image6581.png"/><Relationship Id="rId6483" Type="http://schemas.openxmlformats.org/officeDocument/2006/relationships/image" Target="../media/image6582.png"/><Relationship Id="rId6484" Type="http://schemas.openxmlformats.org/officeDocument/2006/relationships/image" Target="../media/image6583.png"/><Relationship Id="rId6485" Type="http://schemas.openxmlformats.org/officeDocument/2006/relationships/image" Target="../media/image6584.png"/><Relationship Id="rId6486" Type="http://schemas.openxmlformats.org/officeDocument/2006/relationships/image" Target="../media/image6585.png"/><Relationship Id="rId6487" Type="http://schemas.openxmlformats.org/officeDocument/2006/relationships/image" Target="../media/image6586.png"/><Relationship Id="rId6488" Type="http://schemas.openxmlformats.org/officeDocument/2006/relationships/image" Target="../media/image6587.png"/><Relationship Id="rId6489" Type="http://schemas.openxmlformats.org/officeDocument/2006/relationships/image" Target="../media/image6588.png"/><Relationship Id="rId6490" Type="http://schemas.openxmlformats.org/officeDocument/2006/relationships/image" Target="../media/image6589.png"/><Relationship Id="rId6491" Type="http://schemas.openxmlformats.org/officeDocument/2006/relationships/image" Target="../media/image6590.png"/><Relationship Id="rId6492" Type="http://schemas.openxmlformats.org/officeDocument/2006/relationships/image" Target="../media/image6591.png"/><Relationship Id="rId6493" Type="http://schemas.openxmlformats.org/officeDocument/2006/relationships/image" Target="../media/image6592.png"/><Relationship Id="rId6494" Type="http://schemas.openxmlformats.org/officeDocument/2006/relationships/image" Target="../media/image6593.png"/><Relationship Id="rId6495" Type="http://schemas.openxmlformats.org/officeDocument/2006/relationships/image" Target="../media/image6594.png"/><Relationship Id="rId6496" Type="http://schemas.openxmlformats.org/officeDocument/2006/relationships/image" Target="../media/image6595.png"/><Relationship Id="rId6497" Type="http://schemas.openxmlformats.org/officeDocument/2006/relationships/image" Target="../media/image6596.png"/><Relationship Id="rId6498" Type="http://schemas.openxmlformats.org/officeDocument/2006/relationships/image" Target="../media/image6597.png"/><Relationship Id="rId6499" Type="http://schemas.openxmlformats.org/officeDocument/2006/relationships/image" Target="../media/image6598.png"/><Relationship Id="rId6500" Type="http://schemas.openxmlformats.org/officeDocument/2006/relationships/image" Target="../media/image6599.png"/><Relationship Id="rId6501" Type="http://schemas.openxmlformats.org/officeDocument/2006/relationships/image" Target="../media/image6600.png"/><Relationship Id="rId6502" Type="http://schemas.openxmlformats.org/officeDocument/2006/relationships/image" Target="../media/image6601.png"/><Relationship Id="rId6503" Type="http://schemas.openxmlformats.org/officeDocument/2006/relationships/image" Target="../media/image6602.png"/><Relationship Id="rId6504" Type="http://schemas.openxmlformats.org/officeDocument/2006/relationships/image" Target="../media/image6603.png"/><Relationship Id="rId6505" Type="http://schemas.openxmlformats.org/officeDocument/2006/relationships/image" Target="../media/image6604.png"/><Relationship Id="rId6506" Type="http://schemas.openxmlformats.org/officeDocument/2006/relationships/image" Target="../media/image6605.png"/><Relationship Id="rId6507" Type="http://schemas.openxmlformats.org/officeDocument/2006/relationships/image" Target="../media/image6606.png"/><Relationship Id="rId6508" Type="http://schemas.openxmlformats.org/officeDocument/2006/relationships/image" Target="../media/image6607.png"/><Relationship Id="rId6509" Type="http://schemas.openxmlformats.org/officeDocument/2006/relationships/image" Target="../media/image6608.png"/><Relationship Id="rId6510" Type="http://schemas.openxmlformats.org/officeDocument/2006/relationships/image" Target="../media/image6609.png"/><Relationship Id="rId6511" Type="http://schemas.openxmlformats.org/officeDocument/2006/relationships/image" Target="../media/image6610.png"/><Relationship Id="rId6512" Type="http://schemas.openxmlformats.org/officeDocument/2006/relationships/image" Target="../media/image6611.png"/><Relationship Id="rId6513" Type="http://schemas.openxmlformats.org/officeDocument/2006/relationships/image" Target="../media/image6612.png"/><Relationship Id="rId6514" Type="http://schemas.openxmlformats.org/officeDocument/2006/relationships/image" Target="../media/image6613.png"/><Relationship Id="rId6515" Type="http://schemas.openxmlformats.org/officeDocument/2006/relationships/image" Target="../media/image6614.png"/><Relationship Id="rId6516" Type="http://schemas.openxmlformats.org/officeDocument/2006/relationships/image" Target="../media/image6615.png"/><Relationship Id="rId6517" Type="http://schemas.openxmlformats.org/officeDocument/2006/relationships/image" Target="../media/image6616.png"/><Relationship Id="rId6518" Type="http://schemas.openxmlformats.org/officeDocument/2006/relationships/image" Target="../media/image6617.png"/><Relationship Id="rId6519" Type="http://schemas.openxmlformats.org/officeDocument/2006/relationships/image" Target="../media/image6618.png"/><Relationship Id="rId6520" Type="http://schemas.openxmlformats.org/officeDocument/2006/relationships/image" Target="../media/image6619.png"/><Relationship Id="rId6521" Type="http://schemas.openxmlformats.org/officeDocument/2006/relationships/image" Target="../media/image6620.png"/><Relationship Id="rId6522" Type="http://schemas.openxmlformats.org/officeDocument/2006/relationships/image" Target="../media/image6621.png"/><Relationship Id="rId6523" Type="http://schemas.openxmlformats.org/officeDocument/2006/relationships/image" Target="../media/image6622.png"/><Relationship Id="rId6524" Type="http://schemas.openxmlformats.org/officeDocument/2006/relationships/image" Target="../media/image6623.png"/><Relationship Id="rId6525" Type="http://schemas.openxmlformats.org/officeDocument/2006/relationships/image" Target="../media/image6624.png"/><Relationship Id="rId6526" Type="http://schemas.openxmlformats.org/officeDocument/2006/relationships/image" Target="../media/image6625.png"/><Relationship Id="rId6527" Type="http://schemas.openxmlformats.org/officeDocument/2006/relationships/image" Target="../media/image6626.png"/><Relationship Id="rId6528" Type="http://schemas.openxmlformats.org/officeDocument/2006/relationships/image" Target="../media/image6627.png"/><Relationship Id="rId6529" Type="http://schemas.openxmlformats.org/officeDocument/2006/relationships/image" Target="../media/image6628.png"/><Relationship Id="rId6530" Type="http://schemas.openxmlformats.org/officeDocument/2006/relationships/image" Target="../media/image6629.png"/><Relationship Id="rId6531" Type="http://schemas.openxmlformats.org/officeDocument/2006/relationships/image" Target="../media/image6630.png"/><Relationship Id="rId6532" Type="http://schemas.openxmlformats.org/officeDocument/2006/relationships/image" Target="../media/image6631.png"/><Relationship Id="rId6533" Type="http://schemas.openxmlformats.org/officeDocument/2006/relationships/image" Target="../media/image6632.png"/><Relationship Id="rId6534" Type="http://schemas.openxmlformats.org/officeDocument/2006/relationships/image" Target="../media/image6633.png"/><Relationship Id="rId6535" Type="http://schemas.openxmlformats.org/officeDocument/2006/relationships/image" Target="../media/image6634.png"/><Relationship Id="rId6536" Type="http://schemas.openxmlformats.org/officeDocument/2006/relationships/image" Target="../media/image6635.png"/><Relationship Id="rId6537" Type="http://schemas.openxmlformats.org/officeDocument/2006/relationships/image" Target="../media/image6636.png"/><Relationship Id="rId6538" Type="http://schemas.openxmlformats.org/officeDocument/2006/relationships/image" Target="../media/image6637.png"/><Relationship Id="rId6539" Type="http://schemas.openxmlformats.org/officeDocument/2006/relationships/image" Target="../media/image6638.png"/><Relationship Id="rId6540" Type="http://schemas.openxmlformats.org/officeDocument/2006/relationships/image" Target="../media/image6639.png"/><Relationship Id="rId6541" Type="http://schemas.openxmlformats.org/officeDocument/2006/relationships/image" Target="../media/image6640.png"/><Relationship Id="rId6542" Type="http://schemas.openxmlformats.org/officeDocument/2006/relationships/image" Target="../media/image6641.png"/><Relationship Id="rId6543" Type="http://schemas.openxmlformats.org/officeDocument/2006/relationships/image" Target="../media/image6642.png"/><Relationship Id="rId6544" Type="http://schemas.openxmlformats.org/officeDocument/2006/relationships/image" Target="../media/image6643.png"/><Relationship Id="rId6545" Type="http://schemas.openxmlformats.org/officeDocument/2006/relationships/image" Target="../media/image6644.png"/><Relationship Id="rId6546" Type="http://schemas.openxmlformats.org/officeDocument/2006/relationships/image" Target="../media/image6645.png"/><Relationship Id="rId6547" Type="http://schemas.openxmlformats.org/officeDocument/2006/relationships/image" Target="../media/image6646.png"/><Relationship Id="rId6548" Type="http://schemas.openxmlformats.org/officeDocument/2006/relationships/image" Target="../media/image6647.png"/><Relationship Id="rId6549" Type="http://schemas.openxmlformats.org/officeDocument/2006/relationships/image" Target="../media/image6648.png"/><Relationship Id="rId6550" Type="http://schemas.openxmlformats.org/officeDocument/2006/relationships/image" Target="../media/image6649.png"/><Relationship Id="rId6551" Type="http://schemas.openxmlformats.org/officeDocument/2006/relationships/image" Target="../media/image6650.png"/><Relationship Id="rId6552" Type="http://schemas.openxmlformats.org/officeDocument/2006/relationships/image" Target="../media/image6651.png"/><Relationship Id="rId6553" Type="http://schemas.openxmlformats.org/officeDocument/2006/relationships/image" Target="../media/image6652.png"/><Relationship Id="rId6554" Type="http://schemas.openxmlformats.org/officeDocument/2006/relationships/image" Target="../media/image6653.png"/><Relationship Id="rId6555" Type="http://schemas.openxmlformats.org/officeDocument/2006/relationships/image" Target="../media/image6654.png"/><Relationship Id="rId6556" Type="http://schemas.openxmlformats.org/officeDocument/2006/relationships/image" Target="../media/image6655.png"/><Relationship Id="rId6557" Type="http://schemas.openxmlformats.org/officeDocument/2006/relationships/image" Target="../media/image6656.png"/><Relationship Id="rId6558" Type="http://schemas.openxmlformats.org/officeDocument/2006/relationships/image" Target="../media/image6657.png"/><Relationship Id="rId6559" Type="http://schemas.openxmlformats.org/officeDocument/2006/relationships/image" Target="../media/image6658.png"/><Relationship Id="rId6560" Type="http://schemas.openxmlformats.org/officeDocument/2006/relationships/image" Target="../media/image6659.png"/><Relationship Id="rId6561" Type="http://schemas.openxmlformats.org/officeDocument/2006/relationships/image" Target="../media/image6660.png"/><Relationship Id="rId6562" Type="http://schemas.openxmlformats.org/officeDocument/2006/relationships/image" Target="../media/image6661.png"/><Relationship Id="rId6563" Type="http://schemas.openxmlformats.org/officeDocument/2006/relationships/image" Target="../media/image6662.png"/><Relationship Id="rId6564" Type="http://schemas.openxmlformats.org/officeDocument/2006/relationships/image" Target="../media/image6663.png"/><Relationship Id="rId6565" Type="http://schemas.openxmlformats.org/officeDocument/2006/relationships/image" Target="../media/image6664.png"/><Relationship Id="rId6566" Type="http://schemas.openxmlformats.org/officeDocument/2006/relationships/image" Target="../media/image6665.png"/><Relationship Id="rId6567" Type="http://schemas.openxmlformats.org/officeDocument/2006/relationships/image" Target="../media/image6666.png"/><Relationship Id="rId6568" Type="http://schemas.openxmlformats.org/officeDocument/2006/relationships/image" Target="../media/image6667.png"/><Relationship Id="rId6569" Type="http://schemas.openxmlformats.org/officeDocument/2006/relationships/image" Target="../media/image6668.png"/><Relationship Id="rId6570" Type="http://schemas.openxmlformats.org/officeDocument/2006/relationships/image" Target="../media/image6669.png"/><Relationship Id="rId6571" Type="http://schemas.openxmlformats.org/officeDocument/2006/relationships/image" Target="../media/image6670.png"/><Relationship Id="rId6572" Type="http://schemas.openxmlformats.org/officeDocument/2006/relationships/image" Target="../media/image6671.png"/><Relationship Id="rId6573" Type="http://schemas.openxmlformats.org/officeDocument/2006/relationships/image" Target="../media/image6672.png"/><Relationship Id="rId6574" Type="http://schemas.openxmlformats.org/officeDocument/2006/relationships/image" Target="../media/image6673.png"/><Relationship Id="rId6575" Type="http://schemas.openxmlformats.org/officeDocument/2006/relationships/image" Target="../media/image6674.png"/><Relationship Id="rId6576" Type="http://schemas.openxmlformats.org/officeDocument/2006/relationships/image" Target="../media/image6675.png"/><Relationship Id="rId6577" Type="http://schemas.openxmlformats.org/officeDocument/2006/relationships/image" Target="../media/image6676.png"/><Relationship Id="rId6578" Type="http://schemas.openxmlformats.org/officeDocument/2006/relationships/image" Target="../media/image6677.png"/><Relationship Id="rId6579" Type="http://schemas.openxmlformats.org/officeDocument/2006/relationships/image" Target="../media/image6678.png"/><Relationship Id="rId6580" Type="http://schemas.openxmlformats.org/officeDocument/2006/relationships/image" Target="../media/image6679.png"/><Relationship Id="rId6581" Type="http://schemas.openxmlformats.org/officeDocument/2006/relationships/image" Target="../media/image6680.png"/><Relationship Id="rId6582" Type="http://schemas.openxmlformats.org/officeDocument/2006/relationships/image" Target="../media/image6681.png"/><Relationship Id="rId6583" Type="http://schemas.openxmlformats.org/officeDocument/2006/relationships/image" Target="../media/image6682.png"/><Relationship Id="rId6584" Type="http://schemas.openxmlformats.org/officeDocument/2006/relationships/image" Target="../media/image6683.png"/><Relationship Id="rId6585" Type="http://schemas.openxmlformats.org/officeDocument/2006/relationships/image" Target="../media/image6684.png"/><Relationship Id="rId6586" Type="http://schemas.openxmlformats.org/officeDocument/2006/relationships/image" Target="../media/image6685.png"/><Relationship Id="rId6587" Type="http://schemas.openxmlformats.org/officeDocument/2006/relationships/image" Target="../media/image6686.png"/><Relationship Id="rId6588" Type="http://schemas.openxmlformats.org/officeDocument/2006/relationships/image" Target="../media/image6687.png"/><Relationship Id="rId6589" Type="http://schemas.openxmlformats.org/officeDocument/2006/relationships/image" Target="../media/image6688.png"/><Relationship Id="rId6590" Type="http://schemas.openxmlformats.org/officeDocument/2006/relationships/image" Target="../media/image6689.png"/><Relationship Id="rId6591" Type="http://schemas.openxmlformats.org/officeDocument/2006/relationships/image" Target="../media/image6690.png"/><Relationship Id="rId6592" Type="http://schemas.openxmlformats.org/officeDocument/2006/relationships/image" Target="../media/image6691.png"/><Relationship Id="rId6593" Type="http://schemas.openxmlformats.org/officeDocument/2006/relationships/image" Target="../media/image6692.png"/><Relationship Id="rId6594" Type="http://schemas.openxmlformats.org/officeDocument/2006/relationships/image" Target="../media/image6693.png"/><Relationship Id="rId6595" Type="http://schemas.openxmlformats.org/officeDocument/2006/relationships/image" Target="../media/image6694.png"/><Relationship Id="rId6596" Type="http://schemas.openxmlformats.org/officeDocument/2006/relationships/image" Target="../media/image6695.png"/><Relationship Id="rId6597" Type="http://schemas.openxmlformats.org/officeDocument/2006/relationships/image" Target="../media/image6696.png"/><Relationship Id="rId6598" Type="http://schemas.openxmlformats.org/officeDocument/2006/relationships/image" Target="../media/image6697.png"/><Relationship Id="rId6599" Type="http://schemas.openxmlformats.org/officeDocument/2006/relationships/image" Target="../media/image6698.png"/><Relationship Id="rId6600" Type="http://schemas.openxmlformats.org/officeDocument/2006/relationships/image" Target="../media/image6699.png"/><Relationship Id="rId6601" Type="http://schemas.openxmlformats.org/officeDocument/2006/relationships/image" Target="../media/image6700.png"/><Relationship Id="rId6602" Type="http://schemas.openxmlformats.org/officeDocument/2006/relationships/image" Target="../media/image6701.png"/><Relationship Id="rId6603" Type="http://schemas.openxmlformats.org/officeDocument/2006/relationships/image" Target="../media/image6702.png"/><Relationship Id="rId6604" Type="http://schemas.openxmlformats.org/officeDocument/2006/relationships/image" Target="../media/image6703.png"/><Relationship Id="rId6605" Type="http://schemas.openxmlformats.org/officeDocument/2006/relationships/image" Target="../media/image6704.png"/><Relationship Id="rId6606" Type="http://schemas.openxmlformats.org/officeDocument/2006/relationships/image" Target="../media/image6705.png"/><Relationship Id="rId6607" Type="http://schemas.openxmlformats.org/officeDocument/2006/relationships/image" Target="../media/image6706.png"/><Relationship Id="rId6608" Type="http://schemas.openxmlformats.org/officeDocument/2006/relationships/image" Target="../media/image6707.png"/><Relationship Id="rId6609" Type="http://schemas.openxmlformats.org/officeDocument/2006/relationships/image" Target="../media/image6708.png"/><Relationship Id="rId6610" Type="http://schemas.openxmlformats.org/officeDocument/2006/relationships/image" Target="../media/image6709.png"/><Relationship Id="rId6611" Type="http://schemas.openxmlformats.org/officeDocument/2006/relationships/image" Target="../media/image6710.png"/><Relationship Id="rId6612" Type="http://schemas.openxmlformats.org/officeDocument/2006/relationships/image" Target="../media/image6711.png"/><Relationship Id="rId6613" Type="http://schemas.openxmlformats.org/officeDocument/2006/relationships/image" Target="../media/image6712.png"/><Relationship Id="rId6614" Type="http://schemas.openxmlformats.org/officeDocument/2006/relationships/image" Target="../media/image6713.png"/><Relationship Id="rId6615" Type="http://schemas.openxmlformats.org/officeDocument/2006/relationships/image" Target="../media/image6714.png"/><Relationship Id="rId6616" Type="http://schemas.openxmlformats.org/officeDocument/2006/relationships/image" Target="../media/image6715.png"/><Relationship Id="rId6617" Type="http://schemas.openxmlformats.org/officeDocument/2006/relationships/image" Target="../media/image6716.png"/><Relationship Id="rId6618" Type="http://schemas.openxmlformats.org/officeDocument/2006/relationships/image" Target="../media/image6717.png"/><Relationship Id="rId6619" Type="http://schemas.openxmlformats.org/officeDocument/2006/relationships/image" Target="../media/image6718.png"/><Relationship Id="rId6620" Type="http://schemas.openxmlformats.org/officeDocument/2006/relationships/image" Target="../media/image6719.png"/><Relationship Id="rId6621" Type="http://schemas.openxmlformats.org/officeDocument/2006/relationships/image" Target="../media/image6720.png"/><Relationship Id="rId6622" Type="http://schemas.openxmlformats.org/officeDocument/2006/relationships/image" Target="../media/image6721.png"/><Relationship Id="rId6623" Type="http://schemas.openxmlformats.org/officeDocument/2006/relationships/image" Target="../media/image6722.png"/><Relationship Id="rId6624" Type="http://schemas.openxmlformats.org/officeDocument/2006/relationships/image" Target="../media/image6723.png"/><Relationship Id="rId6625" Type="http://schemas.openxmlformats.org/officeDocument/2006/relationships/image" Target="../media/image6724.png"/><Relationship Id="rId6626" Type="http://schemas.openxmlformats.org/officeDocument/2006/relationships/image" Target="../media/image6725.png"/><Relationship Id="rId6627" Type="http://schemas.openxmlformats.org/officeDocument/2006/relationships/image" Target="../media/image6726.png"/><Relationship Id="rId6628" Type="http://schemas.openxmlformats.org/officeDocument/2006/relationships/image" Target="../media/image6727.png"/><Relationship Id="rId6629" Type="http://schemas.openxmlformats.org/officeDocument/2006/relationships/image" Target="../media/image6728.png"/><Relationship Id="rId6630" Type="http://schemas.openxmlformats.org/officeDocument/2006/relationships/image" Target="../media/image6729.png"/><Relationship Id="rId6631" Type="http://schemas.openxmlformats.org/officeDocument/2006/relationships/image" Target="../media/image6730.png"/><Relationship Id="rId6632" Type="http://schemas.openxmlformats.org/officeDocument/2006/relationships/image" Target="../media/image6731.png"/><Relationship Id="rId6633" Type="http://schemas.openxmlformats.org/officeDocument/2006/relationships/image" Target="../media/image6732.png"/><Relationship Id="rId6634" Type="http://schemas.openxmlformats.org/officeDocument/2006/relationships/image" Target="../media/image6733.png"/><Relationship Id="rId6635" Type="http://schemas.openxmlformats.org/officeDocument/2006/relationships/image" Target="../media/image6734.png"/><Relationship Id="rId6636" Type="http://schemas.openxmlformats.org/officeDocument/2006/relationships/image" Target="../media/image6735.png"/><Relationship Id="rId6637" Type="http://schemas.openxmlformats.org/officeDocument/2006/relationships/image" Target="../media/image6736.png"/><Relationship Id="rId6638" Type="http://schemas.openxmlformats.org/officeDocument/2006/relationships/image" Target="../media/image6737.png"/><Relationship Id="rId6639" Type="http://schemas.openxmlformats.org/officeDocument/2006/relationships/image" Target="../media/image6738.png"/><Relationship Id="rId6640" Type="http://schemas.openxmlformats.org/officeDocument/2006/relationships/image" Target="../media/image6739.png"/><Relationship Id="rId6641" Type="http://schemas.openxmlformats.org/officeDocument/2006/relationships/image" Target="../media/image6740.png"/><Relationship Id="rId6642" Type="http://schemas.openxmlformats.org/officeDocument/2006/relationships/image" Target="../media/image6741.png"/><Relationship Id="rId6643" Type="http://schemas.openxmlformats.org/officeDocument/2006/relationships/image" Target="../media/image6742.png"/><Relationship Id="rId6644" Type="http://schemas.openxmlformats.org/officeDocument/2006/relationships/image" Target="../media/image6743.png"/><Relationship Id="rId6645" Type="http://schemas.openxmlformats.org/officeDocument/2006/relationships/image" Target="../media/image6744.png"/><Relationship Id="rId6646" Type="http://schemas.openxmlformats.org/officeDocument/2006/relationships/image" Target="../media/image6745.png"/><Relationship Id="rId6647" Type="http://schemas.openxmlformats.org/officeDocument/2006/relationships/image" Target="../media/image6746.png"/><Relationship Id="rId6648" Type="http://schemas.openxmlformats.org/officeDocument/2006/relationships/image" Target="../media/image6747.png"/><Relationship Id="rId6649" Type="http://schemas.openxmlformats.org/officeDocument/2006/relationships/image" Target="../media/image6748.png"/><Relationship Id="rId6650" Type="http://schemas.openxmlformats.org/officeDocument/2006/relationships/image" Target="../media/image6749.png"/><Relationship Id="rId6651" Type="http://schemas.openxmlformats.org/officeDocument/2006/relationships/image" Target="../media/image6750.png"/><Relationship Id="rId6652" Type="http://schemas.openxmlformats.org/officeDocument/2006/relationships/image" Target="../media/image6751.png"/><Relationship Id="rId6653" Type="http://schemas.openxmlformats.org/officeDocument/2006/relationships/image" Target="../media/image6752.png"/><Relationship Id="rId6654" Type="http://schemas.openxmlformats.org/officeDocument/2006/relationships/image" Target="../media/image6753.png"/><Relationship Id="rId6655" Type="http://schemas.openxmlformats.org/officeDocument/2006/relationships/image" Target="../media/image6754.png"/><Relationship Id="rId6656" Type="http://schemas.openxmlformats.org/officeDocument/2006/relationships/image" Target="../media/image6755.png"/><Relationship Id="rId6657" Type="http://schemas.openxmlformats.org/officeDocument/2006/relationships/image" Target="../media/image6756.png"/><Relationship Id="rId6658" Type="http://schemas.openxmlformats.org/officeDocument/2006/relationships/image" Target="../media/image6757.png"/><Relationship Id="rId6659" Type="http://schemas.openxmlformats.org/officeDocument/2006/relationships/image" Target="../media/image6758.png"/><Relationship Id="rId6660" Type="http://schemas.openxmlformats.org/officeDocument/2006/relationships/image" Target="../media/image6759.png"/><Relationship Id="rId6661" Type="http://schemas.openxmlformats.org/officeDocument/2006/relationships/image" Target="../media/image6760.png"/><Relationship Id="rId6662" Type="http://schemas.openxmlformats.org/officeDocument/2006/relationships/image" Target="../media/image6761.png"/><Relationship Id="rId6663" Type="http://schemas.openxmlformats.org/officeDocument/2006/relationships/image" Target="../media/image6762.png"/><Relationship Id="rId6664" Type="http://schemas.openxmlformats.org/officeDocument/2006/relationships/image" Target="../media/image6763.png"/><Relationship Id="rId6665" Type="http://schemas.openxmlformats.org/officeDocument/2006/relationships/image" Target="../media/image6764.png"/><Relationship Id="rId6666" Type="http://schemas.openxmlformats.org/officeDocument/2006/relationships/image" Target="../media/image6765.png"/><Relationship Id="rId6667" Type="http://schemas.openxmlformats.org/officeDocument/2006/relationships/image" Target="../media/image6766.png"/><Relationship Id="rId6668" Type="http://schemas.openxmlformats.org/officeDocument/2006/relationships/image" Target="../media/image6767.png"/><Relationship Id="rId6669" Type="http://schemas.openxmlformats.org/officeDocument/2006/relationships/image" Target="../media/image6768.png"/><Relationship Id="rId6670" Type="http://schemas.openxmlformats.org/officeDocument/2006/relationships/image" Target="../media/image6769.png"/><Relationship Id="rId6671" Type="http://schemas.openxmlformats.org/officeDocument/2006/relationships/image" Target="../media/image6770.png"/><Relationship Id="rId6672" Type="http://schemas.openxmlformats.org/officeDocument/2006/relationships/image" Target="../media/image6771.png"/><Relationship Id="rId6673" Type="http://schemas.openxmlformats.org/officeDocument/2006/relationships/image" Target="../media/image6772.png"/><Relationship Id="rId6674" Type="http://schemas.openxmlformats.org/officeDocument/2006/relationships/image" Target="../media/image6773.png"/><Relationship Id="rId6675" Type="http://schemas.openxmlformats.org/officeDocument/2006/relationships/image" Target="../media/image6774.png"/><Relationship Id="rId6676" Type="http://schemas.openxmlformats.org/officeDocument/2006/relationships/image" Target="../media/image6775.png"/><Relationship Id="rId6677" Type="http://schemas.openxmlformats.org/officeDocument/2006/relationships/image" Target="../media/image6776.png"/><Relationship Id="rId6678" Type="http://schemas.openxmlformats.org/officeDocument/2006/relationships/image" Target="../media/image6777.png"/><Relationship Id="rId6679" Type="http://schemas.openxmlformats.org/officeDocument/2006/relationships/image" Target="../media/image6778.png"/><Relationship Id="rId6680" Type="http://schemas.openxmlformats.org/officeDocument/2006/relationships/image" Target="../media/image6779.png"/><Relationship Id="rId6681" Type="http://schemas.openxmlformats.org/officeDocument/2006/relationships/image" Target="../media/image6780.png"/><Relationship Id="rId6682" Type="http://schemas.openxmlformats.org/officeDocument/2006/relationships/image" Target="../media/image6781.png"/><Relationship Id="rId6683" Type="http://schemas.openxmlformats.org/officeDocument/2006/relationships/image" Target="../media/image6782.png"/><Relationship Id="rId6684" Type="http://schemas.openxmlformats.org/officeDocument/2006/relationships/image" Target="../media/image6783.png"/><Relationship Id="rId6685" Type="http://schemas.openxmlformats.org/officeDocument/2006/relationships/image" Target="../media/image6784.png"/><Relationship Id="rId6686" Type="http://schemas.openxmlformats.org/officeDocument/2006/relationships/image" Target="../media/image6785.png"/><Relationship Id="rId6687" Type="http://schemas.openxmlformats.org/officeDocument/2006/relationships/image" Target="../media/image6786.png"/><Relationship Id="rId6688" Type="http://schemas.openxmlformats.org/officeDocument/2006/relationships/image" Target="../media/image6787.png"/><Relationship Id="rId6689" Type="http://schemas.openxmlformats.org/officeDocument/2006/relationships/image" Target="../media/image6788.png"/><Relationship Id="rId6690" Type="http://schemas.openxmlformats.org/officeDocument/2006/relationships/image" Target="../media/image6789.png"/><Relationship Id="rId6691" Type="http://schemas.openxmlformats.org/officeDocument/2006/relationships/image" Target="../media/image6790.png"/><Relationship Id="rId6692" Type="http://schemas.openxmlformats.org/officeDocument/2006/relationships/image" Target="../media/image6791.png"/><Relationship Id="rId6693" Type="http://schemas.openxmlformats.org/officeDocument/2006/relationships/image" Target="../media/image6792.png"/><Relationship Id="rId6694" Type="http://schemas.openxmlformats.org/officeDocument/2006/relationships/image" Target="../media/image6793.png"/><Relationship Id="rId6695" Type="http://schemas.openxmlformats.org/officeDocument/2006/relationships/image" Target="../media/image6794.png"/><Relationship Id="rId6696" Type="http://schemas.openxmlformats.org/officeDocument/2006/relationships/image" Target="../media/image6795.png"/><Relationship Id="rId6697" Type="http://schemas.openxmlformats.org/officeDocument/2006/relationships/image" Target="../media/image6796.png"/><Relationship Id="rId6698" Type="http://schemas.openxmlformats.org/officeDocument/2006/relationships/image" Target="../media/image6797.png"/><Relationship Id="rId6699" Type="http://schemas.openxmlformats.org/officeDocument/2006/relationships/image" Target="../media/image6798.png"/><Relationship Id="rId6700" Type="http://schemas.openxmlformats.org/officeDocument/2006/relationships/image" Target="../media/image6799.png"/><Relationship Id="rId6701" Type="http://schemas.openxmlformats.org/officeDocument/2006/relationships/image" Target="../media/image6800.png"/><Relationship Id="rId6702" Type="http://schemas.openxmlformats.org/officeDocument/2006/relationships/image" Target="../media/image6801.png"/><Relationship Id="rId6703" Type="http://schemas.openxmlformats.org/officeDocument/2006/relationships/image" Target="../media/image6802.png"/><Relationship Id="rId6704" Type="http://schemas.openxmlformats.org/officeDocument/2006/relationships/image" Target="../media/image6803.png"/><Relationship Id="rId6705" Type="http://schemas.openxmlformats.org/officeDocument/2006/relationships/image" Target="../media/image6804.png"/><Relationship Id="rId6706" Type="http://schemas.openxmlformats.org/officeDocument/2006/relationships/image" Target="../media/image6805.png"/><Relationship Id="rId6707" Type="http://schemas.openxmlformats.org/officeDocument/2006/relationships/image" Target="../media/image6806.png"/><Relationship Id="rId6708" Type="http://schemas.openxmlformats.org/officeDocument/2006/relationships/image" Target="../media/image6807.png"/><Relationship Id="rId6709" Type="http://schemas.openxmlformats.org/officeDocument/2006/relationships/image" Target="../media/image6808.png"/><Relationship Id="rId6710" Type="http://schemas.openxmlformats.org/officeDocument/2006/relationships/image" Target="../media/image6809.png"/><Relationship Id="rId6711" Type="http://schemas.openxmlformats.org/officeDocument/2006/relationships/image" Target="../media/image6810.png"/><Relationship Id="rId6712" Type="http://schemas.openxmlformats.org/officeDocument/2006/relationships/image" Target="../media/image6811.png"/><Relationship Id="rId6713" Type="http://schemas.openxmlformats.org/officeDocument/2006/relationships/image" Target="../media/image6812.png"/><Relationship Id="rId6714" Type="http://schemas.openxmlformats.org/officeDocument/2006/relationships/image" Target="../media/image6813.png"/><Relationship Id="rId6715" Type="http://schemas.openxmlformats.org/officeDocument/2006/relationships/image" Target="../media/image6814.png"/><Relationship Id="rId6716" Type="http://schemas.openxmlformats.org/officeDocument/2006/relationships/image" Target="../media/image6815.png"/><Relationship Id="rId6717" Type="http://schemas.openxmlformats.org/officeDocument/2006/relationships/image" Target="../media/image6816.png"/><Relationship Id="rId6718" Type="http://schemas.openxmlformats.org/officeDocument/2006/relationships/image" Target="../media/image6817.png"/><Relationship Id="rId6719" Type="http://schemas.openxmlformats.org/officeDocument/2006/relationships/image" Target="../media/image6818.png"/><Relationship Id="rId6720" Type="http://schemas.openxmlformats.org/officeDocument/2006/relationships/image" Target="../media/image6819.png"/><Relationship Id="rId6721" Type="http://schemas.openxmlformats.org/officeDocument/2006/relationships/image" Target="../media/image6820.png"/><Relationship Id="rId6722" Type="http://schemas.openxmlformats.org/officeDocument/2006/relationships/image" Target="../media/image6821.png"/><Relationship Id="rId6723" Type="http://schemas.openxmlformats.org/officeDocument/2006/relationships/image" Target="../media/image6822.png"/><Relationship Id="rId6724" Type="http://schemas.openxmlformats.org/officeDocument/2006/relationships/image" Target="../media/image6823.png"/><Relationship Id="rId6725" Type="http://schemas.openxmlformats.org/officeDocument/2006/relationships/image" Target="../media/image6824.png"/><Relationship Id="rId6726" Type="http://schemas.openxmlformats.org/officeDocument/2006/relationships/image" Target="../media/image6825.png"/><Relationship Id="rId6727" Type="http://schemas.openxmlformats.org/officeDocument/2006/relationships/image" Target="../media/image6826.png"/><Relationship Id="rId6728" Type="http://schemas.openxmlformats.org/officeDocument/2006/relationships/image" Target="../media/image6827.png"/><Relationship Id="rId6729" Type="http://schemas.openxmlformats.org/officeDocument/2006/relationships/image" Target="../media/image6828.png"/><Relationship Id="rId6730" Type="http://schemas.openxmlformats.org/officeDocument/2006/relationships/image" Target="../media/image6829.png"/><Relationship Id="rId6731" Type="http://schemas.openxmlformats.org/officeDocument/2006/relationships/image" Target="../media/image6830.png"/><Relationship Id="rId6732" Type="http://schemas.openxmlformats.org/officeDocument/2006/relationships/image" Target="../media/image6831.png"/><Relationship Id="rId6733" Type="http://schemas.openxmlformats.org/officeDocument/2006/relationships/image" Target="../media/image6832.png"/><Relationship Id="rId6734" Type="http://schemas.openxmlformats.org/officeDocument/2006/relationships/image" Target="../media/image6833.png"/><Relationship Id="rId6735" Type="http://schemas.openxmlformats.org/officeDocument/2006/relationships/image" Target="../media/image6834.png"/><Relationship Id="rId6736" Type="http://schemas.openxmlformats.org/officeDocument/2006/relationships/image" Target="../media/image6835.png"/><Relationship Id="rId6737" Type="http://schemas.openxmlformats.org/officeDocument/2006/relationships/image" Target="../media/image6836.png"/><Relationship Id="rId6738" Type="http://schemas.openxmlformats.org/officeDocument/2006/relationships/image" Target="../media/image6837.png"/><Relationship Id="rId6739" Type="http://schemas.openxmlformats.org/officeDocument/2006/relationships/image" Target="../media/image6838.png"/><Relationship Id="rId6740" Type="http://schemas.openxmlformats.org/officeDocument/2006/relationships/image" Target="../media/image6839.png"/><Relationship Id="rId6741" Type="http://schemas.openxmlformats.org/officeDocument/2006/relationships/image" Target="../media/image6840.png"/><Relationship Id="rId6742" Type="http://schemas.openxmlformats.org/officeDocument/2006/relationships/image" Target="../media/image6841.png"/><Relationship Id="rId6743" Type="http://schemas.openxmlformats.org/officeDocument/2006/relationships/image" Target="../media/image6842.png"/><Relationship Id="rId6744" Type="http://schemas.openxmlformats.org/officeDocument/2006/relationships/image" Target="../media/image6843.png"/><Relationship Id="rId6745" Type="http://schemas.openxmlformats.org/officeDocument/2006/relationships/image" Target="../media/image6844.png"/><Relationship Id="rId6746" Type="http://schemas.openxmlformats.org/officeDocument/2006/relationships/image" Target="../media/image6845.png"/><Relationship Id="rId6747" Type="http://schemas.openxmlformats.org/officeDocument/2006/relationships/image" Target="../media/image6846.png"/><Relationship Id="rId6748" Type="http://schemas.openxmlformats.org/officeDocument/2006/relationships/image" Target="../media/image6847.png"/><Relationship Id="rId6749" Type="http://schemas.openxmlformats.org/officeDocument/2006/relationships/image" Target="../media/image6848.png"/><Relationship Id="rId6750" Type="http://schemas.openxmlformats.org/officeDocument/2006/relationships/image" Target="../media/image6849.png"/><Relationship Id="rId6751" Type="http://schemas.openxmlformats.org/officeDocument/2006/relationships/image" Target="../media/image6850.png"/><Relationship Id="rId6752" Type="http://schemas.openxmlformats.org/officeDocument/2006/relationships/image" Target="../media/image6851.png"/><Relationship Id="rId6753" Type="http://schemas.openxmlformats.org/officeDocument/2006/relationships/image" Target="../media/image6852.png"/><Relationship Id="rId6754" Type="http://schemas.openxmlformats.org/officeDocument/2006/relationships/image" Target="../media/image6853.png"/><Relationship Id="rId6755" Type="http://schemas.openxmlformats.org/officeDocument/2006/relationships/image" Target="../media/image6854.png"/><Relationship Id="rId6756" Type="http://schemas.openxmlformats.org/officeDocument/2006/relationships/image" Target="../media/image6855.png"/><Relationship Id="rId6757" Type="http://schemas.openxmlformats.org/officeDocument/2006/relationships/image" Target="../media/image6856.png"/><Relationship Id="rId6758" Type="http://schemas.openxmlformats.org/officeDocument/2006/relationships/image" Target="../media/image6857.png"/><Relationship Id="rId6759" Type="http://schemas.openxmlformats.org/officeDocument/2006/relationships/image" Target="../media/image6858.png"/><Relationship Id="rId6760" Type="http://schemas.openxmlformats.org/officeDocument/2006/relationships/image" Target="../media/image6859.png"/><Relationship Id="rId6761" Type="http://schemas.openxmlformats.org/officeDocument/2006/relationships/image" Target="../media/image6860.png"/><Relationship Id="rId6762" Type="http://schemas.openxmlformats.org/officeDocument/2006/relationships/image" Target="../media/image6861.png"/><Relationship Id="rId6763" Type="http://schemas.openxmlformats.org/officeDocument/2006/relationships/image" Target="../media/image6862.png"/><Relationship Id="rId6764" Type="http://schemas.openxmlformats.org/officeDocument/2006/relationships/image" Target="../media/image6863.png"/><Relationship Id="rId6765" Type="http://schemas.openxmlformats.org/officeDocument/2006/relationships/image" Target="../media/image6864.png"/><Relationship Id="rId6766" Type="http://schemas.openxmlformats.org/officeDocument/2006/relationships/image" Target="../media/image6865.png"/><Relationship Id="rId6767" Type="http://schemas.openxmlformats.org/officeDocument/2006/relationships/image" Target="../media/image6866.png"/><Relationship Id="rId6768" Type="http://schemas.openxmlformats.org/officeDocument/2006/relationships/image" Target="../media/image6867.png"/><Relationship Id="rId6769" Type="http://schemas.openxmlformats.org/officeDocument/2006/relationships/image" Target="../media/image6868.png"/><Relationship Id="rId6770" Type="http://schemas.openxmlformats.org/officeDocument/2006/relationships/image" Target="../media/image6869.png"/><Relationship Id="rId6771" Type="http://schemas.openxmlformats.org/officeDocument/2006/relationships/image" Target="../media/image6870.png"/><Relationship Id="rId6772" Type="http://schemas.openxmlformats.org/officeDocument/2006/relationships/image" Target="../media/image6871.png"/><Relationship Id="rId6773" Type="http://schemas.openxmlformats.org/officeDocument/2006/relationships/image" Target="../media/image6872.png"/><Relationship Id="rId6774" Type="http://schemas.openxmlformats.org/officeDocument/2006/relationships/image" Target="../media/image6873.png"/><Relationship Id="rId6775" Type="http://schemas.openxmlformats.org/officeDocument/2006/relationships/image" Target="../media/image6874.png"/><Relationship Id="rId6776" Type="http://schemas.openxmlformats.org/officeDocument/2006/relationships/image" Target="../media/image6875.png"/><Relationship Id="rId6777" Type="http://schemas.openxmlformats.org/officeDocument/2006/relationships/image" Target="../media/image6876.png"/><Relationship Id="rId6778" Type="http://schemas.openxmlformats.org/officeDocument/2006/relationships/image" Target="../media/image6877.png"/><Relationship Id="rId6779" Type="http://schemas.openxmlformats.org/officeDocument/2006/relationships/image" Target="../media/image6878.png"/><Relationship Id="rId6780" Type="http://schemas.openxmlformats.org/officeDocument/2006/relationships/image" Target="../media/image6879.png"/><Relationship Id="rId6781" Type="http://schemas.openxmlformats.org/officeDocument/2006/relationships/image" Target="../media/image6880.png"/><Relationship Id="rId6782" Type="http://schemas.openxmlformats.org/officeDocument/2006/relationships/image" Target="../media/image6881.png"/><Relationship Id="rId6783" Type="http://schemas.openxmlformats.org/officeDocument/2006/relationships/image" Target="../media/image6882.png"/><Relationship Id="rId6784" Type="http://schemas.openxmlformats.org/officeDocument/2006/relationships/image" Target="../media/image6883.png"/><Relationship Id="rId6785" Type="http://schemas.openxmlformats.org/officeDocument/2006/relationships/image" Target="../media/image6884.png"/><Relationship Id="rId6786" Type="http://schemas.openxmlformats.org/officeDocument/2006/relationships/image" Target="../media/image6885.png"/><Relationship Id="rId6787" Type="http://schemas.openxmlformats.org/officeDocument/2006/relationships/image" Target="../media/image6886.png"/><Relationship Id="rId6788" Type="http://schemas.openxmlformats.org/officeDocument/2006/relationships/image" Target="../media/image6887.png"/><Relationship Id="rId6789" Type="http://schemas.openxmlformats.org/officeDocument/2006/relationships/image" Target="../media/image6888.png"/><Relationship Id="rId6790" Type="http://schemas.openxmlformats.org/officeDocument/2006/relationships/image" Target="../media/image6889.png"/><Relationship Id="rId6791" Type="http://schemas.openxmlformats.org/officeDocument/2006/relationships/image" Target="../media/image6890.png"/><Relationship Id="rId6792" Type="http://schemas.openxmlformats.org/officeDocument/2006/relationships/image" Target="../media/image6891.png"/><Relationship Id="rId6793" Type="http://schemas.openxmlformats.org/officeDocument/2006/relationships/image" Target="../media/image6892.png"/><Relationship Id="rId6794" Type="http://schemas.openxmlformats.org/officeDocument/2006/relationships/image" Target="../media/image6893.png"/><Relationship Id="rId6795" Type="http://schemas.openxmlformats.org/officeDocument/2006/relationships/image" Target="../media/image6894.png"/><Relationship Id="rId6796" Type="http://schemas.openxmlformats.org/officeDocument/2006/relationships/image" Target="../media/image6895.png"/><Relationship Id="rId6797" Type="http://schemas.openxmlformats.org/officeDocument/2006/relationships/image" Target="../media/image6896.png"/><Relationship Id="rId6798" Type="http://schemas.openxmlformats.org/officeDocument/2006/relationships/image" Target="../media/image6897.png"/><Relationship Id="rId6799" Type="http://schemas.openxmlformats.org/officeDocument/2006/relationships/image" Target="../media/image6898.png"/><Relationship Id="rId6800" Type="http://schemas.openxmlformats.org/officeDocument/2006/relationships/image" Target="../media/image6899.png"/><Relationship Id="rId6801" Type="http://schemas.openxmlformats.org/officeDocument/2006/relationships/image" Target="../media/image6900.png"/><Relationship Id="rId6802" Type="http://schemas.openxmlformats.org/officeDocument/2006/relationships/image" Target="../media/image6901.png"/><Relationship Id="rId6803" Type="http://schemas.openxmlformats.org/officeDocument/2006/relationships/image" Target="../media/image6902.png"/><Relationship Id="rId6804" Type="http://schemas.openxmlformats.org/officeDocument/2006/relationships/image" Target="../media/image6903.png"/><Relationship Id="rId6805" Type="http://schemas.openxmlformats.org/officeDocument/2006/relationships/image" Target="../media/image6904.png"/><Relationship Id="rId6806" Type="http://schemas.openxmlformats.org/officeDocument/2006/relationships/image" Target="../media/image6905.png"/><Relationship Id="rId6807" Type="http://schemas.openxmlformats.org/officeDocument/2006/relationships/image" Target="../media/image6906.png"/><Relationship Id="rId6808" Type="http://schemas.openxmlformats.org/officeDocument/2006/relationships/image" Target="../media/image6907.png"/><Relationship Id="rId6809" Type="http://schemas.openxmlformats.org/officeDocument/2006/relationships/image" Target="../media/image6908.png"/><Relationship Id="rId6810" Type="http://schemas.openxmlformats.org/officeDocument/2006/relationships/image" Target="../media/image6909.png"/><Relationship Id="rId6811" Type="http://schemas.openxmlformats.org/officeDocument/2006/relationships/image" Target="../media/image6910.png"/><Relationship Id="rId6812" Type="http://schemas.openxmlformats.org/officeDocument/2006/relationships/image" Target="../media/image6911.png"/><Relationship Id="rId6813" Type="http://schemas.openxmlformats.org/officeDocument/2006/relationships/image" Target="../media/image6912.png"/><Relationship Id="rId6814" Type="http://schemas.openxmlformats.org/officeDocument/2006/relationships/image" Target="../media/image6913.png"/><Relationship Id="rId6815" Type="http://schemas.openxmlformats.org/officeDocument/2006/relationships/image" Target="../media/image6914.png"/><Relationship Id="rId6816" Type="http://schemas.openxmlformats.org/officeDocument/2006/relationships/image" Target="../media/image6915.png"/><Relationship Id="rId6817" Type="http://schemas.openxmlformats.org/officeDocument/2006/relationships/image" Target="../media/image6916.png"/><Relationship Id="rId6818" Type="http://schemas.openxmlformats.org/officeDocument/2006/relationships/image" Target="../media/image6917.png"/><Relationship Id="rId6819" Type="http://schemas.openxmlformats.org/officeDocument/2006/relationships/image" Target="../media/image6918.png"/><Relationship Id="rId6820" Type="http://schemas.openxmlformats.org/officeDocument/2006/relationships/image" Target="../media/image6919.png"/><Relationship Id="rId6821" Type="http://schemas.openxmlformats.org/officeDocument/2006/relationships/image" Target="../media/image6920.png"/><Relationship Id="rId6822" Type="http://schemas.openxmlformats.org/officeDocument/2006/relationships/image" Target="../media/image6921.png"/><Relationship Id="rId6823" Type="http://schemas.openxmlformats.org/officeDocument/2006/relationships/image" Target="../media/image6922.png"/><Relationship Id="rId6824" Type="http://schemas.openxmlformats.org/officeDocument/2006/relationships/image" Target="../media/image6923.png"/><Relationship Id="rId6825" Type="http://schemas.openxmlformats.org/officeDocument/2006/relationships/image" Target="../media/image6924.png"/><Relationship Id="rId6826" Type="http://schemas.openxmlformats.org/officeDocument/2006/relationships/image" Target="../media/image6925.png"/><Relationship Id="rId6827" Type="http://schemas.openxmlformats.org/officeDocument/2006/relationships/image" Target="../media/image6926.png"/><Relationship Id="rId6828" Type="http://schemas.openxmlformats.org/officeDocument/2006/relationships/image" Target="../media/image6927.png"/><Relationship Id="rId6829" Type="http://schemas.openxmlformats.org/officeDocument/2006/relationships/image" Target="../media/image6928.png"/><Relationship Id="rId6830" Type="http://schemas.openxmlformats.org/officeDocument/2006/relationships/image" Target="../media/image6929.png"/><Relationship Id="rId6831" Type="http://schemas.openxmlformats.org/officeDocument/2006/relationships/image" Target="../media/image6930.png"/><Relationship Id="rId6832" Type="http://schemas.openxmlformats.org/officeDocument/2006/relationships/image" Target="../media/image6931.png"/><Relationship Id="rId6833" Type="http://schemas.openxmlformats.org/officeDocument/2006/relationships/image" Target="../media/image6932.png"/><Relationship Id="rId6834" Type="http://schemas.openxmlformats.org/officeDocument/2006/relationships/image" Target="../media/image6933.png"/><Relationship Id="rId6835" Type="http://schemas.openxmlformats.org/officeDocument/2006/relationships/image" Target="../media/image6934.png"/><Relationship Id="rId6836" Type="http://schemas.openxmlformats.org/officeDocument/2006/relationships/image" Target="../media/image6935.png"/><Relationship Id="rId6837" Type="http://schemas.openxmlformats.org/officeDocument/2006/relationships/image" Target="../media/image6936.png"/><Relationship Id="rId6838" Type="http://schemas.openxmlformats.org/officeDocument/2006/relationships/image" Target="../media/image6937.png"/><Relationship Id="rId6839" Type="http://schemas.openxmlformats.org/officeDocument/2006/relationships/image" Target="../media/image6938.png"/><Relationship Id="rId6840" Type="http://schemas.openxmlformats.org/officeDocument/2006/relationships/image" Target="../media/image6939.png"/><Relationship Id="rId6841" Type="http://schemas.openxmlformats.org/officeDocument/2006/relationships/image" Target="../media/image6940.png"/><Relationship Id="rId6842" Type="http://schemas.openxmlformats.org/officeDocument/2006/relationships/image" Target="../media/image6941.png"/><Relationship Id="rId6843" Type="http://schemas.openxmlformats.org/officeDocument/2006/relationships/image" Target="../media/image6942.png"/><Relationship Id="rId6844" Type="http://schemas.openxmlformats.org/officeDocument/2006/relationships/image" Target="../media/image6943.png"/><Relationship Id="rId6845" Type="http://schemas.openxmlformats.org/officeDocument/2006/relationships/image" Target="../media/image6944.png"/><Relationship Id="rId6846" Type="http://schemas.openxmlformats.org/officeDocument/2006/relationships/image" Target="../media/image6945.png"/><Relationship Id="rId6847" Type="http://schemas.openxmlformats.org/officeDocument/2006/relationships/image" Target="../media/image6946.png"/><Relationship Id="rId6848" Type="http://schemas.openxmlformats.org/officeDocument/2006/relationships/image" Target="../media/image6947.png"/><Relationship Id="rId6849" Type="http://schemas.openxmlformats.org/officeDocument/2006/relationships/image" Target="../media/image6948.png"/><Relationship Id="rId6850" Type="http://schemas.openxmlformats.org/officeDocument/2006/relationships/image" Target="../media/image6949.png"/><Relationship Id="rId6851" Type="http://schemas.openxmlformats.org/officeDocument/2006/relationships/image" Target="../media/image6950.png"/><Relationship Id="rId6852" Type="http://schemas.openxmlformats.org/officeDocument/2006/relationships/image" Target="../media/image6951.png"/><Relationship Id="rId6853" Type="http://schemas.openxmlformats.org/officeDocument/2006/relationships/image" Target="../media/image6952.png"/><Relationship Id="rId6854" Type="http://schemas.openxmlformats.org/officeDocument/2006/relationships/image" Target="../media/image6953.png"/><Relationship Id="rId6855" Type="http://schemas.openxmlformats.org/officeDocument/2006/relationships/image" Target="../media/image6954.png"/><Relationship Id="rId6856" Type="http://schemas.openxmlformats.org/officeDocument/2006/relationships/image" Target="../media/image6955.png"/><Relationship Id="rId6857" Type="http://schemas.openxmlformats.org/officeDocument/2006/relationships/image" Target="../media/image6956.png"/><Relationship Id="rId6858" Type="http://schemas.openxmlformats.org/officeDocument/2006/relationships/image" Target="../media/image6957.png"/><Relationship Id="rId6859" Type="http://schemas.openxmlformats.org/officeDocument/2006/relationships/image" Target="../media/image6958.png"/><Relationship Id="rId6860" Type="http://schemas.openxmlformats.org/officeDocument/2006/relationships/image" Target="../media/image6959.png"/><Relationship Id="rId6861" Type="http://schemas.openxmlformats.org/officeDocument/2006/relationships/image" Target="../media/image6960.png"/><Relationship Id="rId6862" Type="http://schemas.openxmlformats.org/officeDocument/2006/relationships/image" Target="../media/image6961.png"/><Relationship Id="rId6863" Type="http://schemas.openxmlformats.org/officeDocument/2006/relationships/image" Target="../media/image6962.png"/><Relationship Id="rId6864" Type="http://schemas.openxmlformats.org/officeDocument/2006/relationships/image" Target="../media/image6963.png"/><Relationship Id="rId6865" Type="http://schemas.openxmlformats.org/officeDocument/2006/relationships/image" Target="../media/image6964.png"/><Relationship Id="rId6866" Type="http://schemas.openxmlformats.org/officeDocument/2006/relationships/image" Target="../media/image6965.png"/><Relationship Id="rId6867" Type="http://schemas.openxmlformats.org/officeDocument/2006/relationships/image" Target="../media/image6966.png"/><Relationship Id="rId6868" Type="http://schemas.openxmlformats.org/officeDocument/2006/relationships/image" Target="../media/image6967.png"/><Relationship Id="rId6869" Type="http://schemas.openxmlformats.org/officeDocument/2006/relationships/image" Target="../media/image6968.png"/><Relationship Id="rId6870" Type="http://schemas.openxmlformats.org/officeDocument/2006/relationships/image" Target="../media/image6969.png"/><Relationship Id="rId6871" Type="http://schemas.openxmlformats.org/officeDocument/2006/relationships/image" Target="../media/image6970.png"/><Relationship Id="rId6872" Type="http://schemas.openxmlformats.org/officeDocument/2006/relationships/image" Target="../media/image6971.png"/><Relationship Id="rId6873" Type="http://schemas.openxmlformats.org/officeDocument/2006/relationships/image" Target="../media/image6972.png"/><Relationship Id="rId6874" Type="http://schemas.openxmlformats.org/officeDocument/2006/relationships/image" Target="../media/image6973.png"/><Relationship Id="rId6875" Type="http://schemas.openxmlformats.org/officeDocument/2006/relationships/image" Target="../media/image6974.png"/><Relationship Id="rId6876" Type="http://schemas.openxmlformats.org/officeDocument/2006/relationships/image" Target="../media/image6975.png"/><Relationship Id="rId6877" Type="http://schemas.openxmlformats.org/officeDocument/2006/relationships/image" Target="../media/image6976.png"/><Relationship Id="rId6878" Type="http://schemas.openxmlformats.org/officeDocument/2006/relationships/image" Target="../media/image6977.png"/><Relationship Id="rId6879" Type="http://schemas.openxmlformats.org/officeDocument/2006/relationships/image" Target="../media/image6978.png"/><Relationship Id="rId6880" Type="http://schemas.openxmlformats.org/officeDocument/2006/relationships/image" Target="../media/image6979.png"/><Relationship Id="rId6881" Type="http://schemas.openxmlformats.org/officeDocument/2006/relationships/image" Target="../media/image6980.png"/><Relationship Id="rId6882" Type="http://schemas.openxmlformats.org/officeDocument/2006/relationships/image" Target="../media/image6981.png"/><Relationship Id="rId6883" Type="http://schemas.openxmlformats.org/officeDocument/2006/relationships/image" Target="../media/image6982.png"/><Relationship Id="rId6884" Type="http://schemas.openxmlformats.org/officeDocument/2006/relationships/image" Target="../media/image6983.png"/><Relationship Id="rId6885" Type="http://schemas.openxmlformats.org/officeDocument/2006/relationships/image" Target="../media/image6984.png"/><Relationship Id="rId6886" Type="http://schemas.openxmlformats.org/officeDocument/2006/relationships/image" Target="../media/image6985.png"/><Relationship Id="rId6887" Type="http://schemas.openxmlformats.org/officeDocument/2006/relationships/image" Target="../media/image6986.png"/><Relationship Id="rId6888" Type="http://schemas.openxmlformats.org/officeDocument/2006/relationships/image" Target="../media/image6987.png"/><Relationship Id="rId6889" Type="http://schemas.openxmlformats.org/officeDocument/2006/relationships/image" Target="../media/image6988.png"/><Relationship Id="rId6890" Type="http://schemas.openxmlformats.org/officeDocument/2006/relationships/image" Target="../media/image6989.png"/><Relationship Id="rId6891" Type="http://schemas.openxmlformats.org/officeDocument/2006/relationships/image" Target="../media/image6990.png"/><Relationship Id="rId6892" Type="http://schemas.openxmlformats.org/officeDocument/2006/relationships/image" Target="../media/image6991.png"/><Relationship Id="rId6893" Type="http://schemas.openxmlformats.org/officeDocument/2006/relationships/image" Target="../media/image6992.png"/><Relationship Id="rId6894" Type="http://schemas.openxmlformats.org/officeDocument/2006/relationships/image" Target="../media/image6993.png"/><Relationship Id="rId6895" Type="http://schemas.openxmlformats.org/officeDocument/2006/relationships/image" Target="../media/image6994.png"/><Relationship Id="rId6896" Type="http://schemas.openxmlformats.org/officeDocument/2006/relationships/image" Target="../media/image6995.png"/><Relationship Id="rId6897" Type="http://schemas.openxmlformats.org/officeDocument/2006/relationships/image" Target="../media/image6996.png"/><Relationship Id="rId6898" Type="http://schemas.openxmlformats.org/officeDocument/2006/relationships/image" Target="../media/image6997.png"/><Relationship Id="rId6899" Type="http://schemas.openxmlformats.org/officeDocument/2006/relationships/image" Target="../media/image6998.png"/><Relationship Id="rId6900" Type="http://schemas.openxmlformats.org/officeDocument/2006/relationships/image" Target="../media/image6999.png"/><Relationship Id="rId6901" Type="http://schemas.openxmlformats.org/officeDocument/2006/relationships/image" Target="../media/image7000.png"/><Relationship Id="rId6902" Type="http://schemas.openxmlformats.org/officeDocument/2006/relationships/image" Target="../media/image7001.png"/><Relationship Id="rId6903" Type="http://schemas.openxmlformats.org/officeDocument/2006/relationships/image" Target="../media/image7002.png"/><Relationship Id="rId6904" Type="http://schemas.openxmlformats.org/officeDocument/2006/relationships/image" Target="../media/image7003.png"/><Relationship Id="rId6905" Type="http://schemas.openxmlformats.org/officeDocument/2006/relationships/image" Target="../media/image7004.png"/><Relationship Id="rId6906" Type="http://schemas.openxmlformats.org/officeDocument/2006/relationships/image" Target="../media/image7005.png"/><Relationship Id="rId6907" Type="http://schemas.openxmlformats.org/officeDocument/2006/relationships/image" Target="../media/image7006.png"/><Relationship Id="rId6908" Type="http://schemas.openxmlformats.org/officeDocument/2006/relationships/image" Target="../media/image7007.png"/><Relationship Id="rId6909" Type="http://schemas.openxmlformats.org/officeDocument/2006/relationships/image" Target="../media/image7008.png"/><Relationship Id="rId6910" Type="http://schemas.openxmlformats.org/officeDocument/2006/relationships/image" Target="../media/image7009.png"/><Relationship Id="rId6911" Type="http://schemas.openxmlformats.org/officeDocument/2006/relationships/image" Target="../media/image7010.png"/><Relationship Id="rId6912" Type="http://schemas.openxmlformats.org/officeDocument/2006/relationships/image" Target="../media/image7011.png"/><Relationship Id="rId6913" Type="http://schemas.openxmlformats.org/officeDocument/2006/relationships/image" Target="../media/image7012.png"/><Relationship Id="rId6914" Type="http://schemas.openxmlformats.org/officeDocument/2006/relationships/image" Target="../media/image7013.png"/><Relationship Id="rId6915" Type="http://schemas.openxmlformats.org/officeDocument/2006/relationships/image" Target="../media/image7014.png"/><Relationship Id="rId6916" Type="http://schemas.openxmlformats.org/officeDocument/2006/relationships/image" Target="../media/image7015.png"/><Relationship Id="rId6917" Type="http://schemas.openxmlformats.org/officeDocument/2006/relationships/image" Target="../media/image7016.png"/><Relationship Id="rId6918" Type="http://schemas.openxmlformats.org/officeDocument/2006/relationships/image" Target="../media/image7017.png"/><Relationship Id="rId6919" Type="http://schemas.openxmlformats.org/officeDocument/2006/relationships/image" Target="../media/image7018.png"/><Relationship Id="rId6920" Type="http://schemas.openxmlformats.org/officeDocument/2006/relationships/image" Target="../media/image7019.png"/><Relationship Id="rId6921" Type="http://schemas.openxmlformats.org/officeDocument/2006/relationships/image" Target="../media/image7020.png"/><Relationship Id="rId6922" Type="http://schemas.openxmlformats.org/officeDocument/2006/relationships/image" Target="../media/image7021.png"/><Relationship Id="rId6923" Type="http://schemas.openxmlformats.org/officeDocument/2006/relationships/image" Target="../media/image7022.png"/><Relationship Id="rId6924" Type="http://schemas.openxmlformats.org/officeDocument/2006/relationships/image" Target="../media/image7023.png"/><Relationship Id="rId6925" Type="http://schemas.openxmlformats.org/officeDocument/2006/relationships/image" Target="../media/image7024.png"/><Relationship Id="rId6926" Type="http://schemas.openxmlformats.org/officeDocument/2006/relationships/image" Target="../media/image7025.png"/><Relationship Id="rId6927" Type="http://schemas.openxmlformats.org/officeDocument/2006/relationships/image" Target="../media/image7026.png"/><Relationship Id="rId6928" Type="http://schemas.openxmlformats.org/officeDocument/2006/relationships/image" Target="../media/image7027.png"/><Relationship Id="rId6929" Type="http://schemas.openxmlformats.org/officeDocument/2006/relationships/image" Target="../media/image7028.png"/><Relationship Id="rId6930" Type="http://schemas.openxmlformats.org/officeDocument/2006/relationships/image" Target="../media/image7029.png"/><Relationship Id="rId6931" Type="http://schemas.openxmlformats.org/officeDocument/2006/relationships/image" Target="../media/image7030.png"/><Relationship Id="rId6932" Type="http://schemas.openxmlformats.org/officeDocument/2006/relationships/image" Target="../media/image7031.png"/><Relationship Id="rId6933" Type="http://schemas.openxmlformats.org/officeDocument/2006/relationships/image" Target="../media/image7032.png"/><Relationship Id="rId6934" Type="http://schemas.openxmlformats.org/officeDocument/2006/relationships/image" Target="../media/image7033.png"/><Relationship Id="rId6935" Type="http://schemas.openxmlformats.org/officeDocument/2006/relationships/image" Target="../media/image7034.png"/><Relationship Id="rId6936" Type="http://schemas.openxmlformats.org/officeDocument/2006/relationships/image" Target="../media/image7035.png"/><Relationship Id="rId6937" Type="http://schemas.openxmlformats.org/officeDocument/2006/relationships/image" Target="../media/image7036.png"/><Relationship Id="rId6938" Type="http://schemas.openxmlformats.org/officeDocument/2006/relationships/image" Target="../media/image7037.png"/><Relationship Id="rId6939" Type="http://schemas.openxmlformats.org/officeDocument/2006/relationships/image" Target="../media/image7038.png"/><Relationship Id="rId6940" Type="http://schemas.openxmlformats.org/officeDocument/2006/relationships/image" Target="../media/image7039.png"/><Relationship Id="rId6941" Type="http://schemas.openxmlformats.org/officeDocument/2006/relationships/image" Target="../media/image7040.png"/><Relationship Id="rId6942" Type="http://schemas.openxmlformats.org/officeDocument/2006/relationships/image" Target="../media/image7041.png"/><Relationship Id="rId6943" Type="http://schemas.openxmlformats.org/officeDocument/2006/relationships/image" Target="../media/image7042.png"/><Relationship Id="rId6944" Type="http://schemas.openxmlformats.org/officeDocument/2006/relationships/image" Target="../media/image7043.png"/><Relationship Id="rId6945" Type="http://schemas.openxmlformats.org/officeDocument/2006/relationships/image" Target="../media/image7044.png"/><Relationship Id="rId6946" Type="http://schemas.openxmlformats.org/officeDocument/2006/relationships/image" Target="../media/image7045.png"/><Relationship Id="rId6947" Type="http://schemas.openxmlformats.org/officeDocument/2006/relationships/image" Target="../media/image7046.png"/><Relationship Id="rId6948" Type="http://schemas.openxmlformats.org/officeDocument/2006/relationships/image" Target="../media/image7047.png"/><Relationship Id="rId6949" Type="http://schemas.openxmlformats.org/officeDocument/2006/relationships/image" Target="../media/image7048.png"/><Relationship Id="rId6950" Type="http://schemas.openxmlformats.org/officeDocument/2006/relationships/image" Target="../media/image7049.png"/><Relationship Id="rId6951" Type="http://schemas.openxmlformats.org/officeDocument/2006/relationships/image" Target="../media/image7050.png"/><Relationship Id="rId6952" Type="http://schemas.openxmlformats.org/officeDocument/2006/relationships/image" Target="../media/image7051.png"/><Relationship Id="rId6953" Type="http://schemas.openxmlformats.org/officeDocument/2006/relationships/image" Target="../media/image7052.png"/><Relationship Id="rId6954" Type="http://schemas.openxmlformats.org/officeDocument/2006/relationships/image" Target="../media/image7053.png"/><Relationship Id="rId6955" Type="http://schemas.openxmlformats.org/officeDocument/2006/relationships/image" Target="../media/image7054.png"/><Relationship Id="rId6956" Type="http://schemas.openxmlformats.org/officeDocument/2006/relationships/image" Target="../media/image7055.png"/><Relationship Id="rId6957" Type="http://schemas.openxmlformats.org/officeDocument/2006/relationships/image" Target="../media/image7056.png"/><Relationship Id="rId6958" Type="http://schemas.openxmlformats.org/officeDocument/2006/relationships/image" Target="../media/image7057.png"/><Relationship Id="rId6959" Type="http://schemas.openxmlformats.org/officeDocument/2006/relationships/image" Target="../media/image7058.png"/><Relationship Id="rId6960" Type="http://schemas.openxmlformats.org/officeDocument/2006/relationships/image" Target="../media/image7059.png"/><Relationship Id="rId6961" Type="http://schemas.openxmlformats.org/officeDocument/2006/relationships/image" Target="../media/image7060.png"/><Relationship Id="rId6962" Type="http://schemas.openxmlformats.org/officeDocument/2006/relationships/image" Target="../media/image7061.png"/><Relationship Id="rId6963" Type="http://schemas.openxmlformats.org/officeDocument/2006/relationships/image" Target="../media/image7062.png"/><Relationship Id="rId6964" Type="http://schemas.openxmlformats.org/officeDocument/2006/relationships/image" Target="../media/image7063.png"/><Relationship Id="rId6965" Type="http://schemas.openxmlformats.org/officeDocument/2006/relationships/image" Target="../media/image7064.png"/><Relationship Id="rId6966" Type="http://schemas.openxmlformats.org/officeDocument/2006/relationships/image" Target="../media/image7065.png"/><Relationship Id="rId6967" Type="http://schemas.openxmlformats.org/officeDocument/2006/relationships/image" Target="../media/image7066.png"/><Relationship Id="rId6968" Type="http://schemas.openxmlformats.org/officeDocument/2006/relationships/image" Target="../media/image7067.png"/><Relationship Id="rId6969" Type="http://schemas.openxmlformats.org/officeDocument/2006/relationships/image" Target="../media/image7068.png"/><Relationship Id="rId6970" Type="http://schemas.openxmlformats.org/officeDocument/2006/relationships/image" Target="../media/image7069.png"/><Relationship Id="rId6971" Type="http://schemas.openxmlformats.org/officeDocument/2006/relationships/image" Target="../media/image7070.png"/><Relationship Id="rId6972" Type="http://schemas.openxmlformats.org/officeDocument/2006/relationships/image" Target="../media/image7071.png"/><Relationship Id="rId6973" Type="http://schemas.openxmlformats.org/officeDocument/2006/relationships/image" Target="../media/image7072.png"/><Relationship Id="rId6974" Type="http://schemas.openxmlformats.org/officeDocument/2006/relationships/image" Target="../media/image7073.png"/><Relationship Id="rId6975" Type="http://schemas.openxmlformats.org/officeDocument/2006/relationships/image" Target="../media/image7074.png"/><Relationship Id="rId6976" Type="http://schemas.openxmlformats.org/officeDocument/2006/relationships/image" Target="../media/image7075.png"/><Relationship Id="rId6977" Type="http://schemas.openxmlformats.org/officeDocument/2006/relationships/image" Target="../media/image7076.png"/><Relationship Id="rId6978" Type="http://schemas.openxmlformats.org/officeDocument/2006/relationships/image" Target="../media/image7077.png"/><Relationship Id="rId6979" Type="http://schemas.openxmlformats.org/officeDocument/2006/relationships/image" Target="../media/image7078.png"/><Relationship Id="rId6980" Type="http://schemas.openxmlformats.org/officeDocument/2006/relationships/image" Target="../media/image7079.png"/><Relationship Id="rId6981" Type="http://schemas.openxmlformats.org/officeDocument/2006/relationships/image" Target="../media/image7080.png"/><Relationship Id="rId6982" Type="http://schemas.openxmlformats.org/officeDocument/2006/relationships/image" Target="../media/image7081.png"/><Relationship Id="rId6983" Type="http://schemas.openxmlformats.org/officeDocument/2006/relationships/image" Target="../media/image7082.png"/><Relationship Id="rId6984" Type="http://schemas.openxmlformats.org/officeDocument/2006/relationships/image" Target="../media/image7083.png"/><Relationship Id="rId6985" Type="http://schemas.openxmlformats.org/officeDocument/2006/relationships/image" Target="../media/image7084.png"/><Relationship Id="rId6986" Type="http://schemas.openxmlformats.org/officeDocument/2006/relationships/image" Target="../media/image7085.png"/><Relationship Id="rId6987" Type="http://schemas.openxmlformats.org/officeDocument/2006/relationships/image" Target="../media/image7086.png"/><Relationship Id="rId6988" Type="http://schemas.openxmlformats.org/officeDocument/2006/relationships/image" Target="../media/image7087.png"/><Relationship Id="rId6989" Type="http://schemas.openxmlformats.org/officeDocument/2006/relationships/image" Target="../media/image7088.png"/><Relationship Id="rId6990" Type="http://schemas.openxmlformats.org/officeDocument/2006/relationships/image" Target="../media/image7089.png"/><Relationship Id="rId6991" Type="http://schemas.openxmlformats.org/officeDocument/2006/relationships/image" Target="../media/image7090.png"/><Relationship Id="rId6992" Type="http://schemas.openxmlformats.org/officeDocument/2006/relationships/image" Target="../media/image7091.png"/><Relationship Id="rId6993" Type="http://schemas.openxmlformats.org/officeDocument/2006/relationships/image" Target="../media/image7092.png"/><Relationship Id="rId6994" Type="http://schemas.openxmlformats.org/officeDocument/2006/relationships/image" Target="../media/image7093.png"/><Relationship Id="rId6995" Type="http://schemas.openxmlformats.org/officeDocument/2006/relationships/image" Target="../media/image7094.png"/><Relationship Id="rId6996" Type="http://schemas.openxmlformats.org/officeDocument/2006/relationships/image" Target="../media/image7095.png"/><Relationship Id="rId6997" Type="http://schemas.openxmlformats.org/officeDocument/2006/relationships/image" Target="../media/image7096.png"/><Relationship Id="rId6998" Type="http://schemas.openxmlformats.org/officeDocument/2006/relationships/image" Target="../media/image7097.png"/><Relationship Id="rId6999" Type="http://schemas.openxmlformats.org/officeDocument/2006/relationships/image" Target="../media/image7098.png"/><Relationship Id="rId7000" Type="http://schemas.openxmlformats.org/officeDocument/2006/relationships/image" Target="../media/image7099.png"/><Relationship Id="rId7001" Type="http://schemas.openxmlformats.org/officeDocument/2006/relationships/image" Target="../media/image7100.png"/><Relationship Id="rId7002" Type="http://schemas.openxmlformats.org/officeDocument/2006/relationships/image" Target="../media/image7101.png"/><Relationship Id="rId7003" Type="http://schemas.openxmlformats.org/officeDocument/2006/relationships/image" Target="../media/image7102.png"/><Relationship Id="rId7004" Type="http://schemas.openxmlformats.org/officeDocument/2006/relationships/image" Target="../media/image7103.png"/><Relationship Id="rId7005" Type="http://schemas.openxmlformats.org/officeDocument/2006/relationships/image" Target="../media/image7104.png"/><Relationship Id="rId7006" Type="http://schemas.openxmlformats.org/officeDocument/2006/relationships/image" Target="../media/image7105.png"/><Relationship Id="rId7007" Type="http://schemas.openxmlformats.org/officeDocument/2006/relationships/image" Target="../media/image7106.png"/><Relationship Id="rId7008" Type="http://schemas.openxmlformats.org/officeDocument/2006/relationships/image" Target="../media/image7107.png"/><Relationship Id="rId7009" Type="http://schemas.openxmlformats.org/officeDocument/2006/relationships/image" Target="../media/image7108.png"/><Relationship Id="rId7010" Type="http://schemas.openxmlformats.org/officeDocument/2006/relationships/image" Target="../media/image7109.png"/><Relationship Id="rId7011" Type="http://schemas.openxmlformats.org/officeDocument/2006/relationships/image" Target="../media/image7110.png"/><Relationship Id="rId7012" Type="http://schemas.openxmlformats.org/officeDocument/2006/relationships/image" Target="../media/image7111.png"/><Relationship Id="rId7013" Type="http://schemas.openxmlformats.org/officeDocument/2006/relationships/image" Target="../media/image7112.png"/><Relationship Id="rId7014" Type="http://schemas.openxmlformats.org/officeDocument/2006/relationships/image" Target="../media/image7113.png"/><Relationship Id="rId7015" Type="http://schemas.openxmlformats.org/officeDocument/2006/relationships/image" Target="../media/image7114.png"/><Relationship Id="rId7016" Type="http://schemas.openxmlformats.org/officeDocument/2006/relationships/image" Target="../media/image7115.png"/><Relationship Id="rId7017" Type="http://schemas.openxmlformats.org/officeDocument/2006/relationships/image" Target="../media/image7116.png"/><Relationship Id="rId7018" Type="http://schemas.openxmlformats.org/officeDocument/2006/relationships/image" Target="../media/image7117.png"/><Relationship Id="rId7019" Type="http://schemas.openxmlformats.org/officeDocument/2006/relationships/image" Target="../media/image7118.png"/><Relationship Id="rId7020" Type="http://schemas.openxmlformats.org/officeDocument/2006/relationships/image" Target="../media/image7119.png"/><Relationship Id="rId7021" Type="http://schemas.openxmlformats.org/officeDocument/2006/relationships/image" Target="../media/image7120.png"/><Relationship Id="rId7022" Type="http://schemas.openxmlformats.org/officeDocument/2006/relationships/image" Target="../media/image7121.png"/><Relationship Id="rId7023" Type="http://schemas.openxmlformats.org/officeDocument/2006/relationships/image" Target="../media/image7122.png"/><Relationship Id="rId7024" Type="http://schemas.openxmlformats.org/officeDocument/2006/relationships/image" Target="../media/image7123.png"/><Relationship Id="rId7025" Type="http://schemas.openxmlformats.org/officeDocument/2006/relationships/image" Target="../media/image7124.png"/><Relationship Id="rId7026" Type="http://schemas.openxmlformats.org/officeDocument/2006/relationships/image" Target="../media/image7125.png"/><Relationship Id="rId7027" Type="http://schemas.openxmlformats.org/officeDocument/2006/relationships/image" Target="../media/image7126.png"/><Relationship Id="rId7028" Type="http://schemas.openxmlformats.org/officeDocument/2006/relationships/image" Target="../media/image7127.png"/><Relationship Id="rId7029" Type="http://schemas.openxmlformats.org/officeDocument/2006/relationships/image" Target="../media/image7128.png"/><Relationship Id="rId7030" Type="http://schemas.openxmlformats.org/officeDocument/2006/relationships/image" Target="../media/image7129.png"/><Relationship Id="rId7031" Type="http://schemas.openxmlformats.org/officeDocument/2006/relationships/image" Target="../media/image7130.png"/><Relationship Id="rId7032" Type="http://schemas.openxmlformats.org/officeDocument/2006/relationships/image" Target="../media/image7131.png"/><Relationship Id="rId7033" Type="http://schemas.openxmlformats.org/officeDocument/2006/relationships/image" Target="../media/image7132.png"/><Relationship Id="rId7034" Type="http://schemas.openxmlformats.org/officeDocument/2006/relationships/image" Target="../media/image7133.png"/><Relationship Id="rId7035" Type="http://schemas.openxmlformats.org/officeDocument/2006/relationships/image" Target="../media/image7134.png"/><Relationship Id="rId7036" Type="http://schemas.openxmlformats.org/officeDocument/2006/relationships/image" Target="../media/image7135.png"/><Relationship Id="rId7037" Type="http://schemas.openxmlformats.org/officeDocument/2006/relationships/image" Target="../media/image7136.png"/><Relationship Id="rId7038" Type="http://schemas.openxmlformats.org/officeDocument/2006/relationships/image" Target="../media/image7137.png"/><Relationship Id="rId7039" Type="http://schemas.openxmlformats.org/officeDocument/2006/relationships/image" Target="../media/image7138.png"/><Relationship Id="rId7040" Type="http://schemas.openxmlformats.org/officeDocument/2006/relationships/image" Target="../media/image7139.png"/><Relationship Id="rId7041" Type="http://schemas.openxmlformats.org/officeDocument/2006/relationships/image" Target="../media/image7140.png"/><Relationship Id="rId7042" Type="http://schemas.openxmlformats.org/officeDocument/2006/relationships/image" Target="../media/image7141.png"/><Relationship Id="rId7043" Type="http://schemas.openxmlformats.org/officeDocument/2006/relationships/image" Target="../media/image7142.png"/><Relationship Id="rId7044" Type="http://schemas.openxmlformats.org/officeDocument/2006/relationships/image" Target="../media/image7143.png"/><Relationship Id="rId7045" Type="http://schemas.openxmlformats.org/officeDocument/2006/relationships/image" Target="../media/image7144.png"/><Relationship Id="rId7046" Type="http://schemas.openxmlformats.org/officeDocument/2006/relationships/image" Target="../media/image7145.png"/><Relationship Id="rId7047" Type="http://schemas.openxmlformats.org/officeDocument/2006/relationships/image" Target="../media/image7146.png"/><Relationship Id="rId7048" Type="http://schemas.openxmlformats.org/officeDocument/2006/relationships/image" Target="../media/image7147.png"/><Relationship Id="rId7049" Type="http://schemas.openxmlformats.org/officeDocument/2006/relationships/image" Target="../media/image7148.png"/><Relationship Id="rId7050" Type="http://schemas.openxmlformats.org/officeDocument/2006/relationships/image" Target="../media/image7149.png"/><Relationship Id="rId7051" Type="http://schemas.openxmlformats.org/officeDocument/2006/relationships/image" Target="../media/image7150.png"/><Relationship Id="rId7052" Type="http://schemas.openxmlformats.org/officeDocument/2006/relationships/image" Target="../media/image7151.png"/><Relationship Id="rId7053" Type="http://schemas.openxmlformats.org/officeDocument/2006/relationships/image" Target="../media/image7152.png"/><Relationship Id="rId7054" Type="http://schemas.openxmlformats.org/officeDocument/2006/relationships/image" Target="../media/image7153.png"/><Relationship Id="rId7055" Type="http://schemas.openxmlformats.org/officeDocument/2006/relationships/image" Target="../media/image7154.png"/><Relationship Id="rId7056" Type="http://schemas.openxmlformats.org/officeDocument/2006/relationships/image" Target="../media/image7155.png"/><Relationship Id="rId7057" Type="http://schemas.openxmlformats.org/officeDocument/2006/relationships/image" Target="../media/image7156.png"/><Relationship Id="rId7058" Type="http://schemas.openxmlformats.org/officeDocument/2006/relationships/image" Target="../media/image7157.png"/><Relationship Id="rId7059" Type="http://schemas.openxmlformats.org/officeDocument/2006/relationships/image" Target="../media/image7158.png"/><Relationship Id="rId7060" Type="http://schemas.openxmlformats.org/officeDocument/2006/relationships/image" Target="../media/image7159.png"/><Relationship Id="rId7061" Type="http://schemas.openxmlformats.org/officeDocument/2006/relationships/image" Target="../media/image7160.png"/><Relationship Id="rId7062" Type="http://schemas.openxmlformats.org/officeDocument/2006/relationships/image" Target="../media/image7161.png"/><Relationship Id="rId7063" Type="http://schemas.openxmlformats.org/officeDocument/2006/relationships/image" Target="../media/image7162.png"/><Relationship Id="rId7064" Type="http://schemas.openxmlformats.org/officeDocument/2006/relationships/image" Target="../media/image7163.png"/><Relationship Id="rId7065" Type="http://schemas.openxmlformats.org/officeDocument/2006/relationships/image" Target="../media/image7164.png"/><Relationship Id="rId7066" Type="http://schemas.openxmlformats.org/officeDocument/2006/relationships/image" Target="../media/image7165.png"/><Relationship Id="rId7067" Type="http://schemas.openxmlformats.org/officeDocument/2006/relationships/image" Target="../media/image7166.png"/><Relationship Id="rId7068" Type="http://schemas.openxmlformats.org/officeDocument/2006/relationships/image" Target="../media/image7167.png"/><Relationship Id="rId7069" Type="http://schemas.openxmlformats.org/officeDocument/2006/relationships/image" Target="../media/image7168.png"/><Relationship Id="rId7070" Type="http://schemas.openxmlformats.org/officeDocument/2006/relationships/image" Target="../media/image7169.png"/><Relationship Id="rId7071" Type="http://schemas.openxmlformats.org/officeDocument/2006/relationships/image" Target="../media/image7170.png"/><Relationship Id="rId7072" Type="http://schemas.openxmlformats.org/officeDocument/2006/relationships/image" Target="../media/image7171.png"/><Relationship Id="rId7073" Type="http://schemas.openxmlformats.org/officeDocument/2006/relationships/image" Target="../media/image7172.png"/><Relationship Id="rId7074" Type="http://schemas.openxmlformats.org/officeDocument/2006/relationships/image" Target="../media/image7173.png"/><Relationship Id="rId7075" Type="http://schemas.openxmlformats.org/officeDocument/2006/relationships/image" Target="../media/image7174.png"/><Relationship Id="rId7076" Type="http://schemas.openxmlformats.org/officeDocument/2006/relationships/image" Target="../media/image7175.png"/><Relationship Id="rId7077" Type="http://schemas.openxmlformats.org/officeDocument/2006/relationships/image" Target="../media/image7176.png"/><Relationship Id="rId7078" Type="http://schemas.openxmlformats.org/officeDocument/2006/relationships/image" Target="../media/image7177.png"/><Relationship Id="rId7079" Type="http://schemas.openxmlformats.org/officeDocument/2006/relationships/image" Target="../media/image7178.png"/><Relationship Id="rId7080" Type="http://schemas.openxmlformats.org/officeDocument/2006/relationships/image" Target="../media/image7179.png"/><Relationship Id="rId7081" Type="http://schemas.openxmlformats.org/officeDocument/2006/relationships/image" Target="../media/image7180.png"/><Relationship Id="rId7082" Type="http://schemas.openxmlformats.org/officeDocument/2006/relationships/image" Target="../media/image7181.png"/><Relationship Id="rId7083" Type="http://schemas.openxmlformats.org/officeDocument/2006/relationships/image" Target="../media/image7182.png"/><Relationship Id="rId7084" Type="http://schemas.openxmlformats.org/officeDocument/2006/relationships/image" Target="../media/image7183.png"/><Relationship Id="rId7085" Type="http://schemas.openxmlformats.org/officeDocument/2006/relationships/image" Target="../media/image7184.png"/><Relationship Id="rId7086" Type="http://schemas.openxmlformats.org/officeDocument/2006/relationships/image" Target="../media/image7185.png"/><Relationship Id="rId7087" Type="http://schemas.openxmlformats.org/officeDocument/2006/relationships/image" Target="../media/image7186.png"/><Relationship Id="rId7088" Type="http://schemas.openxmlformats.org/officeDocument/2006/relationships/image" Target="../media/image7187.png"/><Relationship Id="rId7089" Type="http://schemas.openxmlformats.org/officeDocument/2006/relationships/image" Target="../media/image7188.png"/><Relationship Id="rId7090" Type="http://schemas.openxmlformats.org/officeDocument/2006/relationships/image" Target="../media/image7189.png"/><Relationship Id="rId7091" Type="http://schemas.openxmlformats.org/officeDocument/2006/relationships/image" Target="../media/image7190.png"/><Relationship Id="rId7092" Type="http://schemas.openxmlformats.org/officeDocument/2006/relationships/image" Target="../media/image7191.png"/><Relationship Id="rId7093" Type="http://schemas.openxmlformats.org/officeDocument/2006/relationships/image" Target="../media/image7192.png"/><Relationship Id="rId7094" Type="http://schemas.openxmlformats.org/officeDocument/2006/relationships/image" Target="../media/image7193.png"/><Relationship Id="rId7095" Type="http://schemas.openxmlformats.org/officeDocument/2006/relationships/image" Target="../media/image7194.png"/><Relationship Id="rId7096" Type="http://schemas.openxmlformats.org/officeDocument/2006/relationships/image" Target="../media/image7195.png"/><Relationship Id="rId7097" Type="http://schemas.openxmlformats.org/officeDocument/2006/relationships/image" Target="../media/image7196.png"/><Relationship Id="rId7098" Type="http://schemas.openxmlformats.org/officeDocument/2006/relationships/image" Target="../media/image7197.png"/><Relationship Id="rId7099" Type="http://schemas.openxmlformats.org/officeDocument/2006/relationships/image" Target="../media/image7198.png"/><Relationship Id="rId7100" Type="http://schemas.openxmlformats.org/officeDocument/2006/relationships/image" Target="../media/image7199.png"/><Relationship Id="rId7101" Type="http://schemas.openxmlformats.org/officeDocument/2006/relationships/image" Target="../media/image7200.png"/><Relationship Id="rId7102" Type="http://schemas.openxmlformats.org/officeDocument/2006/relationships/image" Target="../media/image7201.png"/><Relationship Id="rId7103" Type="http://schemas.openxmlformats.org/officeDocument/2006/relationships/image" Target="../media/image7202.png"/><Relationship Id="rId7104" Type="http://schemas.openxmlformats.org/officeDocument/2006/relationships/image" Target="../media/image7203.png"/><Relationship Id="rId7105" Type="http://schemas.openxmlformats.org/officeDocument/2006/relationships/image" Target="../media/image7204.png"/><Relationship Id="rId7106" Type="http://schemas.openxmlformats.org/officeDocument/2006/relationships/image" Target="../media/image7205.png"/><Relationship Id="rId7107" Type="http://schemas.openxmlformats.org/officeDocument/2006/relationships/image" Target="../media/image7206.png"/><Relationship Id="rId7108" Type="http://schemas.openxmlformats.org/officeDocument/2006/relationships/image" Target="../media/image7207.png"/><Relationship Id="rId7109" Type="http://schemas.openxmlformats.org/officeDocument/2006/relationships/image" Target="../media/image7208.png"/><Relationship Id="rId7110" Type="http://schemas.openxmlformats.org/officeDocument/2006/relationships/image" Target="../media/image7209.png"/><Relationship Id="rId7111" Type="http://schemas.openxmlformats.org/officeDocument/2006/relationships/image" Target="../media/image7210.png"/><Relationship Id="rId7112" Type="http://schemas.openxmlformats.org/officeDocument/2006/relationships/image" Target="../media/image7211.png"/><Relationship Id="rId7113" Type="http://schemas.openxmlformats.org/officeDocument/2006/relationships/image" Target="../media/image7212.png"/><Relationship Id="rId7114" Type="http://schemas.openxmlformats.org/officeDocument/2006/relationships/image" Target="../media/image7213.png"/><Relationship Id="rId7115" Type="http://schemas.openxmlformats.org/officeDocument/2006/relationships/image" Target="../media/image7214.png"/><Relationship Id="rId7116" Type="http://schemas.openxmlformats.org/officeDocument/2006/relationships/image" Target="../media/image7215.png"/><Relationship Id="rId7117" Type="http://schemas.openxmlformats.org/officeDocument/2006/relationships/image" Target="../media/image7216.png"/><Relationship Id="rId7118" Type="http://schemas.openxmlformats.org/officeDocument/2006/relationships/image" Target="../media/image7217.png"/><Relationship Id="rId7119" Type="http://schemas.openxmlformats.org/officeDocument/2006/relationships/image" Target="../media/image7218.png"/><Relationship Id="rId7120" Type="http://schemas.openxmlformats.org/officeDocument/2006/relationships/image" Target="../media/image7219.png"/><Relationship Id="rId7121" Type="http://schemas.openxmlformats.org/officeDocument/2006/relationships/image" Target="../media/image7220.png"/><Relationship Id="rId7122" Type="http://schemas.openxmlformats.org/officeDocument/2006/relationships/image" Target="../media/image7221.png"/><Relationship Id="rId7123" Type="http://schemas.openxmlformats.org/officeDocument/2006/relationships/image" Target="../media/image7222.png"/><Relationship Id="rId7124" Type="http://schemas.openxmlformats.org/officeDocument/2006/relationships/image" Target="../media/image7223.png"/><Relationship Id="rId7125" Type="http://schemas.openxmlformats.org/officeDocument/2006/relationships/image" Target="../media/image7224.png"/><Relationship Id="rId7126" Type="http://schemas.openxmlformats.org/officeDocument/2006/relationships/image" Target="../media/image7225.png"/><Relationship Id="rId7127" Type="http://schemas.openxmlformats.org/officeDocument/2006/relationships/image" Target="../media/image7226.png"/><Relationship Id="rId7128" Type="http://schemas.openxmlformats.org/officeDocument/2006/relationships/image" Target="../media/image7227.png"/><Relationship Id="rId7129" Type="http://schemas.openxmlformats.org/officeDocument/2006/relationships/image" Target="../media/image7228.png"/><Relationship Id="rId7130" Type="http://schemas.openxmlformats.org/officeDocument/2006/relationships/image" Target="../media/image7229.png"/><Relationship Id="rId7131" Type="http://schemas.openxmlformats.org/officeDocument/2006/relationships/image" Target="../media/image7230.png"/><Relationship Id="rId7132" Type="http://schemas.openxmlformats.org/officeDocument/2006/relationships/image" Target="../media/image7231.png"/><Relationship Id="rId7133" Type="http://schemas.openxmlformats.org/officeDocument/2006/relationships/image" Target="../media/image7232.png"/><Relationship Id="rId7134" Type="http://schemas.openxmlformats.org/officeDocument/2006/relationships/image" Target="../media/image7233.png"/><Relationship Id="rId7135" Type="http://schemas.openxmlformats.org/officeDocument/2006/relationships/image" Target="../media/image7234.png"/><Relationship Id="rId7136" Type="http://schemas.openxmlformats.org/officeDocument/2006/relationships/image" Target="../media/image7235.png"/><Relationship Id="rId7137" Type="http://schemas.openxmlformats.org/officeDocument/2006/relationships/image" Target="../media/image7236.png"/><Relationship Id="rId7138" Type="http://schemas.openxmlformats.org/officeDocument/2006/relationships/image" Target="../media/image7237.png"/><Relationship Id="rId7139" Type="http://schemas.openxmlformats.org/officeDocument/2006/relationships/image" Target="../media/image7238.png"/><Relationship Id="rId7140" Type="http://schemas.openxmlformats.org/officeDocument/2006/relationships/image" Target="../media/image7239.png"/><Relationship Id="rId7141" Type="http://schemas.openxmlformats.org/officeDocument/2006/relationships/image" Target="../media/image7240.png"/><Relationship Id="rId7142" Type="http://schemas.openxmlformats.org/officeDocument/2006/relationships/image" Target="../media/image7241.png"/><Relationship Id="rId7143" Type="http://schemas.openxmlformats.org/officeDocument/2006/relationships/image" Target="../media/image7242.png"/><Relationship Id="rId7144" Type="http://schemas.openxmlformats.org/officeDocument/2006/relationships/image" Target="../media/image7243.png"/><Relationship Id="rId7145" Type="http://schemas.openxmlformats.org/officeDocument/2006/relationships/image" Target="../media/image7244.png"/><Relationship Id="rId7146" Type="http://schemas.openxmlformats.org/officeDocument/2006/relationships/image" Target="../media/image7245.png"/><Relationship Id="rId7147" Type="http://schemas.openxmlformats.org/officeDocument/2006/relationships/image" Target="../media/image7246.png"/><Relationship Id="rId7148" Type="http://schemas.openxmlformats.org/officeDocument/2006/relationships/image" Target="../media/image7247.png"/><Relationship Id="rId7149" Type="http://schemas.openxmlformats.org/officeDocument/2006/relationships/image" Target="../media/image7248.png"/><Relationship Id="rId7150" Type="http://schemas.openxmlformats.org/officeDocument/2006/relationships/image" Target="../media/image7249.png"/><Relationship Id="rId7151" Type="http://schemas.openxmlformats.org/officeDocument/2006/relationships/image" Target="../media/image7250.png"/><Relationship Id="rId7152" Type="http://schemas.openxmlformats.org/officeDocument/2006/relationships/image" Target="../media/image7251.png"/><Relationship Id="rId7153" Type="http://schemas.openxmlformats.org/officeDocument/2006/relationships/image" Target="../media/image7252.png"/><Relationship Id="rId7154" Type="http://schemas.openxmlformats.org/officeDocument/2006/relationships/image" Target="../media/image7253.png"/><Relationship Id="rId7155" Type="http://schemas.openxmlformats.org/officeDocument/2006/relationships/image" Target="../media/image7254.png"/><Relationship Id="rId7156" Type="http://schemas.openxmlformats.org/officeDocument/2006/relationships/image" Target="../media/image7255.png"/><Relationship Id="rId7157" Type="http://schemas.openxmlformats.org/officeDocument/2006/relationships/image" Target="../media/image7256.png"/><Relationship Id="rId7158" Type="http://schemas.openxmlformats.org/officeDocument/2006/relationships/image" Target="../media/image7257.png"/><Relationship Id="rId7159" Type="http://schemas.openxmlformats.org/officeDocument/2006/relationships/image" Target="../media/image7258.png"/><Relationship Id="rId7160" Type="http://schemas.openxmlformats.org/officeDocument/2006/relationships/image" Target="../media/image7259.png"/><Relationship Id="rId7161" Type="http://schemas.openxmlformats.org/officeDocument/2006/relationships/image" Target="../media/image7260.png"/><Relationship Id="rId7162" Type="http://schemas.openxmlformats.org/officeDocument/2006/relationships/image" Target="../media/image7261.png"/><Relationship Id="rId7163" Type="http://schemas.openxmlformats.org/officeDocument/2006/relationships/image" Target="../media/image7262.png"/><Relationship Id="rId7164" Type="http://schemas.openxmlformats.org/officeDocument/2006/relationships/image" Target="../media/image7263.png"/><Relationship Id="rId7165" Type="http://schemas.openxmlformats.org/officeDocument/2006/relationships/image" Target="../media/image7264.png"/><Relationship Id="rId7166" Type="http://schemas.openxmlformats.org/officeDocument/2006/relationships/image" Target="../media/image7265.png"/><Relationship Id="rId7167" Type="http://schemas.openxmlformats.org/officeDocument/2006/relationships/image" Target="../media/image7266.png"/><Relationship Id="rId7168" Type="http://schemas.openxmlformats.org/officeDocument/2006/relationships/image" Target="../media/image7267.png"/><Relationship Id="rId7169" Type="http://schemas.openxmlformats.org/officeDocument/2006/relationships/image" Target="../media/image7268.png"/><Relationship Id="rId7170" Type="http://schemas.openxmlformats.org/officeDocument/2006/relationships/image" Target="../media/image7269.png"/><Relationship Id="rId7171" Type="http://schemas.openxmlformats.org/officeDocument/2006/relationships/image" Target="../media/image7270.png"/><Relationship Id="rId7172" Type="http://schemas.openxmlformats.org/officeDocument/2006/relationships/image" Target="../media/image7271.png"/><Relationship Id="rId7173" Type="http://schemas.openxmlformats.org/officeDocument/2006/relationships/image" Target="../media/image7272.png"/><Relationship Id="rId7174" Type="http://schemas.openxmlformats.org/officeDocument/2006/relationships/image" Target="../media/image7273.png"/><Relationship Id="rId7175" Type="http://schemas.openxmlformats.org/officeDocument/2006/relationships/image" Target="../media/image7274.png"/><Relationship Id="rId7176" Type="http://schemas.openxmlformats.org/officeDocument/2006/relationships/image" Target="../media/image7275.png"/><Relationship Id="rId7177" Type="http://schemas.openxmlformats.org/officeDocument/2006/relationships/image" Target="../media/image7276.png"/><Relationship Id="rId7178" Type="http://schemas.openxmlformats.org/officeDocument/2006/relationships/image" Target="../media/image7277.png"/><Relationship Id="rId7179" Type="http://schemas.openxmlformats.org/officeDocument/2006/relationships/image" Target="../media/image7278.png"/><Relationship Id="rId7180" Type="http://schemas.openxmlformats.org/officeDocument/2006/relationships/image" Target="../media/image7279.png"/><Relationship Id="rId7181" Type="http://schemas.openxmlformats.org/officeDocument/2006/relationships/image" Target="../media/image7280.png"/><Relationship Id="rId7182" Type="http://schemas.openxmlformats.org/officeDocument/2006/relationships/image" Target="../media/image7281.png"/><Relationship Id="rId7183" Type="http://schemas.openxmlformats.org/officeDocument/2006/relationships/image" Target="../media/image7282.png"/><Relationship Id="rId7184" Type="http://schemas.openxmlformats.org/officeDocument/2006/relationships/image" Target="../media/image7283.png"/><Relationship Id="rId7185" Type="http://schemas.openxmlformats.org/officeDocument/2006/relationships/image" Target="../media/image7284.png"/><Relationship Id="rId7186" Type="http://schemas.openxmlformats.org/officeDocument/2006/relationships/image" Target="../media/image7285.png"/><Relationship Id="rId7187" Type="http://schemas.openxmlformats.org/officeDocument/2006/relationships/image" Target="../media/image7286.png"/><Relationship Id="rId7188" Type="http://schemas.openxmlformats.org/officeDocument/2006/relationships/image" Target="../media/image7287.png"/><Relationship Id="rId7189" Type="http://schemas.openxmlformats.org/officeDocument/2006/relationships/image" Target="../media/image7288.png"/><Relationship Id="rId7190" Type="http://schemas.openxmlformats.org/officeDocument/2006/relationships/image" Target="../media/image7289.png"/><Relationship Id="rId7191" Type="http://schemas.openxmlformats.org/officeDocument/2006/relationships/image" Target="../media/image7290.png"/><Relationship Id="rId7192" Type="http://schemas.openxmlformats.org/officeDocument/2006/relationships/image" Target="../media/image7291.png"/><Relationship Id="rId7193" Type="http://schemas.openxmlformats.org/officeDocument/2006/relationships/image" Target="../media/image7292.png"/><Relationship Id="rId7194" Type="http://schemas.openxmlformats.org/officeDocument/2006/relationships/image" Target="../media/image7293.png"/><Relationship Id="rId7195" Type="http://schemas.openxmlformats.org/officeDocument/2006/relationships/image" Target="../media/image7294.png"/><Relationship Id="rId7196" Type="http://schemas.openxmlformats.org/officeDocument/2006/relationships/image" Target="../media/image7295.png"/><Relationship Id="rId7197" Type="http://schemas.openxmlformats.org/officeDocument/2006/relationships/image" Target="../media/image7296.png"/><Relationship Id="rId7198" Type="http://schemas.openxmlformats.org/officeDocument/2006/relationships/image" Target="../media/image7297.png"/><Relationship Id="rId7199" Type="http://schemas.openxmlformats.org/officeDocument/2006/relationships/image" Target="../media/image7298.png"/><Relationship Id="rId7200" Type="http://schemas.openxmlformats.org/officeDocument/2006/relationships/image" Target="../media/image7299.png"/><Relationship Id="rId7201" Type="http://schemas.openxmlformats.org/officeDocument/2006/relationships/image" Target="../media/image7300.png"/><Relationship Id="rId7202" Type="http://schemas.openxmlformats.org/officeDocument/2006/relationships/image" Target="../media/image7301.png"/><Relationship Id="rId7203" Type="http://schemas.openxmlformats.org/officeDocument/2006/relationships/image" Target="../media/image7302.png"/><Relationship Id="rId7204" Type="http://schemas.openxmlformats.org/officeDocument/2006/relationships/image" Target="../media/image7303.png"/><Relationship Id="rId7205" Type="http://schemas.openxmlformats.org/officeDocument/2006/relationships/image" Target="../media/image7304.png"/><Relationship Id="rId7206" Type="http://schemas.openxmlformats.org/officeDocument/2006/relationships/image" Target="../media/image7305.png"/><Relationship Id="rId7207" Type="http://schemas.openxmlformats.org/officeDocument/2006/relationships/image" Target="../media/image7306.png"/><Relationship Id="rId7208" Type="http://schemas.openxmlformats.org/officeDocument/2006/relationships/image" Target="../media/image7307.png"/><Relationship Id="rId7209" Type="http://schemas.openxmlformats.org/officeDocument/2006/relationships/image" Target="../media/image7308.png"/><Relationship Id="rId7210" Type="http://schemas.openxmlformats.org/officeDocument/2006/relationships/image" Target="../media/image7309.png"/><Relationship Id="rId7211" Type="http://schemas.openxmlformats.org/officeDocument/2006/relationships/image" Target="../media/image7310.png"/><Relationship Id="rId7212" Type="http://schemas.openxmlformats.org/officeDocument/2006/relationships/image" Target="../media/image7311.png"/><Relationship Id="rId7213" Type="http://schemas.openxmlformats.org/officeDocument/2006/relationships/image" Target="../media/image7312.png"/><Relationship Id="rId7214" Type="http://schemas.openxmlformats.org/officeDocument/2006/relationships/image" Target="../media/image7313.png"/><Relationship Id="rId7215" Type="http://schemas.openxmlformats.org/officeDocument/2006/relationships/image" Target="../media/image7314.png"/><Relationship Id="rId7216" Type="http://schemas.openxmlformats.org/officeDocument/2006/relationships/image" Target="../media/image7315.png"/><Relationship Id="rId7217" Type="http://schemas.openxmlformats.org/officeDocument/2006/relationships/image" Target="../media/image7316.png"/><Relationship Id="rId7218" Type="http://schemas.openxmlformats.org/officeDocument/2006/relationships/image" Target="../media/image7317.png"/><Relationship Id="rId7219" Type="http://schemas.openxmlformats.org/officeDocument/2006/relationships/image" Target="../media/image7318.png"/><Relationship Id="rId7220" Type="http://schemas.openxmlformats.org/officeDocument/2006/relationships/image" Target="../media/image7319.png"/><Relationship Id="rId7221" Type="http://schemas.openxmlformats.org/officeDocument/2006/relationships/image" Target="../media/image7320.png"/><Relationship Id="rId7222" Type="http://schemas.openxmlformats.org/officeDocument/2006/relationships/image" Target="../media/image7321.png"/><Relationship Id="rId7223" Type="http://schemas.openxmlformats.org/officeDocument/2006/relationships/image" Target="../media/image7322.png"/><Relationship Id="rId7224" Type="http://schemas.openxmlformats.org/officeDocument/2006/relationships/image" Target="../media/image7323.png"/><Relationship Id="rId7225" Type="http://schemas.openxmlformats.org/officeDocument/2006/relationships/image" Target="../media/image7324.png"/><Relationship Id="rId7226" Type="http://schemas.openxmlformats.org/officeDocument/2006/relationships/image" Target="../media/image7325.png"/><Relationship Id="rId7227" Type="http://schemas.openxmlformats.org/officeDocument/2006/relationships/image" Target="../media/image7326.png"/><Relationship Id="rId7228" Type="http://schemas.openxmlformats.org/officeDocument/2006/relationships/image" Target="../media/image7327.png"/><Relationship Id="rId7229" Type="http://schemas.openxmlformats.org/officeDocument/2006/relationships/image" Target="../media/image7328.png"/><Relationship Id="rId7230" Type="http://schemas.openxmlformats.org/officeDocument/2006/relationships/image" Target="../media/image7329.png"/><Relationship Id="rId7231" Type="http://schemas.openxmlformats.org/officeDocument/2006/relationships/image" Target="../media/image7330.png"/><Relationship Id="rId7232" Type="http://schemas.openxmlformats.org/officeDocument/2006/relationships/image" Target="../media/image7331.png"/><Relationship Id="rId7233" Type="http://schemas.openxmlformats.org/officeDocument/2006/relationships/image" Target="../media/image7332.png"/><Relationship Id="rId7234" Type="http://schemas.openxmlformats.org/officeDocument/2006/relationships/image" Target="../media/image7333.png"/><Relationship Id="rId7235" Type="http://schemas.openxmlformats.org/officeDocument/2006/relationships/image" Target="../media/image7334.png"/><Relationship Id="rId7236" Type="http://schemas.openxmlformats.org/officeDocument/2006/relationships/image" Target="../media/image7335.png"/><Relationship Id="rId7237" Type="http://schemas.openxmlformats.org/officeDocument/2006/relationships/image" Target="../media/image7336.png"/><Relationship Id="rId7238" Type="http://schemas.openxmlformats.org/officeDocument/2006/relationships/image" Target="../media/image7337.png"/><Relationship Id="rId7239" Type="http://schemas.openxmlformats.org/officeDocument/2006/relationships/image" Target="../media/image7338.png"/><Relationship Id="rId7240" Type="http://schemas.openxmlformats.org/officeDocument/2006/relationships/image" Target="../media/image7339.png"/><Relationship Id="rId7241" Type="http://schemas.openxmlformats.org/officeDocument/2006/relationships/image" Target="../media/image7340.png"/><Relationship Id="rId7242" Type="http://schemas.openxmlformats.org/officeDocument/2006/relationships/image" Target="../media/image7341.png"/><Relationship Id="rId7243" Type="http://schemas.openxmlformats.org/officeDocument/2006/relationships/image" Target="../media/image7342.png"/><Relationship Id="rId7244" Type="http://schemas.openxmlformats.org/officeDocument/2006/relationships/image" Target="../media/image7343.png"/><Relationship Id="rId7245" Type="http://schemas.openxmlformats.org/officeDocument/2006/relationships/image" Target="../media/image7344.png"/><Relationship Id="rId7246" Type="http://schemas.openxmlformats.org/officeDocument/2006/relationships/image" Target="../media/image7345.png"/><Relationship Id="rId7247" Type="http://schemas.openxmlformats.org/officeDocument/2006/relationships/image" Target="../media/image7346.png"/><Relationship Id="rId7248" Type="http://schemas.openxmlformats.org/officeDocument/2006/relationships/image" Target="../media/image7347.png"/><Relationship Id="rId7249" Type="http://schemas.openxmlformats.org/officeDocument/2006/relationships/image" Target="../media/image7348.png"/><Relationship Id="rId7250" Type="http://schemas.openxmlformats.org/officeDocument/2006/relationships/image" Target="../media/image7349.png"/><Relationship Id="rId7251" Type="http://schemas.openxmlformats.org/officeDocument/2006/relationships/image" Target="../media/image7350.png"/><Relationship Id="rId7252" Type="http://schemas.openxmlformats.org/officeDocument/2006/relationships/image" Target="../media/image7351.png"/><Relationship Id="rId7253" Type="http://schemas.openxmlformats.org/officeDocument/2006/relationships/image" Target="../media/image7352.png"/><Relationship Id="rId7254" Type="http://schemas.openxmlformats.org/officeDocument/2006/relationships/image" Target="../media/image7353.png"/><Relationship Id="rId7255" Type="http://schemas.openxmlformats.org/officeDocument/2006/relationships/image" Target="../media/image7354.png"/><Relationship Id="rId7256" Type="http://schemas.openxmlformats.org/officeDocument/2006/relationships/image" Target="../media/image7355.png"/><Relationship Id="rId7257" Type="http://schemas.openxmlformats.org/officeDocument/2006/relationships/image" Target="../media/image7356.png"/><Relationship Id="rId7258" Type="http://schemas.openxmlformats.org/officeDocument/2006/relationships/image" Target="../media/image7357.png"/><Relationship Id="rId7259" Type="http://schemas.openxmlformats.org/officeDocument/2006/relationships/image" Target="../media/image7358.png"/><Relationship Id="rId7260" Type="http://schemas.openxmlformats.org/officeDocument/2006/relationships/image" Target="../media/image7359.png"/><Relationship Id="rId7261" Type="http://schemas.openxmlformats.org/officeDocument/2006/relationships/image" Target="../media/image7360.png"/><Relationship Id="rId7262" Type="http://schemas.openxmlformats.org/officeDocument/2006/relationships/image" Target="../media/image7361.png"/><Relationship Id="rId7263" Type="http://schemas.openxmlformats.org/officeDocument/2006/relationships/image" Target="../media/image7362.png"/><Relationship Id="rId7264" Type="http://schemas.openxmlformats.org/officeDocument/2006/relationships/image" Target="../media/image7363.png"/><Relationship Id="rId7265" Type="http://schemas.openxmlformats.org/officeDocument/2006/relationships/image" Target="../media/image7364.png"/><Relationship Id="rId7266" Type="http://schemas.openxmlformats.org/officeDocument/2006/relationships/image" Target="../media/image7365.png"/><Relationship Id="rId7267" Type="http://schemas.openxmlformats.org/officeDocument/2006/relationships/image" Target="../media/image7366.png"/><Relationship Id="rId7268" Type="http://schemas.openxmlformats.org/officeDocument/2006/relationships/image" Target="../media/image7367.png"/><Relationship Id="rId7269" Type="http://schemas.openxmlformats.org/officeDocument/2006/relationships/image" Target="../media/image7368.png"/><Relationship Id="rId7270" Type="http://schemas.openxmlformats.org/officeDocument/2006/relationships/image" Target="../media/image7369.png"/><Relationship Id="rId7271" Type="http://schemas.openxmlformats.org/officeDocument/2006/relationships/image" Target="../media/image7370.png"/><Relationship Id="rId7272" Type="http://schemas.openxmlformats.org/officeDocument/2006/relationships/image" Target="../media/image7371.png"/><Relationship Id="rId7273" Type="http://schemas.openxmlformats.org/officeDocument/2006/relationships/image" Target="../media/image7372.png"/><Relationship Id="rId7274" Type="http://schemas.openxmlformats.org/officeDocument/2006/relationships/image" Target="../media/image7373.png"/><Relationship Id="rId7275" Type="http://schemas.openxmlformats.org/officeDocument/2006/relationships/image" Target="../media/image7374.png"/><Relationship Id="rId7276" Type="http://schemas.openxmlformats.org/officeDocument/2006/relationships/image" Target="../media/image7375.png"/><Relationship Id="rId7277" Type="http://schemas.openxmlformats.org/officeDocument/2006/relationships/image" Target="../media/image7376.png"/><Relationship Id="rId7278" Type="http://schemas.openxmlformats.org/officeDocument/2006/relationships/image" Target="../media/image7377.png"/><Relationship Id="rId7279" Type="http://schemas.openxmlformats.org/officeDocument/2006/relationships/image" Target="../media/image7378.png"/><Relationship Id="rId7280" Type="http://schemas.openxmlformats.org/officeDocument/2006/relationships/image" Target="../media/image7379.png"/><Relationship Id="rId7281" Type="http://schemas.openxmlformats.org/officeDocument/2006/relationships/image" Target="../media/image7380.png"/><Relationship Id="rId7282" Type="http://schemas.openxmlformats.org/officeDocument/2006/relationships/image" Target="../media/image7381.png"/><Relationship Id="rId7283" Type="http://schemas.openxmlformats.org/officeDocument/2006/relationships/image" Target="../media/image7382.png"/><Relationship Id="rId7284" Type="http://schemas.openxmlformats.org/officeDocument/2006/relationships/image" Target="../media/image7383.png"/><Relationship Id="rId7285" Type="http://schemas.openxmlformats.org/officeDocument/2006/relationships/image" Target="../media/image7384.png"/><Relationship Id="rId7286" Type="http://schemas.openxmlformats.org/officeDocument/2006/relationships/image" Target="../media/image7385.png"/><Relationship Id="rId7287" Type="http://schemas.openxmlformats.org/officeDocument/2006/relationships/image" Target="../media/image7386.png"/><Relationship Id="rId7288" Type="http://schemas.openxmlformats.org/officeDocument/2006/relationships/image" Target="../media/image7387.png"/><Relationship Id="rId7289" Type="http://schemas.openxmlformats.org/officeDocument/2006/relationships/image" Target="../media/image7388.png"/><Relationship Id="rId7290" Type="http://schemas.openxmlformats.org/officeDocument/2006/relationships/image" Target="../media/image7389.png"/><Relationship Id="rId7291" Type="http://schemas.openxmlformats.org/officeDocument/2006/relationships/image" Target="../media/image7390.png"/><Relationship Id="rId7292" Type="http://schemas.openxmlformats.org/officeDocument/2006/relationships/image" Target="../media/image7391.png"/><Relationship Id="rId7293" Type="http://schemas.openxmlformats.org/officeDocument/2006/relationships/image" Target="../media/image7392.png"/><Relationship Id="rId7294" Type="http://schemas.openxmlformats.org/officeDocument/2006/relationships/image" Target="../media/image7393.png"/><Relationship Id="rId7295" Type="http://schemas.openxmlformats.org/officeDocument/2006/relationships/image" Target="../media/image7394.png"/><Relationship Id="rId7296" Type="http://schemas.openxmlformats.org/officeDocument/2006/relationships/image" Target="../media/image7395.png"/><Relationship Id="rId7297" Type="http://schemas.openxmlformats.org/officeDocument/2006/relationships/image" Target="../media/image7396.png"/><Relationship Id="rId7298" Type="http://schemas.openxmlformats.org/officeDocument/2006/relationships/image" Target="../media/image7397.png"/><Relationship Id="rId7299" Type="http://schemas.openxmlformats.org/officeDocument/2006/relationships/image" Target="../media/image7398.png"/><Relationship Id="rId7300" Type="http://schemas.openxmlformats.org/officeDocument/2006/relationships/image" Target="../media/image7399.png"/><Relationship Id="rId7301" Type="http://schemas.openxmlformats.org/officeDocument/2006/relationships/image" Target="../media/image7400.png"/><Relationship Id="rId7302" Type="http://schemas.openxmlformats.org/officeDocument/2006/relationships/image" Target="../media/image7401.png"/><Relationship Id="rId7303" Type="http://schemas.openxmlformats.org/officeDocument/2006/relationships/image" Target="../media/image7402.png"/><Relationship Id="rId7304" Type="http://schemas.openxmlformats.org/officeDocument/2006/relationships/image" Target="../media/image7403.png"/><Relationship Id="rId7305" Type="http://schemas.openxmlformats.org/officeDocument/2006/relationships/image" Target="../media/image7404.png"/><Relationship Id="rId7306" Type="http://schemas.openxmlformats.org/officeDocument/2006/relationships/image" Target="../media/image7405.png"/><Relationship Id="rId7307" Type="http://schemas.openxmlformats.org/officeDocument/2006/relationships/image" Target="../media/image7406.png"/><Relationship Id="rId7308" Type="http://schemas.openxmlformats.org/officeDocument/2006/relationships/image" Target="../media/image7407.png"/><Relationship Id="rId7309" Type="http://schemas.openxmlformats.org/officeDocument/2006/relationships/image" Target="../media/image7408.png"/><Relationship Id="rId7310" Type="http://schemas.openxmlformats.org/officeDocument/2006/relationships/image" Target="../media/image7409.png"/><Relationship Id="rId7311" Type="http://schemas.openxmlformats.org/officeDocument/2006/relationships/image" Target="../media/image7410.png"/><Relationship Id="rId7312" Type="http://schemas.openxmlformats.org/officeDocument/2006/relationships/image" Target="../media/image7411.png"/><Relationship Id="rId7313" Type="http://schemas.openxmlformats.org/officeDocument/2006/relationships/image" Target="../media/image7412.png"/><Relationship Id="rId7314" Type="http://schemas.openxmlformats.org/officeDocument/2006/relationships/image" Target="../media/image7413.png"/><Relationship Id="rId7315" Type="http://schemas.openxmlformats.org/officeDocument/2006/relationships/image" Target="../media/image7414.png"/><Relationship Id="rId7316" Type="http://schemas.openxmlformats.org/officeDocument/2006/relationships/image" Target="../media/image7415.png"/><Relationship Id="rId7317" Type="http://schemas.openxmlformats.org/officeDocument/2006/relationships/image" Target="../media/image7416.png"/><Relationship Id="rId7318" Type="http://schemas.openxmlformats.org/officeDocument/2006/relationships/image" Target="../media/image7417.png"/><Relationship Id="rId7319" Type="http://schemas.openxmlformats.org/officeDocument/2006/relationships/image" Target="../media/image7418.png"/><Relationship Id="rId7320" Type="http://schemas.openxmlformats.org/officeDocument/2006/relationships/image" Target="../media/image7419.png"/><Relationship Id="rId7321" Type="http://schemas.openxmlformats.org/officeDocument/2006/relationships/image" Target="../media/image7420.png"/><Relationship Id="rId7322" Type="http://schemas.openxmlformats.org/officeDocument/2006/relationships/image" Target="../media/image7421.png"/><Relationship Id="rId7323" Type="http://schemas.openxmlformats.org/officeDocument/2006/relationships/image" Target="../media/image7422.png"/><Relationship Id="rId7324" Type="http://schemas.openxmlformats.org/officeDocument/2006/relationships/image" Target="../media/image7423.png"/><Relationship Id="rId7325" Type="http://schemas.openxmlformats.org/officeDocument/2006/relationships/image" Target="../media/image7424.png"/><Relationship Id="rId7326" Type="http://schemas.openxmlformats.org/officeDocument/2006/relationships/image" Target="../media/image7425.png"/><Relationship Id="rId7327" Type="http://schemas.openxmlformats.org/officeDocument/2006/relationships/image" Target="../media/image7426.png"/><Relationship Id="rId7328" Type="http://schemas.openxmlformats.org/officeDocument/2006/relationships/image" Target="../media/image7427.png"/><Relationship Id="rId7329" Type="http://schemas.openxmlformats.org/officeDocument/2006/relationships/image" Target="../media/image7428.png"/><Relationship Id="rId7330" Type="http://schemas.openxmlformats.org/officeDocument/2006/relationships/image" Target="../media/image7429.png"/><Relationship Id="rId7331" Type="http://schemas.openxmlformats.org/officeDocument/2006/relationships/image" Target="../media/image7430.png"/><Relationship Id="rId7332" Type="http://schemas.openxmlformats.org/officeDocument/2006/relationships/image" Target="../media/image7431.png"/><Relationship Id="rId7333" Type="http://schemas.openxmlformats.org/officeDocument/2006/relationships/image" Target="../media/image7432.png"/><Relationship Id="rId7334" Type="http://schemas.openxmlformats.org/officeDocument/2006/relationships/image" Target="../media/image7433.png"/><Relationship Id="rId7335" Type="http://schemas.openxmlformats.org/officeDocument/2006/relationships/image" Target="../media/image7434.png"/><Relationship Id="rId7336" Type="http://schemas.openxmlformats.org/officeDocument/2006/relationships/image" Target="../media/image7435.png"/><Relationship Id="rId7337" Type="http://schemas.openxmlformats.org/officeDocument/2006/relationships/image" Target="../media/image7436.png"/><Relationship Id="rId7338" Type="http://schemas.openxmlformats.org/officeDocument/2006/relationships/image" Target="../media/image7437.png"/><Relationship Id="rId7339" Type="http://schemas.openxmlformats.org/officeDocument/2006/relationships/image" Target="../media/image7438.png"/><Relationship Id="rId7340" Type="http://schemas.openxmlformats.org/officeDocument/2006/relationships/image" Target="../media/image7439.png"/><Relationship Id="rId7341" Type="http://schemas.openxmlformats.org/officeDocument/2006/relationships/image" Target="../media/image7440.png"/><Relationship Id="rId7342" Type="http://schemas.openxmlformats.org/officeDocument/2006/relationships/image" Target="../media/image7441.png"/><Relationship Id="rId7343" Type="http://schemas.openxmlformats.org/officeDocument/2006/relationships/image" Target="../media/image7442.png"/><Relationship Id="rId7344" Type="http://schemas.openxmlformats.org/officeDocument/2006/relationships/image" Target="../media/image7443.png"/><Relationship Id="rId7345" Type="http://schemas.openxmlformats.org/officeDocument/2006/relationships/image" Target="../media/image7444.png"/><Relationship Id="rId7346" Type="http://schemas.openxmlformats.org/officeDocument/2006/relationships/image" Target="../media/image7445.png"/><Relationship Id="rId7347" Type="http://schemas.openxmlformats.org/officeDocument/2006/relationships/image" Target="../media/image7446.png"/><Relationship Id="rId7348" Type="http://schemas.openxmlformats.org/officeDocument/2006/relationships/image" Target="../media/image7447.png"/><Relationship Id="rId7349" Type="http://schemas.openxmlformats.org/officeDocument/2006/relationships/image" Target="../media/image7448.png"/><Relationship Id="rId7350" Type="http://schemas.openxmlformats.org/officeDocument/2006/relationships/image" Target="../media/image7449.png"/><Relationship Id="rId7351" Type="http://schemas.openxmlformats.org/officeDocument/2006/relationships/image" Target="../media/image7450.png"/><Relationship Id="rId7352" Type="http://schemas.openxmlformats.org/officeDocument/2006/relationships/image" Target="../media/image7451.png"/><Relationship Id="rId7353" Type="http://schemas.openxmlformats.org/officeDocument/2006/relationships/image" Target="../media/image7452.png"/><Relationship Id="rId7354" Type="http://schemas.openxmlformats.org/officeDocument/2006/relationships/image" Target="../media/image7453.png"/><Relationship Id="rId7355" Type="http://schemas.openxmlformats.org/officeDocument/2006/relationships/image" Target="../media/image7454.png"/><Relationship Id="rId7356" Type="http://schemas.openxmlformats.org/officeDocument/2006/relationships/image" Target="../media/image7455.png"/><Relationship Id="rId7357" Type="http://schemas.openxmlformats.org/officeDocument/2006/relationships/image" Target="../media/image7456.png"/><Relationship Id="rId7358" Type="http://schemas.openxmlformats.org/officeDocument/2006/relationships/image" Target="../media/image7457.png"/><Relationship Id="rId7359" Type="http://schemas.openxmlformats.org/officeDocument/2006/relationships/image" Target="../media/image7458.png"/><Relationship Id="rId7360" Type="http://schemas.openxmlformats.org/officeDocument/2006/relationships/image" Target="../media/image7459.png"/><Relationship Id="rId7361" Type="http://schemas.openxmlformats.org/officeDocument/2006/relationships/image" Target="../media/image7460.png"/><Relationship Id="rId7362" Type="http://schemas.openxmlformats.org/officeDocument/2006/relationships/image" Target="../media/image7461.png"/><Relationship Id="rId7363" Type="http://schemas.openxmlformats.org/officeDocument/2006/relationships/image" Target="../media/image7462.png"/><Relationship Id="rId7364" Type="http://schemas.openxmlformats.org/officeDocument/2006/relationships/image" Target="../media/image7463.png"/><Relationship Id="rId7365" Type="http://schemas.openxmlformats.org/officeDocument/2006/relationships/image" Target="../media/image7464.png"/><Relationship Id="rId7366" Type="http://schemas.openxmlformats.org/officeDocument/2006/relationships/image" Target="../media/image7465.png"/><Relationship Id="rId7367" Type="http://schemas.openxmlformats.org/officeDocument/2006/relationships/image" Target="../media/image7466.png"/><Relationship Id="rId7368" Type="http://schemas.openxmlformats.org/officeDocument/2006/relationships/image" Target="../media/image7467.png"/><Relationship Id="rId7369" Type="http://schemas.openxmlformats.org/officeDocument/2006/relationships/image" Target="../media/image7468.png"/><Relationship Id="rId7370" Type="http://schemas.openxmlformats.org/officeDocument/2006/relationships/image" Target="../media/image7469.png"/><Relationship Id="rId7371" Type="http://schemas.openxmlformats.org/officeDocument/2006/relationships/image" Target="../media/image7470.png"/><Relationship Id="rId7372" Type="http://schemas.openxmlformats.org/officeDocument/2006/relationships/image" Target="../media/image7471.png"/><Relationship Id="rId7373" Type="http://schemas.openxmlformats.org/officeDocument/2006/relationships/image" Target="../media/image7472.png"/><Relationship Id="rId7374" Type="http://schemas.openxmlformats.org/officeDocument/2006/relationships/image" Target="../media/image7473.png"/><Relationship Id="rId7375" Type="http://schemas.openxmlformats.org/officeDocument/2006/relationships/image" Target="../media/image7474.png"/><Relationship Id="rId7376" Type="http://schemas.openxmlformats.org/officeDocument/2006/relationships/image" Target="../media/image7475.png"/><Relationship Id="rId7377" Type="http://schemas.openxmlformats.org/officeDocument/2006/relationships/image" Target="../media/image7476.png"/><Relationship Id="rId7378" Type="http://schemas.openxmlformats.org/officeDocument/2006/relationships/image" Target="../media/image7477.png"/><Relationship Id="rId7379" Type="http://schemas.openxmlformats.org/officeDocument/2006/relationships/image" Target="../media/image7478.png"/><Relationship Id="rId7380" Type="http://schemas.openxmlformats.org/officeDocument/2006/relationships/image" Target="../media/image7479.png"/><Relationship Id="rId7381" Type="http://schemas.openxmlformats.org/officeDocument/2006/relationships/image" Target="../media/image7480.png"/><Relationship Id="rId7382" Type="http://schemas.openxmlformats.org/officeDocument/2006/relationships/image" Target="../media/image7481.png"/><Relationship Id="rId7383" Type="http://schemas.openxmlformats.org/officeDocument/2006/relationships/image" Target="../media/image7482.png"/><Relationship Id="rId7384" Type="http://schemas.openxmlformats.org/officeDocument/2006/relationships/image" Target="../media/image7483.png"/><Relationship Id="rId7385" Type="http://schemas.openxmlformats.org/officeDocument/2006/relationships/image" Target="../media/image7484.png"/><Relationship Id="rId7386" Type="http://schemas.openxmlformats.org/officeDocument/2006/relationships/image" Target="../media/image7485.png"/><Relationship Id="rId7387" Type="http://schemas.openxmlformats.org/officeDocument/2006/relationships/image" Target="../media/image7486.png"/><Relationship Id="rId7388" Type="http://schemas.openxmlformats.org/officeDocument/2006/relationships/image" Target="../media/image7487.png"/><Relationship Id="rId7389" Type="http://schemas.openxmlformats.org/officeDocument/2006/relationships/image" Target="../media/image7488.png"/><Relationship Id="rId7390" Type="http://schemas.openxmlformats.org/officeDocument/2006/relationships/image" Target="../media/image7489.png"/><Relationship Id="rId7391" Type="http://schemas.openxmlformats.org/officeDocument/2006/relationships/image" Target="../media/image7490.png"/><Relationship Id="rId7392" Type="http://schemas.openxmlformats.org/officeDocument/2006/relationships/image" Target="../media/image7491.png"/><Relationship Id="rId7393" Type="http://schemas.openxmlformats.org/officeDocument/2006/relationships/image" Target="../media/image7492.png"/><Relationship Id="rId7394" Type="http://schemas.openxmlformats.org/officeDocument/2006/relationships/image" Target="../media/image7493.png"/><Relationship Id="rId7395" Type="http://schemas.openxmlformats.org/officeDocument/2006/relationships/image" Target="../media/image7494.png"/><Relationship Id="rId7396" Type="http://schemas.openxmlformats.org/officeDocument/2006/relationships/image" Target="../media/image7495.png"/><Relationship Id="rId7397" Type="http://schemas.openxmlformats.org/officeDocument/2006/relationships/image" Target="../media/image7496.png"/><Relationship Id="rId7398" Type="http://schemas.openxmlformats.org/officeDocument/2006/relationships/image" Target="../media/image7497.png"/><Relationship Id="rId7399" Type="http://schemas.openxmlformats.org/officeDocument/2006/relationships/image" Target="../media/image7498.png"/><Relationship Id="rId7400" Type="http://schemas.openxmlformats.org/officeDocument/2006/relationships/image" Target="../media/image7499.png"/><Relationship Id="rId7401" Type="http://schemas.openxmlformats.org/officeDocument/2006/relationships/image" Target="../media/image7500.png"/><Relationship Id="rId7402" Type="http://schemas.openxmlformats.org/officeDocument/2006/relationships/image" Target="../media/image7501.png"/><Relationship Id="rId7403" Type="http://schemas.openxmlformats.org/officeDocument/2006/relationships/image" Target="../media/image7502.png"/><Relationship Id="rId7404" Type="http://schemas.openxmlformats.org/officeDocument/2006/relationships/image" Target="../media/image7503.png"/><Relationship Id="rId7405" Type="http://schemas.openxmlformats.org/officeDocument/2006/relationships/image" Target="../media/image7504.png"/><Relationship Id="rId7406" Type="http://schemas.openxmlformats.org/officeDocument/2006/relationships/image" Target="../media/image7505.png"/><Relationship Id="rId7407" Type="http://schemas.openxmlformats.org/officeDocument/2006/relationships/image" Target="../media/image7506.png"/><Relationship Id="rId7408" Type="http://schemas.openxmlformats.org/officeDocument/2006/relationships/image" Target="../media/image7507.png"/><Relationship Id="rId7409" Type="http://schemas.openxmlformats.org/officeDocument/2006/relationships/image" Target="../media/image7508.png"/><Relationship Id="rId7410" Type="http://schemas.openxmlformats.org/officeDocument/2006/relationships/image" Target="../media/image7509.png"/><Relationship Id="rId7411" Type="http://schemas.openxmlformats.org/officeDocument/2006/relationships/image" Target="../media/image7510.png"/><Relationship Id="rId7412" Type="http://schemas.openxmlformats.org/officeDocument/2006/relationships/image" Target="../media/image7511.png"/><Relationship Id="rId7413" Type="http://schemas.openxmlformats.org/officeDocument/2006/relationships/image" Target="../media/image7512.png"/><Relationship Id="rId7414" Type="http://schemas.openxmlformats.org/officeDocument/2006/relationships/image" Target="../media/image7513.png"/><Relationship Id="rId7415" Type="http://schemas.openxmlformats.org/officeDocument/2006/relationships/image" Target="../media/image7514.png"/><Relationship Id="rId7416" Type="http://schemas.openxmlformats.org/officeDocument/2006/relationships/image" Target="../media/image7515.png"/><Relationship Id="rId7417" Type="http://schemas.openxmlformats.org/officeDocument/2006/relationships/image" Target="../media/image7516.png"/><Relationship Id="rId7418" Type="http://schemas.openxmlformats.org/officeDocument/2006/relationships/image" Target="../media/image7517.png"/><Relationship Id="rId7419" Type="http://schemas.openxmlformats.org/officeDocument/2006/relationships/image" Target="../media/image7518.png"/><Relationship Id="rId7420" Type="http://schemas.openxmlformats.org/officeDocument/2006/relationships/image" Target="../media/image7519.png"/><Relationship Id="rId7421" Type="http://schemas.openxmlformats.org/officeDocument/2006/relationships/image" Target="../media/image7520.png"/><Relationship Id="rId7422" Type="http://schemas.openxmlformats.org/officeDocument/2006/relationships/image" Target="../media/image7521.png"/><Relationship Id="rId7423" Type="http://schemas.openxmlformats.org/officeDocument/2006/relationships/image" Target="../media/image7522.png"/><Relationship Id="rId7424" Type="http://schemas.openxmlformats.org/officeDocument/2006/relationships/image" Target="../media/image7523.png"/><Relationship Id="rId7425" Type="http://schemas.openxmlformats.org/officeDocument/2006/relationships/image" Target="../media/image7524.png"/><Relationship Id="rId7426" Type="http://schemas.openxmlformats.org/officeDocument/2006/relationships/image" Target="../media/image7525.png"/><Relationship Id="rId7427" Type="http://schemas.openxmlformats.org/officeDocument/2006/relationships/image" Target="../media/image7526.png"/><Relationship Id="rId7428" Type="http://schemas.openxmlformats.org/officeDocument/2006/relationships/image" Target="../media/image7527.png"/><Relationship Id="rId7429" Type="http://schemas.openxmlformats.org/officeDocument/2006/relationships/image" Target="../media/image7528.png"/><Relationship Id="rId7430" Type="http://schemas.openxmlformats.org/officeDocument/2006/relationships/image" Target="../media/image7529.png"/><Relationship Id="rId7431" Type="http://schemas.openxmlformats.org/officeDocument/2006/relationships/image" Target="../media/image7530.png"/><Relationship Id="rId7432" Type="http://schemas.openxmlformats.org/officeDocument/2006/relationships/image" Target="../media/image7531.png"/><Relationship Id="rId7433" Type="http://schemas.openxmlformats.org/officeDocument/2006/relationships/image" Target="../media/image7532.png"/><Relationship Id="rId7434" Type="http://schemas.openxmlformats.org/officeDocument/2006/relationships/image" Target="../media/image7533.png"/><Relationship Id="rId7435" Type="http://schemas.openxmlformats.org/officeDocument/2006/relationships/image" Target="../media/image7534.png"/><Relationship Id="rId7436" Type="http://schemas.openxmlformats.org/officeDocument/2006/relationships/image" Target="../media/image7535.png"/><Relationship Id="rId7437" Type="http://schemas.openxmlformats.org/officeDocument/2006/relationships/image" Target="../media/image7536.png"/><Relationship Id="rId7438" Type="http://schemas.openxmlformats.org/officeDocument/2006/relationships/image" Target="../media/image7537.png"/><Relationship Id="rId7439" Type="http://schemas.openxmlformats.org/officeDocument/2006/relationships/image" Target="../media/image7538.png"/><Relationship Id="rId7440" Type="http://schemas.openxmlformats.org/officeDocument/2006/relationships/image" Target="../media/image7539.png"/><Relationship Id="rId7441" Type="http://schemas.openxmlformats.org/officeDocument/2006/relationships/image" Target="../media/image7540.png"/><Relationship Id="rId7442" Type="http://schemas.openxmlformats.org/officeDocument/2006/relationships/image" Target="../media/image7541.png"/><Relationship Id="rId7443" Type="http://schemas.openxmlformats.org/officeDocument/2006/relationships/image" Target="../media/image7542.png"/><Relationship Id="rId7444" Type="http://schemas.openxmlformats.org/officeDocument/2006/relationships/image" Target="../media/image7543.png"/><Relationship Id="rId7445" Type="http://schemas.openxmlformats.org/officeDocument/2006/relationships/image" Target="../media/image7544.png"/><Relationship Id="rId7446" Type="http://schemas.openxmlformats.org/officeDocument/2006/relationships/image" Target="../media/image7545.png"/><Relationship Id="rId7447" Type="http://schemas.openxmlformats.org/officeDocument/2006/relationships/image" Target="../media/image7546.png"/><Relationship Id="rId7448" Type="http://schemas.openxmlformats.org/officeDocument/2006/relationships/image" Target="../media/image7547.png"/><Relationship Id="rId7449" Type="http://schemas.openxmlformats.org/officeDocument/2006/relationships/image" Target="../media/image7548.png"/><Relationship Id="rId7450" Type="http://schemas.openxmlformats.org/officeDocument/2006/relationships/image" Target="../media/image7549.png"/><Relationship Id="rId7451" Type="http://schemas.openxmlformats.org/officeDocument/2006/relationships/image" Target="../media/image7550.png"/><Relationship Id="rId7452" Type="http://schemas.openxmlformats.org/officeDocument/2006/relationships/image" Target="../media/image7551.png"/><Relationship Id="rId7453" Type="http://schemas.openxmlformats.org/officeDocument/2006/relationships/image" Target="../media/image7552.png"/><Relationship Id="rId7454" Type="http://schemas.openxmlformats.org/officeDocument/2006/relationships/image" Target="../media/image7553.png"/><Relationship Id="rId7455" Type="http://schemas.openxmlformats.org/officeDocument/2006/relationships/image" Target="../media/image7554.png"/><Relationship Id="rId7456" Type="http://schemas.openxmlformats.org/officeDocument/2006/relationships/image" Target="../media/image7555.png"/><Relationship Id="rId7457" Type="http://schemas.openxmlformats.org/officeDocument/2006/relationships/image" Target="../media/image7556.png"/><Relationship Id="rId7458" Type="http://schemas.openxmlformats.org/officeDocument/2006/relationships/image" Target="../media/image7557.png"/><Relationship Id="rId7459" Type="http://schemas.openxmlformats.org/officeDocument/2006/relationships/image" Target="../media/image7558.png"/><Relationship Id="rId7460" Type="http://schemas.openxmlformats.org/officeDocument/2006/relationships/image" Target="../media/image7559.png"/><Relationship Id="rId7461" Type="http://schemas.openxmlformats.org/officeDocument/2006/relationships/image" Target="../media/image7560.png"/><Relationship Id="rId7462" Type="http://schemas.openxmlformats.org/officeDocument/2006/relationships/image" Target="../media/image7561.png"/><Relationship Id="rId7463" Type="http://schemas.openxmlformats.org/officeDocument/2006/relationships/image" Target="../media/image7562.png"/><Relationship Id="rId7464" Type="http://schemas.openxmlformats.org/officeDocument/2006/relationships/image" Target="../media/image7563.png"/><Relationship Id="rId7465" Type="http://schemas.openxmlformats.org/officeDocument/2006/relationships/image" Target="../media/image7564.png"/><Relationship Id="rId7466" Type="http://schemas.openxmlformats.org/officeDocument/2006/relationships/image" Target="../media/image7565.png"/><Relationship Id="rId7467" Type="http://schemas.openxmlformats.org/officeDocument/2006/relationships/image" Target="../media/image7566.png"/><Relationship Id="rId7468" Type="http://schemas.openxmlformats.org/officeDocument/2006/relationships/image" Target="../media/image7567.png"/><Relationship Id="rId7469" Type="http://schemas.openxmlformats.org/officeDocument/2006/relationships/image" Target="../media/image7568.png"/><Relationship Id="rId7470" Type="http://schemas.openxmlformats.org/officeDocument/2006/relationships/image" Target="../media/image7569.png"/><Relationship Id="rId7471" Type="http://schemas.openxmlformats.org/officeDocument/2006/relationships/image" Target="../media/image7570.png"/><Relationship Id="rId7472" Type="http://schemas.openxmlformats.org/officeDocument/2006/relationships/image" Target="../media/image7571.png"/><Relationship Id="rId7473" Type="http://schemas.openxmlformats.org/officeDocument/2006/relationships/image" Target="../media/image7572.png"/><Relationship Id="rId7474" Type="http://schemas.openxmlformats.org/officeDocument/2006/relationships/image" Target="../media/image7573.png"/><Relationship Id="rId7475" Type="http://schemas.openxmlformats.org/officeDocument/2006/relationships/image" Target="../media/image7574.png"/><Relationship Id="rId7476" Type="http://schemas.openxmlformats.org/officeDocument/2006/relationships/image" Target="../media/image7575.png"/><Relationship Id="rId7477" Type="http://schemas.openxmlformats.org/officeDocument/2006/relationships/image" Target="../media/image7576.png"/><Relationship Id="rId7478" Type="http://schemas.openxmlformats.org/officeDocument/2006/relationships/image" Target="../media/image7577.png"/><Relationship Id="rId7479" Type="http://schemas.openxmlformats.org/officeDocument/2006/relationships/image" Target="../media/image7578.png"/><Relationship Id="rId7480" Type="http://schemas.openxmlformats.org/officeDocument/2006/relationships/image" Target="../media/image7579.png"/><Relationship Id="rId7481" Type="http://schemas.openxmlformats.org/officeDocument/2006/relationships/image" Target="../media/image7580.png"/><Relationship Id="rId7482" Type="http://schemas.openxmlformats.org/officeDocument/2006/relationships/image" Target="../media/image7581.png"/><Relationship Id="rId7483" Type="http://schemas.openxmlformats.org/officeDocument/2006/relationships/image" Target="../media/image7582.png"/><Relationship Id="rId7484" Type="http://schemas.openxmlformats.org/officeDocument/2006/relationships/image" Target="../media/image7583.png"/><Relationship Id="rId7485" Type="http://schemas.openxmlformats.org/officeDocument/2006/relationships/image" Target="../media/image7584.png"/><Relationship Id="rId7486" Type="http://schemas.openxmlformats.org/officeDocument/2006/relationships/image" Target="../media/image7585.png"/><Relationship Id="rId7487" Type="http://schemas.openxmlformats.org/officeDocument/2006/relationships/image" Target="../media/image7586.png"/><Relationship Id="rId7488" Type="http://schemas.openxmlformats.org/officeDocument/2006/relationships/image" Target="../media/image7587.png"/><Relationship Id="rId7489" Type="http://schemas.openxmlformats.org/officeDocument/2006/relationships/image" Target="../media/image7588.png"/><Relationship Id="rId7490" Type="http://schemas.openxmlformats.org/officeDocument/2006/relationships/image" Target="../media/image7589.png"/><Relationship Id="rId7491" Type="http://schemas.openxmlformats.org/officeDocument/2006/relationships/image" Target="../media/image7590.png"/><Relationship Id="rId7492" Type="http://schemas.openxmlformats.org/officeDocument/2006/relationships/image" Target="../media/image7591.png"/><Relationship Id="rId7493" Type="http://schemas.openxmlformats.org/officeDocument/2006/relationships/image" Target="../media/image7592.png"/><Relationship Id="rId7494" Type="http://schemas.openxmlformats.org/officeDocument/2006/relationships/image" Target="../media/image7593.png"/><Relationship Id="rId7495" Type="http://schemas.openxmlformats.org/officeDocument/2006/relationships/image" Target="../media/image7594.png"/><Relationship Id="rId7496" Type="http://schemas.openxmlformats.org/officeDocument/2006/relationships/image" Target="../media/image7595.png"/><Relationship Id="rId7497" Type="http://schemas.openxmlformats.org/officeDocument/2006/relationships/image" Target="../media/image7596.png"/><Relationship Id="rId7498" Type="http://schemas.openxmlformats.org/officeDocument/2006/relationships/image" Target="../media/image7597.png"/><Relationship Id="rId7499" Type="http://schemas.openxmlformats.org/officeDocument/2006/relationships/image" Target="../media/image7598.png"/><Relationship Id="rId7500" Type="http://schemas.openxmlformats.org/officeDocument/2006/relationships/image" Target="../media/image7599.png"/><Relationship Id="rId7501" Type="http://schemas.openxmlformats.org/officeDocument/2006/relationships/image" Target="../media/image7600.png"/><Relationship Id="rId7502" Type="http://schemas.openxmlformats.org/officeDocument/2006/relationships/image" Target="../media/image7601.png"/><Relationship Id="rId7503" Type="http://schemas.openxmlformats.org/officeDocument/2006/relationships/image" Target="../media/image7602.png"/><Relationship Id="rId7504" Type="http://schemas.openxmlformats.org/officeDocument/2006/relationships/image" Target="../media/image7603.png"/><Relationship Id="rId7505" Type="http://schemas.openxmlformats.org/officeDocument/2006/relationships/image" Target="../media/image7604.png"/><Relationship Id="rId7506" Type="http://schemas.openxmlformats.org/officeDocument/2006/relationships/image" Target="../media/image7605.png"/><Relationship Id="rId7507" Type="http://schemas.openxmlformats.org/officeDocument/2006/relationships/image" Target="../media/image7606.png"/><Relationship Id="rId7508" Type="http://schemas.openxmlformats.org/officeDocument/2006/relationships/image" Target="../media/image7607.png"/><Relationship Id="rId7509" Type="http://schemas.openxmlformats.org/officeDocument/2006/relationships/image" Target="../media/image7608.png"/><Relationship Id="rId7510" Type="http://schemas.openxmlformats.org/officeDocument/2006/relationships/image" Target="../media/image7609.png"/><Relationship Id="rId7511" Type="http://schemas.openxmlformats.org/officeDocument/2006/relationships/image" Target="../media/image7610.png"/><Relationship Id="rId7512" Type="http://schemas.openxmlformats.org/officeDocument/2006/relationships/image" Target="../media/image7611.png"/><Relationship Id="rId7513" Type="http://schemas.openxmlformats.org/officeDocument/2006/relationships/image" Target="../media/image7612.png"/><Relationship Id="rId7514" Type="http://schemas.openxmlformats.org/officeDocument/2006/relationships/image" Target="../media/image7613.png"/><Relationship Id="rId7515" Type="http://schemas.openxmlformats.org/officeDocument/2006/relationships/image" Target="../media/image7614.png"/><Relationship Id="rId7516" Type="http://schemas.openxmlformats.org/officeDocument/2006/relationships/image" Target="../media/image7615.png"/><Relationship Id="rId7517" Type="http://schemas.openxmlformats.org/officeDocument/2006/relationships/image" Target="../media/image7616.png"/><Relationship Id="rId7518" Type="http://schemas.openxmlformats.org/officeDocument/2006/relationships/image" Target="../media/image7617.png"/><Relationship Id="rId7519" Type="http://schemas.openxmlformats.org/officeDocument/2006/relationships/image" Target="../media/image7618.png"/><Relationship Id="rId7520" Type="http://schemas.openxmlformats.org/officeDocument/2006/relationships/image" Target="../media/image7619.png"/><Relationship Id="rId7521" Type="http://schemas.openxmlformats.org/officeDocument/2006/relationships/image" Target="../media/image7620.png"/><Relationship Id="rId7522" Type="http://schemas.openxmlformats.org/officeDocument/2006/relationships/image" Target="../media/image7621.png"/><Relationship Id="rId7523" Type="http://schemas.openxmlformats.org/officeDocument/2006/relationships/image" Target="../media/image7622.png"/><Relationship Id="rId7524" Type="http://schemas.openxmlformats.org/officeDocument/2006/relationships/image" Target="../media/image7623.png"/><Relationship Id="rId7525" Type="http://schemas.openxmlformats.org/officeDocument/2006/relationships/image" Target="../media/image7624.png"/><Relationship Id="rId7526" Type="http://schemas.openxmlformats.org/officeDocument/2006/relationships/image" Target="../media/image7625.png"/><Relationship Id="rId7527" Type="http://schemas.openxmlformats.org/officeDocument/2006/relationships/image" Target="../media/image7626.png"/><Relationship Id="rId7528" Type="http://schemas.openxmlformats.org/officeDocument/2006/relationships/image" Target="../media/image7627.png"/><Relationship Id="rId7529" Type="http://schemas.openxmlformats.org/officeDocument/2006/relationships/image" Target="../media/image7628.png"/><Relationship Id="rId7530" Type="http://schemas.openxmlformats.org/officeDocument/2006/relationships/image" Target="../media/image7629.png"/><Relationship Id="rId7531" Type="http://schemas.openxmlformats.org/officeDocument/2006/relationships/image" Target="../media/image7630.png"/><Relationship Id="rId7532" Type="http://schemas.openxmlformats.org/officeDocument/2006/relationships/image" Target="../media/image7631.png"/><Relationship Id="rId7533" Type="http://schemas.openxmlformats.org/officeDocument/2006/relationships/image" Target="../media/image7632.png"/><Relationship Id="rId7534" Type="http://schemas.openxmlformats.org/officeDocument/2006/relationships/image" Target="../media/image7633.png"/><Relationship Id="rId7535" Type="http://schemas.openxmlformats.org/officeDocument/2006/relationships/image" Target="../media/image7634.png"/><Relationship Id="rId7536" Type="http://schemas.openxmlformats.org/officeDocument/2006/relationships/image" Target="../media/image7635.png"/><Relationship Id="rId7537" Type="http://schemas.openxmlformats.org/officeDocument/2006/relationships/image" Target="../media/image7636.png"/><Relationship Id="rId7538" Type="http://schemas.openxmlformats.org/officeDocument/2006/relationships/image" Target="../media/image7637.png"/><Relationship Id="rId7539" Type="http://schemas.openxmlformats.org/officeDocument/2006/relationships/image" Target="../media/image7638.png"/><Relationship Id="rId7540" Type="http://schemas.openxmlformats.org/officeDocument/2006/relationships/image" Target="../media/image7639.png"/><Relationship Id="rId7541" Type="http://schemas.openxmlformats.org/officeDocument/2006/relationships/image" Target="../media/image7640.png"/><Relationship Id="rId7542" Type="http://schemas.openxmlformats.org/officeDocument/2006/relationships/image" Target="../media/image7641.png"/><Relationship Id="rId7543" Type="http://schemas.openxmlformats.org/officeDocument/2006/relationships/image" Target="../media/image7642.png"/><Relationship Id="rId7544" Type="http://schemas.openxmlformats.org/officeDocument/2006/relationships/image" Target="../media/image7643.png"/><Relationship Id="rId7545" Type="http://schemas.openxmlformats.org/officeDocument/2006/relationships/image" Target="../media/image7644.png"/><Relationship Id="rId7546" Type="http://schemas.openxmlformats.org/officeDocument/2006/relationships/image" Target="../media/image7645.png"/><Relationship Id="rId7547" Type="http://schemas.openxmlformats.org/officeDocument/2006/relationships/image" Target="../media/image7646.png"/><Relationship Id="rId7548" Type="http://schemas.openxmlformats.org/officeDocument/2006/relationships/image" Target="../media/image7647.png"/><Relationship Id="rId7549" Type="http://schemas.openxmlformats.org/officeDocument/2006/relationships/image" Target="../media/image7648.png"/><Relationship Id="rId7550" Type="http://schemas.openxmlformats.org/officeDocument/2006/relationships/image" Target="../media/image7649.png"/><Relationship Id="rId7551" Type="http://schemas.openxmlformats.org/officeDocument/2006/relationships/image" Target="../media/image7650.png"/><Relationship Id="rId7552" Type="http://schemas.openxmlformats.org/officeDocument/2006/relationships/image" Target="../media/image7651.png"/><Relationship Id="rId7553" Type="http://schemas.openxmlformats.org/officeDocument/2006/relationships/image" Target="../media/image7652.png"/><Relationship Id="rId7554" Type="http://schemas.openxmlformats.org/officeDocument/2006/relationships/image" Target="../media/image7653.png"/><Relationship Id="rId7555" Type="http://schemas.openxmlformats.org/officeDocument/2006/relationships/image" Target="../media/image7654.png"/><Relationship Id="rId7556" Type="http://schemas.openxmlformats.org/officeDocument/2006/relationships/image" Target="../media/image7655.png"/><Relationship Id="rId7557" Type="http://schemas.openxmlformats.org/officeDocument/2006/relationships/image" Target="../media/image7656.png"/><Relationship Id="rId7558" Type="http://schemas.openxmlformats.org/officeDocument/2006/relationships/image" Target="../media/image7657.png"/><Relationship Id="rId7559" Type="http://schemas.openxmlformats.org/officeDocument/2006/relationships/image" Target="../media/image7658.png"/><Relationship Id="rId7560" Type="http://schemas.openxmlformats.org/officeDocument/2006/relationships/image" Target="../media/image7659.png"/><Relationship Id="rId7561" Type="http://schemas.openxmlformats.org/officeDocument/2006/relationships/image" Target="../media/image7660.png"/><Relationship Id="rId7562" Type="http://schemas.openxmlformats.org/officeDocument/2006/relationships/image" Target="../media/image7661.png"/><Relationship Id="rId7563" Type="http://schemas.openxmlformats.org/officeDocument/2006/relationships/image" Target="../media/image7662.png"/><Relationship Id="rId7564" Type="http://schemas.openxmlformats.org/officeDocument/2006/relationships/image" Target="../media/image7663.png"/><Relationship Id="rId7565" Type="http://schemas.openxmlformats.org/officeDocument/2006/relationships/image" Target="../media/image7664.png"/><Relationship Id="rId7566" Type="http://schemas.openxmlformats.org/officeDocument/2006/relationships/image" Target="../media/image7665.png"/><Relationship Id="rId7567" Type="http://schemas.openxmlformats.org/officeDocument/2006/relationships/image" Target="../media/image7666.png"/><Relationship Id="rId7568" Type="http://schemas.openxmlformats.org/officeDocument/2006/relationships/image" Target="../media/image7667.png"/><Relationship Id="rId7569" Type="http://schemas.openxmlformats.org/officeDocument/2006/relationships/image" Target="../media/image7668.png"/><Relationship Id="rId7570" Type="http://schemas.openxmlformats.org/officeDocument/2006/relationships/image" Target="../media/image7669.png"/><Relationship Id="rId7571" Type="http://schemas.openxmlformats.org/officeDocument/2006/relationships/image" Target="../media/image7670.png"/><Relationship Id="rId7572" Type="http://schemas.openxmlformats.org/officeDocument/2006/relationships/image" Target="../media/image7671.png"/><Relationship Id="rId7573" Type="http://schemas.openxmlformats.org/officeDocument/2006/relationships/image" Target="../media/image7672.png"/><Relationship Id="rId7574" Type="http://schemas.openxmlformats.org/officeDocument/2006/relationships/image" Target="../media/image7673.png"/><Relationship Id="rId7575" Type="http://schemas.openxmlformats.org/officeDocument/2006/relationships/image" Target="../media/image7674.png"/><Relationship Id="rId7576" Type="http://schemas.openxmlformats.org/officeDocument/2006/relationships/image" Target="../media/image7675.png"/><Relationship Id="rId7577" Type="http://schemas.openxmlformats.org/officeDocument/2006/relationships/image" Target="../media/image7676.png"/><Relationship Id="rId7578" Type="http://schemas.openxmlformats.org/officeDocument/2006/relationships/image" Target="../media/image7677.png"/><Relationship Id="rId7579" Type="http://schemas.openxmlformats.org/officeDocument/2006/relationships/image" Target="../media/image7678.png"/><Relationship Id="rId7580" Type="http://schemas.openxmlformats.org/officeDocument/2006/relationships/image" Target="../media/image7679.png"/><Relationship Id="rId7581" Type="http://schemas.openxmlformats.org/officeDocument/2006/relationships/image" Target="../media/image7680.png"/><Relationship Id="rId7582" Type="http://schemas.openxmlformats.org/officeDocument/2006/relationships/image" Target="../media/image7681.png"/><Relationship Id="rId7583" Type="http://schemas.openxmlformats.org/officeDocument/2006/relationships/image" Target="../media/image7682.png"/><Relationship Id="rId7584" Type="http://schemas.openxmlformats.org/officeDocument/2006/relationships/image" Target="../media/image7683.png"/><Relationship Id="rId7585" Type="http://schemas.openxmlformats.org/officeDocument/2006/relationships/image" Target="../media/image7684.png"/><Relationship Id="rId7586" Type="http://schemas.openxmlformats.org/officeDocument/2006/relationships/image" Target="../media/image7685.png"/><Relationship Id="rId7587" Type="http://schemas.openxmlformats.org/officeDocument/2006/relationships/image" Target="../media/image7686.png"/><Relationship Id="rId7588" Type="http://schemas.openxmlformats.org/officeDocument/2006/relationships/image" Target="../media/image7687.png"/><Relationship Id="rId7589" Type="http://schemas.openxmlformats.org/officeDocument/2006/relationships/image" Target="../media/image7688.png"/><Relationship Id="rId7590" Type="http://schemas.openxmlformats.org/officeDocument/2006/relationships/image" Target="../media/image7689.png"/><Relationship Id="rId7591" Type="http://schemas.openxmlformats.org/officeDocument/2006/relationships/image" Target="../media/image7690.png"/><Relationship Id="rId7592" Type="http://schemas.openxmlformats.org/officeDocument/2006/relationships/image" Target="../media/image7691.png"/><Relationship Id="rId7593" Type="http://schemas.openxmlformats.org/officeDocument/2006/relationships/image" Target="../media/image7692.png"/><Relationship Id="rId7594" Type="http://schemas.openxmlformats.org/officeDocument/2006/relationships/image" Target="../media/image7693.png"/><Relationship Id="rId7595" Type="http://schemas.openxmlformats.org/officeDocument/2006/relationships/image" Target="../media/image7694.png"/><Relationship Id="rId7596" Type="http://schemas.openxmlformats.org/officeDocument/2006/relationships/image" Target="../media/image7695.png"/><Relationship Id="rId7597" Type="http://schemas.openxmlformats.org/officeDocument/2006/relationships/image" Target="../media/image7696.png"/><Relationship Id="rId7598" Type="http://schemas.openxmlformats.org/officeDocument/2006/relationships/image" Target="../media/image7697.png"/><Relationship Id="rId7599" Type="http://schemas.openxmlformats.org/officeDocument/2006/relationships/image" Target="../media/image7698.png"/><Relationship Id="rId7600" Type="http://schemas.openxmlformats.org/officeDocument/2006/relationships/image" Target="../media/image7699.png"/><Relationship Id="rId7601" Type="http://schemas.openxmlformats.org/officeDocument/2006/relationships/image" Target="../media/image7700.png"/><Relationship Id="rId7602" Type="http://schemas.openxmlformats.org/officeDocument/2006/relationships/image" Target="../media/image7701.png"/><Relationship Id="rId7603" Type="http://schemas.openxmlformats.org/officeDocument/2006/relationships/image" Target="../media/image7702.png"/><Relationship Id="rId7604" Type="http://schemas.openxmlformats.org/officeDocument/2006/relationships/image" Target="../media/image7703.png"/><Relationship Id="rId7605" Type="http://schemas.openxmlformats.org/officeDocument/2006/relationships/image" Target="../media/image7704.png"/><Relationship Id="rId7606" Type="http://schemas.openxmlformats.org/officeDocument/2006/relationships/image" Target="../media/image7705.png"/><Relationship Id="rId7607" Type="http://schemas.openxmlformats.org/officeDocument/2006/relationships/image" Target="../media/image7706.png"/><Relationship Id="rId7608" Type="http://schemas.openxmlformats.org/officeDocument/2006/relationships/image" Target="../media/image7707.png"/><Relationship Id="rId7609" Type="http://schemas.openxmlformats.org/officeDocument/2006/relationships/image" Target="../media/image7708.png"/><Relationship Id="rId7610" Type="http://schemas.openxmlformats.org/officeDocument/2006/relationships/image" Target="../media/image7709.png"/><Relationship Id="rId7611" Type="http://schemas.openxmlformats.org/officeDocument/2006/relationships/image" Target="../media/image7710.png"/><Relationship Id="rId7612" Type="http://schemas.openxmlformats.org/officeDocument/2006/relationships/image" Target="../media/image7711.png"/><Relationship Id="rId7613" Type="http://schemas.openxmlformats.org/officeDocument/2006/relationships/image" Target="../media/image7712.png"/><Relationship Id="rId7614" Type="http://schemas.openxmlformats.org/officeDocument/2006/relationships/image" Target="../media/image7713.png"/><Relationship Id="rId7615" Type="http://schemas.openxmlformats.org/officeDocument/2006/relationships/image" Target="../media/image7714.png"/><Relationship Id="rId7616" Type="http://schemas.openxmlformats.org/officeDocument/2006/relationships/image" Target="../media/image7715.png"/><Relationship Id="rId7617" Type="http://schemas.openxmlformats.org/officeDocument/2006/relationships/image" Target="../media/image7716.png"/><Relationship Id="rId7618" Type="http://schemas.openxmlformats.org/officeDocument/2006/relationships/image" Target="../media/image7717.png"/><Relationship Id="rId7619" Type="http://schemas.openxmlformats.org/officeDocument/2006/relationships/image" Target="../media/image7718.png"/><Relationship Id="rId7620" Type="http://schemas.openxmlformats.org/officeDocument/2006/relationships/image" Target="../media/image7719.png"/><Relationship Id="rId7621" Type="http://schemas.openxmlformats.org/officeDocument/2006/relationships/image" Target="../media/image7720.png"/><Relationship Id="rId7622" Type="http://schemas.openxmlformats.org/officeDocument/2006/relationships/image" Target="../media/image7721.png"/><Relationship Id="rId7623" Type="http://schemas.openxmlformats.org/officeDocument/2006/relationships/image" Target="../media/image7722.png"/><Relationship Id="rId7624" Type="http://schemas.openxmlformats.org/officeDocument/2006/relationships/image" Target="../media/image7723.png"/><Relationship Id="rId7625" Type="http://schemas.openxmlformats.org/officeDocument/2006/relationships/image" Target="../media/image7724.png"/><Relationship Id="rId7626" Type="http://schemas.openxmlformats.org/officeDocument/2006/relationships/image" Target="../media/image7725.png"/><Relationship Id="rId7627" Type="http://schemas.openxmlformats.org/officeDocument/2006/relationships/image" Target="../media/image7726.png"/><Relationship Id="rId7628" Type="http://schemas.openxmlformats.org/officeDocument/2006/relationships/image" Target="../media/image7727.png"/><Relationship Id="rId7629" Type="http://schemas.openxmlformats.org/officeDocument/2006/relationships/image" Target="../media/image7728.png"/><Relationship Id="rId7630" Type="http://schemas.openxmlformats.org/officeDocument/2006/relationships/image" Target="../media/image7729.png"/><Relationship Id="rId7631" Type="http://schemas.openxmlformats.org/officeDocument/2006/relationships/image" Target="../media/image7730.png"/><Relationship Id="rId7632" Type="http://schemas.openxmlformats.org/officeDocument/2006/relationships/image" Target="../media/image7731.png"/><Relationship Id="rId7633" Type="http://schemas.openxmlformats.org/officeDocument/2006/relationships/image" Target="../media/image7732.png"/><Relationship Id="rId7634" Type="http://schemas.openxmlformats.org/officeDocument/2006/relationships/image" Target="../media/image7733.png"/><Relationship Id="rId7635" Type="http://schemas.openxmlformats.org/officeDocument/2006/relationships/image" Target="../media/image7734.png"/><Relationship Id="rId7636" Type="http://schemas.openxmlformats.org/officeDocument/2006/relationships/image" Target="../media/image7735.png"/><Relationship Id="rId7637" Type="http://schemas.openxmlformats.org/officeDocument/2006/relationships/image" Target="../media/image7736.png"/><Relationship Id="rId7638" Type="http://schemas.openxmlformats.org/officeDocument/2006/relationships/image" Target="../media/image7737.png"/><Relationship Id="rId7639" Type="http://schemas.openxmlformats.org/officeDocument/2006/relationships/image" Target="../media/image7738.png"/><Relationship Id="rId7640" Type="http://schemas.openxmlformats.org/officeDocument/2006/relationships/image" Target="../media/image7739.png"/><Relationship Id="rId7641" Type="http://schemas.openxmlformats.org/officeDocument/2006/relationships/image" Target="../media/image7740.png"/><Relationship Id="rId7642" Type="http://schemas.openxmlformats.org/officeDocument/2006/relationships/image" Target="../media/image7741.png"/><Relationship Id="rId7643" Type="http://schemas.openxmlformats.org/officeDocument/2006/relationships/image" Target="../media/image7742.png"/><Relationship Id="rId7644" Type="http://schemas.openxmlformats.org/officeDocument/2006/relationships/image" Target="../media/image7743.png"/><Relationship Id="rId7645" Type="http://schemas.openxmlformats.org/officeDocument/2006/relationships/image" Target="../media/image7744.png"/><Relationship Id="rId7646" Type="http://schemas.openxmlformats.org/officeDocument/2006/relationships/image" Target="../media/image7745.png"/><Relationship Id="rId7647" Type="http://schemas.openxmlformats.org/officeDocument/2006/relationships/image" Target="../media/image7746.png"/><Relationship Id="rId7648" Type="http://schemas.openxmlformats.org/officeDocument/2006/relationships/image" Target="../media/image7747.png"/><Relationship Id="rId7649" Type="http://schemas.openxmlformats.org/officeDocument/2006/relationships/image" Target="../media/image7748.png"/><Relationship Id="rId7650" Type="http://schemas.openxmlformats.org/officeDocument/2006/relationships/image" Target="../media/image7749.png"/><Relationship Id="rId7651" Type="http://schemas.openxmlformats.org/officeDocument/2006/relationships/image" Target="../media/image7750.png"/><Relationship Id="rId7652" Type="http://schemas.openxmlformats.org/officeDocument/2006/relationships/image" Target="../media/image7751.png"/><Relationship Id="rId7653" Type="http://schemas.openxmlformats.org/officeDocument/2006/relationships/image" Target="../media/image7752.png"/><Relationship Id="rId7654" Type="http://schemas.openxmlformats.org/officeDocument/2006/relationships/image" Target="../media/image7753.png"/><Relationship Id="rId7655" Type="http://schemas.openxmlformats.org/officeDocument/2006/relationships/image" Target="../media/image7754.png"/><Relationship Id="rId7656" Type="http://schemas.openxmlformats.org/officeDocument/2006/relationships/image" Target="../media/image7755.png"/><Relationship Id="rId7657" Type="http://schemas.openxmlformats.org/officeDocument/2006/relationships/image" Target="../media/image7756.png"/><Relationship Id="rId7658" Type="http://schemas.openxmlformats.org/officeDocument/2006/relationships/image" Target="../media/image7757.png"/><Relationship Id="rId7659" Type="http://schemas.openxmlformats.org/officeDocument/2006/relationships/image" Target="../media/image7758.png"/><Relationship Id="rId7660" Type="http://schemas.openxmlformats.org/officeDocument/2006/relationships/image" Target="../media/image7759.png"/><Relationship Id="rId7661" Type="http://schemas.openxmlformats.org/officeDocument/2006/relationships/image" Target="../media/image7760.png"/><Relationship Id="rId7662" Type="http://schemas.openxmlformats.org/officeDocument/2006/relationships/image" Target="../media/image7761.png"/><Relationship Id="rId7663" Type="http://schemas.openxmlformats.org/officeDocument/2006/relationships/image" Target="../media/image7762.png"/><Relationship Id="rId7664" Type="http://schemas.openxmlformats.org/officeDocument/2006/relationships/image" Target="../media/image7763.png"/><Relationship Id="rId7665" Type="http://schemas.openxmlformats.org/officeDocument/2006/relationships/image" Target="../media/image7764.png"/><Relationship Id="rId7666" Type="http://schemas.openxmlformats.org/officeDocument/2006/relationships/image" Target="../media/image7765.png"/><Relationship Id="rId7667" Type="http://schemas.openxmlformats.org/officeDocument/2006/relationships/image" Target="../media/image7766.png"/><Relationship Id="rId7668" Type="http://schemas.openxmlformats.org/officeDocument/2006/relationships/image" Target="../media/image7767.png"/><Relationship Id="rId7669" Type="http://schemas.openxmlformats.org/officeDocument/2006/relationships/image" Target="../media/image7768.png"/><Relationship Id="rId7670" Type="http://schemas.openxmlformats.org/officeDocument/2006/relationships/image" Target="../media/image7769.png"/><Relationship Id="rId7671" Type="http://schemas.openxmlformats.org/officeDocument/2006/relationships/image" Target="../media/image7770.png"/><Relationship Id="rId7672" Type="http://schemas.openxmlformats.org/officeDocument/2006/relationships/image" Target="../media/image7771.png"/><Relationship Id="rId7673" Type="http://schemas.openxmlformats.org/officeDocument/2006/relationships/image" Target="../media/image7772.png"/><Relationship Id="rId7674" Type="http://schemas.openxmlformats.org/officeDocument/2006/relationships/image" Target="../media/image7773.png"/><Relationship Id="rId7675" Type="http://schemas.openxmlformats.org/officeDocument/2006/relationships/image" Target="../media/image7774.png"/><Relationship Id="rId7676" Type="http://schemas.openxmlformats.org/officeDocument/2006/relationships/image" Target="../media/image7775.png"/><Relationship Id="rId7677" Type="http://schemas.openxmlformats.org/officeDocument/2006/relationships/image" Target="../media/image7776.png"/><Relationship Id="rId7678" Type="http://schemas.openxmlformats.org/officeDocument/2006/relationships/image" Target="../media/image7777.png"/><Relationship Id="rId7679" Type="http://schemas.openxmlformats.org/officeDocument/2006/relationships/image" Target="../media/image7778.png"/><Relationship Id="rId7680" Type="http://schemas.openxmlformats.org/officeDocument/2006/relationships/image" Target="../media/image7779.png"/><Relationship Id="rId7681" Type="http://schemas.openxmlformats.org/officeDocument/2006/relationships/image" Target="../media/image7780.png"/><Relationship Id="rId7682" Type="http://schemas.openxmlformats.org/officeDocument/2006/relationships/image" Target="../media/image7781.png"/><Relationship Id="rId7683" Type="http://schemas.openxmlformats.org/officeDocument/2006/relationships/image" Target="../media/image7782.png"/><Relationship Id="rId7684" Type="http://schemas.openxmlformats.org/officeDocument/2006/relationships/image" Target="../media/image7783.png"/><Relationship Id="rId7685" Type="http://schemas.openxmlformats.org/officeDocument/2006/relationships/image" Target="../media/image7784.png"/><Relationship Id="rId7686" Type="http://schemas.openxmlformats.org/officeDocument/2006/relationships/image" Target="../media/image7785.png"/><Relationship Id="rId7687" Type="http://schemas.openxmlformats.org/officeDocument/2006/relationships/image" Target="../media/image7786.png"/><Relationship Id="rId7688" Type="http://schemas.openxmlformats.org/officeDocument/2006/relationships/image" Target="../media/image7787.png"/><Relationship Id="rId7689" Type="http://schemas.openxmlformats.org/officeDocument/2006/relationships/image" Target="../media/image7788.png"/><Relationship Id="rId7690" Type="http://schemas.openxmlformats.org/officeDocument/2006/relationships/image" Target="../media/image7789.png"/><Relationship Id="rId7691" Type="http://schemas.openxmlformats.org/officeDocument/2006/relationships/image" Target="../media/image7790.png"/><Relationship Id="rId7692" Type="http://schemas.openxmlformats.org/officeDocument/2006/relationships/image" Target="../media/image7791.png"/><Relationship Id="rId7693" Type="http://schemas.openxmlformats.org/officeDocument/2006/relationships/image" Target="../media/image7792.png"/><Relationship Id="rId7694" Type="http://schemas.openxmlformats.org/officeDocument/2006/relationships/image" Target="../media/image7793.png"/><Relationship Id="rId7695" Type="http://schemas.openxmlformats.org/officeDocument/2006/relationships/image" Target="../media/image7794.png"/><Relationship Id="rId7696" Type="http://schemas.openxmlformats.org/officeDocument/2006/relationships/image" Target="../media/image7795.png"/><Relationship Id="rId7697" Type="http://schemas.openxmlformats.org/officeDocument/2006/relationships/image" Target="../media/image7796.png"/><Relationship Id="rId7698" Type="http://schemas.openxmlformats.org/officeDocument/2006/relationships/image" Target="../media/image7797.png"/><Relationship Id="rId7699" Type="http://schemas.openxmlformats.org/officeDocument/2006/relationships/image" Target="../media/image7798.png"/><Relationship Id="rId7700" Type="http://schemas.openxmlformats.org/officeDocument/2006/relationships/image" Target="../media/image7799.png"/><Relationship Id="rId7701" Type="http://schemas.openxmlformats.org/officeDocument/2006/relationships/image" Target="../media/image7800.png"/><Relationship Id="rId7702" Type="http://schemas.openxmlformats.org/officeDocument/2006/relationships/image" Target="../media/image7801.png"/><Relationship Id="rId7703" Type="http://schemas.openxmlformats.org/officeDocument/2006/relationships/image" Target="../media/image7802.png"/><Relationship Id="rId7704" Type="http://schemas.openxmlformats.org/officeDocument/2006/relationships/image" Target="../media/image7803.png"/><Relationship Id="rId7705" Type="http://schemas.openxmlformats.org/officeDocument/2006/relationships/image" Target="../media/image7804.png"/><Relationship Id="rId7706" Type="http://schemas.openxmlformats.org/officeDocument/2006/relationships/image" Target="../media/image7805.png"/><Relationship Id="rId7707" Type="http://schemas.openxmlformats.org/officeDocument/2006/relationships/image" Target="../media/image7806.png"/><Relationship Id="rId7708" Type="http://schemas.openxmlformats.org/officeDocument/2006/relationships/image" Target="../media/image7807.png"/><Relationship Id="rId7709" Type="http://schemas.openxmlformats.org/officeDocument/2006/relationships/image" Target="../media/image7808.png"/><Relationship Id="rId7710" Type="http://schemas.openxmlformats.org/officeDocument/2006/relationships/image" Target="../media/image7809.png"/><Relationship Id="rId7711" Type="http://schemas.openxmlformats.org/officeDocument/2006/relationships/image" Target="../media/image7810.png"/><Relationship Id="rId7712" Type="http://schemas.openxmlformats.org/officeDocument/2006/relationships/image" Target="../media/image7811.png"/><Relationship Id="rId7713" Type="http://schemas.openxmlformats.org/officeDocument/2006/relationships/image" Target="../media/image7812.png"/><Relationship Id="rId7714" Type="http://schemas.openxmlformats.org/officeDocument/2006/relationships/image" Target="../media/image7813.png"/><Relationship Id="rId7715" Type="http://schemas.openxmlformats.org/officeDocument/2006/relationships/image" Target="../media/image7814.png"/><Relationship Id="rId7716" Type="http://schemas.openxmlformats.org/officeDocument/2006/relationships/image" Target="../media/image7815.png"/><Relationship Id="rId7717" Type="http://schemas.openxmlformats.org/officeDocument/2006/relationships/image" Target="../media/image7816.png"/><Relationship Id="rId7718" Type="http://schemas.openxmlformats.org/officeDocument/2006/relationships/image" Target="../media/image7817.png"/><Relationship Id="rId7719" Type="http://schemas.openxmlformats.org/officeDocument/2006/relationships/image" Target="../media/image7818.png"/><Relationship Id="rId7720" Type="http://schemas.openxmlformats.org/officeDocument/2006/relationships/image" Target="../media/image7819.png"/><Relationship Id="rId7721" Type="http://schemas.openxmlformats.org/officeDocument/2006/relationships/image" Target="../media/image7820.png"/><Relationship Id="rId7722" Type="http://schemas.openxmlformats.org/officeDocument/2006/relationships/image" Target="../media/image7821.png"/><Relationship Id="rId7723" Type="http://schemas.openxmlformats.org/officeDocument/2006/relationships/image" Target="../media/image7822.png"/><Relationship Id="rId7724" Type="http://schemas.openxmlformats.org/officeDocument/2006/relationships/image" Target="../media/image7823.png"/><Relationship Id="rId7725" Type="http://schemas.openxmlformats.org/officeDocument/2006/relationships/image" Target="../media/image7824.png"/><Relationship Id="rId7726" Type="http://schemas.openxmlformats.org/officeDocument/2006/relationships/image" Target="../media/image7825.png"/><Relationship Id="rId7727" Type="http://schemas.openxmlformats.org/officeDocument/2006/relationships/image" Target="../media/image7826.png"/><Relationship Id="rId7728" Type="http://schemas.openxmlformats.org/officeDocument/2006/relationships/image" Target="../media/image7827.png"/><Relationship Id="rId7729" Type="http://schemas.openxmlformats.org/officeDocument/2006/relationships/image" Target="../media/image7828.png"/><Relationship Id="rId7730" Type="http://schemas.openxmlformats.org/officeDocument/2006/relationships/image" Target="../media/image7829.png"/><Relationship Id="rId7731" Type="http://schemas.openxmlformats.org/officeDocument/2006/relationships/image" Target="../media/image7830.png"/><Relationship Id="rId7732" Type="http://schemas.openxmlformats.org/officeDocument/2006/relationships/image" Target="../media/image7831.png"/><Relationship Id="rId7733" Type="http://schemas.openxmlformats.org/officeDocument/2006/relationships/image" Target="../media/image7832.png"/><Relationship Id="rId7734" Type="http://schemas.openxmlformats.org/officeDocument/2006/relationships/image" Target="../media/image7833.png"/><Relationship Id="rId7735" Type="http://schemas.openxmlformats.org/officeDocument/2006/relationships/image" Target="../media/image7834.png"/><Relationship Id="rId7736" Type="http://schemas.openxmlformats.org/officeDocument/2006/relationships/image" Target="../media/image7835.png"/><Relationship Id="rId7737" Type="http://schemas.openxmlformats.org/officeDocument/2006/relationships/image" Target="../media/image7836.png"/><Relationship Id="rId7738" Type="http://schemas.openxmlformats.org/officeDocument/2006/relationships/image" Target="../media/image7837.png"/><Relationship Id="rId7739" Type="http://schemas.openxmlformats.org/officeDocument/2006/relationships/image" Target="../media/image7838.png"/><Relationship Id="rId7740" Type="http://schemas.openxmlformats.org/officeDocument/2006/relationships/image" Target="../media/image7839.png"/><Relationship Id="rId7741" Type="http://schemas.openxmlformats.org/officeDocument/2006/relationships/image" Target="../media/image7840.png"/><Relationship Id="rId7742" Type="http://schemas.openxmlformats.org/officeDocument/2006/relationships/image" Target="../media/image7841.png"/><Relationship Id="rId7743" Type="http://schemas.openxmlformats.org/officeDocument/2006/relationships/image" Target="../media/image7842.png"/><Relationship Id="rId7744" Type="http://schemas.openxmlformats.org/officeDocument/2006/relationships/image" Target="../media/image7843.png"/><Relationship Id="rId7745" Type="http://schemas.openxmlformats.org/officeDocument/2006/relationships/image" Target="../media/image7844.png"/><Relationship Id="rId7746" Type="http://schemas.openxmlformats.org/officeDocument/2006/relationships/image" Target="../media/image7845.png"/><Relationship Id="rId7747" Type="http://schemas.openxmlformats.org/officeDocument/2006/relationships/image" Target="../media/image7846.png"/><Relationship Id="rId7748" Type="http://schemas.openxmlformats.org/officeDocument/2006/relationships/image" Target="../media/image7847.png"/><Relationship Id="rId7749" Type="http://schemas.openxmlformats.org/officeDocument/2006/relationships/image" Target="../media/image7848.png"/><Relationship Id="rId7750" Type="http://schemas.openxmlformats.org/officeDocument/2006/relationships/image" Target="../media/image7849.png"/><Relationship Id="rId7751" Type="http://schemas.openxmlformats.org/officeDocument/2006/relationships/image" Target="../media/image7850.png"/><Relationship Id="rId7752" Type="http://schemas.openxmlformats.org/officeDocument/2006/relationships/image" Target="../media/image7851.png"/><Relationship Id="rId7753" Type="http://schemas.openxmlformats.org/officeDocument/2006/relationships/image" Target="../media/image7852.png"/><Relationship Id="rId7754" Type="http://schemas.openxmlformats.org/officeDocument/2006/relationships/image" Target="../media/image7853.png"/><Relationship Id="rId7755" Type="http://schemas.openxmlformats.org/officeDocument/2006/relationships/image" Target="../media/image7854.png"/><Relationship Id="rId7756" Type="http://schemas.openxmlformats.org/officeDocument/2006/relationships/image" Target="../media/image7855.png"/><Relationship Id="rId7757" Type="http://schemas.openxmlformats.org/officeDocument/2006/relationships/image" Target="../media/image7856.png"/><Relationship Id="rId7758" Type="http://schemas.openxmlformats.org/officeDocument/2006/relationships/image" Target="../media/image7857.png"/><Relationship Id="rId7759" Type="http://schemas.openxmlformats.org/officeDocument/2006/relationships/image" Target="../media/image7858.png"/><Relationship Id="rId7760" Type="http://schemas.openxmlformats.org/officeDocument/2006/relationships/image" Target="../media/image7859.png"/><Relationship Id="rId7761" Type="http://schemas.openxmlformats.org/officeDocument/2006/relationships/image" Target="../media/image7860.png"/><Relationship Id="rId7762" Type="http://schemas.openxmlformats.org/officeDocument/2006/relationships/image" Target="../media/image7861.png"/><Relationship Id="rId7763" Type="http://schemas.openxmlformats.org/officeDocument/2006/relationships/image" Target="../media/image7862.png"/><Relationship Id="rId7764" Type="http://schemas.openxmlformats.org/officeDocument/2006/relationships/image" Target="../media/image7863.png"/><Relationship Id="rId7765" Type="http://schemas.openxmlformats.org/officeDocument/2006/relationships/image" Target="../media/image7864.png"/><Relationship Id="rId7766" Type="http://schemas.openxmlformats.org/officeDocument/2006/relationships/image" Target="../media/image7865.png"/><Relationship Id="rId7767" Type="http://schemas.openxmlformats.org/officeDocument/2006/relationships/image" Target="../media/image7866.png"/><Relationship Id="rId7768" Type="http://schemas.openxmlformats.org/officeDocument/2006/relationships/image" Target="../media/image7867.png"/><Relationship Id="rId7769" Type="http://schemas.openxmlformats.org/officeDocument/2006/relationships/image" Target="../media/image7868.png"/><Relationship Id="rId7770" Type="http://schemas.openxmlformats.org/officeDocument/2006/relationships/image" Target="../media/image7869.png"/><Relationship Id="rId7771" Type="http://schemas.openxmlformats.org/officeDocument/2006/relationships/image" Target="../media/image7870.png"/><Relationship Id="rId7772" Type="http://schemas.openxmlformats.org/officeDocument/2006/relationships/image" Target="../media/image7871.png"/><Relationship Id="rId7773" Type="http://schemas.openxmlformats.org/officeDocument/2006/relationships/image" Target="../media/image7872.png"/><Relationship Id="rId7774" Type="http://schemas.openxmlformats.org/officeDocument/2006/relationships/image" Target="../media/image7873.png"/><Relationship Id="rId7775" Type="http://schemas.openxmlformats.org/officeDocument/2006/relationships/image" Target="../media/image7874.png"/><Relationship Id="rId7776" Type="http://schemas.openxmlformats.org/officeDocument/2006/relationships/image" Target="../media/image7875.png"/><Relationship Id="rId7777" Type="http://schemas.openxmlformats.org/officeDocument/2006/relationships/image" Target="../media/image7876.png"/><Relationship Id="rId7778" Type="http://schemas.openxmlformats.org/officeDocument/2006/relationships/image" Target="../media/image7877.png"/><Relationship Id="rId7779" Type="http://schemas.openxmlformats.org/officeDocument/2006/relationships/image" Target="../media/image7878.png"/><Relationship Id="rId7780" Type="http://schemas.openxmlformats.org/officeDocument/2006/relationships/image" Target="../media/image7879.png"/><Relationship Id="rId7781" Type="http://schemas.openxmlformats.org/officeDocument/2006/relationships/image" Target="../media/image7880.png"/><Relationship Id="rId7782" Type="http://schemas.openxmlformats.org/officeDocument/2006/relationships/image" Target="../media/image7881.png"/><Relationship Id="rId7783" Type="http://schemas.openxmlformats.org/officeDocument/2006/relationships/image" Target="../media/image7882.png"/><Relationship Id="rId7784" Type="http://schemas.openxmlformats.org/officeDocument/2006/relationships/image" Target="../media/image7883.png"/><Relationship Id="rId7785" Type="http://schemas.openxmlformats.org/officeDocument/2006/relationships/image" Target="../media/image7884.png"/><Relationship Id="rId7786" Type="http://schemas.openxmlformats.org/officeDocument/2006/relationships/image" Target="../media/image7885.png"/><Relationship Id="rId7787" Type="http://schemas.openxmlformats.org/officeDocument/2006/relationships/image" Target="../media/image7886.png"/><Relationship Id="rId7788" Type="http://schemas.openxmlformats.org/officeDocument/2006/relationships/image" Target="../media/image7887.png"/><Relationship Id="rId7789" Type="http://schemas.openxmlformats.org/officeDocument/2006/relationships/image" Target="../media/image7888.png"/><Relationship Id="rId7790" Type="http://schemas.openxmlformats.org/officeDocument/2006/relationships/image" Target="../media/image7889.png"/><Relationship Id="rId7791" Type="http://schemas.openxmlformats.org/officeDocument/2006/relationships/image" Target="../media/image7890.png"/><Relationship Id="rId7792" Type="http://schemas.openxmlformats.org/officeDocument/2006/relationships/image" Target="../media/image7891.png"/><Relationship Id="rId7793" Type="http://schemas.openxmlformats.org/officeDocument/2006/relationships/image" Target="../media/image7892.png"/><Relationship Id="rId7794" Type="http://schemas.openxmlformats.org/officeDocument/2006/relationships/image" Target="../media/image7893.png"/><Relationship Id="rId7795" Type="http://schemas.openxmlformats.org/officeDocument/2006/relationships/image" Target="../media/image7894.png"/><Relationship Id="rId7796" Type="http://schemas.openxmlformats.org/officeDocument/2006/relationships/image" Target="../media/image7895.png"/><Relationship Id="rId7797" Type="http://schemas.openxmlformats.org/officeDocument/2006/relationships/image" Target="../media/image7896.png"/><Relationship Id="rId7798" Type="http://schemas.openxmlformats.org/officeDocument/2006/relationships/image" Target="../media/image7897.png"/><Relationship Id="rId7799" Type="http://schemas.openxmlformats.org/officeDocument/2006/relationships/image" Target="../media/image7898.png"/><Relationship Id="rId7800" Type="http://schemas.openxmlformats.org/officeDocument/2006/relationships/image" Target="../media/image7899.png"/><Relationship Id="rId7801" Type="http://schemas.openxmlformats.org/officeDocument/2006/relationships/image" Target="../media/image7900.png"/><Relationship Id="rId7802" Type="http://schemas.openxmlformats.org/officeDocument/2006/relationships/image" Target="../media/image7901.png"/><Relationship Id="rId7803" Type="http://schemas.openxmlformats.org/officeDocument/2006/relationships/image" Target="../media/image7902.png"/><Relationship Id="rId7804" Type="http://schemas.openxmlformats.org/officeDocument/2006/relationships/image" Target="../media/image7903.png"/><Relationship Id="rId7805" Type="http://schemas.openxmlformats.org/officeDocument/2006/relationships/image" Target="../media/image7904.png"/><Relationship Id="rId7806" Type="http://schemas.openxmlformats.org/officeDocument/2006/relationships/image" Target="../media/image7905.png"/><Relationship Id="rId7807" Type="http://schemas.openxmlformats.org/officeDocument/2006/relationships/image" Target="../media/image7906.png"/><Relationship Id="rId7808" Type="http://schemas.openxmlformats.org/officeDocument/2006/relationships/image" Target="../media/image7907.png"/><Relationship Id="rId7809" Type="http://schemas.openxmlformats.org/officeDocument/2006/relationships/image" Target="../media/image7908.png"/><Relationship Id="rId7810" Type="http://schemas.openxmlformats.org/officeDocument/2006/relationships/image" Target="../media/image7909.png"/><Relationship Id="rId7811" Type="http://schemas.openxmlformats.org/officeDocument/2006/relationships/image" Target="../media/image7910.png"/><Relationship Id="rId7812" Type="http://schemas.openxmlformats.org/officeDocument/2006/relationships/image" Target="../media/image7911.png"/><Relationship Id="rId7813" Type="http://schemas.openxmlformats.org/officeDocument/2006/relationships/image" Target="../media/image7912.png"/><Relationship Id="rId7814" Type="http://schemas.openxmlformats.org/officeDocument/2006/relationships/image" Target="../media/image7913.png"/><Relationship Id="rId7815" Type="http://schemas.openxmlformats.org/officeDocument/2006/relationships/image" Target="../media/image7914.png"/><Relationship Id="rId7816" Type="http://schemas.openxmlformats.org/officeDocument/2006/relationships/image" Target="../media/image7915.png"/><Relationship Id="rId7817" Type="http://schemas.openxmlformats.org/officeDocument/2006/relationships/image" Target="../media/image7916.png"/><Relationship Id="rId7818" Type="http://schemas.openxmlformats.org/officeDocument/2006/relationships/image" Target="../media/image7917.png"/><Relationship Id="rId7819" Type="http://schemas.openxmlformats.org/officeDocument/2006/relationships/image" Target="../media/image7918.png"/><Relationship Id="rId7820" Type="http://schemas.openxmlformats.org/officeDocument/2006/relationships/image" Target="../media/image7919.png"/><Relationship Id="rId7821" Type="http://schemas.openxmlformats.org/officeDocument/2006/relationships/image" Target="../media/image7920.png"/><Relationship Id="rId7822" Type="http://schemas.openxmlformats.org/officeDocument/2006/relationships/image" Target="../media/image7921.png"/><Relationship Id="rId7823" Type="http://schemas.openxmlformats.org/officeDocument/2006/relationships/image" Target="../media/image7922.png"/><Relationship Id="rId7824" Type="http://schemas.openxmlformats.org/officeDocument/2006/relationships/image" Target="../media/image7923.png"/><Relationship Id="rId7825" Type="http://schemas.openxmlformats.org/officeDocument/2006/relationships/image" Target="../media/image7924.png"/><Relationship Id="rId7826" Type="http://schemas.openxmlformats.org/officeDocument/2006/relationships/image" Target="../media/image7925.png"/><Relationship Id="rId7827" Type="http://schemas.openxmlformats.org/officeDocument/2006/relationships/image" Target="../media/image7926.png"/><Relationship Id="rId7828" Type="http://schemas.openxmlformats.org/officeDocument/2006/relationships/image" Target="../media/image7927.png"/><Relationship Id="rId7829" Type="http://schemas.openxmlformats.org/officeDocument/2006/relationships/image" Target="../media/image7928.png"/><Relationship Id="rId7830" Type="http://schemas.openxmlformats.org/officeDocument/2006/relationships/image" Target="../media/image7929.png"/><Relationship Id="rId7831" Type="http://schemas.openxmlformats.org/officeDocument/2006/relationships/image" Target="../media/image7930.png"/><Relationship Id="rId7832" Type="http://schemas.openxmlformats.org/officeDocument/2006/relationships/image" Target="../media/image7931.png"/><Relationship Id="rId7833" Type="http://schemas.openxmlformats.org/officeDocument/2006/relationships/image" Target="../media/image7932.png"/><Relationship Id="rId7834" Type="http://schemas.openxmlformats.org/officeDocument/2006/relationships/image" Target="../media/image7933.png"/><Relationship Id="rId7835" Type="http://schemas.openxmlformats.org/officeDocument/2006/relationships/image" Target="../media/image7934.png"/><Relationship Id="rId7836" Type="http://schemas.openxmlformats.org/officeDocument/2006/relationships/image" Target="../media/image7935.png"/><Relationship Id="rId7837" Type="http://schemas.openxmlformats.org/officeDocument/2006/relationships/image" Target="../media/image7936.png"/><Relationship Id="rId7838" Type="http://schemas.openxmlformats.org/officeDocument/2006/relationships/image" Target="../media/image7937.png"/><Relationship Id="rId7839" Type="http://schemas.openxmlformats.org/officeDocument/2006/relationships/image" Target="../media/image7938.png"/><Relationship Id="rId7840" Type="http://schemas.openxmlformats.org/officeDocument/2006/relationships/image" Target="../media/image7939.png"/><Relationship Id="rId7841" Type="http://schemas.openxmlformats.org/officeDocument/2006/relationships/image" Target="../media/image7940.png"/><Relationship Id="rId7842" Type="http://schemas.openxmlformats.org/officeDocument/2006/relationships/image" Target="../media/image7941.png"/><Relationship Id="rId7843" Type="http://schemas.openxmlformats.org/officeDocument/2006/relationships/image" Target="../media/image7942.png"/><Relationship Id="rId7844" Type="http://schemas.openxmlformats.org/officeDocument/2006/relationships/image" Target="../media/image7943.png"/><Relationship Id="rId7845" Type="http://schemas.openxmlformats.org/officeDocument/2006/relationships/image" Target="../media/image7944.png"/><Relationship Id="rId7846" Type="http://schemas.openxmlformats.org/officeDocument/2006/relationships/image" Target="../media/image7945.png"/><Relationship Id="rId7847" Type="http://schemas.openxmlformats.org/officeDocument/2006/relationships/image" Target="../media/image7946.png"/><Relationship Id="rId7848" Type="http://schemas.openxmlformats.org/officeDocument/2006/relationships/image" Target="../media/image7947.png"/><Relationship Id="rId7849" Type="http://schemas.openxmlformats.org/officeDocument/2006/relationships/image" Target="../media/image7948.png"/><Relationship Id="rId7850" Type="http://schemas.openxmlformats.org/officeDocument/2006/relationships/image" Target="../media/image7949.png"/><Relationship Id="rId7851" Type="http://schemas.openxmlformats.org/officeDocument/2006/relationships/image" Target="../media/image7950.png"/><Relationship Id="rId7852" Type="http://schemas.openxmlformats.org/officeDocument/2006/relationships/image" Target="../media/image7951.png"/><Relationship Id="rId7853" Type="http://schemas.openxmlformats.org/officeDocument/2006/relationships/image" Target="../media/image7952.png"/><Relationship Id="rId7854" Type="http://schemas.openxmlformats.org/officeDocument/2006/relationships/image" Target="../media/image7953.png"/><Relationship Id="rId7855" Type="http://schemas.openxmlformats.org/officeDocument/2006/relationships/image" Target="../media/image7954.png"/><Relationship Id="rId7856" Type="http://schemas.openxmlformats.org/officeDocument/2006/relationships/image" Target="../media/image7955.png"/><Relationship Id="rId7857" Type="http://schemas.openxmlformats.org/officeDocument/2006/relationships/image" Target="../media/image7956.png"/><Relationship Id="rId7858" Type="http://schemas.openxmlformats.org/officeDocument/2006/relationships/image" Target="../media/image7957.png"/><Relationship Id="rId7859" Type="http://schemas.openxmlformats.org/officeDocument/2006/relationships/image" Target="../media/image7958.png"/><Relationship Id="rId7860" Type="http://schemas.openxmlformats.org/officeDocument/2006/relationships/image" Target="../media/image7959.png"/><Relationship Id="rId7861" Type="http://schemas.openxmlformats.org/officeDocument/2006/relationships/image" Target="../media/image7960.png"/><Relationship Id="rId7862" Type="http://schemas.openxmlformats.org/officeDocument/2006/relationships/image" Target="../media/image7961.png"/><Relationship Id="rId7863" Type="http://schemas.openxmlformats.org/officeDocument/2006/relationships/image" Target="../media/image7962.png"/><Relationship Id="rId7864" Type="http://schemas.openxmlformats.org/officeDocument/2006/relationships/image" Target="../media/image7963.png"/><Relationship Id="rId7865" Type="http://schemas.openxmlformats.org/officeDocument/2006/relationships/image" Target="../media/image7964.png"/><Relationship Id="rId7866" Type="http://schemas.openxmlformats.org/officeDocument/2006/relationships/image" Target="../media/image7965.png"/><Relationship Id="rId7867" Type="http://schemas.openxmlformats.org/officeDocument/2006/relationships/image" Target="../media/image7966.png"/><Relationship Id="rId7868" Type="http://schemas.openxmlformats.org/officeDocument/2006/relationships/image" Target="../media/image7967.png"/><Relationship Id="rId7869" Type="http://schemas.openxmlformats.org/officeDocument/2006/relationships/image" Target="../media/image7968.png"/><Relationship Id="rId7870" Type="http://schemas.openxmlformats.org/officeDocument/2006/relationships/image" Target="../media/image7969.png"/><Relationship Id="rId7871" Type="http://schemas.openxmlformats.org/officeDocument/2006/relationships/image" Target="../media/image7970.png"/><Relationship Id="rId7872" Type="http://schemas.openxmlformats.org/officeDocument/2006/relationships/image" Target="../media/image7971.png"/><Relationship Id="rId7873" Type="http://schemas.openxmlformats.org/officeDocument/2006/relationships/image" Target="../media/image7972.png"/><Relationship Id="rId7874" Type="http://schemas.openxmlformats.org/officeDocument/2006/relationships/image" Target="../media/image7973.png"/><Relationship Id="rId7875" Type="http://schemas.openxmlformats.org/officeDocument/2006/relationships/image" Target="../media/image7974.png"/><Relationship Id="rId7876" Type="http://schemas.openxmlformats.org/officeDocument/2006/relationships/image" Target="../media/image7975.png"/><Relationship Id="rId7877" Type="http://schemas.openxmlformats.org/officeDocument/2006/relationships/image" Target="../media/image7976.png"/><Relationship Id="rId7878" Type="http://schemas.openxmlformats.org/officeDocument/2006/relationships/image" Target="../media/image7977.png"/><Relationship Id="rId7879" Type="http://schemas.openxmlformats.org/officeDocument/2006/relationships/image" Target="../media/image7978.png"/><Relationship Id="rId7880" Type="http://schemas.openxmlformats.org/officeDocument/2006/relationships/image" Target="../media/image7979.png"/><Relationship Id="rId7881" Type="http://schemas.openxmlformats.org/officeDocument/2006/relationships/image" Target="../media/image7980.png"/><Relationship Id="rId7882" Type="http://schemas.openxmlformats.org/officeDocument/2006/relationships/image" Target="../media/image7981.png"/><Relationship Id="rId7883" Type="http://schemas.openxmlformats.org/officeDocument/2006/relationships/image" Target="../media/image7982.png"/><Relationship Id="rId7884" Type="http://schemas.openxmlformats.org/officeDocument/2006/relationships/image" Target="../media/image7983.png"/><Relationship Id="rId7885" Type="http://schemas.openxmlformats.org/officeDocument/2006/relationships/image" Target="../media/image7984.png"/><Relationship Id="rId7886" Type="http://schemas.openxmlformats.org/officeDocument/2006/relationships/image" Target="../media/image7985.png"/><Relationship Id="rId7887" Type="http://schemas.openxmlformats.org/officeDocument/2006/relationships/image" Target="../media/image7986.png"/><Relationship Id="rId7888" Type="http://schemas.openxmlformats.org/officeDocument/2006/relationships/image" Target="../media/image7987.png"/><Relationship Id="rId7889" Type="http://schemas.openxmlformats.org/officeDocument/2006/relationships/image" Target="../media/image7988.png"/><Relationship Id="rId7890" Type="http://schemas.openxmlformats.org/officeDocument/2006/relationships/image" Target="../media/image7989.png"/><Relationship Id="rId7891" Type="http://schemas.openxmlformats.org/officeDocument/2006/relationships/image" Target="../media/image7990.png"/><Relationship Id="rId7892" Type="http://schemas.openxmlformats.org/officeDocument/2006/relationships/image" Target="../media/image7991.png"/><Relationship Id="rId7893" Type="http://schemas.openxmlformats.org/officeDocument/2006/relationships/image" Target="../media/image7992.png"/><Relationship Id="rId7894" Type="http://schemas.openxmlformats.org/officeDocument/2006/relationships/image" Target="../media/image7993.png"/><Relationship Id="rId7895" Type="http://schemas.openxmlformats.org/officeDocument/2006/relationships/image" Target="../media/image7994.png"/><Relationship Id="rId7896" Type="http://schemas.openxmlformats.org/officeDocument/2006/relationships/image" Target="../media/image7995.png"/><Relationship Id="rId7897" Type="http://schemas.openxmlformats.org/officeDocument/2006/relationships/image" Target="../media/image7996.png"/><Relationship Id="rId7898" Type="http://schemas.openxmlformats.org/officeDocument/2006/relationships/image" Target="../media/image7997.png"/><Relationship Id="rId7899" Type="http://schemas.openxmlformats.org/officeDocument/2006/relationships/image" Target="../media/image7998.png"/><Relationship Id="rId7900" Type="http://schemas.openxmlformats.org/officeDocument/2006/relationships/image" Target="../media/image7999.png"/><Relationship Id="rId7901" Type="http://schemas.openxmlformats.org/officeDocument/2006/relationships/image" Target="../media/image8000.png"/><Relationship Id="rId7902" Type="http://schemas.openxmlformats.org/officeDocument/2006/relationships/image" Target="../media/image8001.png"/><Relationship Id="rId7903" Type="http://schemas.openxmlformats.org/officeDocument/2006/relationships/image" Target="../media/image8002.png"/><Relationship Id="rId7904" Type="http://schemas.openxmlformats.org/officeDocument/2006/relationships/image" Target="../media/image8003.png"/><Relationship Id="rId7905" Type="http://schemas.openxmlformats.org/officeDocument/2006/relationships/image" Target="../media/image8004.png"/><Relationship Id="rId7906" Type="http://schemas.openxmlformats.org/officeDocument/2006/relationships/image" Target="../media/image8005.png"/><Relationship Id="rId7907" Type="http://schemas.openxmlformats.org/officeDocument/2006/relationships/image" Target="../media/image8006.png"/><Relationship Id="rId7908" Type="http://schemas.openxmlformats.org/officeDocument/2006/relationships/image" Target="../media/image8007.png"/><Relationship Id="rId7909" Type="http://schemas.openxmlformats.org/officeDocument/2006/relationships/image" Target="../media/image8008.png"/><Relationship Id="rId7910" Type="http://schemas.openxmlformats.org/officeDocument/2006/relationships/image" Target="../media/image8009.png"/><Relationship Id="rId7911" Type="http://schemas.openxmlformats.org/officeDocument/2006/relationships/image" Target="../media/image8010.png"/><Relationship Id="rId7912" Type="http://schemas.openxmlformats.org/officeDocument/2006/relationships/image" Target="../media/image8011.png"/><Relationship Id="rId7913" Type="http://schemas.openxmlformats.org/officeDocument/2006/relationships/image" Target="../media/image8012.png"/><Relationship Id="rId7914" Type="http://schemas.openxmlformats.org/officeDocument/2006/relationships/image" Target="../media/image8013.png"/><Relationship Id="rId7915" Type="http://schemas.openxmlformats.org/officeDocument/2006/relationships/image" Target="../media/image8014.png"/><Relationship Id="rId7916" Type="http://schemas.openxmlformats.org/officeDocument/2006/relationships/image" Target="../media/image8015.png"/><Relationship Id="rId7917" Type="http://schemas.openxmlformats.org/officeDocument/2006/relationships/image" Target="../media/image8016.png"/><Relationship Id="rId7918" Type="http://schemas.openxmlformats.org/officeDocument/2006/relationships/image" Target="../media/image8017.png"/><Relationship Id="rId7919" Type="http://schemas.openxmlformats.org/officeDocument/2006/relationships/image" Target="../media/image8018.png"/><Relationship Id="rId7920" Type="http://schemas.openxmlformats.org/officeDocument/2006/relationships/image" Target="../media/image8019.png"/><Relationship Id="rId7921" Type="http://schemas.openxmlformats.org/officeDocument/2006/relationships/image" Target="../media/image8020.png"/><Relationship Id="rId7922" Type="http://schemas.openxmlformats.org/officeDocument/2006/relationships/image" Target="../media/image8021.png"/><Relationship Id="rId7923" Type="http://schemas.openxmlformats.org/officeDocument/2006/relationships/image" Target="../media/image8022.png"/><Relationship Id="rId7924" Type="http://schemas.openxmlformats.org/officeDocument/2006/relationships/image" Target="../media/image8023.png"/><Relationship Id="rId7925" Type="http://schemas.openxmlformats.org/officeDocument/2006/relationships/image" Target="../media/image8024.png"/><Relationship Id="rId7926" Type="http://schemas.openxmlformats.org/officeDocument/2006/relationships/image" Target="../media/image8025.png"/><Relationship Id="rId7927" Type="http://schemas.openxmlformats.org/officeDocument/2006/relationships/image" Target="../media/image8026.png"/><Relationship Id="rId7928" Type="http://schemas.openxmlformats.org/officeDocument/2006/relationships/image" Target="../media/image8027.png"/><Relationship Id="rId7929" Type="http://schemas.openxmlformats.org/officeDocument/2006/relationships/image" Target="../media/image8028.png"/><Relationship Id="rId7930" Type="http://schemas.openxmlformats.org/officeDocument/2006/relationships/image" Target="../media/image8029.png"/><Relationship Id="rId7931" Type="http://schemas.openxmlformats.org/officeDocument/2006/relationships/image" Target="../media/image8030.png"/><Relationship Id="rId7932" Type="http://schemas.openxmlformats.org/officeDocument/2006/relationships/image" Target="../media/image8031.png"/><Relationship Id="rId7933" Type="http://schemas.openxmlformats.org/officeDocument/2006/relationships/image" Target="../media/image8032.png"/><Relationship Id="rId7934" Type="http://schemas.openxmlformats.org/officeDocument/2006/relationships/image" Target="../media/image8033.png"/><Relationship Id="rId7935" Type="http://schemas.openxmlformats.org/officeDocument/2006/relationships/image" Target="../media/image8034.png"/><Relationship Id="rId7936" Type="http://schemas.openxmlformats.org/officeDocument/2006/relationships/image" Target="../media/image8035.png"/><Relationship Id="rId7937" Type="http://schemas.openxmlformats.org/officeDocument/2006/relationships/image" Target="../media/image8036.png"/><Relationship Id="rId7938" Type="http://schemas.openxmlformats.org/officeDocument/2006/relationships/image" Target="../media/image8037.png"/><Relationship Id="rId7939" Type="http://schemas.openxmlformats.org/officeDocument/2006/relationships/image" Target="../media/image8038.png"/><Relationship Id="rId7940" Type="http://schemas.openxmlformats.org/officeDocument/2006/relationships/image" Target="../media/image8039.png"/><Relationship Id="rId7941" Type="http://schemas.openxmlformats.org/officeDocument/2006/relationships/image" Target="../media/image8040.png"/><Relationship Id="rId7942" Type="http://schemas.openxmlformats.org/officeDocument/2006/relationships/image" Target="../media/image8041.png"/><Relationship Id="rId7943" Type="http://schemas.openxmlformats.org/officeDocument/2006/relationships/image" Target="../media/image8042.png"/><Relationship Id="rId7944" Type="http://schemas.openxmlformats.org/officeDocument/2006/relationships/image" Target="../media/image8043.png"/><Relationship Id="rId7945" Type="http://schemas.openxmlformats.org/officeDocument/2006/relationships/image" Target="../media/image8044.png"/><Relationship Id="rId7946" Type="http://schemas.openxmlformats.org/officeDocument/2006/relationships/image" Target="../media/image8045.png"/><Relationship Id="rId7947" Type="http://schemas.openxmlformats.org/officeDocument/2006/relationships/image" Target="../media/image8046.png"/><Relationship Id="rId7948" Type="http://schemas.openxmlformats.org/officeDocument/2006/relationships/image" Target="../media/image8047.png"/><Relationship Id="rId7949" Type="http://schemas.openxmlformats.org/officeDocument/2006/relationships/image" Target="../media/image8048.png"/><Relationship Id="rId7950" Type="http://schemas.openxmlformats.org/officeDocument/2006/relationships/image" Target="../media/image8049.png"/><Relationship Id="rId7951" Type="http://schemas.openxmlformats.org/officeDocument/2006/relationships/image" Target="../media/image8050.png"/><Relationship Id="rId7952" Type="http://schemas.openxmlformats.org/officeDocument/2006/relationships/image" Target="../media/image8051.png"/><Relationship Id="rId7953" Type="http://schemas.openxmlformats.org/officeDocument/2006/relationships/image" Target="../media/image8052.png"/><Relationship Id="rId7954" Type="http://schemas.openxmlformats.org/officeDocument/2006/relationships/image" Target="../media/image8053.png"/><Relationship Id="rId7955" Type="http://schemas.openxmlformats.org/officeDocument/2006/relationships/image" Target="../media/image8054.png"/><Relationship Id="rId7956" Type="http://schemas.openxmlformats.org/officeDocument/2006/relationships/image" Target="../media/image8055.png"/><Relationship Id="rId7957" Type="http://schemas.openxmlformats.org/officeDocument/2006/relationships/image" Target="../media/image8056.png"/><Relationship Id="rId7958" Type="http://schemas.openxmlformats.org/officeDocument/2006/relationships/image" Target="../media/image8057.png"/><Relationship Id="rId7959" Type="http://schemas.openxmlformats.org/officeDocument/2006/relationships/image" Target="../media/image8058.png"/><Relationship Id="rId7960" Type="http://schemas.openxmlformats.org/officeDocument/2006/relationships/image" Target="../media/image8059.png"/><Relationship Id="rId7961" Type="http://schemas.openxmlformats.org/officeDocument/2006/relationships/image" Target="../media/image8060.png"/><Relationship Id="rId7962" Type="http://schemas.openxmlformats.org/officeDocument/2006/relationships/image" Target="../media/image8061.png"/><Relationship Id="rId7963" Type="http://schemas.openxmlformats.org/officeDocument/2006/relationships/image" Target="../media/image8062.png"/><Relationship Id="rId7964" Type="http://schemas.openxmlformats.org/officeDocument/2006/relationships/image" Target="../media/image8063.png"/><Relationship Id="rId7965" Type="http://schemas.openxmlformats.org/officeDocument/2006/relationships/image" Target="../media/image8064.png"/><Relationship Id="rId7966" Type="http://schemas.openxmlformats.org/officeDocument/2006/relationships/image" Target="../media/image8065.png"/><Relationship Id="rId7967" Type="http://schemas.openxmlformats.org/officeDocument/2006/relationships/image" Target="../media/image8066.png"/><Relationship Id="rId7968" Type="http://schemas.openxmlformats.org/officeDocument/2006/relationships/image" Target="../media/image8067.png"/><Relationship Id="rId7969" Type="http://schemas.openxmlformats.org/officeDocument/2006/relationships/image" Target="../media/image8068.png"/><Relationship Id="rId7970" Type="http://schemas.openxmlformats.org/officeDocument/2006/relationships/image" Target="../media/image8069.png"/><Relationship Id="rId7971" Type="http://schemas.openxmlformats.org/officeDocument/2006/relationships/image" Target="../media/image8070.png"/><Relationship Id="rId7972" Type="http://schemas.openxmlformats.org/officeDocument/2006/relationships/image" Target="../media/image8071.png"/><Relationship Id="rId7973" Type="http://schemas.openxmlformats.org/officeDocument/2006/relationships/image" Target="../media/image8072.png"/><Relationship Id="rId7974" Type="http://schemas.openxmlformats.org/officeDocument/2006/relationships/image" Target="../media/image8073.png"/><Relationship Id="rId7975" Type="http://schemas.openxmlformats.org/officeDocument/2006/relationships/image" Target="../media/image8074.png"/><Relationship Id="rId7976" Type="http://schemas.openxmlformats.org/officeDocument/2006/relationships/image" Target="../media/image8075.png"/><Relationship Id="rId7977" Type="http://schemas.openxmlformats.org/officeDocument/2006/relationships/image" Target="../media/image8076.png"/><Relationship Id="rId7978" Type="http://schemas.openxmlformats.org/officeDocument/2006/relationships/image" Target="../media/image8077.png"/><Relationship Id="rId7979" Type="http://schemas.openxmlformats.org/officeDocument/2006/relationships/image" Target="../media/image8078.png"/><Relationship Id="rId7980" Type="http://schemas.openxmlformats.org/officeDocument/2006/relationships/image" Target="../media/image8079.png"/><Relationship Id="rId7981" Type="http://schemas.openxmlformats.org/officeDocument/2006/relationships/image" Target="../media/image8080.png"/><Relationship Id="rId7982" Type="http://schemas.openxmlformats.org/officeDocument/2006/relationships/image" Target="../media/image8081.png"/><Relationship Id="rId7983" Type="http://schemas.openxmlformats.org/officeDocument/2006/relationships/image" Target="../media/image8082.png"/><Relationship Id="rId7984" Type="http://schemas.openxmlformats.org/officeDocument/2006/relationships/image" Target="../media/image8083.png"/><Relationship Id="rId7985" Type="http://schemas.openxmlformats.org/officeDocument/2006/relationships/image" Target="../media/image8084.png"/><Relationship Id="rId7986" Type="http://schemas.openxmlformats.org/officeDocument/2006/relationships/image" Target="../media/image8085.png"/><Relationship Id="rId7987" Type="http://schemas.openxmlformats.org/officeDocument/2006/relationships/image" Target="../media/image8086.png"/><Relationship Id="rId7988" Type="http://schemas.openxmlformats.org/officeDocument/2006/relationships/image" Target="../media/image8087.png"/><Relationship Id="rId7989" Type="http://schemas.openxmlformats.org/officeDocument/2006/relationships/image" Target="../media/image8088.png"/><Relationship Id="rId7990" Type="http://schemas.openxmlformats.org/officeDocument/2006/relationships/image" Target="../media/image8089.png"/><Relationship Id="rId7991" Type="http://schemas.openxmlformats.org/officeDocument/2006/relationships/image" Target="../media/image8090.png"/><Relationship Id="rId7992" Type="http://schemas.openxmlformats.org/officeDocument/2006/relationships/image" Target="../media/image8091.png"/><Relationship Id="rId7993" Type="http://schemas.openxmlformats.org/officeDocument/2006/relationships/image" Target="../media/image8092.png"/><Relationship Id="rId7994" Type="http://schemas.openxmlformats.org/officeDocument/2006/relationships/image" Target="../media/image8093.png"/><Relationship Id="rId7995" Type="http://schemas.openxmlformats.org/officeDocument/2006/relationships/image" Target="../media/image8094.png"/><Relationship Id="rId7996" Type="http://schemas.openxmlformats.org/officeDocument/2006/relationships/image" Target="../media/image8095.png"/><Relationship Id="rId7997" Type="http://schemas.openxmlformats.org/officeDocument/2006/relationships/image" Target="../media/image8096.png"/><Relationship Id="rId7998" Type="http://schemas.openxmlformats.org/officeDocument/2006/relationships/image" Target="../media/image8097.png"/><Relationship Id="rId7999" Type="http://schemas.openxmlformats.org/officeDocument/2006/relationships/image" Target="../media/image8098.png"/><Relationship Id="rId8000" Type="http://schemas.openxmlformats.org/officeDocument/2006/relationships/image" Target="../media/image8099.png"/><Relationship Id="rId8001" Type="http://schemas.openxmlformats.org/officeDocument/2006/relationships/image" Target="../media/image8100.png"/><Relationship Id="rId8002" Type="http://schemas.openxmlformats.org/officeDocument/2006/relationships/image" Target="../media/image8101.png"/><Relationship Id="rId8003" Type="http://schemas.openxmlformats.org/officeDocument/2006/relationships/image" Target="../media/image8102.png"/><Relationship Id="rId8004" Type="http://schemas.openxmlformats.org/officeDocument/2006/relationships/image" Target="../media/image8103.png"/><Relationship Id="rId8005" Type="http://schemas.openxmlformats.org/officeDocument/2006/relationships/image" Target="../media/image8104.png"/><Relationship Id="rId8006" Type="http://schemas.openxmlformats.org/officeDocument/2006/relationships/image" Target="../media/image8105.png"/><Relationship Id="rId8007" Type="http://schemas.openxmlformats.org/officeDocument/2006/relationships/image" Target="../media/image8106.png"/><Relationship Id="rId8008" Type="http://schemas.openxmlformats.org/officeDocument/2006/relationships/image" Target="../media/image8107.png"/><Relationship Id="rId8009" Type="http://schemas.openxmlformats.org/officeDocument/2006/relationships/image" Target="../media/image8108.png"/><Relationship Id="rId8010" Type="http://schemas.openxmlformats.org/officeDocument/2006/relationships/image" Target="../media/image8109.png"/><Relationship Id="rId8011" Type="http://schemas.openxmlformats.org/officeDocument/2006/relationships/image" Target="../media/image8110.png"/><Relationship Id="rId8012" Type="http://schemas.openxmlformats.org/officeDocument/2006/relationships/image" Target="../media/image8111.png"/><Relationship Id="rId8013" Type="http://schemas.openxmlformats.org/officeDocument/2006/relationships/image" Target="../media/image8112.png"/><Relationship Id="rId8014" Type="http://schemas.openxmlformats.org/officeDocument/2006/relationships/image" Target="../media/image8113.png"/><Relationship Id="rId8015" Type="http://schemas.openxmlformats.org/officeDocument/2006/relationships/image" Target="../media/image8114.png"/><Relationship Id="rId8016" Type="http://schemas.openxmlformats.org/officeDocument/2006/relationships/image" Target="../media/image8115.png"/><Relationship Id="rId8017" Type="http://schemas.openxmlformats.org/officeDocument/2006/relationships/image" Target="../media/image8116.png"/><Relationship Id="rId8018" Type="http://schemas.openxmlformats.org/officeDocument/2006/relationships/image" Target="../media/image8117.png"/><Relationship Id="rId8019" Type="http://schemas.openxmlformats.org/officeDocument/2006/relationships/image" Target="../media/image8118.png"/><Relationship Id="rId8020" Type="http://schemas.openxmlformats.org/officeDocument/2006/relationships/image" Target="../media/image8119.png"/><Relationship Id="rId8021" Type="http://schemas.openxmlformats.org/officeDocument/2006/relationships/image" Target="../media/image8120.png"/><Relationship Id="rId8022" Type="http://schemas.openxmlformats.org/officeDocument/2006/relationships/image" Target="../media/image8121.png"/><Relationship Id="rId8023" Type="http://schemas.openxmlformats.org/officeDocument/2006/relationships/image" Target="../media/image8122.png"/><Relationship Id="rId8024" Type="http://schemas.openxmlformats.org/officeDocument/2006/relationships/image" Target="../media/image8123.png"/><Relationship Id="rId8025" Type="http://schemas.openxmlformats.org/officeDocument/2006/relationships/image" Target="../media/image8124.png"/><Relationship Id="rId8026" Type="http://schemas.openxmlformats.org/officeDocument/2006/relationships/image" Target="../media/image8125.png"/><Relationship Id="rId8027" Type="http://schemas.openxmlformats.org/officeDocument/2006/relationships/image" Target="../media/image8126.png"/><Relationship Id="rId8028" Type="http://schemas.openxmlformats.org/officeDocument/2006/relationships/image" Target="../media/image8127.png"/><Relationship Id="rId8029" Type="http://schemas.openxmlformats.org/officeDocument/2006/relationships/image" Target="../media/image8128.png"/><Relationship Id="rId8030" Type="http://schemas.openxmlformats.org/officeDocument/2006/relationships/image" Target="../media/image8129.png"/><Relationship Id="rId8031" Type="http://schemas.openxmlformats.org/officeDocument/2006/relationships/image" Target="../media/image8130.png"/><Relationship Id="rId8032" Type="http://schemas.openxmlformats.org/officeDocument/2006/relationships/image" Target="../media/image8131.png"/><Relationship Id="rId8033" Type="http://schemas.openxmlformats.org/officeDocument/2006/relationships/image" Target="../media/image8132.png"/><Relationship Id="rId8034" Type="http://schemas.openxmlformats.org/officeDocument/2006/relationships/image" Target="../media/image8133.png"/><Relationship Id="rId8035" Type="http://schemas.openxmlformats.org/officeDocument/2006/relationships/image" Target="../media/image8134.png"/><Relationship Id="rId8036" Type="http://schemas.openxmlformats.org/officeDocument/2006/relationships/image" Target="../media/image8135.png"/><Relationship Id="rId8037" Type="http://schemas.openxmlformats.org/officeDocument/2006/relationships/image" Target="../media/image8136.png"/><Relationship Id="rId8038" Type="http://schemas.openxmlformats.org/officeDocument/2006/relationships/image" Target="../media/image8137.png"/><Relationship Id="rId8039" Type="http://schemas.openxmlformats.org/officeDocument/2006/relationships/image" Target="../media/image8138.png"/><Relationship Id="rId8040" Type="http://schemas.openxmlformats.org/officeDocument/2006/relationships/image" Target="../media/image8139.png"/><Relationship Id="rId8041" Type="http://schemas.openxmlformats.org/officeDocument/2006/relationships/image" Target="../media/image8140.png"/><Relationship Id="rId8042" Type="http://schemas.openxmlformats.org/officeDocument/2006/relationships/image" Target="../media/image8141.png"/><Relationship Id="rId8043" Type="http://schemas.openxmlformats.org/officeDocument/2006/relationships/image" Target="../media/image8142.png"/><Relationship Id="rId8044" Type="http://schemas.openxmlformats.org/officeDocument/2006/relationships/image" Target="../media/image8143.png"/><Relationship Id="rId8045" Type="http://schemas.openxmlformats.org/officeDocument/2006/relationships/image" Target="../media/image8144.png"/><Relationship Id="rId8046" Type="http://schemas.openxmlformats.org/officeDocument/2006/relationships/image" Target="../media/image8145.png"/><Relationship Id="rId8047" Type="http://schemas.openxmlformats.org/officeDocument/2006/relationships/image" Target="../media/image8146.png"/><Relationship Id="rId8048" Type="http://schemas.openxmlformats.org/officeDocument/2006/relationships/image" Target="../media/image8147.png"/><Relationship Id="rId8049" Type="http://schemas.openxmlformats.org/officeDocument/2006/relationships/image" Target="../media/image8148.png"/><Relationship Id="rId8050" Type="http://schemas.openxmlformats.org/officeDocument/2006/relationships/image" Target="../media/image8149.png"/><Relationship Id="rId8051" Type="http://schemas.openxmlformats.org/officeDocument/2006/relationships/image" Target="../media/image8150.png"/><Relationship Id="rId8052" Type="http://schemas.openxmlformats.org/officeDocument/2006/relationships/image" Target="../media/image8151.png"/><Relationship Id="rId8053" Type="http://schemas.openxmlformats.org/officeDocument/2006/relationships/image" Target="../media/image8152.png"/><Relationship Id="rId8054" Type="http://schemas.openxmlformats.org/officeDocument/2006/relationships/image" Target="../media/image8153.png"/><Relationship Id="rId8055" Type="http://schemas.openxmlformats.org/officeDocument/2006/relationships/image" Target="../media/image8154.png"/><Relationship Id="rId8056" Type="http://schemas.openxmlformats.org/officeDocument/2006/relationships/image" Target="../media/image8155.png"/><Relationship Id="rId8057" Type="http://schemas.openxmlformats.org/officeDocument/2006/relationships/image" Target="../media/image8156.png"/><Relationship Id="rId8058" Type="http://schemas.openxmlformats.org/officeDocument/2006/relationships/image" Target="../media/image8157.png"/><Relationship Id="rId8059" Type="http://schemas.openxmlformats.org/officeDocument/2006/relationships/image" Target="../media/image8158.png"/><Relationship Id="rId8060" Type="http://schemas.openxmlformats.org/officeDocument/2006/relationships/image" Target="../media/image8159.png"/><Relationship Id="rId8061" Type="http://schemas.openxmlformats.org/officeDocument/2006/relationships/image" Target="../media/image8160.png"/><Relationship Id="rId8062" Type="http://schemas.openxmlformats.org/officeDocument/2006/relationships/image" Target="../media/image8161.png"/><Relationship Id="rId8063" Type="http://schemas.openxmlformats.org/officeDocument/2006/relationships/image" Target="../media/image8162.png"/><Relationship Id="rId8064" Type="http://schemas.openxmlformats.org/officeDocument/2006/relationships/image" Target="../media/image8163.png"/><Relationship Id="rId8065" Type="http://schemas.openxmlformats.org/officeDocument/2006/relationships/image" Target="../media/image8164.png"/><Relationship Id="rId8066" Type="http://schemas.openxmlformats.org/officeDocument/2006/relationships/image" Target="../media/image8165.png"/><Relationship Id="rId8067" Type="http://schemas.openxmlformats.org/officeDocument/2006/relationships/image" Target="../media/image8166.png"/><Relationship Id="rId8068" Type="http://schemas.openxmlformats.org/officeDocument/2006/relationships/image" Target="../media/image8167.png"/><Relationship Id="rId8069" Type="http://schemas.openxmlformats.org/officeDocument/2006/relationships/image" Target="../media/image8168.png"/><Relationship Id="rId8070" Type="http://schemas.openxmlformats.org/officeDocument/2006/relationships/image" Target="../media/image8169.png"/><Relationship Id="rId8071" Type="http://schemas.openxmlformats.org/officeDocument/2006/relationships/image" Target="../media/image8170.png"/><Relationship Id="rId8072" Type="http://schemas.openxmlformats.org/officeDocument/2006/relationships/image" Target="../media/image8171.png"/><Relationship Id="rId8073" Type="http://schemas.openxmlformats.org/officeDocument/2006/relationships/image" Target="../media/image8172.png"/><Relationship Id="rId8074" Type="http://schemas.openxmlformats.org/officeDocument/2006/relationships/image" Target="../media/image8173.png"/><Relationship Id="rId8075" Type="http://schemas.openxmlformats.org/officeDocument/2006/relationships/image" Target="../media/image8174.png"/><Relationship Id="rId8076" Type="http://schemas.openxmlformats.org/officeDocument/2006/relationships/image" Target="../media/image8175.png"/><Relationship Id="rId8077" Type="http://schemas.openxmlformats.org/officeDocument/2006/relationships/image" Target="../media/image8176.png"/><Relationship Id="rId8078" Type="http://schemas.openxmlformats.org/officeDocument/2006/relationships/image" Target="../media/image8177.png"/><Relationship Id="rId8079" Type="http://schemas.openxmlformats.org/officeDocument/2006/relationships/image" Target="../media/image8178.png"/><Relationship Id="rId8080" Type="http://schemas.openxmlformats.org/officeDocument/2006/relationships/image" Target="../media/image8179.png"/><Relationship Id="rId8081" Type="http://schemas.openxmlformats.org/officeDocument/2006/relationships/image" Target="../media/image8180.png"/><Relationship Id="rId8082" Type="http://schemas.openxmlformats.org/officeDocument/2006/relationships/image" Target="../media/image8181.png"/><Relationship Id="rId8083" Type="http://schemas.openxmlformats.org/officeDocument/2006/relationships/image" Target="../media/image8182.png"/><Relationship Id="rId8084" Type="http://schemas.openxmlformats.org/officeDocument/2006/relationships/image" Target="../media/image8183.png"/><Relationship Id="rId8085" Type="http://schemas.openxmlformats.org/officeDocument/2006/relationships/image" Target="../media/image8184.png"/><Relationship Id="rId8086" Type="http://schemas.openxmlformats.org/officeDocument/2006/relationships/image" Target="../media/image8185.png"/><Relationship Id="rId8087" Type="http://schemas.openxmlformats.org/officeDocument/2006/relationships/image" Target="../media/image8186.png"/><Relationship Id="rId8088" Type="http://schemas.openxmlformats.org/officeDocument/2006/relationships/image" Target="../media/image8187.png"/><Relationship Id="rId8089" Type="http://schemas.openxmlformats.org/officeDocument/2006/relationships/image" Target="../media/image8188.png"/><Relationship Id="rId8090" Type="http://schemas.openxmlformats.org/officeDocument/2006/relationships/image" Target="../media/image8189.png"/><Relationship Id="rId8091" Type="http://schemas.openxmlformats.org/officeDocument/2006/relationships/image" Target="../media/image8190.png"/><Relationship Id="rId8092" Type="http://schemas.openxmlformats.org/officeDocument/2006/relationships/image" Target="../media/image8191.png"/><Relationship Id="rId8093" Type="http://schemas.openxmlformats.org/officeDocument/2006/relationships/image" Target="../media/image8192.png"/><Relationship Id="rId8094" Type="http://schemas.openxmlformats.org/officeDocument/2006/relationships/image" Target="../media/image8193.png"/><Relationship Id="rId8095" Type="http://schemas.openxmlformats.org/officeDocument/2006/relationships/image" Target="../media/image8194.png"/><Relationship Id="rId8096" Type="http://schemas.openxmlformats.org/officeDocument/2006/relationships/image" Target="../media/image8195.png"/><Relationship Id="rId8097" Type="http://schemas.openxmlformats.org/officeDocument/2006/relationships/image" Target="../media/image8196.png"/><Relationship Id="rId8098" Type="http://schemas.openxmlformats.org/officeDocument/2006/relationships/image" Target="../media/image8197.png"/><Relationship Id="rId8099" Type="http://schemas.openxmlformats.org/officeDocument/2006/relationships/image" Target="../media/image8198.png"/><Relationship Id="rId8100" Type="http://schemas.openxmlformats.org/officeDocument/2006/relationships/image" Target="../media/image8199.png"/><Relationship Id="rId8101" Type="http://schemas.openxmlformats.org/officeDocument/2006/relationships/image" Target="../media/image8200.png"/><Relationship Id="rId8102" Type="http://schemas.openxmlformats.org/officeDocument/2006/relationships/image" Target="../media/image8201.png"/><Relationship Id="rId8103" Type="http://schemas.openxmlformats.org/officeDocument/2006/relationships/image" Target="../media/image8202.png"/><Relationship Id="rId8104" Type="http://schemas.openxmlformats.org/officeDocument/2006/relationships/image" Target="../media/image8203.png"/><Relationship Id="rId8105" Type="http://schemas.openxmlformats.org/officeDocument/2006/relationships/image" Target="../media/image8204.png"/><Relationship Id="rId8106" Type="http://schemas.openxmlformats.org/officeDocument/2006/relationships/image" Target="../media/image8205.png"/><Relationship Id="rId8107" Type="http://schemas.openxmlformats.org/officeDocument/2006/relationships/image" Target="../media/image8206.png"/><Relationship Id="rId8108" Type="http://schemas.openxmlformats.org/officeDocument/2006/relationships/image" Target="../media/image8207.png"/><Relationship Id="rId8109" Type="http://schemas.openxmlformats.org/officeDocument/2006/relationships/image" Target="../media/image8208.png"/><Relationship Id="rId8110" Type="http://schemas.openxmlformats.org/officeDocument/2006/relationships/image" Target="../media/image8209.png"/><Relationship Id="rId8111" Type="http://schemas.openxmlformats.org/officeDocument/2006/relationships/image" Target="../media/image8210.png"/><Relationship Id="rId8112" Type="http://schemas.openxmlformats.org/officeDocument/2006/relationships/image" Target="../media/image8211.png"/><Relationship Id="rId8113" Type="http://schemas.openxmlformats.org/officeDocument/2006/relationships/image" Target="../media/image8212.png"/><Relationship Id="rId8114" Type="http://schemas.openxmlformats.org/officeDocument/2006/relationships/image" Target="../media/image8213.png"/><Relationship Id="rId8115" Type="http://schemas.openxmlformats.org/officeDocument/2006/relationships/image" Target="../media/image8214.png"/><Relationship Id="rId8116" Type="http://schemas.openxmlformats.org/officeDocument/2006/relationships/image" Target="../media/image8215.png"/><Relationship Id="rId8117" Type="http://schemas.openxmlformats.org/officeDocument/2006/relationships/image" Target="../media/image8216.png"/><Relationship Id="rId8118" Type="http://schemas.openxmlformats.org/officeDocument/2006/relationships/image" Target="../media/image8217.png"/><Relationship Id="rId8119" Type="http://schemas.openxmlformats.org/officeDocument/2006/relationships/image" Target="../media/image8218.png"/><Relationship Id="rId8120" Type="http://schemas.openxmlformats.org/officeDocument/2006/relationships/image" Target="../media/image8219.png"/><Relationship Id="rId8121" Type="http://schemas.openxmlformats.org/officeDocument/2006/relationships/image" Target="../media/image8220.png"/><Relationship Id="rId8122" Type="http://schemas.openxmlformats.org/officeDocument/2006/relationships/image" Target="../media/image8221.png"/><Relationship Id="rId8123" Type="http://schemas.openxmlformats.org/officeDocument/2006/relationships/image" Target="../media/image8222.png"/><Relationship Id="rId8124" Type="http://schemas.openxmlformats.org/officeDocument/2006/relationships/image" Target="../media/image8223.png"/><Relationship Id="rId8125" Type="http://schemas.openxmlformats.org/officeDocument/2006/relationships/image" Target="../media/image8224.png"/><Relationship Id="rId8126" Type="http://schemas.openxmlformats.org/officeDocument/2006/relationships/image" Target="../media/image8225.png"/><Relationship Id="rId8127" Type="http://schemas.openxmlformats.org/officeDocument/2006/relationships/image" Target="../media/image8226.png"/><Relationship Id="rId8128" Type="http://schemas.openxmlformats.org/officeDocument/2006/relationships/image" Target="../media/image8227.png"/><Relationship Id="rId8129" Type="http://schemas.openxmlformats.org/officeDocument/2006/relationships/image" Target="../media/image8228.png"/><Relationship Id="rId8130" Type="http://schemas.openxmlformats.org/officeDocument/2006/relationships/image" Target="../media/image8229.png"/><Relationship Id="rId8131" Type="http://schemas.openxmlformats.org/officeDocument/2006/relationships/image" Target="../media/image8230.png"/><Relationship Id="rId8132" Type="http://schemas.openxmlformats.org/officeDocument/2006/relationships/image" Target="../media/image8231.png"/><Relationship Id="rId8133" Type="http://schemas.openxmlformats.org/officeDocument/2006/relationships/image" Target="../media/image8232.png"/><Relationship Id="rId8134" Type="http://schemas.openxmlformats.org/officeDocument/2006/relationships/image" Target="../media/image8233.png"/><Relationship Id="rId8135" Type="http://schemas.openxmlformats.org/officeDocument/2006/relationships/image" Target="../media/image8234.png"/><Relationship Id="rId8136" Type="http://schemas.openxmlformats.org/officeDocument/2006/relationships/image" Target="../media/image8235.png"/><Relationship Id="rId8137" Type="http://schemas.openxmlformats.org/officeDocument/2006/relationships/image" Target="../media/image8236.png"/><Relationship Id="rId8138" Type="http://schemas.openxmlformats.org/officeDocument/2006/relationships/image" Target="../media/image8237.png"/><Relationship Id="rId8139" Type="http://schemas.openxmlformats.org/officeDocument/2006/relationships/image" Target="../media/image8238.png"/><Relationship Id="rId8140" Type="http://schemas.openxmlformats.org/officeDocument/2006/relationships/image" Target="../media/image8239.png"/><Relationship Id="rId8141" Type="http://schemas.openxmlformats.org/officeDocument/2006/relationships/image" Target="../media/image8240.png"/><Relationship Id="rId8142" Type="http://schemas.openxmlformats.org/officeDocument/2006/relationships/image" Target="../media/image8241.png"/><Relationship Id="rId8143" Type="http://schemas.openxmlformats.org/officeDocument/2006/relationships/image" Target="../media/image8242.png"/><Relationship Id="rId8144" Type="http://schemas.openxmlformats.org/officeDocument/2006/relationships/image" Target="../media/image8243.png"/><Relationship Id="rId8145" Type="http://schemas.openxmlformats.org/officeDocument/2006/relationships/image" Target="../media/image8244.png"/><Relationship Id="rId8146" Type="http://schemas.openxmlformats.org/officeDocument/2006/relationships/image" Target="../media/image8245.png"/><Relationship Id="rId8147" Type="http://schemas.openxmlformats.org/officeDocument/2006/relationships/image" Target="../media/image8246.png"/><Relationship Id="rId8148" Type="http://schemas.openxmlformats.org/officeDocument/2006/relationships/image" Target="../media/image8247.png"/><Relationship Id="rId8149" Type="http://schemas.openxmlformats.org/officeDocument/2006/relationships/image" Target="../media/image8248.png"/><Relationship Id="rId8150" Type="http://schemas.openxmlformats.org/officeDocument/2006/relationships/image" Target="../media/image8249.png"/><Relationship Id="rId8151" Type="http://schemas.openxmlformats.org/officeDocument/2006/relationships/image" Target="../media/image8250.png"/><Relationship Id="rId8152" Type="http://schemas.openxmlformats.org/officeDocument/2006/relationships/image" Target="../media/image8251.png"/><Relationship Id="rId8153" Type="http://schemas.openxmlformats.org/officeDocument/2006/relationships/image" Target="../media/image8252.png"/><Relationship Id="rId8154" Type="http://schemas.openxmlformats.org/officeDocument/2006/relationships/image" Target="../media/image8253.png"/><Relationship Id="rId8155" Type="http://schemas.openxmlformats.org/officeDocument/2006/relationships/image" Target="../media/image8254.png"/><Relationship Id="rId8156" Type="http://schemas.openxmlformats.org/officeDocument/2006/relationships/image" Target="../media/image8255.png"/><Relationship Id="rId8157" Type="http://schemas.openxmlformats.org/officeDocument/2006/relationships/image" Target="../media/image8256.png"/><Relationship Id="rId8158" Type="http://schemas.openxmlformats.org/officeDocument/2006/relationships/image" Target="../media/image8257.png"/><Relationship Id="rId8159" Type="http://schemas.openxmlformats.org/officeDocument/2006/relationships/image" Target="../media/image8258.png"/><Relationship Id="rId8160" Type="http://schemas.openxmlformats.org/officeDocument/2006/relationships/image" Target="../media/image8259.png"/><Relationship Id="rId8161" Type="http://schemas.openxmlformats.org/officeDocument/2006/relationships/image" Target="../media/image8260.png"/><Relationship Id="rId8162" Type="http://schemas.openxmlformats.org/officeDocument/2006/relationships/image" Target="../media/image8261.png"/><Relationship Id="rId8163" Type="http://schemas.openxmlformats.org/officeDocument/2006/relationships/image" Target="../media/image8262.png"/><Relationship Id="rId8164" Type="http://schemas.openxmlformats.org/officeDocument/2006/relationships/image" Target="../media/image8263.png"/><Relationship Id="rId8165" Type="http://schemas.openxmlformats.org/officeDocument/2006/relationships/image" Target="../media/image8264.png"/><Relationship Id="rId8166" Type="http://schemas.openxmlformats.org/officeDocument/2006/relationships/image" Target="../media/image8265.png"/><Relationship Id="rId8167" Type="http://schemas.openxmlformats.org/officeDocument/2006/relationships/image" Target="../media/image8266.png"/><Relationship Id="rId8168" Type="http://schemas.openxmlformats.org/officeDocument/2006/relationships/image" Target="../media/image8267.png"/><Relationship Id="rId8169" Type="http://schemas.openxmlformats.org/officeDocument/2006/relationships/image" Target="../media/image8268.png"/><Relationship Id="rId8170" Type="http://schemas.openxmlformats.org/officeDocument/2006/relationships/image" Target="../media/image8269.png"/><Relationship Id="rId8171" Type="http://schemas.openxmlformats.org/officeDocument/2006/relationships/image" Target="../media/image8270.png"/><Relationship Id="rId8172" Type="http://schemas.openxmlformats.org/officeDocument/2006/relationships/image" Target="../media/image8271.png"/><Relationship Id="rId8173" Type="http://schemas.openxmlformats.org/officeDocument/2006/relationships/image" Target="../media/image8272.png"/><Relationship Id="rId8174" Type="http://schemas.openxmlformats.org/officeDocument/2006/relationships/image" Target="../media/image8273.png"/><Relationship Id="rId8175" Type="http://schemas.openxmlformats.org/officeDocument/2006/relationships/image" Target="../media/image8274.png"/><Relationship Id="rId8176" Type="http://schemas.openxmlformats.org/officeDocument/2006/relationships/image" Target="../media/image8275.png"/><Relationship Id="rId8177" Type="http://schemas.openxmlformats.org/officeDocument/2006/relationships/image" Target="../media/image8276.png"/><Relationship Id="rId8178" Type="http://schemas.openxmlformats.org/officeDocument/2006/relationships/image" Target="../media/image8277.png"/><Relationship Id="rId8179" Type="http://schemas.openxmlformats.org/officeDocument/2006/relationships/image" Target="../media/image8278.png"/><Relationship Id="rId8180" Type="http://schemas.openxmlformats.org/officeDocument/2006/relationships/image" Target="../media/image8279.png"/><Relationship Id="rId8181" Type="http://schemas.openxmlformats.org/officeDocument/2006/relationships/image" Target="../media/image8280.png"/><Relationship Id="rId8182" Type="http://schemas.openxmlformats.org/officeDocument/2006/relationships/image" Target="../media/image8281.png"/><Relationship Id="rId8183" Type="http://schemas.openxmlformats.org/officeDocument/2006/relationships/image" Target="../media/image8282.png"/><Relationship Id="rId8184" Type="http://schemas.openxmlformats.org/officeDocument/2006/relationships/image" Target="../media/image8283.png"/><Relationship Id="rId8185" Type="http://schemas.openxmlformats.org/officeDocument/2006/relationships/image" Target="../media/image8284.png"/><Relationship Id="rId8186" Type="http://schemas.openxmlformats.org/officeDocument/2006/relationships/image" Target="../media/image8285.png"/><Relationship Id="rId8187" Type="http://schemas.openxmlformats.org/officeDocument/2006/relationships/image" Target="../media/image8286.png"/><Relationship Id="rId8188" Type="http://schemas.openxmlformats.org/officeDocument/2006/relationships/image" Target="../media/image8287.png"/><Relationship Id="rId8189" Type="http://schemas.openxmlformats.org/officeDocument/2006/relationships/image" Target="../media/image8288.png"/><Relationship Id="rId8190" Type="http://schemas.openxmlformats.org/officeDocument/2006/relationships/image" Target="../media/image8289.png"/><Relationship Id="rId8191" Type="http://schemas.openxmlformats.org/officeDocument/2006/relationships/image" Target="../media/image8290.png"/><Relationship Id="rId8192" Type="http://schemas.openxmlformats.org/officeDocument/2006/relationships/image" Target="../media/image8291.png"/><Relationship Id="rId8193" Type="http://schemas.openxmlformats.org/officeDocument/2006/relationships/image" Target="../media/image8292.png"/><Relationship Id="rId8194" Type="http://schemas.openxmlformats.org/officeDocument/2006/relationships/image" Target="../media/image8293.png"/><Relationship Id="rId8195" Type="http://schemas.openxmlformats.org/officeDocument/2006/relationships/image" Target="../media/image8294.png"/><Relationship Id="rId8196" Type="http://schemas.openxmlformats.org/officeDocument/2006/relationships/image" Target="../media/image8295.png"/><Relationship Id="rId8197" Type="http://schemas.openxmlformats.org/officeDocument/2006/relationships/image" Target="../media/image8296.png"/><Relationship Id="rId8198" Type="http://schemas.openxmlformats.org/officeDocument/2006/relationships/image" Target="../media/image8297.png"/><Relationship Id="rId8199" Type="http://schemas.openxmlformats.org/officeDocument/2006/relationships/image" Target="../media/image8298.png"/><Relationship Id="rId8200" Type="http://schemas.openxmlformats.org/officeDocument/2006/relationships/image" Target="../media/image8299.png"/><Relationship Id="rId8201" Type="http://schemas.openxmlformats.org/officeDocument/2006/relationships/image" Target="../media/image8300.png"/><Relationship Id="rId8202" Type="http://schemas.openxmlformats.org/officeDocument/2006/relationships/image" Target="../media/image8301.png"/><Relationship Id="rId8203" Type="http://schemas.openxmlformats.org/officeDocument/2006/relationships/image" Target="../media/image8302.png"/><Relationship Id="rId8204" Type="http://schemas.openxmlformats.org/officeDocument/2006/relationships/image" Target="../media/image8303.png"/><Relationship Id="rId8205" Type="http://schemas.openxmlformats.org/officeDocument/2006/relationships/image" Target="../media/image8304.png"/><Relationship Id="rId8206" Type="http://schemas.openxmlformats.org/officeDocument/2006/relationships/image" Target="../media/image8305.png"/><Relationship Id="rId8207" Type="http://schemas.openxmlformats.org/officeDocument/2006/relationships/image" Target="../media/image8306.png"/><Relationship Id="rId8208" Type="http://schemas.openxmlformats.org/officeDocument/2006/relationships/image" Target="../media/image8307.png"/><Relationship Id="rId8209" Type="http://schemas.openxmlformats.org/officeDocument/2006/relationships/image" Target="../media/image8308.png"/><Relationship Id="rId8210" Type="http://schemas.openxmlformats.org/officeDocument/2006/relationships/image" Target="../media/image8309.png"/><Relationship Id="rId8211" Type="http://schemas.openxmlformats.org/officeDocument/2006/relationships/image" Target="../media/image8310.png"/><Relationship Id="rId8212" Type="http://schemas.openxmlformats.org/officeDocument/2006/relationships/image" Target="../media/image8311.png"/><Relationship Id="rId8213" Type="http://schemas.openxmlformats.org/officeDocument/2006/relationships/image" Target="../media/image8312.png"/><Relationship Id="rId8214" Type="http://schemas.openxmlformats.org/officeDocument/2006/relationships/image" Target="../media/image8313.png"/><Relationship Id="rId8215" Type="http://schemas.openxmlformats.org/officeDocument/2006/relationships/image" Target="../media/image8314.png"/><Relationship Id="rId8216" Type="http://schemas.openxmlformats.org/officeDocument/2006/relationships/image" Target="../media/image8315.png"/><Relationship Id="rId8217" Type="http://schemas.openxmlformats.org/officeDocument/2006/relationships/image" Target="../media/image8316.png"/><Relationship Id="rId8218" Type="http://schemas.openxmlformats.org/officeDocument/2006/relationships/image" Target="../media/image8317.png"/><Relationship Id="rId8219" Type="http://schemas.openxmlformats.org/officeDocument/2006/relationships/image" Target="../media/image8318.png"/><Relationship Id="rId8220" Type="http://schemas.openxmlformats.org/officeDocument/2006/relationships/image" Target="../media/image8319.png"/><Relationship Id="rId8221" Type="http://schemas.openxmlformats.org/officeDocument/2006/relationships/image" Target="../media/image8320.png"/><Relationship Id="rId8222" Type="http://schemas.openxmlformats.org/officeDocument/2006/relationships/image" Target="../media/image8321.png"/><Relationship Id="rId8223" Type="http://schemas.openxmlformats.org/officeDocument/2006/relationships/image" Target="../media/image8322.png"/><Relationship Id="rId8224" Type="http://schemas.openxmlformats.org/officeDocument/2006/relationships/image" Target="../media/image8323.png"/><Relationship Id="rId8225" Type="http://schemas.openxmlformats.org/officeDocument/2006/relationships/image" Target="../media/image8324.png"/><Relationship Id="rId8226" Type="http://schemas.openxmlformats.org/officeDocument/2006/relationships/image" Target="../media/image8325.png"/><Relationship Id="rId8227" Type="http://schemas.openxmlformats.org/officeDocument/2006/relationships/image" Target="../media/image8326.png"/><Relationship Id="rId8228" Type="http://schemas.openxmlformats.org/officeDocument/2006/relationships/image" Target="../media/image8327.png"/><Relationship Id="rId8229" Type="http://schemas.openxmlformats.org/officeDocument/2006/relationships/image" Target="../media/image8328.png"/><Relationship Id="rId8230" Type="http://schemas.openxmlformats.org/officeDocument/2006/relationships/image" Target="../media/image8329.png"/><Relationship Id="rId8231" Type="http://schemas.openxmlformats.org/officeDocument/2006/relationships/image" Target="../media/image8330.png"/><Relationship Id="rId8232" Type="http://schemas.openxmlformats.org/officeDocument/2006/relationships/image" Target="../media/image8331.png"/><Relationship Id="rId8233" Type="http://schemas.openxmlformats.org/officeDocument/2006/relationships/image" Target="../media/image8332.png"/><Relationship Id="rId8234" Type="http://schemas.openxmlformats.org/officeDocument/2006/relationships/image" Target="../media/image8333.png"/><Relationship Id="rId8235" Type="http://schemas.openxmlformats.org/officeDocument/2006/relationships/image" Target="../media/image8334.png"/><Relationship Id="rId8236" Type="http://schemas.openxmlformats.org/officeDocument/2006/relationships/image" Target="../media/image8335.png"/><Relationship Id="rId8237" Type="http://schemas.openxmlformats.org/officeDocument/2006/relationships/image" Target="../media/image8336.png"/><Relationship Id="rId8238" Type="http://schemas.openxmlformats.org/officeDocument/2006/relationships/image" Target="../media/image8337.png"/><Relationship Id="rId8239" Type="http://schemas.openxmlformats.org/officeDocument/2006/relationships/image" Target="../media/image8338.png"/><Relationship Id="rId8240" Type="http://schemas.openxmlformats.org/officeDocument/2006/relationships/image" Target="../media/image8339.png"/><Relationship Id="rId8241" Type="http://schemas.openxmlformats.org/officeDocument/2006/relationships/image" Target="../media/image8340.png"/><Relationship Id="rId8242" Type="http://schemas.openxmlformats.org/officeDocument/2006/relationships/image" Target="../media/image8341.png"/><Relationship Id="rId8243" Type="http://schemas.openxmlformats.org/officeDocument/2006/relationships/image" Target="../media/image8342.png"/><Relationship Id="rId8244" Type="http://schemas.openxmlformats.org/officeDocument/2006/relationships/image" Target="../media/image8343.png"/><Relationship Id="rId8245" Type="http://schemas.openxmlformats.org/officeDocument/2006/relationships/image" Target="../media/image8344.png"/><Relationship Id="rId8246" Type="http://schemas.openxmlformats.org/officeDocument/2006/relationships/image" Target="../media/image8345.png"/><Relationship Id="rId8247" Type="http://schemas.openxmlformats.org/officeDocument/2006/relationships/image" Target="../media/image8346.png"/><Relationship Id="rId8248" Type="http://schemas.openxmlformats.org/officeDocument/2006/relationships/image" Target="../media/image8347.png"/><Relationship Id="rId8249" Type="http://schemas.openxmlformats.org/officeDocument/2006/relationships/image" Target="../media/image8348.png"/><Relationship Id="rId8250" Type="http://schemas.openxmlformats.org/officeDocument/2006/relationships/image" Target="../media/image8349.png"/><Relationship Id="rId8251" Type="http://schemas.openxmlformats.org/officeDocument/2006/relationships/image" Target="../media/image8350.png"/><Relationship Id="rId8252" Type="http://schemas.openxmlformats.org/officeDocument/2006/relationships/image" Target="../media/image8351.png"/><Relationship Id="rId8253" Type="http://schemas.openxmlformats.org/officeDocument/2006/relationships/image" Target="../media/image8352.png"/><Relationship Id="rId8254" Type="http://schemas.openxmlformats.org/officeDocument/2006/relationships/image" Target="../media/image8353.png"/><Relationship Id="rId8255" Type="http://schemas.openxmlformats.org/officeDocument/2006/relationships/image" Target="../media/image8354.png"/><Relationship Id="rId8256" Type="http://schemas.openxmlformats.org/officeDocument/2006/relationships/image" Target="../media/image8355.png"/><Relationship Id="rId8257" Type="http://schemas.openxmlformats.org/officeDocument/2006/relationships/image" Target="../media/image8356.png"/><Relationship Id="rId8258" Type="http://schemas.openxmlformats.org/officeDocument/2006/relationships/image" Target="../media/image8357.png"/><Relationship Id="rId8259" Type="http://schemas.openxmlformats.org/officeDocument/2006/relationships/image" Target="../media/image8358.png"/><Relationship Id="rId8260" Type="http://schemas.openxmlformats.org/officeDocument/2006/relationships/image" Target="../media/image8359.png"/><Relationship Id="rId8261" Type="http://schemas.openxmlformats.org/officeDocument/2006/relationships/image" Target="../media/image8360.png"/><Relationship Id="rId8262" Type="http://schemas.openxmlformats.org/officeDocument/2006/relationships/image" Target="../media/image8361.png"/><Relationship Id="rId8263" Type="http://schemas.openxmlformats.org/officeDocument/2006/relationships/image" Target="../media/image8362.png"/><Relationship Id="rId8264" Type="http://schemas.openxmlformats.org/officeDocument/2006/relationships/image" Target="../media/image8363.png"/><Relationship Id="rId8265" Type="http://schemas.openxmlformats.org/officeDocument/2006/relationships/image" Target="../media/image8364.png"/><Relationship Id="rId8266" Type="http://schemas.openxmlformats.org/officeDocument/2006/relationships/image" Target="../media/image8365.png"/><Relationship Id="rId8267" Type="http://schemas.openxmlformats.org/officeDocument/2006/relationships/image" Target="../media/image8366.png"/><Relationship Id="rId8268" Type="http://schemas.openxmlformats.org/officeDocument/2006/relationships/image" Target="../media/image8367.png"/><Relationship Id="rId8269" Type="http://schemas.openxmlformats.org/officeDocument/2006/relationships/image" Target="../media/image8368.png"/><Relationship Id="rId8270" Type="http://schemas.openxmlformats.org/officeDocument/2006/relationships/image" Target="../media/image8369.png"/><Relationship Id="rId8271" Type="http://schemas.openxmlformats.org/officeDocument/2006/relationships/image" Target="../media/image8370.png"/><Relationship Id="rId8272" Type="http://schemas.openxmlformats.org/officeDocument/2006/relationships/image" Target="../media/image8371.png"/><Relationship Id="rId8273" Type="http://schemas.openxmlformats.org/officeDocument/2006/relationships/image" Target="../media/image8372.png"/><Relationship Id="rId8274" Type="http://schemas.openxmlformats.org/officeDocument/2006/relationships/image" Target="../media/image8373.png"/><Relationship Id="rId8275" Type="http://schemas.openxmlformats.org/officeDocument/2006/relationships/image" Target="../media/image8374.png"/><Relationship Id="rId8276" Type="http://schemas.openxmlformats.org/officeDocument/2006/relationships/image" Target="../media/image8375.png"/><Relationship Id="rId8277" Type="http://schemas.openxmlformats.org/officeDocument/2006/relationships/image" Target="../media/image8376.png"/><Relationship Id="rId8278" Type="http://schemas.openxmlformats.org/officeDocument/2006/relationships/image" Target="../media/image8377.png"/><Relationship Id="rId8279" Type="http://schemas.openxmlformats.org/officeDocument/2006/relationships/image" Target="../media/image8378.png"/><Relationship Id="rId8280" Type="http://schemas.openxmlformats.org/officeDocument/2006/relationships/image" Target="../media/image8379.png"/><Relationship Id="rId8281" Type="http://schemas.openxmlformats.org/officeDocument/2006/relationships/image" Target="../media/image8380.png"/><Relationship Id="rId8282" Type="http://schemas.openxmlformats.org/officeDocument/2006/relationships/image" Target="../media/image8381.png"/><Relationship Id="rId8283" Type="http://schemas.openxmlformats.org/officeDocument/2006/relationships/image" Target="../media/image8382.png"/><Relationship Id="rId8284" Type="http://schemas.openxmlformats.org/officeDocument/2006/relationships/image" Target="../media/image8383.png"/><Relationship Id="rId8285" Type="http://schemas.openxmlformats.org/officeDocument/2006/relationships/image" Target="../media/image8384.png"/><Relationship Id="rId8286" Type="http://schemas.openxmlformats.org/officeDocument/2006/relationships/image" Target="../media/image8385.png"/><Relationship Id="rId8287" Type="http://schemas.openxmlformats.org/officeDocument/2006/relationships/image" Target="../media/image8386.png"/><Relationship Id="rId8288" Type="http://schemas.openxmlformats.org/officeDocument/2006/relationships/image" Target="../media/image8387.png"/><Relationship Id="rId8289" Type="http://schemas.openxmlformats.org/officeDocument/2006/relationships/image" Target="../media/image8388.png"/><Relationship Id="rId8290" Type="http://schemas.openxmlformats.org/officeDocument/2006/relationships/image" Target="../media/image8389.png"/><Relationship Id="rId8291" Type="http://schemas.openxmlformats.org/officeDocument/2006/relationships/image" Target="../media/image8390.png"/><Relationship Id="rId8292" Type="http://schemas.openxmlformats.org/officeDocument/2006/relationships/image" Target="../media/image8391.png"/><Relationship Id="rId8293" Type="http://schemas.openxmlformats.org/officeDocument/2006/relationships/image" Target="../media/image8392.png"/><Relationship Id="rId8294" Type="http://schemas.openxmlformats.org/officeDocument/2006/relationships/image" Target="../media/image8393.png"/><Relationship Id="rId8295" Type="http://schemas.openxmlformats.org/officeDocument/2006/relationships/image" Target="../media/image8394.png"/><Relationship Id="rId8296" Type="http://schemas.openxmlformats.org/officeDocument/2006/relationships/image" Target="../media/image8395.png"/><Relationship Id="rId8297" Type="http://schemas.openxmlformats.org/officeDocument/2006/relationships/image" Target="../media/image8396.png"/><Relationship Id="rId8298" Type="http://schemas.openxmlformats.org/officeDocument/2006/relationships/image" Target="../media/image8397.png"/><Relationship Id="rId8299" Type="http://schemas.openxmlformats.org/officeDocument/2006/relationships/image" Target="../media/image8398.png"/><Relationship Id="rId8300" Type="http://schemas.openxmlformats.org/officeDocument/2006/relationships/image" Target="../media/image8399.png"/><Relationship Id="rId8301" Type="http://schemas.openxmlformats.org/officeDocument/2006/relationships/image" Target="../media/image8400.png"/><Relationship Id="rId8302" Type="http://schemas.openxmlformats.org/officeDocument/2006/relationships/image" Target="../media/image8401.png"/><Relationship Id="rId8303" Type="http://schemas.openxmlformats.org/officeDocument/2006/relationships/image" Target="../media/image8402.png"/><Relationship Id="rId8304" Type="http://schemas.openxmlformats.org/officeDocument/2006/relationships/image" Target="../media/image8403.png"/><Relationship Id="rId8305" Type="http://schemas.openxmlformats.org/officeDocument/2006/relationships/image" Target="../media/image8404.png"/><Relationship Id="rId8306" Type="http://schemas.openxmlformats.org/officeDocument/2006/relationships/image" Target="../media/image8405.png"/><Relationship Id="rId8307" Type="http://schemas.openxmlformats.org/officeDocument/2006/relationships/image" Target="../media/image8406.png"/><Relationship Id="rId8308" Type="http://schemas.openxmlformats.org/officeDocument/2006/relationships/image" Target="../media/image8407.png"/><Relationship Id="rId8309" Type="http://schemas.openxmlformats.org/officeDocument/2006/relationships/image" Target="../media/image8408.png"/><Relationship Id="rId8310" Type="http://schemas.openxmlformats.org/officeDocument/2006/relationships/image" Target="../media/image8409.png"/><Relationship Id="rId8311" Type="http://schemas.openxmlformats.org/officeDocument/2006/relationships/image" Target="../media/image8410.png"/><Relationship Id="rId8312" Type="http://schemas.openxmlformats.org/officeDocument/2006/relationships/image" Target="../media/image8411.png"/><Relationship Id="rId8313" Type="http://schemas.openxmlformats.org/officeDocument/2006/relationships/image" Target="../media/image8412.png"/><Relationship Id="rId8314" Type="http://schemas.openxmlformats.org/officeDocument/2006/relationships/image" Target="../media/image8413.png"/><Relationship Id="rId8315" Type="http://schemas.openxmlformats.org/officeDocument/2006/relationships/image" Target="../media/image8414.png"/><Relationship Id="rId8316" Type="http://schemas.openxmlformats.org/officeDocument/2006/relationships/image" Target="../media/image8415.png"/><Relationship Id="rId8317" Type="http://schemas.openxmlformats.org/officeDocument/2006/relationships/image" Target="../media/image8416.png"/><Relationship Id="rId8318" Type="http://schemas.openxmlformats.org/officeDocument/2006/relationships/image" Target="../media/image8417.png"/><Relationship Id="rId8319" Type="http://schemas.openxmlformats.org/officeDocument/2006/relationships/image" Target="../media/image8418.png"/><Relationship Id="rId8320" Type="http://schemas.openxmlformats.org/officeDocument/2006/relationships/image" Target="../media/image8419.png"/><Relationship Id="rId8321" Type="http://schemas.openxmlformats.org/officeDocument/2006/relationships/image" Target="../media/image8420.png"/><Relationship Id="rId8322" Type="http://schemas.openxmlformats.org/officeDocument/2006/relationships/image" Target="../media/image8421.png"/><Relationship Id="rId8323" Type="http://schemas.openxmlformats.org/officeDocument/2006/relationships/image" Target="../media/image8422.png"/><Relationship Id="rId8324" Type="http://schemas.openxmlformats.org/officeDocument/2006/relationships/image" Target="../media/image8423.png"/><Relationship Id="rId8325" Type="http://schemas.openxmlformats.org/officeDocument/2006/relationships/image" Target="../media/image8424.png"/><Relationship Id="rId8326" Type="http://schemas.openxmlformats.org/officeDocument/2006/relationships/image" Target="../media/image8425.png"/><Relationship Id="rId8327" Type="http://schemas.openxmlformats.org/officeDocument/2006/relationships/image" Target="../media/image8426.png"/><Relationship Id="rId8328" Type="http://schemas.openxmlformats.org/officeDocument/2006/relationships/image" Target="../media/image8427.png"/><Relationship Id="rId8329" Type="http://schemas.openxmlformats.org/officeDocument/2006/relationships/image" Target="../media/image8428.png"/><Relationship Id="rId8330" Type="http://schemas.openxmlformats.org/officeDocument/2006/relationships/image" Target="../media/image8429.png"/><Relationship Id="rId8331" Type="http://schemas.openxmlformats.org/officeDocument/2006/relationships/image" Target="../media/image8430.png"/><Relationship Id="rId8332" Type="http://schemas.openxmlformats.org/officeDocument/2006/relationships/image" Target="../media/image8431.png"/><Relationship Id="rId8333" Type="http://schemas.openxmlformats.org/officeDocument/2006/relationships/image" Target="../media/image8432.png"/><Relationship Id="rId8334" Type="http://schemas.openxmlformats.org/officeDocument/2006/relationships/image" Target="../media/image8433.png"/><Relationship Id="rId8335" Type="http://schemas.openxmlformats.org/officeDocument/2006/relationships/image" Target="../media/image8434.png"/><Relationship Id="rId8336" Type="http://schemas.openxmlformats.org/officeDocument/2006/relationships/image" Target="../media/image8435.png"/><Relationship Id="rId8337" Type="http://schemas.openxmlformats.org/officeDocument/2006/relationships/image" Target="../media/image8436.png"/><Relationship Id="rId8338" Type="http://schemas.openxmlformats.org/officeDocument/2006/relationships/image" Target="../media/image8437.png"/><Relationship Id="rId8339" Type="http://schemas.openxmlformats.org/officeDocument/2006/relationships/image" Target="../media/image8438.png"/><Relationship Id="rId8340" Type="http://schemas.openxmlformats.org/officeDocument/2006/relationships/image" Target="../media/image8439.png"/><Relationship Id="rId8341" Type="http://schemas.openxmlformats.org/officeDocument/2006/relationships/image" Target="../media/image8440.png"/><Relationship Id="rId8342" Type="http://schemas.openxmlformats.org/officeDocument/2006/relationships/image" Target="../media/image8441.png"/><Relationship Id="rId8343" Type="http://schemas.openxmlformats.org/officeDocument/2006/relationships/image" Target="../media/image8442.png"/><Relationship Id="rId8344" Type="http://schemas.openxmlformats.org/officeDocument/2006/relationships/image" Target="../media/image8443.png"/><Relationship Id="rId8345" Type="http://schemas.openxmlformats.org/officeDocument/2006/relationships/image" Target="../media/image8444.png"/><Relationship Id="rId8346" Type="http://schemas.openxmlformats.org/officeDocument/2006/relationships/image" Target="../media/image8445.png"/><Relationship Id="rId8347" Type="http://schemas.openxmlformats.org/officeDocument/2006/relationships/image" Target="../media/image8446.png"/><Relationship Id="rId8348" Type="http://schemas.openxmlformats.org/officeDocument/2006/relationships/image" Target="../media/image8447.png"/><Relationship Id="rId8349" Type="http://schemas.openxmlformats.org/officeDocument/2006/relationships/image" Target="../media/image8448.png"/><Relationship Id="rId8350" Type="http://schemas.openxmlformats.org/officeDocument/2006/relationships/image" Target="../media/image8449.png"/><Relationship Id="rId8351" Type="http://schemas.openxmlformats.org/officeDocument/2006/relationships/image" Target="../media/image8450.png"/><Relationship Id="rId8352" Type="http://schemas.openxmlformats.org/officeDocument/2006/relationships/image" Target="../media/image8451.png"/><Relationship Id="rId8353" Type="http://schemas.openxmlformats.org/officeDocument/2006/relationships/image" Target="../media/image8452.png"/><Relationship Id="rId8354" Type="http://schemas.openxmlformats.org/officeDocument/2006/relationships/image" Target="../media/image8453.png"/><Relationship Id="rId8355" Type="http://schemas.openxmlformats.org/officeDocument/2006/relationships/image" Target="../media/image8454.png"/><Relationship Id="rId8356" Type="http://schemas.openxmlformats.org/officeDocument/2006/relationships/image" Target="../media/image8455.png"/><Relationship Id="rId8357" Type="http://schemas.openxmlformats.org/officeDocument/2006/relationships/image" Target="../media/image8456.png"/><Relationship Id="rId8358" Type="http://schemas.openxmlformats.org/officeDocument/2006/relationships/image" Target="../media/image8457.png"/><Relationship Id="rId8359" Type="http://schemas.openxmlformats.org/officeDocument/2006/relationships/image" Target="../media/image8458.png"/><Relationship Id="rId8360" Type="http://schemas.openxmlformats.org/officeDocument/2006/relationships/image" Target="../media/image8459.png"/><Relationship Id="rId8361" Type="http://schemas.openxmlformats.org/officeDocument/2006/relationships/image" Target="../media/image8460.png"/><Relationship Id="rId8362" Type="http://schemas.openxmlformats.org/officeDocument/2006/relationships/image" Target="../media/image8461.png"/><Relationship Id="rId8363" Type="http://schemas.openxmlformats.org/officeDocument/2006/relationships/image" Target="../media/image8462.png"/><Relationship Id="rId8364" Type="http://schemas.openxmlformats.org/officeDocument/2006/relationships/image" Target="../media/image8463.png"/><Relationship Id="rId8365" Type="http://schemas.openxmlformats.org/officeDocument/2006/relationships/image" Target="../media/image8464.png"/><Relationship Id="rId8366" Type="http://schemas.openxmlformats.org/officeDocument/2006/relationships/image" Target="../media/image8465.png"/><Relationship Id="rId8367" Type="http://schemas.openxmlformats.org/officeDocument/2006/relationships/image" Target="../media/image8466.png"/><Relationship Id="rId8368" Type="http://schemas.openxmlformats.org/officeDocument/2006/relationships/image" Target="../media/image8467.png"/><Relationship Id="rId8369" Type="http://schemas.openxmlformats.org/officeDocument/2006/relationships/image" Target="../media/image8468.png"/><Relationship Id="rId8370" Type="http://schemas.openxmlformats.org/officeDocument/2006/relationships/image" Target="../media/image8469.png"/><Relationship Id="rId8371" Type="http://schemas.openxmlformats.org/officeDocument/2006/relationships/image" Target="../media/image8470.png"/><Relationship Id="rId8372" Type="http://schemas.openxmlformats.org/officeDocument/2006/relationships/image" Target="../media/image8471.png"/><Relationship Id="rId8373" Type="http://schemas.openxmlformats.org/officeDocument/2006/relationships/image" Target="../media/image8472.png"/><Relationship Id="rId8374" Type="http://schemas.openxmlformats.org/officeDocument/2006/relationships/image" Target="../media/image8473.png"/><Relationship Id="rId8375" Type="http://schemas.openxmlformats.org/officeDocument/2006/relationships/image" Target="../media/image8474.png"/><Relationship Id="rId8376" Type="http://schemas.openxmlformats.org/officeDocument/2006/relationships/image" Target="../media/image8475.png"/><Relationship Id="rId8377" Type="http://schemas.openxmlformats.org/officeDocument/2006/relationships/image" Target="../media/image8476.png"/><Relationship Id="rId8378" Type="http://schemas.openxmlformats.org/officeDocument/2006/relationships/image" Target="../media/image8477.png"/><Relationship Id="rId8379" Type="http://schemas.openxmlformats.org/officeDocument/2006/relationships/image" Target="../media/image8478.png"/><Relationship Id="rId8380" Type="http://schemas.openxmlformats.org/officeDocument/2006/relationships/image" Target="../media/image8479.png"/><Relationship Id="rId8381" Type="http://schemas.openxmlformats.org/officeDocument/2006/relationships/image" Target="../media/image8480.png"/><Relationship Id="rId8382" Type="http://schemas.openxmlformats.org/officeDocument/2006/relationships/image" Target="../media/image8481.png"/><Relationship Id="rId8383" Type="http://schemas.openxmlformats.org/officeDocument/2006/relationships/image" Target="../media/image8482.png"/><Relationship Id="rId8384" Type="http://schemas.openxmlformats.org/officeDocument/2006/relationships/image" Target="../media/image8483.png"/><Relationship Id="rId8385" Type="http://schemas.openxmlformats.org/officeDocument/2006/relationships/image" Target="../media/image8484.png"/><Relationship Id="rId8386" Type="http://schemas.openxmlformats.org/officeDocument/2006/relationships/image" Target="../media/image8485.png"/><Relationship Id="rId8387" Type="http://schemas.openxmlformats.org/officeDocument/2006/relationships/image" Target="../media/image8486.png"/><Relationship Id="rId8388" Type="http://schemas.openxmlformats.org/officeDocument/2006/relationships/image" Target="../media/image8487.png"/><Relationship Id="rId8389" Type="http://schemas.openxmlformats.org/officeDocument/2006/relationships/image" Target="../media/image8488.png"/><Relationship Id="rId8390" Type="http://schemas.openxmlformats.org/officeDocument/2006/relationships/image" Target="../media/image8489.png"/><Relationship Id="rId8391" Type="http://schemas.openxmlformats.org/officeDocument/2006/relationships/image" Target="../media/image8490.png"/><Relationship Id="rId8392" Type="http://schemas.openxmlformats.org/officeDocument/2006/relationships/image" Target="../media/image8491.png"/><Relationship Id="rId8393" Type="http://schemas.openxmlformats.org/officeDocument/2006/relationships/image" Target="../media/image8492.png"/><Relationship Id="rId8394" Type="http://schemas.openxmlformats.org/officeDocument/2006/relationships/image" Target="../media/image8493.png"/><Relationship Id="rId8395" Type="http://schemas.openxmlformats.org/officeDocument/2006/relationships/image" Target="../media/image8494.png"/><Relationship Id="rId8396" Type="http://schemas.openxmlformats.org/officeDocument/2006/relationships/image" Target="../media/image8495.png"/><Relationship Id="rId8397" Type="http://schemas.openxmlformats.org/officeDocument/2006/relationships/image" Target="../media/image8496.png"/><Relationship Id="rId8398" Type="http://schemas.openxmlformats.org/officeDocument/2006/relationships/image" Target="../media/image8497.png"/><Relationship Id="rId8399" Type="http://schemas.openxmlformats.org/officeDocument/2006/relationships/image" Target="../media/image8498.png"/><Relationship Id="rId8400" Type="http://schemas.openxmlformats.org/officeDocument/2006/relationships/image" Target="../media/image8499.png"/><Relationship Id="rId8401" Type="http://schemas.openxmlformats.org/officeDocument/2006/relationships/image" Target="../media/image8500.png"/><Relationship Id="rId8402" Type="http://schemas.openxmlformats.org/officeDocument/2006/relationships/image" Target="../media/image8501.png"/><Relationship Id="rId8403" Type="http://schemas.openxmlformats.org/officeDocument/2006/relationships/image" Target="../media/image8502.png"/><Relationship Id="rId8404" Type="http://schemas.openxmlformats.org/officeDocument/2006/relationships/image" Target="../media/image8503.png"/><Relationship Id="rId8405" Type="http://schemas.openxmlformats.org/officeDocument/2006/relationships/image" Target="../media/image8504.png"/><Relationship Id="rId8406" Type="http://schemas.openxmlformats.org/officeDocument/2006/relationships/image" Target="../media/image8505.png"/><Relationship Id="rId8407" Type="http://schemas.openxmlformats.org/officeDocument/2006/relationships/image" Target="../media/image8506.png"/><Relationship Id="rId8408" Type="http://schemas.openxmlformats.org/officeDocument/2006/relationships/image" Target="../media/image8507.png"/><Relationship Id="rId8409" Type="http://schemas.openxmlformats.org/officeDocument/2006/relationships/image" Target="../media/image8508.png"/><Relationship Id="rId8410" Type="http://schemas.openxmlformats.org/officeDocument/2006/relationships/image" Target="../media/image8509.png"/><Relationship Id="rId8411" Type="http://schemas.openxmlformats.org/officeDocument/2006/relationships/image" Target="../media/image8510.png"/><Relationship Id="rId8412" Type="http://schemas.openxmlformats.org/officeDocument/2006/relationships/image" Target="../media/image8511.png"/><Relationship Id="rId8413" Type="http://schemas.openxmlformats.org/officeDocument/2006/relationships/image" Target="../media/image8512.png"/><Relationship Id="rId8414" Type="http://schemas.openxmlformats.org/officeDocument/2006/relationships/image" Target="../media/image8513.png"/><Relationship Id="rId8415" Type="http://schemas.openxmlformats.org/officeDocument/2006/relationships/image" Target="../media/image8514.png"/><Relationship Id="rId8416" Type="http://schemas.openxmlformats.org/officeDocument/2006/relationships/image" Target="../media/image8515.png"/><Relationship Id="rId8417" Type="http://schemas.openxmlformats.org/officeDocument/2006/relationships/image" Target="../media/image8516.png"/><Relationship Id="rId8418" Type="http://schemas.openxmlformats.org/officeDocument/2006/relationships/image" Target="../media/image8517.png"/><Relationship Id="rId8419" Type="http://schemas.openxmlformats.org/officeDocument/2006/relationships/image" Target="../media/image8518.png"/><Relationship Id="rId8420" Type="http://schemas.openxmlformats.org/officeDocument/2006/relationships/image" Target="../media/image8519.png"/><Relationship Id="rId8421" Type="http://schemas.openxmlformats.org/officeDocument/2006/relationships/image" Target="../media/image8520.png"/><Relationship Id="rId8422" Type="http://schemas.openxmlformats.org/officeDocument/2006/relationships/image" Target="../media/image8521.png"/><Relationship Id="rId8423" Type="http://schemas.openxmlformats.org/officeDocument/2006/relationships/image" Target="../media/image8522.png"/><Relationship Id="rId8424" Type="http://schemas.openxmlformats.org/officeDocument/2006/relationships/image" Target="../media/image8523.png"/><Relationship Id="rId8425" Type="http://schemas.openxmlformats.org/officeDocument/2006/relationships/image" Target="../media/image8524.png"/><Relationship Id="rId8426" Type="http://schemas.openxmlformats.org/officeDocument/2006/relationships/image" Target="../media/image8525.png"/><Relationship Id="rId8427" Type="http://schemas.openxmlformats.org/officeDocument/2006/relationships/image" Target="../media/image8526.png"/><Relationship Id="rId8428" Type="http://schemas.openxmlformats.org/officeDocument/2006/relationships/image" Target="../media/image8527.png"/><Relationship Id="rId8429" Type="http://schemas.openxmlformats.org/officeDocument/2006/relationships/image" Target="../media/image8528.png"/><Relationship Id="rId8430" Type="http://schemas.openxmlformats.org/officeDocument/2006/relationships/image" Target="../media/image8529.png"/><Relationship Id="rId8431" Type="http://schemas.openxmlformats.org/officeDocument/2006/relationships/image" Target="../media/image8530.png"/><Relationship Id="rId8432" Type="http://schemas.openxmlformats.org/officeDocument/2006/relationships/image" Target="../media/image8531.png"/><Relationship Id="rId8433" Type="http://schemas.openxmlformats.org/officeDocument/2006/relationships/image" Target="../media/image8532.png"/><Relationship Id="rId8434" Type="http://schemas.openxmlformats.org/officeDocument/2006/relationships/image" Target="../media/image8533.png"/><Relationship Id="rId8435" Type="http://schemas.openxmlformats.org/officeDocument/2006/relationships/image" Target="../media/image8534.png"/><Relationship Id="rId8436" Type="http://schemas.openxmlformats.org/officeDocument/2006/relationships/image" Target="../media/image8535.png"/><Relationship Id="rId8437" Type="http://schemas.openxmlformats.org/officeDocument/2006/relationships/image" Target="../media/image8536.png"/><Relationship Id="rId8438" Type="http://schemas.openxmlformats.org/officeDocument/2006/relationships/image" Target="../media/image8537.png"/><Relationship Id="rId8439" Type="http://schemas.openxmlformats.org/officeDocument/2006/relationships/image" Target="../media/image8538.png"/><Relationship Id="rId8440" Type="http://schemas.openxmlformats.org/officeDocument/2006/relationships/image" Target="../media/image8539.png"/><Relationship Id="rId8441" Type="http://schemas.openxmlformats.org/officeDocument/2006/relationships/image" Target="../media/image8540.png"/><Relationship Id="rId8442" Type="http://schemas.openxmlformats.org/officeDocument/2006/relationships/image" Target="../media/image8541.png"/><Relationship Id="rId8443" Type="http://schemas.openxmlformats.org/officeDocument/2006/relationships/image" Target="../media/image8542.png"/><Relationship Id="rId8444" Type="http://schemas.openxmlformats.org/officeDocument/2006/relationships/image" Target="../media/image8543.png"/><Relationship Id="rId8445" Type="http://schemas.openxmlformats.org/officeDocument/2006/relationships/image" Target="../media/image8544.png"/><Relationship Id="rId8446" Type="http://schemas.openxmlformats.org/officeDocument/2006/relationships/image" Target="../media/image8545.png"/><Relationship Id="rId8447" Type="http://schemas.openxmlformats.org/officeDocument/2006/relationships/image" Target="../media/image8546.png"/><Relationship Id="rId8448" Type="http://schemas.openxmlformats.org/officeDocument/2006/relationships/image" Target="../media/image8547.png"/><Relationship Id="rId8449" Type="http://schemas.openxmlformats.org/officeDocument/2006/relationships/image" Target="../media/image8548.png"/><Relationship Id="rId8450" Type="http://schemas.openxmlformats.org/officeDocument/2006/relationships/image" Target="../media/image8549.png"/><Relationship Id="rId8451" Type="http://schemas.openxmlformats.org/officeDocument/2006/relationships/image" Target="../media/image8550.png"/><Relationship Id="rId8452" Type="http://schemas.openxmlformats.org/officeDocument/2006/relationships/image" Target="../media/image8551.png"/><Relationship Id="rId8453" Type="http://schemas.openxmlformats.org/officeDocument/2006/relationships/image" Target="../media/image8552.png"/><Relationship Id="rId8454" Type="http://schemas.openxmlformats.org/officeDocument/2006/relationships/image" Target="../media/image8553.png"/><Relationship Id="rId8455" Type="http://schemas.openxmlformats.org/officeDocument/2006/relationships/image" Target="../media/image8554.png"/><Relationship Id="rId8456" Type="http://schemas.openxmlformats.org/officeDocument/2006/relationships/image" Target="../media/image8555.png"/><Relationship Id="rId8457" Type="http://schemas.openxmlformats.org/officeDocument/2006/relationships/image" Target="../media/image8556.png"/><Relationship Id="rId8458" Type="http://schemas.openxmlformats.org/officeDocument/2006/relationships/image" Target="../media/image8557.png"/><Relationship Id="rId8459" Type="http://schemas.openxmlformats.org/officeDocument/2006/relationships/image" Target="../media/image8558.png"/><Relationship Id="rId8460" Type="http://schemas.openxmlformats.org/officeDocument/2006/relationships/image" Target="../media/image8559.png"/><Relationship Id="rId8461" Type="http://schemas.openxmlformats.org/officeDocument/2006/relationships/image" Target="../media/image8560.png"/><Relationship Id="rId8462" Type="http://schemas.openxmlformats.org/officeDocument/2006/relationships/image" Target="../media/image8561.png"/><Relationship Id="rId8463" Type="http://schemas.openxmlformats.org/officeDocument/2006/relationships/image" Target="../media/image8562.png"/><Relationship Id="rId8464" Type="http://schemas.openxmlformats.org/officeDocument/2006/relationships/image" Target="../media/image8563.png"/><Relationship Id="rId8465" Type="http://schemas.openxmlformats.org/officeDocument/2006/relationships/image" Target="../media/image8564.png"/><Relationship Id="rId8466" Type="http://schemas.openxmlformats.org/officeDocument/2006/relationships/image" Target="../media/image8565.png"/><Relationship Id="rId8467" Type="http://schemas.openxmlformats.org/officeDocument/2006/relationships/image" Target="../media/image8566.png"/><Relationship Id="rId8468" Type="http://schemas.openxmlformats.org/officeDocument/2006/relationships/image" Target="../media/image8567.png"/><Relationship Id="rId8469" Type="http://schemas.openxmlformats.org/officeDocument/2006/relationships/image" Target="../media/image8568.png"/><Relationship Id="rId8470" Type="http://schemas.openxmlformats.org/officeDocument/2006/relationships/image" Target="../media/image8569.png"/><Relationship Id="rId8471" Type="http://schemas.openxmlformats.org/officeDocument/2006/relationships/image" Target="../media/image8570.png"/><Relationship Id="rId8472" Type="http://schemas.openxmlformats.org/officeDocument/2006/relationships/image" Target="../media/image8571.png"/><Relationship Id="rId8473" Type="http://schemas.openxmlformats.org/officeDocument/2006/relationships/image" Target="../media/image8572.png"/><Relationship Id="rId8474" Type="http://schemas.openxmlformats.org/officeDocument/2006/relationships/image" Target="../media/image8573.png"/><Relationship Id="rId8475" Type="http://schemas.openxmlformats.org/officeDocument/2006/relationships/image" Target="../media/image8574.png"/><Relationship Id="rId8476" Type="http://schemas.openxmlformats.org/officeDocument/2006/relationships/image" Target="../media/image8575.png"/><Relationship Id="rId8477" Type="http://schemas.openxmlformats.org/officeDocument/2006/relationships/image" Target="../media/image8576.png"/><Relationship Id="rId8478" Type="http://schemas.openxmlformats.org/officeDocument/2006/relationships/image" Target="../media/image8577.png"/><Relationship Id="rId8479" Type="http://schemas.openxmlformats.org/officeDocument/2006/relationships/image" Target="../media/image8578.png"/><Relationship Id="rId8480" Type="http://schemas.openxmlformats.org/officeDocument/2006/relationships/image" Target="../media/image8579.png"/><Relationship Id="rId8481" Type="http://schemas.openxmlformats.org/officeDocument/2006/relationships/image" Target="../media/image8580.png"/><Relationship Id="rId8482" Type="http://schemas.openxmlformats.org/officeDocument/2006/relationships/image" Target="../media/image8581.png"/><Relationship Id="rId8483" Type="http://schemas.openxmlformats.org/officeDocument/2006/relationships/image" Target="../media/image8582.png"/><Relationship Id="rId8484" Type="http://schemas.openxmlformats.org/officeDocument/2006/relationships/image" Target="../media/image8583.png"/><Relationship Id="rId8485" Type="http://schemas.openxmlformats.org/officeDocument/2006/relationships/image" Target="../media/image8584.png"/><Relationship Id="rId8486" Type="http://schemas.openxmlformats.org/officeDocument/2006/relationships/image" Target="../media/image8585.png"/><Relationship Id="rId8487" Type="http://schemas.openxmlformats.org/officeDocument/2006/relationships/image" Target="../media/image8586.png"/><Relationship Id="rId8488" Type="http://schemas.openxmlformats.org/officeDocument/2006/relationships/image" Target="../media/image8587.png"/><Relationship Id="rId8489" Type="http://schemas.openxmlformats.org/officeDocument/2006/relationships/image" Target="../media/image8588.png"/><Relationship Id="rId8490" Type="http://schemas.openxmlformats.org/officeDocument/2006/relationships/image" Target="../media/image8589.png"/><Relationship Id="rId8491" Type="http://schemas.openxmlformats.org/officeDocument/2006/relationships/image" Target="../media/image8590.png"/><Relationship Id="rId8492" Type="http://schemas.openxmlformats.org/officeDocument/2006/relationships/image" Target="../media/image8591.png"/><Relationship Id="rId8493" Type="http://schemas.openxmlformats.org/officeDocument/2006/relationships/image" Target="../media/image8592.png"/><Relationship Id="rId8494" Type="http://schemas.openxmlformats.org/officeDocument/2006/relationships/image" Target="../media/image8593.png"/><Relationship Id="rId8495" Type="http://schemas.openxmlformats.org/officeDocument/2006/relationships/image" Target="../media/image8594.png"/><Relationship Id="rId8496" Type="http://schemas.openxmlformats.org/officeDocument/2006/relationships/image" Target="../media/image8595.png"/><Relationship Id="rId8497" Type="http://schemas.openxmlformats.org/officeDocument/2006/relationships/image" Target="../media/image8596.png"/><Relationship Id="rId8498" Type="http://schemas.openxmlformats.org/officeDocument/2006/relationships/image" Target="../media/image8597.png"/><Relationship Id="rId8499" Type="http://schemas.openxmlformats.org/officeDocument/2006/relationships/image" Target="../media/image8598.png"/><Relationship Id="rId8500" Type="http://schemas.openxmlformats.org/officeDocument/2006/relationships/image" Target="../media/image8599.png"/><Relationship Id="rId8501" Type="http://schemas.openxmlformats.org/officeDocument/2006/relationships/image" Target="../media/image8600.png"/><Relationship Id="rId8502" Type="http://schemas.openxmlformats.org/officeDocument/2006/relationships/image" Target="../media/image8601.png"/><Relationship Id="rId8503" Type="http://schemas.openxmlformats.org/officeDocument/2006/relationships/image" Target="../media/image8602.png"/><Relationship Id="rId8504" Type="http://schemas.openxmlformats.org/officeDocument/2006/relationships/image" Target="../media/image8603.png"/><Relationship Id="rId8505" Type="http://schemas.openxmlformats.org/officeDocument/2006/relationships/image" Target="../media/image8604.png"/><Relationship Id="rId8506" Type="http://schemas.openxmlformats.org/officeDocument/2006/relationships/image" Target="../media/image8605.png"/><Relationship Id="rId8507" Type="http://schemas.openxmlformats.org/officeDocument/2006/relationships/image" Target="../media/image8606.png"/><Relationship Id="rId8508" Type="http://schemas.openxmlformats.org/officeDocument/2006/relationships/image" Target="../media/image8607.png"/><Relationship Id="rId8509" Type="http://schemas.openxmlformats.org/officeDocument/2006/relationships/image" Target="../media/image8608.png"/><Relationship Id="rId8510" Type="http://schemas.openxmlformats.org/officeDocument/2006/relationships/image" Target="../media/image8609.png"/><Relationship Id="rId8511" Type="http://schemas.openxmlformats.org/officeDocument/2006/relationships/image" Target="../media/image8610.png"/><Relationship Id="rId8512" Type="http://schemas.openxmlformats.org/officeDocument/2006/relationships/image" Target="../media/image8611.png"/><Relationship Id="rId8513" Type="http://schemas.openxmlformats.org/officeDocument/2006/relationships/image" Target="../media/image8612.png"/><Relationship Id="rId8514" Type="http://schemas.openxmlformats.org/officeDocument/2006/relationships/image" Target="../media/image8613.png"/><Relationship Id="rId8515" Type="http://schemas.openxmlformats.org/officeDocument/2006/relationships/image" Target="../media/image8614.png"/><Relationship Id="rId8516" Type="http://schemas.openxmlformats.org/officeDocument/2006/relationships/image" Target="../media/image8615.png"/><Relationship Id="rId8517" Type="http://schemas.openxmlformats.org/officeDocument/2006/relationships/image" Target="../media/image8616.png"/><Relationship Id="rId8518" Type="http://schemas.openxmlformats.org/officeDocument/2006/relationships/image" Target="../media/image8617.png"/><Relationship Id="rId8519" Type="http://schemas.openxmlformats.org/officeDocument/2006/relationships/image" Target="../media/image8618.png"/><Relationship Id="rId8520" Type="http://schemas.openxmlformats.org/officeDocument/2006/relationships/image" Target="../media/image8619.png"/><Relationship Id="rId8521" Type="http://schemas.openxmlformats.org/officeDocument/2006/relationships/image" Target="../media/image8620.png"/><Relationship Id="rId8522" Type="http://schemas.openxmlformats.org/officeDocument/2006/relationships/image" Target="../media/image8621.png"/><Relationship Id="rId8523" Type="http://schemas.openxmlformats.org/officeDocument/2006/relationships/image" Target="../media/image8622.png"/><Relationship Id="rId8524" Type="http://schemas.openxmlformats.org/officeDocument/2006/relationships/image" Target="../media/image8623.png"/><Relationship Id="rId8525" Type="http://schemas.openxmlformats.org/officeDocument/2006/relationships/image" Target="../media/image8624.png"/><Relationship Id="rId8526" Type="http://schemas.openxmlformats.org/officeDocument/2006/relationships/image" Target="../media/image8625.png"/><Relationship Id="rId8527" Type="http://schemas.openxmlformats.org/officeDocument/2006/relationships/image" Target="../media/image8626.png"/><Relationship Id="rId8528" Type="http://schemas.openxmlformats.org/officeDocument/2006/relationships/image" Target="../media/image8627.png"/><Relationship Id="rId8529" Type="http://schemas.openxmlformats.org/officeDocument/2006/relationships/image" Target="../media/image8628.png"/><Relationship Id="rId8530" Type="http://schemas.openxmlformats.org/officeDocument/2006/relationships/image" Target="../media/image8629.png"/><Relationship Id="rId8531" Type="http://schemas.openxmlformats.org/officeDocument/2006/relationships/image" Target="../media/image8630.png"/><Relationship Id="rId8532" Type="http://schemas.openxmlformats.org/officeDocument/2006/relationships/image" Target="../media/image8631.png"/><Relationship Id="rId8533" Type="http://schemas.openxmlformats.org/officeDocument/2006/relationships/image" Target="../media/image8632.png"/><Relationship Id="rId8534" Type="http://schemas.openxmlformats.org/officeDocument/2006/relationships/image" Target="../media/image8633.png"/><Relationship Id="rId8535" Type="http://schemas.openxmlformats.org/officeDocument/2006/relationships/image" Target="../media/image8634.png"/><Relationship Id="rId8536" Type="http://schemas.openxmlformats.org/officeDocument/2006/relationships/image" Target="../media/image8635.png"/><Relationship Id="rId8537" Type="http://schemas.openxmlformats.org/officeDocument/2006/relationships/image" Target="../media/image8636.png"/><Relationship Id="rId8538" Type="http://schemas.openxmlformats.org/officeDocument/2006/relationships/image" Target="../media/image8637.png"/><Relationship Id="rId8539" Type="http://schemas.openxmlformats.org/officeDocument/2006/relationships/image" Target="../media/image8638.png"/><Relationship Id="rId8540" Type="http://schemas.openxmlformats.org/officeDocument/2006/relationships/image" Target="../media/image8639.png"/><Relationship Id="rId8541" Type="http://schemas.openxmlformats.org/officeDocument/2006/relationships/image" Target="../media/image8640.png"/><Relationship Id="rId8542" Type="http://schemas.openxmlformats.org/officeDocument/2006/relationships/image" Target="../media/image8641.png"/><Relationship Id="rId8543" Type="http://schemas.openxmlformats.org/officeDocument/2006/relationships/image" Target="../media/image8642.png"/><Relationship Id="rId8544" Type="http://schemas.openxmlformats.org/officeDocument/2006/relationships/image" Target="../media/image8643.png"/><Relationship Id="rId8545" Type="http://schemas.openxmlformats.org/officeDocument/2006/relationships/image" Target="../media/image8644.png"/><Relationship Id="rId8546" Type="http://schemas.openxmlformats.org/officeDocument/2006/relationships/image" Target="../media/image8645.png"/><Relationship Id="rId8547" Type="http://schemas.openxmlformats.org/officeDocument/2006/relationships/image" Target="../media/image8646.png"/><Relationship Id="rId8548" Type="http://schemas.openxmlformats.org/officeDocument/2006/relationships/image" Target="../media/image8647.png"/><Relationship Id="rId8549" Type="http://schemas.openxmlformats.org/officeDocument/2006/relationships/image" Target="../media/image8648.png"/><Relationship Id="rId8550" Type="http://schemas.openxmlformats.org/officeDocument/2006/relationships/image" Target="../media/image8649.png"/><Relationship Id="rId8551" Type="http://schemas.openxmlformats.org/officeDocument/2006/relationships/image" Target="../media/image8650.png"/><Relationship Id="rId8552" Type="http://schemas.openxmlformats.org/officeDocument/2006/relationships/image" Target="../media/image8651.png"/><Relationship Id="rId8553" Type="http://schemas.openxmlformats.org/officeDocument/2006/relationships/image" Target="../media/image8652.png"/><Relationship Id="rId8554" Type="http://schemas.openxmlformats.org/officeDocument/2006/relationships/image" Target="../media/image8653.png"/><Relationship Id="rId8555" Type="http://schemas.openxmlformats.org/officeDocument/2006/relationships/image" Target="../media/image8654.png"/><Relationship Id="rId8556" Type="http://schemas.openxmlformats.org/officeDocument/2006/relationships/image" Target="../media/image8655.png"/><Relationship Id="rId8557" Type="http://schemas.openxmlformats.org/officeDocument/2006/relationships/image" Target="../media/image8656.png"/><Relationship Id="rId8558" Type="http://schemas.openxmlformats.org/officeDocument/2006/relationships/image" Target="../media/image8657.png"/><Relationship Id="rId8559" Type="http://schemas.openxmlformats.org/officeDocument/2006/relationships/image" Target="../media/image8658.png"/><Relationship Id="rId8560" Type="http://schemas.openxmlformats.org/officeDocument/2006/relationships/image" Target="../media/image8659.png"/><Relationship Id="rId8561" Type="http://schemas.openxmlformats.org/officeDocument/2006/relationships/image" Target="../media/image8660.png"/><Relationship Id="rId8562" Type="http://schemas.openxmlformats.org/officeDocument/2006/relationships/image" Target="../media/image8661.png"/><Relationship Id="rId8563" Type="http://schemas.openxmlformats.org/officeDocument/2006/relationships/image" Target="../media/image8662.png"/><Relationship Id="rId8564" Type="http://schemas.openxmlformats.org/officeDocument/2006/relationships/image" Target="../media/image8663.png"/><Relationship Id="rId8565" Type="http://schemas.openxmlformats.org/officeDocument/2006/relationships/image" Target="../media/image8664.png"/><Relationship Id="rId8566" Type="http://schemas.openxmlformats.org/officeDocument/2006/relationships/image" Target="../media/image8665.png"/><Relationship Id="rId8567" Type="http://schemas.openxmlformats.org/officeDocument/2006/relationships/image" Target="../media/image8666.png"/><Relationship Id="rId8568" Type="http://schemas.openxmlformats.org/officeDocument/2006/relationships/image" Target="../media/image8667.png"/><Relationship Id="rId8569" Type="http://schemas.openxmlformats.org/officeDocument/2006/relationships/image" Target="../media/image8668.png"/><Relationship Id="rId8570" Type="http://schemas.openxmlformats.org/officeDocument/2006/relationships/image" Target="../media/image8669.png"/><Relationship Id="rId8571" Type="http://schemas.openxmlformats.org/officeDocument/2006/relationships/image" Target="../media/image8670.png"/><Relationship Id="rId8572" Type="http://schemas.openxmlformats.org/officeDocument/2006/relationships/image" Target="../media/image8671.png"/><Relationship Id="rId8573" Type="http://schemas.openxmlformats.org/officeDocument/2006/relationships/image" Target="../media/image8672.png"/><Relationship Id="rId8574" Type="http://schemas.openxmlformats.org/officeDocument/2006/relationships/image" Target="../media/image8673.png"/><Relationship Id="rId8575" Type="http://schemas.openxmlformats.org/officeDocument/2006/relationships/image" Target="../media/image8674.png"/><Relationship Id="rId8576" Type="http://schemas.openxmlformats.org/officeDocument/2006/relationships/image" Target="../media/image8675.png"/><Relationship Id="rId8577" Type="http://schemas.openxmlformats.org/officeDocument/2006/relationships/image" Target="../media/image8676.png"/><Relationship Id="rId8578" Type="http://schemas.openxmlformats.org/officeDocument/2006/relationships/image" Target="../media/image8677.png"/><Relationship Id="rId8579" Type="http://schemas.openxmlformats.org/officeDocument/2006/relationships/image" Target="../media/image8678.png"/><Relationship Id="rId8580" Type="http://schemas.openxmlformats.org/officeDocument/2006/relationships/image" Target="../media/image8679.png"/><Relationship Id="rId8581" Type="http://schemas.openxmlformats.org/officeDocument/2006/relationships/image" Target="../media/image8680.png"/><Relationship Id="rId8582" Type="http://schemas.openxmlformats.org/officeDocument/2006/relationships/image" Target="../media/image8681.png"/><Relationship Id="rId8583" Type="http://schemas.openxmlformats.org/officeDocument/2006/relationships/image" Target="../media/image8682.png"/><Relationship Id="rId8584" Type="http://schemas.openxmlformats.org/officeDocument/2006/relationships/image" Target="../media/image8683.png"/><Relationship Id="rId8585" Type="http://schemas.openxmlformats.org/officeDocument/2006/relationships/image" Target="../media/image8684.png"/><Relationship Id="rId8586" Type="http://schemas.openxmlformats.org/officeDocument/2006/relationships/image" Target="../media/image8685.png"/><Relationship Id="rId8587" Type="http://schemas.openxmlformats.org/officeDocument/2006/relationships/image" Target="../media/image8686.png"/><Relationship Id="rId8588" Type="http://schemas.openxmlformats.org/officeDocument/2006/relationships/image" Target="../media/image8687.png"/><Relationship Id="rId8589" Type="http://schemas.openxmlformats.org/officeDocument/2006/relationships/image" Target="../media/image8688.png"/><Relationship Id="rId8590" Type="http://schemas.openxmlformats.org/officeDocument/2006/relationships/image" Target="../media/image8689.png"/><Relationship Id="rId8591" Type="http://schemas.openxmlformats.org/officeDocument/2006/relationships/image" Target="../media/image8690.png"/><Relationship Id="rId8592" Type="http://schemas.openxmlformats.org/officeDocument/2006/relationships/image" Target="../media/image8691.png"/><Relationship Id="rId8593" Type="http://schemas.openxmlformats.org/officeDocument/2006/relationships/image" Target="../media/image8692.png"/><Relationship Id="rId8594" Type="http://schemas.openxmlformats.org/officeDocument/2006/relationships/image" Target="../media/image8693.png"/><Relationship Id="rId8595" Type="http://schemas.openxmlformats.org/officeDocument/2006/relationships/image" Target="../media/image8694.png"/><Relationship Id="rId8596" Type="http://schemas.openxmlformats.org/officeDocument/2006/relationships/image" Target="../media/image8695.png"/><Relationship Id="rId8597" Type="http://schemas.openxmlformats.org/officeDocument/2006/relationships/image" Target="../media/image8696.png"/><Relationship Id="rId8598" Type="http://schemas.openxmlformats.org/officeDocument/2006/relationships/image" Target="../media/image8697.png"/><Relationship Id="rId8599" Type="http://schemas.openxmlformats.org/officeDocument/2006/relationships/image" Target="../media/image8698.png"/><Relationship Id="rId8600" Type="http://schemas.openxmlformats.org/officeDocument/2006/relationships/image" Target="../media/image8699.png"/><Relationship Id="rId8601" Type="http://schemas.openxmlformats.org/officeDocument/2006/relationships/image" Target="../media/image8700.png"/><Relationship Id="rId8602" Type="http://schemas.openxmlformats.org/officeDocument/2006/relationships/image" Target="../media/image8701.png"/><Relationship Id="rId8603" Type="http://schemas.openxmlformats.org/officeDocument/2006/relationships/image" Target="../media/image8702.png"/><Relationship Id="rId8604" Type="http://schemas.openxmlformats.org/officeDocument/2006/relationships/image" Target="../media/image8703.png"/><Relationship Id="rId8605" Type="http://schemas.openxmlformats.org/officeDocument/2006/relationships/image" Target="../media/image8704.png"/><Relationship Id="rId8606" Type="http://schemas.openxmlformats.org/officeDocument/2006/relationships/image" Target="../media/image8705.png"/><Relationship Id="rId8607" Type="http://schemas.openxmlformats.org/officeDocument/2006/relationships/image" Target="../media/image8706.png"/><Relationship Id="rId8608" Type="http://schemas.openxmlformats.org/officeDocument/2006/relationships/image" Target="../media/image8707.png"/><Relationship Id="rId8609" Type="http://schemas.openxmlformats.org/officeDocument/2006/relationships/image" Target="../media/image8708.png"/><Relationship Id="rId8610" Type="http://schemas.openxmlformats.org/officeDocument/2006/relationships/image" Target="../media/image8709.png"/><Relationship Id="rId8611" Type="http://schemas.openxmlformats.org/officeDocument/2006/relationships/image" Target="../media/image8710.png"/><Relationship Id="rId8612" Type="http://schemas.openxmlformats.org/officeDocument/2006/relationships/image" Target="../media/image8711.png"/><Relationship Id="rId8613" Type="http://schemas.openxmlformats.org/officeDocument/2006/relationships/image" Target="../media/image8712.png"/><Relationship Id="rId8614" Type="http://schemas.openxmlformats.org/officeDocument/2006/relationships/image" Target="../media/image8713.png"/><Relationship Id="rId8615" Type="http://schemas.openxmlformats.org/officeDocument/2006/relationships/image" Target="../media/image8714.png"/><Relationship Id="rId8616" Type="http://schemas.openxmlformats.org/officeDocument/2006/relationships/image" Target="../media/image8715.png"/><Relationship Id="rId8617" Type="http://schemas.openxmlformats.org/officeDocument/2006/relationships/image" Target="../media/image8716.png"/><Relationship Id="rId8618" Type="http://schemas.openxmlformats.org/officeDocument/2006/relationships/image" Target="../media/image8717.png"/><Relationship Id="rId8619" Type="http://schemas.openxmlformats.org/officeDocument/2006/relationships/image" Target="../media/image8718.png"/><Relationship Id="rId8620" Type="http://schemas.openxmlformats.org/officeDocument/2006/relationships/image" Target="../media/image8719.png"/><Relationship Id="rId8621" Type="http://schemas.openxmlformats.org/officeDocument/2006/relationships/image" Target="../media/image8720.png"/><Relationship Id="rId8622" Type="http://schemas.openxmlformats.org/officeDocument/2006/relationships/image" Target="../media/image8721.png"/><Relationship Id="rId8623" Type="http://schemas.openxmlformats.org/officeDocument/2006/relationships/image" Target="../media/image8722.png"/><Relationship Id="rId8624" Type="http://schemas.openxmlformats.org/officeDocument/2006/relationships/image" Target="../media/image8723.png"/><Relationship Id="rId8625" Type="http://schemas.openxmlformats.org/officeDocument/2006/relationships/image" Target="../media/image8724.png"/><Relationship Id="rId8626" Type="http://schemas.openxmlformats.org/officeDocument/2006/relationships/image" Target="../media/image8725.png"/><Relationship Id="rId8627" Type="http://schemas.openxmlformats.org/officeDocument/2006/relationships/image" Target="../media/image8726.png"/><Relationship Id="rId8628" Type="http://schemas.openxmlformats.org/officeDocument/2006/relationships/image" Target="../media/image8727.png"/><Relationship Id="rId8629" Type="http://schemas.openxmlformats.org/officeDocument/2006/relationships/image" Target="../media/image8728.png"/><Relationship Id="rId8630" Type="http://schemas.openxmlformats.org/officeDocument/2006/relationships/image" Target="../media/image8729.png"/><Relationship Id="rId8631" Type="http://schemas.openxmlformats.org/officeDocument/2006/relationships/image" Target="../media/image8730.png"/><Relationship Id="rId8632" Type="http://schemas.openxmlformats.org/officeDocument/2006/relationships/image" Target="../media/image8731.png"/><Relationship Id="rId8633" Type="http://schemas.openxmlformats.org/officeDocument/2006/relationships/image" Target="../media/image8732.png"/><Relationship Id="rId8634" Type="http://schemas.openxmlformats.org/officeDocument/2006/relationships/image" Target="../media/image8733.png"/><Relationship Id="rId8635" Type="http://schemas.openxmlformats.org/officeDocument/2006/relationships/image" Target="../media/image8734.png"/><Relationship Id="rId8636" Type="http://schemas.openxmlformats.org/officeDocument/2006/relationships/image" Target="../media/image8735.png"/><Relationship Id="rId8637" Type="http://schemas.openxmlformats.org/officeDocument/2006/relationships/image" Target="../media/image8736.png"/><Relationship Id="rId8638" Type="http://schemas.openxmlformats.org/officeDocument/2006/relationships/image" Target="../media/image8737.png"/><Relationship Id="rId8639" Type="http://schemas.openxmlformats.org/officeDocument/2006/relationships/image" Target="../media/image8738.png"/><Relationship Id="rId8640" Type="http://schemas.openxmlformats.org/officeDocument/2006/relationships/image" Target="../media/image8739.png"/><Relationship Id="rId8641" Type="http://schemas.openxmlformats.org/officeDocument/2006/relationships/image" Target="../media/image8740.png"/><Relationship Id="rId8642" Type="http://schemas.openxmlformats.org/officeDocument/2006/relationships/image" Target="../media/image8741.png"/><Relationship Id="rId8643" Type="http://schemas.openxmlformats.org/officeDocument/2006/relationships/image" Target="../media/image8742.png"/><Relationship Id="rId8644" Type="http://schemas.openxmlformats.org/officeDocument/2006/relationships/image" Target="../media/image8743.png"/><Relationship Id="rId8645" Type="http://schemas.openxmlformats.org/officeDocument/2006/relationships/image" Target="../media/image8744.png"/><Relationship Id="rId8646" Type="http://schemas.openxmlformats.org/officeDocument/2006/relationships/image" Target="../media/image8745.png"/><Relationship Id="rId8647" Type="http://schemas.openxmlformats.org/officeDocument/2006/relationships/image" Target="../media/image8746.png"/><Relationship Id="rId8648" Type="http://schemas.openxmlformats.org/officeDocument/2006/relationships/image" Target="../media/image8747.png"/><Relationship Id="rId8649" Type="http://schemas.openxmlformats.org/officeDocument/2006/relationships/image" Target="../media/image8748.png"/><Relationship Id="rId8650" Type="http://schemas.openxmlformats.org/officeDocument/2006/relationships/image" Target="../media/image8749.png"/><Relationship Id="rId8651" Type="http://schemas.openxmlformats.org/officeDocument/2006/relationships/image" Target="../media/image8750.png"/><Relationship Id="rId8652" Type="http://schemas.openxmlformats.org/officeDocument/2006/relationships/image" Target="../media/image8751.png"/><Relationship Id="rId8653" Type="http://schemas.openxmlformats.org/officeDocument/2006/relationships/image" Target="../media/image8752.png"/><Relationship Id="rId8654" Type="http://schemas.openxmlformats.org/officeDocument/2006/relationships/image" Target="../media/image8753.png"/><Relationship Id="rId8655" Type="http://schemas.openxmlformats.org/officeDocument/2006/relationships/image" Target="../media/image8754.png"/><Relationship Id="rId8656" Type="http://schemas.openxmlformats.org/officeDocument/2006/relationships/image" Target="../media/image8755.png"/><Relationship Id="rId8657" Type="http://schemas.openxmlformats.org/officeDocument/2006/relationships/image" Target="../media/image8756.png"/><Relationship Id="rId8658" Type="http://schemas.openxmlformats.org/officeDocument/2006/relationships/image" Target="../media/image8757.png"/><Relationship Id="rId8659" Type="http://schemas.openxmlformats.org/officeDocument/2006/relationships/image" Target="../media/image8758.png"/><Relationship Id="rId8660" Type="http://schemas.openxmlformats.org/officeDocument/2006/relationships/image" Target="../media/image8759.png"/><Relationship Id="rId8661" Type="http://schemas.openxmlformats.org/officeDocument/2006/relationships/image" Target="../media/image8760.png"/><Relationship Id="rId8662" Type="http://schemas.openxmlformats.org/officeDocument/2006/relationships/image" Target="../media/image8761.png"/><Relationship Id="rId8663" Type="http://schemas.openxmlformats.org/officeDocument/2006/relationships/image" Target="../media/image8762.png"/><Relationship Id="rId8664" Type="http://schemas.openxmlformats.org/officeDocument/2006/relationships/image" Target="../media/image8763.png"/><Relationship Id="rId8665" Type="http://schemas.openxmlformats.org/officeDocument/2006/relationships/image" Target="../media/image8764.png"/><Relationship Id="rId8666" Type="http://schemas.openxmlformats.org/officeDocument/2006/relationships/image" Target="../media/image8765.png"/><Relationship Id="rId8667" Type="http://schemas.openxmlformats.org/officeDocument/2006/relationships/image" Target="../media/image8766.png"/><Relationship Id="rId8668" Type="http://schemas.openxmlformats.org/officeDocument/2006/relationships/image" Target="../media/image8767.png"/><Relationship Id="rId8669" Type="http://schemas.openxmlformats.org/officeDocument/2006/relationships/image" Target="../media/image8768.png"/><Relationship Id="rId8670" Type="http://schemas.openxmlformats.org/officeDocument/2006/relationships/image" Target="../media/image8769.png"/><Relationship Id="rId8671" Type="http://schemas.openxmlformats.org/officeDocument/2006/relationships/image" Target="../media/image8770.png"/><Relationship Id="rId8672" Type="http://schemas.openxmlformats.org/officeDocument/2006/relationships/image" Target="../media/image8771.png"/><Relationship Id="rId8673" Type="http://schemas.openxmlformats.org/officeDocument/2006/relationships/image" Target="../media/image8772.png"/><Relationship Id="rId8674" Type="http://schemas.openxmlformats.org/officeDocument/2006/relationships/image" Target="../media/image8773.png"/><Relationship Id="rId8675" Type="http://schemas.openxmlformats.org/officeDocument/2006/relationships/image" Target="../media/image8774.png"/><Relationship Id="rId8676" Type="http://schemas.openxmlformats.org/officeDocument/2006/relationships/image" Target="../media/image8775.png"/><Relationship Id="rId8677" Type="http://schemas.openxmlformats.org/officeDocument/2006/relationships/image" Target="../media/image8776.png"/><Relationship Id="rId8678" Type="http://schemas.openxmlformats.org/officeDocument/2006/relationships/image" Target="../media/image8777.png"/><Relationship Id="rId8679" Type="http://schemas.openxmlformats.org/officeDocument/2006/relationships/image" Target="../media/image8778.png"/><Relationship Id="rId8680" Type="http://schemas.openxmlformats.org/officeDocument/2006/relationships/image" Target="../media/image8779.png"/><Relationship Id="rId8681" Type="http://schemas.openxmlformats.org/officeDocument/2006/relationships/image" Target="../media/image8780.png"/><Relationship Id="rId8682" Type="http://schemas.openxmlformats.org/officeDocument/2006/relationships/image" Target="../media/image8781.png"/><Relationship Id="rId8683" Type="http://schemas.openxmlformats.org/officeDocument/2006/relationships/image" Target="../media/image8782.png"/><Relationship Id="rId8684" Type="http://schemas.openxmlformats.org/officeDocument/2006/relationships/image" Target="../media/image8783.png"/><Relationship Id="rId8685" Type="http://schemas.openxmlformats.org/officeDocument/2006/relationships/image" Target="../media/image8784.png"/><Relationship Id="rId8686" Type="http://schemas.openxmlformats.org/officeDocument/2006/relationships/image" Target="../media/image8785.png"/><Relationship Id="rId8687" Type="http://schemas.openxmlformats.org/officeDocument/2006/relationships/image" Target="../media/image8786.png"/><Relationship Id="rId8688" Type="http://schemas.openxmlformats.org/officeDocument/2006/relationships/image" Target="../media/image8787.png"/><Relationship Id="rId8689" Type="http://schemas.openxmlformats.org/officeDocument/2006/relationships/image" Target="../media/image8788.png"/><Relationship Id="rId8690" Type="http://schemas.openxmlformats.org/officeDocument/2006/relationships/image" Target="../media/image8789.png"/><Relationship Id="rId8691" Type="http://schemas.openxmlformats.org/officeDocument/2006/relationships/image" Target="../media/image8790.png"/><Relationship Id="rId8692" Type="http://schemas.openxmlformats.org/officeDocument/2006/relationships/image" Target="../media/image8791.png"/><Relationship Id="rId8693" Type="http://schemas.openxmlformats.org/officeDocument/2006/relationships/image" Target="../media/image8792.png"/><Relationship Id="rId8694" Type="http://schemas.openxmlformats.org/officeDocument/2006/relationships/image" Target="../media/image8793.png"/><Relationship Id="rId8695" Type="http://schemas.openxmlformats.org/officeDocument/2006/relationships/image" Target="../media/image8794.png"/><Relationship Id="rId8696" Type="http://schemas.openxmlformats.org/officeDocument/2006/relationships/image" Target="../media/image8795.png"/><Relationship Id="rId8697" Type="http://schemas.openxmlformats.org/officeDocument/2006/relationships/image" Target="../media/image8796.png"/><Relationship Id="rId8698" Type="http://schemas.openxmlformats.org/officeDocument/2006/relationships/image" Target="../media/image8797.png"/><Relationship Id="rId8699" Type="http://schemas.openxmlformats.org/officeDocument/2006/relationships/image" Target="../media/image8798.png"/><Relationship Id="rId8700" Type="http://schemas.openxmlformats.org/officeDocument/2006/relationships/image" Target="../media/image8799.png"/><Relationship Id="rId8701" Type="http://schemas.openxmlformats.org/officeDocument/2006/relationships/image" Target="../media/image8800.png"/><Relationship Id="rId8702" Type="http://schemas.openxmlformats.org/officeDocument/2006/relationships/image" Target="../media/image8801.png"/><Relationship Id="rId8703" Type="http://schemas.openxmlformats.org/officeDocument/2006/relationships/image" Target="../media/image8802.png"/><Relationship Id="rId8704" Type="http://schemas.openxmlformats.org/officeDocument/2006/relationships/image" Target="../media/image8803.png"/><Relationship Id="rId8705" Type="http://schemas.openxmlformats.org/officeDocument/2006/relationships/image" Target="../media/image8804.png"/><Relationship Id="rId8706" Type="http://schemas.openxmlformats.org/officeDocument/2006/relationships/image" Target="../media/image8805.png"/><Relationship Id="rId8707" Type="http://schemas.openxmlformats.org/officeDocument/2006/relationships/image" Target="../media/image8806.png"/><Relationship Id="rId8708" Type="http://schemas.openxmlformats.org/officeDocument/2006/relationships/image" Target="../media/image8807.png"/><Relationship Id="rId8709" Type="http://schemas.openxmlformats.org/officeDocument/2006/relationships/image" Target="../media/image8808.png"/><Relationship Id="rId8710" Type="http://schemas.openxmlformats.org/officeDocument/2006/relationships/image" Target="../media/image8809.png"/><Relationship Id="rId8711" Type="http://schemas.openxmlformats.org/officeDocument/2006/relationships/image" Target="../media/image8810.png"/><Relationship Id="rId8712" Type="http://schemas.openxmlformats.org/officeDocument/2006/relationships/image" Target="../media/image8811.png"/><Relationship Id="rId8713" Type="http://schemas.openxmlformats.org/officeDocument/2006/relationships/image" Target="../media/image8812.png"/><Relationship Id="rId8714" Type="http://schemas.openxmlformats.org/officeDocument/2006/relationships/image" Target="../media/image8813.png"/><Relationship Id="rId8715" Type="http://schemas.openxmlformats.org/officeDocument/2006/relationships/image" Target="../media/image8814.png"/><Relationship Id="rId8716" Type="http://schemas.openxmlformats.org/officeDocument/2006/relationships/image" Target="../media/image8815.png"/><Relationship Id="rId8717" Type="http://schemas.openxmlformats.org/officeDocument/2006/relationships/image" Target="../media/image8816.png"/><Relationship Id="rId8718" Type="http://schemas.openxmlformats.org/officeDocument/2006/relationships/image" Target="../media/image8817.png"/><Relationship Id="rId8719" Type="http://schemas.openxmlformats.org/officeDocument/2006/relationships/image" Target="../media/image8818.png"/><Relationship Id="rId8720" Type="http://schemas.openxmlformats.org/officeDocument/2006/relationships/image" Target="../media/image8819.png"/><Relationship Id="rId8721" Type="http://schemas.openxmlformats.org/officeDocument/2006/relationships/image" Target="../media/image8820.png"/><Relationship Id="rId8722" Type="http://schemas.openxmlformats.org/officeDocument/2006/relationships/image" Target="../media/image8821.png"/><Relationship Id="rId8723" Type="http://schemas.openxmlformats.org/officeDocument/2006/relationships/image" Target="../media/image8822.png"/><Relationship Id="rId8724" Type="http://schemas.openxmlformats.org/officeDocument/2006/relationships/image" Target="../media/image8823.png"/><Relationship Id="rId8725" Type="http://schemas.openxmlformats.org/officeDocument/2006/relationships/image" Target="../media/image8824.png"/><Relationship Id="rId8726" Type="http://schemas.openxmlformats.org/officeDocument/2006/relationships/image" Target="../media/image8825.png"/><Relationship Id="rId8727" Type="http://schemas.openxmlformats.org/officeDocument/2006/relationships/image" Target="../media/image8826.png"/><Relationship Id="rId8728" Type="http://schemas.openxmlformats.org/officeDocument/2006/relationships/image" Target="../media/image8827.png"/><Relationship Id="rId8729" Type="http://schemas.openxmlformats.org/officeDocument/2006/relationships/image" Target="../media/image8828.png"/><Relationship Id="rId8730" Type="http://schemas.openxmlformats.org/officeDocument/2006/relationships/image" Target="../media/image8829.png"/><Relationship Id="rId8731" Type="http://schemas.openxmlformats.org/officeDocument/2006/relationships/image" Target="../media/image8830.png"/><Relationship Id="rId8732" Type="http://schemas.openxmlformats.org/officeDocument/2006/relationships/image" Target="../media/image8831.png"/><Relationship Id="rId8733" Type="http://schemas.openxmlformats.org/officeDocument/2006/relationships/image" Target="../media/image8832.png"/><Relationship Id="rId8734" Type="http://schemas.openxmlformats.org/officeDocument/2006/relationships/image" Target="../media/image8833.png"/><Relationship Id="rId8735" Type="http://schemas.openxmlformats.org/officeDocument/2006/relationships/image" Target="../media/image8834.png"/><Relationship Id="rId8736" Type="http://schemas.openxmlformats.org/officeDocument/2006/relationships/image" Target="../media/image8835.png"/><Relationship Id="rId8737" Type="http://schemas.openxmlformats.org/officeDocument/2006/relationships/image" Target="../media/image8836.png"/><Relationship Id="rId8738" Type="http://schemas.openxmlformats.org/officeDocument/2006/relationships/image" Target="../media/image8837.png"/><Relationship Id="rId8739" Type="http://schemas.openxmlformats.org/officeDocument/2006/relationships/image" Target="../media/image8838.png"/><Relationship Id="rId8740" Type="http://schemas.openxmlformats.org/officeDocument/2006/relationships/image" Target="../media/image8839.png"/><Relationship Id="rId8741" Type="http://schemas.openxmlformats.org/officeDocument/2006/relationships/image" Target="../media/image8840.png"/><Relationship Id="rId8742" Type="http://schemas.openxmlformats.org/officeDocument/2006/relationships/image" Target="../media/image8841.png"/><Relationship Id="rId8743" Type="http://schemas.openxmlformats.org/officeDocument/2006/relationships/image" Target="../media/image8842.png"/><Relationship Id="rId8744" Type="http://schemas.openxmlformats.org/officeDocument/2006/relationships/image" Target="../media/image8843.png"/><Relationship Id="rId8745" Type="http://schemas.openxmlformats.org/officeDocument/2006/relationships/image" Target="../media/image8844.png"/><Relationship Id="rId8746" Type="http://schemas.openxmlformats.org/officeDocument/2006/relationships/image" Target="../media/image8845.png"/><Relationship Id="rId8747" Type="http://schemas.openxmlformats.org/officeDocument/2006/relationships/image" Target="../media/image8846.png"/><Relationship Id="rId8748" Type="http://schemas.openxmlformats.org/officeDocument/2006/relationships/image" Target="../media/image8847.png"/><Relationship Id="rId8749" Type="http://schemas.openxmlformats.org/officeDocument/2006/relationships/image" Target="../media/image8848.png"/><Relationship Id="rId8750" Type="http://schemas.openxmlformats.org/officeDocument/2006/relationships/image" Target="../media/image8849.png"/><Relationship Id="rId8751" Type="http://schemas.openxmlformats.org/officeDocument/2006/relationships/image" Target="../media/image8850.png"/><Relationship Id="rId8752" Type="http://schemas.openxmlformats.org/officeDocument/2006/relationships/image" Target="../media/image8851.png"/><Relationship Id="rId8753" Type="http://schemas.openxmlformats.org/officeDocument/2006/relationships/image" Target="../media/image8852.png"/><Relationship Id="rId8754" Type="http://schemas.openxmlformats.org/officeDocument/2006/relationships/image" Target="../media/image8853.png"/><Relationship Id="rId8755" Type="http://schemas.openxmlformats.org/officeDocument/2006/relationships/image" Target="../media/image8854.png"/><Relationship Id="rId8756" Type="http://schemas.openxmlformats.org/officeDocument/2006/relationships/image" Target="../media/image8855.png"/><Relationship Id="rId8757" Type="http://schemas.openxmlformats.org/officeDocument/2006/relationships/image" Target="../media/image8856.png"/><Relationship Id="rId8758" Type="http://schemas.openxmlformats.org/officeDocument/2006/relationships/image" Target="../media/image8857.png"/><Relationship Id="rId8759" Type="http://schemas.openxmlformats.org/officeDocument/2006/relationships/image" Target="../media/image8858.png"/><Relationship Id="rId8760" Type="http://schemas.openxmlformats.org/officeDocument/2006/relationships/image" Target="../media/image8859.png"/><Relationship Id="rId8761" Type="http://schemas.openxmlformats.org/officeDocument/2006/relationships/image" Target="../media/image8860.png"/><Relationship Id="rId8762" Type="http://schemas.openxmlformats.org/officeDocument/2006/relationships/image" Target="../media/image8861.png"/><Relationship Id="rId8763" Type="http://schemas.openxmlformats.org/officeDocument/2006/relationships/image" Target="../media/image8862.png"/><Relationship Id="rId8764" Type="http://schemas.openxmlformats.org/officeDocument/2006/relationships/image" Target="../media/image8863.png"/><Relationship Id="rId8765" Type="http://schemas.openxmlformats.org/officeDocument/2006/relationships/image" Target="../media/image8864.png"/><Relationship Id="rId8766" Type="http://schemas.openxmlformats.org/officeDocument/2006/relationships/image" Target="../media/image8865.png"/><Relationship Id="rId8767" Type="http://schemas.openxmlformats.org/officeDocument/2006/relationships/image" Target="../media/image8866.png"/><Relationship Id="rId8768" Type="http://schemas.openxmlformats.org/officeDocument/2006/relationships/image" Target="../media/image8867.png"/><Relationship Id="rId8769" Type="http://schemas.openxmlformats.org/officeDocument/2006/relationships/image" Target="../media/image8868.png"/><Relationship Id="rId8770" Type="http://schemas.openxmlformats.org/officeDocument/2006/relationships/image" Target="../media/image8869.png"/><Relationship Id="rId8771" Type="http://schemas.openxmlformats.org/officeDocument/2006/relationships/image" Target="../media/image8870.png"/><Relationship Id="rId8772" Type="http://schemas.openxmlformats.org/officeDocument/2006/relationships/image" Target="../media/image8871.png"/><Relationship Id="rId8773" Type="http://schemas.openxmlformats.org/officeDocument/2006/relationships/image" Target="../media/image8872.png"/><Relationship Id="rId8774" Type="http://schemas.openxmlformats.org/officeDocument/2006/relationships/image" Target="../media/image8873.png"/><Relationship Id="rId8775" Type="http://schemas.openxmlformats.org/officeDocument/2006/relationships/image" Target="../media/image8874.png"/><Relationship Id="rId8776" Type="http://schemas.openxmlformats.org/officeDocument/2006/relationships/image" Target="../media/image8875.png"/><Relationship Id="rId8777" Type="http://schemas.openxmlformats.org/officeDocument/2006/relationships/image" Target="../media/image8876.png"/><Relationship Id="rId8778" Type="http://schemas.openxmlformats.org/officeDocument/2006/relationships/image" Target="../media/image8877.png"/><Relationship Id="rId8779" Type="http://schemas.openxmlformats.org/officeDocument/2006/relationships/image" Target="../media/image8878.png"/><Relationship Id="rId8780" Type="http://schemas.openxmlformats.org/officeDocument/2006/relationships/image" Target="../media/image8879.png"/><Relationship Id="rId8781" Type="http://schemas.openxmlformats.org/officeDocument/2006/relationships/image" Target="../media/image8880.png"/><Relationship Id="rId8782" Type="http://schemas.openxmlformats.org/officeDocument/2006/relationships/image" Target="../media/image8881.png"/><Relationship Id="rId8783" Type="http://schemas.openxmlformats.org/officeDocument/2006/relationships/image" Target="../media/image8882.png"/><Relationship Id="rId8784" Type="http://schemas.openxmlformats.org/officeDocument/2006/relationships/image" Target="../media/image8883.png"/><Relationship Id="rId8785" Type="http://schemas.openxmlformats.org/officeDocument/2006/relationships/image" Target="../media/image8884.png"/><Relationship Id="rId8786" Type="http://schemas.openxmlformats.org/officeDocument/2006/relationships/image" Target="../media/image8885.png"/><Relationship Id="rId8787" Type="http://schemas.openxmlformats.org/officeDocument/2006/relationships/image" Target="../media/image8886.png"/><Relationship Id="rId8788" Type="http://schemas.openxmlformats.org/officeDocument/2006/relationships/image" Target="../media/image8887.png"/><Relationship Id="rId8789" Type="http://schemas.openxmlformats.org/officeDocument/2006/relationships/image" Target="../media/image8888.png"/><Relationship Id="rId8790" Type="http://schemas.openxmlformats.org/officeDocument/2006/relationships/image" Target="../media/image8889.png"/><Relationship Id="rId8791" Type="http://schemas.openxmlformats.org/officeDocument/2006/relationships/image" Target="../media/image8890.png"/><Relationship Id="rId8792" Type="http://schemas.openxmlformats.org/officeDocument/2006/relationships/image" Target="../media/image8891.png"/><Relationship Id="rId8793" Type="http://schemas.openxmlformats.org/officeDocument/2006/relationships/image" Target="../media/image8892.png"/><Relationship Id="rId8794" Type="http://schemas.openxmlformats.org/officeDocument/2006/relationships/image" Target="../media/image8893.png"/><Relationship Id="rId8795" Type="http://schemas.openxmlformats.org/officeDocument/2006/relationships/image" Target="../media/image8894.png"/><Relationship Id="rId8796" Type="http://schemas.openxmlformats.org/officeDocument/2006/relationships/image" Target="../media/image8895.png"/><Relationship Id="rId8797" Type="http://schemas.openxmlformats.org/officeDocument/2006/relationships/image" Target="../media/image8896.png"/><Relationship Id="rId8798" Type="http://schemas.openxmlformats.org/officeDocument/2006/relationships/image" Target="../media/image8897.png"/><Relationship Id="rId8799" Type="http://schemas.openxmlformats.org/officeDocument/2006/relationships/image" Target="../media/image8898.png"/><Relationship Id="rId8800" Type="http://schemas.openxmlformats.org/officeDocument/2006/relationships/image" Target="../media/image8899.png"/><Relationship Id="rId8801" Type="http://schemas.openxmlformats.org/officeDocument/2006/relationships/image" Target="../media/image8900.png"/><Relationship Id="rId8802" Type="http://schemas.openxmlformats.org/officeDocument/2006/relationships/image" Target="../media/image8901.png"/><Relationship Id="rId8803" Type="http://schemas.openxmlformats.org/officeDocument/2006/relationships/image" Target="../media/image8902.png"/><Relationship Id="rId8804" Type="http://schemas.openxmlformats.org/officeDocument/2006/relationships/image" Target="../media/image8903.png"/><Relationship Id="rId8805" Type="http://schemas.openxmlformats.org/officeDocument/2006/relationships/image" Target="../media/image8904.png"/><Relationship Id="rId8806" Type="http://schemas.openxmlformats.org/officeDocument/2006/relationships/image" Target="../media/image8905.png"/><Relationship Id="rId8807" Type="http://schemas.openxmlformats.org/officeDocument/2006/relationships/image" Target="../media/image8906.png"/><Relationship Id="rId8808" Type="http://schemas.openxmlformats.org/officeDocument/2006/relationships/image" Target="../media/image8907.png"/><Relationship Id="rId8809" Type="http://schemas.openxmlformats.org/officeDocument/2006/relationships/image" Target="../media/image8908.png"/><Relationship Id="rId8810" Type="http://schemas.openxmlformats.org/officeDocument/2006/relationships/image" Target="../media/image8909.png"/><Relationship Id="rId8811" Type="http://schemas.openxmlformats.org/officeDocument/2006/relationships/image" Target="../media/image8910.png"/><Relationship Id="rId8812" Type="http://schemas.openxmlformats.org/officeDocument/2006/relationships/image" Target="../media/image8911.png"/><Relationship Id="rId8813" Type="http://schemas.openxmlformats.org/officeDocument/2006/relationships/image" Target="../media/image8912.png"/><Relationship Id="rId8814" Type="http://schemas.openxmlformats.org/officeDocument/2006/relationships/image" Target="../media/image8913.png"/><Relationship Id="rId8815" Type="http://schemas.openxmlformats.org/officeDocument/2006/relationships/image" Target="../media/image8914.png"/><Relationship Id="rId8816" Type="http://schemas.openxmlformats.org/officeDocument/2006/relationships/image" Target="../media/image8915.png"/><Relationship Id="rId8817" Type="http://schemas.openxmlformats.org/officeDocument/2006/relationships/image" Target="../media/image8916.png"/><Relationship Id="rId8818" Type="http://schemas.openxmlformats.org/officeDocument/2006/relationships/image" Target="../media/image8917.png"/><Relationship Id="rId8819" Type="http://schemas.openxmlformats.org/officeDocument/2006/relationships/image" Target="../media/image8918.png"/><Relationship Id="rId8820" Type="http://schemas.openxmlformats.org/officeDocument/2006/relationships/image" Target="../media/image8919.png"/><Relationship Id="rId8821" Type="http://schemas.openxmlformats.org/officeDocument/2006/relationships/image" Target="../media/image8920.png"/><Relationship Id="rId8822" Type="http://schemas.openxmlformats.org/officeDocument/2006/relationships/image" Target="../media/image8921.png"/><Relationship Id="rId8823" Type="http://schemas.openxmlformats.org/officeDocument/2006/relationships/image" Target="../media/image8922.png"/><Relationship Id="rId8824" Type="http://schemas.openxmlformats.org/officeDocument/2006/relationships/image" Target="../media/image8923.png"/><Relationship Id="rId8825" Type="http://schemas.openxmlformats.org/officeDocument/2006/relationships/image" Target="../media/image8924.png"/><Relationship Id="rId8826" Type="http://schemas.openxmlformats.org/officeDocument/2006/relationships/image" Target="../media/image8925.png"/><Relationship Id="rId8827" Type="http://schemas.openxmlformats.org/officeDocument/2006/relationships/image" Target="../media/image8926.png"/><Relationship Id="rId8828" Type="http://schemas.openxmlformats.org/officeDocument/2006/relationships/image" Target="../media/image8927.png"/><Relationship Id="rId8829" Type="http://schemas.openxmlformats.org/officeDocument/2006/relationships/image" Target="../media/image8928.png"/><Relationship Id="rId8830" Type="http://schemas.openxmlformats.org/officeDocument/2006/relationships/image" Target="../media/image8929.png"/><Relationship Id="rId8831" Type="http://schemas.openxmlformats.org/officeDocument/2006/relationships/image" Target="../media/image8930.png"/><Relationship Id="rId8832" Type="http://schemas.openxmlformats.org/officeDocument/2006/relationships/image" Target="../media/image8931.png"/><Relationship Id="rId8833" Type="http://schemas.openxmlformats.org/officeDocument/2006/relationships/image" Target="../media/image8932.png"/><Relationship Id="rId8834" Type="http://schemas.openxmlformats.org/officeDocument/2006/relationships/image" Target="../media/image8933.png"/><Relationship Id="rId8835" Type="http://schemas.openxmlformats.org/officeDocument/2006/relationships/image" Target="../media/image8934.png"/><Relationship Id="rId8836" Type="http://schemas.openxmlformats.org/officeDocument/2006/relationships/image" Target="../media/image8935.png"/><Relationship Id="rId8837" Type="http://schemas.openxmlformats.org/officeDocument/2006/relationships/image" Target="../media/image8936.png"/><Relationship Id="rId8838" Type="http://schemas.openxmlformats.org/officeDocument/2006/relationships/image" Target="../media/image8937.png"/><Relationship Id="rId8839" Type="http://schemas.openxmlformats.org/officeDocument/2006/relationships/image" Target="../media/image8938.png"/><Relationship Id="rId8840" Type="http://schemas.openxmlformats.org/officeDocument/2006/relationships/image" Target="../media/image8939.png"/><Relationship Id="rId8841" Type="http://schemas.openxmlformats.org/officeDocument/2006/relationships/image" Target="../media/image8940.png"/><Relationship Id="rId8842" Type="http://schemas.openxmlformats.org/officeDocument/2006/relationships/image" Target="../media/image8941.png"/><Relationship Id="rId8843" Type="http://schemas.openxmlformats.org/officeDocument/2006/relationships/image" Target="../media/image8942.png"/><Relationship Id="rId8844" Type="http://schemas.openxmlformats.org/officeDocument/2006/relationships/image" Target="../media/image8943.png"/><Relationship Id="rId8845" Type="http://schemas.openxmlformats.org/officeDocument/2006/relationships/image" Target="../media/image8944.png"/><Relationship Id="rId8846" Type="http://schemas.openxmlformats.org/officeDocument/2006/relationships/image" Target="../media/image8945.png"/><Relationship Id="rId8847" Type="http://schemas.openxmlformats.org/officeDocument/2006/relationships/image" Target="../media/image8946.png"/><Relationship Id="rId8848" Type="http://schemas.openxmlformats.org/officeDocument/2006/relationships/image" Target="../media/image8947.png"/><Relationship Id="rId8849" Type="http://schemas.openxmlformats.org/officeDocument/2006/relationships/image" Target="../media/image8948.png"/><Relationship Id="rId8850" Type="http://schemas.openxmlformats.org/officeDocument/2006/relationships/image" Target="../media/image8949.png"/><Relationship Id="rId8851" Type="http://schemas.openxmlformats.org/officeDocument/2006/relationships/image" Target="../media/image8950.png"/><Relationship Id="rId8852" Type="http://schemas.openxmlformats.org/officeDocument/2006/relationships/image" Target="../media/image8951.png"/><Relationship Id="rId8853" Type="http://schemas.openxmlformats.org/officeDocument/2006/relationships/image" Target="../media/image8952.png"/><Relationship Id="rId8854" Type="http://schemas.openxmlformats.org/officeDocument/2006/relationships/image" Target="../media/image8953.png"/><Relationship Id="rId8855" Type="http://schemas.openxmlformats.org/officeDocument/2006/relationships/image" Target="../media/image8954.png"/><Relationship Id="rId8856" Type="http://schemas.openxmlformats.org/officeDocument/2006/relationships/image" Target="../media/image8955.png"/><Relationship Id="rId8857" Type="http://schemas.openxmlformats.org/officeDocument/2006/relationships/image" Target="../media/image8956.png"/><Relationship Id="rId8858" Type="http://schemas.openxmlformats.org/officeDocument/2006/relationships/image" Target="../media/image8957.png"/><Relationship Id="rId8859" Type="http://schemas.openxmlformats.org/officeDocument/2006/relationships/image" Target="../media/image8958.png"/><Relationship Id="rId8860" Type="http://schemas.openxmlformats.org/officeDocument/2006/relationships/image" Target="../media/image8959.png"/><Relationship Id="rId8861" Type="http://schemas.openxmlformats.org/officeDocument/2006/relationships/image" Target="../media/image8960.png"/><Relationship Id="rId8862" Type="http://schemas.openxmlformats.org/officeDocument/2006/relationships/image" Target="../media/image8961.png"/><Relationship Id="rId8863" Type="http://schemas.openxmlformats.org/officeDocument/2006/relationships/image" Target="../media/image8962.png"/><Relationship Id="rId8864" Type="http://schemas.openxmlformats.org/officeDocument/2006/relationships/image" Target="../media/image8963.png"/><Relationship Id="rId8865" Type="http://schemas.openxmlformats.org/officeDocument/2006/relationships/image" Target="../media/image8964.png"/><Relationship Id="rId8866" Type="http://schemas.openxmlformats.org/officeDocument/2006/relationships/image" Target="../media/image8965.png"/><Relationship Id="rId8867" Type="http://schemas.openxmlformats.org/officeDocument/2006/relationships/image" Target="../media/image8966.png"/><Relationship Id="rId8868" Type="http://schemas.openxmlformats.org/officeDocument/2006/relationships/image" Target="../media/image8967.png"/><Relationship Id="rId8869" Type="http://schemas.openxmlformats.org/officeDocument/2006/relationships/image" Target="../media/image8968.png"/><Relationship Id="rId8870" Type="http://schemas.openxmlformats.org/officeDocument/2006/relationships/image" Target="../media/image8969.png"/><Relationship Id="rId8871" Type="http://schemas.openxmlformats.org/officeDocument/2006/relationships/image" Target="../media/image8970.png"/><Relationship Id="rId8872" Type="http://schemas.openxmlformats.org/officeDocument/2006/relationships/image" Target="../media/image8971.png"/><Relationship Id="rId8873" Type="http://schemas.openxmlformats.org/officeDocument/2006/relationships/image" Target="../media/image8972.png"/><Relationship Id="rId8874" Type="http://schemas.openxmlformats.org/officeDocument/2006/relationships/image" Target="../media/image8973.png"/><Relationship Id="rId8875" Type="http://schemas.openxmlformats.org/officeDocument/2006/relationships/image" Target="../media/image8974.png"/><Relationship Id="rId8876" Type="http://schemas.openxmlformats.org/officeDocument/2006/relationships/image" Target="../media/image8975.png"/><Relationship Id="rId8877" Type="http://schemas.openxmlformats.org/officeDocument/2006/relationships/image" Target="../media/image8976.png"/><Relationship Id="rId8878" Type="http://schemas.openxmlformats.org/officeDocument/2006/relationships/image" Target="../media/image8977.png"/><Relationship Id="rId8879" Type="http://schemas.openxmlformats.org/officeDocument/2006/relationships/image" Target="../media/image8978.png"/><Relationship Id="rId8880" Type="http://schemas.openxmlformats.org/officeDocument/2006/relationships/image" Target="../media/image8979.png"/><Relationship Id="rId8881" Type="http://schemas.openxmlformats.org/officeDocument/2006/relationships/image" Target="../media/image8980.png"/><Relationship Id="rId8882" Type="http://schemas.openxmlformats.org/officeDocument/2006/relationships/image" Target="../media/image8981.png"/><Relationship Id="rId8883" Type="http://schemas.openxmlformats.org/officeDocument/2006/relationships/image" Target="../media/image8982.png"/><Relationship Id="rId8884" Type="http://schemas.openxmlformats.org/officeDocument/2006/relationships/image" Target="../media/image8983.png"/><Relationship Id="rId8885" Type="http://schemas.openxmlformats.org/officeDocument/2006/relationships/image" Target="../media/image8984.png"/><Relationship Id="rId8886" Type="http://schemas.openxmlformats.org/officeDocument/2006/relationships/image" Target="../media/image8985.png"/><Relationship Id="rId8887" Type="http://schemas.openxmlformats.org/officeDocument/2006/relationships/image" Target="../media/image8986.png"/><Relationship Id="rId8888" Type="http://schemas.openxmlformats.org/officeDocument/2006/relationships/image" Target="../media/image8987.png"/><Relationship Id="rId8889" Type="http://schemas.openxmlformats.org/officeDocument/2006/relationships/image" Target="../media/image8988.png"/><Relationship Id="rId8890" Type="http://schemas.openxmlformats.org/officeDocument/2006/relationships/image" Target="../media/image8989.png"/><Relationship Id="rId8891" Type="http://schemas.openxmlformats.org/officeDocument/2006/relationships/image" Target="../media/image8990.png"/><Relationship Id="rId8892" Type="http://schemas.openxmlformats.org/officeDocument/2006/relationships/image" Target="../media/image8991.png"/><Relationship Id="rId8893" Type="http://schemas.openxmlformats.org/officeDocument/2006/relationships/image" Target="../media/image8992.png"/><Relationship Id="rId8894" Type="http://schemas.openxmlformats.org/officeDocument/2006/relationships/image" Target="../media/image8993.png"/><Relationship Id="rId8895" Type="http://schemas.openxmlformats.org/officeDocument/2006/relationships/image" Target="../media/image8994.png"/><Relationship Id="rId8896" Type="http://schemas.openxmlformats.org/officeDocument/2006/relationships/image" Target="../media/image8995.png"/><Relationship Id="rId8897" Type="http://schemas.openxmlformats.org/officeDocument/2006/relationships/image" Target="../media/image8996.png"/><Relationship Id="rId8898" Type="http://schemas.openxmlformats.org/officeDocument/2006/relationships/image" Target="../media/image8997.png"/><Relationship Id="rId8899" Type="http://schemas.openxmlformats.org/officeDocument/2006/relationships/image" Target="../media/image8998.png"/><Relationship Id="rId8900" Type="http://schemas.openxmlformats.org/officeDocument/2006/relationships/image" Target="../media/image8999.png"/><Relationship Id="rId8901" Type="http://schemas.openxmlformats.org/officeDocument/2006/relationships/image" Target="../media/image9000.png"/><Relationship Id="rId8902" Type="http://schemas.openxmlformats.org/officeDocument/2006/relationships/image" Target="../media/image9001.png"/><Relationship Id="rId8903" Type="http://schemas.openxmlformats.org/officeDocument/2006/relationships/image" Target="../media/image9002.png"/><Relationship Id="rId8904" Type="http://schemas.openxmlformats.org/officeDocument/2006/relationships/image" Target="../media/image9003.png"/><Relationship Id="rId8905" Type="http://schemas.openxmlformats.org/officeDocument/2006/relationships/image" Target="../media/image9004.png"/><Relationship Id="rId8906" Type="http://schemas.openxmlformats.org/officeDocument/2006/relationships/image" Target="../media/image9005.png"/><Relationship Id="rId8907" Type="http://schemas.openxmlformats.org/officeDocument/2006/relationships/image" Target="../media/image9006.png"/><Relationship Id="rId8908" Type="http://schemas.openxmlformats.org/officeDocument/2006/relationships/image" Target="../media/image9007.png"/><Relationship Id="rId8909" Type="http://schemas.openxmlformats.org/officeDocument/2006/relationships/image" Target="../media/image9008.png"/><Relationship Id="rId8910" Type="http://schemas.openxmlformats.org/officeDocument/2006/relationships/image" Target="../media/image9009.png"/><Relationship Id="rId8911" Type="http://schemas.openxmlformats.org/officeDocument/2006/relationships/image" Target="../media/image9010.png"/><Relationship Id="rId8912" Type="http://schemas.openxmlformats.org/officeDocument/2006/relationships/image" Target="../media/image9011.png"/><Relationship Id="rId8913" Type="http://schemas.openxmlformats.org/officeDocument/2006/relationships/image" Target="../media/image9012.png"/><Relationship Id="rId8914" Type="http://schemas.openxmlformats.org/officeDocument/2006/relationships/image" Target="../media/image9013.png"/><Relationship Id="rId8915" Type="http://schemas.openxmlformats.org/officeDocument/2006/relationships/image" Target="../media/image9014.png"/><Relationship Id="rId8916" Type="http://schemas.openxmlformats.org/officeDocument/2006/relationships/image" Target="../media/image9015.png"/><Relationship Id="rId8917" Type="http://schemas.openxmlformats.org/officeDocument/2006/relationships/image" Target="../media/image9016.png"/><Relationship Id="rId8918" Type="http://schemas.openxmlformats.org/officeDocument/2006/relationships/image" Target="../media/image9017.png"/><Relationship Id="rId8919" Type="http://schemas.openxmlformats.org/officeDocument/2006/relationships/image" Target="../media/image9018.png"/><Relationship Id="rId8920" Type="http://schemas.openxmlformats.org/officeDocument/2006/relationships/image" Target="../media/image9019.png"/><Relationship Id="rId8921" Type="http://schemas.openxmlformats.org/officeDocument/2006/relationships/image" Target="../media/image9020.png"/><Relationship Id="rId8922" Type="http://schemas.openxmlformats.org/officeDocument/2006/relationships/image" Target="../media/image9021.png"/><Relationship Id="rId8923" Type="http://schemas.openxmlformats.org/officeDocument/2006/relationships/image" Target="../media/image9022.png"/><Relationship Id="rId8924" Type="http://schemas.openxmlformats.org/officeDocument/2006/relationships/image" Target="../media/image9023.png"/><Relationship Id="rId8925" Type="http://schemas.openxmlformats.org/officeDocument/2006/relationships/image" Target="../media/image9024.png"/><Relationship Id="rId8926" Type="http://schemas.openxmlformats.org/officeDocument/2006/relationships/image" Target="../media/image9025.png"/><Relationship Id="rId8927" Type="http://schemas.openxmlformats.org/officeDocument/2006/relationships/image" Target="../media/image9026.png"/><Relationship Id="rId8928" Type="http://schemas.openxmlformats.org/officeDocument/2006/relationships/image" Target="../media/image9027.png"/><Relationship Id="rId8929" Type="http://schemas.openxmlformats.org/officeDocument/2006/relationships/image" Target="../media/image9028.png"/><Relationship Id="rId8930" Type="http://schemas.openxmlformats.org/officeDocument/2006/relationships/image" Target="../media/image9029.png"/><Relationship Id="rId8931" Type="http://schemas.openxmlformats.org/officeDocument/2006/relationships/image" Target="../media/image9030.png"/><Relationship Id="rId8932" Type="http://schemas.openxmlformats.org/officeDocument/2006/relationships/image" Target="../media/image9031.png"/><Relationship Id="rId8933" Type="http://schemas.openxmlformats.org/officeDocument/2006/relationships/image" Target="../media/image9032.png"/><Relationship Id="rId8934" Type="http://schemas.openxmlformats.org/officeDocument/2006/relationships/image" Target="../media/image9033.png"/><Relationship Id="rId8935" Type="http://schemas.openxmlformats.org/officeDocument/2006/relationships/image" Target="../media/image9034.png"/><Relationship Id="rId8936" Type="http://schemas.openxmlformats.org/officeDocument/2006/relationships/image" Target="../media/image9035.png"/><Relationship Id="rId8937" Type="http://schemas.openxmlformats.org/officeDocument/2006/relationships/image" Target="../media/image9036.png"/><Relationship Id="rId8938" Type="http://schemas.openxmlformats.org/officeDocument/2006/relationships/image" Target="../media/image9037.png"/><Relationship Id="rId8939" Type="http://schemas.openxmlformats.org/officeDocument/2006/relationships/image" Target="../media/image9038.png"/><Relationship Id="rId8940" Type="http://schemas.openxmlformats.org/officeDocument/2006/relationships/image" Target="../media/image9039.png"/><Relationship Id="rId8941" Type="http://schemas.openxmlformats.org/officeDocument/2006/relationships/image" Target="../media/image9040.png"/><Relationship Id="rId8942" Type="http://schemas.openxmlformats.org/officeDocument/2006/relationships/image" Target="../media/image9041.png"/><Relationship Id="rId8943" Type="http://schemas.openxmlformats.org/officeDocument/2006/relationships/image" Target="../media/image9042.png"/><Relationship Id="rId8944" Type="http://schemas.openxmlformats.org/officeDocument/2006/relationships/image" Target="../media/image9043.png"/><Relationship Id="rId8945" Type="http://schemas.openxmlformats.org/officeDocument/2006/relationships/image" Target="../media/image9044.png"/><Relationship Id="rId8946" Type="http://schemas.openxmlformats.org/officeDocument/2006/relationships/image" Target="../media/image9045.png"/><Relationship Id="rId8947" Type="http://schemas.openxmlformats.org/officeDocument/2006/relationships/image" Target="../media/image9046.png"/><Relationship Id="rId8948" Type="http://schemas.openxmlformats.org/officeDocument/2006/relationships/image" Target="../media/image9047.png"/><Relationship Id="rId8949" Type="http://schemas.openxmlformats.org/officeDocument/2006/relationships/image" Target="../media/image9048.png"/><Relationship Id="rId8950" Type="http://schemas.openxmlformats.org/officeDocument/2006/relationships/image" Target="../media/image9049.png"/><Relationship Id="rId8951" Type="http://schemas.openxmlformats.org/officeDocument/2006/relationships/image" Target="../media/image9050.png"/><Relationship Id="rId8952" Type="http://schemas.openxmlformats.org/officeDocument/2006/relationships/image" Target="../media/image9051.png"/><Relationship Id="rId8953" Type="http://schemas.openxmlformats.org/officeDocument/2006/relationships/image" Target="../media/image9052.png"/><Relationship Id="rId8954" Type="http://schemas.openxmlformats.org/officeDocument/2006/relationships/image" Target="../media/image9053.png"/><Relationship Id="rId8955" Type="http://schemas.openxmlformats.org/officeDocument/2006/relationships/image" Target="../media/image9054.png"/><Relationship Id="rId8956" Type="http://schemas.openxmlformats.org/officeDocument/2006/relationships/image" Target="../media/image9055.png"/><Relationship Id="rId8957" Type="http://schemas.openxmlformats.org/officeDocument/2006/relationships/image" Target="../media/image9056.png"/><Relationship Id="rId8958" Type="http://schemas.openxmlformats.org/officeDocument/2006/relationships/image" Target="../media/image9057.png"/><Relationship Id="rId8959" Type="http://schemas.openxmlformats.org/officeDocument/2006/relationships/image" Target="../media/image9058.png"/><Relationship Id="rId8960" Type="http://schemas.openxmlformats.org/officeDocument/2006/relationships/image" Target="../media/image9059.png"/><Relationship Id="rId8961" Type="http://schemas.openxmlformats.org/officeDocument/2006/relationships/image" Target="../media/image9060.png"/><Relationship Id="rId8962" Type="http://schemas.openxmlformats.org/officeDocument/2006/relationships/image" Target="../media/image9061.png"/><Relationship Id="rId8963" Type="http://schemas.openxmlformats.org/officeDocument/2006/relationships/image" Target="../media/image9062.png"/><Relationship Id="rId8964" Type="http://schemas.openxmlformats.org/officeDocument/2006/relationships/image" Target="../media/image9063.png"/><Relationship Id="rId8965" Type="http://schemas.openxmlformats.org/officeDocument/2006/relationships/image" Target="../media/image9064.png"/><Relationship Id="rId8966" Type="http://schemas.openxmlformats.org/officeDocument/2006/relationships/image" Target="../media/image9065.png"/><Relationship Id="rId8967" Type="http://schemas.openxmlformats.org/officeDocument/2006/relationships/image" Target="../media/image9066.png"/><Relationship Id="rId8968" Type="http://schemas.openxmlformats.org/officeDocument/2006/relationships/image" Target="../media/image9067.png"/><Relationship Id="rId8969" Type="http://schemas.openxmlformats.org/officeDocument/2006/relationships/image" Target="../media/image9068.png"/><Relationship Id="rId8970" Type="http://schemas.openxmlformats.org/officeDocument/2006/relationships/image" Target="../media/image9069.png"/><Relationship Id="rId8971" Type="http://schemas.openxmlformats.org/officeDocument/2006/relationships/image" Target="../media/image9070.png"/><Relationship Id="rId8972" Type="http://schemas.openxmlformats.org/officeDocument/2006/relationships/image" Target="../media/image9071.png"/><Relationship Id="rId8973" Type="http://schemas.openxmlformats.org/officeDocument/2006/relationships/image" Target="../media/image9072.png"/><Relationship Id="rId8974" Type="http://schemas.openxmlformats.org/officeDocument/2006/relationships/image" Target="../media/image9073.png"/><Relationship Id="rId8975" Type="http://schemas.openxmlformats.org/officeDocument/2006/relationships/image" Target="../media/image9074.png"/><Relationship Id="rId8976" Type="http://schemas.openxmlformats.org/officeDocument/2006/relationships/image" Target="../media/image9075.png"/><Relationship Id="rId8977" Type="http://schemas.openxmlformats.org/officeDocument/2006/relationships/image" Target="../media/image9076.png"/><Relationship Id="rId8978" Type="http://schemas.openxmlformats.org/officeDocument/2006/relationships/image" Target="../media/image9077.png"/><Relationship Id="rId8979" Type="http://schemas.openxmlformats.org/officeDocument/2006/relationships/image" Target="../media/image9078.png"/><Relationship Id="rId8980" Type="http://schemas.openxmlformats.org/officeDocument/2006/relationships/image" Target="../media/image9079.png"/><Relationship Id="rId8981" Type="http://schemas.openxmlformats.org/officeDocument/2006/relationships/image" Target="../media/image9080.png"/><Relationship Id="rId8982" Type="http://schemas.openxmlformats.org/officeDocument/2006/relationships/image" Target="../media/image9081.png"/><Relationship Id="rId8983" Type="http://schemas.openxmlformats.org/officeDocument/2006/relationships/image" Target="../media/image9082.png"/><Relationship Id="rId8984" Type="http://schemas.openxmlformats.org/officeDocument/2006/relationships/image" Target="../media/image9083.png"/><Relationship Id="rId8985" Type="http://schemas.openxmlformats.org/officeDocument/2006/relationships/image" Target="../media/image9084.png"/><Relationship Id="rId8986" Type="http://schemas.openxmlformats.org/officeDocument/2006/relationships/image" Target="../media/image9085.png"/><Relationship Id="rId8987" Type="http://schemas.openxmlformats.org/officeDocument/2006/relationships/image" Target="../media/image9086.png"/><Relationship Id="rId8988" Type="http://schemas.openxmlformats.org/officeDocument/2006/relationships/image" Target="../media/image9087.png"/><Relationship Id="rId8989" Type="http://schemas.openxmlformats.org/officeDocument/2006/relationships/image" Target="../media/image9088.png"/><Relationship Id="rId8990" Type="http://schemas.openxmlformats.org/officeDocument/2006/relationships/image" Target="../media/image9089.png"/><Relationship Id="rId8991" Type="http://schemas.openxmlformats.org/officeDocument/2006/relationships/image" Target="../media/image9090.png"/><Relationship Id="rId8992" Type="http://schemas.openxmlformats.org/officeDocument/2006/relationships/image" Target="../media/image9091.png"/><Relationship Id="rId8993" Type="http://schemas.openxmlformats.org/officeDocument/2006/relationships/image" Target="../media/image9092.png"/><Relationship Id="rId8994" Type="http://schemas.openxmlformats.org/officeDocument/2006/relationships/image" Target="../media/image9093.png"/><Relationship Id="rId8995" Type="http://schemas.openxmlformats.org/officeDocument/2006/relationships/image" Target="../media/image9094.png"/><Relationship Id="rId8996" Type="http://schemas.openxmlformats.org/officeDocument/2006/relationships/image" Target="../media/image9095.png"/><Relationship Id="rId8997" Type="http://schemas.openxmlformats.org/officeDocument/2006/relationships/image" Target="../media/image9096.png"/><Relationship Id="rId8998" Type="http://schemas.openxmlformats.org/officeDocument/2006/relationships/image" Target="../media/image9097.png"/><Relationship Id="rId8999" Type="http://schemas.openxmlformats.org/officeDocument/2006/relationships/image" Target="../media/image9098.png"/><Relationship Id="rId9000" Type="http://schemas.openxmlformats.org/officeDocument/2006/relationships/image" Target="../media/image9099.png"/><Relationship Id="rId9001" Type="http://schemas.openxmlformats.org/officeDocument/2006/relationships/image" Target="../media/image9100.png"/><Relationship Id="rId9002" Type="http://schemas.openxmlformats.org/officeDocument/2006/relationships/image" Target="../media/image9101.png"/><Relationship Id="rId9003" Type="http://schemas.openxmlformats.org/officeDocument/2006/relationships/image" Target="../media/image9102.png"/><Relationship Id="rId9004" Type="http://schemas.openxmlformats.org/officeDocument/2006/relationships/image" Target="../media/image9103.png"/><Relationship Id="rId9005" Type="http://schemas.openxmlformats.org/officeDocument/2006/relationships/image" Target="../media/image9104.png"/><Relationship Id="rId9006" Type="http://schemas.openxmlformats.org/officeDocument/2006/relationships/image" Target="../media/image9105.png"/><Relationship Id="rId9007" Type="http://schemas.openxmlformats.org/officeDocument/2006/relationships/image" Target="../media/image9106.png"/><Relationship Id="rId9008" Type="http://schemas.openxmlformats.org/officeDocument/2006/relationships/image" Target="../media/image9107.png"/><Relationship Id="rId9009" Type="http://schemas.openxmlformats.org/officeDocument/2006/relationships/image" Target="../media/image9108.png"/><Relationship Id="rId9010" Type="http://schemas.openxmlformats.org/officeDocument/2006/relationships/image" Target="../media/image9109.png"/><Relationship Id="rId9011" Type="http://schemas.openxmlformats.org/officeDocument/2006/relationships/image" Target="../media/image9110.png"/><Relationship Id="rId9012" Type="http://schemas.openxmlformats.org/officeDocument/2006/relationships/image" Target="../media/image9111.png"/><Relationship Id="rId9013" Type="http://schemas.openxmlformats.org/officeDocument/2006/relationships/image" Target="../media/image9112.png"/><Relationship Id="rId9014" Type="http://schemas.openxmlformats.org/officeDocument/2006/relationships/image" Target="../media/image9113.png"/><Relationship Id="rId9015" Type="http://schemas.openxmlformats.org/officeDocument/2006/relationships/image" Target="../media/image9114.png"/><Relationship Id="rId9016" Type="http://schemas.openxmlformats.org/officeDocument/2006/relationships/image" Target="../media/image9115.png"/><Relationship Id="rId9017" Type="http://schemas.openxmlformats.org/officeDocument/2006/relationships/image" Target="../media/image9116.png"/><Relationship Id="rId9018" Type="http://schemas.openxmlformats.org/officeDocument/2006/relationships/image" Target="../media/image9117.png"/><Relationship Id="rId9019" Type="http://schemas.openxmlformats.org/officeDocument/2006/relationships/image" Target="../media/image9118.png"/><Relationship Id="rId9020" Type="http://schemas.openxmlformats.org/officeDocument/2006/relationships/image" Target="../media/image9119.png"/><Relationship Id="rId9021" Type="http://schemas.openxmlformats.org/officeDocument/2006/relationships/image" Target="../media/image9120.png"/><Relationship Id="rId9022" Type="http://schemas.openxmlformats.org/officeDocument/2006/relationships/image" Target="../media/image9121.png"/><Relationship Id="rId9023" Type="http://schemas.openxmlformats.org/officeDocument/2006/relationships/image" Target="../media/image9122.png"/><Relationship Id="rId9024" Type="http://schemas.openxmlformats.org/officeDocument/2006/relationships/image" Target="../media/image9123.png"/><Relationship Id="rId9025" Type="http://schemas.openxmlformats.org/officeDocument/2006/relationships/image" Target="../media/image9124.png"/><Relationship Id="rId9026" Type="http://schemas.openxmlformats.org/officeDocument/2006/relationships/image" Target="../media/image9125.png"/><Relationship Id="rId9027" Type="http://schemas.openxmlformats.org/officeDocument/2006/relationships/image" Target="../media/image9126.png"/><Relationship Id="rId9028" Type="http://schemas.openxmlformats.org/officeDocument/2006/relationships/image" Target="../media/image9127.png"/><Relationship Id="rId9029" Type="http://schemas.openxmlformats.org/officeDocument/2006/relationships/image" Target="../media/image9128.png"/><Relationship Id="rId9030" Type="http://schemas.openxmlformats.org/officeDocument/2006/relationships/image" Target="../media/image9129.png"/><Relationship Id="rId9031" Type="http://schemas.openxmlformats.org/officeDocument/2006/relationships/image" Target="../media/image9130.png"/><Relationship Id="rId9032" Type="http://schemas.openxmlformats.org/officeDocument/2006/relationships/image" Target="../media/image9131.png"/><Relationship Id="rId9033" Type="http://schemas.openxmlformats.org/officeDocument/2006/relationships/image" Target="../media/image9132.png"/><Relationship Id="rId9034" Type="http://schemas.openxmlformats.org/officeDocument/2006/relationships/image" Target="../media/image9133.png"/><Relationship Id="rId9035" Type="http://schemas.openxmlformats.org/officeDocument/2006/relationships/image" Target="../media/image9134.png"/><Relationship Id="rId9036" Type="http://schemas.openxmlformats.org/officeDocument/2006/relationships/image" Target="../media/image9135.png"/><Relationship Id="rId9037" Type="http://schemas.openxmlformats.org/officeDocument/2006/relationships/image" Target="../media/image9136.png"/><Relationship Id="rId9038" Type="http://schemas.openxmlformats.org/officeDocument/2006/relationships/image" Target="../media/image9137.png"/><Relationship Id="rId9039" Type="http://schemas.openxmlformats.org/officeDocument/2006/relationships/image" Target="../media/image9138.png"/><Relationship Id="rId9040" Type="http://schemas.openxmlformats.org/officeDocument/2006/relationships/image" Target="../media/image9139.png"/><Relationship Id="rId9041" Type="http://schemas.openxmlformats.org/officeDocument/2006/relationships/image" Target="../media/image9140.png"/><Relationship Id="rId9042" Type="http://schemas.openxmlformats.org/officeDocument/2006/relationships/image" Target="../media/image9141.png"/><Relationship Id="rId9043" Type="http://schemas.openxmlformats.org/officeDocument/2006/relationships/image" Target="../media/image9142.png"/><Relationship Id="rId9044" Type="http://schemas.openxmlformats.org/officeDocument/2006/relationships/image" Target="../media/image9143.png"/><Relationship Id="rId9045" Type="http://schemas.openxmlformats.org/officeDocument/2006/relationships/image" Target="../media/image9144.png"/><Relationship Id="rId9046" Type="http://schemas.openxmlformats.org/officeDocument/2006/relationships/image" Target="../media/image9145.png"/><Relationship Id="rId9047" Type="http://schemas.openxmlformats.org/officeDocument/2006/relationships/image" Target="../media/image9146.png"/><Relationship Id="rId9048" Type="http://schemas.openxmlformats.org/officeDocument/2006/relationships/image" Target="../media/image9147.png"/><Relationship Id="rId9049" Type="http://schemas.openxmlformats.org/officeDocument/2006/relationships/image" Target="../media/image9148.png"/><Relationship Id="rId9050" Type="http://schemas.openxmlformats.org/officeDocument/2006/relationships/image" Target="../media/image9149.png"/><Relationship Id="rId9051" Type="http://schemas.openxmlformats.org/officeDocument/2006/relationships/image" Target="../media/image9150.png"/><Relationship Id="rId9052" Type="http://schemas.openxmlformats.org/officeDocument/2006/relationships/image" Target="../media/image9151.png"/><Relationship Id="rId9053" Type="http://schemas.openxmlformats.org/officeDocument/2006/relationships/image" Target="../media/image9152.png"/><Relationship Id="rId9054" Type="http://schemas.openxmlformats.org/officeDocument/2006/relationships/image" Target="../media/image9153.png"/><Relationship Id="rId9055" Type="http://schemas.openxmlformats.org/officeDocument/2006/relationships/image" Target="../media/image9154.png"/><Relationship Id="rId9056" Type="http://schemas.openxmlformats.org/officeDocument/2006/relationships/image" Target="../media/image9155.png"/><Relationship Id="rId9057" Type="http://schemas.openxmlformats.org/officeDocument/2006/relationships/image" Target="../media/image9156.png"/><Relationship Id="rId9058" Type="http://schemas.openxmlformats.org/officeDocument/2006/relationships/image" Target="../media/image9157.png"/><Relationship Id="rId9059" Type="http://schemas.openxmlformats.org/officeDocument/2006/relationships/image" Target="../media/image9158.png"/><Relationship Id="rId9060" Type="http://schemas.openxmlformats.org/officeDocument/2006/relationships/image" Target="../media/image9159.png"/><Relationship Id="rId9061" Type="http://schemas.openxmlformats.org/officeDocument/2006/relationships/image" Target="../media/image9160.png"/><Relationship Id="rId9062" Type="http://schemas.openxmlformats.org/officeDocument/2006/relationships/image" Target="../media/image9161.png"/><Relationship Id="rId9063" Type="http://schemas.openxmlformats.org/officeDocument/2006/relationships/image" Target="../media/image9162.png"/><Relationship Id="rId9064" Type="http://schemas.openxmlformats.org/officeDocument/2006/relationships/image" Target="../media/image9163.png"/><Relationship Id="rId9065" Type="http://schemas.openxmlformats.org/officeDocument/2006/relationships/image" Target="../media/image9164.png"/><Relationship Id="rId9066" Type="http://schemas.openxmlformats.org/officeDocument/2006/relationships/image" Target="../media/image9165.png"/><Relationship Id="rId9067" Type="http://schemas.openxmlformats.org/officeDocument/2006/relationships/image" Target="../media/image9166.png"/><Relationship Id="rId9068" Type="http://schemas.openxmlformats.org/officeDocument/2006/relationships/image" Target="../media/image9167.png"/><Relationship Id="rId9069" Type="http://schemas.openxmlformats.org/officeDocument/2006/relationships/image" Target="../media/image9168.png"/><Relationship Id="rId9070" Type="http://schemas.openxmlformats.org/officeDocument/2006/relationships/image" Target="../media/image9169.png"/><Relationship Id="rId9071" Type="http://schemas.openxmlformats.org/officeDocument/2006/relationships/image" Target="../media/image9170.png"/><Relationship Id="rId9072" Type="http://schemas.openxmlformats.org/officeDocument/2006/relationships/image" Target="../media/image9171.png"/><Relationship Id="rId9073" Type="http://schemas.openxmlformats.org/officeDocument/2006/relationships/image" Target="../media/image9172.png"/><Relationship Id="rId9074" Type="http://schemas.openxmlformats.org/officeDocument/2006/relationships/image" Target="../media/image9173.png"/><Relationship Id="rId9075" Type="http://schemas.openxmlformats.org/officeDocument/2006/relationships/image" Target="../media/image9174.png"/><Relationship Id="rId9076" Type="http://schemas.openxmlformats.org/officeDocument/2006/relationships/image" Target="../media/image9175.png"/><Relationship Id="rId9077" Type="http://schemas.openxmlformats.org/officeDocument/2006/relationships/image" Target="../media/image9176.png"/><Relationship Id="rId9078" Type="http://schemas.openxmlformats.org/officeDocument/2006/relationships/image" Target="../media/image9177.png"/><Relationship Id="rId9079" Type="http://schemas.openxmlformats.org/officeDocument/2006/relationships/image" Target="../media/image9178.png"/><Relationship Id="rId9080" Type="http://schemas.openxmlformats.org/officeDocument/2006/relationships/image" Target="../media/image9179.png"/><Relationship Id="rId9081" Type="http://schemas.openxmlformats.org/officeDocument/2006/relationships/image" Target="../media/image9180.png"/><Relationship Id="rId9082" Type="http://schemas.openxmlformats.org/officeDocument/2006/relationships/image" Target="../media/image9181.png"/><Relationship Id="rId9083" Type="http://schemas.openxmlformats.org/officeDocument/2006/relationships/image" Target="../media/image9182.png"/><Relationship Id="rId9084" Type="http://schemas.openxmlformats.org/officeDocument/2006/relationships/image" Target="../media/image9183.png"/><Relationship Id="rId9085" Type="http://schemas.openxmlformats.org/officeDocument/2006/relationships/image" Target="../media/image9184.png"/><Relationship Id="rId9086" Type="http://schemas.openxmlformats.org/officeDocument/2006/relationships/image" Target="../media/image9185.png"/><Relationship Id="rId9087" Type="http://schemas.openxmlformats.org/officeDocument/2006/relationships/image" Target="../media/image9186.png"/><Relationship Id="rId9088" Type="http://schemas.openxmlformats.org/officeDocument/2006/relationships/image" Target="../media/image9187.png"/><Relationship Id="rId9089" Type="http://schemas.openxmlformats.org/officeDocument/2006/relationships/image" Target="../media/image9188.png"/><Relationship Id="rId9090" Type="http://schemas.openxmlformats.org/officeDocument/2006/relationships/image" Target="../media/image9189.png"/><Relationship Id="rId9091" Type="http://schemas.openxmlformats.org/officeDocument/2006/relationships/image" Target="../media/image9190.png"/><Relationship Id="rId9092" Type="http://schemas.openxmlformats.org/officeDocument/2006/relationships/image" Target="../media/image9191.png"/><Relationship Id="rId9093" Type="http://schemas.openxmlformats.org/officeDocument/2006/relationships/image" Target="../media/image9192.png"/><Relationship Id="rId9094" Type="http://schemas.openxmlformats.org/officeDocument/2006/relationships/image" Target="../media/image9193.png"/><Relationship Id="rId9095" Type="http://schemas.openxmlformats.org/officeDocument/2006/relationships/image" Target="../media/image9194.png"/><Relationship Id="rId9096" Type="http://schemas.openxmlformats.org/officeDocument/2006/relationships/image" Target="../media/image9195.png"/><Relationship Id="rId9097" Type="http://schemas.openxmlformats.org/officeDocument/2006/relationships/image" Target="../media/image9196.png"/><Relationship Id="rId9098" Type="http://schemas.openxmlformats.org/officeDocument/2006/relationships/image" Target="../media/image9197.png"/><Relationship Id="rId9099" Type="http://schemas.openxmlformats.org/officeDocument/2006/relationships/image" Target="../media/image9198.png"/><Relationship Id="rId9100" Type="http://schemas.openxmlformats.org/officeDocument/2006/relationships/image" Target="../media/image9199.png"/><Relationship Id="rId9101" Type="http://schemas.openxmlformats.org/officeDocument/2006/relationships/image" Target="../media/image9200.png"/><Relationship Id="rId9102" Type="http://schemas.openxmlformats.org/officeDocument/2006/relationships/image" Target="../media/image9201.png"/><Relationship Id="rId9103" Type="http://schemas.openxmlformats.org/officeDocument/2006/relationships/image" Target="../media/image9202.png"/><Relationship Id="rId9104" Type="http://schemas.openxmlformats.org/officeDocument/2006/relationships/image" Target="../media/image9203.png"/><Relationship Id="rId9105" Type="http://schemas.openxmlformats.org/officeDocument/2006/relationships/image" Target="../media/image9204.png"/><Relationship Id="rId9106" Type="http://schemas.openxmlformats.org/officeDocument/2006/relationships/image" Target="../media/image9205.png"/><Relationship Id="rId9107" Type="http://schemas.openxmlformats.org/officeDocument/2006/relationships/image" Target="../media/image9206.png"/><Relationship Id="rId9108" Type="http://schemas.openxmlformats.org/officeDocument/2006/relationships/image" Target="../media/image9207.png"/><Relationship Id="rId9109" Type="http://schemas.openxmlformats.org/officeDocument/2006/relationships/image" Target="../media/image9208.png"/><Relationship Id="rId9110" Type="http://schemas.openxmlformats.org/officeDocument/2006/relationships/image" Target="../media/image9209.png"/><Relationship Id="rId9111" Type="http://schemas.openxmlformats.org/officeDocument/2006/relationships/image" Target="../media/image9210.png"/><Relationship Id="rId9112" Type="http://schemas.openxmlformats.org/officeDocument/2006/relationships/image" Target="../media/image9211.png"/><Relationship Id="rId9113" Type="http://schemas.openxmlformats.org/officeDocument/2006/relationships/image" Target="../media/image9212.png"/><Relationship Id="rId9114" Type="http://schemas.openxmlformats.org/officeDocument/2006/relationships/image" Target="../media/image9213.png"/><Relationship Id="rId9115" Type="http://schemas.openxmlformats.org/officeDocument/2006/relationships/image" Target="../media/image9214.png"/><Relationship Id="rId9116" Type="http://schemas.openxmlformats.org/officeDocument/2006/relationships/image" Target="../media/image9215.png"/><Relationship Id="rId9117" Type="http://schemas.openxmlformats.org/officeDocument/2006/relationships/image" Target="../media/image9216.png"/><Relationship Id="rId9118" Type="http://schemas.openxmlformats.org/officeDocument/2006/relationships/image" Target="../media/image9217.png"/><Relationship Id="rId9119" Type="http://schemas.openxmlformats.org/officeDocument/2006/relationships/image" Target="../media/image9218.png"/><Relationship Id="rId9120" Type="http://schemas.openxmlformats.org/officeDocument/2006/relationships/image" Target="../media/image9219.png"/><Relationship Id="rId9121" Type="http://schemas.openxmlformats.org/officeDocument/2006/relationships/image" Target="../media/image9220.png"/><Relationship Id="rId9122" Type="http://schemas.openxmlformats.org/officeDocument/2006/relationships/image" Target="../media/image9221.png"/><Relationship Id="rId9123" Type="http://schemas.openxmlformats.org/officeDocument/2006/relationships/image" Target="../media/image9222.png"/><Relationship Id="rId9124" Type="http://schemas.openxmlformats.org/officeDocument/2006/relationships/image" Target="../media/image9223.png"/><Relationship Id="rId9125" Type="http://schemas.openxmlformats.org/officeDocument/2006/relationships/image" Target="../media/image9224.png"/><Relationship Id="rId9126" Type="http://schemas.openxmlformats.org/officeDocument/2006/relationships/image" Target="../media/image9225.png"/><Relationship Id="rId9127" Type="http://schemas.openxmlformats.org/officeDocument/2006/relationships/image" Target="../media/image9226.png"/><Relationship Id="rId9128" Type="http://schemas.openxmlformats.org/officeDocument/2006/relationships/image" Target="../media/image9227.png"/><Relationship Id="rId9129" Type="http://schemas.openxmlformats.org/officeDocument/2006/relationships/image" Target="../media/image9228.png"/><Relationship Id="rId9130" Type="http://schemas.openxmlformats.org/officeDocument/2006/relationships/image" Target="../media/image9229.png"/><Relationship Id="rId9131" Type="http://schemas.openxmlformats.org/officeDocument/2006/relationships/image" Target="../media/image9230.png"/><Relationship Id="rId9132" Type="http://schemas.openxmlformats.org/officeDocument/2006/relationships/image" Target="../media/image9231.png"/><Relationship Id="rId9133" Type="http://schemas.openxmlformats.org/officeDocument/2006/relationships/image" Target="../media/image9232.png"/><Relationship Id="rId9134" Type="http://schemas.openxmlformats.org/officeDocument/2006/relationships/image" Target="../media/image9233.png"/><Relationship Id="rId9135" Type="http://schemas.openxmlformats.org/officeDocument/2006/relationships/image" Target="../media/image9234.png"/><Relationship Id="rId9136" Type="http://schemas.openxmlformats.org/officeDocument/2006/relationships/image" Target="../media/image9235.png"/><Relationship Id="rId9137" Type="http://schemas.openxmlformats.org/officeDocument/2006/relationships/image" Target="../media/image9236.png"/><Relationship Id="rId9138" Type="http://schemas.openxmlformats.org/officeDocument/2006/relationships/image" Target="../media/image9237.png"/><Relationship Id="rId9139" Type="http://schemas.openxmlformats.org/officeDocument/2006/relationships/image" Target="../media/image9238.png"/><Relationship Id="rId9140" Type="http://schemas.openxmlformats.org/officeDocument/2006/relationships/image" Target="../media/image9239.png"/><Relationship Id="rId9141" Type="http://schemas.openxmlformats.org/officeDocument/2006/relationships/image" Target="../media/image9240.png"/><Relationship Id="rId9142" Type="http://schemas.openxmlformats.org/officeDocument/2006/relationships/image" Target="../media/image9241.png"/><Relationship Id="rId9143" Type="http://schemas.openxmlformats.org/officeDocument/2006/relationships/image" Target="../media/image9242.png"/><Relationship Id="rId9144" Type="http://schemas.openxmlformats.org/officeDocument/2006/relationships/image" Target="../media/image9243.png"/><Relationship Id="rId9145" Type="http://schemas.openxmlformats.org/officeDocument/2006/relationships/image" Target="../media/image9244.png"/><Relationship Id="rId9146" Type="http://schemas.openxmlformats.org/officeDocument/2006/relationships/image" Target="../media/image9245.png"/><Relationship Id="rId9147" Type="http://schemas.openxmlformats.org/officeDocument/2006/relationships/image" Target="../media/image9246.png"/><Relationship Id="rId9148" Type="http://schemas.openxmlformats.org/officeDocument/2006/relationships/image" Target="../media/image9247.png"/><Relationship Id="rId9149" Type="http://schemas.openxmlformats.org/officeDocument/2006/relationships/image" Target="../media/image9248.png"/><Relationship Id="rId9150" Type="http://schemas.openxmlformats.org/officeDocument/2006/relationships/image" Target="../media/image9249.png"/><Relationship Id="rId9151" Type="http://schemas.openxmlformats.org/officeDocument/2006/relationships/image" Target="../media/image9250.png"/><Relationship Id="rId9152" Type="http://schemas.openxmlformats.org/officeDocument/2006/relationships/image" Target="../media/image9251.png"/><Relationship Id="rId9153" Type="http://schemas.openxmlformats.org/officeDocument/2006/relationships/image" Target="../media/image9252.png"/><Relationship Id="rId9154" Type="http://schemas.openxmlformats.org/officeDocument/2006/relationships/image" Target="../media/image9253.png"/><Relationship Id="rId9155" Type="http://schemas.openxmlformats.org/officeDocument/2006/relationships/image" Target="../media/image9254.png"/><Relationship Id="rId9156" Type="http://schemas.openxmlformats.org/officeDocument/2006/relationships/image" Target="../media/image9255.png"/><Relationship Id="rId9157" Type="http://schemas.openxmlformats.org/officeDocument/2006/relationships/image" Target="../media/image9256.png"/><Relationship Id="rId9158" Type="http://schemas.openxmlformats.org/officeDocument/2006/relationships/image" Target="../media/image9257.png"/><Relationship Id="rId9159" Type="http://schemas.openxmlformats.org/officeDocument/2006/relationships/image" Target="../media/image9258.png"/><Relationship Id="rId9160" Type="http://schemas.openxmlformats.org/officeDocument/2006/relationships/image" Target="../media/image9259.png"/><Relationship Id="rId9161" Type="http://schemas.openxmlformats.org/officeDocument/2006/relationships/image" Target="../media/image9260.png"/><Relationship Id="rId9162" Type="http://schemas.openxmlformats.org/officeDocument/2006/relationships/image" Target="../media/image9261.png"/><Relationship Id="rId9163" Type="http://schemas.openxmlformats.org/officeDocument/2006/relationships/image" Target="../media/image9262.png"/><Relationship Id="rId9164" Type="http://schemas.openxmlformats.org/officeDocument/2006/relationships/image" Target="../media/image9263.png"/><Relationship Id="rId9165" Type="http://schemas.openxmlformats.org/officeDocument/2006/relationships/image" Target="../media/image9264.png"/><Relationship Id="rId9166" Type="http://schemas.openxmlformats.org/officeDocument/2006/relationships/image" Target="../media/image9265.png"/><Relationship Id="rId9167" Type="http://schemas.openxmlformats.org/officeDocument/2006/relationships/image" Target="../media/image9266.png"/><Relationship Id="rId9168" Type="http://schemas.openxmlformats.org/officeDocument/2006/relationships/image" Target="../media/image9267.png"/><Relationship Id="rId9169" Type="http://schemas.openxmlformats.org/officeDocument/2006/relationships/image" Target="../media/image9268.png"/><Relationship Id="rId9170" Type="http://schemas.openxmlformats.org/officeDocument/2006/relationships/image" Target="../media/image9269.png"/><Relationship Id="rId9171" Type="http://schemas.openxmlformats.org/officeDocument/2006/relationships/image" Target="../media/image9270.png"/><Relationship Id="rId9172" Type="http://schemas.openxmlformats.org/officeDocument/2006/relationships/image" Target="../media/image9271.png"/><Relationship Id="rId9173" Type="http://schemas.openxmlformats.org/officeDocument/2006/relationships/image" Target="../media/image9272.png"/><Relationship Id="rId9174" Type="http://schemas.openxmlformats.org/officeDocument/2006/relationships/image" Target="../media/image9273.png"/><Relationship Id="rId9175" Type="http://schemas.openxmlformats.org/officeDocument/2006/relationships/image" Target="../media/image9274.png"/><Relationship Id="rId9176" Type="http://schemas.openxmlformats.org/officeDocument/2006/relationships/image" Target="../media/image9275.png"/><Relationship Id="rId9177" Type="http://schemas.openxmlformats.org/officeDocument/2006/relationships/image" Target="../media/image9276.png"/><Relationship Id="rId9178" Type="http://schemas.openxmlformats.org/officeDocument/2006/relationships/image" Target="../media/image9277.png"/><Relationship Id="rId9179" Type="http://schemas.openxmlformats.org/officeDocument/2006/relationships/image" Target="../media/image9278.png"/><Relationship Id="rId9180" Type="http://schemas.openxmlformats.org/officeDocument/2006/relationships/image" Target="../media/image9279.png"/><Relationship Id="rId9181" Type="http://schemas.openxmlformats.org/officeDocument/2006/relationships/image" Target="../media/image9280.png"/><Relationship Id="rId9182" Type="http://schemas.openxmlformats.org/officeDocument/2006/relationships/image" Target="../media/image9281.png"/><Relationship Id="rId9183" Type="http://schemas.openxmlformats.org/officeDocument/2006/relationships/image" Target="../media/image9282.png"/><Relationship Id="rId9184" Type="http://schemas.openxmlformats.org/officeDocument/2006/relationships/image" Target="../media/image9283.png"/><Relationship Id="rId9185" Type="http://schemas.openxmlformats.org/officeDocument/2006/relationships/image" Target="../media/image9284.png"/><Relationship Id="rId9186" Type="http://schemas.openxmlformats.org/officeDocument/2006/relationships/image" Target="../media/image9285.png"/><Relationship Id="rId9187" Type="http://schemas.openxmlformats.org/officeDocument/2006/relationships/image" Target="../media/image9286.png"/><Relationship Id="rId9188" Type="http://schemas.openxmlformats.org/officeDocument/2006/relationships/image" Target="../media/image9287.png"/><Relationship Id="rId9189" Type="http://schemas.openxmlformats.org/officeDocument/2006/relationships/image" Target="../media/image9288.png"/><Relationship Id="rId9190" Type="http://schemas.openxmlformats.org/officeDocument/2006/relationships/image" Target="../media/image9289.png"/><Relationship Id="rId9191" Type="http://schemas.openxmlformats.org/officeDocument/2006/relationships/image" Target="../media/image9290.png"/><Relationship Id="rId9192" Type="http://schemas.openxmlformats.org/officeDocument/2006/relationships/image" Target="../media/image9291.png"/><Relationship Id="rId9193" Type="http://schemas.openxmlformats.org/officeDocument/2006/relationships/image" Target="../media/image9292.png"/><Relationship Id="rId9194" Type="http://schemas.openxmlformats.org/officeDocument/2006/relationships/image" Target="../media/image9293.png"/><Relationship Id="rId9195" Type="http://schemas.openxmlformats.org/officeDocument/2006/relationships/image" Target="../media/image9294.png"/><Relationship Id="rId9196" Type="http://schemas.openxmlformats.org/officeDocument/2006/relationships/image" Target="../media/image9295.png"/><Relationship Id="rId9197" Type="http://schemas.openxmlformats.org/officeDocument/2006/relationships/image" Target="../media/image9296.png"/><Relationship Id="rId9198" Type="http://schemas.openxmlformats.org/officeDocument/2006/relationships/image" Target="../media/image9297.png"/><Relationship Id="rId9199" Type="http://schemas.openxmlformats.org/officeDocument/2006/relationships/image" Target="../media/image9298.png"/><Relationship Id="rId9200" Type="http://schemas.openxmlformats.org/officeDocument/2006/relationships/image" Target="../media/image9299.png"/><Relationship Id="rId9201" Type="http://schemas.openxmlformats.org/officeDocument/2006/relationships/image" Target="../media/image9300.png"/><Relationship Id="rId9202" Type="http://schemas.openxmlformats.org/officeDocument/2006/relationships/image" Target="../media/image9301.png"/><Relationship Id="rId9203" Type="http://schemas.openxmlformats.org/officeDocument/2006/relationships/image" Target="../media/image9302.png"/><Relationship Id="rId9204" Type="http://schemas.openxmlformats.org/officeDocument/2006/relationships/image" Target="../media/image9303.png"/><Relationship Id="rId9205" Type="http://schemas.openxmlformats.org/officeDocument/2006/relationships/image" Target="../media/image9304.png"/><Relationship Id="rId9206" Type="http://schemas.openxmlformats.org/officeDocument/2006/relationships/image" Target="../media/image9305.png"/><Relationship Id="rId9207" Type="http://schemas.openxmlformats.org/officeDocument/2006/relationships/image" Target="../media/image9306.png"/><Relationship Id="rId9208" Type="http://schemas.openxmlformats.org/officeDocument/2006/relationships/image" Target="../media/image9307.png"/><Relationship Id="rId9209" Type="http://schemas.openxmlformats.org/officeDocument/2006/relationships/image" Target="../media/image9308.png"/><Relationship Id="rId9210" Type="http://schemas.openxmlformats.org/officeDocument/2006/relationships/image" Target="../media/image9309.png"/><Relationship Id="rId9211" Type="http://schemas.openxmlformats.org/officeDocument/2006/relationships/image" Target="../media/image9310.png"/><Relationship Id="rId9212" Type="http://schemas.openxmlformats.org/officeDocument/2006/relationships/image" Target="../media/image9311.png"/><Relationship Id="rId9213" Type="http://schemas.openxmlformats.org/officeDocument/2006/relationships/image" Target="../media/image9312.png"/><Relationship Id="rId9214" Type="http://schemas.openxmlformats.org/officeDocument/2006/relationships/image" Target="../media/image9313.png"/><Relationship Id="rId9215" Type="http://schemas.openxmlformats.org/officeDocument/2006/relationships/image" Target="../media/image9314.png"/><Relationship Id="rId9216" Type="http://schemas.openxmlformats.org/officeDocument/2006/relationships/image" Target="../media/image9315.png"/><Relationship Id="rId9217" Type="http://schemas.openxmlformats.org/officeDocument/2006/relationships/image" Target="../media/image9316.png"/><Relationship Id="rId9218" Type="http://schemas.openxmlformats.org/officeDocument/2006/relationships/image" Target="../media/image9317.png"/><Relationship Id="rId9219" Type="http://schemas.openxmlformats.org/officeDocument/2006/relationships/image" Target="../media/image9318.png"/><Relationship Id="rId9220" Type="http://schemas.openxmlformats.org/officeDocument/2006/relationships/image" Target="../media/image9319.png"/><Relationship Id="rId9221" Type="http://schemas.openxmlformats.org/officeDocument/2006/relationships/image" Target="../media/image9320.png"/><Relationship Id="rId9222" Type="http://schemas.openxmlformats.org/officeDocument/2006/relationships/image" Target="../media/image9321.png"/><Relationship Id="rId9223" Type="http://schemas.openxmlformats.org/officeDocument/2006/relationships/image" Target="../media/image9322.png"/><Relationship Id="rId9224" Type="http://schemas.openxmlformats.org/officeDocument/2006/relationships/image" Target="../media/image9323.png"/><Relationship Id="rId9225" Type="http://schemas.openxmlformats.org/officeDocument/2006/relationships/image" Target="../media/image9324.png"/><Relationship Id="rId9226" Type="http://schemas.openxmlformats.org/officeDocument/2006/relationships/image" Target="../media/image9325.png"/><Relationship Id="rId9227" Type="http://schemas.openxmlformats.org/officeDocument/2006/relationships/image" Target="../media/image9326.png"/><Relationship Id="rId9228" Type="http://schemas.openxmlformats.org/officeDocument/2006/relationships/image" Target="../media/image9327.png"/><Relationship Id="rId9229" Type="http://schemas.openxmlformats.org/officeDocument/2006/relationships/image" Target="../media/image9328.png"/><Relationship Id="rId9230" Type="http://schemas.openxmlformats.org/officeDocument/2006/relationships/image" Target="../media/image9329.png"/><Relationship Id="rId9231" Type="http://schemas.openxmlformats.org/officeDocument/2006/relationships/image" Target="../media/image9330.png"/><Relationship Id="rId9232" Type="http://schemas.openxmlformats.org/officeDocument/2006/relationships/image" Target="../media/image9331.png"/><Relationship Id="rId9233" Type="http://schemas.openxmlformats.org/officeDocument/2006/relationships/image" Target="../media/image9332.png"/><Relationship Id="rId9234" Type="http://schemas.openxmlformats.org/officeDocument/2006/relationships/image" Target="../media/image9333.png"/><Relationship Id="rId9235" Type="http://schemas.openxmlformats.org/officeDocument/2006/relationships/image" Target="../media/image9334.png"/><Relationship Id="rId9236" Type="http://schemas.openxmlformats.org/officeDocument/2006/relationships/image" Target="../media/image9335.png"/><Relationship Id="rId9237" Type="http://schemas.openxmlformats.org/officeDocument/2006/relationships/image" Target="../media/image9336.png"/><Relationship Id="rId9238" Type="http://schemas.openxmlformats.org/officeDocument/2006/relationships/image" Target="../media/image9337.png"/><Relationship Id="rId9239" Type="http://schemas.openxmlformats.org/officeDocument/2006/relationships/image" Target="../media/image9338.png"/><Relationship Id="rId9240" Type="http://schemas.openxmlformats.org/officeDocument/2006/relationships/image" Target="../media/image9339.png"/><Relationship Id="rId9241" Type="http://schemas.openxmlformats.org/officeDocument/2006/relationships/image" Target="../media/image9340.png"/><Relationship Id="rId9242" Type="http://schemas.openxmlformats.org/officeDocument/2006/relationships/image" Target="../media/image9341.png"/><Relationship Id="rId9243" Type="http://schemas.openxmlformats.org/officeDocument/2006/relationships/image" Target="../media/image9342.png"/><Relationship Id="rId9244" Type="http://schemas.openxmlformats.org/officeDocument/2006/relationships/image" Target="../media/image9343.png"/><Relationship Id="rId9245" Type="http://schemas.openxmlformats.org/officeDocument/2006/relationships/image" Target="../media/image9344.png"/><Relationship Id="rId9246" Type="http://schemas.openxmlformats.org/officeDocument/2006/relationships/image" Target="../media/image9345.png"/><Relationship Id="rId9247" Type="http://schemas.openxmlformats.org/officeDocument/2006/relationships/image" Target="../media/image9346.png"/><Relationship Id="rId9248" Type="http://schemas.openxmlformats.org/officeDocument/2006/relationships/image" Target="../media/image9347.png"/><Relationship Id="rId9249" Type="http://schemas.openxmlformats.org/officeDocument/2006/relationships/image" Target="../media/image9348.png"/><Relationship Id="rId9250" Type="http://schemas.openxmlformats.org/officeDocument/2006/relationships/image" Target="../media/image9349.png"/><Relationship Id="rId9251" Type="http://schemas.openxmlformats.org/officeDocument/2006/relationships/image" Target="../media/image9350.png"/><Relationship Id="rId9252" Type="http://schemas.openxmlformats.org/officeDocument/2006/relationships/image" Target="../media/image9351.png"/><Relationship Id="rId9253" Type="http://schemas.openxmlformats.org/officeDocument/2006/relationships/image" Target="../media/image9352.png"/><Relationship Id="rId9254" Type="http://schemas.openxmlformats.org/officeDocument/2006/relationships/image" Target="../media/image9353.png"/><Relationship Id="rId9255" Type="http://schemas.openxmlformats.org/officeDocument/2006/relationships/image" Target="../media/image9354.png"/><Relationship Id="rId9256" Type="http://schemas.openxmlformats.org/officeDocument/2006/relationships/image" Target="../media/image9355.png"/><Relationship Id="rId9257" Type="http://schemas.openxmlformats.org/officeDocument/2006/relationships/image" Target="../media/image9356.png"/><Relationship Id="rId9258" Type="http://schemas.openxmlformats.org/officeDocument/2006/relationships/image" Target="../media/image9357.png"/><Relationship Id="rId9259" Type="http://schemas.openxmlformats.org/officeDocument/2006/relationships/image" Target="../media/image9358.png"/><Relationship Id="rId9260" Type="http://schemas.openxmlformats.org/officeDocument/2006/relationships/image" Target="../media/image9359.png"/><Relationship Id="rId9261" Type="http://schemas.openxmlformats.org/officeDocument/2006/relationships/image" Target="../media/image9360.png"/><Relationship Id="rId9262" Type="http://schemas.openxmlformats.org/officeDocument/2006/relationships/image" Target="../media/image9361.png"/><Relationship Id="rId9263" Type="http://schemas.openxmlformats.org/officeDocument/2006/relationships/image" Target="../media/image9362.png"/><Relationship Id="rId9264" Type="http://schemas.openxmlformats.org/officeDocument/2006/relationships/image" Target="../media/image9363.png"/><Relationship Id="rId9265" Type="http://schemas.openxmlformats.org/officeDocument/2006/relationships/image" Target="../media/image9364.png"/><Relationship Id="rId9266" Type="http://schemas.openxmlformats.org/officeDocument/2006/relationships/image" Target="../media/image9365.png"/><Relationship Id="rId9267" Type="http://schemas.openxmlformats.org/officeDocument/2006/relationships/image" Target="../media/image9366.png"/><Relationship Id="rId9268" Type="http://schemas.openxmlformats.org/officeDocument/2006/relationships/image" Target="../media/image9367.png"/><Relationship Id="rId9269" Type="http://schemas.openxmlformats.org/officeDocument/2006/relationships/image" Target="../media/image9368.png"/><Relationship Id="rId9270" Type="http://schemas.openxmlformats.org/officeDocument/2006/relationships/image" Target="../media/image9369.png"/><Relationship Id="rId9271" Type="http://schemas.openxmlformats.org/officeDocument/2006/relationships/image" Target="../media/image9370.png"/><Relationship Id="rId9272" Type="http://schemas.openxmlformats.org/officeDocument/2006/relationships/image" Target="../media/image9371.png"/><Relationship Id="rId9273" Type="http://schemas.openxmlformats.org/officeDocument/2006/relationships/image" Target="../media/image9372.png"/><Relationship Id="rId9274" Type="http://schemas.openxmlformats.org/officeDocument/2006/relationships/image" Target="../media/image9373.png"/><Relationship Id="rId9275" Type="http://schemas.openxmlformats.org/officeDocument/2006/relationships/image" Target="../media/image9374.png"/><Relationship Id="rId9276" Type="http://schemas.openxmlformats.org/officeDocument/2006/relationships/image" Target="../media/image9375.png"/><Relationship Id="rId9277" Type="http://schemas.openxmlformats.org/officeDocument/2006/relationships/image" Target="../media/image9376.png"/><Relationship Id="rId9278" Type="http://schemas.openxmlformats.org/officeDocument/2006/relationships/image" Target="../media/image9377.png"/><Relationship Id="rId9279" Type="http://schemas.openxmlformats.org/officeDocument/2006/relationships/image" Target="../media/image9378.png"/><Relationship Id="rId9280" Type="http://schemas.openxmlformats.org/officeDocument/2006/relationships/image" Target="../media/image9379.png"/><Relationship Id="rId9281" Type="http://schemas.openxmlformats.org/officeDocument/2006/relationships/image" Target="../media/image9380.png"/><Relationship Id="rId9282" Type="http://schemas.openxmlformats.org/officeDocument/2006/relationships/image" Target="../media/image9381.png"/><Relationship Id="rId9283" Type="http://schemas.openxmlformats.org/officeDocument/2006/relationships/image" Target="../media/image9382.png"/><Relationship Id="rId9284" Type="http://schemas.openxmlformats.org/officeDocument/2006/relationships/image" Target="../media/image9383.png"/><Relationship Id="rId9285" Type="http://schemas.openxmlformats.org/officeDocument/2006/relationships/image" Target="../media/image9384.png"/><Relationship Id="rId9286" Type="http://schemas.openxmlformats.org/officeDocument/2006/relationships/image" Target="../media/image9385.png"/><Relationship Id="rId9287" Type="http://schemas.openxmlformats.org/officeDocument/2006/relationships/image" Target="../media/image9386.png"/><Relationship Id="rId9288" Type="http://schemas.openxmlformats.org/officeDocument/2006/relationships/image" Target="../media/image9387.png"/><Relationship Id="rId9289" Type="http://schemas.openxmlformats.org/officeDocument/2006/relationships/image" Target="../media/image9388.png"/><Relationship Id="rId9290" Type="http://schemas.openxmlformats.org/officeDocument/2006/relationships/image" Target="../media/image9389.png"/><Relationship Id="rId9291" Type="http://schemas.openxmlformats.org/officeDocument/2006/relationships/image" Target="../media/image9390.png"/><Relationship Id="rId9292" Type="http://schemas.openxmlformats.org/officeDocument/2006/relationships/image" Target="../media/image9391.png"/><Relationship Id="rId9293" Type="http://schemas.openxmlformats.org/officeDocument/2006/relationships/image" Target="../media/image9392.png"/><Relationship Id="rId9294" Type="http://schemas.openxmlformats.org/officeDocument/2006/relationships/image" Target="../media/image9393.png"/><Relationship Id="rId9295" Type="http://schemas.openxmlformats.org/officeDocument/2006/relationships/image" Target="../media/image9394.png"/><Relationship Id="rId9296" Type="http://schemas.openxmlformats.org/officeDocument/2006/relationships/image" Target="../media/image9395.png"/><Relationship Id="rId9297" Type="http://schemas.openxmlformats.org/officeDocument/2006/relationships/image" Target="../media/image9396.png"/><Relationship Id="rId9298" Type="http://schemas.openxmlformats.org/officeDocument/2006/relationships/image" Target="../media/image9397.png"/><Relationship Id="rId9299" Type="http://schemas.openxmlformats.org/officeDocument/2006/relationships/image" Target="../media/image9398.png"/><Relationship Id="rId9300" Type="http://schemas.openxmlformats.org/officeDocument/2006/relationships/image" Target="../media/image9399.png"/><Relationship Id="rId9301" Type="http://schemas.openxmlformats.org/officeDocument/2006/relationships/image" Target="../media/image9400.png"/><Relationship Id="rId9302" Type="http://schemas.openxmlformats.org/officeDocument/2006/relationships/image" Target="../media/image9401.png"/><Relationship Id="rId9303" Type="http://schemas.openxmlformats.org/officeDocument/2006/relationships/image" Target="../media/image9402.png"/><Relationship Id="rId9304" Type="http://schemas.openxmlformats.org/officeDocument/2006/relationships/image" Target="../media/image9403.png"/><Relationship Id="rId9305" Type="http://schemas.openxmlformats.org/officeDocument/2006/relationships/image" Target="../media/image9404.png"/><Relationship Id="rId9306" Type="http://schemas.openxmlformats.org/officeDocument/2006/relationships/image" Target="../media/image9405.png"/><Relationship Id="rId9307" Type="http://schemas.openxmlformats.org/officeDocument/2006/relationships/image" Target="../media/image9406.png"/><Relationship Id="rId9308" Type="http://schemas.openxmlformats.org/officeDocument/2006/relationships/image" Target="../media/image9407.png"/><Relationship Id="rId9309" Type="http://schemas.openxmlformats.org/officeDocument/2006/relationships/image" Target="../media/image9408.png"/><Relationship Id="rId9310" Type="http://schemas.openxmlformats.org/officeDocument/2006/relationships/image" Target="../media/image9409.png"/><Relationship Id="rId9311" Type="http://schemas.openxmlformats.org/officeDocument/2006/relationships/image" Target="../media/image9410.png"/><Relationship Id="rId9312" Type="http://schemas.openxmlformats.org/officeDocument/2006/relationships/image" Target="../media/image9411.png"/><Relationship Id="rId9313" Type="http://schemas.openxmlformats.org/officeDocument/2006/relationships/image" Target="../media/image9412.png"/><Relationship Id="rId9314" Type="http://schemas.openxmlformats.org/officeDocument/2006/relationships/image" Target="../media/image9413.png"/><Relationship Id="rId9315" Type="http://schemas.openxmlformats.org/officeDocument/2006/relationships/image" Target="../media/image9414.png"/><Relationship Id="rId9316" Type="http://schemas.openxmlformats.org/officeDocument/2006/relationships/image" Target="../media/image9415.png"/><Relationship Id="rId9317" Type="http://schemas.openxmlformats.org/officeDocument/2006/relationships/image" Target="../media/image9416.png"/><Relationship Id="rId9318" Type="http://schemas.openxmlformats.org/officeDocument/2006/relationships/image" Target="../media/image9417.png"/><Relationship Id="rId9319" Type="http://schemas.openxmlformats.org/officeDocument/2006/relationships/image" Target="../media/image9418.png"/><Relationship Id="rId9320" Type="http://schemas.openxmlformats.org/officeDocument/2006/relationships/image" Target="../media/image9419.png"/><Relationship Id="rId9321" Type="http://schemas.openxmlformats.org/officeDocument/2006/relationships/image" Target="../media/image9420.png"/><Relationship Id="rId9322" Type="http://schemas.openxmlformats.org/officeDocument/2006/relationships/image" Target="../media/image9421.png"/><Relationship Id="rId9323" Type="http://schemas.openxmlformats.org/officeDocument/2006/relationships/image" Target="../media/image9422.png"/><Relationship Id="rId9324" Type="http://schemas.openxmlformats.org/officeDocument/2006/relationships/image" Target="../media/image9423.png"/><Relationship Id="rId9325" Type="http://schemas.openxmlformats.org/officeDocument/2006/relationships/image" Target="../media/image9424.png"/><Relationship Id="rId9326" Type="http://schemas.openxmlformats.org/officeDocument/2006/relationships/image" Target="../media/image9425.png"/><Relationship Id="rId9327" Type="http://schemas.openxmlformats.org/officeDocument/2006/relationships/image" Target="../media/image9426.png"/><Relationship Id="rId9328" Type="http://schemas.openxmlformats.org/officeDocument/2006/relationships/image" Target="../media/image9427.png"/><Relationship Id="rId9329" Type="http://schemas.openxmlformats.org/officeDocument/2006/relationships/image" Target="../media/image9428.png"/><Relationship Id="rId9330" Type="http://schemas.openxmlformats.org/officeDocument/2006/relationships/image" Target="../media/image9429.png"/><Relationship Id="rId9331" Type="http://schemas.openxmlformats.org/officeDocument/2006/relationships/image" Target="../media/image9430.png"/><Relationship Id="rId9332" Type="http://schemas.openxmlformats.org/officeDocument/2006/relationships/image" Target="../media/image9431.png"/><Relationship Id="rId9333" Type="http://schemas.openxmlformats.org/officeDocument/2006/relationships/image" Target="../media/image9432.png"/><Relationship Id="rId9334" Type="http://schemas.openxmlformats.org/officeDocument/2006/relationships/image" Target="../media/image9433.png"/><Relationship Id="rId9335" Type="http://schemas.openxmlformats.org/officeDocument/2006/relationships/image" Target="../media/image9434.png"/><Relationship Id="rId9336" Type="http://schemas.openxmlformats.org/officeDocument/2006/relationships/image" Target="../media/image9435.png"/><Relationship Id="rId9337" Type="http://schemas.openxmlformats.org/officeDocument/2006/relationships/image" Target="../media/image9436.png"/><Relationship Id="rId9338" Type="http://schemas.openxmlformats.org/officeDocument/2006/relationships/image" Target="../media/image9437.png"/><Relationship Id="rId9339" Type="http://schemas.openxmlformats.org/officeDocument/2006/relationships/image" Target="../media/image9438.png"/><Relationship Id="rId9340" Type="http://schemas.openxmlformats.org/officeDocument/2006/relationships/image" Target="../media/image9439.png"/><Relationship Id="rId9341" Type="http://schemas.openxmlformats.org/officeDocument/2006/relationships/image" Target="../media/image9440.png"/><Relationship Id="rId9342" Type="http://schemas.openxmlformats.org/officeDocument/2006/relationships/image" Target="../media/image9441.png"/><Relationship Id="rId9343" Type="http://schemas.openxmlformats.org/officeDocument/2006/relationships/image" Target="../media/image9442.png"/><Relationship Id="rId9344" Type="http://schemas.openxmlformats.org/officeDocument/2006/relationships/image" Target="../media/image9443.png"/><Relationship Id="rId9345" Type="http://schemas.openxmlformats.org/officeDocument/2006/relationships/image" Target="../media/image9444.png"/><Relationship Id="rId9346" Type="http://schemas.openxmlformats.org/officeDocument/2006/relationships/image" Target="../media/image9445.png"/><Relationship Id="rId9347" Type="http://schemas.openxmlformats.org/officeDocument/2006/relationships/image" Target="../media/image9446.png"/><Relationship Id="rId9348" Type="http://schemas.openxmlformats.org/officeDocument/2006/relationships/image" Target="../media/image9447.png"/><Relationship Id="rId9349" Type="http://schemas.openxmlformats.org/officeDocument/2006/relationships/image" Target="../media/image9448.png"/><Relationship Id="rId9350" Type="http://schemas.openxmlformats.org/officeDocument/2006/relationships/image" Target="../media/image9449.png"/><Relationship Id="rId9351" Type="http://schemas.openxmlformats.org/officeDocument/2006/relationships/image" Target="../media/image9450.png"/><Relationship Id="rId9352" Type="http://schemas.openxmlformats.org/officeDocument/2006/relationships/image" Target="../media/image9451.png"/><Relationship Id="rId9353" Type="http://schemas.openxmlformats.org/officeDocument/2006/relationships/image" Target="../media/image9452.png"/><Relationship Id="rId9354" Type="http://schemas.openxmlformats.org/officeDocument/2006/relationships/image" Target="../media/image9453.png"/><Relationship Id="rId9355" Type="http://schemas.openxmlformats.org/officeDocument/2006/relationships/image" Target="../media/image9454.png"/><Relationship Id="rId9356" Type="http://schemas.openxmlformats.org/officeDocument/2006/relationships/image" Target="../media/image9455.png"/><Relationship Id="rId9357" Type="http://schemas.openxmlformats.org/officeDocument/2006/relationships/image" Target="../media/image9456.png"/><Relationship Id="rId9358" Type="http://schemas.openxmlformats.org/officeDocument/2006/relationships/image" Target="../media/image9457.png"/><Relationship Id="rId9359" Type="http://schemas.openxmlformats.org/officeDocument/2006/relationships/image" Target="../media/image9458.png"/><Relationship Id="rId9360" Type="http://schemas.openxmlformats.org/officeDocument/2006/relationships/image" Target="../media/image9459.png"/><Relationship Id="rId9361" Type="http://schemas.openxmlformats.org/officeDocument/2006/relationships/image" Target="../media/image9460.png"/><Relationship Id="rId9362" Type="http://schemas.openxmlformats.org/officeDocument/2006/relationships/image" Target="../media/image9461.png"/><Relationship Id="rId9363" Type="http://schemas.openxmlformats.org/officeDocument/2006/relationships/image" Target="../media/image9462.png"/><Relationship Id="rId9364" Type="http://schemas.openxmlformats.org/officeDocument/2006/relationships/image" Target="../media/image9463.png"/><Relationship Id="rId9365" Type="http://schemas.openxmlformats.org/officeDocument/2006/relationships/image" Target="../media/image9464.png"/><Relationship Id="rId9366" Type="http://schemas.openxmlformats.org/officeDocument/2006/relationships/image" Target="../media/image9465.png"/><Relationship Id="rId9367" Type="http://schemas.openxmlformats.org/officeDocument/2006/relationships/image" Target="../media/image9466.png"/><Relationship Id="rId9368" Type="http://schemas.openxmlformats.org/officeDocument/2006/relationships/image" Target="../media/image9467.png"/><Relationship Id="rId9369" Type="http://schemas.openxmlformats.org/officeDocument/2006/relationships/image" Target="../media/image9468.png"/><Relationship Id="rId9370" Type="http://schemas.openxmlformats.org/officeDocument/2006/relationships/image" Target="../media/image9469.png"/><Relationship Id="rId9371" Type="http://schemas.openxmlformats.org/officeDocument/2006/relationships/image" Target="../media/image9470.png"/><Relationship Id="rId9372" Type="http://schemas.openxmlformats.org/officeDocument/2006/relationships/image" Target="../media/image9471.png"/><Relationship Id="rId9373" Type="http://schemas.openxmlformats.org/officeDocument/2006/relationships/image" Target="../media/image9472.png"/><Relationship Id="rId9374" Type="http://schemas.openxmlformats.org/officeDocument/2006/relationships/image" Target="../media/image9473.png"/><Relationship Id="rId9375" Type="http://schemas.openxmlformats.org/officeDocument/2006/relationships/image" Target="../media/image9474.png"/><Relationship Id="rId9376" Type="http://schemas.openxmlformats.org/officeDocument/2006/relationships/image" Target="../media/image9475.png"/><Relationship Id="rId9377" Type="http://schemas.openxmlformats.org/officeDocument/2006/relationships/image" Target="../media/image9476.png"/><Relationship Id="rId9378" Type="http://schemas.openxmlformats.org/officeDocument/2006/relationships/image" Target="../media/image9477.png"/><Relationship Id="rId9379" Type="http://schemas.openxmlformats.org/officeDocument/2006/relationships/image" Target="../media/image9478.png"/><Relationship Id="rId9380" Type="http://schemas.openxmlformats.org/officeDocument/2006/relationships/image" Target="../media/image9479.png"/><Relationship Id="rId9381" Type="http://schemas.openxmlformats.org/officeDocument/2006/relationships/image" Target="../media/image9480.png"/><Relationship Id="rId9382" Type="http://schemas.openxmlformats.org/officeDocument/2006/relationships/image" Target="../media/image9481.png"/><Relationship Id="rId9383" Type="http://schemas.openxmlformats.org/officeDocument/2006/relationships/image" Target="../media/image9482.png"/><Relationship Id="rId9384" Type="http://schemas.openxmlformats.org/officeDocument/2006/relationships/image" Target="../media/image9483.png"/><Relationship Id="rId9385" Type="http://schemas.openxmlformats.org/officeDocument/2006/relationships/image" Target="../media/image9484.png"/><Relationship Id="rId9386" Type="http://schemas.openxmlformats.org/officeDocument/2006/relationships/image" Target="../media/image9485.png"/><Relationship Id="rId9387" Type="http://schemas.openxmlformats.org/officeDocument/2006/relationships/image" Target="../media/image9486.png"/><Relationship Id="rId9388" Type="http://schemas.openxmlformats.org/officeDocument/2006/relationships/image" Target="../media/image9487.png"/><Relationship Id="rId9389" Type="http://schemas.openxmlformats.org/officeDocument/2006/relationships/image" Target="../media/image9488.png"/><Relationship Id="rId9390" Type="http://schemas.openxmlformats.org/officeDocument/2006/relationships/image" Target="../media/image9489.png"/><Relationship Id="rId9391" Type="http://schemas.openxmlformats.org/officeDocument/2006/relationships/image" Target="../media/image9490.png"/><Relationship Id="rId9392" Type="http://schemas.openxmlformats.org/officeDocument/2006/relationships/image" Target="../media/image9491.png"/><Relationship Id="rId9393" Type="http://schemas.openxmlformats.org/officeDocument/2006/relationships/image" Target="../media/image9492.png"/><Relationship Id="rId9394" Type="http://schemas.openxmlformats.org/officeDocument/2006/relationships/image" Target="../media/image9493.png"/><Relationship Id="rId9395" Type="http://schemas.openxmlformats.org/officeDocument/2006/relationships/image" Target="../media/image9494.png"/><Relationship Id="rId9396" Type="http://schemas.openxmlformats.org/officeDocument/2006/relationships/image" Target="../media/image9495.png"/><Relationship Id="rId9397" Type="http://schemas.openxmlformats.org/officeDocument/2006/relationships/image" Target="../media/image9496.png"/><Relationship Id="rId9398" Type="http://schemas.openxmlformats.org/officeDocument/2006/relationships/image" Target="../media/image9497.png"/><Relationship Id="rId9399" Type="http://schemas.openxmlformats.org/officeDocument/2006/relationships/image" Target="../media/image9498.png"/><Relationship Id="rId9400" Type="http://schemas.openxmlformats.org/officeDocument/2006/relationships/image" Target="../media/image9499.png"/><Relationship Id="rId9401" Type="http://schemas.openxmlformats.org/officeDocument/2006/relationships/image" Target="../media/image9500.png"/><Relationship Id="rId9402" Type="http://schemas.openxmlformats.org/officeDocument/2006/relationships/image" Target="../media/image9501.png"/><Relationship Id="rId9403" Type="http://schemas.openxmlformats.org/officeDocument/2006/relationships/image" Target="../media/image9502.png"/><Relationship Id="rId9404" Type="http://schemas.openxmlformats.org/officeDocument/2006/relationships/image" Target="../media/image9503.png"/><Relationship Id="rId9405" Type="http://schemas.openxmlformats.org/officeDocument/2006/relationships/image" Target="../media/image9504.png"/><Relationship Id="rId9406" Type="http://schemas.openxmlformats.org/officeDocument/2006/relationships/image" Target="../media/image9505.png"/><Relationship Id="rId9407" Type="http://schemas.openxmlformats.org/officeDocument/2006/relationships/image" Target="../media/image9506.png"/><Relationship Id="rId9408" Type="http://schemas.openxmlformats.org/officeDocument/2006/relationships/image" Target="../media/image9507.png"/><Relationship Id="rId9409" Type="http://schemas.openxmlformats.org/officeDocument/2006/relationships/image" Target="../media/image9508.png"/><Relationship Id="rId9410" Type="http://schemas.openxmlformats.org/officeDocument/2006/relationships/image" Target="../media/image9509.png"/><Relationship Id="rId9411" Type="http://schemas.openxmlformats.org/officeDocument/2006/relationships/image" Target="../media/image9510.png"/><Relationship Id="rId9412" Type="http://schemas.openxmlformats.org/officeDocument/2006/relationships/image" Target="../media/image9511.png"/><Relationship Id="rId9413" Type="http://schemas.openxmlformats.org/officeDocument/2006/relationships/image" Target="../media/image9512.png"/><Relationship Id="rId9414" Type="http://schemas.openxmlformats.org/officeDocument/2006/relationships/image" Target="../media/image9513.png"/><Relationship Id="rId9415" Type="http://schemas.openxmlformats.org/officeDocument/2006/relationships/image" Target="../media/image9514.png"/><Relationship Id="rId9416" Type="http://schemas.openxmlformats.org/officeDocument/2006/relationships/image" Target="../media/image9515.png"/><Relationship Id="rId9417" Type="http://schemas.openxmlformats.org/officeDocument/2006/relationships/image" Target="../media/image9516.png"/><Relationship Id="rId9418" Type="http://schemas.openxmlformats.org/officeDocument/2006/relationships/image" Target="../media/image9517.png"/><Relationship Id="rId9419" Type="http://schemas.openxmlformats.org/officeDocument/2006/relationships/image" Target="../media/image9518.png"/><Relationship Id="rId9420" Type="http://schemas.openxmlformats.org/officeDocument/2006/relationships/image" Target="../media/image9519.png"/><Relationship Id="rId9421" Type="http://schemas.openxmlformats.org/officeDocument/2006/relationships/image" Target="../media/image9520.png"/><Relationship Id="rId9422" Type="http://schemas.openxmlformats.org/officeDocument/2006/relationships/image" Target="../media/image9521.png"/><Relationship Id="rId9423" Type="http://schemas.openxmlformats.org/officeDocument/2006/relationships/image" Target="../media/image9522.png"/><Relationship Id="rId9424" Type="http://schemas.openxmlformats.org/officeDocument/2006/relationships/image" Target="../media/image9523.png"/><Relationship Id="rId9425" Type="http://schemas.openxmlformats.org/officeDocument/2006/relationships/image" Target="../media/image9524.png"/><Relationship Id="rId9426" Type="http://schemas.openxmlformats.org/officeDocument/2006/relationships/image" Target="../media/image9525.png"/><Relationship Id="rId9427" Type="http://schemas.openxmlformats.org/officeDocument/2006/relationships/image" Target="../media/image9526.png"/><Relationship Id="rId9428" Type="http://schemas.openxmlformats.org/officeDocument/2006/relationships/image" Target="../media/image9527.png"/><Relationship Id="rId9429" Type="http://schemas.openxmlformats.org/officeDocument/2006/relationships/image" Target="../media/image9528.png"/><Relationship Id="rId9430" Type="http://schemas.openxmlformats.org/officeDocument/2006/relationships/image" Target="../media/image9529.png"/><Relationship Id="rId9431" Type="http://schemas.openxmlformats.org/officeDocument/2006/relationships/image" Target="../media/image9530.png"/><Relationship Id="rId9432" Type="http://schemas.openxmlformats.org/officeDocument/2006/relationships/image" Target="../media/image9531.png"/><Relationship Id="rId9433" Type="http://schemas.openxmlformats.org/officeDocument/2006/relationships/image" Target="../media/image9532.png"/><Relationship Id="rId9434" Type="http://schemas.openxmlformats.org/officeDocument/2006/relationships/image" Target="../media/image9533.png"/><Relationship Id="rId9435" Type="http://schemas.openxmlformats.org/officeDocument/2006/relationships/image" Target="../media/image9534.png"/><Relationship Id="rId9436" Type="http://schemas.openxmlformats.org/officeDocument/2006/relationships/image" Target="../media/image9535.png"/><Relationship Id="rId9437" Type="http://schemas.openxmlformats.org/officeDocument/2006/relationships/image" Target="../media/image9536.png"/><Relationship Id="rId9438" Type="http://schemas.openxmlformats.org/officeDocument/2006/relationships/image" Target="../media/image9537.png"/><Relationship Id="rId9439" Type="http://schemas.openxmlformats.org/officeDocument/2006/relationships/image" Target="../media/image9538.png"/><Relationship Id="rId9440" Type="http://schemas.openxmlformats.org/officeDocument/2006/relationships/image" Target="../media/image9539.png"/><Relationship Id="rId9441" Type="http://schemas.openxmlformats.org/officeDocument/2006/relationships/image" Target="../media/image9540.png"/><Relationship Id="rId9442" Type="http://schemas.openxmlformats.org/officeDocument/2006/relationships/image" Target="../media/image9541.png"/><Relationship Id="rId9443" Type="http://schemas.openxmlformats.org/officeDocument/2006/relationships/image" Target="../media/image9542.png"/><Relationship Id="rId9444" Type="http://schemas.openxmlformats.org/officeDocument/2006/relationships/image" Target="../media/image9543.png"/><Relationship Id="rId9445" Type="http://schemas.openxmlformats.org/officeDocument/2006/relationships/image" Target="../media/image9544.png"/><Relationship Id="rId9446" Type="http://schemas.openxmlformats.org/officeDocument/2006/relationships/image" Target="../media/image9545.png"/><Relationship Id="rId9447" Type="http://schemas.openxmlformats.org/officeDocument/2006/relationships/image" Target="../media/image9546.png"/><Relationship Id="rId9448" Type="http://schemas.openxmlformats.org/officeDocument/2006/relationships/image" Target="../media/image9547.png"/><Relationship Id="rId9449" Type="http://schemas.openxmlformats.org/officeDocument/2006/relationships/image" Target="../media/image9548.png"/><Relationship Id="rId9450" Type="http://schemas.openxmlformats.org/officeDocument/2006/relationships/image" Target="../media/image9549.png"/><Relationship Id="rId9451" Type="http://schemas.openxmlformats.org/officeDocument/2006/relationships/image" Target="../media/image9550.png"/><Relationship Id="rId9452" Type="http://schemas.openxmlformats.org/officeDocument/2006/relationships/image" Target="../media/image9551.png"/><Relationship Id="rId9453" Type="http://schemas.openxmlformats.org/officeDocument/2006/relationships/image" Target="../media/image9552.png"/><Relationship Id="rId9454" Type="http://schemas.openxmlformats.org/officeDocument/2006/relationships/image" Target="../media/image9553.png"/><Relationship Id="rId9455" Type="http://schemas.openxmlformats.org/officeDocument/2006/relationships/image" Target="../media/image9554.png"/><Relationship Id="rId9456" Type="http://schemas.openxmlformats.org/officeDocument/2006/relationships/image" Target="../media/image9555.png"/><Relationship Id="rId9457" Type="http://schemas.openxmlformats.org/officeDocument/2006/relationships/image" Target="../media/image9556.png"/><Relationship Id="rId9458" Type="http://schemas.openxmlformats.org/officeDocument/2006/relationships/image" Target="../media/image9557.png"/><Relationship Id="rId9459" Type="http://schemas.openxmlformats.org/officeDocument/2006/relationships/image" Target="../media/image9558.png"/><Relationship Id="rId9460" Type="http://schemas.openxmlformats.org/officeDocument/2006/relationships/image" Target="../media/image9559.png"/><Relationship Id="rId9461" Type="http://schemas.openxmlformats.org/officeDocument/2006/relationships/image" Target="../media/image9560.png"/><Relationship Id="rId9462" Type="http://schemas.openxmlformats.org/officeDocument/2006/relationships/image" Target="../media/image9561.png"/><Relationship Id="rId9463" Type="http://schemas.openxmlformats.org/officeDocument/2006/relationships/image" Target="../media/image9562.png"/><Relationship Id="rId9464" Type="http://schemas.openxmlformats.org/officeDocument/2006/relationships/image" Target="../media/image9563.png"/><Relationship Id="rId9465" Type="http://schemas.openxmlformats.org/officeDocument/2006/relationships/image" Target="../media/image9564.png"/><Relationship Id="rId9466" Type="http://schemas.openxmlformats.org/officeDocument/2006/relationships/image" Target="../media/image9565.png"/><Relationship Id="rId9467" Type="http://schemas.openxmlformats.org/officeDocument/2006/relationships/image" Target="../media/image9566.png"/><Relationship Id="rId9468" Type="http://schemas.openxmlformats.org/officeDocument/2006/relationships/image" Target="../media/image9567.png"/><Relationship Id="rId9469" Type="http://schemas.openxmlformats.org/officeDocument/2006/relationships/image" Target="../media/image9568.png"/><Relationship Id="rId9470" Type="http://schemas.openxmlformats.org/officeDocument/2006/relationships/image" Target="../media/image9569.png"/><Relationship Id="rId9471" Type="http://schemas.openxmlformats.org/officeDocument/2006/relationships/image" Target="../media/image9570.png"/><Relationship Id="rId9472" Type="http://schemas.openxmlformats.org/officeDocument/2006/relationships/image" Target="../media/image9571.png"/><Relationship Id="rId9473" Type="http://schemas.openxmlformats.org/officeDocument/2006/relationships/image" Target="../media/image9572.png"/><Relationship Id="rId9474" Type="http://schemas.openxmlformats.org/officeDocument/2006/relationships/image" Target="../media/image9573.png"/><Relationship Id="rId9475" Type="http://schemas.openxmlformats.org/officeDocument/2006/relationships/image" Target="../media/image9574.png"/><Relationship Id="rId9476" Type="http://schemas.openxmlformats.org/officeDocument/2006/relationships/image" Target="../media/image9575.png"/><Relationship Id="rId9477" Type="http://schemas.openxmlformats.org/officeDocument/2006/relationships/image" Target="../media/image9576.png"/><Relationship Id="rId9478" Type="http://schemas.openxmlformats.org/officeDocument/2006/relationships/image" Target="../media/image9577.png"/><Relationship Id="rId9479" Type="http://schemas.openxmlformats.org/officeDocument/2006/relationships/image" Target="../media/image9578.png"/><Relationship Id="rId9480" Type="http://schemas.openxmlformats.org/officeDocument/2006/relationships/image" Target="../media/image9579.png"/><Relationship Id="rId9481" Type="http://schemas.openxmlformats.org/officeDocument/2006/relationships/image" Target="../media/image9580.png"/><Relationship Id="rId9482" Type="http://schemas.openxmlformats.org/officeDocument/2006/relationships/image" Target="../media/image9581.png"/><Relationship Id="rId9483" Type="http://schemas.openxmlformats.org/officeDocument/2006/relationships/image" Target="../media/image9582.png"/><Relationship Id="rId9484" Type="http://schemas.openxmlformats.org/officeDocument/2006/relationships/image" Target="../media/image9583.png"/><Relationship Id="rId9485" Type="http://schemas.openxmlformats.org/officeDocument/2006/relationships/image" Target="../media/image9584.png"/><Relationship Id="rId9486" Type="http://schemas.openxmlformats.org/officeDocument/2006/relationships/image" Target="../media/image9585.png"/><Relationship Id="rId9487" Type="http://schemas.openxmlformats.org/officeDocument/2006/relationships/image" Target="../media/image9586.png"/><Relationship Id="rId9488" Type="http://schemas.openxmlformats.org/officeDocument/2006/relationships/image" Target="../media/image9587.png"/><Relationship Id="rId9489" Type="http://schemas.openxmlformats.org/officeDocument/2006/relationships/image" Target="../media/image9588.png"/><Relationship Id="rId9490" Type="http://schemas.openxmlformats.org/officeDocument/2006/relationships/image" Target="../media/image9589.png"/><Relationship Id="rId9491" Type="http://schemas.openxmlformats.org/officeDocument/2006/relationships/image" Target="../media/image9590.png"/><Relationship Id="rId9492" Type="http://schemas.openxmlformats.org/officeDocument/2006/relationships/image" Target="../media/image9591.png"/><Relationship Id="rId9493" Type="http://schemas.openxmlformats.org/officeDocument/2006/relationships/image" Target="../media/image9592.png"/><Relationship Id="rId9494" Type="http://schemas.openxmlformats.org/officeDocument/2006/relationships/image" Target="../media/image9593.png"/><Relationship Id="rId9495" Type="http://schemas.openxmlformats.org/officeDocument/2006/relationships/image" Target="../media/image9594.png"/><Relationship Id="rId9496" Type="http://schemas.openxmlformats.org/officeDocument/2006/relationships/image" Target="../media/image9595.png"/><Relationship Id="rId9497" Type="http://schemas.openxmlformats.org/officeDocument/2006/relationships/image" Target="../media/image9596.png"/><Relationship Id="rId9498" Type="http://schemas.openxmlformats.org/officeDocument/2006/relationships/image" Target="../media/image9597.png"/><Relationship Id="rId9499" Type="http://schemas.openxmlformats.org/officeDocument/2006/relationships/image" Target="../media/image9598.png"/><Relationship Id="rId9500" Type="http://schemas.openxmlformats.org/officeDocument/2006/relationships/image" Target="../media/image9599.png"/><Relationship Id="rId9501" Type="http://schemas.openxmlformats.org/officeDocument/2006/relationships/image" Target="../media/image9600.png"/><Relationship Id="rId9502" Type="http://schemas.openxmlformats.org/officeDocument/2006/relationships/image" Target="../media/image9601.png"/><Relationship Id="rId9503" Type="http://schemas.openxmlformats.org/officeDocument/2006/relationships/image" Target="../media/image9602.png"/><Relationship Id="rId9504" Type="http://schemas.openxmlformats.org/officeDocument/2006/relationships/image" Target="../media/image9603.png"/><Relationship Id="rId9505" Type="http://schemas.openxmlformats.org/officeDocument/2006/relationships/image" Target="../media/image9604.png"/><Relationship Id="rId9506" Type="http://schemas.openxmlformats.org/officeDocument/2006/relationships/image" Target="../media/image9605.png"/><Relationship Id="rId9507" Type="http://schemas.openxmlformats.org/officeDocument/2006/relationships/image" Target="../media/image9606.png"/><Relationship Id="rId9508" Type="http://schemas.openxmlformats.org/officeDocument/2006/relationships/image" Target="../media/image9607.png"/><Relationship Id="rId9509" Type="http://schemas.openxmlformats.org/officeDocument/2006/relationships/image" Target="../media/image9608.png"/><Relationship Id="rId9510" Type="http://schemas.openxmlformats.org/officeDocument/2006/relationships/image" Target="../media/image9609.png"/><Relationship Id="rId9511" Type="http://schemas.openxmlformats.org/officeDocument/2006/relationships/image" Target="../media/image9610.png"/><Relationship Id="rId9512" Type="http://schemas.openxmlformats.org/officeDocument/2006/relationships/image" Target="../media/image9611.png"/><Relationship Id="rId9513" Type="http://schemas.openxmlformats.org/officeDocument/2006/relationships/image" Target="../media/image9612.png"/><Relationship Id="rId9514" Type="http://schemas.openxmlformats.org/officeDocument/2006/relationships/image" Target="../media/image9613.png"/><Relationship Id="rId9515" Type="http://schemas.openxmlformats.org/officeDocument/2006/relationships/image" Target="../media/image9614.png"/><Relationship Id="rId9516" Type="http://schemas.openxmlformats.org/officeDocument/2006/relationships/image" Target="../media/image9615.png"/><Relationship Id="rId9517" Type="http://schemas.openxmlformats.org/officeDocument/2006/relationships/image" Target="../media/image9616.png"/><Relationship Id="rId9518" Type="http://schemas.openxmlformats.org/officeDocument/2006/relationships/image" Target="../media/image9617.png"/><Relationship Id="rId9519" Type="http://schemas.openxmlformats.org/officeDocument/2006/relationships/image" Target="../media/image9618.png"/><Relationship Id="rId9520" Type="http://schemas.openxmlformats.org/officeDocument/2006/relationships/image" Target="../media/image9619.png"/><Relationship Id="rId9521" Type="http://schemas.openxmlformats.org/officeDocument/2006/relationships/image" Target="../media/image9620.png"/><Relationship Id="rId9522" Type="http://schemas.openxmlformats.org/officeDocument/2006/relationships/image" Target="../media/image9621.png"/><Relationship Id="rId9523" Type="http://schemas.openxmlformats.org/officeDocument/2006/relationships/image" Target="../media/image9622.png"/><Relationship Id="rId9524" Type="http://schemas.openxmlformats.org/officeDocument/2006/relationships/image" Target="../media/image9623.png"/><Relationship Id="rId9525" Type="http://schemas.openxmlformats.org/officeDocument/2006/relationships/image" Target="../media/image9624.png"/><Relationship Id="rId9526" Type="http://schemas.openxmlformats.org/officeDocument/2006/relationships/image" Target="../media/image9625.png"/><Relationship Id="rId9527" Type="http://schemas.openxmlformats.org/officeDocument/2006/relationships/image" Target="../media/image9626.png"/><Relationship Id="rId9528" Type="http://schemas.openxmlformats.org/officeDocument/2006/relationships/image" Target="../media/image9627.png"/><Relationship Id="rId9529" Type="http://schemas.openxmlformats.org/officeDocument/2006/relationships/image" Target="../media/image9628.png"/><Relationship Id="rId9530" Type="http://schemas.openxmlformats.org/officeDocument/2006/relationships/image" Target="../media/image9629.png"/><Relationship Id="rId9531" Type="http://schemas.openxmlformats.org/officeDocument/2006/relationships/image" Target="../media/image9630.png"/><Relationship Id="rId9532" Type="http://schemas.openxmlformats.org/officeDocument/2006/relationships/image" Target="../media/image9631.png"/><Relationship Id="rId9533" Type="http://schemas.openxmlformats.org/officeDocument/2006/relationships/image" Target="../media/image9632.png"/><Relationship Id="rId9534" Type="http://schemas.openxmlformats.org/officeDocument/2006/relationships/image" Target="../media/image9633.png"/><Relationship Id="rId9535" Type="http://schemas.openxmlformats.org/officeDocument/2006/relationships/image" Target="../media/image9634.png"/><Relationship Id="rId9536" Type="http://schemas.openxmlformats.org/officeDocument/2006/relationships/image" Target="../media/image9635.png"/><Relationship Id="rId9537" Type="http://schemas.openxmlformats.org/officeDocument/2006/relationships/image" Target="../media/image9636.png"/><Relationship Id="rId9538" Type="http://schemas.openxmlformats.org/officeDocument/2006/relationships/image" Target="../media/image9637.png"/><Relationship Id="rId9539" Type="http://schemas.openxmlformats.org/officeDocument/2006/relationships/image" Target="../media/image9638.png"/><Relationship Id="rId9540" Type="http://schemas.openxmlformats.org/officeDocument/2006/relationships/image" Target="../media/image9639.png"/><Relationship Id="rId9541" Type="http://schemas.openxmlformats.org/officeDocument/2006/relationships/image" Target="../media/image9640.png"/><Relationship Id="rId9542" Type="http://schemas.openxmlformats.org/officeDocument/2006/relationships/image" Target="../media/image9641.png"/><Relationship Id="rId9543" Type="http://schemas.openxmlformats.org/officeDocument/2006/relationships/image" Target="../media/image9642.png"/><Relationship Id="rId9544" Type="http://schemas.openxmlformats.org/officeDocument/2006/relationships/image" Target="../media/image9643.png"/><Relationship Id="rId9545" Type="http://schemas.openxmlformats.org/officeDocument/2006/relationships/image" Target="../media/image9644.png"/><Relationship Id="rId9546" Type="http://schemas.openxmlformats.org/officeDocument/2006/relationships/image" Target="../media/image9645.png"/><Relationship Id="rId9547" Type="http://schemas.openxmlformats.org/officeDocument/2006/relationships/image" Target="../media/image9646.png"/><Relationship Id="rId9548" Type="http://schemas.openxmlformats.org/officeDocument/2006/relationships/image" Target="../media/image9647.png"/><Relationship Id="rId9549" Type="http://schemas.openxmlformats.org/officeDocument/2006/relationships/image" Target="../media/image9648.png"/><Relationship Id="rId9550" Type="http://schemas.openxmlformats.org/officeDocument/2006/relationships/image" Target="../media/image9649.png"/><Relationship Id="rId9551" Type="http://schemas.openxmlformats.org/officeDocument/2006/relationships/image" Target="../media/image9650.png"/><Relationship Id="rId9552" Type="http://schemas.openxmlformats.org/officeDocument/2006/relationships/image" Target="../media/image9651.png"/><Relationship Id="rId9553" Type="http://schemas.openxmlformats.org/officeDocument/2006/relationships/image" Target="../media/image9652.png"/><Relationship Id="rId9554" Type="http://schemas.openxmlformats.org/officeDocument/2006/relationships/image" Target="../media/image9653.png"/><Relationship Id="rId9555" Type="http://schemas.openxmlformats.org/officeDocument/2006/relationships/image" Target="../media/image9654.png"/><Relationship Id="rId9556" Type="http://schemas.openxmlformats.org/officeDocument/2006/relationships/image" Target="../media/image9655.png"/><Relationship Id="rId9557" Type="http://schemas.openxmlformats.org/officeDocument/2006/relationships/image" Target="../media/image9656.png"/><Relationship Id="rId9558" Type="http://schemas.openxmlformats.org/officeDocument/2006/relationships/image" Target="../media/image9657.png"/><Relationship Id="rId9559" Type="http://schemas.openxmlformats.org/officeDocument/2006/relationships/image" Target="../media/image9658.png"/><Relationship Id="rId9560" Type="http://schemas.openxmlformats.org/officeDocument/2006/relationships/image" Target="../media/image9659.png"/><Relationship Id="rId9561" Type="http://schemas.openxmlformats.org/officeDocument/2006/relationships/image" Target="../media/image9660.png"/><Relationship Id="rId9562" Type="http://schemas.openxmlformats.org/officeDocument/2006/relationships/image" Target="../media/image9661.png"/><Relationship Id="rId9563" Type="http://schemas.openxmlformats.org/officeDocument/2006/relationships/image" Target="../media/image9662.png"/><Relationship Id="rId9564" Type="http://schemas.openxmlformats.org/officeDocument/2006/relationships/image" Target="../media/image9663.png"/><Relationship Id="rId9565" Type="http://schemas.openxmlformats.org/officeDocument/2006/relationships/image" Target="../media/image9664.png"/><Relationship Id="rId9566" Type="http://schemas.openxmlformats.org/officeDocument/2006/relationships/image" Target="../media/image9665.png"/><Relationship Id="rId9567" Type="http://schemas.openxmlformats.org/officeDocument/2006/relationships/image" Target="../media/image9666.png"/><Relationship Id="rId9568" Type="http://schemas.openxmlformats.org/officeDocument/2006/relationships/image" Target="../media/image9667.png"/><Relationship Id="rId9569" Type="http://schemas.openxmlformats.org/officeDocument/2006/relationships/image" Target="../media/image9668.png"/><Relationship Id="rId9570" Type="http://schemas.openxmlformats.org/officeDocument/2006/relationships/image" Target="../media/image9669.png"/><Relationship Id="rId9571" Type="http://schemas.openxmlformats.org/officeDocument/2006/relationships/image" Target="../media/image9670.png"/><Relationship Id="rId9572" Type="http://schemas.openxmlformats.org/officeDocument/2006/relationships/image" Target="../media/image9671.png"/><Relationship Id="rId9573" Type="http://schemas.openxmlformats.org/officeDocument/2006/relationships/image" Target="../media/image9672.png"/><Relationship Id="rId9574" Type="http://schemas.openxmlformats.org/officeDocument/2006/relationships/image" Target="../media/image9673.png"/><Relationship Id="rId9575" Type="http://schemas.openxmlformats.org/officeDocument/2006/relationships/image" Target="../media/image9674.png"/><Relationship Id="rId9576" Type="http://schemas.openxmlformats.org/officeDocument/2006/relationships/image" Target="../media/image9675.png"/><Relationship Id="rId9577" Type="http://schemas.openxmlformats.org/officeDocument/2006/relationships/image" Target="../media/image9676.png"/><Relationship Id="rId9578" Type="http://schemas.openxmlformats.org/officeDocument/2006/relationships/image" Target="../media/image9677.png"/><Relationship Id="rId9579" Type="http://schemas.openxmlformats.org/officeDocument/2006/relationships/image" Target="../media/image9678.png"/><Relationship Id="rId9580" Type="http://schemas.openxmlformats.org/officeDocument/2006/relationships/image" Target="../media/image9679.png"/><Relationship Id="rId9581" Type="http://schemas.openxmlformats.org/officeDocument/2006/relationships/image" Target="../media/image9680.png"/><Relationship Id="rId9582" Type="http://schemas.openxmlformats.org/officeDocument/2006/relationships/image" Target="../media/image9681.png"/><Relationship Id="rId9583" Type="http://schemas.openxmlformats.org/officeDocument/2006/relationships/image" Target="../media/image9682.png"/><Relationship Id="rId9584" Type="http://schemas.openxmlformats.org/officeDocument/2006/relationships/image" Target="../media/image9683.png"/><Relationship Id="rId9585" Type="http://schemas.openxmlformats.org/officeDocument/2006/relationships/image" Target="../media/image9684.png"/><Relationship Id="rId9586" Type="http://schemas.openxmlformats.org/officeDocument/2006/relationships/image" Target="../media/image9685.png"/><Relationship Id="rId9587" Type="http://schemas.openxmlformats.org/officeDocument/2006/relationships/image" Target="../media/image9686.png"/><Relationship Id="rId9588" Type="http://schemas.openxmlformats.org/officeDocument/2006/relationships/image" Target="../media/image9687.png"/><Relationship Id="rId9589" Type="http://schemas.openxmlformats.org/officeDocument/2006/relationships/image" Target="../media/image9688.png"/><Relationship Id="rId9590" Type="http://schemas.openxmlformats.org/officeDocument/2006/relationships/image" Target="../media/image9689.png"/><Relationship Id="rId9591" Type="http://schemas.openxmlformats.org/officeDocument/2006/relationships/image" Target="../media/image9690.png"/><Relationship Id="rId9592" Type="http://schemas.openxmlformats.org/officeDocument/2006/relationships/image" Target="../media/image9691.png"/><Relationship Id="rId9593" Type="http://schemas.openxmlformats.org/officeDocument/2006/relationships/image" Target="../media/image9692.png"/><Relationship Id="rId9594" Type="http://schemas.openxmlformats.org/officeDocument/2006/relationships/image" Target="../media/image9693.png"/><Relationship Id="rId9595" Type="http://schemas.openxmlformats.org/officeDocument/2006/relationships/image" Target="../media/image9694.png"/><Relationship Id="rId9596" Type="http://schemas.openxmlformats.org/officeDocument/2006/relationships/image" Target="../media/image9695.png"/><Relationship Id="rId9597" Type="http://schemas.openxmlformats.org/officeDocument/2006/relationships/image" Target="../media/image9696.png"/><Relationship Id="rId9598" Type="http://schemas.openxmlformats.org/officeDocument/2006/relationships/image" Target="../media/image9697.png"/><Relationship Id="rId9599" Type="http://schemas.openxmlformats.org/officeDocument/2006/relationships/image" Target="../media/image9698.png"/><Relationship Id="rId9600" Type="http://schemas.openxmlformats.org/officeDocument/2006/relationships/image" Target="../media/image9699.png"/><Relationship Id="rId9601" Type="http://schemas.openxmlformats.org/officeDocument/2006/relationships/image" Target="../media/image9700.png"/><Relationship Id="rId9602" Type="http://schemas.openxmlformats.org/officeDocument/2006/relationships/image" Target="../media/image9701.png"/><Relationship Id="rId9603" Type="http://schemas.openxmlformats.org/officeDocument/2006/relationships/image" Target="../media/image9702.png"/><Relationship Id="rId9604" Type="http://schemas.openxmlformats.org/officeDocument/2006/relationships/image" Target="../media/image9703.png"/><Relationship Id="rId9605" Type="http://schemas.openxmlformats.org/officeDocument/2006/relationships/image" Target="../media/image9704.png"/><Relationship Id="rId9606" Type="http://schemas.openxmlformats.org/officeDocument/2006/relationships/image" Target="../media/image9705.png"/><Relationship Id="rId9607" Type="http://schemas.openxmlformats.org/officeDocument/2006/relationships/image" Target="../media/image9706.png"/><Relationship Id="rId9608" Type="http://schemas.openxmlformats.org/officeDocument/2006/relationships/image" Target="../media/image9707.png"/><Relationship Id="rId9609" Type="http://schemas.openxmlformats.org/officeDocument/2006/relationships/image" Target="../media/image9708.png"/><Relationship Id="rId9610" Type="http://schemas.openxmlformats.org/officeDocument/2006/relationships/image" Target="../media/image9709.png"/><Relationship Id="rId9611" Type="http://schemas.openxmlformats.org/officeDocument/2006/relationships/image" Target="../media/image9710.png"/><Relationship Id="rId9612" Type="http://schemas.openxmlformats.org/officeDocument/2006/relationships/image" Target="../media/image9711.png"/><Relationship Id="rId9613" Type="http://schemas.openxmlformats.org/officeDocument/2006/relationships/image" Target="../media/image9712.png"/><Relationship Id="rId9614" Type="http://schemas.openxmlformats.org/officeDocument/2006/relationships/image" Target="../media/image9713.png"/><Relationship Id="rId9615" Type="http://schemas.openxmlformats.org/officeDocument/2006/relationships/image" Target="../media/image9714.png"/><Relationship Id="rId9616" Type="http://schemas.openxmlformats.org/officeDocument/2006/relationships/image" Target="../media/image9715.png"/><Relationship Id="rId9617" Type="http://schemas.openxmlformats.org/officeDocument/2006/relationships/image" Target="../media/image9716.png"/><Relationship Id="rId9618" Type="http://schemas.openxmlformats.org/officeDocument/2006/relationships/image" Target="../media/image9717.png"/><Relationship Id="rId9619" Type="http://schemas.openxmlformats.org/officeDocument/2006/relationships/image" Target="../media/image9718.png"/><Relationship Id="rId9620" Type="http://schemas.openxmlformats.org/officeDocument/2006/relationships/image" Target="../media/image9719.png"/><Relationship Id="rId9621" Type="http://schemas.openxmlformats.org/officeDocument/2006/relationships/image" Target="../media/image9720.png"/><Relationship Id="rId9622" Type="http://schemas.openxmlformats.org/officeDocument/2006/relationships/image" Target="../media/image9721.png"/><Relationship Id="rId9623" Type="http://schemas.openxmlformats.org/officeDocument/2006/relationships/image" Target="../media/image9722.png"/><Relationship Id="rId9624" Type="http://schemas.openxmlformats.org/officeDocument/2006/relationships/image" Target="../media/image9723.png"/><Relationship Id="rId9625" Type="http://schemas.openxmlformats.org/officeDocument/2006/relationships/image" Target="../media/image9724.png"/><Relationship Id="rId9626" Type="http://schemas.openxmlformats.org/officeDocument/2006/relationships/image" Target="../media/image9725.png"/><Relationship Id="rId9627" Type="http://schemas.openxmlformats.org/officeDocument/2006/relationships/image" Target="../media/image9726.png"/><Relationship Id="rId9628" Type="http://schemas.openxmlformats.org/officeDocument/2006/relationships/image" Target="../media/image9727.png"/><Relationship Id="rId9629" Type="http://schemas.openxmlformats.org/officeDocument/2006/relationships/image" Target="../media/image9728.png"/><Relationship Id="rId9630" Type="http://schemas.openxmlformats.org/officeDocument/2006/relationships/image" Target="../media/image9729.png"/><Relationship Id="rId9631" Type="http://schemas.openxmlformats.org/officeDocument/2006/relationships/image" Target="../media/image9730.png"/><Relationship Id="rId9632" Type="http://schemas.openxmlformats.org/officeDocument/2006/relationships/image" Target="../media/image9731.png"/><Relationship Id="rId9633" Type="http://schemas.openxmlformats.org/officeDocument/2006/relationships/image" Target="../media/image9732.png"/><Relationship Id="rId9634" Type="http://schemas.openxmlformats.org/officeDocument/2006/relationships/image" Target="../media/image9733.png"/><Relationship Id="rId9635" Type="http://schemas.openxmlformats.org/officeDocument/2006/relationships/image" Target="../media/image9734.png"/><Relationship Id="rId9636" Type="http://schemas.openxmlformats.org/officeDocument/2006/relationships/image" Target="../media/image9735.png"/><Relationship Id="rId9637" Type="http://schemas.openxmlformats.org/officeDocument/2006/relationships/image" Target="../media/image9736.png"/><Relationship Id="rId9638" Type="http://schemas.openxmlformats.org/officeDocument/2006/relationships/image" Target="../media/image9737.png"/><Relationship Id="rId9639" Type="http://schemas.openxmlformats.org/officeDocument/2006/relationships/image" Target="../media/image9738.png"/><Relationship Id="rId9640" Type="http://schemas.openxmlformats.org/officeDocument/2006/relationships/image" Target="../media/image9739.png"/><Relationship Id="rId9641" Type="http://schemas.openxmlformats.org/officeDocument/2006/relationships/image" Target="../media/image9740.png"/><Relationship Id="rId9642" Type="http://schemas.openxmlformats.org/officeDocument/2006/relationships/image" Target="../media/image9741.png"/><Relationship Id="rId9643" Type="http://schemas.openxmlformats.org/officeDocument/2006/relationships/image" Target="../media/image9742.png"/><Relationship Id="rId9644" Type="http://schemas.openxmlformats.org/officeDocument/2006/relationships/image" Target="../media/image9743.png"/><Relationship Id="rId9645" Type="http://schemas.openxmlformats.org/officeDocument/2006/relationships/image" Target="../media/image9744.png"/><Relationship Id="rId9646" Type="http://schemas.openxmlformats.org/officeDocument/2006/relationships/image" Target="../media/image9745.png"/><Relationship Id="rId9647" Type="http://schemas.openxmlformats.org/officeDocument/2006/relationships/image" Target="../media/image9746.png"/><Relationship Id="rId9648" Type="http://schemas.openxmlformats.org/officeDocument/2006/relationships/image" Target="../media/image9747.png"/><Relationship Id="rId9649" Type="http://schemas.openxmlformats.org/officeDocument/2006/relationships/image" Target="../media/image9748.png"/><Relationship Id="rId9650" Type="http://schemas.openxmlformats.org/officeDocument/2006/relationships/image" Target="../media/image9749.png"/><Relationship Id="rId9651" Type="http://schemas.openxmlformats.org/officeDocument/2006/relationships/image" Target="../media/image9750.png"/><Relationship Id="rId9652" Type="http://schemas.openxmlformats.org/officeDocument/2006/relationships/image" Target="../media/image9751.png"/><Relationship Id="rId9653" Type="http://schemas.openxmlformats.org/officeDocument/2006/relationships/image" Target="../media/image9752.png"/><Relationship Id="rId9654" Type="http://schemas.openxmlformats.org/officeDocument/2006/relationships/image" Target="../media/image9753.png"/><Relationship Id="rId9655" Type="http://schemas.openxmlformats.org/officeDocument/2006/relationships/image" Target="../media/image9754.png"/><Relationship Id="rId9656" Type="http://schemas.openxmlformats.org/officeDocument/2006/relationships/image" Target="../media/image9755.png"/><Relationship Id="rId9657" Type="http://schemas.openxmlformats.org/officeDocument/2006/relationships/image" Target="../media/image9756.png"/><Relationship Id="rId9658" Type="http://schemas.openxmlformats.org/officeDocument/2006/relationships/image" Target="../media/image9757.png"/><Relationship Id="rId9659" Type="http://schemas.openxmlformats.org/officeDocument/2006/relationships/image" Target="../media/image9758.png"/><Relationship Id="rId9660" Type="http://schemas.openxmlformats.org/officeDocument/2006/relationships/image" Target="../media/image9759.png"/><Relationship Id="rId9661" Type="http://schemas.openxmlformats.org/officeDocument/2006/relationships/image" Target="../media/image9760.png"/><Relationship Id="rId9662" Type="http://schemas.openxmlformats.org/officeDocument/2006/relationships/image" Target="../media/image9761.png"/><Relationship Id="rId9663" Type="http://schemas.openxmlformats.org/officeDocument/2006/relationships/image" Target="../media/image9762.png"/><Relationship Id="rId9664" Type="http://schemas.openxmlformats.org/officeDocument/2006/relationships/image" Target="../media/image9763.png"/><Relationship Id="rId9665" Type="http://schemas.openxmlformats.org/officeDocument/2006/relationships/image" Target="../media/image9764.png"/><Relationship Id="rId9666" Type="http://schemas.openxmlformats.org/officeDocument/2006/relationships/image" Target="../media/image9765.png"/><Relationship Id="rId9667" Type="http://schemas.openxmlformats.org/officeDocument/2006/relationships/image" Target="../media/image9766.png"/><Relationship Id="rId9668" Type="http://schemas.openxmlformats.org/officeDocument/2006/relationships/image" Target="../media/image9767.png"/><Relationship Id="rId9669" Type="http://schemas.openxmlformats.org/officeDocument/2006/relationships/image" Target="../media/image9768.png"/><Relationship Id="rId9670" Type="http://schemas.openxmlformats.org/officeDocument/2006/relationships/image" Target="../media/image9769.png"/><Relationship Id="rId9671" Type="http://schemas.openxmlformats.org/officeDocument/2006/relationships/image" Target="../media/image9770.png"/><Relationship Id="rId9672" Type="http://schemas.openxmlformats.org/officeDocument/2006/relationships/image" Target="../media/image9771.png"/><Relationship Id="rId9673" Type="http://schemas.openxmlformats.org/officeDocument/2006/relationships/image" Target="../media/image9772.png"/><Relationship Id="rId9674" Type="http://schemas.openxmlformats.org/officeDocument/2006/relationships/image" Target="../media/image9773.png"/><Relationship Id="rId9675" Type="http://schemas.openxmlformats.org/officeDocument/2006/relationships/image" Target="../media/image9774.png"/><Relationship Id="rId9676" Type="http://schemas.openxmlformats.org/officeDocument/2006/relationships/image" Target="../media/image9775.png"/><Relationship Id="rId9677" Type="http://schemas.openxmlformats.org/officeDocument/2006/relationships/image" Target="../media/image9776.png"/><Relationship Id="rId9678" Type="http://schemas.openxmlformats.org/officeDocument/2006/relationships/image" Target="../media/image9777.png"/><Relationship Id="rId9679" Type="http://schemas.openxmlformats.org/officeDocument/2006/relationships/image" Target="../media/image9778.png"/><Relationship Id="rId9680" Type="http://schemas.openxmlformats.org/officeDocument/2006/relationships/image" Target="../media/image9779.png"/><Relationship Id="rId9681" Type="http://schemas.openxmlformats.org/officeDocument/2006/relationships/image" Target="../media/image9780.png"/><Relationship Id="rId9682" Type="http://schemas.openxmlformats.org/officeDocument/2006/relationships/image" Target="../media/image9781.png"/><Relationship Id="rId9683" Type="http://schemas.openxmlformats.org/officeDocument/2006/relationships/image" Target="../media/image9782.png"/><Relationship Id="rId9684" Type="http://schemas.openxmlformats.org/officeDocument/2006/relationships/image" Target="../media/image9783.png"/><Relationship Id="rId9685" Type="http://schemas.openxmlformats.org/officeDocument/2006/relationships/image" Target="../media/image9784.png"/><Relationship Id="rId9686" Type="http://schemas.openxmlformats.org/officeDocument/2006/relationships/image" Target="../media/image9785.png"/><Relationship Id="rId9687" Type="http://schemas.openxmlformats.org/officeDocument/2006/relationships/image" Target="../media/image9786.png"/><Relationship Id="rId9688" Type="http://schemas.openxmlformats.org/officeDocument/2006/relationships/image" Target="../media/image9787.png"/><Relationship Id="rId9689" Type="http://schemas.openxmlformats.org/officeDocument/2006/relationships/image" Target="../media/image9788.png"/><Relationship Id="rId9690" Type="http://schemas.openxmlformats.org/officeDocument/2006/relationships/image" Target="../media/image9789.png"/><Relationship Id="rId9691" Type="http://schemas.openxmlformats.org/officeDocument/2006/relationships/image" Target="../media/image9790.png"/><Relationship Id="rId9692" Type="http://schemas.openxmlformats.org/officeDocument/2006/relationships/image" Target="../media/image9791.png"/><Relationship Id="rId9693" Type="http://schemas.openxmlformats.org/officeDocument/2006/relationships/image" Target="../media/image9792.png"/><Relationship Id="rId9694" Type="http://schemas.openxmlformats.org/officeDocument/2006/relationships/image" Target="../media/image9793.png"/><Relationship Id="rId9695" Type="http://schemas.openxmlformats.org/officeDocument/2006/relationships/image" Target="../media/image9794.png"/><Relationship Id="rId9696" Type="http://schemas.openxmlformats.org/officeDocument/2006/relationships/image" Target="../media/image9795.png"/><Relationship Id="rId9697" Type="http://schemas.openxmlformats.org/officeDocument/2006/relationships/image" Target="../media/image9796.png"/><Relationship Id="rId9698" Type="http://schemas.openxmlformats.org/officeDocument/2006/relationships/image" Target="../media/image9797.png"/><Relationship Id="rId9699" Type="http://schemas.openxmlformats.org/officeDocument/2006/relationships/image" Target="../media/image9798.png"/><Relationship Id="rId9700" Type="http://schemas.openxmlformats.org/officeDocument/2006/relationships/image" Target="../media/image9799.png"/><Relationship Id="rId9701" Type="http://schemas.openxmlformats.org/officeDocument/2006/relationships/image" Target="../media/image9800.png"/><Relationship Id="rId9702" Type="http://schemas.openxmlformats.org/officeDocument/2006/relationships/image" Target="../media/image9801.png"/><Relationship Id="rId9703" Type="http://schemas.openxmlformats.org/officeDocument/2006/relationships/image" Target="../media/image9802.png"/><Relationship Id="rId9704" Type="http://schemas.openxmlformats.org/officeDocument/2006/relationships/image" Target="../media/image9803.png"/><Relationship Id="rId9705" Type="http://schemas.openxmlformats.org/officeDocument/2006/relationships/image" Target="../media/image9804.png"/><Relationship Id="rId9706" Type="http://schemas.openxmlformats.org/officeDocument/2006/relationships/image" Target="../media/image9805.png"/><Relationship Id="rId9707" Type="http://schemas.openxmlformats.org/officeDocument/2006/relationships/image" Target="../media/image9806.png"/><Relationship Id="rId9708" Type="http://schemas.openxmlformats.org/officeDocument/2006/relationships/image" Target="../media/image9807.png"/><Relationship Id="rId9709" Type="http://schemas.openxmlformats.org/officeDocument/2006/relationships/image" Target="../media/image9808.png"/><Relationship Id="rId9710" Type="http://schemas.openxmlformats.org/officeDocument/2006/relationships/image" Target="../media/image9809.png"/><Relationship Id="rId9711" Type="http://schemas.openxmlformats.org/officeDocument/2006/relationships/image" Target="../media/image9810.png"/><Relationship Id="rId9712" Type="http://schemas.openxmlformats.org/officeDocument/2006/relationships/image" Target="../media/image9811.png"/><Relationship Id="rId9713" Type="http://schemas.openxmlformats.org/officeDocument/2006/relationships/image" Target="../media/image9812.png"/><Relationship Id="rId9714" Type="http://schemas.openxmlformats.org/officeDocument/2006/relationships/image" Target="../media/image9813.png"/><Relationship Id="rId9715" Type="http://schemas.openxmlformats.org/officeDocument/2006/relationships/image" Target="../media/image9814.png"/><Relationship Id="rId9716" Type="http://schemas.openxmlformats.org/officeDocument/2006/relationships/image" Target="../media/image9815.png"/><Relationship Id="rId9717" Type="http://schemas.openxmlformats.org/officeDocument/2006/relationships/image" Target="../media/image9816.png"/><Relationship Id="rId9718" Type="http://schemas.openxmlformats.org/officeDocument/2006/relationships/image" Target="../media/image9817.png"/><Relationship Id="rId9719" Type="http://schemas.openxmlformats.org/officeDocument/2006/relationships/image" Target="../media/image9818.png"/><Relationship Id="rId9720" Type="http://schemas.openxmlformats.org/officeDocument/2006/relationships/image" Target="../media/image9819.png"/><Relationship Id="rId9721" Type="http://schemas.openxmlformats.org/officeDocument/2006/relationships/image" Target="../media/image9820.png"/><Relationship Id="rId9722" Type="http://schemas.openxmlformats.org/officeDocument/2006/relationships/image" Target="../media/image9821.png"/><Relationship Id="rId9723" Type="http://schemas.openxmlformats.org/officeDocument/2006/relationships/image" Target="../media/image9822.png"/><Relationship Id="rId9724" Type="http://schemas.openxmlformats.org/officeDocument/2006/relationships/image" Target="../media/image9823.png"/><Relationship Id="rId9725" Type="http://schemas.openxmlformats.org/officeDocument/2006/relationships/image" Target="../media/image9824.png"/><Relationship Id="rId9726" Type="http://schemas.openxmlformats.org/officeDocument/2006/relationships/image" Target="../media/image9825.png"/><Relationship Id="rId9727" Type="http://schemas.openxmlformats.org/officeDocument/2006/relationships/image" Target="../media/image9826.png"/><Relationship Id="rId9728" Type="http://schemas.openxmlformats.org/officeDocument/2006/relationships/image" Target="../media/image9827.png"/><Relationship Id="rId9729" Type="http://schemas.openxmlformats.org/officeDocument/2006/relationships/image" Target="../media/image9828.png"/><Relationship Id="rId9730" Type="http://schemas.openxmlformats.org/officeDocument/2006/relationships/image" Target="../media/image9829.png"/><Relationship Id="rId9731" Type="http://schemas.openxmlformats.org/officeDocument/2006/relationships/image" Target="../media/image9830.png"/><Relationship Id="rId9732" Type="http://schemas.openxmlformats.org/officeDocument/2006/relationships/image" Target="../media/image9831.png"/><Relationship Id="rId9733" Type="http://schemas.openxmlformats.org/officeDocument/2006/relationships/image" Target="../media/image9832.png"/><Relationship Id="rId9734" Type="http://schemas.openxmlformats.org/officeDocument/2006/relationships/image" Target="../media/image9833.png"/><Relationship Id="rId9735" Type="http://schemas.openxmlformats.org/officeDocument/2006/relationships/image" Target="../media/image9834.png"/><Relationship Id="rId9736" Type="http://schemas.openxmlformats.org/officeDocument/2006/relationships/image" Target="../media/image9835.png"/><Relationship Id="rId9737" Type="http://schemas.openxmlformats.org/officeDocument/2006/relationships/image" Target="../media/image9836.png"/><Relationship Id="rId9738" Type="http://schemas.openxmlformats.org/officeDocument/2006/relationships/image" Target="../media/image9837.png"/><Relationship Id="rId9739" Type="http://schemas.openxmlformats.org/officeDocument/2006/relationships/image" Target="../media/image9838.png"/><Relationship Id="rId9740" Type="http://schemas.openxmlformats.org/officeDocument/2006/relationships/image" Target="../media/image9839.png"/><Relationship Id="rId9741" Type="http://schemas.openxmlformats.org/officeDocument/2006/relationships/image" Target="../media/image9840.png"/><Relationship Id="rId9742" Type="http://schemas.openxmlformats.org/officeDocument/2006/relationships/image" Target="../media/image9841.png"/><Relationship Id="rId9743" Type="http://schemas.openxmlformats.org/officeDocument/2006/relationships/image" Target="../media/image9842.png"/><Relationship Id="rId9744" Type="http://schemas.openxmlformats.org/officeDocument/2006/relationships/image" Target="../media/image9843.png"/><Relationship Id="rId9745" Type="http://schemas.openxmlformats.org/officeDocument/2006/relationships/image" Target="../media/image9844.png"/><Relationship Id="rId9746" Type="http://schemas.openxmlformats.org/officeDocument/2006/relationships/image" Target="../media/image9845.png"/><Relationship Id="rId9747" Type="http://schemas.openxmlformats.org/officeDocument/2006/relationships/image" Target="../media/image9846.png"/><Relationship Id="rId9748" Type="http://schemas.openxmlformats.org/officeDocument/2006/relationships/image" Target="../media/image9847.png"/><Relationship Id="rId9749" Type="http://schemas.openxmlformats.org/officeDocument/2006/relationships/image" Target="../media/image9848.png"/><Relationship Id="rId9750" Type="http://schemas.openxmlformats.org/officeDocument/2006/relationships/image" Target="../media/image9849.png"/><Relationship Id="rId9751" Type="http://schemas.openxmlformats.org/officeDocument/2006/relationships/image" Target="../media/image9850.png"/><Relationship Id="rId9752" Type="http://schemas.openxmlformats.org/officeDocument/2006/relationships/image" Target="../media/image9851.png"/><Relationship Id="rId9753" Type="http://schemas.openxmlformats.org/officeDocument/2006/relationships/image" Target="../media/image9852.png"/><Relationship Id="rId9754" Type="http://schemas.openxmlformats.org/officeDocument/2006/relationships/image" Target="../media/image9853.png"/><Relationship Id="rId9755" Type="http://schemas.openxmlformats.org/officeDocument/2006/relationships/image" Target="../media/image9854.png"/><Relationship Id="rId9756" Type="http://schemas.openxmlformats.org/officeDocument/2006/relationships/image" Target="../media/image9855.png"/><Relationship Id="rId9757" Type="http://schemas.openxmlformats.org/officeDocument/2006/relationships/image" Target="../media/image9856.png"/><Relationship Id="rId9758" Type="http://schemas.openxmlformats.org/officeDocument/2006/relationships/image" Target="../media/image9857.png"/><Relationship Id="rId9759" Type="http://schemas.openxmlformats.org/officeDocument/2006/relationships/image" Target="../media/image9858.png"/><Relationship Id="rId9760" Type="http://schemas.openxmlformats.org/officeDocument/2006/relationships/image" Target="../media/image9859.png"/><Relationship Id="rId9761" Type="http://schemas.openxmlformats.org/officeDocument/2006/relationships/image" Target="../media/image9860.png"/><Relationship Id="rId9762" Type="http://schemas.openxmlformats.org/officeDocument/2006/relationships/image" Target="../media/image9861.png"/><Relationship Id="rId9763" Type="http://schemas.openxmlformats.org/officeDocument/2006/relationships/image" Target="../media/image9862.png"/><Relationship Id="rId9764" Type="http://schemas.openxmlformats.org/officeDocument/2006/relationships/image" Target="../media/image9863.png"/><Relationship Id="rId9765" Type="http://schemas.openxmlformats.org/officeDocument/2006/relationships/image" Target="../media/image9864.png"/><Relationship Id="rId9766" Type="http://schemas.openxmlformats.org/officeDocument/2006/relationships/image" Target="../media/image9865.png"/><Relationship Id="rId9767" Type="http://schemas.openxmlformats.org/officeDocument/2006/relationships/image" Target="../media/image9866.png"/><Relationship Id="rId9768" Type="http://schemas.openxmlformats.org/officeDocument/2006/relationships/image" Target="../media/image9867.png"/><Relationship Id="rId9769" Type="http://schemas.openxmlformats.org/officeDocument/2006/relationships/image" Target="../media/image9868.png"/><Relationship Id="rId9770" Type="http://schemas.openxmlformats.org/officeDocument/2006/relationships/image" Target="../media/image9869.png"/><Relationship Id="rId9771" Type="http://schemas.openxmlformats.org/officeDocument/2006/relationships/image" Target="../media/image9870.png"/><Relationship Id="rId9772" Type="http://schemas.openxmlformats.org/officeDocument/2006/relationships/image" Target="../media/image9871.png"/><Relationship Id="rId9773" Type="http://schemas.openxmlformats.org/officeDocument/2006/relationships/image" Target="../media/image9872.png"/><Relationship Id="rId9774" Type="http://schemas.openxmlformats.org/officeDocument/2006/relationships/image" Target="../media/image9873.png"/><Relationship Id="rId9775" Type="http://schemas.openxmlformats.org/officeDocument/2006/relationships/image" Target="../media/image9874.png"/><Relationship Id="rId9776" Type="http://schemas.openxmlformats.org/officeDocument/2006/relationships/image" Target="../media/image9875.png"/><Relationship Id="rId9777" Type="http://schemas.openxmlformats.org/officeDocument/2006/relationships/image" Target="../media/image9876.png"/><Relationship Id="rId9778" Type="http://schemas.openxmlformats.org/officeDocument/2006/relationships/image" Target="../media/image9877.png"/><Relationship Id="rId9779" Type="http://schemas.openxmlformats.org/officeDocument/2006/relationships/image" Target="../media/image9878.png"/><Relationship Id="rId9780" Type="http://schemas.openxmlformats.org/officeDocument/2006/relationships/image" Target="../media/image9879.png"/><Relationship Id="rId9781" Type="http://schemas.openxmlformats.org/officeDocument/2006/relationships/image" Target="../media/image9880.png"/><Relationship Id="rId9782" Type="http://schemas.openxmlformats.org/officeDocument/2006/relationships/image" Target="../media/image9881.png"/><Relationship Id="rId9783" Type="http://schemas.openxmlformats.org/officeDocument/2006/relationships/image" Target="../media/image9882.png"/><Relationship Id="rId9784" Type="http://schemas.openxmlformats.org/officeDocument/2006/relationships/image" Target="../media/image9883.png"/><Relationship Id="rId9785" Type="http://schemas.openxmlformats.org/officeDocument/2006/relationships/image" Target="../media/image9884.png"/><Relationship Id="rId9786" Type="http://schemas.openxmlformats.org/officeDocument/2006/relationships/image" Target="../media/image9885.png"/><Relationship Id="rId9787" Type="http://schemas.openxmlformats.org/officeDocument/2006/relationships/image" Target="../media/image9886.png"/><Relationship Id="rId9788" Type="http://schemas.openxmlformats.org/officeDocument/2006/relationships/image" Target="../media/image9887.png"/><Relationship Id="rId9789" Type="http://schemas.openxmlformats.org/officeDocument/2006/relationships/image" Target="../media/image9888.png"/><Relationship Id="rId9790" Type="http://schemas.openxmlformats.org/officeDocument/2006/relationships/image" Target="../media/image9889.png"/><Relationship Id="rId9791" Type="http://schemas.openxmlformats.org/officeDocument/2006/relationships/image" Target="../media/image9890.png"/><Relationship Id="rId9792" Type="http://schemas.openxmlformats.org/officeDocument/2006/relationships/image" Target="../media/image9891.png"/><Relationship Id="rId9793" Type="http://schemas.openxmlformats.org/officeDocument/2006/relationships/image" Target="../media/image9892.png"/><Relationship Id="rId9794" Type="http://schemas.openxmlformats.org/officeDocument/2006/relationships/image" Target="../media/image9893.png"/><Relationship Id="rId9795" Type="http://schemas.openxmlformats.org/officeDocument/2006/relationships/image" Target="../media/image9894.png"/><Relationship Id="rId9796" Type="http://schemas.openxmlformats.org/officeDocument/2006/relationships/image" Target="../media/image9895.png"/><Relationship Id="rId9797" Type="http://schemas.openxmlformats.org/officeDocument/2006/relationships/image" Target="../media/image9896.png"/><Relationship Id="rId9798" Type="http://schemas.openxmlformats.org/officeDocument/2006/relationships/image" Target="../media/image9897.png"/><Relationship Id="rId9799" Type="http://schemas.openxmlformats.org/officeDocument/2006/relationships/image" Target="../media/image9898.png"/><Relationship Id="rId9800" Type="http://schemas.openxmlformats.org/officeDocument/2006/relationships/image" Target="../media/image9899.png"/><Relationship Id="rId9801" Type="http://schemas.openxmlformats.org/officeDocument/2006/relationships/image" Target="../media/image9900.png"/><Relationship Id="rId9802" Type="http://schemas.openxmlformats.org/officeDocument/2006/relationships/image" Target="../media/image9901.png"/><Relationship Id="rId9803" Type="http://schemas.openxmlformats.org/officeDocument/2006/relationships/image" Target="../media/image9902.png"/><Relationship Id="rId9804" Type="http://schemas.openxmlformats.org/officeDocument/2006/relationships/image" Target="../media/image9903.png"/><Relationship Id="rId9805" Type="http://schemas.openxmlformats.org/officeDocument/2006/relationships/image" Target="../media/image9904.png"/><Relationship Id="rId9806" Type="http://schemas.openxmlformats.org/officeDocument/2006/relationships/image" Target="../media/image9905.png"/><Relationship Id="rId9807" Type="http://schemas.openxmlformats.org/officeDocument/2006/relationships/image" Target="../media/image9906.png"/><Relationship Id="rId9808" Type="http://schemas.openxmlformats.org/officeDocument/2006/relationships/image" Target="../media/image9907.png"/><Relationship Id="rId9809" Type="http://schemas.openxmlformats.org/officeDocument/2006/relationships/image" Target="../media/image9908.png"/><Relationship Id="rId9810" Type="http://schemas.openxmlformats.org/officeDocument/2006/relationships/image" Target="../media/image9909.png"/><Relationship Id="rId9811" Type="http://schemas.openxmlformats.org/officeDocument/2006/relationships/image" Target="../media/image9910.png"/><Relationship Id="rId9812" Type="http://schemas.openxmlformats.org/officeDocument/2006/relationships/image" Target="../media/image9911.png"/><Relationship Id="rId9813" Type="http://schemas.openxmlformats.org/officeDocument/2006/relationships/image" Target="../media/image9912.png"/><Relationship Id="rId9814" Type="http://schemas.openxmlformats.org/officeDocument/2006/relationships/image" Target="../media/image9913.png"/><Relationship Id="rId9815" Type="http://schemas.openxmlformats.org/officeDocument/2006/relationships/image" Target="../media/image9914.png"/><Relationship Id="rId9816" Type="http://schemas.openxmlformats.org/officeDocument/2006/relationships/image" Target="../media/image9915.png"/><Relationship Id="rId9817" Type="http://schemas.openxmlformats.org/officeDocument/2006/relationships/image" Target="../media/image9916.png"/><Relationship Id="rId9818" Type="http://schemas.openxmlformats.org/officeDocument/2006/relationships/image" Target="../media/image9917.png"/><Relationship Id="rId9819" Type="http://schemas.openxmlformats.org/officeDocument/2006/relationships/image" Target="../media/image9918.png"/><Relationship Id="rId9820" Type="http://schemas.openxmlformats.org/officeDocument/2006/relationships/image" Target="../media/image9919.png"/><Relationship Id="rId9821" Type="http://schemas.openxmlformats.org/officeDocument/2006/relationships/image" Target="../media/image9920.png"/><Relationship Id="rId9822" Type="http://schemas.openxmlformats.org/officeDocument/2006/relationships/image" Target="../media/image9921.png"/><Relationship Id="rId9823" Type="http://schemas.openxmlformats.org/officeDocument/2006/relationships/image" Target="../media/image9922.png"/><Relationship Id="rId9824" Type="http://schemas.openxmlformats.org/officeDocument/2006/relationships/image" Target="../media/image9923.png"/><Relationship Id="rId9825" Type="http://schemas.openxmlformats.org/officeDocument/2006/relationships/image" Target="../media/image9924.png"/><Relationship Id="rId9826" Type="http://schemas.openxmlformats.org/officeDocument/2006/relationships/image" Target="../media/image9925.png"/><Relationship Id="rId9827" Type="http://schemas.openxmlformats.org/officeDocument/2006/relationships/image" Target="../media/image9926.png"/><Relationship Id="rId9828" Type="http://schemas.openxmlformats.org/officeDocument/2006/relationships/image" Target="../media/image9927.png"/><Relationship Id="rId9829" Type="http://schemas.openxmlformats.org/officeDocument/2006/relationships/image" Target="../media/image9928.png"/><Relationship Id="rId9830" Type="http://schemas.openxmlformats.org/officeDocument/2006/relationships/image" Target="../media/image9929.png"/><Relationship Id="rId9831" Type="http://schemas.openxmlformats.org/officeDocument/2006/relationships/image" Target="../media/image9930.png"/><Relationship Id="rId9832" Type="http://schemas.openxmlformats.org/officeDocument/2006/relationships/image" Target="../media/image9931.png"/><Relationship Id="rId9833" Type="http://schemas.openxmlformats.org/officeDocument/2006/relationships/image" Target="../media/image9932.png"/><Relationship Id="rId9834" Type="http://schemas.openxmlformats.org/officeDocument/2006/relationships/image" Target="../media/image9933.png"/><Relationship Id="rId9835" Type="http://schemas.openxmlformats.org/officeDocument/2006/relationships/image" Target="../media/image9934.png"/><Relationship Id="rId9836" Type="http://schemas.openxmlformats.org/officeDocument/2006/relationships/image" Target="../media/image9935.png"/><Relationship Id="rId9837" Type="http://schemas.openxmlformats.org/officeDocument/2006/relationships/image" Target="../media/image9936.png"/><Relationship Id="rId9838" Type="http://schemas.openxmlformats.org/officeDocument/2006/relationships/image" Target="../media/image9937.png"/><Relationship Id="rId9839" Type="http://schemas.openxmlformats.org/officeDocument/2006/relationships/image" Target="../media/image9938.png"/><Relationship Id="rId9840" Type="http://schemas.openxmlformats.org/officeDocument/2006/relationships/image" Target="../media/image9939.png"/><Relationship Id="rId9841" Type="http://schemas.openxmlformats.org/officeDocument/2006/relationships/image" Target="../media/image9940.png"/><Relationship Id="rId9842" Type="http://schemas.openxmlformats.org/officeDocument/2006/relationships/image" Target="../media/image9941.png"/><Relationship Id="rId9843" Type="http://schemas.openxmlformats.org/officeDocument/2006/relationships/image" Target="../media/image9942.png"/><Relationship Id="rId9844" Type="http://schemas.openxmlformats.org/officeDocument/2006/relationships/image" Target="../media/image9943.png"/><Relationship Id="rId9845" Type="http://schemas.openxmlformats.org/officeDocument/2006/relationships/image" Target="../media/image9944.png"/><Relationship Id="rId9846" Type="http://schemas.openxmlformats.org/officeDocument/2006/relationships/image" Target="../media/image9945.png"/><Relationship Id="rId9847" Type="http://schemas.openxmlformats.org/officeDocument/2006/relationships/image" Target="../media/image9946.png"/><Relationship Id="rId9848" Type="http://schemas.openxmlformats.org/officeDocument/2006/relationships/image" Target="../media/image9947.png"/><Relationship Id="rId9849" Type="http://schemas.openxmlformats.org/officeDocument/2006/relationships/image" Target="../media/image9948.png"/><Relationship Id="rId9850" Type="http://schemas.openxmlformats.org/officeDocument/2006/relationships/image" Target="../media/image9949.png"/><Relationship Id="rId9851" Type="http://schemas.openxmlformats.org/officeDocument/2006/relationships/image" Target="../media/image9950.png"/><Relationship Id="rId9852" Type="http://schemas.openxmlformats.org/officeDocument/2006/relationships/image" Target="../media/image9951.png"/><Relationship Id="rId9853" Type="http://schemas.openxmlformats.org/officeDocument/2006/relationships/image" Target="../media/image9952.png"/><Relationship Id="rId9854" Type="http://schemas.openxmlformats.org/officeDocument/2006/relationships/image" Target="../media/image9953.png"/><Relationship Id="rId9855" Type="http://schemas.openxmlformats.org/officeDocument/2006/relationships/image" Target="../media/image9954.png"/><Relationship Id="rId9856" Type="http://schemas.openxmlformats.org/officeDocument/2006/relationships/image" Target="../media/image9955.png"/><Relationship Id="rId9857" Type="http://schemas.openxmlformats.org/officeDocument/2006/relationships/image" Target="../media/image9956.png"/><Relationship Id="rId9858" Type="http://schemas.openxmlformats.org/officeDocument/2006/relationships/image" Target="../media/image9957.png"/><Relationship Id="rId9859" Type="http://schemas.openxmlformats.org/officeDocument/2006/relationships/image" Target="../media/image9958.png"/><Relationship Id="rId9860" Type="http://schemas.openxmlformats.org/officeDocument/2006/relationships/image" Target="../media/image9959.png"/><Relationship Id="rId9861" Type="http://schemas.openxmlformats.org/officeDocument/2006/relationships/image" Target="../media/image9960.png"/><Relationship Id="rId9862" Type="http://schemas.openxmlformats.org/officeDocument/2006/relationships/image" Target="../media/image9961.png"/><Relationship Id="rId9863" Type="http://schemas.openxmlformats.org/officeDocument/2006/relationships/image" Target="../media/image9962.png"/><Relationship Id="rId9864" Type="http://schemas.openxmlformats.org/officeDocument/2006/relationships/image" Target="../media/image9963.png"/><Relationship Id="rId9865" Type="http://schemas.openxmlformats.org/officeDocument/2006/relationships/image" Target="../media/image9964.png"/><Relationship Id="rId9866" Type="http://schemas.openxmlformats.org/officeDocument/2006/relationships/image" Target="../media/image9965.png"/><Relationship Id="rId9867" Type="http://schemas.openxmlformats.org/officeDocument/2006/relationships/image" Target="../media/image9966.png"/><Relationship Id="rId9868" Type="http://schemas.openxmlformats.org/officeDocument/2006/relationships/image" Target="../media/image9967.png"/><Relationship Id="rId9869" Type="http://schemas.openxmlformats.org/officeDocument/2006/relationships/image" Target="../media/image9968.png"/><Relationship Id="rId9870" Type="http://schemas.openxmlformats.org/officeDocument/2006/relationships/image" Target="../media/image9969.png"/><Relationship Id="rId9871" Type="http://schemas.openxmlformats.org/officeDocument/2006/relationships/image" Target="../media/image9970.png"/><Relationship Id="rId9872" Type="http://schemas.openxmlformats.org/officeDocument/2006/relationships/image" Target="../media/image9971.png"/><Relationship Id="rId9873" Type="http://schemas.openxmlformats.org/officeDocument/2006/relationships/image" Target="../media/image9972.png"/><Relationship Id="rId9874" Type="http://schemas.openxmlformats.org/officeDocument/2006/relationships/image" Target="../media/image9973.png"/><Relationship Id="rId9875" Type="http://schemas.openxmlformats.org/officeDocument/2006/relationships/image" Target="../media/image9974.png"/><Relationship Id="rId9876" Type="http://schemas.openxmlformats.org/officeDocument/2006/relationships/image" Target="../media/image9975.png"/><Relationship Id="rId9877" Type="http://schemas.openxmlformats.org/officeDocument/2006/relationships/image" Target="../media/image9976.png"/><Relationship Id="rId9878" Type="http://schemas.openxmlformats.org/officeDocument/2006/relationships/image" Target="../media/image9977.png"/><Relationship Id="rId9879" Type="http://schemas.openxmlformats.org/officeDocument/2006/relationships/image" Target="../media/image9978.png"/><Relationship Id="rId9880" Type="http://schemas.openxmlformats.org/officeDocument/2006/relationships/image" Target="../media/image9979.png"/><Relationship Id="rId9881" Type="http://schemas.openxmlformats.org/officeDocument/2006/relationships/image" Target="../media/image9980.png"/><Relationship Id="rId9882" Type="http://schemas.openxmlformats.org/officeDocument/2006/relationships/image" Target="../media/image9981.png"/><Relationship Id="rId9883" Type="http://schemas.openxmlformats.org/officeDocument/2006/relationships/image" Target="../media/image9982.png"/><Relationship Id="rId9884" Type="http://schemas.openxmlformats.org/officeDocument/2006/relationships/image" Target="../media/image9983.png"/><Relationship Id="rId9885" Type="http://schemas.openxmlformats.org/officeDocument/2006/relationships/image" Target="../media/image9984.png"/><Relationship Id="rId9886" Type="http://schemas.openxmlformats.org/officeDocument/2006/relationships/image" Target="../media/image9985.png"/><Relationship Id="rId9887" Type="http://schemas.openxmlformats.org/officeDocument/2006/relationships/image" Target="../media/image9986.png"/><Relationship Id="rId9888" Type="http://schemas.openxmlformats.org/officeDocument/2006/relationships/image" Target="../media/image9987.png"/><Relationship Id="rId9889" Type="http://schemas.openxmlformats.org/officeDocument/2006/relationships/image" Target="../media/image9988.png"/><Relationship Id="rId9890" Type="http://schemas.openxmlformats.org/officeDocument/2006/relationships/image" Target="../media/image9989.png"/><Relationship Id="rId9891" Type="http://schemas.openxmlformats.org/officeDocument/2006/relationships/image" Target="../media/image9990.png"/><Relationship Id="rId9892" Type="http://schemas.openxmlformats.org/officeDocument/2006/relationships/image" Target="../media/image9991.png"/><Relationship Id="rId9893" Type="http://schemas.openxmlformats.org/officeDocument/2006/relationships/image" Target="../media/image9992.png"/><Relationship Id="rId9894" Type="http://schemas.openxmlformats.org/officeDocument/2006/relationships/image" Target="../media/image9993.png"/><Relationship Id="rId9895" Type="http://schemas.openxmlformats.org/officeDocument/2006/relationships/image" Target="../media/image9994.png"/><Relationship Id="rId9896" Type="http://schemas.openxmlformats.org/officeDocument/2006/relationships/image" Target="../media/image9995.png"/><Relationship Id="rId9897" Type="http://schemas.openxmlformats.org/officeDocument/2006/relationships/image" Target="../media/image9996.png"/><Relationship Id="rId9898" Type="http://schemas.openxmlformats.org/officeDocument/2006/relationships/image" Target="../media/image9997.png"/><Relationship Id="rId9899" Type="http://schemas.openxmlformats.org/officeDocument/2006/relationships/image" Target="../media/image9998.png"/><Relationship Id="rId9900" Type="http://schemas.openxmlformats.org/officeDocument/2006/relationships/image" Target="../media/image9999.png"/><Relationship Id="rId9901" Type="http://schemas.openxmlformats.org/officeDocument/2006/relationships/image" Target="../media/image10000.png"/><Relationship Id="rId9902" Type="http://schemas.openxmlformats.org/officeDocument/2006/relationships/image" Target="../media/image10001.png"/><Relationship Id="rId9903" Type="http://schemas.openxmlformats.org/officeDocument/2006/relationships/image" Target="../media/image10002.png"/><Relationship Id="rId9904" Type="http://schemas.openxmlformats.org/officeDocument/2006/relationships/image" Target="../media/image10003.png"/><Relationship Id="rId9905" Type="http://schemas.openxmlformats.org/officeDocument/2006/relationships/image" Target="../media/image10004.png"/><Relationship Id="rId9906" Type="http://schemas.openxmlformats.org/officeDocument/2006/relationships/image" Target="../media/image10005.png"/><Relationship Id="rId9907" Type="http://schemas.openxmlformats.org/officeDocument/2006/relationships/image" Target="../media/image10006.png"/><Relationship Id="rId9908" Type="http://schemas.openxmlformats.org/officeDocument/2006/relationships/image" Target="../media/image10007.png"/><Relationship Id="rId9909" Type="http://schemas.openxmlformats.org/officeDocument/2006/relationships/image" Target="../media/image10008.png"/><Relationship Id="rId9910" Type="http://schemas.openxmlformats.org/officeDocument/2006/relationships/image" Target="../media/image10009.png"/><Relationship Id="rId9911" Type="http://schemas.openxmlformats.org/officeDocument/2006/relationships/image" Target="../media/image10010.png"/><Relationship Id="rId9912" Type="http://schemas.openxmlformats.org/officeDocument/2006/relationships/image" Target="../media/image10011.png"/><Relationship Id="rId9913" Type="http://schemas.openxmlformats.org/officeDocument/2006/relationships/image" Target="../media/image10012.png"/><Relationship Id="rId9914" Type="http://schemas.openxmlformats.org/officeDocument/2006/relationships/image" Target="../media/image10013.png"/><Relationship Id="rId9915" Type="http://schemas.openxmlformats.org/officeDocument/2006/relationships/image" Target="../media/image10014.png"/><Relationship Id="rId9916" Type="http://schemas.openxmlformats.org/officeDocument/2006/relationships/image" Target="../media/image10015.png"/><Relationship Id="rId9917" Type="http://schemas.openxmlformats.org/officeDocument/2006/relationships/image" Target="../media/image10016.png"/><Relationship Id="rId9918" Type="http://schemas.openxmlformats.org/officeDocument/2006/relationships/image" Target="../media/image10017.png"/><Relationship Id="rId9919" Type="http://schemas.openxmlformats.org/officeDocument/2006/relationships/image" Target="../media/image10018.png"/><Relationship Id="rId9920" Type="http://schemas.openxmlformats.org/officeDocument/2006/relationships/image" Target="../media/image10019.png"/><Relationship Id="rId9921" Type="http://schemas.openxmlformats.org/officeDocument/2006/relationships/image" Target="../media/image10020.png"/><Relationship Id="rId9922" Type="http://schemas.openxmlformats.org/officeDocument/2006/relationships/image" Target="../media/image10021.png"/><Relationship Id="rId9923" Type="http://schemas.openxmlformats.org/officeDocument/2006/relationships/image" Target="../media/image10022.png"/><Relationship Id="rId9924" Type="http://schemas.openxmlformats.org/officeDocument/2006/relationships/image" Target="../media/image10023.png"/><Relationship Id="rId9925" Type="http://schemas.openxmlformats.org/officeDocument/2006/relationships/image" Target="../media/image10024.png"/><Relationship Id="rId9926" Type="http://schemas.openxmlformats.org/officeDocument/2006/relationships/image" Target="../media/image10025.png"/><Relationship Id="rId9927" Type="http://schemas.openxmlformats.org/officeDocument/2006/relationships/image" Target="../media/image10026.png"/><Relationship Id="rId9928" Type="http://schemas.openxmlformats.org/officeDocument/2006/relationships/image" Target="../media/image10027.png"/><Relationship Id="rId9929" Type="http://schemas.openxmlformats.org/officeDocument/2006/relationships/image" Target="../media/image10028.png"/><Relationship Id="rId9930" Type="http://schemas.openxmlformats.org/officeDocument/2006/relationships/image" Target="../media/image10029.png"/><Relationship Id="rId9931" Type="http://schemas.openxmlformats.org/officeDocument/2006/relationships/image" Target="../media/image10030.png"/><Relationship Id="rId9932" Type="http://schemas.openxmlformats.org/officeDocument/2006/relationships/image" Target="../media/image10031.png"/><Relationship Id="rId9933" Type="http://schemas.openxmlformats.org/officeDocument/2006/relationships/image" Target="../media/image10032.png"/><Relationship Id="rId9934" Type="http://schemas.openxmlformats.org/officeDocument/2006/relationships/image" Target="../media/image10033.png"/><Relationship Id="rId9935" Type="http://schemas.openxmlformats.org/officeDocument/2006/relationships/image" Target="../media/image10034.png"/><Relationship Id="rId9936" Type="http://schemas.openxmlformats.org/officeDocument/2006/relationships/image" Target="../media/image10035.png"/><Relationship Id="rId9937" Type="http://schemas.openxmlformats.org/officeDocument/2006/relationships/image" Target="../media/image10036.png"/><Relationship Id="rId9938" Type="http://schemas.openxmlformats.org/officeDocument/2006/relationships/image" Target="../media/image10037.png"/><Relationship Id="rId9939" Type="http://schemas.openxmlformats.org/officeDocument/2006/relationships/image" Target="../media/image10038.png"/><Relationship Id="rId9940" Type="http://schemas.openxmlformats.org/officeDocument/2006/relationships/image" Target="../media/image10039.png"/><Relationship Id="rId9941" Type="http://schemas.openxmlformats.org/officeDocument/2006/relationships/image" Target="../media/image10040.png"/><Relationship Id="rId9942" Type="http://schemas.openxmlformats.org/officeDocument/2006/relationships/image" Target="../media/image10041.png"/><Relationship Id="rId9943" Type="http://schemas.openxmlformats.org/officeDocument/2006/relationships/image" Target="../media/image10042.png"/><Relationship Id="rId9944" Type="http://schemas.openxmlformats.org/officeDocument/2006/relationships/image" Target="../media/image10043.png"/><Relationship Id="rId9945" Type="http://schemas.openxmlformats.org/officeDocument/2006/relationships/image" Target="../media/image10044.png"/><Relationship Id="rId9946" Type="http://schemas.openxmlformats.org/officeDocument/2006/relationships/image" Target="../media/image10045.png"/><Relationship Id="rId9947" Type="http://schemas.openxmlformats.org/officeDocument/2006/relationships/image" Target="../media/image10046.png"/><Relationship Id="rId9948" Type="http://schemas.openxmlformats.org/officeDocument/2006/relationships/image" Target="../media/image10047.png"/><Relationship Id="rId9949" Type="http://schemas.openxmlformats.org/officeDocument/2006/relationships/image" Target="../media/image10048.png"/><Relationship Id="rId9950" Type="http://schemas.openxmlformats.org/officeDocument/2006/relationships/image" Target="../media/image10049.png"/><Relationship Id="rId9951" Type="http://schemas.openxmlformats.org/officeDocument/2006/relationships/image" Target="../media/image10050.png"/><Relationship Id="rId9952" Type="http://schemas.openxmlformats.org/officeDocument/2006/relationships/image" Target="../media/image10051.png"/><Relationship Id="rId9953" Type="http://schemas.openxmlformats.org/officeDocument/2006/relationships/image" Target="../media/image10052.png"/><Relationship Id="rId9954" Type="http://schemas.openxmlformats.org/officeDocument/2006/relationships/image" Target="../media/image10053.png"/><Relationship Id="rId9955" Type="http://schemas.openxmlformats.org/officeDocument/2006/relationships/image" Target="../media/image10054.png"/><Relationship Id="rId9956" Type="http://schemas.openxmlformats.org/officeDocument/2006/relationships/image" Target="../media/image10055.png"/><Relationship Id="rId9957" Type="http://schemas.openxmlformats.org/officeDocument/2006/relationships/image" Target="../media/image10056.png"/><Relationship Id="rId9958" Type="http://schemas.openxmlformats.org/officeDocument/2006/relationships/image" Target="../media/image10057.png"/><Relationship Id="rId9959" Type="http://schemas.openxmlformats.org/officeDocument/2006/relationships/image" Target="../media/image10058.png"/><Relationship Id="rId9960" Type="http://schemas.openxmlformats.org/officeDocument/2006/relationships/image" Target="../media/image10059.png"/><Relationship Id="rId9961" Type="http://schemas.openxmlformats.org/officeDocument/2006/relationships/image" Target="../media/image10060.png"/><Relationship Id="rId9962" Type="http://schemas.openxmlformats.org/officeDocument/2006/relationships/image" Target="../media/image10061.png"/><Relationship Id="rId9963" Type="http://schemas.openxmlformats.org/officeDocument/2006/relationships/image" Target="../media/image10062.png"/><Relationship Id="rId9964" Type="http://schemas.openxmlformats.org/officeDocument/2006/relationships/image" Target="../media/image10063.png"/><Relationship Id="rId9965" Type="http://schemas.openxmlformats.org/officeDocument/2006/relationships/image" Target="../media/image10064.png"/><Relationship Id="rId9966" Type="http://schemas.openxmlformats.org/officeDocument/2006/relationships/image" Target="../media/image10065.png"/><Relationship Id="rId9967" Type="http://schemas.openxmlformats.org/officeDocument/2006/relationships/image" Target="../media/image10066.png"/><Relationship Id="rId9968" Type="http://schemas.openxmlformats.org/officeDocument/2006/relationships/image" Target="../media/image10067.png"/><Relationship Id="rId9969" Type="http://schemas.openxmlformats.org/officeDocument/2006/relationships/image" Target="../media/image10068.png"/><Relationship Id="rId9970" Type="http://schemas.openxmlformats.org/officeDocument/2006/relationships/image" Target="../media/image10069.png"/><Relationship Id="rId9971" Type="http://schemas.openxmlformats.org/officeDocument/2006/relationships/image" Target="../media/image10070.png"/><Relationship Id="rId9972" Type="http://schemas.openxmlformats.org/officeDocument/2006/relationships/image" Target="../media/image10071.png"/><Relationship Id="rId9973" Type="http://schemas.openxmlformats.org/officeDocument/2006/relationships/image" Target="../media/image10072.png"/><Relationship Id="rId9974" Type="http://schemas.openxmlformats.org/officeDocument/2006/relationships/image" Target="../media/image10073.png"/><Relationship Id="rId9975" Type="http://schemas.openxmlformats.org/officeDocument/2006/relationships/image" Target="../media/image10074.png"/><Relationship Id="rId9976" Type="http://schemas.openxmlformats.org/officeDocument/2006/relationships/image" Target="../media/image10075.png"/><Relationship Id="rId9977" Type="http://schemas.openxmlformats.org/officeDocument/2006/relationships/image" Target="../media/image10076.png"/><Relationship Id="rId9978" Type="http://schemas.openxmlformats.org/officeDocument/2006/relationships/image" Target="../media/image10077.png"/><Relationship Id="rId9979" Type="http://schemas.openxmlformats.org/officeDocument/2006/relationships/image" Target="../media/image10078.png"/><Relationship Id="rId9980" Type="http://schemas.openxmlformats.org/officeDocument/2006/relationships/image" Target="../media/image10079.png"/><Relationship Id="rId9981" Type="http://schemas.openxmlformats.org/officeDocument/2006/relationships/image" Target="../media/image10080.png"/><Relationship Id="rId9982" Type="http://schemas.openxmlformats.org/officeDocument/2006/relationships/image" Target="../media/image10081.png"/><Relationship Id="rId9983" Type="http://schemas.openxmlformats.org/officeDocument/2006/relationships/image" Target="../media/image10082.png"/><Relationship Id="rId9984" Type="http://schemas.openxmlformats.org/officeDocument/2006/relationships/image" Target="../media/image10083.png"/><Relationship Id="rId9985" Type="http://schemas.openxmlformats.org/officeDocument/2006/relationships/image" Target="../media/image10084.png"/><Relationship Id="rId9986" Type="http://schemas.openxmlformats.org/officeDocument/2006/relationships/image" Target="../media/image10085.png"/><Relationship Id="rId9987" Type="http://schemas.openxmlformats.org/officeDocument/2006/relationships/image" Target="../media/image10086.png"/><Relationship Id="rId9988" Type="http://schemas.openxmlformats.org/officeDocument/2006/relationships/image" Target="../media/image10087.png"/><Relationship Id="rId9989" Type="http://schemas.openxmlformats.org/officeDocument/2006/relationships/image" Target="../media/image10088.png"/><Relationship Id="rId9990" Type="http://schemas.openxmlformats.org/officeDocument/2006/relationships/image" Target="../media/image10089.png"/><Relationship Id="rId9991" Type="http://schemas.openxmlformats.org/officeDocument/2006/relationships/image" Target="../media/image10090.png"/><Relationship Id="rId9992" Type="http://schemas.openxmlformats.org/officeDocument/2006/relationships/image" Target="../media/image10091.png"/><Relationship Id="rId9993" Type="http://schemas.openxmlformats.org/officeDocument/2006/relationships/image" Target="../media/image10092.png"/><Relationship Id="rId9994" Type="http://schemas.openxmlformats.org/officeDocument/2006/relationships/image" Target="../media/image10093.png"/><Relationship Id="rId9995" Type="http://schemas.openxmlformats.org/officeDocument/2006/relationships/image" Target="../media/image10094.png"/><Relationship Id="rId9996" Type="http://schemas.openxmlformats.org/officeDocument/2006/relationships/image" Target="../media/image10095.png"/><Relationship Id="rId9997" Type="http://schemas.openxmlformats.org/officeDocument/2006/relationships/image" Target="../media/image10096.png"/><Relationship Id="rId9998" Type="http://schemas.openxmlformats.org/officeDocument/2006/relationships/image" Target="../media/image10097.png"/><Relationship Id="rId9999" Type="http://schemas.openxmlformats.org/officeDocument/2006/relationships/image" Target="../media/image10098.png"/><Relationship Id="rId10000" Type="http://schemas.openxmlformats.org/officeDocument/2006/relationships/image" Target="../media/image10099.png"/><Relationship Id="rId10001" Type="http://schemas.openxmlformats.org/officeDocument/2006/relationships/image" Target="../media/image10100.png"/><Relationship Id="rId10002" Type="http://schemas.openxmlformats.org/officeDocument/2006/relationships/image" Target="../media/image10101.png"/><Relationship Id="rId10003" Type="http://schemas.openxmlformats.org/officeDocument/2006/relationships/image" Target="../media/image10102.png"/><Relationship Id="rId10004" Type="http://schemas.openxmlformats.org/officeDocument/2006/relationships/image" Target="../media/image10103.png"/><Relationship Id="rId10005" Type="http://schemas.openxmlformats.org/officeDocument/2006/relationships/image" Target="../media/image10104.png"/><Relationship Id="rId10006" Type="http://schemas.openxmlformats.org/officeDocument/2006/relationships/image" Target="../media/image10105.png"/><Relationship Id="rId10007" Type="http://schemas.openxmlformats.org/officeDocument/2006/relationships/image" Target="../media/image10106.png"/><Relationship Id="rId10008" Type="http://schemas.openxmlformats.org/officeDocument/2006/relationships/image" Target="../media/image10107.png"/><Relationship Id="rId10009" Type="http://schemas.openxmlformats.org/officeDocument/2006/relationships/image" Target="../media/image10108.png"/><Relationship Id="rId10010" Type="http://schemas.openxmlformats.org/officeDocument/2006/relationships/image" Target="../media/image10109.png"/><Relationship Id="rId10011" Type="http://schemas.openxmlformats.org/officeDocument/2006/relationships/image" Target="../media/image10110.png"/><Relationship Id="rId10012" Type="http://schemas.openxmlformats.org/officeDocument/2006/relationships/image" Target="../media/image10111.png"/><Relationship Id="rId10013" Type="http://schemas.openxmlformats.org/officeDocument/2006/relationships/image" Target="../media/image10112.png"/><Relationship Id="rId10014" Type="http://schemas.openxmlformats.org/officeDocument/2006/relationships/image" Target="../media/image10113.png"/><Relationship Id="rId10015" Type="http://schemas.openxmlformats.org/officeDocument/2006/relationships/image" Target="../media/image10114.png"/><Relationship Id="rId10016" Type="http://schemas.openxmlformats.org/officeDocument/2006/relationships/image" Target="../media/image10115.png"/><Relationship Id="rId10017" Type="http://schemas.openxmlformats.org/officeDocument/2006/relationships/image" Target="../media/image10116.png"/><Relationship Id="rId10018" Type="http://schemas.openxmlformats.org/officeDocument/2006/relationships/image" Target="../media/image10117.png"/><Relationship Id="rId10019" Type="http://schemas.openxmlformats.org/officeDocument/2006/relationships/image" Target="../media/image10118.png"/><Relationship Id="rId10020" Type="http://schemas.openxmlformats.org/officeDocument/2006/relationships/image" Target="../media/image10119.png"/><Relationship Id="rId10021" Type="http://schemas.openxmlformats.org/officeDocument/2006/relationships/image" Target="../media/image10120.png"/><Relationship Id="rId10022" Type="http://schemas.openxmlformats.org/officeDocument/2006/relationships/image" Target="../media/image10121.png"/><Relationship Id="rId10023" Type="http://schemas.openxmlformats.org/officeDocument/2006/relationships/image" Target="../media/image10122.png"/><Relationship Id="rId10024" Type="http://schemas.openxmlformats.org/officeDocument/2006/relationships/image" Target="../media/image10123.png"/><Relationship Id="rId10025" Type="http://schemas.openxmlformats.org/officeDocument/2006/relationships/image" Target="../media/image10124.png"/><Relationship Id="rId10026" Type="http://schemas.openxmlformats.org/officeDocument/2006/relationships/image" Target="../media/image10125.png"/><Relationship Id="rId10027" Type="http://schemas.openxmlformats.org/officeDocument/2006/relationships/image" Target="../media/image10126.png"/><Relationship Id="rId10028" Type="http://schemas.openxmlformats.org/officeDocument/2006/relationships/image" Target="../media/image10127.png"/><Relationship Id="rId10029" Type="http://schemas.openxmlformats.org/officeDocument/2006/relationships/image" Target="../media/image10128.png"/><Relationship Id="rId10030" Type="http://schemas.openxmlformats.org/officeDocument/2006/relationships/image" Target="../media/image10129.png"/><Relationship Id="rId10031" Type="http://schemas.openxmlformats.org/officeDocument/2006/relationships/image" Target="../media/image10130.png"/><Relationship Id="rId10032" Type="http://schemas.openxmlformats.org/officeDocument/2006/relationships/image" Target="../media/image10131.png"/><Relationship Id="rId10033" Type="http://schemas.openxmlformats.org/officeDocument/2006/relationships/image" Target="../media/image10132.png"/><Relationship Id="rId10034" Type="http://schemas.openxmlformats.org/officeDocument/2006/relationships/image" Target="../media/image10133.png"/><Relationship Id="rId10035" Type="http://schemas.openxmlformats.org/officeDocument/2006/relationships/image" Target="../media/image10134.png"/><Relationship Id="rId10036" Type="http://schemas.openxmlformats.org/officeDocument/2006/relationships/image" Target="../media/image10135.png"/><Relationship Id="rId10037" Type="http://schemas.openxmlformats.org/officeDocument/2006/relationships/image" Target="../media/image10136.png"/><Relationship Id="rId10038" Type="http://schemas.openxmlformats.org/officeDocument/2006/relationships/image" Target="../media/image10137.png"/><Relationship Id="rId10039" Type="http://schemas.openxmlformats.org/officeDocument/2006/relationships/image" Target="../media/image10138.png"/><Relationship Id="rId10040" Type="http://schemas.openxmlformats.org/officeDocument/2006/relationships/image" Target="../media/image10139.png"/><Relationship Id="rId10041" Type="http://schemas.openxmlformats.org/officeDocument/2006/relationships/image" Target="../media/image10140.png"/><Relationship Id="rId10042" Type="http://schemas.openxmlformats.org/officeDocument/2006/relationships/image" Target="../media/image10141.png"/><Relationship Id="rId10043" Type="http://schemas.openxmlformats.org/officeDocument/2006/relationships/image" Target="../media/image10142.png"/><Relationship Id="rId10044" Type="http://schemas.openxmlformats.org/officeDocument/2006/relationships/image" Target="../media/image10143.png"/><Relationship Id="rId10045" Type="http://schemas.openxmlformats.org/officeDocument/2006/relationships/image" Target="../media/image10144.png"/><Relationship Id="rId10046" Type="http://schemas.openxmlformats.org/officeDocument/2006/relationships/image" Target="../media/image10145.png"/><Relationship Id="rId10047" Type="http://schemas.openxmlformats.org/officeDocument/2006/relationships/image" Target="../media/image10146.png"/><Relationship Id="rId10048" Type="http://schemas.openxmlformats.org/officeDocument/2006/relationships/image" Target="../media/image10147.png"/><Relationship Id="rId10049" Type="http://schemas.openxmlformats.org/officeDocument/2006/relationships/image" Target="../media/image10148.png"/><Relationship Id="rId10050" Type="http://schemas.openxmlformats.org/officeDocument/2006/relationships/image" Target="../media/image10149.png"/><Relationship Id="rId10051" Type="http://schemas.openxmlformats.org/officeDocument/2006/relationships/image" Target="../media/image10150.png"/><Relationship Id="rId10052" Type="http://schemas.openxmlformats.org/officeDocument/2006/relationships/image" Target="../media/image10151.png"/><Relationship Id="rId10053" Type="http://schemas.openxmlformats.org/officeDocument/2006/relationships/image" Target="../media/image10152.png"/><Relationship Id="rId10054" Type="http://schemas.openxmlformats.org/officeDocument/2006/relationships/image" Target="../media/image10153.png"/><Relationship Id="rId10055" Type="http://schemas.openxmlformats.org/officeDocument/2006/relationships/image" Target="../media/image10154.png"/><Relationship Id="rId10056" Type="http://schemas.openxmlformats.org/officeDocument/2006/relationships/image" Target="../media/image10155.png"/><Relationship Id="rId10057" Type="http://schemas.openxmlformats.org/officeDocument/2006/relationships/image" Target="../media/image10156.png"/><Relationship Id="rId10058" Type="http://schemas.openxmlformats.org/officeDocument/2006/relationships/image" Target="../media/image10157.png"/><Relationship Id="rId10059" Type="http://schemas.openxmlformats.org/officeDocument/2006/relationships/image" Target="../media/image10158.png"/><Relationship Id="rId10060" Type="http://schemas.openxmlformats.org/officeDocument/2006/relationships/image" Target="../media/image10159.png"/><Relationship Id="rId10061" Type="http://schemas.openxmlformats.org/officeDocument/2006/relationships/image" Target="../media/image10160.png"/><Relationship Id="rId10062" Type="http://schemas.openxmlformats.org/officeDocument/2006/relationships/image" Target="../media/image10161.png"/><Relationship Id="rId10063" Type="http://schemas.openxmlformats.org/officeDocument/2006/relationships/image" Target="../media/image10162.png"/><Relationship Id="rId10064" Type="http://schemas.openxmlformats.org/officeDocument/2006/relationships/image" Target="../media/image10163.png"/><Relationship Id="rId10065" Type="http://schemas.openxmlformats.org/officeDocument/2006/relationships/image" Target="../media/image10164.png"/><Relationship Id="rId10066" Type="http://schemas.openxmlformats.org/officeDocument/2006/relationships/image" Target="../media/image10165.png"/><Relationship Id="rId10067" Type="http://schemas.openxmlformats.org/officeDocument/2006/relationships/image" Target="../media/image10166.png"/><Relationship Id="rId10068" Type="http://schemas.openxmlformats.org/officeDocument/2006/relationships/image" Target="../media/image10167.png"/><Relationship Id="rId10069" Type="http://schemas.openxmlformats.org/officeDocument/2006/relationships/image" Target="../media/image10168.png"/><Relationship Id="rId10070" Type="http://schemas.openxmlformats.org/officeDocument/2006/relationships/image" Target="../media/image10169.png"/><Relationship Id="rId10071" Type="http://schemas.openxmlformats.org/officeDocument/2006/relationships/image" Target="../media/image10170.png"/><Relationship Id="rId10072" Type="http://schemas.openxmlformats.org/officeDocument/2006/relationships/image" Target="../media/image10171.png"/><Relationship Id="rId10073" Type="http://schemas.openxmlformats.org/officeDocument/2006/relationships/image" Target="../media/image10172.png"/><Relationship Id="rId10074" Type="http://schemas.openxmlformats.org/officeDocument/2006/relationships/image" Target="../media/image10173.png"/><Relationship Id="rId10075" Type="http://schemas.openxmlformats.org/officeDocument/2006/relationships/image" Target="../media/image10174.png"/><Relationship Id="rId10076" Type="http://schemas.openxmlformats.org/officeDocument/2006/relationships/image" Target="../media/image10175.png"/><Relationship Id="rId10077" Type="http://schemas.openxmlformats.org/officeDocument/2006/relationships/image" Target="../media/image10176.png"/><Relationship Id="rId10078" Type="http://schemas.openxmlformats.org/officeDocument/2006/relationships/image" Target="../media/image10177.png"/><Relationship Id="rId10079" Type="http://schemas.openxmlformats.org/officeDocument/2006/relationships/image" Target="../media/image10178.png"/><Relationship Id="rId10080" Type="http://schemas.openxmlformats.org/officeDocument/2006/relationships/image" Target="../media/image10179.png"/><Relationship Id="rId10081" Type="http://schemas.openxmlformats.org/officeDocument/2006/relationships/image" Target="../media/image10180.png"/><Relationship Id="rId10082" Type="http://schemas.openxmlformats.org/officeDocument/2006/relationships/image" Target="../media/image10181.png"/><Relationship Id="rId10083" Type="http://schemas.openxmlformats.org/officeDocument/2006/relationships/image" Target="../media/image10182.png"/><Relationship Id="rId10084" Type="http://schemas.openxmlformats.org/officeDocument/2006/relationships/image" Target="../media/image10183.png"/><Relationship Id="rId10085" Type="http://schemas.openxmlformats.org/officeDocument/2006/relationships/image" Target="../media/image10184.png"/><Relationship Id="rId10086" Type="http://schemas.openxmlformats.org/officeDocument/2006/relationships/image" Target="../media/image10185.png"/><Relationship Id="rId10087" Type="http://schemas.openxmlformats.org/officeDocument/2006/relationships/image" Target="../media/image10186.png"/><Relationship Id="rId10088" Type="http://schemas.openxmlformats.org/officeDocument/2006/relationships/image" Target="../media/image10187.png"/><Relationship Id="rId10089" Type="http://schemas.openxmlformats.org/officeDocument/2006/relationships/image" Target="../media/image10188.png"/><Relationship Id="rId10090" Type="http://schemas.openxmlformats.org/officeDocument/2006/relationships/image" Target="../media/image10189.png"/><Relationship Id="rId10091" Type="http://schemas.openxmlformats.org/officeDocument/2006/relationships/image" Target="../media/image10190.png"/><Relationship Id="rId10092" Type="http://schemas.openxmlformats.org/officeDocument/2006/relationships/image" Target="../media/image10191.png"/><Relationship Id="rId10093" Type="http://schemas.openxmlformats.org/officeDocument/2006/relationships/image" Target="../media/image10192.png"/><Relationship Id="rId10094" Type="http://schemas.openxmlformats.org/officeDocument/2006/relationships/image" Target="../media/image10193.png"/><Relationship Id="rId10095" Type="http://schemas.openxmlformats.org/officeDocument/2006/relationships/image" Target="../media/image10194.png"/><Relationship Id="rId10096" Type="http://schemas.openxmlformats.org/officeDocument/2006/relationships/image" Target="../media/image10195.png"/><Relationship Id="rId10097" Type="http://schemas.openxmlformats.org/officeDocument/2006/relationships/image" Target="../media/image10196.png"/><Relationship Id="rId10098" Type="http://schemas.openxmlformats.org/officeDocument/2006/relationships/image" Target="../media/image10197.png"/><Relationship Id="rId10099" Type="http://schemas.openxmlformats.org/officeDocument/2006/relationships/image" Target="../media/image10198.png"/><Relationship Id="rId10100" Type="http://schemas.openxmlformats.org/officeDocument/2006/relationships/image" Target="../media/image10199.png"/><Relationship Id="rId10101" Type="http://schemas.openxmlformats.org/officeDocument/2006/relationships/image" Target="../media/image10200.png"/><Relationship Id="rId10102" Type="http://schemas.openxmlformats.org/officeDocument/2006/relationships/image" Target="../media/image10201.png"/><Relationship Id="rId10103" Type="http://schemas.openxmlformats.org/officeDocument/2006/relationships/image" Target="../media/image10202.png"/><Relationship Id="rId10104" Type="http://schemas.openxmlformats.org/officeDocument/2006/relationships/image" Target="../media/image10203.png"/><Relationship Id="rId10105" Type="http://schemas.openxmlformats.org/officeDocument/2006/relationships/image" Target="../media/image10204.png"/><Relationship Id="rId10106" Type="http://schemas.openxmlformats.org/officeDocument/2006/relationships/image" Target="../media/image10205.png"/><Relationship Id="rId10107" Type="http://schemas.openxmlformats.org/officeDocument/2006/relationships/image" Target="../media/image10206.png"/><Relationship Id="rId10108" Type="http://schemas.openxmlformats.org/officeDocument/2006/relationships/image" Target="../media/image10207.png"/><Relationship Id="rId10109" Type="http://schemas.openxmlformats.org/officeDocument/2006/relationships/image" Target="../media/image10208.png"/><Relationship Id="rId10110" Type="http://schemas.openxmlformats.org/officeDocument/2006/relationships/image" Target="../media/image10209.png"/><Relationship Id="rId10111" Type="http://schemas.openxmlformats.org/officeDocument/2006/relationships/image" Target="../media/image10210.png"/><Relationship Id="rId10112" Type="http://schemas.openxmlformats.org/officeDocument/2006/relationships/image" Target="../media/image10211.png"/><Relationship Id="rId10113" Type="http://schemas.openxmlformats.org/officeDocument/2006/relationships/image" Target="../media/image10212.png"/><Relationship Id="rId10114" Type="http://schemas.openxmlformats.org/officeDocument/2006/relationships/image" Target="../media/image10213.png"/><Relationship Id="rId10115" Type="http://schemas.openxmlformats.org/officeDocument/2006/relationships/image" Target="../media/image10214.png"/><Relationship Id="rId10116" Type="http://schemas.openxmlformats.org/officeDocument/2006/relationships/image" Target="../media/image10215.png"/><Relationship Id="rId10117" Type="http://schemas.openxmlformats.org/officeDocument/2006/relationships/image" Target="../media/image10216.png"/><Relationship Id="rId10118" Type="http://schemas.openxmlformats.org/officeDocument/2006/relationships/image" Target="../media/image10217.png"/><Relationship Id="rId10119" Type="http://schemas.openxmlformats.org/officeDocument/2006/relationships/image" Target="../media/image10218.png"/><Relationship Id="rId10120" Type="http://schemas.openxmlformats.org/officeDocument/2006/relationships/image" Target="../media/image10219.png"/><Relationship Id="rId10121" Type="http://schemas.openxmlformats.org/officeDocument/2006/relationships/image" Target="../media/image10220.png"/><Relationship Id="rId10122" Type="http://schemas.openxmlformats.org/officeDocument/2006/relationships/image" Target="../media/image10221.png"/><Relationship Id="rId10123" Type="http://schemas.openxmlformats.org/officeDocument/2006/relationships/image" Target="../media/image10222.png"/><Relationship Id="rId10124" Type="http://schemas.openxmlformats.org/officeDocument/2006/relationships/image" Target="../media/image10223.png"/><Relationship Id="rId10125" Type="http://schemas.openxmlformats.org/officeDocument/2006/relationships/image" Target="../media/image10224.png"/><Relationship Id="rId10126" Type="http://schemas.openxmlformats.org/officeDocument/2006/relationships/image" Target="../media/image10225.png"/><Relationship Id="rId10127" Type="http://schemas.openxmlformats.org/officeDocument/2006/relationships/image" Target="../media/image10226.png"/><Relationship Id="rId10128" Type="http://schemas.openxmlformats.org/officeDocument/2006/relationships/image" Target="../media/image10227.png"/><Relationship Id="rId10129" Type="http://schemas.openxmlformats.org/officeDocument/2006/relationships/image" Target="../media/image10228.png"/><Relationship Id="rId10130" Type="http://schemas.openxmlformats.org/officeDocument/2006/relationships/image" Target="../media/image10229.png"/><Relationship Id="rId10131" Type="http://schemas.openxmlformats.org/officeDocument/2006/relationships/image" Target="../media/image10230.png"/><Relationship Id="rId10132" Type="http://schemas.openxmlformats.org/officeDocument/2006/relationships/image" Target="../media/image10231.png"/><Relationship Id="rId10133" Type="http://schemas.openxmlformats.org/officeDocument/2006/relationships/image" Target="../media/image10232.png"/><Relationship Id="rId10134" Type="http://schemas.openxmlformats.org/officeDocument/2006/relationships/image" Target="../media/image10233.png"/><Relationship Id="rId10135" Type="http://schemas.openxmlformats.org/officeDocument/2006/relationships/image" Target="../media/image10234.png"/><Relationship Id="rId10136" Type="http://schemas.openxmlformats.org/officeDocument/2006/relationships/image" Target="../media/image10235.png"/><Relationship Id="rId10137" Type="http://schemas.openxmlformats.org/officeDocument/2006/relationships/image" Target="../media/image10236.png"/><Relationship Id="rId10138" Type="http://schemas.openxmlformats.org/officeDocument/2006/relationships/image" Target="../media/image10237.png"/><Relationship Id="rId10139" Type="http://schemas.openxmlformats.org/officeDocument/2006/relationships/image" Target="../media/image10238.png"/><Relationship Id="rId10140" Type="http://schemas.openxmlformats.org/officeDocument/2006/relationships/image" Target="../media/image10239.png"/><Relationship Id="rId10141" Type="http://schemas.openxmlformats.org/officeDocument/2006/relationships/image" Target="../media/image10240.png"/><Relationship Id="rId10142" Type="http://schemas.openxmlformats.org/officeDocument/2006/relationships/image" Target="../media/image10241.png"/><Relationship Id="rId10143" Type="http://schemas.openxmlformats.org/officeDocument/2006/relationships/image" Target="../media/image10242.png"/><Relationship Id="rId10144" Type="http://schemas.openxmlformats.org/officeDocument/2006/relationships/image" Target="../media/image10243.png"/><Relationship Id="rId10145" Type="http://schemas.openxmlformats.org/officeDocument/2006/relationships/image" Target="../media/image10244.png"/><Relationship Id="rId10146" Type="http://schemas.openxmlformats.org/officeDocument/2006/relationships/image" Target="../media/image10245.png"/><Relationship Id="rId10147" Type="http://schemas.openxmlformats.org/officeDocument/2006/relationships/image" Target="../media/image10246.png"/><Relationship Id="rId10148" Type="http://schemas.openxmlformats.org/officeDocument/2006/relationships/image" Target="../media/image10247.png"/><Relationship Id="rId10149" Type="http://schemas.openxmlformats.org/officeDocument/2006/relationships/image" Target="../media/image10248.png"/><Relationship Id="rId10150" Type="http://schemas.openxmlformats.org/officeDocument/2006/relationships/image" Target="../media/image10249.png"/><Relationship Id="rId10151" Type="http://schemas.openxmlformats.org/officeDocument/2006/relationships/image" Target="../media/image10250.png"/><Relationship Id="rId10152" Type="http://schemas.openxmlformats.org/officeDocument/2006/relationships/image" Target="../media/image10251.png"/><Relationship Id="rId10153" Type="http://schemas.openxmlformats.org/officeDocument/2006/relationships/image" Target="../media/image10252.png"/><Relationship Id="rId10154" Type="http://schemas.openxmlformats.org/officeDocument/2006/relationships/image" Target="../media/image10253.png"/><Relationship Id="rId10155" Type="http://schemas.openxmlformats.org/officeDocument/2006/relationships/image" Target="../media/image10254.png"/><Relationship Id="rId10156" Type="http://schemas.openxmlformats.org/officeDocument/2006/relationships/image" Target="../media/image10255.png"/><Relationship Id="rId10157" Type="http://schemas.openxmlformats.org/officeDocument/2006/relationships/image" Target="../media/image10256.png"/><Relationship Id="rId10158" Type="http://schemas.openxmlformats.org/officeDocument/2006/relationships/image" Target="../media/image10257.png"/><Relationship Id="rId10159" Type="http://schemas.openxmlformats.org/officeDocument/2006/relationships/image" Target="../media/image10258.png"/><Relationship Id="rId10160" Type="http://schemas.openxmlformats.org/officeDocument/2006/relationships/image" Target="../media/image10259.png"/><Relationship Id="rId10161" Type="http://schemas.openxmlformats.org/officeDocument/2006/relationships/image" Target="../media/image10260.png"/><Relationship Id="rId10162" Type="http://schemas.openxmlformats.org/officeDocument/2006/relationships/image" Target="../media/image10261.png"/><Relationship Id="rId10163" Type="http://schemas.openxmlformats.org/officeDocument/2006/relationships/image" Target="../media/image10262.png"/><Relationship Id="rId10164" Type="http://schemas.openxmlformats.org/officeDocument/2006/relationships/image" Target="../media/image10263.png"/><Relationship Id="rId10165" Type="http://schemas.openxmlformats.org/officeDocument/2006/relationships/image" Target="../media/image10264.png"/><Relationship Id="rId10166" Type="http://schemas.openxmlformats.org/officeDocument/2006/relationships/image" Target="../media/image10265.png"/><Relationship Id="rId10167" Type="http://schemas.openxmlformats.org/officeDocument/2006/relationships/image" Target="../media/image10266.png"/><Relationship Id="rId10168" Type="http://schemas.openxmlformats.org/officeDocument/2006/relationships/image" Target="../media/image10267.png"/><Relationship Id="rId10169" Type="http://schemas.openxmlformats.org/officeDocument/2006/relationships/image" Target="../media/image10268.png"/><Relationship Id="rId10170" Type="http://schemas.openxmlformats.org/officeDocument/2006/relationships/image" Target="../media/image10269.png"/><Relationship Id="rId10171" Type="http://schemas.openxmlformats.org/officeDocument/2006/relationships/image" Target="../media/image10270.png"/><Relationship Id="rId10172" Type="http://schemas.openxmlformats.org/officeDocument/2006/relationships/image" Target="../media/image10271.png"/><Relationship Id="rId10173" Type="http://schemas.openxmlformats.org/officeDocument/2006/relationships/image" Target="../media/image10272.png"/><Relationship Id="rId10174" Type="http://schemas.openxmlformats.org/officeDocument/2006/relationships/image" Target="../media/image10273.png"/><Relationship Id="rId10175" Type="http://schemas.openxmlformats.org/officeDocument/2006/relationships/image" Target="../media/image10274.png"/><Relationship Id="rId10176" Type="http://schemas.openxmlformats.org/officeDocument/2006/relationships/image" Target="../media/image10275.png"/><Relationship Id="rId10177" Type="http://schemas.openxmlformats.org/officeDocument/2006/relationships/image" Target="../media/image10276.png"/><Relationship Id="rId10178" Type="http://schemas.openxmlformats.org/officeDocument/2006/relationships/image" Target="../media/image10277.png"/><Relationship Id="rId10179" Type="http://schemas.openxmlformats.org/officeDocument/2006/relationships/image" Target="../media/image10278.png"/><Relationship Id="rId10180" Type="http://schemas.openxmlformats.org/officeDocument/2006/relationships/image" Target="../media/image10279.png"/><Relationship Id="rId10181" Type="http://schemas.openxmlformats.org/officeDocument/2006/relationships/image" Target="../media/image10280.png"/><Relationship Id="rId10182" Type="http://schemas.openxmlformats.org/officeDocument/2006/relationships/image" Target="../media/image10281.png"/><Relationship Id="rId10183" Type="http://schemas.openxmlformats.org/officeDocument/2006/relationships/image" Target="../media/image10282.png"/><Relationship Id="rId10184" Type="http://schemas.openxmlformats.org/officeDocument/2006/relationships/image" Target="../media/image10283.png"/><Relationship Id="rId10185" Type="http://schemas.openxmlformats.org/officeDocument/2006/relationships/image" Target="../media/image10284.png"/><Relationship Id="rId10186" Type="http://schemas.openxmlformats.org/officeDocument/2006/relationships/image" Target="../media/image10285.png"/><Relationship Id="rId10187" Type="http://schemas.openxmlformats.org/officeDocument/2006/relationships/image" Target="../media/image10286.png"/><Relationship Id="rId10188" Type="http://schemas.openxmlformats.org/officeDocument/2006/relationships/image" Target="../media/image10287.png"/><Relationship Id="rId10189" Type="http://schemas.openxmlformats.org/officeDocument/2006/relationships/image" Target="../media/image10288.png"/><Relationship Id="rId10190" Type="http://schemas.openxmlformats.org/officeDocument/2006/relationships/image" Target="../media/image10289.png"/><Relationship Id="rId10191" Type="http://schemas.openxmlformats.org/officeDocument/2006/relationships/image" Target="../media/image10290.png"/><Relationship Id="rId10192" Type="http://schemas.openxmlformats.org/officeDocument/2006/relationships/image" Target="../media/image10291.png"/><Relationship Id="rId10193" Type="http://schemas.openxmlformats.org/officeDocument/2006/relationships/image" Target="../media/image10292.png"/><Relationship Id="rId10194" Type="http://schemas.openxmlformats.org/officeDocument/2006/relationships/image" Target="../media/image10293.png"/><Relationship Id="rId10195" Type="http://schemas.openxmlformats.org/officeDocument/2006/relationships/image" Target="../media/image10294.png"/><Relationship Id="rId10196" Type="http://schemas.openxmlformats.org/officeDocument/2006/relationships/image" Target="../media/image10295.png"/><Relationship Id="rId10197" Type="http://schemas.openxmlformats.org/officeDocument/2006/relationships/image" Target="../media/image10296.png"/><Relationship Id="rId10198" Type="http://schemas.openxmlformats.org/officeDocument/2006/relationships/image" Target="../media/image10297.png"/><Relationship Id="rId10199" Type="http://schemas.openxmlformats.org/officeDocument/2006/relationships/image" Target="../media/image10298.png"/><Relationship Id="rId10200" Type="http://schemas.openxmlformats.org/officeDocument/2006/relationships/image" Target="../media/image10299.png"/><Relationship Id="rId10201" Type="http://schemas.openxmlformats.org/officeDocument/2006/relationships/image" Target="../media/image10300.png"/><Relationship Id="rId10202" Type="http://schemas.openxmlformats.org/officeDocument/2006/relationships/image" Target="../media/image10301.png"/><Relationship Id="rId10203" Type="http://schemas.openxmlformats.org/officeDocument/2006/relationships/image" Target="../media/image10302.png"/><Relationship Id="rId10204" Type="http://schemas.openxmlformats.org/officeDocument/2006/relationships/image" Target="../media/image10303.png"/><Relationship Id="rId10205" Type="http://schemas.openxmlformats.org/officeDocument/2006/relationships/image" Target="../media/image10304.png"/><Relationship Id="rId10206" Type="http://schemas.openxmlformats.org/officeDocument/2006/relationships/image" Target="../media/image10305.png"/><Relationship Id="rId10207" Type="http://schemas.openxmlformats.org/officeDocument/2006/relationships/image" Target="../media/image10306.png"/><Relationship Id="rId10208" Type="http://schemas.openxmlformats.org/officeDocument/2006/relationships/image" Target="../media/image10307.png"/><Relationship Id="rId10209" Type="http://schemas.openxmlformats.org/officeDocument/2006/relationships/image" Target="../media/image10308.png"/><Relationship Id="rId10210" Type="http://schemas.openxmlformats.org/officeDocument/2006/relationships/image" Target="../media/image10309.png"/><Relationship Id="rId10211" Type="http://schemas.openxmlformats.org/officeDocument/2006/relationships/image" Target="../media/image10310.png"/><Relationship Id="rId10212" Type="http://schemas.openxmlformats.org/officeDocument/2006/relationships/image" Target="../media/image10311.png"/><Relationship Id="rId10213" Type="http://schemas.openxmlformats.org/officeDocument/2006/relationships/image" Target="../media/image10312.png"/><Relationship Id="rId10214" Type="http://schemas.openxmlformats.org/officeDocument/2006/relationships/image" Target="../media/image10313.png"/><Relationship Id="rId10215" Type="http://schemas.openxmlformats.org/officeDocument/2006/relationships/image" Target="../media/image10314.png"/><Relationship Id="rId10216" Type="http://schemas.openxmlformats.org/officeDocument/2006/relationships/image" Target="../media/image10315.png"/><Relationship Id="rId10217" Type="http://schemas.openxmlformats.org/officeDocument/2006/relationships/image" Target="../media/image10316.png"/><Relationship Id="rId10218" Type="http://schemas.openxmlformats.org/officeDocument/2006/relationships/image" Target="../media/image10317.png"/><Relationship Id="rId10219" Type="http://schemas.openxmlformats.org/officeDocument/2006/relationships/image" Target="../media/image10318.png"/><Relationship Id="rId10220" Type="http://schemas.openxmlformats.org/officeDocument/2006/relationships/image" Target="../media/image10319.png"/><Relationship Id="rId10221" Type="http://schemas.openxmlformats.org/officeDocument/2006/relationships/image" Target="../media/image10320.png"/><Relationship Id="rId10222" Type="http://schemas.openxmlformats.org/officeDocument/2006/relationships/image" Target="../media/image10321.png"/><Relationship Id="rId10223" Type="http://schemas.openxmlformats.org/officeDocument/2006/relationships/image" Target="../media/image10322.png"/><Relationship Id="rId10224" Type="http://schemas.openxmlformats.org/officeDocument/2006/relationships/image" Target="../media/image10323.png"/><Relationship Id="rId10225" Type="http://schemas.openxmlformats.org/officeDocument/2006/relationships/image" Target="../media/image10324.png"/><Relationship Id="rId10226" Type="http://schemas.openxmlformats.org/officeDocument/2006/relationships/image" Target="../media/image10325.png"/><Relationship Id="rId10227" Type="http://schemas.openxmlformats.org/officeDocument/2006/relationships/image" Target="../media/image10326.png"/><Relationship Id="rId10228" Type="http://schemas.openxmlformats.org/officeDocument/2006/relationships/image" Target="../media/image10327.png"/><Relationship Id="rId10229" Type="http://schemas.openxmlformats.org/officeDocument/2006/relationships/image" Target="../media/image10328.png"/><Relationship Id="rId10230" Type="http://schemas.openxmlformats.org/officeDocument/2006/relationships/image" Target="../media/image10329.png"/><Relationship Id="rId10231" Type="http://schemas.openxmlformats.org/officeDocument/2006/relationships/image" Target="../media/image10330.png"/><Relationship Id="rId10232" Type="http://schemas.openxmlformats.org/officeDocument/2006/relationships/image" Target="../media/image10331.png"/><Relationship Id="rId10233" Type="http://schemas.openxmlformats.org/officeDocument/2006/relationships/image" Target="../media/image10332.png"/><Relationship Id="rId10234" Type="http://schemas.openxmlformats.org/officeDocument/2006/relationships/image" Target="../media/image10333.png"/><Relationship Id="rId10235" Type="http://schemas.openxmlformats.org/officeDocument/2006/relationships/image" Target="../media/image10334.png"/><Relationship Id="rId10236" Type="http://schemas.openxmlformats.org/officeDocument/2006/relationships/image" Target="../media/image10335.png"/><Relationship Id="rId10237" Type="http://schemas.openxmlformats.org/officeDocument/2006/relationships/image" Target="../media/image10336.png"/><Relationship Id="rId10238" Type="http://schemas.openxmlformats.org/officeDocument/2006/relationships/image" Target="../media/image10337.png"/><Relationship Id="rId10239" Type="http://schemas.openxmlformats.org/officeDocument/2006/relationships/image" Target="../media/image10338.png"/><Relationship Id="rId10240" Type="http://schemas.openxmlformats.org/officeDocument/2006/relationships/image" Target="../media/image10339.png"/><Relationship Id="rId10241" Type="http://schemas.openxmlformats.org/officeDocument/2006/relationships/image" Target="../media/image10340.png"/><Relationship Id="rId10242" Type="http://schemas.openxmlformats.org/officeDocument/2006/relationships/image" Target="../media/image10341.png"/><Relationship Id="rId10243" Type="http://schemas.openxmlformats.org/officeDocument/2006/relationships/image" Target="../media/image10342.png"/><Relationship Id="rId10244" Type="http://schemas.openxmlformats.org/officeDocument/2006/relationships/image" Target="../media/image10343.png"/><Relationship Id="rId10245" Type="http://schemas.openxmlformats.org/officeDocument/2006/relationships/image" Target="../media/image10344.png"/><Relationship Id="rId10246" Type="http://schemas.openxmlformats.org/officeDocument/2006/relationships/image" Target="../media/image10345.png"/><Relationship Id="rId10247" Type="http://schemas.openxmlformats.org/officeDocument/2006/relationships/image" Target="../media/image10346.png"/><Relationship Id="rId10248" Type="http://schemas.openxmlformats.org/officeDocument/2006/relationships/image" Target="../media/image10347.png"/><Relationship Id="rId10249" Type="http://schemas.openxmlformats.org/officeDocument/2006/relationships/image" Target="../media/image10348.png"/><Relationship Id="rId10250" Type="http://schemas.openxmlformats.org/officeDocument/2006/relationships/image" Target="../media/image10349.png"/><Relationship Id="rId10251" Type="http://schemas.openxmlformats.org/officeDocument/2006/relationships/image" Target="../media/image10350.png"/><Relationship Id="rId10252" Type="http://schemas.openxmlformats.org/officeDocument/2006/relationships/image" Target="../media/image10351.png"/><Relationship Id="rId10253" Type="http://schemas.openxmlformats.org/officeDocument/2006/relationships/image" Target="../media/image10352.png"/><Relationship Id="rId10254" Type="http://schemas.openxmlformats.org/officeDocument/2006/relationships/image" Target="../media/image10353.png"/><Relationship Id="rId10255" Type="http://schemas.openxmlformats.org/officeDocument/2006/relationships/image" Target="../media/image10354.png"/><Relationship Id="rId10256" Type="http://schemas.openxmlformats.org/officeDocument/2006/relationships/image" Target="../media/image10355.png"/><Relationship Id="rId10257" Type="http://schemas.openxmlformats.org/officeDocument/2006/relationships/image" Target="../media/image10356.png"/><Relationship Id="rId10258" Type="http://schemas.openxmlformats.org/officeDocument/2006/relationships/image" Target="../media/image10357.png"/><Relationship Id="rId10259" Type="http://schemas.openxmlformats.org/officeDocument/2006/relationships/image" Target="../media/image10358.png"/><Relationship Id="rId10260" Type="http://schemas.openxmlformats.org/officeDocument/2006/relationships/image" Target="../media/image10359.png"/><Relationship Id="rId10261" Type="http://schemas.openxmlformats.org/officeDocument/2006/relationships/image" Target="../media/image10360.png"/><Relationship Id="rId10262" Type="http://schemas.openxmlformats.org/officeDocument/2006/relationships/image" Target="../media/image10361.png"/><Relationship Id="rId10263" Type="http://schemas.openxmlformats.org/officeDocument/2006/relationships/image" Target="../media/image10362.png"/><Relationship Id="rId10264" Type="http://schemas.openxmlformats.org/officeDocument/2006/relationships/image" Target="../media/image10363.png"/><Relationship Id="rId10265" Type="http://schemas.openxmlformats.org/officeDocument/2006/relationships/image" Target="../media/image10364.png"/><Relationship Id="rId10266" Type="http://schemas.openxmlformats.org/officeDocument/2006/relationships/image" Target="../media/image10365.png"/><Relationship Id="rId10267" Type="http://schemas.openxmlformats.org/officeDocument/2006/relationships/image" Target="../media/image10366.png"/><Relationship Id="rId10268" Type="http://schemas.openxmlformats.org/officeDocument/2006/relationships/image" Target="../media/image10367.png"/><Relationship Id="rId10269" Type="http://schemas.openxmlformats.org/officeDocument/2006/relationships/image" Target="../media/image10368.png"/><Relationship Id="rId10270" Type="http://schemas.openxmlformats.org/officeDocument/2006/relationships/image" Target="../media/image10369.png"/><Relationship Id="rId10271" Type="http://schemas.openxmlformats.org/officeDocument/2006/relationships/image" Target="../media/image10370.png"/><Relationship Id="rId10272" Type="http://schemas.openxmlformats.org/officeDocument/2006/relationships/image" Target="../media/image10371.png"/><Relationship Id="rId10273" Type="http://schemas.openxmlformats.org/officeDocument/2006/relationships/image" Target="../media/image10372.png"/><Relationship Id="rId10274" Type="http://schemas.openxmlformats.org/officeDocument/2006/relationships/image" Target="../media/image10373.png"/><Relationship Id="rId10275" Type="http://schemas.openxmlformats.org/officeDocument/2006/relationships/image" Target="../media/image10374.png"/><Relationship Id="rId10276" Type="http://schemas.openxmlformats.org/officeDocument/2006/relationships/image" Target="../media/image10375.png"/><Relationship Id="rId10277" Type="http://schemas.openxmlformats.org/officeDocument/2006/relationships/image" Target="../media/image10376.png"/><Relationship Id="rId10278" Type="http://schemas.openxmlformats.org/officeDocument/2006/relationships/image" Target="../media/image10377.png"/><Relationship Id="rId10279" Type="http://schemas.openxmlformats.org/officeDocument/2006/relationships/image" Target="../media/image10378.png"/><Relationship Id="rId10280" Type="http://schemas.openxmlformats.org/officeDocument/2006/relationships/image" Target="../media/image10379.png"/><Relationship Id="rId10281" Type="http://schemas.openxmlformats.org/officeDocument/2006/relationships/image" Target="../media/image10380.png"/><Relationship Id="rId10282" Type="http://schemas.openxmlformats.org/officeDocument/2006/relationships/image" Target="../media/image10381.png"/><Relationship Id="rId10283" Type="http://schemas.openxmlformats.org/officeDocument/2006/relationships/image" Target="../media/image10382.png"/><Relationship Id="rId10284" Type="http://schemas.openxmlformats.org/officeDocument/2006/relationships/image" Target="../media/image10383.png"/><Relationship Id="rId10285" Type="http://schemas.openxmlformats.org/officeDocument/2006/relationships/image" Target="../media/image10384.png"/><Relationship Id="rId10286" Type="http://schemas.openxmlformats.org/officeDocument/2006/relationships/image" Target="../media/image10385.png"/><Relationship Id="rId10287" Type="http://schemas.openxmlformats.org/officeDocument/2006/relationships/image" Target="../media/image10386.png"/><Relationship Id="rId10288" Type="http://schemas.openxmlformats.org/officeDocument/2006/relationships/image" Target="../media/image10387.png"/><Relationship Id="rId10289" Type="http://schemas.openxmlformats.org/officeDocument/2006/relationships/image" Target="../media/image10388.png"/><Relationship Id="rId10290" Type="http://schemas.openxmlformats.org/officeDocument/2006/relationships/image" Target="../media/image10389.png"/><Relationship Id="rId10291" Type="http://schemas.openxmlformats.org/officeDocument/2006/relationships/image" Target="../media/image10390.png"/><Relationship Id="rId10292" Type="http://schemas.openxmlformats.org/officeDocument/2006/relationships/image" Target="../media/image10391.png"/><Relationship Id="rId10293" Type="http://schemas.openxmlformats.org/officeDocument/2006/relationships/image" Target="../media/image10392.png"/><Relationship Id="rId10294" Type="http://schemas.openxmlformats.org/officeDocument/2006/relationships/image" Target="../media/image10393.png"/><Relationship Id="rId10295" Type="http://schemas.openxmlformats.org/officeDocument/2006/relationships/image" Target="../media/image10394.png"/><Relationship Id="rId10296" Type="http://schemas.openxmlformats.org/officeDocument/2006/relationships/image" Target="../media/image10395.png"/><Relationship Id="rId10297" Type="http://schemas.openxmlformats.org/officeDocument/2006/relationships/image" Target="../media/image10396.png"/><Relationship Id="rId10298" Type="http://schemas.openxmlformats.org/officeDocument/2006/relationships/image" Target="../media/image10397.png"/><Relationship Id="rId10299" Type="http://schemas.openxmlformats.org/officeDocument/2006/relationships/image" Target="../media/image10398.png"/><Relationship Id="rId10300" Type="http://schemas.openxmlformats.org/officeDocument/2006/relationships/image" Target="../media/image10399.png"/><Relationship Id="rId10301" Type="http://schemas.openxmlformats.org/officeDocument/2006/relationships/image" Target="../media/image10400.png"/><Relationship Id="rId10302" Type="http://schemas.openxmlformats.org/officeDocument/2006/relationships/image" Target="../media/image10401.png"/><Relationship Id="rId10303" Type="http://schemas.openxmlformats.org/officeDocument/2006/relationships/image" Target="../media/image10402.png"/><Relationship Id="rId10304" Type="http://schemas.openxmlformats.org/officeDocument/2006/relationships/image" Target="../media/image10403.png"/><Relationship Id="rId10305" Type="http://schemas.openxmlformats.org/officeDocument/2006/relationships/image" Target="../media/image10404.png"/><Relationship Id="rId10306" Type="http://schemas.openxmlformats.org/officeDocument/2006/relationships/image" Target="../media/image10405.png"/><Relationship Id="rId10307" Type="http://schemas.openxmlformats.org/officeDocument/2006/relationships/image" Target="../media/image10406.png"/><Relationship Id="rId10308" Type="http://schemas.openxmlformats.org/officeDocument/2006/relationships/image" Target="../media/image10407.png"/><Relationship Id="rId10309" Type="http://schemas.openxmlformats.org/officeDocument/2006/relationships/image" Target="../media/image10408.png"/><Relationship Id="rId10310" Type="http://schemas.openxmlformats.org/officeDocument/2006/relationships/image" Target="../media/image10409.png"/><Relationship Id="rId10311" Type="http://schemas.openxmlformats.org/officeDocument/2006/relationships/image" Target="../media/image10410.png"/><Relationship Id="rId10312" Type="http://schemas.openxmlformats.org/officeDocument/2006/relationships/image" Target="../media/image10411.png"/><Relationship Id="rId10313" Type="http://schemas.openxmlformats.org/officeDocument/2006/relationships/image" Target="../media/image10412.png"/><Relationship Id="rId10314" Type="http://schemas.openxmlformats.org/officeDocument/2006/relationships/image" Target="../media/image10413.png"/><Relationship Id="rId10315" Type="http://schemas.openxmlformats.org/officeDocument/2006/relationships/image" Target="../media/image10414.png"/><Relationship Id="rId10316" Type="http://schemas.openxmlformats.org/officeDocument/2006/relationships/image" Target="../media/image10415.png"/><Relationship Id="rId10317" Type="http://schemas.openxmlformats.org/officeDocument/2006/relationships/image" Target="../media/image10416.png"/><Relationship Id="rId10318" Type="http://schemas.openxmlformats.org/officeDocument/2006/relationships/image" Target="../media/image10417.png"/><Relationship Id="rId10319" Type="http://schemas.openxmlformats.org/officeDocument/2006/relationships/image" Target="../media/image10418.png"/><Relationship Id="rId10320" Type="http://schemas.openxmlformats.org/officeDocument/2006/relationships/image" Target="../media/image10419.png"/><Relationship Id="rId10321" Type="http://schemas.openxmlformats.org/officeDocument/2006/relationships/image" Target="../media/image10420.png"/><Relationship Id="rId10322" Type="http://schemas.openxmlformats.org/officeDocument/2006/relationships/image" Target="../media/image10421.png"/><Relationship Id="rId10323" Type="http://schemas.openxmlformats.org/officeDocument/2006/relationships/image" Target="../media/image10422.png"/><Relationship Id="rId10324" Type="http://schemas.openxmlformats.org/officeDocument/2006/relationships/image" Target="../media/image10423.png"/><Relationship Id="rId10325" Type="http://schemas.openxmlformats.org/officeDocument/2006/relationships/image" Target="../media/image10424.png"/><Relationship Id="rId10326" Type="http://schemas.openxmlformats.org/officeDocument/2006/relationships/image" Target="../media/image10425.png"/><Relationship Id="rId10327" Type="http://schemas.openxmlformats.org/officeDocument/2006/relationships/image" Target="../media/image10426.png"/><Relationship Id="rId10328" Type="http://schemas.openxmlformats.org/officeDocument/2006/relationships/image" Target="../media/image10427.png"/><Relationship Id="rId10329" Type="http://schemas.openxmlformats.org/officeDocument/2006/relationships/image" Target="../media/image10428.png"/><Relationship Id="rId10330" Type="http://schemas.openxmlformats.org/officeDocument/2006/relationships/image" Target="../media/image10429.png"/><Relationship Id="rId10331" Type="http://schemas.openxmlformats.org/officeDocument/2006/relationships/image" Target="../media/image10430.png"/><Relationship Id="rId10332" Type="http://schemas.openxmlformats.org/officeDocument/2006/relationships/image" Target="../media/image10431.png"/><Relationship Id="rId10333" Type="http://schemas.openxmlformats.org/officeDocument/2006/relationships/image" Target="../media/image10432.png"/><Relationship Id="rId10334" Type="http://schemas.openxmlformats.org/officeDocument/2006/relationships/image" Target="../media/image10433.png"/><Relationship Id="rId10335" Type="http://schemas.openxmlformats.org/officeDocument/2006/relationships/image" Target="../media/image10434.png"/><Relationship Id="rId10336" Type="http://schemas.openxmlformats.org/officeDocument/2006/relationships/image" Target="../media/image10435.png"/><Relationship Id="rId10337" Type="http://schemas.openxmlformats.org/officeDocument/2006/relationships/image" Target="../media/image10436.png"/><Relationship Id="rId10338" Type="http://schemas.openxmlformats.org/officeDocument/2006/relationships/image" Target="../media/image10437.png"/><Relationship Id="rId10339" Type="http://schemas.openxmlformats.org/officeDocument/2006/relationships/image" Target="../media/image10438.png"/><Relationship Id="rId10340" Type="http://schemas.openxmlformats.org/officeDocument/2006/relationships/image" Target="../media/image10439.png"/><Relationship Id="rId10341" Type="http://schemas.openxmlformats.org/officeDocument/2006/relationships/image" Target="../media/image10440.png"/><Relationship Id="rId10342" Type="http://schemas.openxmlformats.org/officeDocument/2006/relationships/image" Target="../media/image10441.png"/><Relationship Id="rId10343" Type="http://schemas.openxmlformats.org/officeDocument/2006/relationships/image" Target="../media/image10442.png"/><Relationship Id="rId10344" Type="http://schemas.openxmlformats.org/officeDocument/2006/relationships/image" Target="../media/image10443.png"/><Relationship Id="rId10345" Type="http://schemas.openxmlformats.org/officeDocument/2006/relationships/image" Target="../media/image10444.png"/><Relationship Id="rId10346" Type="http://schemas.openxmlformats.org/officeDocument/2006/relationships/image" Target="../media/image10445.png"/><Relationship Id="rId10347" Type="http://schemas.openxmlformats.org/officeDocument/2006/relationships/image" Target="../media/image10446.png"/><Relationship Id="rId10348" Type="http://schemas.openxmlformats.org/officeDocument/2006/relationships/image" Target="../media/image10447.png"/><Relationship Id="rId10349" Type="http://schemas.openxmlformats.org/officeDocument/2006/relationships/image" Target="../media/image10448.png"/><Relationship Id="rId10350" Type="http://schemas.openxmlformats.org/officeDocument/2006/relationships/image" Target="../media/image10449.png"/><Relationship Id="rId10351" Type="http://schemas.openxmlformats.org/officeDocument/2006/relationships/image" Target="../media/image10450.png"/><Relationship Id="rId10352" Type="http://schemas.openxmlformats.org/officeDocument/2006/relationships/image" Target="../media/image10451.png"/><Relationship Id="rId10353" Type="http://schemas.openxmlformats.org/officeDocument/2006/relationships/image" Target="../media/image10452.png"/><Relationship Id="rId10354" Type="http://schemas.openxmlformats.org/officeDocument/2006/relationships/image" Target="../media/image10453.png"/><Relationship Id="rId10355" Type="http://schemas.openxmlformats.org/officeDocument/2006/relationships/image" Target="../media/image10454.png"/><Relationship Id="rId10356" Type="http://schemas.openxmlformats.org/officeDocument/2006/relationships/image" Target="../media/image10455.png"/><Relationship Id="rId10357" Type="http://schemas.openxmlformats.org/officeDocument/2006/relationships/image" Target="../media/image10456.png"/><Relationship Id="rId10358" Type="http://schemas.openxmlformats.org/officeDocument/2006/relationships/image" Target="../media/image10457.png"/><Relationship Id="rId10359" Type="http://schemas.openxmlformats.org/officeDocument/2006/relationships/image" Target="../media/image10458.png"/><Relationship Id="rId10360" Type="http://schemas.openxmlformats.org/officeDocument/2006/relationships/image" Target="../media/image10459.png"/><Relationship Id="rId10361" Type="http://schemas.openxmlformats.org/officeDocument/2006/relationships/image" Target="../media/image10460.png"/><Relationship Id="rId10362" Type="http://schemas.openxmlformats.org/officeDocument/2006/relationships/image" Target="../media/image10461.png"/><Relationship Id="rId10363" Type="http://schemas.openxmlformats.org/officeDocument/2006/relationships/image" Target="../media/image10462.png"/><Relationship Id="rId10364" Type="http://schemas.openxmlformats.org/officeDocument/2006/relationships/image" Target="../media/image10463.png"/><Relationship Id="rId10365" Type="http://schemas.openxmlformats.org/officeDocument/2006/relationships/image" Target="../media/image10464.png"/><Relationship Id="rId10366" Type="http://schemas.openxmlformats.org/officeDocument/2006/relationships/image" Target="../media/image10465.png"/><Relationship Id="rId10367" Type="http://schemas.openxmlformats.org/officeDocument/2006/relationships/image" Target="../media/image10466.png"/><Relationship Id="rId10368" Type="http://schemas.openxmlformats.org/officeDocument/2006/relationships/image" Target="../media/image10467.png"/><Relationship Id="rId10369" Type="http://schemas.openxmlformats.org/officeDocument/2006/relationships/image" Target="../media/image10468.png"/><Relationship Id="rId10370" Type="http://schemas.openxmlformats.org/officeDocument/2006/relationships/image" Target="../media/image10469.png"/><Relationship Id="rId10371" Type="http://schemas.openxmlformats.org/officeDocument/2006/relationships/image" Target="../media/image10470.png"/><Relationship Id="rId10372" Type="http://schemas.openxmlformats.org/officeDocument/2006/relationships/image" Target="../media/image10471.png"/><Relationship Id="rId10373" Type="http://schemas.openxmlformats.org/officeDocument/2006/relationships/image" Target="../media/image10472.png"/><Relationship Id="rId10374" Type="http://schemas.openxmlformats.org/officeDocument/2006/relationships/image" Target="../media/image10473.png"/><Relationship Id="rId10375" Type="http://schemas.openxmlformats.org/officeDocument/2006/relationships/image" Target="../media/image10474.png"/><Relationship Id="rId10376" Type="http://schemas.openxmlformats.org/officeDocument/2006/relationships/image" Target="../media/image10475.png"/><Relationship Id="rId10377" Type="http://schemas.openxmlformats.org/officeDocument/2006/relationships/image" Target="../media/image10476.png"/><Relationship Id="rId10378" Type="http://schemas.openxmlformats.org/officeDocument/2006/relationships/image" Target="../media/image10477.png"/><Relationship Id="rId10379" Type="http://schemas.openxmlformats.org/officeDocument/2006/relationships/image" Target="../media/image10478.png"/><Relationship Id="rId10380" Type="http://schemas.openxmlformats.org/officeDocument/2006/relationships/image" Target="../media/image10479.png"/><Relationship Id="rId10381" Type="http://schemas.openxmlformats.org/officeDocument/2006/relationships/image" Target="../media/image10480.png"/><Relationship Id="rId10382" Type="http://schemas.openxmlformats.org/officeDocument/2006/relationships/image" Target="../media/image10481.png"/><Relationship Id="rId10383" Type="http://schemas.openxmlformats.org/officeDocument/2006/relationships/image" Target="../media/image10482.png"/><Relationship Id="rId10384" Type="http://schemas.openxmlformats.org/officeDocument/2006/relationships/image" Target="../media/image10483.png"/><Relationship Id="rId10385" Type="http://schemas.openxmlformats.org/officeDocument/2006/relationships/image" Target="../media/image10484.png"/><Relationship Id="rId10386" Type="http://schemas.openxmlformats.org/officeDocument/2006/relationships/image" Target="../media/image10485.png"/><Relationship Id="rId10387" Type="http://schemas.openxmlformats.org/officeDocument/2006/relationships/image" Target="../media/image10486.png"/><Relationship Id="rId10388" Type="http://schemas.openxmlformats.org/officeDocument/2006/relationships/image" Target="../media/image10487.png"/><Relationship Id="rId10389" Type="http://schemas.openxmlformats.org/officeDocument/2006/relationships/image" Target="../media/image10488.png"/><Relationship Id="rId10390" Type="http://schemas.openxmlformats.org/officeDocument/2006/relationships/image" Target="../media/image10489.png"/><Relationship Id="rId10391" Type="http://schemas.openxmlformats.org/officeDocument/2006/relationships/image" Target="../media/image10490.png"/><Relationship Id="rId10392" Type="http://schemas.openxmlformats.org/officeDocument/2006/relationships/image" Target="../media/image10491.png"/><Relationship Id="rId10393" Type="http://schemas.openxmlformats.org/officeDocument/2006/relationships/image" Target="../media/image10492.png"/><Relationship Id="rId10394" Type="http://schemas.openxmlformats.org/officeDocument/2006/relationships/image" Target="../media/image10493.png"/><Relationship Id="rId10395" Type="http://schemas.openxmlformats.org/officeDocument/2006/relationships/image" Target="../media/image10494.png"/><Relationship Id="rId10396" Type="http://schemas.openxmlformats.org/officeDocument/2006/relationships/image" Target="../media/image10495.png"/><Relationship Id="rId10397" Type="http://schemas.openxmlformats.org/officeDocument/2006/relationships/image" Target="../media/image10496.png"/><Relationship Id="rId10398" Type="http://schemas.openxmlformats.org/officeDocument/2006/relationships/image" Target="../media/image10497.png"/><Relationship Id="rId10399" Type="http://schemas.openxmlformats.org/officeDocument/2006/relationships/image" Target="../media/image10498.png"/><Relationship Id="rId10400" Type="http://schemas.openxmlformats.org/officeDocument/2006/relationships/image" Target="../media/image10499.png"/><Relationship Id="rId10401" Type="http://schemas.openxmlformats.org/officeDocument/2006/relationships/image" Target="../media/image10500.png"/><Relationship Id="rId10402" Type="http://schemas.openxmlformats.org/officeDocument/2006/relationships/image" Target="../media/image10501.png"/><Relationship Id="rId10403" Type="http://schemas.openxmlformats.org/officeDocument/2006/relationships/image" Target="../media/image10502.png"/><Relationship Id="rId10404" Type="http://schemas.openxmlformats.org/officeDocument/2006/relationships/image" Target="../media/image10503.png"/><Relationship Id="rId10405" Type="http://schemas.openxmlformats.org/officeDocument/2006/relationships/image" Target="../media/image10504.png"/><Relationship Id="rId10406" Type="http://schemas.openxmlformats.org/officeDocument/2006/relationships/image" Target="../media/image10505.png"/><Relationship Id="rId10407" Type="http://schemas.openxmlformats.org/officeDocument/2006/relationships/image" Target="../media/image10506.png"/><Relationship Id="rId10408" Type="http://schemas.openxmlformats.org/officeDocument/2006/relationships/image" Target="../media/image10507.png"/><Relationship Id="rId10409" Type="http://schemas.openxmlformats.org/officeDocument/2006/relationships/image" Target="../media/image10508.png"/><Relationship Id="rId10410" Type="http://schemas.openxmlformats.org/officeDocument/2006/relationships/image" Target="../media/image10509.png"/><Relationship Id="rId10411" Type="http://schemas.openxmlformats.org/officeDocument/2006/relationships/image" Target="../media/image10510.png"/><Relationship Id="rId10412" Type="http://schemas.openxmlformats.org/officeDocument/2006/relationships/image" Target="../media/image10511.png"/><Relationship Id="rId10413" Type="http://schemas.openxmlformats.org/officeDocument/2006/relationships/image" Target="../media/image10512.png"/><Relationship Id="rId10414" Type="http://schemas.openxmlformats.org/officeDocument/2006/relationships/image" Target="../media/image10513.png"/><Relationship Id="rId10415" Type="http://schemas.openxmlformats.org/officeDocument/2006/relationships/image" Target="../media/image10514.png"/><Relationship Id="rId10416" Type="http://schemas.openxmlformats.org/officeDocument/2006/relationships/image" Target="../media/image10515.png"/><Relationship Id="rId10417" Type="http://schemas.openxmlformats.org/officeDocument/2006/relationships/image" Target="../media/image10516.png"/><Relationship Id="rId10418" Type="http://schemas.openxmlformats.org/officeDocument/2006/relationships/image" Target="../media/image10517.png"/><Relationship Id="rId10419" Type="http://schemas.openxmlformats.org/officeDocument/2006/relationships/image" Target="../media/image10518.png"/><Relationship Id="rId10420" Type="http://schemas.openxmlformats.org/officeDocument/2006/relationships/image" Target="../media/image10519.png"/><Relationship Id="rId10421" Type="http://schemas.openxmlformats.org/officeDocument/2006/relationships/image" Target="../media/image10520.png"/><Relationship Id="rId10422" Type="http://schemas.openxmlformats.org/officeDocument/2006/relationships/image" Target="../media/image10521.png"/><Relationship Id="rId10423" Type="http://schemas.openxmlformats.org/officeDocument/2006/relationships/image" Target="../media/image10522.png"/><Relationship Id="rId10424" Type="http://schemas.openxmlformats.org/officeDocument/2006/relationships/image" Target="../media/image10523.png"/><Relationship Id="rId10425" Type="http://schemas.openxmlformats.org/officeDocument/2006/relationships/image" Target="../media/image10524.png"/><Relationship Id="rId10426" Type="http://schemas.openxmlformats.org/officeDocument/2006/relationships/image" Target="../media/image10525.png"/><Relationship Id="rId10427" Type="http://schemas.openxmlformats.org/officeDocument/2006/relationships/image" Target="../media/image10526.png"/><Relationship Id="rId10428" Type="http://schemas.openxmlformats.org/officeDocument/2006/relationships/image" Target="../media/image10527.png"/><Relationship Id="rId10429" Type="http://schemas.openxmlformats.org/officeDocument/2006/relationships/image" Target="../media/image10528.png"/><Relationship Id="rId10430" Type="http://schemas.openxmlformats.org/officeDocument/2006/relationships/image" Target="../media/image10529.png"/><Relationship Id="rId10431" Type="http://schemas.openxmlformats.org/officeDocument/2006/relationships/image" Target="../media/image10530.png"/><Relationship Id="rId10432" Type="http://schemas.openxmlformats.org/officeDocument/2006/relationships/image" Target="../media/image10531.png"/><Relationship Id="rId10433" Type="http://schemas.openxmlformats.org/officeDocument/2006/relationships/image" Target="../media/image10532.png"/><Relationship Id="rId10434" Type="http://schemas.openxmlformats.org/officeDocument/2006/relationships/image" Target="../media/image10533.png"/><Relationship Id="rId10435" Type="http://schemas.openxmlformats.org/officeDocument/2006/relationships/image" Target="../media/image10534.png"/><Relationship Id="rId10436" Type="http://schemas.openxmlformats.org/officeDocument/2006/relationships/image" Target="../media/image10535.png"/><Relationship Id="rId10437" Type="http://schemas.openxmlformats.org/officeDocument/2006/relationships/image" Target="../media/image10536.png"/><Relationship Id="rId10438" Type="http://schemas.openxmlformats.org/officeDocument/2006/relationships/image" Target="../media/image10537.png"/><Relationship Id="rId10439" Type="http://schemas.openxmlformats.org/officeDocument/2006/relationships/image" Target="../media/image10538.png"/><Relationship Id="rId10440" Type="http://schemas.openxmlformats.org/officeDocument/2006/relationships/image" Target="../media/image10539.png"/><Relationship Id="rId10441" Type="http://schemas.openxmlformats.org/officeDocument/2006/relationships/image" Target="../media/image10540.png"/><Relationship Id="rId10442" Type="http://schemas.openxmlformats.org/officeDocument/2006/relationships/image" Target="../media/image10541.png"/><Relationship Id="rId10443" Type="http://schemas.openxmlformats.org/officeDocument/2006/relationships/image" Target="../media/image10542.png"/><Relationship Id="rId10444" Type="http://schemas.openxmlformats.org/officeDocument/2006/relationships/image" Target="../media/image10543.png"/><Relationship Id="rId10445" Type="http://schemas.openxmlformats.org/officeDocument/2006/relationships/image" Target="../media/image10544.png"/><Relationship Id="rId10446" Type="http://schemas.openxmlformats.org/officeDocument/2006/relationships/image" Target="../media/image10545.png"/><Relationship Id="rId10447" Type="http://schemas.openxmlformats.org/officeDocument/2006/relationships/image" Target="../media/image10546.png"/><Relationship Id="rId10448" Type="http://schemas.openxmlformats.org/officeDocument/2006/relationships/image" Target="../media/image10547.png"/><Relationship Id="rId10449" Type="http://schemas.openxmlformats.org/officeDocument/2006/relationships/image" Target="../media/image10548.png"/><Relationship Id="rId10450" Type="http://schemas.openxmlformats.org/officeDocument/2006/relationships/image" Target="../media/image10549.png"/><Relationship Id="rId10451" Type="http://schemas.openxmlformats.org/officeDocument/2006/relationships/image" Target="../media/image10550.png"/><Relationship Id="rId10452" Type="http://schemas.openxmlformats.org/officeDocument/2006/relationships/image" Target="../media/image10551.png"/><Relationship Id="rId10453" Type="http://schemas.openxmlformats.org/officeDocument/2006/relationships/image" Target="../media/image10552.png"/><Relationship Id="rId10454" Type="http://schemas.openxmlformats.org/officeDocument/2006/relationships/image" Target="../media/image10553.png"/><Relationship Id="rId10455" Type="http://schemas.openxmlformats.org/officeDocument/2006/relationships/image" Target="../media/image10554.png"/><Relationship Id="rId10456" Type="http://schemas.openxmlformats.org/officeDocument/2006/relationships/image" Target="../media/image10555.png"/><Relationship Id="rId10457" Type="http://schemas.openxmlformats.org/officeDocument/2006/relationships/image" Target="../media/image10556.png"/><Relationship Id="rId10458" Type="http://schemas.openxmlformats.org/officeDocument/2006/relationships/image" Target="../media/image10557.png"/><Relationship Id="rId10459" Type="http://schemas.openxmlformats.org/officeDocument/2006/relationships/image" Target="../media/image10558.png"/><Relationship Id="rId10460" Type="http://schemas.openxmlformats.org/officeDocument/2006/relationships/image" Target="../media/image10559.png"/><Relationship Id="rId10461" Type="http://schemas.openxmlformats.org/officeDocument/2006/relationships/image" Target="../media/image10560.png"/><Relationship Id="rId10462" Type="http://schemas.openxmlformats.org/officeDocument/2006/relationships/image" Target="../media/image10561.png"/><Relationship Id="rId10463" Type="http://schemas.openxmlformats.org/officeDocument/2006/relationships/image" Target="../media/image10562.png"/><Relationship Id="rId10464" Type="http://schemas.openxmlformats.org/officeDocument/2006/relationships/image" Target="../media/image10563.png"/><Relationship Id="rId10465" Type="http://schemas.openxmlformats.org/officeDocument/2006/relationships/image" Target="../media/image10564.png"/><Relationship Id="rId10466" Type="http://schemas.openxmlformats.org/officeDocument/2006/relationships/image" Target="../media/image10565.png"/><Relationship Id="rId10467" Type="http://schemas.openxmlformats.org/officeDocument/2006/relationships/image" Target="../media/image10566.png"/><Relationship Id="rId10468" Type="http://schemas.openxmlformats.org/officeDocument/2006/relationships/image" Target="../media/image10567.png"/><Relationship Id="rId10469" Type="http://schemas.openxmlformats.org/officeDocument/2006/relationships/image" Target="../media/image10568.png"/><Relationship Id="rId10470" Type="http://schemas.openxmlformats.org/officeDocument/2006/relationships/image" Target="../media/image10569.png"/><Relationship Id="rId10471" Type="http://schemas.openxmlformats.org/officeDocument/2006/relationships/image" Target="../media/image10570.png"/><Relationship Id="rId10472" Type="http://schemas.openxmlformats.org/officeDocument/2006/relationships/image" Target="../media/image10571.png"/><Relationship Id="rId10473" Type="http://schemas.openxmlformats.org/officeDocument/2006/relationships/image" Target="../media/image10572.png"/><Relationship Id="rId10474" Type="http://schemas.openxmlformats.org/officeDocument/2006/relationships/image" Target="../media/image10573.png"/><Relationship Id="rId10475" Type="http://schemas.openxmlformats.org/officeDocument/2006/relationships/image" Target="../media/image10574.png"/><Relationship Id="rId10476" Type="http://schemas.openxmlformats.org/officeDocument/2006/relationships/image" Target="../media/image10575.png"/><Relationship Id="rId10477" Type="http://schemas.openxmlformats.org/officeDocument/2006/relationships/image" Target="../media/image10576.png"/><Relationship Id="rId10478" Type="http://schemas.openxmlformats.org/officeDocument/2006/relationships/image" Target="../media/image10577.png"/><Relationship Id="rId10479" Type="http://schemas.openxmlformats.org/officeDocument/2006/relationships/image" Target="../media/image10578.png"/><Relationship Id="rId10480" Type="http://schemas.openxmlformats.org/officeDocument/2006/relationships/image" Target="../media/image10579.png"/><Relationship Id="rId10481" Type="http://schemas.openxmlformats.org/officeDocument/2006/relationships/image" Target="../media/image10580.png"/><Relationship Id="rId10482" Type="http://schemas.openxmlformats.org/officeDocument/2006/relationships/image" Target="../media/image10581.png"/><Relationship Id="rId10483" Type="http://schemas.openxmlformats.org/officeDocument/2006/relationships/image" Target="../media/image10582.png"/><Relationship Id="rId10484" Type="http://schemas.openxmlformats.org/officeDocument/2006/relationships/image" Target="../media/image10583.png"/><Relationship Id="rId10485" Type="http://schemas.openxmlformats.org/officeDocument/2006/relationships/image" Target="../media/image10584.png"/><Relationship Id="rId10486" Type="http://schemas.openxmlformats.org/officeDocument/2006/relationships/image" Target="../media/image10585.png"/><Relationship Id="rId10487" Type="http://schemas.openxmlformats.org/officeDocument/2006/relationships/image" Target="../media/image10586.png"/><Relationship Id="rId10488" Type="http://schemas.openxmlformats.org/officeDocument/2006/relationships/image" Target="../media/image10587.png"/><Relationship Id="rId10489" Type="http://schemas.openxmlformats.org/officeDocument/2006/relationships/image" Target="../media/image10588.png"/><Relationship Id="rId10490" Type="http://schemas.openxmlformats.org/officeDocument/2006/relationships/image" Target="../media/image10589.png"/><Relationship Id="rId10491" Type="http://schemas.openxmlformats.org/officeDocument/2006/relationships/image" Target="../media/image10590.png"/><Relationship Id="rId10492" Type="http://schemas.openxmlformats.org/officeDocument/2006/relationships/image" Target="../media/image10591.png"/><Relationship Id="rId10493" Type="http://schemas.openxmlformats.org/officeDocument/2006/relationships/image" Target="../media/image10592.png"/><Relationship Id="rId10494" Type="http://schemas.openxmlformats.org/officeDocument/2006/relationships/image" Target="../media/image10593.png"/><Relationship Id="rId10495" Type="http://schemas.openxmlformats.org/officeDocument/2006/relationships/image" Target="../media/image10594.png"/><Relationship Id="rId10496" Type="http://schemas.openxmlformats.org/officeDocument/2006/relationships/image" Target="../media/image10595.png"/><Relationship Id="rId10497" Type="http://schemas.openxmlformats.org/officeDocument/2006/relationships/image" Target="../media/image10596.png"/><Relationship Id="rId10498" Type="http://schemas.openxmlformats.org/officeDocument/2006/relationships/image" Target="../media/image10597.png"/><Relationship Id="rId10499" Type="http://schemas.openxmlformats.org/officeDocument/2006/relationships/image" Target="../media/image10598.png"/><Relationship Id="rId10500" Type="http://schemas.openxmlformats.org/officeDocument/2006/relationships/image" Target="../media/image10599.png"/><Relationship Id="rId10501" Type="http://schemas.openxmlformats.org/officeDocument/2006/relationships/image" Target="../media/image10600.png"/><Relationship Id="rId10502" Type="http://schemas.openxmlformats.org/officeDocument/2006/relationships/image" Target="../media/image10601.png"/><Relationship Id="rId10503" Type="http://schemas.openxmlformats.org/officeDocument/2006/relationships/image" Target="../media/image10602.png"/><Relationship Id="rId10504" Type="http://schemas.openxmlformats.org/officeDocument/2006/relationships/image" Target="../media/image10603.png"/><Relationship Id="rId10505" Type="http://schemas.openxmlformats.org/officeDocument/2006/relationships/image" Target="../media/image10604.png"/><Relationship Id="rId10506" Type="http://schemas.openxmlformats.org/officeDocument/2006/relationships/image" Target="../media/image10605.png"/><Relationship Id="rId10507" Type="http://schemas.openxmlformats.org/officeDocument/2006/relationships/image" Target="../media/image10606.png"/><Relationship Id="rId10508" Type="http://schemas.openxmlformats.org/officeDocument/2006/relationships/image" Target="../media/image10607.png"/><Relationship Id="rId10509" Type="http://schemas.openxmlformats.org/officeDocument/2006/relationships/image" Target="../media/image10608.png"/><Relationship Id="rId10510" Type="http://schemas.openxmlformats.org/officeDocument/2006/relationships/image" Target="../media/image10609.png"/><Relationship Id="rId10511" Type="http://schemas.openxmlformats.org/officeDocument/2006/relationships/image" Target="../media/image10610.png"/><Relationship Id="rId10512" Type="http://schemas.openxmlformats.org/officeDocument/2006/relationships/image" Target="../media/image10611.png"/><Relationship Id="rId10513" Type="http://schemas.openxmlformats.org/officeDocument/2006/relationships/image" Target="../media/image10612.png"/><Relationship Id="rId10514" Type="http://schemas.openxmlformats.org/officeDocument/2006/relationships/image" Target="../media/image10613.png"/><Relationship Id="rId10515" Type="http://schemas.openxmlformats.org/officeDocument/2006/relationships/image" Target="../media/image10614.png"/><Relationship Id="rId10516" Type="http://schemas.openxmlformats.org/officeDocument/2006/relationships/image" Target="../media/image10615.png"/><Relationship Id="rId10517" Type="http://schemas.openxmlformats.org/officeDocument/2006/relationships/image" Target="../media/image10616.png"/><Relationship Id="rId10518" Type="http://schemas.openxmlformats.org/officeDocument/2006/relationships/image" Target="../media/image10617.png"/><Relationship Id="rId10519" Type="http://schemas.openxmlformats.org/officeDocument/2006/relationships/image" Target="../media/image10618.png"/><Relationship Id="rId10520" Type="http://schemas.openxmlformats.org/officeDocument/2006/relationships/image" Target="../media/image10619.png"/><Relationship Id="rId10521" Type="http://schemas.openxmlformats.org/officeDocument/2006/relationships/image" Target="../media/image10620.png"/><Relationship Id="rId10522" Type="http://schemas.openxmlformats.org/officeDocument/2006/relationships/image" Target="../media/image10621.png"/><Relationship Id="rId10523" Type="http://schemas.openxmlformats.org/officeDocument/2006/relationships/image" Target="../media/image10622.png"/><Relationship Id="rId10524" Type="http://schemas.openxmlformats.org/officeDocument/2006/relationships/image" Target="../media/image10623.png"/><Relationship Id="rId10525" Type="http://schemas.openxmlformats.org/officeDocument/2006/relationships/image" Target="../media/image10624.png"/><Relationship Id="rId10526" Type="http://schemas.openxmlformats.org/officeDocument/2006/relationships/image" Target="../media/image10625.png"/><Relationship Id="rId10527" Type="http://schemas.openxmlformats.org/officeDocument/2006/relationships/image" Target="../media/image10626.png"/><Relationship Id="rId10528" Type="http://schemas.openxmlformats.org/officeDocument/2006/relationships/image" Target="../media/image10627.png"/><Relationship Id="rId10529" Type="http://schemas.openxmlformats.org/officeDocument/2006/relationships/image" Target="../media/image10628.png"/><Relationship Id="rId10530" Type="http://schemas.openxmlformats.org/officeDocument/2006/relationships/image" Target="../media/image10629.png"/><Relationship Id="rId10531" Type="http://schemas.openxmlformats.org/officeDocument/2006/relationships/image" Target="../media/image10630.png"/><Relationship Id="rId10532" Type="http://schemas.openxmlformats.org/officeDocument/2006/relationships/image" Target="../media/image10631.png"/><Relationship Id="rId10533" Type="http://schemas.openxmlformats.org/officeDocument/2006/relationships/image" Target="../media/image10632.png"/><Relationship Id="rId10534" Type="http://schemas.openxmlformats.org/officeDocument/2006/relationships/image" Target="../media/image10633.png"/><Relationship Id="rId10535" Type="http://schemas.openxmlformats.org/officeDocument/2006/relationships/image" Target="../media/image10634.png"/><Relationship Id="rId10536" Type="http://schemas.openxmlformats.org/officeDocument/2006/relationships/image" Target="../media/image10635.png"/><Relationship Id="rId10537" Type="http://schemas.openxmlformats.org/officeDocument/2006/relationships/image" Target="../media/image10636.png"/><Relationship Id="rId10538" Type="http://schemas.openxmlformats.org/officeDocument/2006/relationships/image" Target="../media/image10637.png"/><Relationship Id="rId10539" Type="http://schemas.openxmlformats.org/officeDocument/2006/relationships/image" Target="../media/image10638.png"/><Relationship Id="rId10540" Type="http://schemas.openxmlformats.org/officeDocument/2006/relationships/image" Target="../media/image10639.png"/><Relationship Id="rId10541" Type="http://schemas.openxmlformats.org/officeDocument/2006/relationships/image" Target="../media/image10640.png"/><Relationship Id="rId10542" Type="http://schemas.openxmlformats.org/officeDocument/2006/relationships/image" Target="../media/image10641.png"/><Relationship Id="rId10543" Type="http://schemas.openxmlformats.org/officeDocument/2006/relationships/image" Target="../media/image10642.png"/><Relationship Id="rId10544" Type="http://schemas.openxmlformats.org/officeDocument/2006/relationships/image" Target="../media/image10643.png"/><Relationship Id="rId10545" Type="http://schemas.openxmlformats.org/officeDocument/2006/relationships/image" Target="../media/image10644.png"/><Relationship Id="rId10546" Type="http://schemas.openxmlformats.org/officeDocument/2006/relationships/image" Target="../media/image10645.png"/><Relationship Id="rId10547" Type="http://schemas.openxmlformats.org/officeDocument/2006/relationships/image" Target="../media/image10646.png"/><Relationship Id="rId10548" Type="http://schemas.openxmlformats.org/officeDocument/2006/relationships/image" Target="../media/image10647.png"/><Relationship Id="rId10549" Type="http://schemas.openxmlformats.org/officeDocument/2006/relationships/image" Target="../media/image10648.png"/><Relationship Id="rId10550" Type="http://schemas.openxmlformats.org/officeDocument/2006/relationships/image" Target="../media/image10649.png"/><Relationship Id="rId10551" Type="http://schemas.openxmlformats.org/officeDocument/2006/relationships/image" Target="../media/image10650.png"/><Relationship Id="rId10552" Type="http://schemas.openxmlformats.org/officeDocument/2006/relationships/image" Target="../media/image10651.png"/><Relationship Id="rId10553" Type="http://schemas.openxmlformats.org/officeDocument/2006/relationships/image" Target="../media/image10652.png"/><Relationship Id="rId10554" Type="http://schemas.openxmlformats.org/officeDocument/2006/relationships/image" Target="../media/image10653.png"/><Relationship Id="rId10555" Type="http://schemas.openxmlformats.org/officeDocument/2006/relationships/image" Target="../media/image10654.png"/><Relationship Id="rId10556" Type="http://schemas.openxmlformats.org/officeDocument/2006/relationships/image" Target="../media/image10655.png"/><Relationship Id="rId10557" Type="http://schemas.openxmlformats.org/officeDocument/2006/relationships/image" Target="../media/image10656.png"/><Relationship Id="rId10558" Type="http://schemas.openxmlformats.org/officeDocument/2006/relationships/image" Target="../media/image10657.png"/><Relationship Id="rId10559" Type="http://schemas.openxmlformats.org/officeDocument/2006/relationships/image" Target="../media/image10658.png"/><Relationship Id="rId10560" Type="http://schemas.openxmlformats.org/officeDocument/2006/relationships/image" Target="../media/image10659.png"/><Relationship Id="rId10561" Type="http://schemas.openxmlformats.org/officeDocument/2006/relationships/image" Target="../media/image10660.png"/><Relationship Id="rId10562" Type="http://schemas.openxmlformats.org/officeDocument/2006/relationships/image" Target="../media/image10661.png"/><Relationship Id="rId10563" Type="http://schemas.openxmlformats.org/officeDocument/2006/relationships/image" Target="../media/image10662.png"/><Relationship Id="rId10564" Type="http://schemas.openxmlformats.org/officeDocument/2006/relationships/image" Target="../media/image10663.png"/><Relationship Id="rId10565" Type="http://schemas.openxmlformats.org/officeDocument/2006/relationships/image" Target="../media/image10664.png"/><Relationship Id="rId10566" Type="http://schemas.openxmlformats.org/officeDocument/2006/relationships/image" Target="../media/image10665.png"/><Relationship Id="rId10567" Type="http://schemas.openxmlformats.org/officeDocument/2006/relationships/image" Target="../media/image10666.png"/><Relationship Id="rId10568" Type="http://schemas.openxmlformats.org/officeDocument/2006/relationships/image" Target="../media/image10667.png"/><Relationship Id="rId10569" Type="http://schemas.openxmlformats.org/officeDocument/2006/relationships/image" Target="../media/image10668.png"/><Relationship Id="rId10570" Type="http://schemas.openxmlformats.org/officeDocument/2006/relationships/image" Target="../media/image10669.png"/><Relationship Id="rId10571" Type="http://schemas.openxmlformats.org/officeDocument/2006/relationships/image" Target="../media/image10670.png"/><Relationship Id="rId10572" Type="http://schemas.openxmlformats.org/officeDocument/2006/relationships/image" Target="../media/image10671.png"/><Relationship Id="rId10573" Type="http://schemas.openxmlformats.org/officeDocument/2006/relationships/image" Target="../media/image10672.png"/><Relationship Id="rId10574" Type="http://schemas.openxmlformats.org/officeDocument/2006/relationships/image" Target="../media/image10673.png"/><Relationship Id="rId10575" Type="http://schemas.openxmlformats.org/officeDocument/2006/relationships/image" Target="../media/image10674.png"/><Relationship Id="rId10576" Type="http://schemas.openxmlformats.org/officeDocument/2006/relationships/image" Target="../media/image10675.png"/><Relationship Id="rId10577" Type="http://schemas.openxmlformats.org/officeDocument/2006/relationships/image" Target="../media/image10676.png"/><Relationship Id="rId10578" Type="http://schemas.openxmlformats.org/officeDocument/2006/relationships/image" Target="../media/image10677.png"/><Relationship Id="rId10579" Type="http://schemas.openxmlformats.org/officeDocument/2006/relationships/image" Target="../media/image10678.png"/><Relationship Id="rId10580" Type="http://schemas.openxmlformats.org/officeDocument/2006/relationships/image" Target="../media/image10679.png"/><Relationship Id="rId10581" Type="http://schemas.openxmlformats.org/officeDocument/2006/relationships/image" Target="../media/image10680.png"/><Relationship Id="rId10582" Type="http://schemas.openxmlformats.org/officeDocument/2006/relationships/image" Target="../media/image10681.png"/><Relationship Id="rId10583" Type="http://schemas.openxmlformats.org/officeDocument/2006/relationships/image" Target="../media/image10682.png"/><Relationship Id="rId10584" Type="http://schemas.openxmlformats.org/officeDocument/2006/relationships/image" Target="../media/image10683.png"/><Relationship Id="rId10585" Type="http://schemas.openxmlformats.org/officeDocument/2006/relationships/image" Target="../media/image10684.png"/><Relationship Id="rId10586" Type="http://schemas.openxmlformats.org/officeDocument/2006/relationships/image" Target="../media/image10685.png"/><Relationship Id="rId10587" Type="http://schemas.openxmlformats.org/officeDocument/2006/relationships/image" Target="../media/image10686.png"/><Relationship Id="rId10588" Type="http://schemas.openxmlformats.org/officeDocument/2006/relationships/image" Target="../media/image10687.png"/><Relationship Id="rId10589" Type="http://schemas.openxmlformats.org/officeDocument/2006/relationships/image" Target="../media/image10688.png"/><Relationship Id="rId10590" Type="http://schemas.openxmlformats.org/officeDocument/2006/relationships/image" Target="../media/image10689.png"/><Relationship Id="rId10591" Type="http://schemas.openxmlformats.org/officeDocument/2006/relationships/image" Target="../media/image10690.png"/><Relationship Id="rId10592" Type="http://schemas.openxmlformats.org/officeDocument/2006/relationships/image" Target="../media/image10691.png"/><Relationship Id="rId10593" Type="http://schemas.openxmlformats.org/officeDocument/2006/relationships/image" Target="../media/image10692.png"/><Relationship Id="rId10594" Type="http://schemas.openxmlformats.org/officeDocument/2006/relationships/image" Target="../media/image10693.png"/><Relationship Id="rId10595" Type="http://schemas.openxmlformats.org/officeDocument/2006/relationships/image" Target="../media/image10694.png"/><Relationship Id="rId10596" Type="http://schemas.openxmlformats.org/officeDocument/2006/relationships/image" Target="../media/image10695.png"/><Relationship Id="rId10597" Type="http://schemas.openxmlformats.org/officeDocument/2006/relationships/image" Target="../media/image10696.png"/><Relationship Id="rId10598" Type="http://schemas.openxmlformats.org/officeDocument/2006/relationships/image" Target="../media/image10697.png"/><Relationship Id="rId10599" Type="http://schemas.openxmlformats.org/officeDocument/2006/relationships/image" Target="../media/image10698.png"/><Relationship Id="rId10600" Type="http://schemas.openxmlformats.org/officeDocument/2006/relationships/image" Target="../media/image10699.png"/><Relationship Id="rId10601" Type="http://schemas.openxmlformats.org/officeDocument/2006/relationships/image" Target="../media/image10700.png"/><Relationship Id="rId10602" Type="http://schemas.openxmlformats.org/officeDocument/2006/relationships/image" Target="../media/image10701.png"/><Relationship Id="rId10603" Type="http://schemas.openxmlformats.org/officeDocument/2006/relationships/image" Target="../media/image10702.png"/><Relationship Id="rId10604" Type="http://schemas.openxmlformats.org/officeDocument/2006/relationships/image" Target="../media/image10703.png"/><Relationship Id="rId10605" Type="http://schemas.openxmlformats.org/officeDocument/2006/relationships/image" Target="../media/image10704.png"/><Relationship Id="rId10606" Type="http://schemas.openxmlformats.org/officeDocument/2006/relationships/image" Target="../media/image10705.png"/><Relationship Id="rId10607" Type="http://schemas.openxmlformats.org/officeDocument/2006/relationships/image" Target="../media/image10706.png"/><Relationship Id="rId10608" Type="http://schemas.openxmlformats.org/officeDocument/2006/relationships/image" Target="../media/image10707.png"/><Relationship Id="rId10609" Type="http://schemas.openxmlformats.org/officeDocument/2006/relationships/image" Target="../media/image10708.png"/><Relationship Id="rId10610" Type="http://schemas.openxmlformats.org/officeDocument/2006/relationships/image" Target="../media/image10709.png"/><Relationship Id="rId10611" Type="http://schemas.openxmlformats.org/officeDocument/2006/relationships/image" Target="../media/image10710.png"/><Relationship Id="rId10612" Type="http://schemas.openxmlformats.org/officeDocument/2006/relationships/image" Target="../media/image10711.png"/><Relationship Id="rId10613" Type="http://schemas.openxmlformats.org/officeDocument/2006/relationships/image" Target="../media/image10712.png"/><Relationship Id="rId10614" Type="http://schemas.openxmlformats.org/officeDocument/2006/relationships/image" Target="../media/image10713.png"/><Relationship Id="rId10615" Type="http://schemas.openxmlformats.org/officeDocument/2006/relationships/image" Target="../media/image10714.png"/><Relationship Id="rId10616" Type="http://schemas.openxmlformats.org/officeDocument/2006/relationships/image" Target="../media/image10715.png"/><Relationship Id="rId10617" Type="http://schemas.openxmlformats.org/officeDocument/2006/relationships/image" Target="../media/image10716.png"/><Relationship Id="rId10618" Type="http://schemas.openxmlformats.org/officeDocument/2006/relationships/image" Target="../media/image10717.png"/><Relationship Id="rId10619" Type="http://schemas.openxmlformats.org/officeDocument/2006/relationships/image" Target="../media/image10718.png"/><Relationship Id="rId10620" Type="http://schemas.openxmlformats.org/officeDocument/2006/relationships/image" Target="../media/image10719.png"/><Relationship Id="rId10621" Type="http://schemas.openxmlformats.org/officeDocument/2006/relationships/image" Target="../media/image10720.png"/><Relationship Id="rId10622" Type="http://schemas.openxmlformats.org/officeDocument/2006/relationships/image" Target="../media/image10721.png"/><Relationship Id="rId10623" Type="http://schemas.openxmlformats.org/officeDocument/2006/relationships/image" Target="../media/image10722.png"/><Relationship Id="rId10624" Type="http://schemas.openxmlformats.org/officeDocument/2006/relationships/image" Target="../media/image10723.png"/><Relationship Id="rId10625" Type="http://schemas.openxmlformats.org/officeDocument/2006/relationships/image" Target="../media/image10724.png"/><Relationship Id="rId10626" Type="http://schemas.openxmlformats.org/officeDocument/2006/relationships/image" Target="../media/image10725.png"/><Relationship Id="rId10627" Type="http://schemas.openxmlformats.org/officeDocument/2006/relationships/image" Target="../media/image10726.png"/><Relationship Id="rId10628" Type="http://schemas.openxmlformats.org/officeDocument/2006/relationships/image" Target="../media/image10727.png"/><Relationship Id="rId10629" Type="http://schemas.openxmlformats.org/officeDocument/2006/relationships/image" Target="../media/image10728.png"/><Relationship Id="rId10630" Type="http://schemas.openxmlformats.org/officeDocument/2006/relationships/image" Target="../media/image10729.png"/><Relationship Id="rId10631" Type="http://schemas.openxmlformats.org/officeDocument/2006/relationships/image" Target="../media/image10730.png"/><Relationship Id="rId10632" Type="http://schemas.openxmlformats.org/officeDocument/2006/relationships/image" Target="../media/image10731.png"/><Relationship Id="rId10633" Type="http://schemas.openxmlformats.org/officeDocument/2006/relationships/image" Target="../media/image10732.png"/><Relationship Id="rId10634" Type="http://schemas.openxmlformats.org/officeDocument/2006/relationships/image" Target="../media/image10733.png"/><Relationship Id="rId10635" Type="http://schemas.openxmlformats.org/officeDocument/2006/relationships/image" Target="../media/image10734.png"/><Relationship Id="rId10636" Type="http://schemas.openxmlformats.org/officeDocument/2006/relationships/image" Target="../media/image10735.png"/><Relationship Id="rId10637" Type="http://schemas.openxmlformats.org/officeDocument/2006/relationships/image" Target="../media/image10736.png"/><Relationship Id="rId10638" Type="http://schemas.openxmlformats.org/officeDocument/2006/relationships/image" Target="../media/image10737.png"/><Relationship Id="rId10639" Type="http://schemas.openxmlformats.org/officeDocument/2006/relationships/image" Target="../media/image10738.png"/><Relationship Id="rId10640" Type="http://schemas.openxmlformats.org/officeDocument/2006/relationships/image" Target="../media/image10739.png"/><Relationship Id="rId10641" Type="http://schemas.openxmlformats.org/officeDocument/2006/relationships/image" Target="../media/image10740.png"/><Relationship Id="rId10642" Type="http://schemas.openxmlformats.org/officeDocument/2006/relationships/image" Target="../media/image10741.png"/><Relationship Id="rId10643" Type="http://schemas.openxmlformats.org/officeDocument/2006/relationships/image" Target="../media/image10742.png"/><Relationship Id="rId10644" Type="http://schemas.openxmlformats.org/officeDocument/2006/relationships/image" Target="../media/image10743.png"/><Relationship Id="rId10645" Type="http://schemas.openxmlformats.org/officeDocument/2006/relationships/image" Target="../media/image10744.png"/><Relationship Id="rId10646" Type="http://schemas.openxmlformats.org/officeDocument/2006/relationships/image" Target="../media/image10745.png"/><Relationship Id="rId10647" Type="http://schemas.openxmlformats.org/officeDocument/2006/relationships/image" Target="../media/image10746.png"/><Relationship Id="rId10648" Type="http://schemas.openxmlformats.org/officeDocument/2006/relationships/image" Target="../media/image10747.png"/><Relationship Id="rId10649" Type="http://schemas.openxmlformats.org/officeDocument/2006/relationships/image" Target="../media/image10748.png"/><Relationship Id="rId10650" Type="http://schemas.openxmlformats.org/officeDocument/2006/relationships/image" Target="../media/image10749.png"/><Relationship Id="rId10651" Type="http://schemas.openxmlformats.org/officeDocument/2006/relationships/image" Target="../media/image10750.png"/><Relationship Id="rId10652" Type="http://schemas.openxmlformats.org/officeDocument/2006/relationships/image" Target="../media/image10751.png"/><Relationship Id="rId10653" Type="http://schemas.openxmlformats.org/officeDocument/2006/relationships/image" Target="../media/image10752.png"/><Relationship Id="rId10654" Type="http://schemas.openxmlformats.org/officeDocument/2006/relationships/image" Target="../media/image10753.png"/><Relationship Id="rId10655" Type="http://schemas.openxmlformats.org/officeDocument/2006/relationships/image" Target="../media/image10754.png"/><Relationship Id="rId10656" Type="http://schemas.openxmlformats.org/officeDocument/2006/relationships/image" Target="../media/image10755.png"/><Relationship Id="rId10657" Type="http://schemas.openxmlformats.org/officeDocument/2006/relationships/image" Target="../media/image10756.png"/><Relationship Id="rId10658" Type="http://schemas.openxmlformats.org/officeDocument/2006/relationships/image" Target="../media/image10757.png"/><Relationship Id="rId10659" Type="http://schemas.openxmlformats.org/officeDocument/2006/relationships/image" Target="../media/image10758.png"/><Relationship Id="rId10660" Type="http://schemas.openxmlformats.org/officeDocument/2006/relationships/image" Target="../media/image10759.png"/><Relationship Id="rId10661" Type="http://schemas.openxmlformats.org/officeDocument/2006/relationships/image" Target="../media/image10760.png"/><Relationship Id="rId10662" Type="http://schemas.openxmlformats.org/officeDocument/2006/relationships/image" Target="../media/image10761.png"/><Relationship Id="rId10663" Type="http://schemas.openxmlformats.org/officeDocument/2006/relationships/image" Target="../media/image10762.png"/><Relationship Id="rId10664" Type="http://schemas.openxmlformats.org/officeDocument/2006/relationships/image" Target="../media/image10763.png"/><Relationship Id="rId10665" Type="http://schemas.openxmlformats.org/officeDocument/2006/relationships/image" Target="../media/image10764.png"/><Relationship Id="rId10666" Type="http://schemas.openxmlformats.org/officeDocument/2006/relationships/image" Target="../media/image10765.png"/><Relationship Id="rId10667" Type="http://schemas.openxmlformats.org/officeDocument/2006/relationships/image" Target="../media/image10766.png"/><Relationship Id="rId10668" Type="http://schemas.openxmlformats.org/officeDocument/2006/relationships/image" Target="../media/image10767.png"/><Relationship Id="rId10669" Type="http://schemas.openxmlformats.org/officeDocument/2006/relationships/image" Target="../media/image10768.png"/><Relationship Id="rId10670" Type="http://schemas.openxmlformats.org/officeDocument/2006/relationships/image" Target="../media/image10769.png"/><Relationship Id="rId10671" Type="http://schemas.openxmlformats.org/officeDocument/2006/relationships/image" Target="../media/image10770.png"/><Relationship Id="rId10672" Type="http://schemas.openxmlformats.org/officeDocument/2006/relationships/image" Target="../media/image10771.png"/><Relationship Id="rId10673" Type="http://schemas.openxmlformats.org/officeDocument/2006/relationships/image" Target="../media/image10772.png"/><Relationship Id="rId10674" Type="http://schemas.openxmlformats.org/officeDocument/2006/relationships/image" Target="../media/image10773.png"/><Relationship Id="rId10675" Type="http://schemas.openxmlformats.org/officeDocument/2006/relationships/image" Target="../media/image10774.png"/><Relationship Id="rId10676" Type="http://schemas.openxmlformats.org/officeDocument/2006/relationships/image" Target="../media/image10775.png"/><Relationship Id="rId10677" Type="http://schemas.openxmlformats.org/officeDocument/2006/relationships/image" Target="../media/image10776.png"/><Relationship Id="rId10678" Type="http://schemas.openxmlformats.org/officeDocument/2006/relationships/image" Target="../media/image10777.png"/><Relationship Id="rId10679" Type="http://schemas.openxmlformats.org/officeDocument/2006/relationships/image" Target="../media/image10778.png"/><Relationship Id="rId10680" Type="http://schemas.openxmlformats.org/officeDocument/2006/relationships/image" Target="../media/image10779.png"/><Relationship Id="rId10681" Type="http://schemas.openxmlformats.org/officeDocument/2006/relationships/image" Target="../media/image10780.png"/><Relationship Id="rId10682" Type="http://schemas.openxmlformats.org/officeDocument/2006/relationships/image" Target="../media/image10781.png"/><Relationship Id="rId10683" Type="http://schemas.openxmlformats.org/officeDocument/2006/relationships/image" Target="../media/image10782.png"/><Relationship Id="rId10684" Type="http://schemas.openxmlformats.org/officeDocument/2006/relationships/image" Target="../media/image10783.png"/><Relationship Id="rId10685" Type="http://schemas.openxmlformats.org/officeDocument/2006/relationships/image" Target="../media/image10784.png"/><Relationship Id="rId10686" Type="http://schemas.openxmlformats.org/officeDocument/2006/relationships/image" Target="../media/image10785.png"/><Relationship Id="rId10687" Type="http://schemas.openxmlformats.org/officeDocument/2006/relationships/image" Target="../media/image10786.png"/><Relationship Id="rId10688" Type="http://schemas.openxmlformats.org/officeDocument/2006/relationships/image" Target="../media/image10787.png"/><Relationship Id="rId10689" Type="http://schemas.openxmlformats.org/officeDocument/2006/relationships/image" Target="../media/image10788.png"/><Relationship Id="rId10690" Type="http://schemas.openxmlformats.org/officeDocument/2006/relationships/image" Target="../media/image10789.png"/><Relationship Id="rId10691" Type="http://schemas.openxmlformats.org/officeDocument/2006/relationships/image" Target="../media/image10790.png"/><Relationship Id="rId10692" Type="http://schemas.openxmlformats.org/officeDocument/2006/relationships/image" Target="../media/image10791.png"/><Relationship Id="rId10693" Type="http://schemas.openxmlformats.org/officeDocument/2006/relationships/image" Target="../media/image10792.png"/><Relationship Id="rId10694" Type="http://schemas.openxmlformats.org/officeDocument/2006/relationships/image" Target="../media/image10793.png"/><Relationship Id="rId10695" Type="http://schemas.openxmlformats.org/officeDocument/2006/relationships/image" Target="../media/image10794.png"/><Relationship Id="rId10696" Type="http://schemas.openxmlformats.org/officeDocument/2006/relationships/image" Target="../media/image10795.png"/><Relationship Id="rId10697" Type="http://schemas.openxmlformats.org/officeDocument/2006/relationships/image" Target="../media/image10796.png"/><Relationship Id="rId10698" Type="http://schemas.openxmlformats.org/officeDocument/2006/relationships/image" Target="../media/image10797.png"/><Relationship Id="rId10699" Type="http://schemas.openxmlformats.org/officeDocument/2006/relationships/image" Target="../media/image10798.png"/><Relationship Id="rId10700" Type="http://schemas.openxmlformats.org/officeDocument/2006/relationships/image" Target="../media/image10799.png"/><Relationship Id="rId10701" Type="http://schemas.openxmlformats.org/officeDocument/2006/relationships/image" Target="../media/image10800.png"/><Relationship Id="rId10702" Type="http://schemas.openxmlformats.org/officeDocument/2006/relationships/image" Target="../media/image10801.png"/><Relationship Id="rId10703" Type="http://schemas.openxmlformats.org/officeDocument/2006/relationships/image" Target="../media/image10802.png"/><Relationship Id="rId10704" Type="http://schemas.openxmlformats.org/officeDocument/2006/relationships/image" Target="../media/image10803.png"/><Relationship Id="rId10705" Type="http://schemas.openxmlformats.org/officeDocument/2006/relationships/image" Target="../media/image10804.png"/><Relationship Id="rId10706" Type="http://schemas.openxmlformats.org/officeDocument/2006/relationships/image" Target="../media/image10805.png"/><Relationship Id="rId10707" Type="http://schemas.openxmlformats.org/officeDocument/2006/relationships/image" Target="../media/image10806.png"/><Relationship Id="rId10708" Type="http://schemas.openxmlformats.org/officeDocument/2006/relationships/image" Target="../media/image10807.png"/><Relationship Id="rId10709" Type="http://schemas.openxmlformats.org/officeDocument/2006/relationships/image" Target="../media/image10808.png"/><Relationship Id="rId10710" Type="http://schemas.openxmlformats.org/officeDocument/2006/relationships/image" Target="../media/image10809.png"/><Relationship Id="rId10711" Type="http://schemas.openxmlformats.org/officeDocument/2006/relationships/image" Target="../media/image10810.png"/><Relationship Id="rId10712" Type="http://schemas.openxmlformats.org/officeDocument/2006/relationships/image" Target="../media/image10811.png"/><Relationship Id="rId10713" Type="http://schemas.openxmlformats.org/officeDocument/2006/relationships/image" Target="../media/image10812.png"/><Relationship Id="rId10714" Type="http://schemas.openxmlformats.org/officeDocument/2006/relationships/image" Target="../media/image10813.png"/><Relationship Id="rId10715" Type="http://schemas.openxmlformats.org/officeDocument/2006/relationships/image" Target="../media/image10814.png"/><Relationship Id="rId10716" Type="http://schemas.openxmlformats.org/officeDocument/2006/relationships/image" Target="../media/image10815.png"/><Relationship Id="rId10717" Type="http://schemas.openxmlformats.org/officeDocument/2006/relationships/image" Target="../media/image10816.png"/><Relationship Id="rId10718" Type="http://schemas.openxmlformats.org/officeDocument/2006/relationships/image" Target="../media/image10817.png"/><Relationship Id="rId10719" Type="http://schemas.openxmlformats.org/officeDocument/2006/relationships/image" Target="../media/image10818.png"/><Relationship Id="rId10720" Type="http://schemas.openxmlformats.org/officeDocument/2006/relationships/image" Target="../media/image10819.png"/><Relationship Id="rId10721" Type="http://schemas.openxmlformats.org/officeDocument/2006/relationships/image" Target="../media/image10820.png"/><Relationship Id="rId10722" Type="http://schemas.openxmlformats.org/officeDocument/2006/relationships/image" Target="../media/image10821.png"/><Relationship Id="rId10723" Type="http://schemas.openxmlformats.org/officeDocument/2006/relationships/image" Target="../media/image10822.png"/><Relationship Id="rId10724" Type="http://schemas.openxmlformats.org/officeDocument/2006/relationships/image" Target="../media/image10823.png"/><Relationship Id="rId10725" Type="http://schemas.openxmlformats.org/officeDocument/2006/relationships/image" Target="../media/image10824.png"/><Relationship Id="rId10726" Type="http://schemas.openxmlformats.org/officeDocument/2006/relationships/image" Target="../media/image10825.png"/><Relationship Id="rId10727" Type="http://schemas.openxmlformats.org/officeDocument/2006/relationships/image" Target="../media/image10826.png"/><Relationship Id="rId10728" Type="http://schemas.openxmlformats.org/officeDocument/2006/relationships/image" Target="../media/image10827.png"/><Relationship Id="rId10729" Type="http://schemas.openxmlformats.org/officeDocument/2006/relationships/image" Target="../media/image10828.png"/><Relationship Id="rId10730" Type="http://schemas.openxmlformats.org/officeDocument/2006/relationships/image" Target="../media/image10829.png"/><Relationship Id="rId10731" Type="http://schemas.openxmlformats.org/officeDocument/2006/relationships/image" Target="../media/image10830.png"/><Relationship Id="rId10732" Type="http://schemas.openxmlformats.org/officeDocument/2006/relationships/image" Target="../media/image10831.png"/><Relationship Id="rId10733" Type="http://schemas.openxmlformats.org/officeDocument/2006/relationships/image" Target="../media/image10832.png"/><Relationship Id="rId10734" Type="http://schemas.openxmlformats.org/officeDocument/2006/relationships/image" Target="../media/image10833.png"/><Relationship Id="rId10735" Type="http://schemas.openxmlformats.org/officeDocument/2006/relationships/image" Target="../media/image10834.png"/><Relationship Id="rId10736" Type="http://schemas.openxmlformats.org/officeDocument/2006/relationships/image" Target="../media/image10835.png"/><Relationship Id="rId10737" Type="http://schemas.openxmlformats.org/officeDocument/2006/relationships/image" Target="../media/image10836.png"/><Relationship Id="rId10738" Type="http://schemas.openxmlformats.org/officeDocument/2006/relationships/image" Target="../media/image10837.png"/><Relationship Id="rId10739" Type="http://schemas.openxmlformats.org/officeDocument/2006/relationships/image" Target="../media/image10838.png"/><Relationship Id="rId10740" Type="http://schemas.openxmlformats.org/officeDocument/2006/relationships/image" Target="../media/image10839.png"/><Relationship Id="rId10741" Type="http://schemas.openxmlformats.org/officeDocument/2006/relationships/image" Target="../media/image10840.png"/><Relationship Id="rId10742" Type="http://schemas.openxmlformats.org/officeDocument/2006/relationships/image" Target="../media/image10841.png"/><Relationship Id="rId10743" Type="http://schemas.openxmlformats.org/officeDocument/2006/relationships/image" Target="../media/image10842.png"/><Relationship Id="rId10744" Type="http://schemas.openxmlformats.org/officeDocument/2006/relationships/image" Target="../media/image10843.png"/><Relationship Id="rId10745" Type="http://schemas.openxmlformats.org/officeDocument/2006/relationships/image" Target="../media/image10844.png"/><Relationship Id="rId10746" Type="http://schemas.openxmlformats.org/officeDocument/2006/relationships/image" Target="../media/image10845.png"/><Relationship Id="rId10747" Type="http://schemas.openxmlformats.org/officeDocument/2006/relationships/image" Target="../media/image10846.png"/><Relationship Id="rId10748" Type="http://schemas.openxmlformats.org/officeDocument/2006/relationships/image" Target="../media/image10847.png"/><Relationship Id="rId10749" Type="http://schemas.openxmlformats.org/officeDocument/2006/relationships/image" Target="../media/image10848.png"/><Relationship Id="rId10750" Type="http://schemas.openxmlformats.org/officeDocument/2006/relationships/image" Target="../media/image10849.png"/><Relationship Id="rId10751" Type="http://schemas.openxmlformats.org/officeDocument/2006/relationships/image" Target="../media/image10850.png"/><Relationship Id="rId10752" Type="http://schemas.openxmlformats.org/officeDocument/2006/relationships/image" Target="../media/image10851.png"/><Relationship Id="rId10753" Type="http://schemas.openxmlformats.org/officeDocument/2006/relationships/image" Target="../media/image10852.png"/><Relationship Id="rId10754" Type="http://schemas.openxmlformats.org/officeDocument/2006/relationships/image" Target="../media/image10853.png"/><Relationship Id="rId10755" Type="http://schemas.openxmlformats.org/officeDocument/2006/relationships/image" Target="../media/image10854.png"/><Relationship Id="rId10756" Type="http://schemas.openxmlformats.org/officeDocument/2006/relationships/image" Target="../media/image10855.png"/><Relationship Id="rId10757" Type="http://schemas.openxmlformats.org/officeDocument/2006/relationships/image" Target="../media/image10856.png"/><Relationship Id="rId10758" Type="http://schemas.openxmlformats.org/officeDocument/2006/relationships/image" Target="../media/image10857.png"/><Relationship Id="rId10759" Type="http://schemas.openxmlformats.org/officeDocument/2006/relationships/image" Target="../media/image10858.png"/><Relationship Id="rId10760" Type="http://schemas.openxmlformats.org/officeDocument/2006/relationships/image" Target="../media/image10859.png"/><Relationship Id="rId10761" Type="http://schemas.openxmlformats.org/officeDocument/2006/relationships/image" Target="../media/image10860.png"/><Relationship Id="rId10762" Type="http://schemas.openxmlformats.org/officeDocument/2006/relationships/image" Target="../media/image10861.png"/><Relationship Id="rId10763" Type="http://schemas.openxmlformats.org/officeDocument/2006/relationships/image" Target="../media/image10862.png"/><Relationship Id="rId10764" Type="http://schemas.openxmlformats.org/officeDocument/2006/relationships/image" Target="../media/image10863.png"/><Relationship Id="rId10765" Type="http://schemas.openxmlformats.org/officeDocument/2006/relationships/image" Target="../media/image10864.png"/><Relationship Id="rId10766" Type="http://schemas.openxmlformats.org/officeDocument/2006/relationships/image" Target="../media/image10865.png"/><Relationship Id="rId10767" Type="http://schemas.openxmlformats.org/officeDocument/2006/relationships/image" Target="../media/image10866.png"/><Relationship Id="rId10768" Type="http://schemas.openxmlformats.org/officeDocument/2006/relationships/image" Target="../media/image10867.png"/><Relationship Id="rId10769" Type="http://schemas.openxmlformats.org/officeDocument/2006/relationships/image" Target="../media/image10868.png"/><Relationship Id="rId10770" Type="http://schemas.openxmlformats.org/officeDocument/2006/relationships/image" Target="../media/image10869.png"/><Relationship Id="rId10771" Type="http://schemas.openxmlformats.org/officeDocument/2006/relationships/image" Target="../media/image10870.png"/><Relationship Id="rId10772" Type="http://schemas.openxmlformats.org/officeDocument/2006/relationships/image" Target="../media/image10871.png"/><Relationship Id="rId10773" Type="http://schemas.openxmlformats.org/officeDocument/2006/relationships/image" Target="../media/image10872.png"/><Relationship Id="rId10774" Type="http://schemas.openxmlformats.org/officeDocument/2006/relationships/image" Target="../media/image10873.png"/><Relationship Id="rId10775" Type="http://schemas.openxmlformats.org/officeDocument/2006/relationships/image" Target="../media/image10874.png"/><Relationship Id="rId10776" Type="http://schemas.openxmlformats.org/officeDocument/2006/relationships/image" Target="../media/image10875.png"/><Relationship Id="rId10777" Type="http://schemas.openxmlformats.org/officeDocument/2006/relationships/image" Target="../media/image10876.png"/><Relationship Id="rId10778" Type="http://schemas.openxmlformats.org/officeDocument/2006/relationships/image" Target="../media/image10877.png"/><Relationship Id="rId10779" Type="http://schemas.openxmlformats.org/officeDocument/2006/relationships/image" Target="../media/image10878.png"/><Relationship Id="rId10780" Type="http://schemas.openxmlformats.org/officeDocument/2006/relationships/image" Target="../media/image10879.png"/><Relationship Id="rId10781" Type="http://schemas.openxmlformats.org/officeDocument/2006/relationships/image" Target="../media/image10880.png"/><Relationship Id="rId10782" Type="http://schemas.openxmlformats.org/officeDocument/2006/relationships/image" Target="../media/image10881.png"/><Relationship Id="rId10783" Type="http://schemas.openxmlformats.org/officeDocument/2006/relationships/image" Target="../media/image10882.png"/><Relationship Id="rId10784" Type="http://schemas.openxmlformats.org/officeDocument/2006/relationships/image" Target="../media/image10883.png"/><Relationship Id="rId10785" Type="http://schemas.openxmlformats.org/officeDocument/2006/relationships/image" Target="../media/image10884.png"/><Relationship Id="rId10786" Type="http://schemas.openxmlformats.org/officeDocument/2006/relationships/image" Target="../media/image10885.png"/><Relationship Id="rId10787" Type="http://schemas.openxmlformats.org/officeDocument/2006/relationships/image" Target="../media/image10886.png"/><Relationship Id="rId10788" Type="http://schemas.openxmlformats.org/officeDocument/2006/relationships/image" Target="../media/image10887.png"/><Relationship Id="rId10789" Type="http://schemas.openxmlformats.org/officeDocument/2006/relationships/image" Target="../media/image10888.png"/><Relationship Id="rId10790" Type="http://schemas.openxmlformats.org/officeDocument/2006/relationships/image" Target="../media/image10889.png"/><Relationship Id="rId10791" Type="http://schemas.openxmlformats.org/officeDocument/2006/relationships/image" Target="../media/image10890.png"/><Relationship Id="rId10792" Type="http://schemas.openxmlformats.org/officeDocument/2006/relationships/image" Target="../media/image10891.png"/><Relationship Id="rId10793" Type="http://schemas.openxmlformats.org/officeDocument/2006/relationships/image" Target="../media/image10892.png"/><Relationship Id="rId10794" Type="http://schemas.openxmlformats.org/officeDocument/2006/relationships/image" Target="../media/image10893.png"/><Relationship Id="rId10795" Type="http://schemas.openxmlformats.org/officeDocument/2006/relationships/image" Target="../media/image10894.png"/><Relationship Id="rId10796" Type="http://schemas.openxmlformats.org/officeDocument/2006/relationships/image" Target="../media/image10895.png"/><Relationship Id="rId10797" Type="http://schemas.openxmlformats.org/officeDocument/2006/relationships/image" Target="../media/image10896.png"/><Relationship Id="rId10798" Type="http://schemas.openxmlformats.org/officeDocument/2006/relationships/image" Target="../media/image10897.png"/><Relationship Id="rId10799" Type="http://schemas.openxmlformats.org/officeDocument/2006/relationships/image" Target="../media/image10898.png"/><Relationship Id="rId10800" Type="http://schemas.openxmlformats.org/officeDocument/2006/relationships/image" Target="../media/image10899.png"/><Relationship Id="rId10801" Type="http://schemas.openxmlformats.org/officeDocument/2006/relationships/image" Target="../media/image10900.png"/><Relationship Id="rId10802" Type="http://schemas.openxmlformats.org/officeDocument/2006/relationships/image" Target="../media/image10901.png"/><Relationship Id="rId10803" Type="http://schemas.openxmlformats.org/officeDocument/2006/relationships/image" Target="../media/image10902.png"/><Relationship Id="rId10804" Type="http://schemas.openxmlformats.org/officeDocument/2006/relationships/image" Target="../media/image10903.png"/><Relationship Id="rId10805" Type="http://schemas.openxmlformats.org/officeDocument/2006/relationships/image" Target="../media/image10904.png"/><Relationship Id="rId10806" Type="http://schemas.openxmlformats.org/officeDocument/2006/relationships/image" Target="../media/image10905.png"/><Relationship Id="rId10807" Type="http://schemas.openxmlformats.org/officeDocument/2006/relationships/image" Target="../media/image10906.png"/><Relationship Id="rId10808" Type="http://schemas.openxmlformats.org/officeDocument/2006/relationships/image" Target="../media/image10907.png"/><Relationship Id="rId10809" Type="http://schemas.openxmlformats.org/officeDocument/2006/relationships/image" Target="../media/image10908.png"/><Relationship Id="rId10810" Type="http://schemas.openxmlformats.org/officeDocument/2006/relationships/image" Target="../media/image10909.png"/><Relationship Id="rId10811" Type="http://schemas.openxmlformats.org/officeDocument/2006/relationships/image" Target="../media/image10910.png"/><Relationship Id="rId10812" Type="http://schemas.openxmlformats.org/officeDocument/2006/relationships/image" Target="../media/image10911.png"/><Relationship Id="rId10813" Type="http://schemas.openxmlformats.org/officeDocument/2006/relationships/image" Target="../media/image10912.png"/><Relationship Id="rId10814" Type="http://schemas.openxmlformats.org/officeDocument/2006/relationships/image" Target="../media/image10913.png"/><Relationship Id="rId10815" Type="http://schemas.openxmlformats.org/officeDocument/2006/relationships/image" Target="../media/image10914.png"/><Relationship Id="rId10816" Type="http://schemas.openxmlformats.org/officeDocument/2006/relationships/image" Target="../media/image10915.png"/><Relationship Id="rId10817" Type="http://schemas.openxmlformats.org/officeDocument/2006/relationships/image" Target="../media/image10916.png"/><Relationship Id="rId10818" Type="http://schemas.openxmlformats.org/officeDocument/2006/relationships/image" Target="../media/image10917.png"/><Relationship Id="rId10819" Type="http://schemas.openxmlformats.org/officeDocument/2006/relationships/image" Target="../media/image10918.png"/><Relationship Id="rId10820" Type="http://schemas.openxmlformats.org/officeDocument/2006/relationships/image" Target="../media/image10919.png"/><Relationship Id="rId10821" Type="http://schemas.openxmlformats.org/officeDocument/2006/relationships/image" Target="../media/image10920.png"/><Relationship Id="rId10822" Type="http://schemas.openxmlformats.org/officeDocument/2006/relationships/image" Target="../media/image10921.png"/><Relationship Id="rId10823" Type="http://schemas.openxmlformats.org/officeDocument/2006/relationships/image" Target="../media/image10922.png"/><Relationship Id="rId10824" Type="http://schemas.openxmlformats.org/officeDocument/2006/relationships/image" Target="../media/image10923.png"/><Relationship Id="rId10825" Type="http://schemas.openxmlformats.org/officeDocument/2006/relationships/image" Target="../media/image10924.png"/><Relationship Id="rId10826" Type="http://schemas.openxmlformats.org/officeDocument/2006/relationships/image" Target="../media/image10925.png"/><Relationship Id="rId10827" Type="http://schemas.openxmlformats.org/officeDocument/2006/relationships/image" Target="../media/image10926.png"/><Relationship Id="rId10828" Type="http://schemas.openxmlformats.org/officeDocument/2006/relationships/image" Target="../media/image10927.png"/><Relationship Id="rId10829" Type="http://schemas.openxmlformats.org/officeDocument/2006/relationships/image" Target="../media/image10928.png"/><Relationship Id="rId10830" Type="http://schemas.openxmlformats.org/officeDocument/2006/relationships/image" Target="../media/image10929.png"/><Relationship Id="rId10831" Type="http://schemas.openxmlformats.org/officeDocument/2006/relationships/image" Target="../media/image10930.png"/><Relationship Id="rId10832" Type="http://schemas.openxmlformats.org/officeDocument/2006/relationships/image" Target="../media/image10931.png"/><Relationship Id="rId10833" Type="http://schemas.openxmlformats.org/officeDocument/2006/relationships/image" Target="../media/image10932.png"/><Relationship Id="rId10834" Type="http://schemas.openxmlformats.org/officeDocument/2006/relationships/image" Target="../media/image10933.png"/><Relationship Id="rId10835" Type="http://schemas.openxmlformats.org/officeDocument/2006/relationships/image" Target="../media/image10934.png"/><Relationship Id="rId10836" Type="http://schemas.openxmlformats.org/officeDocument/2006/relationships/image" Target="../media/image10935.png"/><Relationship Id="rId10837" Type="http://schemas.openxmlformats.org/officeDocument/2006/relationships/image" Target="../media/image10936.png"/><Relationship Id="rId10838" Type="http://schemas.openxmlformats.org/officeDocument/2006/relationships/image" Target="../media/image10937.png"/><Relationship Id="rId10839" Type="http://schemas.openxmlformats.org/officeDocument/2006/relationships/image" Target="../media/image10938.png"/><Relationship Id="rId10840" Type="http://schemas.openxmlformats.org/officeDocument/2006/relationships/image" Target="../media/image10939.png"/><Relationship Id="rId10841" Type="http://schemas.openxmlformats.org/officeDocument/2006/relationships/image" Target="../media/image10940.png"/><Relationship Id="rId10842" Type="http://schemas.openxmlformats.org/officeDocument/2006/relationships/image" Target="../media/image10941.png"/><Relationship Id="rId10843" Type="http://schemas.openxmlformats.org/officeDocument/2006/relationships/image" Target="../media/image10942.png"/><Relationship Id="rId10844" Type="http://schemas.openxmlformats.org/officeDocument/2006/relationships/image" Target="../media/image10943.png"/><Relationship Id="rId10845" Type="http://schemas.openxmlformats.org/officeDocument/2006/relationships/image" Target="../media/image10944.png"/><Relationship Id="rId10846" Type="http://schemas.openxmlformats.org/officeDocument/2006/relationships/image" Target="../media/image10945.png"/><Relationship Id="rId10847" Type="http://schemas.openxmlformats.org/officeDocument/2006/relationships/image" Target="../media/image10946.png"/><Relationship Id="rId10848" Type="http://schemas.openxmlformats.org/officeDocument/2006/relationships/image" Target="../media/image10947.png"/><Relationship Id="rId10849" Type="http://schemas.openxmlformats.org/officeDocument/2006/relationships/image" Target="../media/image10948.png"/><Relationship Id="rId10850" Type="http://schemas.openxmlformats.org/officeDocument/2006/relationships/image" Target="../media/image10949.png"/><Relationship Id="rId10851" Type="http://schemas.openxmlformats.org/officeDocument/2006/relationships/image" Target="../media/image10950.png"/><Relationship Id="rId10852" Type="http://schemas.openxmlformats.org/officeDocument/2006/relationships/image" Target="../media/image10951.png"/><Relationship Id="rId10853" Type="http://schemas.openxmlformats.org/officeDocument/2006/relationships/image" Target="../media/image10952.png"/><Relationship Id="rId10854" Type="http://schemas.openxmlformats.org/officeDocument/2006/relationships/image" Target="../media/image10953.png"/><Relationship Id="rId10855" Type="http://schemas.openxmlformats.org/officeDocument/2006/relationships/image" Target="../media/image10954.png"/><Relationship Id="rId10856" Type="http://schemas.openxmlformats.org/officeDocument/2006/relationships/image" Target="../media/image10955.png"/><Relationship Id="rId10857" Type="http://schemas.openxmlformats.org/officeDocument/2006/relationships/image" Target="../media/image10956.png"/><Relationship Id="rId10858" Type="http://schemas.openxmlformats.org/officeDocument/2006/relationships/image" Target="../media/image10957.png"/><Relationship Id="rId10859" Type="http://schemas.openxmlformats.org/officeDocument/2006/relationships/image" Target="../media/image10958.png"/><Relationship Id="rId10860" Type="http://schemas.openxmlformats.org/officeDocument/2006/relationships/image" Target="../media/image10959.png"/><Relationship Id="rId10861" Type="http://schemas.openxmlformats.org/officeDocument/2006/relationships/image" Target="../media/image10960.png"/><Relationship Id="rId10862" Type="http://schemas.openxmlformats.org/officeDocument/2006/relationships/image" Target="../media/image10961.png"/><Relationship Id="rId10863" Type="http://schemas.openxmlformats.org/officeDocument/2006/relationships/image" Target="../media/image10962.png"/><Relationship Id="rId10864" Type="http://schemas.openxmlformats.org/officeDocument/2006/relationships/image" Target="../media/image10963.png"/><Relationship Id="rId10865" Type="http://schemas.openxmlformats.org/officeDocument/2006/relationships/image" Target="../media/image10964.png"/><Relationship Id="rId10866" Type="http://schemas.openxmlformats.org/officeDocument/2006/relationships/image" Target="../media/image10965.png"/><Relationship Id="rId10867" Type="http://schemas.openxmlformats.org/officeDocument/2006/relationships/image" Target="../media/image10966.png"/><Relationship Id="rId10868" Type="http://schemas.openxmlformats.org/officeDocument/2006/relationships/image" Target="../media/image10967.png"/><Relationship Id="rId10869" Type="http://schemas.openxmlformats.org/officeDocument/2006/relationships/image" Target="../media/image10968.png"/><Relationship Id="rId10870" Type="http://schemas.openxmlformats.org/officeDocument/2006/relationships/image" Target="../media/image10969.png"/><Relationship Id="rId10871" Type="http://schemas.openxmlformats.org/officeDocument/2006/relationships/image" Target="../media/image10970.png"/><Relationship Id="rId10872" Type="http://schemas.openxmlformats.org/officeDocument/2006/relationships/image" Target="../media/image10971.png"/><Relationship Id="rId10873" Type="http://schemas.openxmlformats.org/officeDocument/2006/relationships/image" Target="../media/image10972.png"/><Relationship Id="rId10874" Type="http://schemas.openxmlformats.org/officeDocument/2006/relationships/image" Target="../media/image10973.png"/><Relationship Id="rId10875" Type="http://schemas.openxmlformats.org/officeDocument/2006/relationships/image" Target="../media/image10974.png"/><Relationship Id="rId10876" Type="http://schemas.openxmlformats.org/officeDocument/2006/relationships/image" Target="../media/image10975.png"/><Relationship Id="rId10877" Type="http://schemas.openxmlformats.org/officeDocument/2006/relationships/image" Target="../media/image10976.png"/><Relationship Id="rId10878" Type="http://schemas.openxmlformats.org/officeDocument/2006/relationships/image" Target="../media/image10977.png"/><Relationship Id="rId10879" Type="http://schemas.openxmlformats.org/officeDocument/2006/relationships/image" Target="../media/image10978.png"/><Relationship Id="rId10880" Type="http://schemas.openxmlformats.org/officeDocument/2006/relationships/image" Target="../media/image10979.png"/><Relationship Id="rId10881" Type="http://schemas.openxmlformats.org/officeDocument/2006/relationships/image" Target="../media/image10980.png"/><Relationship Id="rId10882" Type="http://schemas.openxmlformats.org/officeDocument/2006/relationships/image" Target="../media/image10981.png"/><Relationship Id="rId10883" Type="http://schemas.openxmlformats.org/officeDocument/2006/relationships/image" Target="../media/image10982.png"/><Relationship Id="rId10884" Type="http://schemas.openxmlformats.org/officeDocument/2006/relationships/image" Target="../media/image10983.png"/><Relationship Id="rId10885" Type="http://schemas.openxmlformats.org/officeDocument/2006/relationships/image" Target="../media/image10984.png"/><Relationship Id="rId10886" Type="http://schemas.openxmlformats.org/officeDocument/2006/relationships/image" Target="../media/image10985.png"/><Relationship Id="rId10887" Type="http://schemas.openxmlformats.org/officeDocument/2006/relationships/image" Target="../media/image10986.png"/><Relationship Id="rId10888" Type="http://schemas.openxmlformats.org/officeDocument/2006/relationships/image" Target="../media/image10987.png"/><Relationship Id="rId10889" Type="http://schemas.openxmlformats.org/officeDocument/2006/relationships/image" Target="../media/image10988.png"/><Relationship Id="rId10890" Type="http://schemas.openxmlformats.org/officeDocument/2006/relationships/image" Target="../media/image10989.png"/><Relationship Id="rId10891" Type="http://schemas.openxmlformats.org/officeDocument/2006/relationships/image" Target="../media/image10990.png"/><Relationship Id="rId10892" Type="http://schemas.openxmlformats.org/officeDocument/2006/relationships/image" Target="../media/image10991.png"/><Relationship Id="rId10893" Type="http://schemas.openxmlformats.org/officeDocument/2006/relationships/image" Target="../media/image10992.png"/><Relationship Id="rId10894" Type="http://schemas.openxmlformats.org/officeDocument/2006/relationships/image" Target="../media/image10993.png"/><Relationship Id="rId10895" Type="http://schemas.openxmlformats.org/officeDocument/2006/relationships/image" Target="../media/image10994.png"/><Relationship Id="rId10896" Type="http://schemas.openxmlformats.org/officeDocument/2006/relationships/image" Target="../media/image10995.png"/><Relationship Id="rId10897" Type="http://schemas.openxmlformats.org/officeDocument/2006/relationships/image" Target="../media/image10996.png"/><Relationship Id="rId10898" Type="http://schemas.openxmlformats.org/officeDocument/2006/relationships/image" Target="../media/image10997.png"/><Relationship Id="rId10899" Type="http://schemas.openxmlformats.org/officeDocument/2006/relationships/image" Target="../media/image10998.png"/><Relationship Id="rId10900" Type="http://schemas.openxmlformats.org/officeDocument/2006/relationships/image" Target="../media/image10999.png"/><Relationship Id="rId10901" Type="http://schemas.openxmlformats.org/officeDocument/2006/relationships/image" Target="../media/image11000.png"/><Relationship Id="rId10902" Type="http://schemas.openxmlformats.org/officeDocument/2006/relationships/image" Target="../media/image11001.png"/><Relationship Id="rId10903" Type="http://schemas.openxmlformats.org/officeDocument/2006/relationships/image" Target="../media/image11002.png"/><Relationship Id="rId10904" Type="http://schemas.openxmlformats.org/officeDocument/2006/relationships/image" Target="../media/image11003.png"/><Relationship Id="rId10905" Type="http://schemas.openxmlformats.org/officeDocument/2006/relationships/image" Target="../media/image11004.png"/><Relationship Id="rId10906" Type="http://schemas.openxmlformats.org/officeDocument/2006/relationships/image" Target="../media/image11005.png"/><Relationship Id="rId10907" Type="http://schemas.openxmlformats.org/officeDocument/2006/relationships/image" Target="../media/image11006.png"/><Relationship Id="rId10908" Type="http://schemas.openxmlformats.org/officeDocument/2006/relationships/image" Target="../media/image11007.png"/><Relationship Id="rId10909" Type="http://schemas.openxmlformats.org/officeDocument/2006/relationships/image" Target="../media/image11008.png"/><Relationship Id="rId10910" Type="http://schemas.openxmlformats.org/officeDocument/2006/relationships/image" Target="../media/image11009.png"/><Relationship Id="rId10911" Type="http://schemas.openxmlformats.org/officeDocument/2006/relationships/image" Target="../media/image11010.png"/><Relationship Id="rId10912" Type="http://schemas.openxmlformats.org/officeDocument/2006/relationships/image" Target="../media/image11011.png"/><Relationship Id="rId10913" Type="http://schemas.openxmlformats.org/officeDocument/2006/relationships/image" Target="../media/image11012.png"/><Relationship Id="rId10914" Type="http://schemas.openxmlformats.org/officeDocument/2006/relationships/image" Target="../media/image11013.png"/><Relationship Id="rId10915" Type="http://schemas.openxmlformats.org/officeDocument/2006/relationships/image" Target="../media/image11014.png"/><Relationship Id="rId10916" Type="http://schemas.openxmlformats.org/officeDocument/2006/relationships/image" Target="../media/image11015.png"/><Relationship Id="rId10917" Type="http://schemas.openxmlformats.org/officeDocument/2006/relationships/image" Target="../media/image11016.png"/><Relationship Id="rId10918" Type="http://schemas.openxmlformats.org/officeDocument/2006/relationships/image" Target="../media/image11017.png"/><Relationship Id="rId10919" Type="http://schemas.openxmlformats.org/officeDocument/2006/relationships/image" Target="../media/image11018.png"/><Relationship Id="rId10920" Type="http://schemas.openxmlformats.org/officeDocument/2006/relationships/image" Target="../media/image11019.png"/><Relationship Id="rId10921" Type="http://schemas.openxmlformats.org/officeDocument/2006/relationships/image" Target="../media/image11020.png"/><Relationship Id="rId10922" Type="http://schemas.openxmlformats.org/officeDocument/2006/relationships/image" Target="../media/image11021.png"/><Relationship Id="rId10923" Type="http://schemas.openxmlformats.org/officeDocument/2006/relationships/image" Target="../media/image11022.png"/><Relationship Id="rId10924" Type="http://schemas.openxmlformats.org/officeDocument/2006/relationships/image" Target="../media/image11023.png"/><Relationship Id="rId10925" Type="http://schemas.openxmlformats.org/officeDocument/2006/relationships/image" Target="../media/image11024.png"/><Relationship Id="rId10926" Type="http://schemas.openxmlformats.org/officeDocument/2006/relationships/image" Target="../media/image11025.png"/><Relationship Id="rId10927" Type="http://schemas.openxmlformats.org/officeDocument/2006/relationships/image" Target="../media/image11026.png"/><Relationship Id="rId10928" Type="http://schemas.openxmlformats.org/officeDocument/2006/relationships/image" Target="../media/image11027.png"/><Relationship Id="rId10929" Type="http://schemas.openxmlformats.org/officeDocument/2006/relationships/image" Target="../media/image11028.png"/><Relationship Id="rId10930" Type="http://schemas.openxmlformats.org/officeDocument/2006/relationships/image" Target="../media/image11029.png"/><Relationship Id="rId10931" Type="http://schemas.openxmlformats.org/officeDocument/2006/relationships/image" Target="../media/image11030.png"/><Relationship Id="rId10932" Type="http://schemas.openxmlformats.org/officeDocument/2006/relationships/image" Target="../media/image11031.png"/><Relationship Id="rId10933" Type="http://schemas.openxmlformats.org/officeDocument/2006/relationships/image" Target="../media/image11032.png"/><Relationship Id="rId10934" Type="http://schemas.openxmlformats.org/officeDocument/2006/relationships/image" Target="../media/image11033.png"/><Relationship Id="rId10935" Type="http://schemas.openxmlformats.org/officeDocument/2006/relationships/image" Target="../media/image11034.png"/><Relationship Id="rId10936" Type="http://schemas.openxmlformats.org/officeDocument/2006/relationships/image" Target="../media/image11035.png"/><Relationship Id="rId10937" Type="http://schemas.openxmlformats.org/officeDocument/2006/relationships/image" Target="../media/image11036.png"/><Relationship Id="rId10938" Type="http://schemas.openxmlformats.org/officeDocument/2006/relationships/image" Target="../media/image11037.png"/><Relationship Id="rId10939" Type="http://schemas.openxmlformats.org/officeDocument/2006/relationships/image" Target="../media/image11038.png"/><Relationship Id="rId10940" Type="http://schemas.openxmlformats.org/officeDocument/2006/relationships/image" Target="../media/image11039.png"/><Relationship Id="rId10941" Type="http://schemas.openxmlformats.org/officeDocument/2006/relationships/image" Target="../media/image11040.png"/><Relationship Id="rId10942" Type="http://schemas.openxmlformats.org/officeDocument/2006/relationships/image" Target="../media/image11041.png"/><Relationship Id="rId10943" Type="http://schemas.openxmlformats.org/officeDocument/2006/relationships/image" Target="../media/image11042.png"/><Relationship Id="rId10944" Type="http://schemas.openxmlformats.org/officeDocument/2006/relationships/image" Target="../media/image11043.png"/><Relationship Id="rId10945" Type="http://schemas.openxmlformats.org/officeDocument/2006/relationships/image" Target="../media/image11044.png"/><Relationship Id="rId10946" Type="http://schemas.openxmlformats.org/officeDocument/2006/relationships/image" Target="../media/image11045.png"/><Relationship Id="rId10947" Type="http://schemas.openxmlformats.org/officeDocument/2006/relationships/image" Target="../media/image11046.png"/><Relationship Id="rId10948" Type="http://schemas.openxmlformats.org/officeDocument/2006/relationships/image" Target="../media/image11047.png"/><Relationship Id="rId10949" Type="http://schemas.openxmlformats.org/officeDocument/2006/relationships/image" Target="../media/image11048.png"/><Relationship Id="rId10950" Type="http://schemas.openxmlformats.org/officeDocument/2006/relationships/image" Target="../media/image11049.png"/><Relationship Id="rId10951" Type="http://schemas.openxmlformats.org/officeDocument/2006/relationships/image" Target="../media/image11050.png"/><Relationship Id="rId10952" Type="http://schemas.openxmlformats.org/officeDocument/2006/relationships/image" Target="../media/image11051.png"/><Relationship Id="rId10953" Type="http://schemas.openxmlformats.org/officeDocument/2006/relationships/image" Target="../media/image11052.png"/><Relationship Id="rId10954" Type="http://schemas.openxmlformats.org/officeDocument/2006/relationships/image" Target="../media/image11053.png"/><Relationship Id="rId10955" Type="http://schemas.openxmlformats.org/officeDocument/2006/relationships/image" Target="../media/image11054.png"/><Relationship Id="rId10956" Type="http://schemas.openxmlformats.org/officeDocument/2006/relationships/image" Target="../media/image11055.png"/><Relationship Id="rId10957" Type="http://schemas.openxmlformats.org/officeDocument/2006/relationships/image" Target="../media/image11056.png"/><Relationship Id="rId10958" Type="http://schemas.openxmlformats.org/officeDocument/2006/relationships/image" Target="../media/image11057.png"/><Relationship Id="rId10959" Type="http://schemas.openxmlformats.org/officeDocument/2006/relationships/image" Target="../media/image11058.png"/><Relationship Id="rId10960" Type="http://schemas.openxmlformats.org/officeDocument/2006/relationships/image" Target="../media/image11059.png"/><Relationship Id="rId10961" Type="http://schemas.openxmlformats.org/officeDocument/2006/relationships/image" Target="../media/image11060.png"/><Relationship Id="rId10962" Type="http://schemas.openxmlformats.org/officeDocument/2006/relationships/image" Target="../media/image11061.png"/><Relationship Id="rId10963" Type="http://schemas.openxmlformats.org/officeDocument/2006/relationships/image" Target="../media/image11062.png"/><Relationship Id="rId10964" Type="http://schemas.openxmlformats.org/officeDocument/2006/relationships/image" Target="../media/image11063.png"/><Relationship Id="rId10965" Type="http://schemas.openxmlformats.org/officeDocument/2006/relationships/image" Target="../media/image11064.png"/><Relationship Id="rId10966" Type="http://schemas.openxmlformats.org/officeDocument/2006/relationships/image" Target="../media/image11065.png"/><Relationship Id="rId10967" Type="http://schemas.openxmlformats.org/officeDocument/2006/relationships/image" Target="../media/image11066.png"/><Relationship Id="rId10968" Type="http://schemas.openxmlformats.org/officeDocument/2006/relationships/image" Target="../media/image11067.png"/><Relationship Id="rId10969" Type="http://schemas.openxmlformats.org/officeDocument/2006/relationships/image" Target="../media/image11068.png"/><Relationship Id="rId10970" Type="http://schemas.openxmlformats.org/officeDocument/2006/relationships/image" Target="../media/image11069.png"/><Relationship Id="rId10971" Type="http://schemas.openxmlformats.org/officeDocument/2006/relationships/image" Target="../media/image11070.png"/><Relationship Id="rId10972" Type="http://schemas.openxmlformats.org/officeDocument/2006/relationships/image" Target="../media/image11071.png"/><Relationship Id="rId10973" Type="http://schemas.openxmlformats.org/officeDocument/2006/relationships/image" Target="../media/image11072.png"/><Relationship Id="rId10974" Type="http://schemas.openxmlformats.org/officeDocument/2006/relationships/image" Target="../media/image11073.png"/><Relationship Id="rId10975" Type="http://schemas.openxmlformats.org/officeDocument/2006/relationships/image" Target="../media/image11074.png"/><Relationship Id="rId10976" Type="http://schemas.openxmlformats.org/officeDocument/2006/relationships/image" Target="../media/image11075.png"/><Relationship Id="rId10977" Type="http://schemas.openxmlformats.org/officeDocument/2006/relationships/image" Target="../media/image11076.png"/><Relationship Id="rId10978" Type="http://schemas.openxmlformats.org/officeDocument/2006/relationships/image" Target="../media/image11077.png"/><Relationship Id="rId10979" Type="http://schemas.openxmlformats.org/officeDocument/2006/relationships/image" Target="../media/image11078.png"/><Relationship Id="rId10980" Type="http://schemas.openxmlformats.org/officeDocument/2006/relationships/image" Target="../media/image11079.png"/><Relationship Id="rId10981" Type="http://schemas.openxmlformats.org/officeDocument/2006/relationships/image" Target="../media/image11080.png"/><Relationship Id="rId10982" Type="http://schemas.openxmlformats.org/officeDocument/2006/relationships/image" Target="../media/image11081.png"/><Relationship Id="rId10983" Type="http://schemas.openxmlformats.org/officeDocument/2006/relationships/image" Target="../media/image11082.png"/><Relationship Id="rId10984" Type="http://schemas.openxmlformats.org/officeDocument/2006/relationships/image" Target="../media/image11083.png"/><Relationship Id="rId10985" Type="http://schemas.openxmlformats.org/officeDocument/2006/relationships/image" Target="../media/image11084.png"/><Relationship Id="rId10986" Type="http://schemas.openxmlformats.org/officeDocument/2006/relationships/image" Target="../media/image11085.png"/><Relationship Id="rId10987" Type="http://schemas.openxmlformats.org/officeDocument/2006/relationships/image" Target="../media/image11086.png"/><Relationship Id="rId10988" Type="http://schemas.openxmlformats.org/officeDocument/2006/relationships/image" Target="../media/image11087.png"/><Relationship Id="rId10989" Type="http://schemas.openxmlformats.org/officeDocument/2006/relationships/image" Target="../media/image11088.png"/><Relationship Id="rId10990" Type="http://schemas.openxmlformats.org/officeDocument/2006/relationships/image" Target="../media/image11089.png"/><Relationship Id="rId10991" Type="http://schemas.openxmlformats.org/officeDocument/2006/relationships/image" Target="../media/image11090.png"/><Relationship Id="rId10992" Type="http://schemas.openxmlformats.org/officeDocument/2006/relationships/image" Target="../media/image11091.png"/><Relationship Id="rId10993" Type="http://schemas.openxmlformats.org/officeDocument/2006/relationships/image" Target="../media/image11092.png"/><Relationship Id="rId10994" Type="http://schemas.openxmlformats.org/officeDocument/2006/relationships/image" Target="../media/image11093.png"/><Relationship Id="rId10995" Type="http://schemas.openxmlformats.org/officeDocument/2006/relationships/image" Target="../media/image11094.png"/><Relationship Id="rId10996" Type="http://schemas.openxmlformats.org/officeDocument/2006/relationships/image" Target="../media/image11095.png"/><Relationship Id="rId10997" Type="http://schemas.openxmlformats.org/officeDocument/2006/relationships/image" Target="../media/image11096.png"/><Relationship Id="rId10998" Type="http://schemas.openxmlformats.org/officeDocument/2006/relationships/image" Target="../media/image11097.png"/><Relationship Id="rId10999" Type="http://schemas.openxmlformats.org/officeDocument/2006/relationships/image" Target="../media/image11098.png"/><Relationship Id="rId11000" Type="http://schemas.openxmlformats.org/officeDocument/2006/relationships/image" Target="../media/image11099.png"/><Relationship Id="rId11001" Type="http://schemas.openxmlformats.org/officeDocument/2006/relationships/image" Target="../media/image11100.png"/><Relationship Id="rId11002" Type="http://schemas.openxmlformats.org/officeDocument/2006/relationships/image" Target="../media/image11101.png"/><Relationship Id="rId11003" Type="http://schemas.openxmlformats.org/officeDocument/2006/relationships/image" Target="../media/image11102.png"/><Relationship Id="rId11004" Type="http://schemas.openxmlformats.org/officeDocument/2006/relationships/image" Target="../media/image11103.png"/><Relationship Id="rId11005" Type="http://schemas.openxmlformats.org/officeDocument/2006/relationships/image" Target="../media/image11104.png"/><Relationship Id="rId11006" Type="http://schemas.openxmlformats.org/officeDocument/2006/relationships/image" Target="../media/image11105.png"/><Relationship Id="rId11007" Type="http://schemas.openxmlformats.org/officeDocument/2006/relationships/image" Target="../media/image11106.png"/><Relationship Id="rId11008" Type="http://schemas.openxmlformats.org/officeDocument/2006/relationships/image" Target="../media/image11107.png"/><Relationship Id="rId11009" Type="http://schemas.openxmlformats.org/officeDocument/2006/relationships/image" Target="../media/image11108.png"/><Relationship Id="rId11010" Type="http://schemas.openxmlformats.org/officeDocument/2006/relationships/image" Target="../media/image11109.png"/><Relationship Id="rId11011" Type="http://schemas.openxmlformats.org/officeDocument/2006/relationships/image" Target="../media/image11110.png"/><Relationship Id="rId11012" Type="http://schemas.openxmlformats.org/officeDocument/2006/relationships/image" Target="../media/image11111.png"/><Relationship Id="rId11013" Type="http://schemas.openxmlformats.org/officeDocument/2006/relationships/image" Target="../media/image11112.png"/><Relationship Id="rId11014" Type="http://schemas.openxmlformats.org/officeDocument/2006/relationships/image" Target="../media/image11113.png"/><Relationship Id="rId11015" Type="http://schemas.openxmlformats.org/officeDocument/2006/relationships/image" Target="../media/image11114.png"/><Relationship Id="rId11016" Type="http://schemas.openxmlformats.org/officeDocument/2006/relationships/image" Target="../media/image11115.png"/><Relationship Id="rId11017" Type="http://schemas.openxmlformats.org/officeDocument/2006/relationships/image" Target="../media/image11116.png"/><Relationship Id="rId11018" Type="http://schemas.openxmlformats.org/officeDocument/2006/relationships/image" Target="../media/image11117.png"/><Relationship Id="rId11019" Type="http://schemas.openxmlformats.org/officeDocument/2006/relationships/image" Target="../media/image11118.png"/><Relationship Id="rId11020" Type="http://schemas.openxmlformats.org/officeDocument/2006/relationships/image" Target="../media/image11119.png"/><Relationship Id="rId11021" Type="http://schemas.openxmlformats.org/officeDocument/2006/relationships/image" Target="../media/image11120.png"/><Relationship Id="rId11022" Type="http://schemas.openxmlformats.org/officeDocument/2006/relationships/image" Target="../media/image11121.png"/><Relationship Id="rId11023" Type="http://schemas.openxmlformats.org/officeDocument/2006/relationships/image" Target="../media/image11122.png"/><Relationship Id="rId11024" Type="http://schemas.openxmlformats.org/officeDocument/2006/relationships/image" Target="../media/image11123.png"/><Relationship Id="rId11025" Type="http://schemas.openxmlformats.org/officeDocument/2006/relationships/image" Target="../media/image11124.png"/><Relationship Id="rId11026" Type="http://schemas.openxmlformats.org/officeDocument/2006/relationships/image" Target="../media/image11125.png"/><Relationship Id="rId11027" Type="http://schemas.openxmlformats.org/officeDocument/2006/relationships/image" Target="../media/image11126.png"/><Relationship Id="rId11028" Type="http://schemas.openxmlformats.org/officeDocument/2006/relationships/image" Target="../media/image11127.png"/><Relationship Id="rId11029" Type="http://schemas.openxmlformats.org/officeDocument/2006/relationships/image" Target="../media/image11128.png"/><Relationship Id="rId11030" Type="http://schemas.openxmlformats.org/officeDocument/2006/relationships/image" Target="../media/image11129.png"/><Relationship Id="rId11031" Type="http://schemas.openxmlformats.org/officeDocument/2006/relationships/image" Target="../media/image11130.png"/><Relationship Id="rId11032" Type="http://schemas.openxmlformats.org/officeDocument/2006/relationships/image" Target="../media/image11131.png"/><Relationship Id="rId11033" Type="http://schemas.openxmlformats.org/officeDocument/2006/relationships/image" Target="../media/image11132.png"/><Relationship Id="rId11034" Type="http://schemas.openxmlformats.org/officeDocument/2006/relationships/image" Target="../media/image11133.png"/><Relationship Id="rId11035" Type="http://schemas.openxmlformats.org/officeDocument/2006/relationships/image" Target="../media/image11134.png"/><Relationship Id="rId11036" Type="http://schemas.openxmlformats.org/officeDocument/2006/relationships/image" Target="../media/image11135.png"/><Relationship Id="rId11037" Type="http://schemas.openxmlformats.org/officeDocument/2006/relationships/image" Target="../media/image11136.png"/><Relationship Id="rId11038" Type="http://schemas.openxmlformats.org/officeDocument/2006/relationships/image" Target="../media/image11137.png"/><Relationship Id="rId11039" Type="http://schemas.openxmlformats.org/officeDocument/2006/relationships/image" Target="../media/image11138.png"/><Relationship Id="rId11040" Type="http://schemas.openxmlformats.org/officeDocument/2006/relationships/image" Target="../media/image11139.png"/><Relationship Id="rId11041" Type="http://schemas.openxmlformats.org/officeDocument/2006/relationships/image" Target="../media/image11140.png"/><Relationship Id="rId11042" Type="http://schemas.openxmlformats.org/officeDocument/2006/relationships/image" Target="../media/image11141.png"/><Relationship Id="rId11043" Type="http://schemas.openxmlformats.org/officeDocument/2006/relationships/image" Target="../media/image11142.png"/><Relationship Id="rId11044" Type="http://schemas.openxmlformats.org/officeDocument/2006/relationships/image" Target="../media/image11143.png"/><Relationship Id="rId11045" Type="http://schemas.openxmlformats.org/officeDocument/2006/relationships/image" Target="../media/image11144.png"/><Relationship Id="rId11046" Type="http://schemas.openxmlformats.org/officeDocument/2006/relationships/image" Target="../media/image11145.png"/><Relationship Id="rId11047" Type="http://schemas.openxmlformats.org/officeDocument/2006/relationships/image" Target="../media/image11146.png"/><Relationship Id="rId11048" Type="http://schemas.openxmlformats.org/officeDocument/2006/relationships/image" Target="../media/image11147.png"/><Relationship Id="rId11049" Type="http://schemas.openxmlformats.org/officeDocument/2006/relationships/image" Target="../media/image11148.png"/><Relationship Id="rId11050" Type="http://schemas.openxmlformats.org/officeDocument/2006/relationships/image" Target="../media/image11149.png"/><Relationship Id="rId11051" Type="http://schemas.openxmlformats.org/officeDocument/2006/relationships/image" Target="../media/image11150.png"/><Relationship Id="rId11052" Type="http://schemas.openxmlformats.org/officeDocument/2006/relationships/image" Target="../media/image11151.png"/><Relationship Id="rId11053" Type="http://schemas.openxmlformats.org/officeDocument/2006/relationships/image" Target="../media/image11152.png"/><Relationship Id="rId11054" Type="http://schemas.openxmlformats.org/officeDocument/2006/relationships/image" Target="../media/image11153.png"/><Relationship Id="rId11055" Type="http://schemas.openxmlformats.org/officeDocument/2006/relationships/image" Target="../media/image11154.png"/><Relationship Id="rId11056" Type="http://schemas.openxmlformats.org/officeDocument/2006/relationships/image" Target="../media/image11155.png"/><Relationship Id="rId11057" Type="http://schemas.openxmlformats.org/officeDocument/2006/relationships/image" Target="../media/image11156.png"/><Relationship Id="rId11058" Type="http://schemas.openxmlformats.org/officeDocument/2006/relationships/image" Target="../media/image11157.png"/><Relationship Id="rId11059" Type="http://schemas.openxmlformats.org/officeDocument/2006/relationships/image" Target="../media/image11158.png"/><Relationship Id="rId11060" Type="http://schemas.openxmlformats.org/officeDocument/2006/relationships/image" Target="../media/image11159.png"/><Relationship Id="rId11061" Type="http://schemas.openxmlformats.org/officeDocument/2006/relationships/image" Target="../media/image11160.png"/><Relationship Id="rId11062" Type="http://schemas.openxmlformats.org/officeDocument/2006/relationships/image" Target="../media/image11161.png"/><Relationship Id="rId11063" Type="http://schemas.openxmlformats.org/officeDocument/2006/relationships/image" Target="../media/image11162.png"/><Relationship Id="rId11064" Type="http://schemas.openxmlformats.org/officeDocument/2006/relationships/image" Target="../media/image11163.png"/><Relationship Id="rId11065" Type="http://schemas.openxmlformats.org/officeDocument/2006/relationships/image" Target="../media/image11164.png"/><Relationship Id="rId11066" Type="http://schemas.openxmlformats.org/officeDocument/2006/relationships/image" Target="../media/image11165.png"/><Relationship Id="rId11067" Type="http://schemas.openxmlformats.org/officeDocument/2006/relationships/image" Target="../media/image11166.png"/><Relationship Id="rId11068" Type="http://schemas.openxmlformats.org/officeDocument/2006/relationships/image" Target="../media/image11167.png"/><Relationship Id="rId11069" Type="http://schemas.openxmlformats.org/officeDocument/2006/relationships/image" Target="../media/image11168.png"/><Relationship Id="rId11070" Type="http://schemas.openxmlformats.org/officeDocument/2006/relationships/image" Target="../media/image11169.png"/><Relationship Id="rId11071" Type="http://schemas.openxmlformats.org/officeDocument/2006/relationships/image" Target="../media/image11170.png"/><Relationship Id="rId11072" Type="http://schemas.openxmlformats.org/officeDocument/2006/relationships/image" Target="../media/image11171.png"/><Relationship Id="rId11073" Type="http://schemas.openxmlformats.org/officeDocument/2006/relationships/image" Target="../media/image11172.png"/><Relationship Id="rId11074" Type="http://schemas.openxmlformats.org/officeDocument/2006/relationships/image" Target="../media/image11173.png"/><Relationship Id="rId11075" Type="http://schemas.openxmlformats.org/officeDocument/2006/relationships/image" Target="../media/image11174.png"/><Relationship Id="rId11076" Type="http://schemas.openxmlformats.org/officeDocument/2006/relationships/image" Target="../media/image11175.png"/><Relationship Id="rId11077" Type="http://schemas.openxmlformats.org/officeDocument/2006/relationships/image" Target="../media/image11176.png"/><Relationship Id="rId11078" Type="http://schemas.openxmlformats.org/officeDocument/2006/relationships/image" Target="../media/image11177.png"/><Relationship Id="rId11079" Type="http://schemas.openxmlformats.org/officeDocument/2006/relationships/image" Target="../media/image11178.png"/><Relationship Id="rId11080" Type="http://schemas.openxmlformats.org/officeDocument/2006/relationships/image" Target="../media/image11179.png"/><Relationship Id="rId11081" Type="http://schemas.openxmlformats.org/officeDocument/2006/relationships/image" Target="../media/image11180.png"/><Relationship Id="rId11082" Type="http://schemas.openxmlformats.org/officeDocument/2006/relationships/image" Target="../media/image11181.png"/><Relationship Id="rId11083" Type="http://schemas.openxmlformats.org/officeDocument/2006/relationships/image" Target="../media/image11182.png"/><Relationship Id="rId11084" Type="http://schemas.openxmlformats.org/officeDocument/2006/relationships/image" Target="../media/image11183.png"/><Relationship Id="rId11085" Type="http://schemas.openxmlformats.org/officeDocument/2006/relationships/image" Target="../media/image11184.png"/><Relationship Id="rId11086" Type="http://schemas.openxmlformats.org/officeDocument/2006/relationships/image" Target="../media/image11185.png"/><Relationship Id="rId11087" Type="http://schemas.openxmlformats.org/officeDocument/2006/relationships/image" Target="../media/image11186.png"/><Relationship Id="rId11088" Type="http://schemas.openxmlformats.org/officeDocument/2006/relationships/image" Target="../media/image11187.png"/><Relationship Id="rId11089" Type="http://schemas.openxmlformats.org/officeDocument/2006/relationships/image" Target="../media/image11188.png"/><Relationship Id="rId11090" Type="http://schemas.openxmlformats.org/officeDocument/2006/relationships/image" Target="../media/image11189.png"/><Relationship Id="rId11091" Type="http://schemas.openxmlformats.org/officeDocument/2006/relationships/image" Target="../media/image11190.png"/><Relationship Id="rId11092" Type="http://schemas.openxmlformats.org/officeDocument/2006/relationships/image" Target="../media/image11191.png"/><Relationship Id="rId11093" Type="http://schemas.openxmlformats.org/officeDocument/2006/relationships/image" Target="../media/image11192.png"/><Relationship Id="rId11094" Type="http://schemas.openxmlformats.org/officeDocument/2006/relationships/image" Target="../media/image11193.png"/><Relationship Id="rId11095" Type="http://schemas.openxmlformats.org/officeDocument/2006/relationships/image" Target="../media/image11194.png"/><Relationship Id="rId11096" Type="http://schemas.openxmlformats.org/officeDocument/2006/relationships/image" Target="../media/image11195.png"/><Relationship Id="rId11097" Type="http://schemas.openxmlformats.org/officeDocument/2006/relationships/image" Target="../media/image11196.png"/><Relationship Id="rId11098" Type="http://schemas.openxmlformats.org/officeDocument/2006/relationships/image" Target="../media/image11197.png"/><Relationship Id="rId11099" Type="http://schemas.openxmlformats.org/officeDocument/2006/relationships/image" Target="../media/image11198.png"/><Relationship Id="rId11100" Type="http://schemas.openxmlformats.org/officeDocument/2006/relationships/image" Target="../media/image11199.png"/><Relationship Id="rId11101" Type="http://schemas.openxmlformats.org/officeDocument/2006/relationships/image" Target="../media/image11200.png"/><Relationship Id="rId11102" Type="http://schemas.openxmlformats.org/officeDocument/2006/relationships/image" Target="../media/image11201.png"/><Relationship Id="rId11103" Type="http://schemas.openxmlformats.org/officeDocument/2006/relationships/image" Target="../media/image11202.png"/><Relationship Id="rId11104" Type="http://schemas.openxmlformats.org/officeDocument/2006/relationships/image" Target="../media/image11203.png"/><Relationship Id="rId11105" Type="http://schemas.openxmlformats.org/officeDocument/2006/relationships/image" Target="../media/image11204.png"/><Relationship Id="rId11106" Type="http://schemas.openxmlformats.org/officeDocument/2006/relationships/image" Target="../media/image11205.png"/><Relationship Id="rId11107" Type="http://schemas.openxmlformats.org/officeDocument/2006/relationships/image" Target="../media/image11206.png"/><Relationship Id="rId11108" Type="http://schemas.openxmlformats.org/officeDocument/2006/relationships/image" Target="../media/image11207.png"/><Relationship Id="rId11109" Type="http://schemas.openxmlformats.org/officeDocument/2006/relationships/image" Target="../media/image11208.png"/><Relationship Id="rId11110" Type="http://schemas.openxmlformats.org/officeDocument/2006/relationships/image" Target="../media/image11209.png"/><Relationship Id="rId11111" Type="http://schemas.openxmlformats.org/officeDocument/2006/relationships/image" Target="../media/image11210.png"/><Relationship Id="rId11112" Type="http://schemas.openxmlformats.org/officeDocument/2006/relationships/image" Target="../media/image11211.png"/><Relationship Id="rId11113" Type="http://schemas.openxmlformats.org/officeDocument/2006/relationships/image" Target="../media/image11212.png"/><Relationship Id="rId11114" Type="http://schemas.openxmlformats.org/officeDocument/2006/relationships/image" Target="../media/image11213.png"/><Relationship Id="rId11115" Type="http://schemas.openxmlformats.org/officeDocument/2006/relationships/image" Target="../media/image11214.png"/><Relationship Id="rId11116" Type="http://schemas.openxmlformats.org/officeDocument/2006/relationships/image" Target="../media/image11215.png"/><Relationship Id="rId11117" Type="http://schemas.openxmlformats.org/officeDocument/2006/relationships/image" Target="../media/image11216.png"/><Relationship Id="rId11118" Type="http://schemas.openxmlformats.org/officeDocument/2006/relationships/image" Target="../media/image11217.png"/><Relationship Id="rId11119" Type="http://schemas.openxmlformats.org/officeDocument/2006/relationships/image" Target="../media/image11218.png"/><Relationship Id="rId11120" Type="http://schemas.openxmlformats.org/officeDocument/2006/relationships/image" Target="../media/image11219.png"/><Relationship Id="rId11121" Type="http://schemas.openxmlformats.org/officeDocument/2006/relationships/image" Target="../media/image11220.png"/><Relationship Id="rId11122" Type="http://schemas.openxmlformats.org/officeDocument/2006/relationships/image" Target="../media/image11221.png"/><Relationship Id="rId11123" Type="http://schemas.openxmlformats.org/officeDocument/2006/relationships/image" Target="../media/image11222.png"/><Relationship Id="rId11124" Type="http://schemas.openxmlformats.org/officeDocument/2006/relationships/image" Target="../media/image11223.png"/><Relationship Id="rId11125" Type="http://schemas.openxmlformats.org/officeDocument/2006/relationships/image" Target="../media/image11224.png"/><Relationship Id="rId11126" Type="http://schemas.openxmlformats.org/officeDocument/2006/relationships/image" Target="../media/image11225.png"/><Relationship Id="rId11127" Type="http://schemas.openxmlformats.org/officeDocument/2006/relationships/image" Target="../media/image11226.png"/><Relationship Id="rId11128" Type="http://schemas.openxmlformats.org/officeDocument/2006/relationships/image" Target="../media/image11227.png"/><Relationship Id="rId11129" Type="http://schemas.openxmlformats.org/officeDocument/2006/relationships/image" Target="../media/image11228.png"/><Relationship Id="rId11130" Type="http://schemas.openxmlformats.org/officeDocument/2006/relationships/image" Target="../media/image11229.png"/><Relationship Id="rId11131" Type="http://schemas.openxmlformats.org/officeDocument/2006/relationships/image" Target="../media/image11230.png"/><Relationship Id="rId11132" Type="http://schemas.openxmlformats.org/officeDocument/2006/relationships/image" Target="../media/image11231.png"/><Relationship Id="rId11133" Type="http://schemas.openxmlformats.org/officeDocument/2006/relationships/image" Target="../media/image11232.png"/><Relationship Id="rId11134" Type="http://schemas.openxmlformats.org/officeDocument/2006/relationships/image" Target="../media/image11233.png"/><Relationship Id="rId11135" Type="http://schemas.openxmlformats.org/officeDocument/2006/relationships/image" Target="../media/image11234.png"/><Relationship Id="rId11136" Type="http://schemas.openxmlformats.org/officeDocument/2006/relationships/image" Target="../media/image11235.png"/><Relationship Id="rId11137" Type="http://schemas.openxmlformats.org/officeDocument/2006/relationships/image" Target="../media/image11236.png"/><Relationship Id="rId11138" Type="http://schemas.openxmlformats.org/officeDocument/2006/relationships/image" Target="../media/image11237.png"/><Relationship Id="rId11139" Type="http://schemas.openxmlformats.org/officeDocument/2006/relationships/image" Target="../media/image11238.png"/><Relationship Id="rId11140" Type="http://schemas.openxmlformats.org/officeDocument/2006/relationships/image" Target="../media/image11239.png"/><Relationship Id="rId11141" Type="http://schemas.openxmlformats.org/officeDocument/2006/relationships/image" Target="../media/image11240.png"/><Relationship Id="rId11142" Type="http://schemas.openxmlformats.org/officeDocument/2006/relationships/image" Target="../media/image11241.png"/><Relationship Id="rId11143" Type="http://schemas.openxmlformats.org/officeDocument/2006/relationships/image" Target="../media/image11242.png"/><Relationship Id="rId11144" Type="http://schemas.openxmlformats.org/officeDocument/2006/relationships/image" Target="../media/image11243.png"/><Relationship Id="rId11145" Type="http://schemas.openxmlformats.org/officeDocument/2006/relationships/image" Target="../media/image11244.png"/><Relationship Id="rId11146" Type="http://schemas.openxmlformats.org/officeDocument/2006/relationships/image" Target="../media/image11245.png"/><Relationship Id="rId11147" Type="http://schemas.openxmlformats.org/officeDocument/2006/relationships/image" Target="../media/image11246.png"/><Relationship Id="rId11148" Type="http://schemas.openxmlformats.org/officeDocument/2006/relationships/image" Target="../media/image11247.png"/><Relationship Id="rId11149" Type="http://schemas.openxmlformats.org/officeDocument/2006/relationships/image" Target="../media/image11248.png"/><Relationship Id="rId11150" Type="http://schemas.openxmlformats.org/officeDocument/2006/relationships/image" Target="../media/image11249.png"/><Relationship Id="rId11151" Type="http://schemas.openxmlformats.org/officeDocument/2006/relationships/image" Target="../media/image11250.png"/><Relationship Id="rId11152" Type="http://schemas.openxmlformats.org/officeDocument/2006/relationships/image" Target="../media/image11251.png"/><Relationship Id="rId11153" Type="http://schemas.openxmlformats.org/officeDocument/2006/relationships/image" Target="../media/image11252.png"/><Relationship Id="rId11154" Type="http://schemas.openxmlformats.org/officeDocument/2006/relationships/image" Target="../media/image11253.png"/><Relationship Id="rId11155" Type="http://schemas.openxmlformats.org/officeDocument/2006/relationships/image" Target="../media/image11254.png"/><Relationship Id="rId11156" Type="http://schemas.openxmlformats.org/officeDocument/2006/relationships/image" Target="../media/image11255.png"/><Relationship Id="rId11157" Type="http://schemas.openxmlformats.org/officeDocument/2006/relationships/image" Target="../media/image11256.png"/><Relationship Id="rId11158" Type="http://schemas.openxmlformats.org/officeDocument/2006/relationships/image" Target="../media/image11257.png"/><Relationship Id="rId11159" Type="http://schemas.openxmlformats.org/officeDocument/2006/relationships/image" Target="../media/image11258.png"/><Relationship Id="rId11160" Type="http://schemas.openxmlformats.org/officeDocument/2006/relationships/image" Target="../media/image11259.png"/><Relationship Id="rId11161" Type="http://schemas.openxmlformats.org/officeDocument/2006/relationships/image" Target="../media/image11260.png"/><Relationship Id="rId11162" Type="http://schemas.openxmlformats.org/officeDocument/2006/relationships/image" Target="../media/image11261.png"/><Relationship Id="rId11163" Type="http://schemas.openxmlformats.org/officeDocument/2006/relationships/image" Target="../media/image11262.png"/><Relationship Id="rId11164" Type="http://schemas.openxmlformats.org/officeDocument/2006/relationships/image" Target="../media/image11263.png"/><Relationship Id="rId11165" Type="http://schemas.openxmlformats.org/officeDocument/2006/relationships/image" Target="../media/image11264.png"/><Relationship Id="rId11166" Type="http://schemas.openxmlformats.org/officeDocument/2006/relationships/image" Target="../media/image11265.png"/><Relationship Id="rId11167" Type="http://schemas.openxmlformats.org/officeDocument/2006/relationships/image" Target="../media/image11266.png"/><Relationship Id="rId11168" Type="http://schemas.openxmlformats.org/officeDocument/2006/relationships/image" Target="../media/image11267.png"/><Relationship Id="rId11169" Type="http://schemas.openxmlformats.org/officeDocument/2006/relationships/image" Target="../media/image11268.png"/><Relationship Id="rId11170" Type="http://schemas.openxmlformats.org/officeDocument/2006/relationships/image" Target="../media/image11269.png"/><Relationship Id="rId11171" Type="http://schemas.openxmlformats.org/officeDocument/2006/relationships/image" Target="../media/image11270.png"/><Relationship Id="rId11172" Type="http://schemas.openxmlformats.org/officeDocument/2006/relationships/image" Target="../media/image11271.png"/><Relationship Id="rId11173" Type="http://schemas.openxmlformats.org/officeDocument/2006/relationships/image" Target="../media/image11272.png"/><Relationship Id="rId11174" Type="http://schemas.openxmlformats.org/officeDocument/2006/relationships/image" Target="../media/image11273.png"/><Relationship Id="rId11175" Type="http://schemas.openxmlformats.org/officeDocument/2006/relationships/image" Target="../media/image11274.png"/><Relationship Id="rId11176" Type="http://schemas.openxmlformats.org/officeDocument/2006/relationships/image" Target="../media/image11275.png"/><Relationship Id="rId11177" Type="http://schemas.openxmlformats.org/officeDocument/2006/relationships/image" Target="../media/image11276.png"/><Relationship Id="rId11178" Type="http://schemas.openxmlformats.org/officeDocument/2006/relationships/image" Target="../media/image11277.png"/><Relationship Id="rId11179" Type="http://schemas.openxmlformats.org/officeDocument/2006/relationships/image" Target="../media/image11278.png"/><Relationship Id="rId11180" Type="http://schemas.openxmlformats.org/officeDocument/2006/relationships/image" Target="../media/image11279.png"/><Relationship Id="rId11181" Type="http://schemas.openxmlformats.org/officeDocument/2006/relationships/image" Target="../media/image11280.png"/><Relationship Id="rId11182" Type="http://schemas.openxmlformats.org/officeDocument/2006/relationships/image" Target="../media/image11281.png"/><Relationship Id="rId11183" Type="http://schemas.openxmlformats.org/officeDocument/2006/relationships/image" Target="../media/image11282.png"/><Relationship Id="rId11184" Type="http://schemas.openxmlformats.org/officeDocument/2006/relationships/image" Target="../media/image11283.png"/><Relationship Id="rId11185" Type="http://schemas.openxmlformats.org/officeDocument/2006/relationships/image" Target="../media/image11284.png"/><Relationship Id="rId11186" Type="http://schemas.openxmlformats.org/officeDocument/2006/relationships/image" Target="../media/image11285.png"/><Relationship Id="rId11187" Type="http://schemas.openxmlformats.org/officeDocument/2006/relationships/image" Target="../media/image11286.png"/><Relationship Id="rId11188" Type="http://schemas.openxmlformats.org/officeDocument/2006/relationships/image" Target="../media/image11287.png"/><Relationship Id="rId11189" Type="http://schemas.openxmlformats.org/officeDocument/2006/relationships/image" Target="../media/image11288.png"/><Relationship Id="rId11190" Type="http://schemas.openxmlformats.org/officeDocument/2006/relationships/image" Target="../media/image11289.png"/><Relationship Id="rId11191" Type="http://schemas.openxmlformats.org/officeDocument/2006/relationships/image" Target="../media/image11290.png"/><Relationship Id="rId11192" Type="http://schemas.openxmlformats.org/officeDocument/2006/relationships/image" Target="../media/image11291.png"/><Relationship Id="rId11193" Type="http://schemas.openxmlformats.org/officeDocument/2006/relationships/image" Target="../media/image11292.png"/><Relationship Id="rId11194" Type="http://schemas.openxmlformats.org/officeDocument/2006/relationships/image" Target="../media/image11293.png"/><Relationship Id="rId11195" Type="http://schemas.openxmlformats.org/officeDocument/2006/relationships/image" Target="../media/image11294.png"/><Relationship Id="rId11196" Type="http://schemas.openxmlformats.org/officeDocument/2006/relationships/image" Target="../media/image11295.png"/><Relationship Id="rId11197" Type="http://schemas.openxmlformats.org/officeDocument/2006/relationships/image" Target="../media/image11296.png"/><Relationship Id="rId11198" Type="http://schemas.openxmlformats.org/officeDocument/2006/relationships/image" Target="../media/image11297.png"/><Relationship Id="rId11199" Type="http://schemas.openxmlformats.org/officeDocument/2006/relationships/image" Target="../media/image11298.png"/><Relationship Id="rId11200" Type="http://schemas.openxmlformats.org/officeDocument/2006/relationships/image" Target="../media/image11299.png"/><Relationship Id="rId11201" Type="http://schemas.openxmlformats.org/officeDocument/2006/relationships/image" Target="../media/image11300.png"/><Relationship Id="rId11202" Type="http://schemas.openxmlformats.org/officeDocument/2006/relationships/image" Target="../media/image11301.png"/><Relationship Id="rId11203" Type="http://schemas.openxmlformats.org/officeDocument/2006/relationships/image" Target="../media/image11302.png"/><Relationship Id="rId11204" Type="http://schemas.openxmlformats.org/officeDocument/2006/relationships/image" Target="../media/image11303.png"/><Relationship Id="rId11205" Type="http://schemas.openxmlformats.org/officeDocument/2006/relationships/image" Target="../media/image11304.png"/><Relationship Id="rId11206" Type="http://schemas.openxmlformats.org/officeDocument/2006/relationships/image" Target="../media/image11305.png"/><Relationship Id="rId11207" Type="http://schemas.openxmlformats.org/officeDocument/2006/relationships/image" Target="../media/image11306.png"/><Relationship Id="rId11208" Type="http://schemas.openxmlformats.org/officeDocument/2006/relationships/image" Target="../media/image11307.png"/><Relationship Id="rId11209" Type="http://schemas.openxmlformats.org/officeDocument/2006/relationships/image" Target="../media/image11308.png"/><Relationship Id="rId11210" Type="http://schemas.openxmlformats.org/officeDocument/2006/relationships/image" Target="../media/image11309.png"/><Relationship Id="rId11211" Type="http://schemas.openxmlformats.org/officeDocument/2006/relationships/image" Target="../media/image11310.png"/><Relationship Id="rId11212" Type="http://schemas.openxmlformats.org/officeDocument/2006/relationships/image" Target="../media/image11311.png"/><Relationship Id="rId11213" Type="http://schemas.openxmlformats.org/officeDocument/2006/relationships/image" Target="../media/image11312.png"/><Relationship Id="rId11214" Type="http://schemas.openxmlformats.org/officeDocument/2006/relationships/image" Target="../media/image11313.png"/><Relationship Id="rId11215" Type="http://schemas.openxmlformats.org/officeDocument/2006/relationships/image" Target="../media/image11314.png"/><Relationship Id="rId11216" Type="http://schemas.openxmlformats.org/officeDocument/2006/relationships/image" Target="../media/image11315.png"/><Relationship Id="rId11217" Type="http://schemas.openxmlformats.org/officeDocument/2006/relationships/image" Target="../media/image11316.png"/><Relationship Id="rId11218" Type="http://schemas.openxmlformats.org/officeDocument/2006/relationships/image" Target="../media/image11317.png"/><Relationship Id="rId11219" Type="http://schemas.openxmlformats.org/officeDocument/2006/relationships/image" Target="../media/image11318.png"/><Relationship Id="rId11220" Type="http://schemas.openxmlformats.org/officeDocument/2006/relationships/image" Target="../media/image11319.png"/><Relationship Id="rId11221" Type="http://schemas.openxmlformats.org/officeDocument/2006/relationships/image" Target="../media/image11320.png"/><Relationship Id="rId11222" Type="http://schemas.openxmlformats.org/officeDocument/2006/relationships/image" Target="../media/image11321.png"/><Relationship Id="rId11223" Type="http://schemas.openxmlformats.org/officeDocument/2006/relationships/image" Target="../media/image11322.png"/><Relationship Id="rId11224" Type="http://schemas.openxmlformats.org/officeDocument/2006/relationships/image" Target="../media/image11323.png"/><Relationship Id="rId11225" Type="http://schemas.openxmlformats.org/officeDocument/2006/relationships/image" Target="../media/image11324.png"/><Relationship Id="rId11226" Type="http://schemas.openxmlformats.org/officeDocument/2006/relationships/image" Target="../media/image11325.png"/><Relationship Id="rId11227" Type="http://schemas.openxmlformats.org/officeDocument/2006/relationships/image" Target="../media/image11326.png"/><Relationship Id="rId11228" Type="http://schemas.openxmlformats.org/officeDocument/2006/relationships/image" Target="../media/image11327.png"/><Relationship Id="rId11229" Type="http://schemas.openxmlformats.org/officeDocument/2006/relationships/image" Target="../media/image11328.png"/><Relationship Id="rId11230" Type="http://schemas.openxmlformats.org/officeDocument/2006/relationships/image" Target="../media/image11329.png"/><Relationship Id="rId11231" Type="http://schemas.openxmlformats.org/officeDocument/2006/relationships/image" Target="../media/image11330.png"/><Relationship Id="rId11232" Type="http://schemas.openxmlformats.org/officeDocument/2006/relationships/image" Target="../media/image11331.png"/><Relationship Id="rId11233" Type="http://schemas.openxmlformats.org/officeDocument/2006/relationships/image" Target="../media/image11332.png"/><Relationship Id="rId11234" Type="http://schemas.openxmlformats.org/officeDocument/2006/relationships/image" Target="../media/image11333.png"/><Relationship Id="rId11235" Type="http://schemas.openxmlformats.org/officeDocument/2006/relationships/image" Target="../media/image11334.png"/><Relationship Id="rId11236" Type="http://schemas.openxmlformats.org/officeDocument/2006/relationships/image" Target="../media/image11335.png"/><Relationship Id="rId11237" Type="http://schemas.openxmlformats.org/officeDocument/2006/relationships/image" Target="../media/image11336.png"/><Relationship Id="rId11238" Type="http://schemas.openxmlformats.org/officeDocument/2006/relationships/image" Target="../media/image11337.png"/><Relationship Id="rId11239" Type="http://schemas.openxmlformats.org/officeDocument/2006/relationships/image" Target="../media/image11338.png"/><Relationship Id="rId11240" Type="http://schemas.openxmlformats.org/officeDocument/2006/relationships/image" Target="../media/image11339.png"/><Relationship Id="rId11241" Type="http://schemas.openxmlformats.org/officeDocument/2006/relationships/image" Target="../media/image11340.png"/><Relationship Id="rId11242" Type="http://schemas.openxmlformats.org/officeDocument/2006/relationships/image" Target="../media/image11341.png"/><Relationship Id="rId11243" Type="http://schemas.openxmlformats.org/officeDocument/2006/relationships/image" Target="../media/image11342.png"/><Relationship Id="rId11244" Type="http://schemas.openxmlformats.org/officeDocument/2006/relationships/image" Target="../media/image11343.png"/><Relationship Id="rId11245" Type="http://schemas.openxmlformats.org/officeDocument/2006/relationships/image" Target="../media/image11344.png"/><Relationship Id="rId11246" Type="http://schemas.openxmlformats.org/officeDocument/2006/relationships/image" Target="../media/image11345.png"/><Relationship Id="rId11247" Type="http://schemas.openxmlformats.org/officeDocument/2006/relationships/image" Target="../media/image11346.png"/><Relationship Id="rId11248" Type="http://schemas.openxmlformats.org/officeDocument/2006/relationships/image" Target="../media/image11347.png"/><Relationship Id="rId11249" Type="http://schemas.openxmlformats.org/officeDocument/2006/relationships/image" Target="../media/image11348.png"/><Relationship Id="rId11250" Type="http://schemas.openxmlformats.org/officeDocument/2006/relationships/image" Target="../media/image11349.png"/><Relationship Id="rId11251" Type="http://schemas.openxmlformats.org/officeDocument/2006/relationships/image" Target="../media/image11350.png"/><Relationship Id="rId11252" Type="http://schemas.openxmlformats.org/officeDocument/2006/relationships/image" Target="../media/image11351.png"/><Relationship Id="rId11253" Type="http://schemas.openxmlformats.org/officeDocument/2006/relationships/image" Target="../media/image11352.png"/><Relationship Id="rId11254" Type="http://schemas.openxmlformats.org/officeDocument/2006/relationships/image" Target="../media/image11353.png"/><Relationship Id="rId11255" Type="http://schemas.openxmlformats.org/officeDocument/2006/relationships/image" Target="../media/image11354.png"/><Relationship Id="rId11256" Type="http://schemas.openxmlformats.org/officeDocument/2006/relationships/image" Target="../media/image11355.png"/><Relationship Id="rId11257" Type="http://schemas.openxmlformats.org/officeDocument/2006/relationships/image" Target="../media/image11356.png"/><Relationship Id="rId11258" Type="http://schemas.openxmlformats.org/officeDocument/2006/relationships/image" Target="../media/image11357.png"/><Relationship Id="rId11259" Type="http://schemas.openxmlformats.org/officeDocument/2006/relationships/image" Target="../media/image11358.png"/><Relationship Id="rId11260" Type="http://schemas.openxmlformats.org/officeDocument/2006/relationships/image" Target="../media/image11359.png"/><Relationship Id="rId11261" Type="http://schemas.openxmlformats.org/officeDocument/2006/relationships/image" Target="../media/image11360.png"/><Relationship Id="rId11262" Type="http://schemas.openxmlformats.org/officeDocument/2006/relationships/image" Target="../media/image11361.png"/><Relationship Id="rId11263" Type="http://schemas.openxmlformats.org/officeDocument/2006/relationships/image" Target="../media/image11362.png"/><Relationship Id="rId11264" Type="http://schemas.openxmlformats.org/officeDocument/2006/relationships/image" Target="../media/image11363.png"/><Relationship Id="rId11265" Type="http://schemas.openxmlformats.org/officeDocument/2006/relationships/image" Target="../media/image11364.png"/><Relationship Id="rId11266" Type="http://schemas.openxmlformats.org/officeDocument/2006/relationships/image" Target="../media/image11365.png"/><Relationship Id="rId11267" Type="http://schemas.openxmlformats.org/officeDocument/2006/relationships/image" Target="../media/image11366.png"/><Relationship Id="rId11268" Type="http://schemas.openxmlformats.org/officeDocument/2006/relationships/image" Target="../media/image11367.png"/><Relationship Id="rId11269" Type="http://schemas.openxmlformats.org/officeDocument/2006/relationships/image" Target="../media/image11368.png"/><Relationship Id="rId11270" Type="http://schemas.openxmlformats.org/officeDocument/2006/relationships/image" Target="../media/image11369.png"/><Relationship Id="rId11271" Type="http://schemas.openxmlformats.org/officeDocument/2006/relationships/image" Target="../media/image11370.png"/><Relationship Id="rId11272" Type="http://schemas.openxmlformats.org/officeDocument/2006/relationships/image" Target="../media/image11371.png"/><Relationship Id="rId11273" Type="http://schemas.openxmlformats.org/officeDocument/2006/relationships/image" Target="../media/image11372.png"/><Relationship Id="rId11274" Type="http://schemas.openxmlformats.org/officeDocument/2006/relationships/image" Target="../media/image11373.png"/><Relationship Id="rId11275" Type="http://schemas.openxmlformats.org/officeDocument/2006/relationships/image" Target="../media/image11374.png"/><Relationship Id="rId11276" Type="http://schemas.openxmlformats.org/officeDocument/2006/relationships/image" Target="../media/image11375.png"/><Relationship Id="rId11277" Type="http://schemas.openxmlformats.org/officeDocument/2006/relationships/image" Target="../media/image11376.png"/><Relationship Id="rId11278" Type="http://schemas.openxmlformats.org/officeDocument/2006/relationships/image" Target="../media/image11377.png"/><Relationship Id="rId11279" Type="http://schemas.openxmlformats.org/officeDocument/2006/relationships/image" Target="../media/image11378.png"/><Relationship Id="rId11280" Type="http://schemas.openxmlformats.org/officeDocument/2006/relationships/image" Target="../media/image11379.png"/><Relationship Id="rId11281" Type="http://schemas.openxmlformats.org/officeDocument/2006/relationships/image" Target="../media/image11380.png"/><Relationship Id="rId11282" Type="http://schemas.openxmlformats.org/officeDocument/2006/relationships/image" Target="../media/image11381.png"/><Relationship Id="rId11283" Type="http://schemas.openxmlformats.org/officeDocument/2006/relationships/image" Target="../media/image11382.png"/><Relationship Id="rId11284" Type="http://schemas.openxmlformats.org/officeDocument/2006/relationships/image" Target="../media/image11383.png"/><Relationship Id="rId11285" Type="http://schemas.openxmlformats.org/officeDocument/2006/relationships/image" Target="../media/image11384.png"/><Relationship Id="rId11286" Type="http://schemas.openxmlformats.org/officeDocument/2006/relationships/image" Target="../media/image11385.png"/><Relationship Id="rId11287" Type="http://schemas.openxmlformats.org/officeDocument/2006/relationships/image" Target="../media/image11386.png"/><Relationship Id="rId11288" Type="http://schemas.openxmlformats.org/officeDocument/2006/relationships/image" Target="../media/image11387.png"/><Relationship Id="rId11289" Type="http://schemas.openxmlformats.org/officeDocument/2006/relationships/image" Target="../media/image11388.png"/><Relationship Id="rId11290" Type="http://schemas.openxmlformats.org/officeDocument/2006/relationships/image" Target="../media/image11389.png"/><Relationship Id="rId11291" Type="http://schemas.openxmlformats.org/officeDocument/2006/relationships/image" Target="../media/image11390.png"/><Relationship Id="rId11292" Type="http://schemas.openxmlformats.org/officeDocument/2006/relationships/image" Target="../media/image11391.png"/><Relationship Id="rId11293" Type="http://schemas.openxmlformats.org/officeDocument/2006/relationships/image" Target="../media/image11392.png"/><Relationship Id="rId11294" Type="http://schemas.openxmlformats.org/officeDocument/2006/relationships/image" Target="../media/image11393.png"/><Relationship Id="rId11295" Type="http://schemas.openxmlformats.org/officeDocument/2006/relationships/image" Target="../media/image11394.png"/><Relationship Id="rId11296" Type="http://schemas.openxmlformats.org/officeDocument/2006/relationships/image" Target="../media/image11395.png"/><Relationship Id="rId11297" Type="http://schemas.openxmlformats.org/officeDocument/2006/relationships/image" Target="../media/image11396.png"/><Relationship Id="rId11298" Type="http://schemas.openxmlformats.org/officeDocument/2006/relationships/image" Target="../media/image11397.png"/><Relationship Id="rId11299" Type="http://schemas.openxmlformats.org/officeDocument/2006/relationships/image" Target="../media/image11398.png"/><Relationship Id="rId11300" Type="http://schemas.openxmlformats.org/officeDocument/2006/relationships/image" Target="../media/image11399.png"/><Relationship Id="rId11301" Type="http://schemas.openxmlformats.org/officeDocument/2006/relationships/image" Target="../media/image11400.png"/><Relationship Id="rId11302" Type="http://schemas.openxmlformats.org/officeDocument/2006/relationships/image" Target="../media/image11401.png"/><Relationship Id="rId11303" Type="http://schemas.openxmlformats.org/officeDocument/2006/relationships/image" Target="../media/image11402.png"/><Relationship Id="rId11304" Type="http://schemas.openxmlformats.org/officeDocument/2006/relationships/image" Target="../media/image11403.png"/><Relationship Id="rId11305" Type="http://schemas.openxmlformats.org/officeDocument/2006/relationships/image" Target="../media/image11404.png"/><Relationship Id="rId11306" Type="http://schemas.openxmlformats.org/officeDocument/2006/relationships/image" Target="../media/image11405.png"/><Relationship Id="rId11307" Type="http://schemas.openxmlformats.org/officeDocument/2006/relationships/image" Target="../media/image11406.png"/><Relationship Id="rId11308" Type="http://schemas.openxmlformats.org/officeDocument/2006/relationships/image" Target="../media/image11407.png"/><Relationship Id="rId11309" Type="http://schemas.openxmlformats.org/officeDocument/2006/relationships/image" Target="../media/image11408.png"/><Relationship Id="rId11310" Type="http://schemas.openxmlformats.org/officeDocument/2006/relationships/image" Target="../media/image11409.png"/><Relationship Id="rId11311" Type="http://schemas.openxmlformats.org/officeDocument/2006/relationships/image" Target="../media/image11410.png"/><Relationship Id="rId11312" Type="http://schemas.openxmlformats.org/officeDocument/2006/relationships/image" Target="../media/image11411.png"/><Relationship Id="rId11313" Type="http://schemas.openxmlformats.org/officeDocument/2006/relationships/image" Target="../media/image11412.png"/><Relationship Id="rId11314" Type="http://schemas.openxmlformats.org/officeDocument/2006/relationships/image" Target="../media/image11413.png"/><Relationship Id="rId11315" Type="http://schemas.openxmlformats.org/officeDocument/2006/relationships/image" Target="../media/image11414.png"/><Relationship Id="rId11316" Type="http://schemas.openxmlformats.org/officeDocument/2006/relationships/image" Target="../media/image11415.png"/><Relationship Id="rId11317" Type="http://schemas.openxmlformats.org/officeDocument/2006/relationships/image" Target="../media/image11416.png"/><Relationship Id="rId11318" Type="http://schemas.openxmlformats.org/officeDocument/2006/relationships/image" Target="../media/image11417.png"/><Relationship Id="rId11319" Type="http://schemas.openxmlformats.org/officeDocument/2006/relationships/image" Target="../media/image11418.png"/><Relationship Id="rId11320" Type="http://schemas.openxmlformats.org/officeDocument/2006/relationships/image" Target="../media/image11419.png"/><Relationship Id="rId11321" Type="http://schemas.openxmlformats.org/officeDocument/2006/relationships/image" Target="../media/image11420.png"/><Relationship Id="rId11322" Type="http://schemas.openxmlformats.org/officeDocument/2006/relationships/image" Target="../media/image11421.png"/><Relationship Id="rId11323" Type="http://schemas.openxmlformats.org/officeDocument/2006/relationships/image" Target="../media/image11422.png"/><Relationship Id="rId11324" Type="http://schemas.openxmlformats.org/officeDocument/2006/relationships/image" Target="../media/image11423.png"/><Relationship Id="rId11325" Type="http://schemas.openxmlformats.org/officeDocument/2006/relationships/image" Target="../media/image11424.png"/><Relationship Id="rId11326" Type="http://schemas.openxmlformats.org/officeDocument/2006/relationships/image" Target="../media/image11425.png"/><Relationship Id="rId11327" Type="http://schemas.openxmlformats.org/officeDocument/2006/relationships/image" Target="../media/image11426.png"/><Relationship Id="rId11328" Type="http://schemas.openxmlformats.org/officeDocument/2006/relationships/image" Target="../media/image11427.png"/><Relationship Id="rId11329" Type="http://schemas.openxmlformats.org/officeDocument/2006/relationships/image" Target="../media/image11428.png"/><Relationship Id="rId11330" Type="http://schemas.openxmlformats.org/officeDocument/2006/relationships/image" Target="../media/image11429.png"/><Relationship Id="rId11331" Type="http://schemas.openxmlformats.org/officeDocument/2006/relationships/image" Target="../media/image11430.png"/><Relationship Id="rId11332" Type="http://schemas.openxmlformats.org/officeDocument/2006/relationships/image" Target="../media/image11431.png"/><Relationship Id="rId11333" Type="http://schemas.openxmlformats.org/officeDocument/2006/relationships/image" Target="../media/image11432.png"/><Relationship Id="rId11334" Type="http://schemas.openxmlformats.org/officeDocument/2006/relationships/image" Target="../media/image11433.png"/><Relationship Id="rId11335" Type="http://schemas.openxmlformats.org/officeDocument/2006/relationships/image" Target="../media/image11434.png"/><Relationship Id="rId11336" Type="http://schemas.openxmlformats.org/officeDocument/2006/relationships/image" Target="../media/image11435.png"/><Relationship Id="rId11337" Type="http://schemas.openxmlformats.org/officeDocument/2006/relationships/image" Target="../media/image11436.png"/><Relationship Id="rId11338" Type="http://schemas.openxmlformats.org/officeDocument/2006/relationships/image" Target="../media/image11437.png"/><Relationship Id="rId11339" Type="http://schemas.openxmlformats.org/officeDocument/2006/relationships/image" Target="../media/image11438.png"/><Relationship Id="rId11340" Type="http://schemas.openxmlformats.org/officeDocument/2006/relationships/image" Target="../media/image11439.png"/><Relationship Id="rId11341" Type="http://schemas.openxmlformats.org/officeDocument/2006/relationships/image" Target="../media/image11440.png"/><Relationship Id="rId11342" Type="http://schemas.openxmlformats.org/officeDocument/2006/relationships/image" Target="../media/image11441.png"/><Relationship Id="rId11343" Type="http://schemas.openxmlformats.org/officeDocument/2006/relationships/image" Target="../media/image11442.png"/><Relationship Id="rId11344" Type="http://schemas.openxmlformats.org/officeDocument/2006/relationships/image" Target="../media/image11443.png"/><Relationship Id="rId11345" Type="http://schemas.openxmlformats.org/officeDocument/2006/relationships/image" Target="../media/image11444.png"/><Relationship Id="rId11346" Type="http://schemas.openxmlformats.org/officeDocument/2006/relationships/image" Target="../media/image11445.png"/><Relationship Id="rId11347" Type="http://schemas.openxmlformats.org/officeDocument/2006/relationships/image" Target="../media/image11446.png"/><Relationship Id="rId11348" Type="http://schemas.openxmlformats.org/officeDocument/2006/relationships/image" Target="../media/image11447.png"/><Relationship Id="rId11349" Type="http://schemas.openxmlformats.org/officeDocument/2006/relationships/image" Target="../media/image11448.png"/><Relationship Id="rId11350" Type="http://schemas.openxmlformats.org/officeDocument/2006/relationships/image" Target="../media/image11449.png"/><Relationship Id="rId11351" Type="http://schemas.openxmlformats.org/officeDocument/2006/relationships/image" Target="../media/image11450.png"/><Relationship Id="rId11352" Type="http://schemas.openxmlformats.org/officeDocument/2006/relationships/image" Target="../media/image11451.png"/><Relationship Id="rId11353" Type="http://schemas.openxmlformats.org/officeDocument/2006/relationships/image" Target="../media/image11452.png"/><Relationship Id="rId11354" Type="http://schemas.openxmlformats.org/officeDocument/2006/relationships/image" Target="../media/image11453.png"/><Relationship Id="rId11355" Type="http://schemas.openxmlformats.org/officeDocument/2006/relationships/image" Target="../media/image11454.png"/><Relationship Id="rId11356" Type="http://schemas.openxmlformats.org/officeDocument/2006/relationships/image" Target="../media/image11455.png"/><Relationship Id="rId11357" Type="http://schemas.openxmlformats.org/officeDocument/2006/relationships/image" Target="../media/image11456.png"/><Relationship Id="rId11358" Type="http://schemas.openxmlformats.org/officeDocument/2006/relationships/image" Target="../media/image11457.png"/><Relationship Id="rId11359" Type="http://schemas.openxmlformats.org/officeDocument/2006/relationships/image" Target="../media/image11458.png"/><Relationship Id="rId11360" Type="http://schemas.openxmlformats.org/officeDocument/2006/relationships/image" Target="../media/image11459.png"/><Relationship Id="rId11361" Type="http://schemas.openxmlformats.org/officeDocument/2006/relationships/image" Target="../media/image11460.png"/><Relationship Id="rId11362" Type="http://schemas.openxmlformats.org/officeDocument/2006/relationships/image" Target="../media/image11461.png"/><Relationship Id="rId11363" Type="http://schemas.openxmlformats.org/officeDocument/2006/relationships/image" Target="../media/image11462.png"/><Relationship Id="rId11364" Type="http://schemas.openxmlformats.org/officeDocument/2006/relationships/image" Target="../media/image11463.png"/><Relationship Id="rId11365" Type="http://schemas.openxmlformats.org/officeDocument/2006/relationships/image" Target="../media/image11464.png"/><Relationship Id="rId11366" Type="http://schemas.openxmlformats.org/officeDocument/2006/relationships/image" Target="../media/image11465.png"/><Relationship Id="rId11367" Type="http://schemas.openxmlformats.org/officeDocument/2006/relationships/image" Target="../media/image11466.png"/><Relationship Id="rId11368" Type="http://schemas.openxmlformats.org/officeDocument/2006/relationships/image" Target="../media/image11467.png"/><Relationship Id="rId11369" Type="http://schemas.openxmlformats.org/officeDocument/2006/relationships/image" Target="../media/image11468.png"/><Relationship Id="rId11370" Type="http://schemas.openxmlformats.org/officeDocument/2006/relationships/image" Target="../media/image11469.png"/><Relationship Id="rId11371" Type="http://schemas.openxmlformats.org/officeDocument/2006/relationships/image" Target="../media/image11470.png"/><Relationship Id="rId11372" Type="http://schemas.openxmlformats.org/officeDocument/2006/relationships/image" Target="../media/image11471.png"/><Relationship Id="rId11373" Type="http://schemas.openxmlformats.org/officeDocument/2006/relationships/image" Target="../media/image11472.png"/><Relationship Id="rId11374" Type="http://schemas.openxmlformats.org/officeDocument/2006/relationships/image" Target="../media/image11473.png"/><Relationship Id="rId11375" Type="http://schemas.openxmlformats.org/officeDocument/2006/relationships/image" Target="../media/image11474.png"/><Relationship Id="rId11376" Type="http://schemas.openxmlformats.org/officeDocument/2006/relationships/image" Target="../media/image11475.png"/><Relationship Id="rId11377" Type="http://schemas.openxmlformats.org/officeDocument/2006/relationships/image" Target="../media/image11476.png"/><Relationship Id="rId11378" Type="http://schemas.openxmlformats.org/officeDocument/2006/relationships/image" Target="../media/image11477.png"/><Relationship Id="rId11379" Type="http://schemas.openxmlformats.org/officeDocument/2006/relationships/image" Target="../media/image11478.png"/><Relationship Id="rId11380" Type="http://schemas.openxmlformats.org/officeDocument/2006/relationships/image" Target="../media/image11479.png"/><Relationship Id="rId11381" Type="http://schemas.openxmlformats.org/officeDocument/2006/relationships/image" Target="../media/image11480.png"/><Relationship Id="rId11382" Type="http://schemas.openxmlformats.org/officeDocument/2006/relationships/image" Target="../media/image11481.png"/><Relationship Id="rId11383" Type="http://schemas.openxmlformats.org/officeDocument/2006/relationships/image" Target="../media/image11482.png"/><Relationship Id="rId11384" Type="http://schemas.openxmlformats.org/officeDocument/2006/relationships/image" Target="../media/image11483.png"/><Relationship Id="rId11385" Type="http://schemas.openxmlformats.org/officeDocument/2006/relationships/image" Target="../media/image11484.png"/><Relationship Id="rId11386" Type="http://schemas.openxmlformats.org/officeDocument/2006/relationships/image" Target="../media/image11485.png"/><Relationship Id="rId11387" Type="http://schemas.openxmlformats.org/officeDocument/2006/relationships/image" Target="../media/image11486.png"/><Relationship Id="rId11388" Type="http://schemas.openxmlformats.org/officeDocument/2006/relationships/image" Target="../media/image11487.png"/><Relationship Id="rId11389" Type="http://schemas.openxmlformats.org/officeDocument/2006/relationships/image" Target="../media/image11488.png"/><Relationship Id="rId11390" Type="http://schemas.openxmlformats.org/officeDocument/2006/relationships/image" Target="../media/image11489.png"/><Relationship Id="rId11391" Type="http://schemas.openxmlformats.org/officeDocument/2006/relationships/image" Target="../media/image11490.png"/><Relationship Id="rId11392" Type="http://schemas.openxmlformats.org/officeDocument/2006/relationships/image" Target="../media/image11491.png"/><Relationship Id="rId11393" Type="http://schemas.openxmlformats.org/officeDocument/2006/relationships/image" Target="../media/image11492.png"/><Relationship Id="rId11394" Type="http://schemas.openxmlformats.org/officeDocument/2006/relationships/image" Target="../media/image11493.png"/><Relationship Id="rId11395" Type="http://schemas.openxmlformats.org/officeDocument/2006/relationships/image" Target="../media/image11494.png"/><Relationship Id="rId11396" Type="http://schemas.openxmlformats.org/officeDocument/2006/relationships/image" Target="../media/image11495.png"/><Relationship Id="rId11397" Type="http://schemas.openxmlformats.org/officeDocument/2006/relationships/image" Target="../media/image11496.png"/><Relationship Id="rId11398" Type="http://schemas.openxmlformats.org/officeDocument/2006/relationships/image" Target="../media/image11497.png"/><Relationship Id="rId11399" Type="http://schemas.openxmlformats.org/officeDocument/2006/relationships/image" Target="../media/image11498.png"/><Relationship Id="rId11400" Type="http://schemas.openxmlformats.org/officeDocument/2006/relationships/image" Target="../media/image11499.png"/><Relationship Id="rId11401" Type="http://schemas.openxmlformats.org/officeDocument/2006/relationships/image" Target="../media/image11500.png"/><Relationship Id="rId11402" Type="http://schemas.openxmlformats.org/officeDocument/2006/relationships/image" Target="../media/image11501.png"/><Relationship Id="rId11403" Type="http://schemas.openxmlformats.org/officeDocument/2006/relationships/image" Target="../media/image11502.png"/><Relationship Id="rId11404" Type="http://schemas.openxmlformats.org/officeDocument/2006/relationships/image" Target="../media/image11503.png"/><Relationship Id="rId11405" Type="http://schemas.openxmlformats.org/officeDocument/2006/relationships/image" Target="../media/image11504.png"/><Relationship Id="rId11406" Type="http://schemas.openxmlformats.org/officeDocument/2006/relationships/image" Target="../media/image11505.png"/><Relationship Id="rId11407" Type="http://schemas.openxmlformats.org/officeDocument/2006/relationships/image" Target="../media/image11506.png"/><Relationship Id="rId11408" Type="http://schemas.openxmlformats.org/officeDocument/2006/relationships/image" Target="../media/image11507.png"/><Relationship Id="rId11409" Type="http://schemas.openxmlformats.org/officeDocument/2006/relationships/image" Target="../media/image11508.png"/><Relationship Id="rId11410" Type="http://schemas.openxmlformats.org/officeDocument/2006/relationships/image" Target="../media/image11509.png"/><Relationship Id="rId11411" Type="http://schemas.openxmlformats.org/officeDocument/2006/relationships/image" Target="../media/image11510.png"/><Relationship Id="rId11412" Type="http://schemas.openxmlformats.org/officeDocument/2006/relationships/image" Target="../media/image11511.png"/><Relationship Id="rId11413" Type="http://schemas.openxmlformats.org/officeDocument/2006/relationships/image" Target="../media/image11512.png"/><Relationship Id="rId11414" Type="http://schemas.openxmlformats.org/officeDocument/2006/relationships/image" Target="../media/image11513.png"/><Relationship Id="rId11415" Type="http://schemas.openxmlformats.org/officeDocument/2006/relationships/image" Target="../media/image11514.png"/><Relationship Id="rId11416" Type="http://schemas.openxmlformats.org/officeDocument/2006/relationships/image" Target="../media/image11515.png"/><Relationship Id="rId11417" Type="http://schemas.openxmlformats.org/officeDocument/2006/relationships/image" Target="../media/image11516.png"/><Relationship Id="rId11418" Type="http://schemas.openxmlformats.org/officeDocument/2006/relationships/image" Target="../media/image11517.png"/><Relationship Id="rId11419" Type="http://schemas.openxmlformats.org/officeDocument/2006/relationships/image" Target="../media/image11518.png"/><Relationship Id="rId11420" Type="http://schemas.openxmlformats.org/officeDocument/2006/relationships/image" Target="../media/image11519.png"/><Relationship Id="rId11421" Type="http://schemas.openxmlformats.org/officeDocument/2006/relationships/image" Target="../media/image11520.png"/><Relationship Id="rId11422" Type="http://schemas.openxmlformats.org/officeDocument/2006/relationships/image" Target="../media/image11521.png"/><Relationship Id="rId11423" Type="http://schemas.openxmlformats.org/officeDocument/2006/relationships/image" Target="../media/image11522.png"/><Relationship Id="rId11424" Type="http://schemas.openxmlformats.org/officeDocument/2006/relationships/image" Target="../media/image11523.png"/><Relationship Id="rId11425" Type="http://schemas.openxmlformats.org/officeDocument/2006/relationships/image" Target="../media/image11524.png"/><Relationship Id="rId11426" Type="http://schemas.openxmlformats.org/officeDocument/2006/relationships/image" Target="../media/image11525.png"/><Relationship Id="rId11427" Type="http://schemas.openxmlformats.org/officeDocument/2006/relationships/image" Target="../media/image11526.png"/><Relationship Id="rId11428" Type="http://schemas.openxmlformats.org/officeDocument/2006/relationships/image" Target="../media/image11527.png"/><Relationship Id="rId11429" Type="http://schemas.openxmlformats.org/officeDocument/2006/relationships/image" Target="../media/image11528.png"/><Relationship Id="rId11430" Type="http://schemas.openxmlformats.org/officeDocument/2006/relationships/image" Target="../media/image11529.png"/><Relationship Id="rId11431" Type="http://schemas.openxmlformats.org/officeDocument/2006/relationships/image" Target="../media/image11530.png"/><Relationship Id="rId11432" Type="http://schemas.openxmlformats.org/officeDocument/2006/relationships/image" Target="../media/image11531.png"/><Relationship Id="rId11433" Type="http://schemas.openxmlformats.org/officeDocument/2006/relationships/image" Target="../media/image11532.png"/><Relationship Id="rId11434" Type="http://schemas.openxmlformats.org/officeDocument/2006/relationships/image" Target="../media/image11533.png"/><Relationship Id="rId11435" Type="http://schemas.openxmlformats.org/officeDocument/2006/relationships/image" Target="../media/image11534.png"/><Relationship Id="rId11436" Type="http://schemas.openxmlformats.org/officeDocument/2006/relationships/image" Target="../media/image11535.png"/><Relationship Id="rId11437" Type="http://schemas.openxmlformats.org/officeDocument/2006/relationships/image" Target="../media/image11536.png"/><Relationship Id="rId11438" Type="http://schemas.openxmlformats.org/officeDocument/2006/relationships/image" Target="../media/image11537.png"/><Relationship Id="rId11439" Type="http://schemas.openxmlformats.org/officeDocument/2006/relationships/image" Target="../media/image11538.png"/><Relationship Id="rId11440" Type="http://schemas.openxmlformats.org/officeDocument/2006/relationships/image" Target="../media/image11539.png"/><Relationship Id="rId11441" Type="http://schemas.openxmlformats.org/officeDocument/2006/relationships/image" Target="../media/image11540.png"/><Relationship Id="rId11442" Type="http://schemas.openxmlformats.org/officeDocument/2006/relationships/image" Target="../media/image11541.png"/><Relationship Id="rId11443" Type="http://schemas.openxmlformats.org/officeDocument/2006/relationships/image" Target="../media/image11542.png"/><Relationship Id="rId11444" Type="http://schemas.openxmlformats.org/officeDocument/2006/relationships/image" Target="../media/image11543.png"/><Relationship Id="rId11445" Type="http://schemas.openxmlformats.org/officeDocument/2006/relationships/image" Target="../media/image11544.png"/><Relationship Id="rId11446" Type="http://schemas.openxmlformats.org/officeDocument/2006/relationships/image" Target="../media/image11545.png"/><Relationship Id="rId11447" Type="http://schemas.openxmlformats.org/officeDocument/2006/relationships/image" Target="../media/image11546.png"/><Relationship Id="rId11448" Type="http://schemas.openxmlformats.org/officeDocument/2006/relationships/image" Target="../media/image11547.png"/><Relationship Id="rId11449" Type="http://schemas.openxmlformats.org/officeDocument/2006/relationships/image" Target="../media/image11548.png"/><Relationship Id="rId11450" Type="http://schemas.openxmlformats.org/officeDocument/2006/relationships/image" Target="../media/image11549.png"/><Relationship Id="rId11451" Type="http://schemas.openxmlformats.org/officeDocument/2006/relationships/image" Target="../media/image11550.png"/><Relationship Id="rId11452" Type="http://schemas.openxmlformats.org/officeDocument/2006/relationships/image" Target="../media/image11551.png"/><Relationship Id="rId11453" Type="http://schemas.openxmlformats.org/officeDocument/2006/relationships/image" Target="../media/image11552.png"/><Relationship Id="rId11454" Type="http://schemas.openxmlformats.org/officeDocument/2006/relationships/image" Target="../media/image11553.png"/><Relationship Id="rId11455" Type="http://schemas.openxmlformats.org/officeDocument/2006/relationships/image" Target="../media/image11554.png"/><Relationship Id="rId11456" Type="http://schemas.openxmlformats.org/officeDocument/2006/relationships/image" Target="../media/image11555.png"/><Relationship Id="rId11457" Type="http://schemas.openxmlformats.org/officeDocument/2006/relationships/image" Target="../media/image11556.png"/><Relationship Id="rId11458" Type="http://schemas.openxmlformats.org/officeDocument/2006/relationships/image" Target="../media/image11557.png"/><Relationship Id="rId11459" Type="http://schemas.openxmlformats.org/officeDocument/2006/relationships/image" Target="../media/image11558.png"/><Relationship Id="rId11460" Type="http://schemas.openxmlformats.org/officeDocument/2006/relationships/image" Target="../media/image11559.png"/><Relationship Id="rId11461" Type="http://schemas.openxmlformats.org/officeDocument/2006/relationships/image" Target="../media/image11560.png"/><Relationship Id="rId11462" Type="http://schemas.openxmlformats.org/officeDocument/2006/relationships/image" Target="../media/image11561.png"/><Relationship Id="rId11463" Type="http://schemas.openxmlformats.org/officeDocument/2006/relationships/image" Target="../media/image11562.png"/><Relationship Id="rId11464" Type="http://schemas.openxmlformats.org/officeDocument/2006/relationships/image" Target="../media/image11563.png"/><Relationship Id="rId11465" Type="http://schemas.openxmlformats.org/officeDocument/2006/relationships/image" Target="../media/image11564.png"/><Relationship Id="rId11466" Type="http://schemas.openxmlformats.org/officeDocument/2006/relationships/image" Target="../media/image11565.png"/><Relationship Id="rId11467" Type="http://schemas.openxmlformats.org/officeDocument/2006/relationships/image" Target="../media/image11566.png"/><Relationship Id="rId11468" Type="http://schemas.openxmlformats.org/officeDocument/2006/relationships/image" Target="../media/image11567.png"/><Relationship Id="rId11469" Type="http://schemas.openxmlformats.org/officeDocument/2006/relationships/image" Target="../media/image11568.png"/><Relationship Id="rId11470" Type="http://schemas.openxmlformats.org/officeDocument/2006/relationships/image" Target="../media/image11569.png"/><Relationship Id="rId11471" Type="http://schemas.openxmlformats.org/officeDocument/2006/relationships/image" Target="../media/image11570.png"/><Relationship Id="rId11472" Type="http://schemas.openxmlformats.org/officeDocument/2006/relationships/image" Target="../media/image11571.png"/><Relationship Id="rId11473" Type="http://schemas.openxmlformats.org/officeDocument/2006/relationships/image" Target="../media/image11572.png"/><Relationship Id="rId11474" Type="http://schemas.openxmlformats.org/officeDocument/2006/relationships/image" Target="../media/image11573.png"/><Relationship Id="rId11475" Type="http://schemas.openxmlformats.org/officeDocument/2006/relationships/image" Target="../media/image11574.png"/><Relationship Id="rId11476" Type="http://schemas.openxmlformats.org/officeDocument/2006/relationships/image" Target="../media/image11575.png"/><Relationship Id="rId11477" Type="http://schemas.openxmlformats.org/officeDocument/2006/relationships/image" Target="../media/image11576.png"/><Relationship Id="rId11478" Type="http://schemas.openxmlformats.org/officeDocument/2006/relationships/image" Target="../media/image11577.png"/><Relationship Id="rId11479" Type="http://schemas.openxmlformats.org/officeDocument/2006/relationships/image" Target="../media/image11578.png"/><Relationship Id="rId11480" Type="http://schemas.openxmlformats.org/officeDocument/2006/relationships/image" Target="../media/image11579.png"/><Relationship Id="rId11481" Type="http://schemas.openxmlformats.org/officeDocument/2006/relationships/image" Target="../media/image11580.png"/><Relationship Id="rId11482" Type="http://schemas.openxmlformats.org/officeDocument/2006/relationships/image" Target="../media/image11581.png"/><Relationship Id="rId11483" Type="http://schemas.openxmlformats.org/officeDocument/2006/relationships/image" Target="../media/image11582.png"/><Relationship Id="rId11484" Type="http://schemas.openxmlformats.org/officeDocument/2006/relationships/image" Target="../media/image11583.png"/><Relationship Id="rId11485" Type="http://schemas.openxmlformats.org/officeDocument/2006/relationships/image" Target="../media/image11584.png"/><Relationship Id="rId11486" Type="http://schemas.openxmlformats.org/officeDocument/2006/relationships/image" Target="../media/image11585.png"/><Relationship Id="rId11487" Type="http://schemas.openxmlformats.org/officeDocument/2006/relationships/image" Target="../media/image11586.png"/><Relationship Id="rId11488" Type="http://schemas.openxmlformats.org/officeDocument/2006/relationships/image" Target="../media/image11587.png"/><Relationship Id="rId11489" Type="http://schemas.openxmlformats.org/officeDocument/2006/relationships/image" Target="../media/image11588.png"/><Relationship Id="rId11490" Type="http://schemas.openxmlformats.org/officeDocument/2006/relationships/image" Target="../media/image11589.png"/><Relationship Id="rId11491" Type="http://schemas.openxmlformats.org/officeDocument/2006/relationships/image" Target="../media/image11590.png"/><Relationship Id="rId11492" Type="http://schemas.openxmlformats.org/officeDocument/2006/relationships/image" Target="../media/image11591.png"/><Relationship Id="rId11493" Type="http://schemas.openxmlformats.org/officeDocument/2006/relationships/image" Target="../media/image11592.png"/><Relationship Id="rId11494" Type="http://schemas.openxmlformats.org/officeDocument/2006/relationships/image" Target="../media/image11593.png"/><Relationship Id="rId11495" Type="http://schemas.openxmlformats.org/officeDocument/2006/relationships/image" Target="../media/image11594.png"/><Relationship Id="rId11496" Type="http://schemas.openxmlformats.org/officeDocument/2006/relationships/image" Target="../media/image11595.png"/><Relationship Id="rId11497" Type="http://schemas.openxmlformats.org/officeDocument/2006/relationships/image" Target="../media/image11596.png"/><Relationship Id="rId11498" Type="http://schemas.openxmlformats.org/officeDocument/2006/relationships/image" Target="../media/image11597.png"/><Relationship Id="rId11499" Type="http://schemas.openxmlformats.org/officeDocument/2006/relationships/image" Target="../media/image11598.png"/><Relationship Id="rId11500" Type="http://schemas.openxmlformats.org/officeDocument/2006/relationships/image" Target="../media/image11599.png"/><Relationship Id="rId11501" Type="http://schemas.openxmlformats.org/officeDocument/2006/relationships/image" Target="../media/image11600.png"/><Relationship Id="rId11502" Type="http://schemas.openxmlformats.org/officeDocument/2006/relationships/image" Target="../media/image11601.png"/><Relationship Id="rId11503" Type="http://schemas.openxmlformats.org/officeDocument/2006/relationships/image" Target="../media/image11602.png"/><Relationship Id="rId11504" Type="http://schemas.openxmlformats.org/officeDocument/2006/relationships/image" Target="../media/image11603.png"/><Relationship Id="rId11505" Type="http://schemas.openxmlformats.org/officeDocument/2006/relationships/image" Target="../media/image11604.png"/><Relationship Id="rId11506" Type="http://schemas.openxmlformats.org/officeDocument/2006/relationships/image" Target="../media/image11605.png"/><Relationship Id="rId11507" Type="http://schemas.openxmlformats.org/officeDocument/2006/relationships/image" Target="../media/image11606.png"/><Relationship Id="rId11508" Type="http://schemas.openxmlformats.org/officeDocument/2006/relationships/image" Target="../media/image11607.png"/><Relationship Id="rId11509" Type="http://schemas.openxmlformats.org/officeDocument/2006/relationships/image" Target="../media/image11608.png"/><Relationship Id="rId11510" Type="http://schemas.openxmlformats.org/officeDocument/2006/relationships/image" Target="../media/image11609.png"/><Relationship Id="rId11511" Type="http://schemas.openxmlformats.org/officeDocument/2006/relationships/image" Target="../media/image11610.png"/><Relationship Id="rId11512" Type="http://schemas.openxmlformats.org/officeDocument/2006/relationships/image" Target="../media/image11611.png"/><Relationship Id="rId11513" Type="http://schemas.openxmlformats.org/officeDocument/2006/relationships/image" Target="../media/image11612.png"/><Relationship Id="rId11514" Type="http://schemas.openxmlformats.org/officeDocument/2006/relationships/image" Target="../media/image11613.png"/><Relationship Id="rId11515" Type="http://schemas.openxmlformats.org/officeDocument/2006/relationships/image" Target="../media/image11614.png"/><Relationship Id="rId11516" Type="http://schemas.openxmlformats.org/officeDocument/2006/relationships/image" Target="../media/image11615.png"/><Relationship Id="rId11517" Type="http://schemas.openxmlformats.org/officeDocument/2006/relationships/image" Target="../media/image11616.png"/><Relationship Id="rId11518" Type="http://schemas.openxmlformats.org/officeDocument/2006/relationships/image" Target="../media/image11617.png"/><Relationship Id="rId11519" Type="http://schemas.openxmlformats.org/officeDocument/2006/relationships/image" Target="../media/image11618.png"/><Relationship Id="rId11520" Type="http://schemas.openxmlformats.org/officeDocument/2006/relationships/image" Target="../media/image11619.png"/><Relationship Id="rId11521" Type="http://schemas.openxmlformats.org/officeDocument/2006/relationships/image" Target="../media/image11620.png"/><Relationship Id="rId11522" Type="http://schemas.openxmlformats.org/officeDocument/2006/relationships/image" Target="../media/image11621.png"/><Relationship Id="rId11523" Type="http://schemas.openxmlformats.org/officeDocument/2006/relationships/image" Target="../media/image11622.png"/><Relationship Id="rId11524" Type="http://schemas.openxmlformats.org/officeDocument/2006/relationships/image" Target="../media/image11623.png"/><Relationship Id="rId11525" Type="http://schemas.openxmlformats.org/officeDocument/2006/relationships/image" Target="../media/image11624.png"/><Relationship Id="rId11526" Type="http://schemas.openxmlformats.org/officeDocument/2006/relationships/image" Target="../media/image11625.png"/><Relationship Id="rId11527" Type="http://schemas.openxmlformats.org/officeDocument/2006/relationships/image" Target="../media/image11626.png"/><Relationship Id="rId11528" Type="http://schemas.openxmlformats.org/officeDocument/2006/relationships/image" Target="../media/image11627.png"/><Relationship Id="rId11529" Type="http://schemas.openxmlformats.org/officeDocument/2006/relationships/image" Target="../media/image11628.png"/><Relationship Id="rId11530" Type="http://schemas.openxmlformats.org/officeDocument/2006/relationships/image" Target="../media/image11629.png"/><Relationship Id="rId11531" Type="http://schemas.openxmlformats.org/officeDocument/2006/relationships/image" Target="../media/image11630.png"/><Relationship Id="rId11532" Type="http://schemas.openxmlformats.org/officeDocument/2006/relationships/image" Target="../media/image11631.png"/><Relationship Id="rId11533" Type="http://schemas.openxmlformats.org/officeDocument/2006/relationships/image" Target="../media/image11632.png"/><Relationship Id="rId11534" Type="http://schemas.openxmlformats.org/officeDocument/2006/relationships/image" Target="../media/image11633.png"/><Relationship Id="rId11535" Type="http://schemas.openxmlformats.org/officeDocument/2006/relationships/image" Target="../media/image11634.png"/><Relationship Id="rId11536" Type="http://schemas.openxmlformats.org/officeDocument/2006/relationships/image" Target="../media/image11635.png"/><Relationship Id="rId11537" Type="http://schemas.openxmlformats.org/officeDocument/2006/relationships/image" Target="../media/image11636.png"/><Relationship Id="rId11538" Type="http://schemas.openxmlformats.org/officeDocument/2006/relationships/image" Target="../media/image11637.png"/><Relationship Id="rId11539" Type="http://schemas.openxmlformats.org/officeDocument/2006/relationships/image" Target="../media/image11638.png"/><Relationship Id="rId11540" Type="http://schemas.openxmlformats.org/officeDocument/2006/relationships/image" Target="../media/image11639.png"/><Relationship Id="rId11541" Type="http://schemas.openxmlformats.org/officeDocument/2006/relationships/image" Target="../media/image11640.png"/><Relationship Id="rId11542" Type="http://schemas.openxmlformats.org/officeDocument/2006/relationships/image" Target="../media/image11641.png"/><Relationship Id="rId11543" Type="http://schemas.openxmlformats.org/officeDocument/2006/relationships/image" Target="../media/image11642.png"/><Relationship Id="rId11544" Type="http://schemas.openxmlformats.org/officeDocument/2006/relationships/image" Target="../media/image11643.png"/><Relationship Id="rId11545" Type="http://schemas.openxmlformats.org/officeDocument/2006/relationships/image" Target="../media/image11644.png"/><Relationship Id="rId11546" Type="http://schemas.openxmlformats.org/officeDocument/2006/relationships/image" Target="../media/image11645.png"/><Relationship Id="rId11547" Type="http://schemas.openxmlformats.org/officeDocument/2006/relationships/image" Target="../media/image11646.png"/><Relationship Id="rId11548" Type="http://schemas.openxmlformats.org/officeDocument/2006/relationships/image" Target="../media/image11647.png"/><Relationship Id="rId11549" Type="http://schemas.openxmlformats.org/officeDocument/2006/relationships/image" Target="../media/image11648.png"/><Relationship Id="rId11550" Type="http://schemas.openxmlformats.org/officeDocument/2006/relationships/image" Target="../media/image11649.png"/><Relationship Id="rId11551" Type="http://schemas.openxmlformats.org/officeDocument/2006/relationships/image" Target="../media/image11650.png"/><Relationship Id="rId11552" Type="http://schemas.openxmlformats.org/officeDocument/2006/relationships/image" Target="../media/image11651.png"/><Relationship Id="rId11553" Type="http://schemas.openxmlformats.org/officeDocument/2006/relationships/image" Target="../media/image11652.png"/><Relationship Id="rId11554" Type="http://schemas.openxmlformats.org/officeDocument/2006/relationships/image" Target="../media/image11653.png"/><Relationship Id="rId11555" Type="http://schemas.openxmlformats.org/officeDocument/2006/relationships/image" Target="../media/image11654.png"/><Relationship Id="rId11556" Type="http://schemas.openxmlformats.org/officeDocument/2006/relationships/image" Target="../media/image11655.png"/><Relationship Id="rId11557" Type="http://schemas.openxmlformats.org/officeDocument/2006/relationships/image" Target="../media/image11656.png"/><Relationship Id="rId11558" Type="http://schemas.openxmlformats.org/officeDocument/2006/relationships/image" Target="../media/image11657.png"/><Relationship Id="rId11559" Type="http://schemas.openxmlformats.org/officeDocument/2006/relationships/image" Target="../media/image11658.png"/><Relationship Id="rId11560" Type="http://schemas.openxmlformats.org/officeDocument/2006/relationships/image" Target="../media/image11659.png"/><Relationship Id="rId11561" Type="http://schemas.openxmlformats.org/officeDocument/2006/relationships/image" Target="../media/image11660.png"/><Relationship Id="rId11562" Type="http://schemas.openxmlformats.org/officeDocument/2006/relationships/image" Target="../media/image11661.png"/><Relationship Id="rId11563" Type="http://schemas.openxmlformats.org/officeDocument/2006/relationships/image" Target="../media/image11662.png"/><Relationship Id="rId11564" Type="http://schemas.openxmlformats.org/officeDocument/2006/relationships/image" Target="../media/image11663.png"/><Relationship Id="rId11565" Type="http://schemas.openxmlformats.org/officeDocument/2006/relationships/image" Target="../media/image11664.png"/><Relationship Id="rId11566" Type="http://schemas.openxmlformats.org/officeDocument/2006/relationships/image" Target="../media/image11665.png"/><Relationship Id="rId11567" Type="http://schemas.openxmlformats.org/officeDocument/2006/relationships/image" Target="../media/image11666.png"/><Relationship Id="rId11568" Type="http://schemas.openxmlformats.org/officeDocument/2006/relationships/image" Target="../media/image11667.png"/><Relationship Id="rId11569" Type="http://schemas.openxmlformats.org/officeDocument/2006/relationships/image" Target="../media/image11668.png"/><Relationship Id="rId11570" Type="http://schemas.openxmlformats.org/officeDocument/2006/relationships/image" Target="../media/image11669.png"/><Relationship Id="rId11571" Type="http://schemas.openxmlformats.org/officeDocument/2006/relationships/image" Target="../media/image11670.png"/><Relationship Id="rId11572" Type="http://schemas.openxmlformats.org/officeDocument/2006/relationships/image" Target="../media/image11671.png"/><Relationship Id="rId11573" Type="http://schemas.openxmlformats.org/officeDocument/2006/relationships/image" Target="../media/image11672.png"/><Relationship Id="rId11574" Type="http://schemas.openxmlformats.org/officeDocument/2006/relationships/image" Target="../media/image11673.png"/><Relationship Id="rId11575" Type="http://schemas.openxmlformats.org/officeDocument/2006/relationships/image" Target="../media/image11674.png"/><Relationship Id="rId11576" Type="http://schemas.openxmlformats.org/officeDocument/2006/relationships/image" Target="../media/image11675.png"/><Relationship Id="rId11577" Type="http://schemas.openxmlformats.org/officeDocument/2006/relationships/image" Target="../media/image11676.png"/><Relationship Id="rId11578" Type="http://schemas.openxmlformats.org/officeDocument/2006/relationships/image" Target="../media/image11677.png"/><Relationship Id="rId11579" Type="http://schemas.openxmlformats.org/officeDocument/2006/relationships/image" Target="../media/image11678.png"/><Relationship Id="rId11580" Type="http://schemas.openxmlformats.org/officeDocument/2006/relationships/image" Target="../media/image11679.png"/><Relationship Id="rId11581" Type="http://schemas.openxmlformats.org/officeDocument/2006/relationships/image" Target="../media/image11680.png"/><Relationship Id="rId11582" Type="http://schemas.openxmlformats.org/officeDocument/2006/relationships/image" Target="../media/image11681.png"/><Relationship Id="rId11583" Type="http://schemas.openxmlformats.org/officeDocument/2006/relationships/image" Target="../media/image11682.png"/><Relationship Id="rId11584" Type="http://schemas.openxmlformats.org/officeDocument/2006/relationships/image" Target="../media/image11683.png"/><Relationship Id="rId11585" Type="http://schemas.openxmlformats.org/officeDocument/2006/relationships/image" Target="../media/image11684.png"/><Relationship Id="rId11586" Type="http://schemas.openxmlformats.org/officeDocument/2006/relationships/image" Target="../media/image11685.png"/><Relationship Id="rId11587" Type="http://schemas.openxmlformats.org/officeDocument/2006/relationships/image" Target="../media/image11686.png"/><Relationship Id="rId11588" Type="http://schemas.openxmlformats.org/officeDocument/2006/relationships/image" Target="../media/image11687.png"/><Relationship Id="rId11589" Type="http://schemas.openxmlformats.org/officeDocument/2006/relationships/image" Target="../media/image11688.png"/><Relationship Id="rId11590" Type="http://schemas.openxmlformats.org/officeDocument/2006/relationships/image" Target="../media/image11689.png"/><Relationship Id="rId11591" Type="http://schemas.openxmlformats.org/officeDocument/2006/relationships/image" Target="../media/image11690.png"/><Relationship Id="rId11592" Type="http://schemas.openxmlformats.org/officeDocument/2006/relationships/image" Target="../media/image11691.png"/><Relationship Id="rId11593" Type="http://schemas.openxmlformats.org/officeDocument/2006/relationships/image" Target="../media/image11692.png"/><Relationship Id="rId11594" Type="http://schemas.openxmlformats.org/officeDocument/2006/relationships/image" Target="../media/image11693.png"/><Relationship Id="rId11595" Type="http://schemas.openxmlformats.org/officeDocument/2006/relationships/image" Target="../media/image11694.png"/><Relationship Id="rId11596" Type="http://schemas.openxmlformats.org/officeDocument/2006/relationships/image" Target="../media/image11695.png"/><Relationship Id="rId11597" Type="http://schemas.openxmlformats.org/officeDocument/2006/relationships/image" Target="../media/image11696.png"/><Relationship Id="rId11598" Type="http://schemas.openxmlformats.org/officeDocument/2006/relationships/image" Target="../media/image11697.png"/><Relationship Id="rId11599" Type="http://schemas.openxmlformats.org/officeDocument/2006/relationships/image" Target="../media/image11698.png"/><Relationship Id="rId11600" Type="http://schemas.openxmlformats.org/officeDocument/2006/relationships/image" Target="../media/image11699.png"/><Relationship Id="rId11601" Type="http://schemas.openxmlformats.org/officeDocument/2006/relationships/image" Target="../media/image11700.png"/><Relationship Id="rId11602" Type="http://schemas.openxmlformats.org/officeDocument/2006/relationships/image" Target="../media/image11701.png"/><Relationship Id="rId11603" Type="http://schemas.openxmlformats.org/officeDocument/2006/relationships/image" Target="../media/image11702.png"/><Relationship Id="rId11604" Type="http://schemas.openxmlformats.org/officeDocument/2006/relationships/image" Target="../media/image11703.png"/><Relationship Id="rId11605" Type="http://schemas.openxmlformats.org/officeDocument/2006/relationships/image" Target="../media/image11704.png"/><Relationship Id="rId11606" Type="http://schemas.openxmlformats.org/officeDocument/2006/relationships/image" Target="../media/image11705.png"/><Relationship Id="rId11607" Type="http://schemas.openxmlformats.org/officeDocument/2006/relationships/image" Target="../media/image11706.png"/><Relationship Id="rId11608" Type="http://schemas.openxmlformats.org/officeDocument/2006/relationships/image" Target="../media/image11707.png"/><Relationship Id="rId11609" Type="http://schemas.openxmlformats.org/officeDocument/2006/relationships/image" Target="../media/image11708.png"/><Relationship Id="rId11610" Type="http://schemas.openxmlformats.org/officeDocument/2006/relationships/image" Target="../media/image11709.png"/><Relationship Id="rId11611" Type="http://schemas.openxmlformats.org/officeDocument/2006/relationships/image" Target="../media/image11710.png"/><Relationship Id="rId11612" Type="http://schemas.openxmlformats.org/officeDocument/2006/relationships/image" Target="../media/image11711.png"/><Relationship Id="rId11613" Type="http://schemas.openxmlformats.org/officeDocument/2006/relationships/image" Target="../media/image11712.png"/><Relationship Id="rId11614" Type="http://schemas.openxmlformats.org/officeDocument/2006/relationships/image" Target="../media/image11713.png"/><Relationship Id="rId11615" Type="http://schemas.openxmlformats.org/officeDocument/2006/relationships/image" Target="../media/image11714.png"/><Relationship Id="rId11616" Type="http://schemas.openxmlformats.org/officeDocument/2006/relationships/image" Target="../media/image11715.png"/><Relationship Id="rId11617" Type="http://schemas.openxmlformats.org/officeDocument/2006/relationships/image" Target="../media/image11716.png"/><Relationship Id="rId11618" Type="http://schemas.openxmlformats.org/officeDocument/2006/relationships/image" Target="../media/image11717.png"/><Relationship Id="rId11619" Type="http://schemas.openxmlformats.org/officeDocument/2006/relationships/image" Target="../media/image11718.png"/><Relationship Id="rId11620" Type="http://schemas.openxmlformats.org/officeDocument/2006/relationships/image" Target="../media/image11719.png"/><Relationship Id="rId11621" Type="http://schemas.openxmlformats.org/officeDocument/2006/relationships/image" Target="../media/image11720.png"/><Relationship Id="rId11622" Type="http://schemas.openxmlformats.org/officeDocument/2006/relationships/image" Target="../media/image11721.png"/><Relationship Id="rId11623" Type="http://schemas.openxmlformats.org/officeDocument/2006/relationships/image" Target="../media/image11722.png"/><Relationship Id="rId11624" Type="http://schemas.openxmlformats.org/officeDocument/2006/relationships/image" Target="../media/image11723.png"/><Relationship Id="rId11625" Type="http://schemas.openxmlformats.org/officeDocument/2006/relationships/image" Target="../media/image11724.png"/><Relationship Id="rId11626" Type="http://schemas.openxmlformats.org/officeDocument/2006/relationships/image" Target="../media/image11725.png"/><Relationship Id="rId11627" Type="http://schemas.openxmlformats.org/officeDocument/2006/relationships/image" Target="../media/image11726.png"/><Relationship Id="rId11628" Type="http://schemas.openxmlformats.org/officeDocument/2006/relationships/image" Target="../media/image11727.png"/><Relationship Id="rId11629" Type="http://schemas.openxmlformats.org/officeDocument/2006/relationships/image" Target="../media/image11728.png"/><Relationship Id="rId11630" Type="http://schemas.openxmlformats.org/officeDocument/2006/relationships/image" Target="../media/image11729.png"/><Relationship Id="rId11631" Type="http://schemas.openxmlformats.org/officeDocument/2006/relationships/image" Target="../media/image11730.png"/><Relationship Id="rId11632" Type="http://schemas.openxmlformats.org/officeDocument/2006/relationships/image" Target="../media/image11731.png"/><Relationship Id="rId11633" Type="http://schemas.openxmlformats.org/officeDocument/2006/relationships/image" Target="../media/image11732.png"/><Relationship Id="rId11634" Type="http://schemas.openxmlformats.org/officeDocument/2006/relationships/image" Target="../media/image11733.png"/><Relationship Id="rId11635" Type="http://schemas.openxmlformats.org/officeDocument/2006/relationships/image" Target="../media/image11734.png"/><Relationship Id="rId11636" Type="http://schemas.openxmlformats.org/officeDocument/2006/relationships/image" Target="../media/image11735.png"/><Relationship Id="rId11637" Type="http://schemas.openxmlformats.org/officeDocument/2006/relationships/image" Target="../media/image11736.png"/><Relationship Id="rId11638" Type="http://schemas.openxmlformats.org/officeDocument/2006/relationships/image" Target="../media/image11737.png"/><Relationship Id="rId11639" Type="http://schemas.openxmlformats.org/officeDocument/2006/relationships/image" Target="../media/image11738.png"/><Relationship Id="rId11640" Type="http://schemas.openxmlformats.org/officeDocument/2006/relationships/image" Target="../media/image11739.png"/><Relationship Id="rId11641" Type="http://schemas.openxmlformats.org/officeDocument/2006/relationships/image" Target="../media/image11740.png"/><Relationship Id="rId11642" Type="http://schemas.openxmlformats.org/officeDocument/2006/relationships/image" Target="../media/image11741.png"/><Relationship Id="rId11643" Type="http://schemas.openxmlformats.org/officeDocument/2006/relationships/image" Target="../media/image11742.png"/><Relationship Id="rId11644" Type="http://schemas.openxmlformats.org/officeDocument/2006/relationships/image" Target="../media/image11743.png"/><Relationship Id="rId11645" Type="http://schemas.openxmlformats.org/officeDocument/2006/relationships/image" Target="../media/image11744.png"/><Relationship Id="rId11646" Type="http://schemas.openxmlformats.org/officeDocument/2006/relationships/image" Target="../media/image11745.png"/><Relationship Id="rId11647" Type="http://schemas.openxmlformats.org/officeDocument/2006/relationships/image" Target="../media/image11746.png"/><Relationship Id="rId11648" Type="http://schemas.openxmlformats.org/officeDocument/2006/relationships/image" Target="../media/image11747.png"/><Relationship Id="rId11649" Type="http://schemas.openxmlformats.org/officeDocument/2006/relationships/image" Target="../media/image11748.png"/><Relationship Id="rId11650" Type="http://schemas.openxmlformats.org/officeDocument/2006/relationships/image" Target="../media/image11749.png"/><Relationship Id="rId11651" Type="http://schemas.openxmlformats.org/officeDocument/2006/relationships/image" Target="../media/image11750.png"/><Relationship Id="rId11652" Type="http://schemas.openxmlformats.org/officeDocument/2006/relationships/image" Target="../media/image11751.png"/><Relationship Id="rId11653" Type="http://schemas.openxmlformats.org/officeDocument/2006/relationships/image" Target="../media/image11752.png"/><Relationship Id="rId11654" Type="http://schemas.openxmlformats.org/officeDocument/2006/relationships/image" Target="../media/image11753.png"/><Relationship Id="rId11655" Type="http://schemas.openxmlformats.org/officeDocument/2006/relationships/image" Target="../media/image11754.png"/><Relationship Id="rId11656" Type="http://schemas.openxmlformats.org/officeDocument/2006/relationships/image" Target="../media/image11755.png"/><Relationship Id="rId11657" Type="http://schemas.openxmlformats.org/officeDocument/2006/relationships/image" Target="../media/image11756.png"/><Relationship Id="rId11658" Type="http://schemas.openxmlformats.org/officeDocument/2006/relationships/image" Target="../media/image11757.png"/><Relationship Id="rId11659" Type="http://schemas.openxmlformats.org/officeDocument/2006/relationships/image" Target="../media/image11758.png"/><Relationship Id="rId11660" Type="http://schemas.openxmlformats.org/officeDocument/2006/relationships/image" Target="../media/image11759.png"/><Relationship Id="rId11661" Type="http://schemas.openxmlformats.org/officeDocument/2006/relationships/image" Target="../media/image11760.png"/><Relationship Id="rId11662" Type="http://schemas.openxmlformats.org/officeDocument/2006/relationships/image" Target="../media/image11761.png"/><Relationship Id="rId11663" Type="http://schemas.openxmlformats.org/officeDocument/2006/relationships/image" Target="../media/image11762.png"/><Relationship Id="rId11664" Type="http://schemas.openxmlformats.org/officeDocument/2006/relationships/image" Target="../media/image11763.png"/><Relationship Id="rId11665" Type="http://schemas.openxmlformats.org/officeDocument/2006/relationships/image" Target="../media/image11764.png"/><Relationship Id="rId11666" Type="http://schemas.openxmlformats.org/officeDocument/2006/relationships/image" Target="../media/image11765.png"/><Relationship Id="rId11667" Type="http://schemas.openxmlformats.org/officeDocument/2006/relationships/image" Target="../media/image11766.png"/><Relationship Id="rId11668" Type="http://schemas.openxmlformats.org/officeDocument/2006/relationships/image" Target="../media/image11767.png"/><Relationship Id="rId11669" Type="http://schemas.openxmlformats.org/officeDocument/2006/relationships/image" Target="../media/image11768.png"/><Relationship Id="rId11670" Type="http://schemas.openxmlformats.org/officeDocument/2006/relationships/image" Target="../media/image11769.png"/><Relationship Id="rId11671" Type="http://schemas.openxmlformats.org/officeDocument/2006/relationships/image" Target="../media/image11770.png"/><Relationship Id="rId11672" Type="http://schemas.openxmlformats.org/officeDocument/2006/relationships/image" Target="../media/image11771.png"/><Relationship Id="rId11673" Type="http://schemas.openxmlformats.org/officeDocument/2006/relationships/image" Target="../media/image11772.png"/><Relationship Id="rId11674" Type="http://schemas.openxmlformats.org/officeDocument/2006/relationships/image" Target="../media/image11773.png"/><Relationship Id="rId11675" Type="http://schemas.openxmlformats.org/officeDocument/2006/relationships/image" Target="../media/image11774.png"/><Relationship Id="rId11676" Type="http://schemas.openxmlformats.org/officeDocument/2006/relationships/image" Target="../media/image11775.png"/><Relationship Id="rId11677" Type="http://schemas.openxmlformats.org/officeDocument/2006/relationships/image" Target="../media/image11776.png"/><Relationship Id="rId11678" Type="http://schemas.openxmlformats.org/officeDocument/2006/relationships/image" Target="../media/image11777.png"/><Relationship Id="rId11679" Type="http://schemas.openxmlformats.org/officeDocument/2006/relationships/image" Target="../media/image11778.png"/><Relationship Id="rId11680" Type="http://schemas.openxmlformats.org/officeDocument/2006/relationships/image" Target="../media/image11779.png"/><Relationship Id="rId11681" Type="http://schemas.openxmlformats.org/officeDocument/2006/relationships/image" Target="../media/image11780.png"/><Relationship Id="rId11682" Type="http://schemas.openxmlformats.org/officeDocument/2006/relationships/image" Target="../media/image11781.png"/><Relationship Id="rId11683" Type="http://schemas.openxmlformats.org/officeDocument/2006/relationships/image" Target="../media/image11782.png"/><Relationship Id="rId11684" Type="http://schemas.openxmlformats.org/officeDocument/2006/relationships/image" Target="../media/image11783.png"/><Relationship Id="rId11685" Type="http://schemas.openxmlformats.org/officeDocument/2006/relationships/image" Target="../media/image11784.png"/><Relationship Id="rId11686" Type="http://schemas.openxmlformats.org/officeDocument/2006/relationships/image" Target="../media/image11785.png"/><Relationship Id="rId11687" Type="http://schemas.openxmlformats.org/officeDocument/2006/relationships/image" Target="../media/image11786.png"/><Relationship Id="rId11688" Type="http://schemas.openxmlformats.org/officeDocument/2006/relationships/image" Target="../media/image11787.png"/><Relationship Id="rId11689" Type="http://schemas.openxmlformats.org/officeDocument/2006/relationships/image" Target="../media/image11788.png"/><Relationship Id="rId11690" Type="http://schemas.openxmlformats.org/officeDocument/2006/relationships/image" Target="../media/image11789.png"/><Relationship Id="rId11691" Type="http://schemas.openxmlformats.org/officeDocument/2006/relationships/image" Target="../media/image11790.png"/><Relationship Id="rId11692" Type="http://schemas.openxmlformats.org/officeDocument/2006/relationships/image" Target="../media/image11791.png"/><Relationship Id="rId11693" Type="http://schemas.openxmlformats.org/officeDocument/2006/relationships/image" Target="../media/image11792.png"/><Relationship Id="rId11694" Type="http://schemas.openxmlformats.org/officeDocument/2006/relationships/image" Target="../media/image11793.png"/><Relationship Id="rId11695" Type="http://schemas.openxmlformats.org/officeDocument/2006/relationships/image" Target="../media/image11794.png"/><Relationship Id="rId11696" Type="http://schemas.openxmlformats.org/officeDocument/2006/relationships/image" Target="../media/image11795.png"/><Relationship Id="rId11697" Type="http://schemas.openxmlformats.org/officeDocument/2006/relationships/image" Target="../media/image11796.png"/><Relationship Id="rId11698" Type="http://schemas.openxmlformats.org/officeDocument/2006/relationships/image" Target="../media/image11797.png"/><Relationship Id="rId11699" Type="http://schemas.openxmlformats.org/officeDocument/2006/relationships/image" Target="../media/image11798.png"/><Relationship Id="rId11700" Type="http://schemas.openxmlformats.org/officeDocument/2006/relationships/image" Target="../media/image11799.png"/><Relationship Id="rId11701" Type="http://schemas.openxmlformats.org/officeDocument/2006/relationships/image" Target="../media/image11800.png"/><Relationship Id="rId11702" Type="http://schemas.openxmlformats.org/officeDocument/2006/relationships/image" Target="../media/image11801.png"/><Relationship Id="rId11703" Type="http://schemas.openxmlformats.org/officeDocument/2006/relationships/image" Target="../media/image11802.png"/><Relationship Id="rId11704" Type="http://schemas.openxmlformats.org/officeDocument/2006/relationships/image" Target="../media/image11803.png"/><Relationship Id="rId11705" Type="http://schemas.openxmlformats.org/officeDocument/2006/relationships/image" Target="../media/image11804.png"/><Relationship Id="rId11706" Type="http://schemas.openxmlformats.org/officeDocument/2006/relationships/image" Target="../media/image11805.png"/><Relationship Id="rId11707" Type="http://schemas.openxmlformats.org/officeDocument/2006/relationships/image" Target="../media/image11806.png"/><Relationship Id="rId11708" Type="http://schemas.openxmlformats.org/officeDocument/2006/relationships/image" Target="../media/image11807.png"/><Relationship Id="rId11709" Type="http://schemas.openxmlformats.org/officeDocument/2006/relationships/image" Target="../media/image11808.png"/><Relationship Id="rId11710" Type="http://schemas.openxmlformats.org/officeDocument/2006/relationships/image" Target="../media/image11809.png"/><Relationship Id="rId11711" Type="http://schemas.openxmlformats.org/officeDocument/2006/relationships/image" Target="../media/image11810.png"/><Relationship Id="rId11712" Type="http://schemas.openxmlformats.org/officeDocument/2006/relationships/image" Target="../media/image11811.png"/><Relationship Id="rId11713" Type="http://schemas.openxmlformats.org/officeDocument/2006/relationships/image" Target="../media/image11812.png"/><Relationship Id="rId11714" Type="http://schemas.openxmlformats.org/officeDocument/2006/relationships/image" Target="../media/image11813.png"/><Relationship Id="rId11715" Type="http://schemas.openxmlformats.org/officeDocument/2006/relationships/image" Target="../media/image11814.png"/><Relationship Id="rId11716" Type="http://schemas.openxmlformats.org/officeDocument/2006/relationships/image" Target="../media/image11815.png"/><Relationship Id="rId11717" Type="http://schemas.openxmlformats.org/officeDocument/2006/relationships/image" Target="../media/image11816.png"/><Relationship Id="rId11718" Type="http://schemas.openxmlformats.org/officeDocument/2006/relationships/image" Target="../media/image11817.png"/><Relationship Id="rId11719" Type="http://schemas.openxmlformats.org/officeDocument/2006/relationships/image" Target="../media/image11818.png"/><Relationship Id="rId11720" Type="http://schemas.openxmlformats.org/officeDocument/2006/relationships/image" Target="../media/image11819.png"/><Relationship Id="rId11721" Type="http://schemas.openxmlformats.org/officeDocument/2006/relationships/image" Target="../media/image11820.png"/><Relationship Id="rId11722" Type="http://schemas.openxmlformats.org/officeDocument/2006/relationships/image" Target="../media/image11821.png"/><Relationship Id="rId11723" Type="http://schemas.openxmlformats.org/officeDocument/2006/relationships/image" Target="../media/image11822.png"/><Relationship Id="rId11724" Type="http://schemas.openxmlformats.org/officeDocument/2006/relationships/image" Target="../media/image11823.png"/><Relationship Id="rId11725" Type="http://schemas.openxmlformats.org/officeDocument/2006/relationships/image" Target="../media/image11824.png"/><Relationship Id="rId11726" Type="http://schemas.openxmlformats.org/officeDocument/2006/relationships/image" Target="../media/image11825.png"/><Relationship Id="rId11727" Type="http://schemas.openxmlformats.org/officeDocument/2006/relationships/image" Target="../media/image11826.png"/><Relationship Id="rId11728" Type="http://schemas.openxmlformats.org/officeDocument/2006/relationships/image" Target="../media/image11827.png"/><Relationship Id="rId11729" Type="http://schemas.openxmlformats.org/officeDocument/2006/relationships/image" Target="../media/image11828.png"/><Relationship Id="rId11730" Type="http://schemas.openxmlformats.org/officeDocument/2006/relationships/image" Target="../media/image11829.png"/><Relationship Id="rId11731" Type="http://schemas.openxmlformats.org/officeDocument/2006/relationships/image" Target="../media/image11830.png"/><Relationship Id="rId11732" Type="http://schemas.openxmlformats.org/officeDocument/2006/relationships/image" Target="../media/image11831.png"/><Relationship Id="rId11733" Type="http://schemas.openxmlformats.org/officeDocument/2006/relationships/image" Target="../media/image11832.png"/><Relationship Id="rId11734" Type="http://schemas.openxmlformats.org/officeDocument/2006/relationships/image" Target="../media/image11833.png"/><Relationship Id="rId11735" Type="http://schemas.openxmlformats.org/officeDocument/2006/relationships/image" Target="../media/image11834.png"/><Relationship Id="rId11736" Type="http://schemas.openxmlformats.org/officeDocument/2006/relationships/image" Target="../media/image11835.png"/><Relationship Id="rId11737" Type="http://schemas.openxmlformats.org/officeDocument/2006/relationships/image" Target="../media/image11836.png"/><Relationship Id="rId11738" Type="http://schemas.openxmlformats.org/officeDocument/2006/relationships/image" Target="../media/image11837.png"/><Relationship Id="rId11739" Type="http://schemas.openxmlformats.org/officeDocument/2006/relationships/image" Target="../media/image11838.png"/><Relationship Id="rId11740" Type="http://schemas.openxmlformats.org/officeDocument/2006/relationships/image" Target="../media/image11839.png"/><Relationship Id="rId11741" Type="http://schemas.openxmlformats.org/officeDocument/2006/relationships/image" Target="../media/image11840.png"/><Relationship Id="rId11742" Type="http://schemas.openxmlformats.org/officeDocument/2006/relationships/image" Target="../media/image11841.png"/><Relationship Id="rId11743" Type="http://schemas.openxmlformats.org/officeDocument/2006/relationships/image" Target="../media/image11842.png"/><Relationship Id="rId11744" Type="http://schemas.openxmlformats.org/officeDocument/2006/relationships/image" Target="../media/image11843.png"/><Relationship Id="rId11745" Type="http://schemas.openxmlformats.org/officeDocument/2006/relationships/image" Target="../media/image11844.png"/><Relationship Id="rId11746" Type="http://schemas.openxmlformats.org/officeDocument/2006/relationships/image" Target="../media/image11845.png"/><Relationship Id="rId11747" Type="http://schemas.openxmlformats.org/officeDocument/2006/relationships/image" Target="../media/image11846.png"/><Relationship Id="rId11748" Type="http://schemas.openxmlformats.org/officeDocument/2006/relationships/image" Target="../media/image11847.png"/><Relationship Id="rId11749" Type="http://schemas.openxmlformats.org/officeDocument/2006/relationships/image" Target="../media/image11848.png"/><Relationship Id="rId11750" Type="http://schemas.openxmlformats.org/officeDocument/2006/relationships/image" Target="../media/image11849.png"/><Relationship Id="rId11751" Type="http://schemas.openxmlformats.org/officeDocument/2006/relationships/image" Target="../media/image11850.png"/><Relationship Id="rId11752" Type="http://schemas.openxmlformats.org/officeDocument/2006/relationships/image" Target="../media/image11851.png"/><Relationship Id="rId11753" Type="http://schemas.openxmlformats.org/officeDocument/2006/relationships/image" Target="../media/image11852.png"/><Relationship Id="rId11754" Type="http://schemas.openxmlformats.org/officeDocument/2006/relationships/image" Target="../media/image11853.png"/><Relationship Id="rId11755" Type="http://schemas.openxmlformats.org/officeDocument/2006/relationships/image" Target="../media/image11854.png"/><Relationship Id="rId11756" Type="http://schemas.openxmlformats.org/officeDocument/2006/relationships/image" Target="../media/image11855.png"/><Relationship Id="rId11757" Type="http://schemas.openxmlformats.org/officeDocument/2006/relationships/image" Target="../media/image11856.png"/><Relationship Id="rId11758" Type="http://schemas.openxmlformats.org/officeDocument/2006/relationships/image" Target="../media/image11857.png"/><Relationship Id="rId11759" Type="http://schemas.openxmlformats.org/officeDocument/2006/relationships/image" Target="../media/image11858.png"/><Relationship Id="rId11760" Type="http://schemas.openxmlformats.org/officeDocument/2006/relationships/image" Target="../media/image11859.png"/><Relationship Id="rId11761" Type="http://schemas.openxmlformats.org/officeDocument/2006/relationships/image" Target="../media/image11860.png"/><Relationship Id="rId11762" Type="http://schemas.openxmlformats.org/officeDocument/2006/relationships/image" Target="../media/image11861.png"/><Relationship Id="rId11763" Type="http://schemas.openxmlformats.org/officeDocument/2006/relationships/image" Target="../media/image11862.png"/><Relationship Id="rId11764" Type="http://schemas.openxmlformats.org/officeDocument/2006/relationships/image" Target="../media/image11863.png"/><Relationship Id="rId11765" Type="http://schemas.openxmlformats.org/officeDocument/2006/relationships/image" Target="../media/image11864.png"/><Relationship Id="rId11766" Type="http://schemas.openxmlformats.org/officeDocument/2006/relationships/image" Target="../media/image11865.png"/><Relationship Id="rId11767" Type="http://schemas.openxmlformats.org/officeDocument/2006/relationships/image" Target="../media/image11866.png"/><Relationship Id="rId11768" Type="http://schemas.openxmlformats.org/officeDocument/2006/relationships/image" Target="../media/image11867.png"/><Relationship Id="rId11769" Type="http://schemas.openxmlformats.org/officeDocument/2006/relationships/image" Target="../media/image11868.png"/><Relationship Id="rId11770" Type="http://schemas.openxmlformats.org/officeDocument/2006/relationships/image" Target="../media/image11869.png"/><Relationship Id="rId11771" Type="http://schemas.openxmlformats.org/officeDocument/2006/relationships/image" Target="../media/image11870.png"/><Relationship Id="rId11772" Type="http://schemas.openxmlformats.org/officeDocument/2006/relationships/image" Target="../media/image11871.png"/><Relationship Id="rId11773" Type="http://schemas.openxmlformats.org/officeDocument/2006/relationships/image" Target="../media/image11872.png"/><Relationship Id="rId11774" Type="http://schemas.openxmlformats.org/officeDocument/2006/relationships/image" Target="../media/image11873.png"/><Relationship Id="rId11775" Type="http://schemas.openxmlformats.org/officeDocument/2006/relationships/image" Target="../media/image11874.png"/><Relationship Id="rId11776" Type="http://schemas.openxmlformats.org/officeDocument/2006/relationships/image" Target="../media/image11875.png"/><Relationship Id="rId11777" Type="http://schemas.openxmlformats.org/officeDocument/2006/relationships/image" Target="../media/image11876.png"/><Relationship Id="rId11778" Type="http://schemas.openxmlformats.org/officeDocument/2006/relationships/image" Target="../media/image11877.png"/><Relationship Id="rId11779" Type="http://schemas.openxmlformats.org/officeDocument/2006/relationships/image" Target="../media/image11878.png"/><Relationship Id="rId11780" Type="http://schemas.openxmlformats.org/officeDocument/2006/relationships/image" Target="../media/image11879.png"/><Relationship Id="rId11781" Type="http://schemas.openxmlformats.org/officeDocument/2006/relationships/image" Target="../media/image11880.png"/><Relationship Id="rId11782" Type="http://schemas.openxmlformats.org/officeDocument/2006/relationships/image" Target="../media/image11881.png"/><Relationship Id="rId11783" Type="http://schemas.openxmlformats.org/officeDocument/2006/relationships/image" Target="../media/image11882.png"/><Relationship Id="rId11784" Type="http://schemas.openxmlformats.org/officeDocument/2006/relationships/image" Target="../media/image11883.png"/><Relationship Id="rId11785" Type="http://schemas.openxmlformats.org/officeDocument/2006/relationships/image" Target="../media/image11884.png"/><Relationship Id="rId11786" Type="http://schemas.openxmlformats.org/officeDocument/2006/relationships/image" Target="../media/image11885.png"/><Relationship Id="rId11787" Type="http://schemas.openxmlformats.org/officeDocument/2006/relationships/image" Target="../media/image11886.png"/><Relationship Id="rId11788" Type="http://schemas.openxmlformats.org/officeDocument/2006/relationships/image" Target="../media/image11887.png"/><Relationship Id="rId11789" Type="http://schemas.openxmlformats.org/officeDocument/2006/relationships/image" Target="../media/image11888.png"/><Relationship Id="rId11790" Type="http://schemas.openxmlformats.org/officeDocument/2006/relationships/image" Target="../media/image11889.png"/><Relationship Id="rId11791" Type="http://schemas.openxmlformats.org/officeDocument/2006/relationships/image" Target="../media/image11890.png"/><Relationship Id="rId11792" Type="http://schemas.openxmlformats.org/officeDocument/2006/relationships/image" Target="../media/image11891.png"/><Relationship Id="rId11793" Type="http://schemas.openxmlformats.org/officeDocument/2006/relationships/image" Target="../media/image11892.png"/><Relationship Id="rId11794" Type="http://schemas.openxmlformats.org/officeDocument/2006/relationships/image" Target="../media/image11893.png"/><Relationship Id="rId11795" Type="http://schemas.openxmlformats.org/officeDocument/2006/relationships/image" Target="../media/image11894.png"/><Relationship Id="rId11796" Type="http://schemas.openxmlformats.org/officeDocument/2006/relationships/image" Target="../media/image11895.png"/><Relationship Id="rId11797" Type="http://schemas.openxmlformats.org/officeDocument/2006/relationships/image" Target="../media/image11896.png"/><Relationship Id="rId11798" Type="http://schemas.openxmlformats.org/officeDocument/2006/relationships/image" Target="../media/image11897.png"/><Relationship Id="rId11799" Type="http://schemas.openxmlformats.org/officeDocument/2006/relationships/image" Target="../media/image11898.png"/><Relationship Id="rId11800" Type="http://schemas.openxmlformats.org/officeDocument/2006/relationships/image" Target="../media/image11899.png"/><Relationship Id="rId11801" Type="http://schemas.openxmlformats.org/officeDocument/2006/relationships/image" Target="../media/image11900.png"/><Relationship Id="rId11802" Type="http://schemas.openxmlformats.org/officeDocument/2006/relationships/image" Target="../media/image11901.png"/><Relationship Id="rId11803" Type="http://schemas.openxmlformats.org/officeDocument/2006/relationships/image" Target="../media/image11902.png"/><Relationship Id="rId11804" Type="http://schemas.openxmlformats.org/officeDocument/2006/relationships/image" Target="../media/image11903.png"/><Relationship Id="rId11805" Type="http://schemas.openxmlformats.org/officeDocument/2006/relationships/image" Target="../media/image11904.png"/><Relationship Id="rId11806" Type="http://schemas.openxmlformats.org/officeDocument/2006/relationships/image" Target="../media/image11905.png"/><Relationship Id="rId11807" Type="http://schemas.openxmlformats.org/officeDocument/2006/relationships/image" Target="../media/image11906.png"/><Relationship Id="rId11808" Type="http://schemas.openxmlformats.org/officeDocument/2006/relationships/image" Target="../media/image11907.png"/><Relationship Id="rId11809" Type="http://schemas.openxmlformats.org/officeDocument/2006/relationships/image" Target="../media/image11908.png"/><Relationship Id="rId11810" Type="http://schemas.openxmlformats.org/officeDocument/2006/relationships/image" Target="../media/image11909.png"/><Relationship Id="rId11811" Type="http://schemas.openxmlformats.org/officeDocument/2006/relationships/image" Target="../media/image11910.png"/><Relationship Id="rId11812" Type="http://schemas.openxmlformats.org/officeDocument/2006/relationships/image" Target="../media/image11911.png"/><Relationship Id="rId11813" Type="http://schemas.openxmlformats.org/officeDocument/2006/relationships/image" Target="../media/image11912.png"/><Relationship Id="rId11814" Type="http://schemas.openxmlformats.org/officeDocument/2006/relationships/image" Target="../media/image11913.png"/><Relationship Id="rId11815" Type="http://schemas.openxmlformats.org/officeDocument/2006/relationships/image" Target="../media/image11914.png"/><Relationship Id="rId11816" Type="http://schemas.openxmlformats.org/officeDocument/2006/relationships/image" Target="../media/image11915.png"/><Relationship Id="rId11817" Type="http://schemas.openxmlformats.org/officeDocument/2006/relationships/image" Target="../media/image11916.png"/><Relationship Id="rId11818" Type="http://schemas.openxmlformats.org/officeDocument/2006/relationships/image" Target="../media/image11917.png"/><Relationship Id="rId11819" Type="http://schemas.openxmlformats.org/officeDocument/2006/relationships/image" Target="../media/image11918.png"/><Relationship Id="rId11820" Type="http://schemas.openxmlformats.org/officeDocument/2006/relationships/image" Target="../media/image11919.png"/><Relationship Id="rId11821" Type="http://schemas.openxmlformats.org/officeDocument/2006/relationships/image" Target="../media/image11920.png"/><Relationship Id="rId11822" Type="http://schemas.openxmlformats.org/officeDocument/2006/relationships/image" Target="../media/image11921.png"/><Relationship Id="rId11823" Type="http://schemas.openxmlformats.org/officeDocument/2006/relationships/image" Target="../media/image11922.png"/><Relationship Id="rId11824" Type="http://schemas.openxmlformats.org/officeDocument/2006/relationships/image" Target="../media/image11923.png"/><Relationship Id="rId11825" Type="http://schemas.openxmlformats.org/officeDocument/2006/relationships/image" Target="../media/image11924.png"/><Relationship Id="rId11826" Type="http://schemas.openxmlformats.org/officeDocument/2006/relationships/image" Target="../media/image11925.png"/><Relationship Id="rId11827" Type="http://schemas.openxmlformats.org/officeDocument/2006/relationships/image" Target="../media/image11926.png"/><Relationship Id="rId11828" Type="http://schemas.openxmlformats.org/officeDocument/2006/relationships/image" Target="../media/image11927.png"/><Relationship Id="rId11829" Type="http://schemas.openxmlformats.org/officeDocument/2006/relationships/image" Target="../media/image11928.png"/><Relationship Id="rId11830" Type="http://schemas.openxmlformats.org/officeDocument/2006/relationships/image" Target="../media/image11929.png"/><Relationship Id="rId11831" Type="http://schemas.openxmlformats.org/officeDocument/2006/relationships/image" Target="../media/image11930.png"/><Relationship Id="rId11832" Type="http://schemas.openxmlformats.org/officeDocument/2006/relationships/image" Target="../media/image11931.png"/><Relationship Id="rId11833" Type="http://schemas.openxmlformats.org/officeDocument/2006/relationships/image" Target="../media/image11932.png"/><Relationship Id="rId11834" Type="http://schemas.openxmlformats.org/officeDocument/2006/relationships/image" Target="../media/image11933.png"/><Relationship Id="rId11835" Type="http://schemas.openxmlformats.org/officeDocument/2006/relationships/image" Target="../media/image11934.png"/><Relationship Id="rId11836" Type="http://schemas.openxmlformats.org/officeDocument/2006/relationships/image" Target="../media/image11935.png"/><Relationship Id="rId11837" Type="http://schemas.openxmlformats.org/officeDocument/2006/relationships/image" Target="../media/image11936.png"/><Relationship Id="rId11838" Type="http://schemas.openxmlformats.org/officeDocument/2006/relationships/image" Target="../media/image11937.png"/><Relationship Id="rId11839" Type="http://schemas.openxmlformats.org/officeDocument/2006/relationships/image" Target="../media/image11938.png"/><Relationship Id="rId11840" Type="http://schemas.openxmlformats.org/officeDocument/2006/relationships/image" Target="../media/image11939.png"/><Relationship Id="rId11841" Type="http://schemas.openxmlformats.org/officeDocument/2006/relationships/image" Target="../media/image11940.png"/><Relationship Id="rId11842" Type="http://schemas.openxmlformats.org/officeDocument/2006/relationships/image" Target="../media/image11941.png"/><Relationship Id="rId11843" Type="http://schemas.openxmlformats.org/officeDocument/2006/relationships/image" Target="../media/image11942.png"/><Relationship Id="rId11844" Type="http://schemas.openxmlformats.org/officeDocument/2006/relationships/image" Target="../media/image11943.png"/><Relationship Id="rId11845" Type="http://schemas.openxmlformats.org/officeDocument/2006/relationships/image" Target="../media/image11944.png"/><Relationship Id="rId11846" Type="http://schemas.openxmlformats.org/officeDocument/2006/relationships/image" Target="../media/image11945.png"/><Relationship Id="rId11847" Type="http://schemas.openxmlformats.org/officeDocument/2006/relationships/image" Target="../media/image11946.png"/><Relationship Id="rId11848" Type="http://schemas.openxmlformats.org/officeDocument/2006/relationships/image" Target="../media/image11947.png"/><Relationship Id="rId11849" Type="http://schemas.openxmlformats.org/officeDocument/2006/relationships/image" Target="../media/image11948.png"/><Relationship Id="rId11850" Type="http://schemas.openxmlformats.org/officeDocument/2006/relationships/image" Target="../media/image11949.png"/><Relationship Id="rId11851" Type="http://schemas.openxmlformats.org/officeDocument/2006/relationships/image" Target="../media/image11950.png"/><Relationship Id="rId11852" Type="http://schemas.openxmlformats.org/officeDocument/2006/relationships/image" Target="../media/image11951.png"/><Relationship Id="rId11853" Type="http://schemas.openxmlformats.org/officeDocument/2006/relationships/image" Target="../media/image11952.png"/><Relationship Id="rId11854" Type="http://schemas.openxmlformats.org/officeDocument/2006/relationships/image" Target="../media/image11953.png"/><Relationship Id="rId11855" Type="http://schemas.openxmlformats.org/officeDocument/2006/relationships/image" Target="../media/image11954.png"/><Relationship Id="rId11856" Type="http://schemas.openxmlformats.org/officeDocument/2006/relationships/image" Target="../media/image11955.png"/><Relationship Id="rId11857" Type="http://schemas.openxmlformats.org/officeDocument/2006/relationships/image" Target="../media/image11956.png"/><Relationship Id="rId11858" Type="http://schemas.openxmlformats.org/officeDocument/2006/relationships/image" Target="../media/image11957.png"/><Relationship Id="rId11859" Type="http://schemas.openxmlformats.org/officeDocument/2006/relationships/image" Target="../media/image11958.png"/><Relationship Id="rId11860" Type="http://schemas.openxmlformats.org/officeDocument/2006/relationships/image" Target="../media/image11959.png"/><Relationship Id="rId11861" Type="http://schemas.openxmlformats.org/officeDocument/2006/relationships/image" Target="../media/image11960.png"/><Relationship Id="rId11862" Type="http://schemas.openxmlformats.org/officeDocument/2006/relationships/image" Target="../media/image11961.png"/><Relationship Id="rId11863" Type="http://schemas.openxmlformats.org/officeDocument/2006/relationships/image" Target="../media/image11962.png"/><Relationship Id="rId11864" Type="http://schemas.openxmlformats.org/officeDocument/2006/relationships/image" Target="../media/image11963.png"/><Relationship Id="rId11865" Type="http://schemas.openxmlformats.org/officeDocument/2006/relationships/image" Target="../media/image11964.png"/><Relationship Id="rId11866" Type="http://schemas.openxmlformats.org/officeDocument/2006/relationships/image" Target="../media/image11965.png"/><Relationship Id="rId11867" Type="http://schemas.openxmlformats.org/officeDocument/2006/relationships/image" Target="../media/image11966.png"/><Relationship Id="rId11868" Type="http://schemas.openxmlformats.org/officeDocument/2006/relationships/image" Target="../media/image11967.png"/><Relationship Id="rId11869" Type="http://schemas.openxmlformats.org/officeDocument/2006/relationships/image" Target="../media/image11968.png"/><Relationship Id="rId11870" Type="http://schemas.openxmlformats.org/officeDocument/2006/relationships/image" Target="../media/image11969.png"/><Relationship Id="rId11871" Type="http://schemas.openxmlformats.org/officeDocument/2006/relationships/image" Target="../media/image11970.png"/><Relationship Id="rId11872" Type="http://schemas.openxmlformats.org/officeDocument/2006/relationships/image" Target="../media/image11971.png"/><Relationship Id="rId11873" Type="http://schemas.openxmlformats.org/officeDocument/2006/relationships/image" Target="../media/image11972.png"/><Relationship Id="rId11874" Type="http://schemas.openxmlformats.org/officeDocument/2006/relationships/image" Target="../media/image11973.png"/><Relationship Id="rId11875" Type="http://schemas.openxmlformats.org/officeDocument/2006/relationships/image" Target="../media/image11974.png"/><Relationship Id="rId11876" Type="http://schemas.openxmlformats.org/officeDocument/2006/relationships/image" Target="../media/image11975.png"/><Relationship Id="rId11877" Type="http://schemas.openxmlformats.org/officeDocument/2006/relationships/image" Target="../media/image11976.png"/><Relationship Id="rId11878" Type="http://schemas.openxmlformats.org/officeDocument/2006/relationships/image" Target="../media/image11977.png"/><Relationship Id="rId11879" Type="http://schemas.openxmlformats.org/officeDocument/2006/relationships/image" Target="../media/image11978.png"/><Relationship Id="rId11880" Type="http://schemas.openxmlformats.org/officeDocument/2006/relationships/image" Target="../media/image11979.png"/><Relationship Id="rId11881" Type="http://schemas.openxmlformats.org/officeDocument/2006/relationships/image" Target="../media/image11980.png"/><Relationship Id="rId11882" Type="http://schemas.openxmlformats.org/officeDocument/2006/relationships/image" Target="../media/image11981.png"/><Relationship Id="rId11883" Type="http://schemas.openxmlformats.org/officeDocument/2006/relationships/image" Target="../media/image11982.png"/><Relationship Id="rId11884" Type="http://schemas.openxmlformats.org/officeDocument/2006/relationships/image" Target="../media/image11983.png"/><Relationship Id="rId11885" Type="http://schemas.openxmlformats.org/officeDocument/2006/relationships/image" Target="../media/image11984.png"/><Relationship Id="rId11886" Type="http://schemas.openxmlformats.org/officeDocument/2006/relationships/image" Target="../media/image11985.png"/><Relationship Id="rId11887" Type="http://schemas.openxmlformats.org/officeDocument/2006/relationships/image" Target="../media/image11986.png"/><Relationship Id="rId11888" Type="http://schemas.openxmlformats.org/officeDocument/2006/relationships/image" Target="../media/image11987.png"/><Relationship Id="rId11889" Type="http://schemas.openxmlformats.org/officeDocument/2006/relationships/image" Target="../media/image11988.png"/><Relationship Id="rId11890" Type="http://schemas.openxmlformats.org/officeDocument/2006/relationships/image" Target="../media/image11989.png"/><Relationship Id="rId11891" Type="http://schemas.openxmlformats.org/officeDocument/2006/relationships/image" Target="../media/image11990.png"/><Relationship Id="rId11892" Type="http://schemas.openxmlformats.org/officeDocument/2006/relationships/image" Target="../media/image11991.png"/><Relationship Id="rId11893" Type="http://schemas.openxmlformats.org/officeDocument/2006/relationships/image" Target="../media/image11992.png"/><Relationship Id="rId11894" Type="http://schemas.openxmlformats.org/officeDocument/2006/relationships/image" Target="../media/image11993.png"/><Relationship Id="rId11895" Type="http://schemas.openxmlformats.org/officeDocument/2006/relationships/image" Target="../media/image11994.png"/><Relationship Id="rId11896" Type="http://schemas.openxmlformats.org/officeDocument/2006/relationships/image" Target="../media/image11995.png"/><Relationship Id="rId11897" Type="http://schemas.openxmlformats.org/officeDocument/2006/relationships/image" Target="../media/image11996.png"/><Relationship Id="rId11898" Type="http://schemas.openxmlformats.org/officeDocument/2006/relationships/image" Target="../media/image11997.png"/><Relationship Id="rId11899" Type="http://schemas.openxmlformats.org/officeDocument/2006/relationships/image" Target="../media/image11998.png"/><Relationship Id="rId11900" Type="http://schemas.openxmlformats.org/officeDocument/2006/relationships/image" Target="../media/image11999.png"/><Relationship Id="rId11901" Type="http://schemas.openxmlformats.org/officeDocument/2006/relationships/image" Target="../media/image12000.png"/><Relationship Id="rId11902" Type="http://schemas.openxmlformats.org/officeDocument/2006/relationships/image" Target="../media/image12001.png"/><Relationship Id="rId11903" Type="http://schemas.openxmlformats.org/officeDocument/2006/relationships/image" Target="../media/image12002.png"/><Relationship Id="rId11904" Type="http://schemas.openxmlformats.org/officeDocument/2006/relationships/image" Target="../media/image12003.png"/><Relationship Id="rId11905" Type="http://schemas.openxmlformats.org/officeDocument/2006/relationships/image" Target="../media/image12004.png"/><Relationship Id="rId11906" Type="http://schemas.openxmlformats.org/officeDocument/2006/relationships/image" Target="../media/image12005.png"/><Relationship Id="rId11907" Type="http://schemas.openxmlformats.org/officeDocument/2006/relationships/image" Target="../media/image12006.png"/><Relationship Id="rId11908" Type="http://schemas.openxmlformats.org/officeDocument/2006/relationships/image" Target="../media/image12007.png"/><Relationship Id="rId11909" Type="http://schemas.openxmlformats.org/officeDocument/2006/relationships/image" Target="../media/image12008.png"/><Relationship Id="rId11910" Type="http://schemas.openxmlformats.org/officeDocument/2006/relationships/image" Target="../media/image12009.png"/><Relationship Id="rId11911" Type="http://schemas.openxmlformats.org/officeDocument/2006/relationships/image" Target="../media/image12010.png"/><Relationship Id="rId11912" Type="http://schemas.openxmlformats.org/officeDocument/2006/relationships/image" Target="../media/image12011.png"/><Relationship Id="rId11913" Type="http://schemas.openxmlformats.org/officeDocument/2006/relationships/image" Target="../media/image12012.png"/><Relationship Id="rId11914" Type="http://schemas.openxmlformats.org/officeDocument/2006/relationships/image" Target="../media/image12013.png"/><Relationship Id="rId11915" Type="http://schemas.openxmlformats.org/officeDocument/2006/relationships/image" Target="../media/image12014.png"/><Relationship Id="rId11916" Type="http://schemas.openxmlformats.org/officeDocument/2006/relationships/image" Target="../media/image12015.png"/><Relationship Id="rId11917" Type="http://schemas.openxmlformats.org/officeDocument/2006/relationships/image" Target="../media/image12016.png"/><Relationship Id="rId11918" Type="http://schemas.openxmlformats.org/officeDocument/2006/relationships/image" Target="../media/image12017.png"/><Relationship Id="rId11919" Type="http://schemas.openxmlformats.org/officeDocument/2006/relationships/image" Target="../media/image12018.png"/><Relationship Id="rId11920" Type="http://schemas.openxmlformats.org/officeDocument/2006/relationships/image" Target="../media/image12019.png"/><Relationship Id="rId11921" Type="http://schemas.openxmlformats.org/officeDocument/2006/relationships/image" Target="../media/image12020.png"/><Relationship Id="rId11922" Type="http://schemas.openxmlformats.org/officeDocument/2006/relationships/image" Target="../media/image12021.png"/><Relationship Id="rId11923" Type="http://schemas.openxmlformats.org/officeDocument/2006/relationships/image" Target="../media/image12022.png"/><Relationship Id="rId11924" Type="http://schemas.openxmlformats.org/officeDocument/2006/relationships/image" Target="../media/image12023.png"/><Relationship Id="rId11925" Type="http://schemas.openxmlformats.org/officeDocument/2006/relationships/image" Target="../media/image12024.png"/><Relationship Id="rId11926" Type="http://schemas.openxmlformats.org/officeDocument/2006/relationships/image" Target="../media/image12025.png"/><Relationship Id="rId11927" Type="http://schemas.openxmlformats.org/officeDocument/2006/relationships/image" Target="../media/image12026.png"/><Relationship Id="rId11928" Type="http://schemas.openxmlformats.org/officeDocument/2006/relationships/image" Target="../media/image12027.png"/><Relationship Id="rId11929" Type="http://schemas.openxmlformats.org/officeDocument/2006/relationships/image" Target="../media/image12028.png"/><Relationship Id="rId11930" Type="http://schemas.openxmlformats.org/officeDocument/2006/relationships/image" Target="../media/image12029.png"/><Relationship Id="rId11931" Type="http://schemas.openxmlformats.org/officeDocument/2006/relationships/image" Target="../media/image12030.png"/><Relationship Id="rId11932" Type="http://schemas.openxmlformats.org/officeDocument/2006/relationships/image" Target="../media/image12031.png"/><Relationship Id="rId11933" Type="http://schemas.openxmlformats.org/officeDocument/2006/relationships/image" Target="../media/image12032.png"/><Relationship Id="rId11934" Type="http://schemas.openxmlformats.org/officeDocument/2006/relationships/image" Target="../media/image12033.png"/><Relationship Id="rId11935" Type="http://schemas.openxmlformats.org/officeDocument/2006/relationships/image" Target="../media/image12034.png"/><Relationship Id="rId11936" Type="http://schemas.openxmlformats.org/officeDocument/2006/relationships/image" Target="../media/image12035.png"/><Relationship Id="rId11937" Type="http://schemas.openxmlformats.org/officeDocument/2006/relationships/image" Target="../media/image12036.png"/><Relationship Id="rId11938" Type="http://schemas.openxmlformats.org/officeDocument/2006/relationships/image" Target="../media/image12037.png"/><Relationship Id="rId11939" Type="http://schemas.openxmlformats.org/officeDocument/2006/relationships/image" Target="../media/image12038.png"/><Relationship Id="rId11940" Type="http://schemas.openxmlformats.org/officeDocument/2006/relationships/image" Target="../media/image12039.png"/><Relationship Id="rId11941" Type="http://schemas.openxmlformats.org/officeDocument/2006/relationships/image" Target="../media/image12040.png"/><Relationship Id="rId11942" Type="http://schemas.openxmlformats.org/officeDocument/2006/relationships/image" Target="../media/image12041.png"/><Relationship Id="rId11943" Type="http://schemas.openxmlformats.org/officeDocument/2006/relationships/image" Target="../media/image12042.png"/><Relationship Id="rId11944" Type="http://schemas.openxmlformats.org/officeDocument/2006/relationships/image" Target="../media/image12043.png"/><Relationship Id="rId11945" Type="http://schemas.openxmlformats.org/officeDocument/2006/relationships/image" Target="../media/image12044.png"/><Relationship Id="rId11946" Type="http://schemas.openxmlformats.org/officeDocument/2006/relationships/image" Target="../media/image12045.png"/><Relationship Id="rId11947" Type="http://schemas.openxmlformats.org/officeDocument/2006/relationships/image" Target="../media/image12046.png"/><Relationship Id="rId11948" Type="http://schemas.openxmlformats.org/officeDocument/2006/relationships/image" Target="../media/image12047.png"/><Relationship Id="rId11949" Type="http://schemas.openxmlformats.org/officeDocument/2006/relationships/image" Target="../media/image12048.png"/><Relationship Id="rId11950" Type="http://schemas.openxmlformats.org/officeDocument/2006/relationships/image" Target="../media/image12049.png"/><Relationship Id="rId11951" Type="http://schemas.openxmlformats.org/officeDocument/2006/relationships/image" Target="../media/image12050.png"/><Relationship Id="rId11952" Type="http://schemas.openxmlformats.org/officeDocument/2006/relationships/image" Target="../media/image12051.png"/><Relationship Id="rId11953" Type="http://schemas.openxmlformats.org/officeDocument/2006/relationships/image" Target="../media/image12052.png"/><Relationship Id="rId11954" Type="http://schemas.openxmlformats.org/officeDocument/2006/relationships/image" Target="../media/image12053.png"/><Relationship Id="rId11955" Type="http://schemas.openxmlformats.org/officeDocument/2006/relationships/image" Target="../media/image12054.png"/><Relationship Id="rId11956" Type="http://schemas.openxmlformats.org/officeDocument/2006/relationships/image" Target="../media/image12055.png"/><Relationship Id="rId11957" Type="http://schemas.openxmlformats.org/officeDocument/2006/relationships/image" Target="../media/image12056.png"/><Relationship Id="rId11958" Type="http://schemas.openxmlformats.org/officeDocument/2006/relationships/image" Target="../media/image12057.png"/><Relationship Id="rId11959" Type="http://schemas.openxmlformats.org/officeDocument/2006/relationships/image" Target="../media/image12058.png"/><Relationship Id="rId11960" Type="http://schemas.openxmlformats.org/officeDocument/2006/relationships/image" Target="../media/image12059.png"/><Relationship Id="rId11961" Type="http://schemas.openxmlformats.org/officeDocument/2006/relationships/image" Target="../media/image12060.png"/><Relationship Id="rId11962" Type="http://schemas.openxmlformats.org/officeDocument/2006/relationships/image" Target="../media/image12061.png"/><Relationship Id="rId11963" Type="http://schemas.openxmlformats.org/officeDocument/2006/relationships/image" Target="../media/image12062.png"/><Relationship Id="rId11964" Type="http://schemas.openxmlformats.org/officeDocument/2006/relationships/image" Target="../media/image12063.png"/><Relationship Id="rId11965" Type="http://schemas.openxmlformats.org/officeDocument/2006/relationships/image" Target="../media/image12064.png"/><Relationship Id="rId11966" Type="http://schemas.openxmlformats.org/officeDocument/2006/relationships/image" Target="../media/image12065.png"/><Relationship Id="rId11967" Type="http://schemas.openxmlformats.org/officeDocument/2006/relationships/image" Target="../media/image12066.png"/><Relationship Id="rId11968" Type="http://schemas.openxmlformats.org/officeDocument/2006/relationships/image" Target="../media/image12067.png"/><Relationship Id="rId11969" Type="http://schemas.openxmlformats.org/officeDocument/2006/relationships/image" Target="../media/image12068.png"/><Relationship Id="rId11970" Type="http://schemas.openxmlformats.org/officeDocument/2006/relationships/image" Target="../media/image12069.png"/><Relationship Id="rId11971" Type="http://schemas.openxmlformats.org/officeDocument/2006/relationships/image" Target="../media/image12070.png"/><Relationship Id="rId11972" Type="http://schemas.openxmlformats.org/officeDocument/2006/relationships/image" Target="../media/image12071.png"/><Relationship Id="rId11973" Type="http://schemas.openxmlformats.org/officeDocument/2006/relationships/image" Target="../media/image12072.png"/><Relationship Id="rId11974" Type="http://schemas.openxmlformats.org/officeDocument/2006/relationships/image" Target="../media/image12073.png"/><Relationship Id="rId11975" Type="http://schemas.openxmlformats.org/officeDocument/2006/relationships/image" Target="../media/image12074.png"/><Relationship Id="rId11976" Type="http://schemas.openxmlformats.org/officeDocument/2006/relationships/image" Target="../media/image12075.png"/><Relationship Id="rId11977" Type="http://schemas.openxmlformats.org/officeDocument/2006/relationships/image" Target="../media/image12076.png"/><Relationship Id="rId11978" Type="http://schemas.openxmlformats.org/officeDocument/2006/relationships/image" Target="../media/image12077.png"/><Relationship Id="rId11979" Type="http://schemas.openxmlformats.org/officeDocument/2006/relationships/image" Target="../media/image12078.png"/><Relationship Id="rId11980" Type="http://schemas.openxmlformats.org/officeDocument/2006/relationships/image" Target="../media/image12079.png"/><Relationship Id="rId11981" Type="http://schemas.openxmlformats.org/officeDocument/2006/relationships/image" Target="../media/image12080.png"/><Relationship Id="rId11982" Type="http://schemas.openxmlformats.org/officeDocument/2006/relationships/image" Target="../media/image12081.png"/><Relationship Id="rId11983" Type="http://schemas.openxmlformats.org/officeDocument/2006/relationships/image" Target="../media/image12082.png"/><Relationship Id="rId11984" Type="http://schemas.openxmlformats.org/officeDocument/2006/relationships/image" Target="../media/image12083.png"/><Relationship Id="rId11985" Type="http://schemas.openxmlformats.org/officeDocument/2006/relationships/image" Target="../media/image12084.png"/><Relationship Id="rId11986" Type="http://schemas.openxmlformats.org/officeDocument/2006/relationships/image" Target="../media/image12085.png"/><Relationship Id="rId11987" Type="http://schemas.openxmlformats.org/officeDocument/2006/relationships/image" Target="../media/image12086.png"/><Relationship Id="rId11988" Type="http://schemas.openxmlformats.org/officeDocument/2006/relationships/image" Target="../media/image12087.png"/><Relationship Id="rId11989" Type="http://schemas.openxmlformats.org/officeDocument/2006/relationships/image" Target="../media/image12088.png"/><Relationship Id="rId11990" Type="http://schemas.openxmlformats.org/officeDocument/2006/relationships/image" Target="../media/image12089.png"/><Relationship Id="rId11991" Type="http://schemas.openxmlformats.org/officeDocument/2006/relationships/image" Target="../media/image12090.png"/><Relationship Id="rId11992" Type="http://schemas.openxmlformats.org/officeDocument/2006/relationships/image" Target="../media/image12091.png"/><Relationship Id="rId11993" Type="http://schemas.openxmlformats.org/officeDocument/2006/relationships/image" Target="../media/image12092.png"/><Relationship Id="rId11994" Type="http://schemas.openxmlformats.org/officeDocument/2006/relationships/image" Target="../media/image12093.png"/><Relationship Id="rId11995" Type="http://schemas.openxmlformats.org/officeDocument/2006/relationships/image" Target="../media/image12094.png"/><Relationship Id="rId11996" Type="http://schemas.openxmlformats.org/officeDocument/2006/relationships/image" Target="../media/image12095.png"/><Relationship Id="rId11997" Type="http://schemas.openxmlformats.org/officeDocument/2006/relationships/image" Target="../media/image12096.png"/><Relationship Id="rId11998" Type="http://schemas.openxmlformats.org/officeDocument/2006/relationships/image" Target="../media/image12097.png"/><Relationship Id="rId11999" Type="http://schemas.openxmlformats.org/officeDocument/2006/relationships/image" Target="../media/image12098.png"/><Relationship Id="rId12000" Type="http://schemas.openxmlformats.org/officeDocument/2006/relationships/image" Target="../media/image12099.png"/><Relationship Id="rId12001" Type="http://schemas.openxmlformats.org/officeDocument/2006/relationships/image" Target="../media/image12100.png"/><Relationship Id="rId12002" Type="http://schemas.openxmlformats.org/officeDocument/2006/relationships/image" Target="../media/image12101.png"/><Relationship Id="rId12003" Type="http://schemas.openxmlformats.org/officeDocument/2006/relationships/image" Target="../media/image12102.png"/><Relationship Id="rId12004" Type="http://schemas.openxmlformats.org/officeDocument/2006/relationships/image" Target="../media/image12103.png"/><Relationship Id="rId12005" Type="http://schemas.openxmlformats.org/officeDocument/2006/relationships/image" Target="../media/image12104.png"/><Relationship Id="rId12006" Type="http://schemas.openxmlformats.org/officeDocument/2006/relationships/image" Target="../media/image12105.png"/><Relationship Id="rId12007" Type="http://schemas.openxmlformats.org/officeDocument/2006/relationships/image" Target="../media/image12106.png"/><Relationship Id="rId12008" Type="http://schemas.openxmlformats.org/officeDocument/2006/relationships/image" Target="../media/image12107.png"/><Relationship Id="rId12009" Type="http://schemas.openxmlformats.org/officeDocument/2006/relationships/image" Target="../media/image12108.png"/><Relationship Id="rId12010" Type="http://schemas.openxmlformats.org/officeDocument/2006/relationships/image" Target="../media/image12109.png"/><Relationship Id="rId12011" Type="http://schemas.openxmlformats.org/officeDocument/2006/relationships/image" Target="../media/image12110.png"/><Relationship Id="rId12012" Type="http://schemas.openxmlformats.org/officeDocument/2006/relationships/image" Target="../media/image12111.png"/><Relationship Id="rId12013" Type="http://schemas.openxmlformats.org/officeDocument/2006/relationships/image" Target="../media/image12112.png"/><Relationship Id="rId12014" Type="http://schemas.openxmlformats.org/officeDocument/2006/relationships/image" Target="../media/image12113.png"/><Relationship Id="rId12015" Type="http://schemas.openxmlformats.org/officeDocument/2006/relationships/image" Target="../media/image12114.png"/><Relationship Id="rId12016" Type="http://schemas.openxmlformats.org/officeDocument/2006/relationships/image" Target="../media/image12115.png"/><Relationship Id="rId12017" Type="http://schemas.openxmlformats.org/officeDocument/2006/relationships/image" Target="../media/image12116.png"/><Relationship Id="rId12018" Type="http://schemas.openxmlformats.org/officeDocument/2006/relationships/image" Target="../media/image12117.png"/><Relationship Id="rId12019" Type="http://schemas.openxmlformats.org/officeDocument/2006/relationships/image" Target="../media/image12118.png"/><Relationship Id="rId12020" Type="http://schemas.openxmlformats.org/officeDocument/2006/relationships/image" Target="../media/image12119.png"/><Relationship Id="rId12021" Type="http://schemas.openxmlformats.org/officeDocument/2006/relationships/image" Target="../media/image12120.png"/><Relationship Id="rId12022" Type="http://schemas.openxmlformats.org/officeDocument/2006/relationships/image" Target="../media/image12121.png"/><Relationship Id="rId12023" Type="http://schemas.openxmlformats.org/officeDocument/2006/relationships/image" Target="../media/image12122.png"/><Relationship Id="rId12024" Type="http://schemas.openxmlformats.org/officeDocument/2006/relationships/image" Target="../media/image12123.png"/><Relationship Id="rId12025" Type="http://schemas.openxmlformats.org/officeDocument/2006/relationships/image" Target="../media/image12124.png"/><Relationship Id="rId12026" Type="http://schemas.openxmlformats.org/officeDocument/2006/relationships/image" Target="../media/image12125.png"/><Relationship Id="rId12027" Type="http://schemas.openxmlformats.org/officeDocument/2006/relationships/image" Target="../media/image12126.png"/><Relationship Id="rId12028" Type="http://schemas.openxmlformats.org/officeDocument/2006/relationships/image" Target="../media/image12127.png"/><Relationship Id="rId12029" Type="http://schemas.openxmlformats.org/officeDocument/2006/relationships/image" Target="../media/image12128.png"/><Relationship Id="rId12030" Type="http://schemas.openxmlformats.org/officeDocument/2006/relationships/image" Target="../media/image12129.png"/><Relationship Id="rId12031" Type="http://schemas.openxmlformats.org/officeDocument/2006/relationships/image" Target="../media/image12130.png"/><Relationship Id="rId12032" Type="http://schemas.openxmlformats.org/officeDocument/2006/relationships/image" Target="../media/image12131.png"/><Relationship Id="rId12033" Type="http://schemas.openxmlformats.org/officeDocument/2006/relationships/image" Target="../media/image12132.png"/><Relationship Id="rId12034" Type="http://schemas.openxmlformats.org/officeDocument/2006/relationships/image" Target="../media/image12133.png"/><Relationship Id="rId12035" Type="http://schemas.openxmlformats.org/officeDocument/2006/relationships/image" Target="../media/image12134.png"/><Relationship Id="rId12036" Type="http://schemas.openxmlformats.org/officeDocument/2006/relationships/image" Target="../media/image12135.png"/><Relationship Id="rId12037" Type="http://schemas.openxmlformats.org/officeDocument/2006/relationships/image" Target="../media/image12136.png"/><Relationship Id="rId12038" Type="http://schemas.openxmlformats.org/officeDocument/2006/relationships/image" Target="../media/image12137.png"/><Relationship Id="rId12039" Type="http://schemas.openxmlformats.org/officeDocument/2006/relationships/image" Target="../media/image12138.png"/><Relationship Id="rId12040" Type="http://schemas.openxmlformats.org/officeDocument/2006/relationships/image" Target="../media/image12139.png"/><Relationship Id="rId12041" Type="http://schemas.openxmlformats.org/officeDocument/2006/relationships/image" Target="../media/image12140.png"/><Relationship Id="rId12042" Type="http://schemas.openxmlformats.org/officeDocument/2006/relationships/image" Target="../media/image12141.png"/><Relationship Id="rId12043" Type="http://schemas.openxmlformats.org/officeDocument/2006/relationships/image" Target="../media/image12142.png"/><Relationship Id="rId12044" Type="http://schemas.openxmlformats.org/officeDocument/2006/relationships/image" Target="../media/image12143.png"/><Relationship Id="rId12045" Type="http://schemas.openxmlformats.org/officeDocument/2006/relationships/image" Target="../media/image12144.png"/><Relationship Id="rId12046" Type="http://schemas.openxmlformats.org/officeDocument/2006/relationships/image" Target="../media/image12145.png"/><Relationship Id="rId12047" Type="http://schemas.openxmlformats.org/officeDocument/2006/relationships/image" Target="../media/image12146.png"/><Relationship Id="rId12048" Type="http://schemas.openxmlformats.org/officeDocument/2006/relationships/image" Target="../media/image12147.png"/><Relationship Id="rId12049" Type="http://schemas.openxmlformats.org/officeDocument/2006/relationships/image" Target="../media/image12148.png"/><Relationship Id="rId12050" Type="http://schemas.openxmlformats.org/officeDocument/2006/relationships/image" Target="../media/image12149.png"/><Relationship Id="rId12051" Type="http://schemas.openxmlformats.org/officeDocument/2006/relationships/image" Target="../media/image12150.png"/><Relationship Id="rId12052" Type="http://schemas.openxmlformats.org/officeDocument/2006/relationships/image" Target="../media/image12151.png"/><Relationship Id="rId12053" Type="http://schemas.openxmlformats.org/officeDocument/2006/relationships/image" Target="../media/image12152.png"/><Relationship Id="rId12054" Type="http://schemas.openxmlformats.org/officeDocument/2006/relationships/image" Target="../media/image12153.png"/><Relationship Id="rId12055" Type="http://schemas.openxmlformats.org/officeDocument/2006/relationships/image" Target="../media/image12154.png"/><Relationship Id="rId12056" Type="http://schemas.openxmlformats.org/officeDocument/2006/relationships/image" Target="../media/image12155.png"/><Relationship Id="rId12057" Type="http://schemas.openxmlformats.org/officeDocument/2006/relationships/image" Target="../media/image12156.png"/><Relationship Id="rId12058" Type="http://schemas.openxmlformats.org/officeDocument/2006/relationships/image" Target="../media/image12157.png"/><Relationship Id="rId12059" Type="http://schemas.openxmlformats.org/officeDocument/2006/relationships/image" Target="../media/image12158.png"/><Relationship Id="rId12060" Type="http://schemas.openxmlformats.org/officeDocument/2006/relationships/image" Target="../media/image12159.png"/><Relationship Id="rId12061" Type="http://schemas.openxmlformats.org/officeDocument/2006/relationships/image" Target="../media/image12160.png"/><Relationship Id="rId12062" Type="http://schemas.openxmlformats.org/officeDocument/2006/relationships/image" Target="../media/image12161.png"/><Relationship Id="rId12063" Type="http://schemas.openxmlformats.org/officeDocument/2006/relationships/image" Target="../media/image12162.png"/><Relationship Id="rId12064" Type="http://schemas.openxmlformats.org/officeDocument/2006/relationships/image" Target="../media/image12163.png"/><Relationship Id="rId12065" Type="http://schemas.openxmlformats.org/officeDocument/2006/relationships/image" Target="../media/image12164.png"/><Relationship Id="rId12066" Type="http://schemas.openxmlformats.org/officeDocument/2006/relationships/image" Target="../media/image12165.png"/><Relationship Id="rId12067" Type="http://schemas.openxmlformats.org/officeDocument/2006/relationships/image" Target="../media/image12166.png"/><Relationship Id="rId12068" Type="http://schemas.openxmlformats.org/officeDocument/2006/relationships/image" Target="../media/image12167.png"/><Relationship Id="rId12069" Type="http://schemas.openxmlformats.org/officeDocument/2006/relationships/image" Target="../media/image12168.png"/><Relationship Id="rId12070" Type="http://schemas.openxmlformats.org/officeDocument/2006/relationships/image" Target="../media/image12169.png"/><Relationship Id="rId12071" Type="http://schemas.openxmlformats.org/officeDocument/2006/relationships/image" Target="../media/image12170.png"/><Relationship Id="rId12072" Type="http://schemas.openxmlformats.org/officeDocument/2006/relationships/image" Target="../media/image12171.png"/><Relationship Id="rId12073" Type="http://schemas.openxmlformats.org/officeDocument/2006/relationships/image" Target="../media/image12172.png"/><Relationship Id="rId12074" Type="http://schemas.openxmlformats.org/officeDocument/2006/relationships/image" Target="../media/image12173.png"/><Relationship Id="rId12075" Type="http://schemas.openxmlformats.org/officeDocument/2006/relationships/image" Target="../media/image12174.png"/><Relationship Id="rId12076" Type="http://schemas.openxmlformats.org/officeDocument/2006/relationships/image" Target="../media/image12175.png"/><Relationship Id="rId12077" Type="http://schemas.openxmlformats.org/officeDocument/2006/relationships/image" Target="../media/image12176.png"/><Relationship Id="rId12078" Type="http://schemas.openxmlformats.org/officeDocument/2006/relationships/image" Target="../media/image12177.png"/><Relationship Id="rId12079" Type="http://schemas.openxmlformats.org/officeDocument/2006/relationships/image" Target="../media/image12178.png"/><Relationship Id="rId12080" Type="http://schemas.openxmlformats.org/officeDocument/2006/relationships/image" Target="../media/image12179.png"/><Relationship Id="rId12081" Type="http://schemas.openxmlformats.org/officeDocument/2006/relationships/image" Target="../media/image12180.png"/><Relationship Id="rId12082" Type="http://schemas.openxmlformats.org/officeDocument/2006/relationships/image" Target="../media/image12181.png"/><Relationship Id="rId12083" Type="http://schemas.openxmlformats.org/officeDocument/2006/relationships/image" Target="../media/image12182.png"/><Relationship Id="rId12084" Type="http://schemas.openxmlformats.org/officeDocument/2006/relationships/image" Target="../media/image12183.png"/><Relationship Id="rId12085" Type="http://schemas.openxmlformats.org/officeDocument/2006/relationships/image" Target="../media/image12184.png"/><Relationship Id="rId12086" Type="http://schemas.openxmlformats.org/officeDocument/2006/relationships/image" Target="../media/image12185.png"/><Relationship Id="rId12087" Type="http://schemas.openxmlformats.org/officeDocument/2006/relationships/image" Target="../media/image12186.png"/><Relationship Id="rId12088" Type="http://schemas.openxmlformats.org/officeDocument/2006/relationships/image" Target="../media/image12187.png"/><Relationship Id="rId12089" Type="http://schemas.openxmlformats.org/officeDocument/2006/relationships/image" Target="../media/image12188.png"/><Relationship Id="rId12090" Type="http://schemas.openxmlformats.org/officeDocument/2006/relationships/image" Target="../media/image12189.png"/><Relationship Id="rId12091" Type="http://schemas.openxmlformats.org/officeDocument/2006/relationships/image" Target="../media/image12190.png"/><Relationship Id="rId12092" Type="http://schemas.openxmlformats.org/officeDocument/2006/relationships/image" Target="../media/image12191.png"/><Relationship Id="rId12093" Type="http://schemas.openxmlformats.org/officeDocument/2006/relationships/image" Target="../media/image12192.png"/><Relationship Id="rId12094" Type="http://schemas.openxmlformats.org/officeDocument/2006/relationships/image" Target="../media/image12193.png"/><Relationship Id="rId12095" Type="http://schemas.openxmlformats.org/officeDocument/2006/relationships/image" Target="../media/image12194.png"/><Relationship Id="rId12096" Type="http://schemas.openxmlformats.org/officeDocument/2006/relationships/image" Target="../media/image12195.png"/><Relationship Id="rId12097" Type="http://schemas.openxmlformats.org/officeDocument/2006/relationships/image" Target="../media/image12196.png"/><Relationship Id="rId12098" Type="http://schemas.openxmlformats.org/officeDocument/2006/relationships/image" Target="../media/image12197.png"/><Relationship Id="rId12099" Type="http://schemas.openxmlformats.org/officeDocument/2006/relationships/image" Target="../media/image12198.png"/><Relationship Id="rId12100" Type="http://schemas.openxmlformats.org/officeDocument/2006/relationships/image" Target="../media/image12199.png"/><Relationship Id="rId12101" Type="http://schemas.openxmlformats.org/officeDocument/2006/relationships/image" Target="../media/image12200.png"/><Relationship Id="rId12102" Type="http://schemas.openxmlformats.org/officeDocument/2006/relationships/image" Target="../media/image12201.png"/><Relationship Id="rId12103" Type="http://schemas.openxmlformats.org/officeDocument/2006/relationships/image" Target="../media/image12202.png"/><Relationship Id="rId12104" Type="http://schemas.openxmlformats.org/officeDocument/2006/relationships/image" Target="../media/image12203.png"/><Relationship Id="rId12105" Type="http://schemas.openxmlformats.org/officeDocument/2006/relationships/image" Target="../media/image12204.png"/><Relationship Id="rId12106" Type="http://schemas.openxmlformats.org/officeDocument/2006/relationships/image" Target="../media/image12205.png"/><Relationship Id="rId12107" Type="http://schemas.openxmlformats.org/officeDocument/2006/relationships/image" Target="../media/image12206.png"/><Relationship Id="rId12108" Type="http://schemas.openxmlformats.org/officeDocument/2006/relationships/image" Target="../media/image12207.png"/><Relationship Id="rId12109" Type="http://schemas.openxmlformats.org/officeDocument/2006/relationships/image" Target="../media/image12208.png"/><Relationship Id="rId12110" Type="http://schemas.openxmlformats.org/officeDocument/2006/relationships/image" Target="../media/image12209.png"/><Relationship Id="rId12111" Type="http://schemas.openxmlformats.org/officeDocument/2006/relationships/image" Target="../media/image12210.png"/><Relationship Id="rId12112" Type="http://schemas.openxmlformats.org/officeDocument/2006/relationships/image" Target="../media/image12211.png"/><Relationship Id="rId12113" Type="http://schemas.openxmlformats.org/officeDocument/2006/relationships/image" Target="../media/image12212.png"/><Relationship Id="rId12114" Type="http://schemas.openxmlformats.org/officeDocument/2006/relationships/image" Target="../media/image12213.png"/><Relationship Id="rId12115" Type="http://schemas.openxmlformats.org/officeDocument/2006/relationships/image" Target="../media/image12214.png"/><Relationship Id="rId12116" Type="http://schemas.openxmlformats.org/officeDocument/2006/relationships/image" Target="../media/image12215.png"/><Relationship Id="rId12117" Type="http://schemas.openxmlformats.org/officeDocument/2006/relationships/image" Target="../media/image12216.png"/><Relationship Id="rId12118" Type="http://schemas.openxmlformats.org/officeDocument/2006/relationships/image" Target="../media/image12217.png"/><Relationship Id="rId12119" Type="http://schemas.openxmlformats.org/officeDocument/2006/relationships/image" Target="../media/image12218.png"/><Relationship Id="rId12120" Type="http://schemas.openxmlformats.org/officeDocument/2006/relationships/image" Target="../media/image12219.png"/><Relationship Id="rId12121" Type="http://schemas.openxmlformats.org/officeDocument/2006/relationships/image" Target="../media/image12220.png"/><Relationship Id="rId12122" Type="http://schemas.openxmlformats.org/officeDocument/2006/relationships/image" Target="../media/image12221.png"/><Relationship Id="rId12123" Type="http://schemas.openxmlformats.org/officeDocument/2006/relationships/image" Target="../media/image12222.png"/><Relationship Id="rId12124" Type="http://schemas.openxmlformats.org/officeDocument/2006/relationships/image" Target="../media/image12223.png"/><Relationship Id="rId12125" Type="http://schemas.openxmlformats.org/officeDocument/2006/relationships/image" Target="../media/image12224.png"/><Relationship Id="rId12126" Type="http://schemas.openxmlformats.org/officeDocument/2006/relationships/image" Target="../media/image12225.png"/><Relationship Id="rId12127" Type="http://schemas.openxmlformats.org/officeDocument/2006/relationships/image" Target="../media/image12226.png"/><Relationship Id="rId12128" Type="http://schemas.openxmlformats.org/officeDocument/2006/relationships/image" Target="../media/image12227.png"/><Relationship Id="rId12129" Type="http://schemas.openxmlformats.org/officeDocument/2006/relationships/image" Target="../media/image12228.png"/><Relationship Id="rId12130" Type="http://schemas.openxmlformats.org/officeDocument/2006/relationships/image" Target="../media/image12229.png"/><Relationship Id="rId12131" Type="http://schemas.openxmlformats.org/officeDocument/2006/relationships/image" Target="../media/image12230.png"/><Relationship Id="rId12132" Type="http://schemas.openxmlformats.org/officeDocument/2006/relationships/image" Target="../media/image12231.png"/><Relationship Id="rId12133" Type="http://schemas.openxmlformats.org/officeDocument/2006/relationships/image" Target="../media/image12232.png"/><Relationship Id="rId12134" Type="http://schemas.openxmlformats.org/officeDocument/2006/relationships/image" Target="../media/image12233.png"/><Relationship Id="rId12135" Type="http://schemas.openxmlformats.org/officeDocument/2006/relationships/image" Target="../media/image12234.png"/><Relationship Id="rId12136" Type="http://schemas.openxmlformats.org/officeDocument/2006/relationships/image" Target="../media/image12235.png"/><Relationship Id="rId12137" Type="http://schemas.openxmlformats.org/officeDocument/2006/relationships/image" Target="../media/image12236.png"/><Relationship Id="rId12138" Type="http://schemas.openxmlformats.org/officeDocument/2006/relationships/image" Target="../media/image12237.png"/><Relationship Id="rId12139" Type="http://schemas.openxmlformats.org/officeDocument/2006/relationships/image" Target="../media/image12238.png"/><Relationship Id="rId12140" Type="http://schemas.openxmlformats.org/officeDocument/2006/relationships/image" Target="../media/image12239.png"/><Relationship Id="rId12141" Type="http://schemas.openxmlformats.org/officeDocument/2006/relationships/image" Target="../media/image12240.png"/><Relationship Id="rId12142" Type="http://schemas.openxmlformats.org/officeDocument/2006/relationships/image" Target="../media/image12241.png"/><Relationship Id="rId12143" Type="http://schemas.openxmlformats.org/officeDocument/2006/relationships/image" Target="../media/image12242.png"/><Relationship Id="rId12144" Type="http://schemas.openxmlformats.org/officeDocument/2006/relationships/image" Target="../media/image12243.png"/><Relationship Id="rId12145" Type="http://schemas.openxmlformats.org/officeDocument/2006/relationships/image" Target="../media/image12244.png"/><Relationship Id="rId12146" Type="http://schemas.openxmlformats.org/officeDocument/2006/relationships/image" Target="../media/image12245.png"/><Relationship Id="rId12147" Type="http://schemas.openxmlformats.org/officeDocument/2006/relationships/image" Target="../media/image12246.png"/><Relationship Id="rId12148" Type="http://schemas.openxmlformats.org/officeDocument/2006/relationships/image" Target="../media/image12247.png"/><Relationship Id="rId12149" Type="http://schemas.openxmlformats.org/officeDocument/2006/relationships/image" Target="../media/image12248.png"/><Relationship Id="rId12150" Type="http://schemas.openxmlformats.org/officeDocument/2006/relationships/image" Target="../media/image12249.png"/><Relationship Id="rId12151" Type="http://schemas.openxmlformats.org/officeDocument/2006/relationships/image" Target="../media/image12250.png"/><Relationship Id="rId12152" Type="http://schemas.openxmlformats.org/officeDocument/2006/relationships/image" Target="../media/image12251.png"/><Relationship Id="rId12153" Type="http://schemas.openxmlformats.org/officeDocument/2006/relationships/image" Target="../media/image12252.png"/><Relationship Id="rId12154" Type="http://schemas.openxmlformats.org/officeDocument/2006/relationships/image" Target="../media/image12253.png"/><Relationship Id="rId12155" Type="http://schemas.openxmlformats.org/officeDocument/2006/relationships/image" Target="../media/image12254.png"/><Relationship Id="rId12156" Type="http://schemas.openxmlformats.org/officeDocument/2006/relationships/image" Target="../media/image12255.png"/><Relationship Id="rId12157" Type="http://schemas.openxmlformats.org/officeDocument/2006/relationships/image" Target="../media/image12256.png"/><Relationship Id="rId12158" Type="http://schemas.openxmlformats.org/officeDocument/2006/relationships/image" Target="../media/image12257.png"/><Relationship Id="rId12159" Type="http://schemas.openxmlformats.org/officeDocument/2006/relationships/image" Target="../media/image12258.png"/><Relationship Id="rId12160" Type="http://schemas.openxmlformats.org/officeDocument/2006/relationships/image" Target="../media/image12259.png"/><Relationship Id="rId12161" Type="http://schemas.openxmlformats.org/officeDocument/2006/relationships/image" Target="../media/image12260.png"/><Relationship Id="rId12162" Type="http://schemas.openxmlformats.org/officeDocument/2006/relationships/image" Target="../media/image12261.png"/><Relationship Id="rId12163" Type="http://schemas.openxmlformats.org/officeDocument/2006/relationships/image" Target="../media/image12262.png"/><Relationship Id="rId12164" Type="http://schemas.openxmlformats.org/officeDocument/2006/relationships/image" Target="../media/image12263.png"/><Relationship Id="rId12165" Type="http://schemas.openxmlformats.org/officeDocument/2006/relationships/image" Target="../media/image12264.png"/><Relationship Id="rId12166" Type="http://schemas.openxmlformats.org/officeDocument/2006/relationships/image" Target="../media/image12265.png"/><Relationship Id="rId12167" Type="http://schemas.openxmlformats.org/officeDocument/2006/relationships/image" Target="../media/image12266.png"/><Relationship Id="rId12168" Type="http://schemas.openxmlformats.org/officeDocument/2006/relationships/image" Target="../media/image12267.png"/><Relationship Id="rId12169" Type="http://schemas.openxmlformats.org/officeDocument/2006/relationships/image" Target="../media/image12268.png"/><Relationship Id="rId12170" Type="http://schemas.openxmlformats.org/officeDocument/2006/relationships/image" Target="../media/image12269.png"/><Relationship Id="rId12171" Type="http://schemas.openxmlformats.org/officeDocument/2006/relationships/image" Target="../media/image12270.png"/><Relationship Id="rId12172" Type="http://schemas.openxmlformats.org/officeDocument/2006/relationships/image" Target="../media/image12271.png"/><Relationship Id="rId12173" Type="http://schemas.openxmlformats.org/officeDocument/2006/relationships/image" Target="../media/image12272.png"/><Relationship Id="rId12174" Type="http://schemas.openxmlformats.org/officeDocument/2006/relationships/image" Target="../media/image12273.png"/><Relationship Id="rId12175" Type="http://schemas.openxmlformats.org/officeDocument/2006/relationships/image" Target="../media/image12274.png"/><Relationship Id="rId12176" Type="http://schemas.openxmlformats.org/officeDocument/2006/relationships/image" Target="../media/image12275.png"/><Relationship Id="rId12177" Type="http://schemas.openxmlformats.org/officeDocument/2006/relationships/image" Target="../media/image12276.png"/><Relationship Id="rId12178" Type="http://schemas.openxmlformats.org/officeDocument/2006/relationships/image" Target="../media/image12277.png"/><Relationship Id="rId12179" Type="http://schemas.openxmlformats.org/officeDocument/2006/relationships/image" Target="../media/image12278.png"/><Relationship Id="rId12180" Type="http://schemas.openxmlformats.org/officeDocument/2006/relationships/image" Target="../media/image12279.png"/><Relationship Id="rId12181" Type="http://schemas.openxmlformats.org/officeDocument/2006/relationships/image" Target="../media/image12280.png"/><Relationship Id="rId12182" Type="http://schemas.openxmlformats.org/officeDocument/2006/relationships/image" Target="../media/image12281.png"/><Relationship Id="rId12183" Type="http://schemas.openxmlformats.org/officeDocument/2006/relationships/image" Target="../media/image12282.png"/><Relationship Id="rId12184" Type="http://schemas.openxmlformats.org/officeDocument/2006/relationships/image" Target="../media/image12283.png"/><Relationship Id="rId12185" Type="http://schemas.openxmlformats.org/officeDocument/2006/relationships/image" Target="../media/image12284.png"/><Relationship Id="rId12186" Type="http://schemas.openxmlformats.org/officeDocument/2006/relationships/image" Target="../media/image12285.png"/><Relationship Id="rId12187" Type="http://schemas.openxmlformats.org/officeDocument/2006/relationships/image" Target="../media/image12286.png"/><Relationship Id="rId12188" Type="http://schemas.openxmlformats.org/officeDocument/2006/relationships/image" Target="../media/image12287.png"/><Relationship Id="rId12189" Type="http://schemas.openxmlformats.org/officeDocument/2006/relationships/image" Target="../media/image12288.png"/><Relationship Id="rId12190" Type="http://schemas.openxmlformats.org/officeDocument/2006/relationships/image" Target="../media/image12289.png"/><Relationship Id="rId12191" Type="http://schemas.openxmlformats.org/officeDocument/2006/relationships/image" Target="../media/image12290.png"/><Relationship Id="rId12192" Type="http://schemas.openxmlformats.org/officeDocument/2006/relationships/image" Target="../media/image12291.png"/><Relationship Id="rId12193" Type="http://schemas.openxmlformats.org/officeDocument/2006/relationships/image" Target="../media/image12292.png"/><Relationship Id="rId12194" Type="http://schemas.openxmlformats.org/officeDocument/2006/relationships/image" Target="../media/image12293.png"/><Relationship Id="rId12195" Type="http://schemas.openxmlformats.org/officeDocument/2006/relationships/image" Target="../media/image12294.png"/><Relationship Id="rId12196" Type="http://schemas.openxmlformats.org/officeDocument/2006/relationships/image" Target="../media/image12295.png"/><Relationship Id="rId12197" Type="http://schemas.openxmlformats.org/officeDocument/2006/relationships/image" Target="../media/image12296.png"/><Relationship Id="rId12198" Type="http://schemas.openxmlformats.org/officeDocument/2006/relationships/image" Target="../media/image12297.png"/><Relationship Id="rId12199" Type="http://schemas.openxmlformats.org/officeDocument/2006/relationships/image" Target="../media/image12298.png"/><Relationship Id="rId12200" Type="http://schemas.openxmlformats.org/officeDocument/2006/relationships/image" Target="../media/image12299.png"/><Relationship Id="rId12201" Type="http://schemas.openxmlformats.org/officeDocument/2006/relationships/image" Target="../media/image12300.png"/><Relationship Id="rId12202" Type="http://schemas.openxmlformats.org/officeDocument/2006/relationships/image" Target="../media/image12301.png"/><Relationship Id="rId12203" Type="http://schemas.openxmlformats.org/officeDocument/2006/relationships/image" Target="../media/image12302.png"/><Relationship Id="rId12204" Type="http://schemas.openxmlformats.org/officeDocument/2006/relationships/image" Target="../media/image12303.png"/><Relationship Id="rId12205" Type="http://schemas.openxmlformats.org/officeDocument/2006/relationships/image" Target="../media/image12304.png"/><Relationship Id="rId12206" Type="http://schemas.openxmlformats.org/officeDocument/2006/relationships/image" Target="../media/image12305.png"/><Relationship Id="rId12207" Type="http://schemas.openxmlformats.org/officeDocument/2006/relationships/image" Target="../media/image12306.png"/><Relationship Id="rId12208" Type="http://schemas.openxmlformats.org/officeDocument/2006/relationships/image" Target="../media/image12307.png"/><Relationship Id="rId12209" Type="http://schemas.openxmlformats.org/officeDocument/2006/relationships/image" Target="../media/image12308.png"/><Relationship Id="rId12210" Type="http://schemas.openxmlformats.org/officeDocument/2006/relationships/image" Target="../media/image12309.png"/><Relationship Id="rId12211" Type="http://schemas.openxmlformats.org/officeDocument/2006/relationships/image" Target="../media/image12310.png"/><Relationship Id="rId12212" Type="http://schemas.openxmlformats.org/officeDocument/2006/relationships/image" Target="../media/image12311.png"/><Relationship Id="rId12213" Type="http://schemas.openxmlformats.org/officeDocument/2006/relationships/image" Target="../media/image12312.png"/><Relationship Id="rId12214" Type="http://schemas.openxmlformats.org/officeDocument/2006/relationships/image" Target="../media/image12313.png"/><Relationship Id="rId12215" Type="http://schemas.openxmlformats.org/officeDocument/2006/relationships/image" Target="../media/image12314.png"/><Relationship Id="rId12216" Type="http://schemas.openxmlformats.org/officeDocument/2006/relationships/image" Target="../media/image12315.png"/><Relationship Id="rId12217" Type="http://schemas.openxmlformats.org/officeDocument/2006/relationships/image" Target="../media/image12316.png"/><Relationship Id="rId12218" Type="http://schemas.openxmlformats.org/officeDocument/2006/relationships/image" Target="../media/image12317.png"/><Relationship Id="rId12219" Type="http://schemas.openxmlformats.org/officeDocument/2006/relationships/image" Target="../media/image12318.png"/><Relationship Id="rId12220" Type="http://schemas.openxmlformats.org/officeDocument/2006/relationships/image" Target="../media/image12319.png"/><Relationship Id="rId12221" Type="http://schemas.openxmlformats.org/officeDocument/2006/relationships/image" Target="../media/image12320.png"/><Relationship Id="rId12222" Type="http://schemas.openxmlformats.org/officeDocument/2006/relationships/image" Target="../media/image12321.png"/><Relationship Id="rId12223" Type="http://schemas.openxmlformats.org/officeDocument/2006/relationships/image" Target="../media/image12322.png"/><Relationship Id="rId12224" Type="http://schemas.openxmlformats.org/officeDocument/2006/relationships/image" Target="../media/image12323.png"/><Relationship Id="rId12225" Type="http://schemas.openxmlformats.org/officeDocument/2006/relationships/image" Target="../media/image12324.png"/><Relationship Id="rId12226" Type="http://schemas.openxmlformats.org/officeDocument/2006/relationships/image" Target="../media/image12325.png"/><Relationship Id="rId12227" Type="http://schemas.openxmlformats.org/officeDocument/2006/relationships/image" Target="../media/image12326.png"/><Relationship Id="rId12228" Type="http://schemas.openxmlformats.org/officeDocument/2006/relationships/image" Target="../media/image12327.png"/><Relationship Id="rId12229" Type="http://schemas.openxmlformats.org/officeDocument/2006/relationships/image" Target="../media/image12328.png"/><Relationship Id="rId12230" Type="http://schemas.openxmlformats.org/officeDocument/2006/relationships/image" Target="../media/image12329.png"/><Relationship Id="rId12231" Type="http://schemas.openxmlformats.org/officeDocument/2006/relationships/image" Target="../media/image12330.png"/><Relationship Id="rId12232" Type="http://schemas.openxmlformats.org/officeDocument/2006/relationships/image" Target="../media/image12331.png"/><Relationship Id="rId12233" Type="http://schemas.openxmlformats.org/officeDocument/2006/relationships/image" Target="../media/image12332.png"/><Relationship Id="rId12234" Type="http://schemas.openxmlformats.org/officeDocument/2006/relationships/image" Target="../media/image12333.png"/><Relationship Id="rId12235" Type="http://schemas.openxmlformats.org/officeDocument/2006/relationships/image" Target="../media/image12334.png"/><Relationship Id="rId12236" Type="http://schemas.openxmlformats.org/officeDocument/2006/relationships/image" Target="../media/image12335.png"/><Relationship Id="rId12237" Type="http://schemas.openxmlformats.org/officeDocument/2006/relationships/image" Target="../media/image12336.png"/><Relationship Id="rId12238" Type="http://schemas.openxmlformats.org/officeDocument/2006/relationships/image" Target="../media/image12337.png"/><Relationship Id="rId12239" Type="http://schemas.openxmlformats.org/officeDocument/2006/relationships/image" Target="../media/image12338.png"/><Relationship Id="rId12240" Type="http://schemas.openxmlformats.org/officeDocument/2006/relationships/image" Target="../media/image12339.png"/><Relationship Id="rId12241" Type="http://schemas.openxmlformats.org/officeDocument/2006/relationships/image" Target="../media/image12340.png"/><Relationship Id="rId12242" Type="http://schemas.openxmlformats.org/officeDocument/2006/relationships/image" Target="../media/image12341.png"/><Relationship Id="rId12243" Type="http://schemas.openxmlformats.org/officeDocument/2006/relationships/image" Target="../media/image12342.png"/><Relationship Id="rId12244" Type="http://schemas.openxmlformats.org/officeDocument/2006/relationships/image" Target="../media/image12343.png"/><Relationship Id="rId12245" Type="http://schemas.openxmlformats.org/officeDocument/2006/relationships/image" Target="../media/image12344.png"/><Relationship Id="rId12246" Type="http://schemas.openxmlformats.org/officeDocument/2006/relationships/image" Target="../media/image12345.png"/><Relationship Id="rId12247" Type="http://schemas.openxmlformats.org/officeDocument/2006/relationships/image" Target="../media/image12346.png"/><Relationship Id="rId12248" Type="http://schemas.openxmlformats.org/officeDocument/2006/relationships/image" Target="../media/image12347.png"/><Relationship Id="rId12249" Type="http://schemas.openxmlformats.org/officeDocument/2006/relationships/image" Target="../media/image12348.png"/><Relationship Id="rId12250" Type="http://schemas.openxmlformats.org/officeDocument/2006/relationships/image" Target="../media/image12349.png"/><Relationship Id="rId12251" Type="http://schemas.openxmlformats.org/officeDocument/2006/relationships/image" Target="../media/image12350.png"/><Relationship Id="rId12252" Type="http://schemas.openxmlformats.org/officeDocument/2006/relationships/image" Target="../media/image12351.png"/><Relationship Id="rId12253" Type="http://schemas.openxmlformats.org/officeDocument/2006/relationships/image" Target="../media/image12352.png"/><Relationship Id="rId12254" Type="http://schemas.openxmlformats.org/officeDocument/2006/relationships/image" Target="../media/image12353.png"/><Relationship Id="rId12255" Type="http://schemas.openxmlformats.org/officeDocument/2006/relationships/image" Target="../media/image12354.png"/><Relationship Id="rId12256" Type="http://schemas.openxmlformats.org/officeDocument/2006/relationships/image" Target="../media/image12355.png"/><Relationship Id="rId12257" Type="http://schemas.openxmlformats.org/officeDocument/2006/relationships/image" Target="../media/image12356.png"/><Relationship Id="rId12258" Type="http://schemas.openxmlformats.org/officeDocument/2006/relationships/image" Target="../media/image12357.png"/><Relationship Id="rId12259" Type="http://schemas.openxmlformats.org/officeDocument/2006/relationships/image" Target="../media/image12358.png"/><Relationship Id="rId12260" Type="http://schemas.openxmlformats.org/officeDocument/2006/relationships/image" Target="../media/image12359.png"/><Relationship Id="rId12261" Type="http://schemas.openxmlformats.org/officeDocument/2006/relationships/image" Target="../media/image12360.png"/><Relationship Id="rId12262" Type="http://schemas.openxmlformats.org/officeDocument/2006/relationships/image" Target="../media/image12361.png"/><Relationship Id="rId12263" Type="http://schemas.openxmlformats.org/officeDocument/2006/relationships/image" Target="../media/image12362.png"/><Relationship Id="rId12264" Type="http://schemas.openxmlformats.org/officeDocument/2006/relationships/image" Target="../media/image12363.png"/><Relationship Id="rId12265" Type="http://schemas.openxmlformats.org/officeDocument/2006/relationships/image" Target="../media/image12364.png"/><Relationship Id="rId12266" Type="http://schemas.openxmlformats.org/officeDocument/2006/relationships/image" Target="../media/image12365.png"/><Relationship Id="rId12267" Type="http://schemas.openxmlformats.org/officeDocument/2006/relationships/image" Target="../media/image12366.png"/><Relationship Id="rId12268" Type="http://schemas.openxmlformats.org/officeDocument/2006/relationships/image" Target="../media/image12367.png"/><Relationship Id="rId12269" Type="http://schemas.openxmlformats.org/officeDocument/2006/relationships/image" Target="../media/image12368.png"/><Relationship Id="rId12270" Type="http://schemas.openxmlformats.org/officeDocument/2006/relationships/image" Target="../media/image12369.png"/><Relationship Id="rId12271" Type="http://schemas.openxmlformats.org/officeDocument/2006/relationships/image" Target="../media/image12370.png"/><Relationship Id="rId12272" Type="http://schemas.openxmlformats.org/officeDocument/2006/relationships/image" Target="../media/image12371.png"/><Relationship Id="rId12273" Type="http://schemas.openxmlformats.org/officeDocument/2006/relationships/image" Target="../media/image12372.png"/><Relationship Id="rId12274" Type="http://schemas.openxmlformats.org/officeDocument/2006/relationships/image" Target="../media/image12373.png"/><Relationship Id="rId12275" Type="http://schemas.openxmlformats.org/officeDocument/2006/relationships/image" Target="../media/image12374.png"/><Relationship Id="rId12276" Type="http://schemas.openxmlformats.org/officeDocument/2006/relationships/image" Target="../media/image12375.png"/><Relationship Id="rId12277" Type="http://schemas.openxmlformats.org/officeDocument/2006/relationships/image" Target="../media/image12376.png"/><Relationship Id="rId12278" Type="http://schemas.openxmlformats.org/officeDocument/2006/relationships/image" Target="../media/image12377.png"/><Relationship Id="rId12279" Type="http://schemas.openxmlformats.org/officeDocument/2006/relationships/image" Target="../media/image12378.png"/><Relationship Id="rId12280" Type="http://schemas.openxmlformats.org/officeDocument/2006/relationships/image" Target="../media/image12379.png"/><Relationship Id="rId12281" Type="http://schemas.openxmlformats.org/officeDocument/2006/relationships/image" Target="../media/image12380.png"/><Relationship Id="rId12282" Type="http://schemas.openxmlformats.org/officeDocument/2006/relationships/image" Target="../media/image12381.png"/><Relationship Id="rId12283" Type="http://schemas.openxmlformats.org/officeDocument/2006/relationships/image" Target="../media/image12382.png"/><Relationship Id="rId12284" Type="http://schemas.openxmlformats.org/officeDocument/2006/relationships/image" Target="../media/image12383.png"/><Relationship Id="rId12285" Type="http://schemas.openxmlformats.org/officeDocument/2006/relationships/image" Target="../media/image12384.png"/><Relationship Id="rId12286" Type="http://schemas.openxmlformats.org/officeDocument/2006/relationships/image" Target="../media/image12385.png"/><Relationship Id="rId12287" Type="http://schemas.openxmlformats.org/officeDocument/2006/relationships/image" Target="../media/image12386.png"/><Relationship Id="rId12288" Type="http://schemas.openxmlformats.org/officeDocument/2006/relationships/image" Target="../media/image12387.png"/><Relationship Id="rId12289" Type="http://schemas.openxmlformats.org/officeDocument/2006/relationships/image" Target="../media/image12388.png"/><Relationship Id="rId12290" Type="http://schemas.openxmlformats.org/officeDocument/2006/relationships/image" Target="../media/image12389.png"/><Relationship Id="rId12291" Type="http://schemas.openxmlformats.org/officeDocument/2006/relationships/image" Target="../media/image12390.png"/><Relationship Id="rId12292" Type="http://schemas.openxmlformats.org/officeDocument/2006/relationships/image" Target="../media/image12391.png"/><Relationship Id="rId12293" Type="http://schemas.openxmlformats.org/officeDocument/2006/relationships/image" Target="../media/image12392.png"/><Relationship Id="rId12294" Type="http://schemas.openxmlformats.org/officeDocument/2006/relationships/image" Target="../media/image12393.png"/><Relationship Id="rId12295" Type="http://schemas.openxmlformats.org/officeDocument/2006/relationships/image" Target="../media/image12394.png"/><Relationship Id="rId12296" Type="http://schemas.openxmlformats.org/officeDocument/2006/relationships/image" Target="../media/image12395.png"/><Relationship Id="rId12297" Type="http://schemas.openxmlformats.org/officeDocument/2006/relationships/image" Target="../media/image12396.png"/><Relationship Id="rId12298" Type="http://schemas.openxmlformats.org/officeDocument/2006/relationships/image" Target="../media/image12397.png"/><Relationship Id="rId12299" Type="http://schemas.openxmlformats.org/officeDocument/2006/relationships/image" Target="../media/image12398.png"/><Relationship Id="rId12300" Type="http://schemas.openxmlformats.org/officeDocument/2006/relationships/image" Target="../media/image12399.png"/><Relationship Id="rId12301" Type="http://schemas.openxmlformats.org/officeDocument/2006/relationships/image" Target="../media/image12400.png"/><Relationship Id="rId12302" Type="http://schemas.openxmlformats.org/officeDocument/2006/relationships/image" Target="../media/image12401.png"/><Relationship Id="rId12303" Type="http://schemas.openxmlformats.org/officeDocument/2006/relationships/image" Target="../media/image12402.png"/><Relationship Id="rId12304" Type="http://schemas.openxmlformats.org/officeDocument/2006/relationships/image" Target="../media/image12403.png"/><Relationship Id="rId12305" Type="http://schemas.openxmlformats.org/officeDocument/2006/relationships/image" Target="../media/image12404.png"/><Relationship Id="rId12306" Type="http://schemas.openxmlformats.org/officeDocument/2006/relationships/image" Target="../media/image12405.png"/><Relationship Id="rId12307" Type="http://schemas.openxmlformats.org/officeDocument/2006/relationships/image" Target="../media/image12406.png"/><Relationship Id="rId12308" Type="http://schemas.openxmlformats.org/officeDocument/2006/relationships/image" Target="../media/image12407.png"/><Relationship Id="rId12309" Type="http://schemas.openxmlformats.org/officeDocument/2006/relationships/image" Target="../media/image12408.png"/><Relationship Id="rId12310" Type="http://schemas.openxmlformats.org/officeDocument/2006/relationships/image" Target="../media/image12409.png"/><Relationship Id="rId12311" Type="http://schemas.openxmlformats.org/officeDocument/2006/relationships/image" Target="../media/image12410.png"/><Relationship Id="rId12312" Type="http://schemas.openxmlformats.org/officeDocument/2006/relationships/image" Target="../media/image12411.png"/><Relationship Id="rId12313" Type="http://schemas.openxmlformats.org/officeDocument/2006/relationships/image" Target="../media/image12412.png"/><Relationship Id="rId12314" Type="http://schemas.openxmlformats.org/officeDocument/2006/relationships/image" Target="../media/image12413.png"/><Relationship Id="rId12315" Type="http://schemas.openxmlformats.org/officeDocument/2006/relationships/image" Target="../media/image12414.png"/><Relationship Id="rId12316" Type="http://schemas.openxmlformats.org/officeDocument/2006/relationships/image" Target="../media/image12415.png"/><Relationship Id="rId12317" Type="http://schemas.openxmlformats.org/officeDocument/2006/relationships/image" Target="../media/image12416.png"/><Relationship Id="rId12318" Type="http://schemas.openxmlformats.org/officeDocument/2006/relationships/image" Target="../media/image12417.png"/><Relationship Id="rId12319" Type="http://schemas.openxmlformats.org/officeDocument/2006/relationships/image" Target="../media/image12418.png"/><Relationship Id="rId12320" Type="http://schemas.openxmlformats.org/officeDocument/2006/relationships/image" Target="../media/image12419.png"/><Relationship Id="rId12321" Type="http://schemas.openxmlformats.org/officeDocument/2006/relationships/image" Target="../media/image12420.png"/><Relationship Id="rId12322" Type="http://schemas.openxmlformats.org/officeDocument/2006/relationships/image" Target="../media/image12421.png"/><Relationship Id="rId12323" Type="http://schemas.openxmlformats.org/officeDocument/2006/relationships/image" Target="../media/image12422.png"/><Relationship Id="rId12324" Type="http://schemas.openxmlformats.org/officeDocument/2006/relationships/image" Target="../media/image12423.png"/><Relationship Id="rId12325" Type="http://schemas.openxmlformats.org/officeDocument/2006/relationships/image" Target="../media/image12424.png"/><Relationship Id="rId12326" Type="http://schemas.openxmlformats.org/officeDocument/2006/relationships/image" Target="../media/image12425.png"/><Relationship Id="rId12327" Type="http://schemas.openxmlformats.org/officeDocument/2006/relationships/image" Target="../media/image12426.png"/><Relationship Id="rId12328" Type="http://schemas.openxmlformats.org/officeDocument/2006/relationships/image" Target="../media/image12427.png"/><Relationship Id="rId12329" Type="http://schemas.openxmlformats.org/officeDocument/2006/relationships/image" Target="../media/image12428.png"/><Relationship Id="rId12330" Type="http://schemas.openxmlformats.org/officeDocument/2006/relationships/image" Target="../media/image12429.png"/><Relationship Id="rId12331" Type="http://schemas.openxmlformats.org/officeDocument/2006/relationships/image" Target="../media/image12430.png"/><Relationship Id="rId12332" Type="http://schemas.openxmlformats.org/officeDocument/2006/relationships/image" Target="../media/image12431.png"/><Relationship Id="rId12333" Type="http://schemas.openxmlformats.org/officeDocument/2006/relationships/image" Target="../media/image12432.png"/><Relationship Id="rId12334" Type="http://schemas.openxmlformats.org/officeDocument/2006/relationships/image" Target="../media/image12433.png"/><Relationship Id="rId12335" Type="http://schemas.openxmlformats.org/officeDocument/2006/relationships/image" Target="../media/image12434.png"/><Relationship Id="rId12336" Type="http://schemas.openxmlformats.org/officeDocument/2006/relationships/image" Target="../media/image12435.png"/><Relationship Id="rId12337" Type="http://schemas.openxmlformats.org/officeDocument/2006/relationships/image" Target="../media/image12436.png"/><Relationship Id="rId12338" Type="http://schemas.openxmlformats.org/officeDocument/2006/relationships/image" Target="../media/image12437.png"/><Relationship Id="rId12339" Type="http://schemas.openxmlformats.org/officeDocument/2006/relationships/image" Target="../media/image12438.png"/><Relationship Id="rId12340" Type="http://schemas.openxmlformats.org/officeDocument/2006/relationships/image" Target="../media/image12439.png"/><Relationship Id="rId12341" Type="http://schemas.openxmlformats.org/officeDocument/2006/relationships/image" Target="../media/image12440.png"/><Relationship Id="rId12342" Type="http://schemas.openxmlformats.org/officeDocument/2006/relationships/image" Target="../media/image12441.png"/><Relationship Id="rId12343" Type="http://schemas.openxmlformats.org/officeDocument/2006/relationships/image" Target="../media/image12442.png"/><Relationship Id="rId12344" Type="http://schemas.openxmlformats.org/officeDocument/2006/relationships/image" Target="../media/image12443.png"/><Relationship Id="rId12345" Type="http://schemas.openxmlformats.org/officeDocument/2006/relationships/image" Target="../media/image12444.png"/><Relationship Id="rId12346" Type="http://schemas.openxmlformats.org/officeDocument/2006/relationships/image" Target="../media/image12445.png"/><Relationship Id="rId12347" Type="http://schemas.openxmlformats.org/officeDocument/2006/relationships/image" Target="../media/image12446.png"/><Relationship Id="rId12348" Type="http://schemas.openxmlformats.org/officeDocument/2006/relationships/image" Target="../media/image12447.png"/><Relationship Id="rId12349" Type="http://schemas.openxmlformats.org/officeDocument/2006/relationships/image" Target="../media/image12448.png"/><Relationship Id="rId12350" Type="http://schemas.openxmlformats.org/officeDocument/2006/relationships/image" Target="../media/image12449.png"/><Relationship Id="rId12351" Type="http://schemas.openxmlformats.org/officeDocument/2006/relationships/image" Target="../media/image12450.png"/><Relationship Id="rId12352" Type="http://schemas.openxmlformats.org/officeDocument/2006/relationships/image" Target="../media/image12451.png"/><Relationship Id="rId12353" Type="http://schemas.openxmlformats.org/officeDocument/2006/relationships/image" Target="../media/image12452.png"/><Relationship Id="rId12354" Type="http://schemas.openxmlformats.org/officeDocument/2006/relationships/image" Target="../media/image12453.png"/><Relationship Id="rId12355" Type="http://schemas.openxmlformats.org/officeDocument/2006/relationships/image" Target="../media/image12454.png"/><Relationship Id="rId12356" Type="http://schemas.openxmlformats.org/officeDocument/2006/relationships/image" Target="../media/image12455.png"/><Relationship Id="rId12357" Type="http://schemas.openxmlformats.org/officeDocument/2006/relationships/image" Target="../media/image12456.png"/><Relationship Id="rId12358" Type="http://schemas.openxmlformats.org/officeDocument/2006/relationships/image" Target="../media/image12457.png"/><Relationship Id="rId12359" Type="http://schemas.openxmlformats.org/officeDocument/2006/relationships/image" Target="../media/image12458.png"/><Relationship Id="rId12360" Type="http://schemas.openxmlformats.org/officeDocument/2006/relationships/image" Target="../media/image12459.png"/><Relationship Id="rId12361" Type="http://schemas.openxmlformats.org/officeDocument/2006/relationships/image" Target="../media/image12460.png"/><Relationship Id="rId12362" Type="http://schemas.openxmlformats.org/officeDocument/2006/relationships/image" Target="../media/image12461.png"/><Relationship Id="rId12363" Type="http://schemas.openxmlformats.org/officeDocument/2006/relationships/image" Target="../media/image12462.png"/><Relationship Id="rId12364" Type="http://schemas.openxmlformats.org/officeDocument/2006/relationships/image" Target="../media/image12463.png"/><Relationship Id="rId12365" Type="http://schemas.openxmlformats.org/officeDocument/2006/relationships/image" Target="../media/image12464.png"/><Relationship Id="rId12366" Type="http://schemas.openxmlformats.org/officeDocument/2006/relationships/image" Target="../media/image12465.png"/><Relationship Id="rId12367" Type="http://schemas.openxmlformats.org/officeDocument/2006/relationships/image" Target="../media/image12466.png"/><Relationship Id="rId12368" Type="http://schemas.openxmlformats.org/officeDocument/2006/relationships/image" Target="../media/image12467.png"/><Relationship Id="rId12369" Type="http://schemas.openxmlformats.org/officeDocument/2006/relationships/image" Target="../media/image12468.png"/><Relationship Id="rId12370" Type="http://schemas.openxmlformats.org/officeDocument/2006/relationships/image" Target="../media/image12469.png"/><Relationship Id="rId12371" Type="http://schemas.openxmlformats.org/officeDocument/2006/relationships/image" Target="../media/image12470.png"/><Relationship Id="rId12372" Type="http://schemas.openxmlformats.org/officeDocument/2006/relationships/image" Target="../media/image12471.png"/><Relationship Id="rId12373" Type="http://schemas.openxmlformats.org/officeDocument/2006/relationships/image" Target="../media/image12472.png"/><Relationship Id="rId12374" Type="http://schemas.openxmlformats.org/officeDocument/2006/relationships/image" Target="../media/image12473.png"/><Relationship Id="rId12375" Type="http://schemas.openxmlformats.org/officeDocument/2006/relationships/image" Target="../media/image12474.png"/><Relationship Id="rId12376" Type="http://schemas.openxmlformats.org/officeDocument/2006/relationships/image" Target="../media/image12475.png"/><Relationship Id="rId12377" Type="http://schemas.openxmlformats.org/officeDocument/2006/relationships/image" Target="../media/image12476.png"/><Relationship Id="rId12378" Type="http://schemas.openxmlformats.org/officeDocument/2006/relationships/image" Target="../media/image12477.png"/><Relationship Id="rId12379" Type="http://schemas.openxmlformats.org/officeDocument/2006/relationships/image" Target="../media/image12478.png"/><Relationship Id="rId12380" Type="http://schemas.openxmlformats.org/officeDocument/2006/relationships/image" Target="../media/image12479.png"/><Relationship Id="rId12381" Type="http://schemas.openxmlformats.org/officeDocument/2006/relationships/image" Target="../media/image12480.png"/><Relationship Id="rId12382" Type="http://schemas.openxmlformats.org/officeDocument/2006/relationships/image" Target="../media/image12481.png"/><Relationship Id="rId12383" Type="http://schemas.openxmlformats.org/officeDocument/2006/relationships/image" Target="../media/image12482.png"/><Relationship Id="rId12384" Type="http://schemas.openxmlformats.org/officeDocument/2006/relationships/image" Target="../media/image12483.png"/><Relationship Id="rId12385" Type="http://schemas.openxmlformats.org/officeDocument/2006/relationships/image" Target="../media/image12484.png"/><Relationship Id="rId12386" Type="http://schemas.openxmlformats.org/officeDocument/2006/relationships/image" Target="../media/image12485.png"/><Relationship Id="rId12387" Type="http://schemas.openxmlformats.org/officeDocument/2006/relationships/image" Target="../media/image12486.png"/><Relationship Id="rId12388" Type="http://schemas.openxmlformats.org/officeDocument/2006/relationships/image" Target="../media/image12487.png"/><Relationship Id="rId12389" Type="http://schemas.openxmlformats.org/officeDocument/2006/relationships/image" Target="../media/image12488.png"/><Relationship Id="rId12390" Type="http://schemas.openxmlformats.org/officeDocument/2006/relationships/image" Target="../media/image12489.png"/><Relationship Id="rId12391" Type="http://schemas.openxmlformats.org/officeDocument/2006/relationships/image" Target="../media/image12490.png"/><Relationship Id="rId12392" Type="http://schemas.openxmlformats.org/officeDocument/2006/relationships/image" Target="../media/image12491.png"/><Relationship Id="rId12393" Type="http://schemas.openxmlformats.org/officeDocument/2006/relationships/image" Target="../media/image12492.png"/><Relationship Id="rId12394" Type="http://schemas.openxmlformats.org/officeDocument/2006/relationships/image" Target="../media/image12493.png"/><Relationship Id="rId12395" Type="http://schemas.openxmlformats.org/officeDocument/2006/relationships/image" Target="../media/image12494.png"/><Relationship Id="rId12396" Type="http://schemas.openxmlformats.org/officeDocument/2006/relationships/image" Target="../media/image12495.png"/><Relationship Id="rId12397" Type="http://schemas.openxmlformats.org/officeDocument/2006/relationships/image" Target="../media/image12496.png"/><Relationship Id="rId12398" Type="http://schemas.openxmlformats.org/officeDocument/2006/relationships/image" Target="../media/image12497.png"/><Relationship Id="rId12399" Type="http://schemas.openxmlformats.org/officeDocument/2006/relationships/image" Target="../media/image12498.png"/><Relationship Id="rId12400" Type="http://schemas.openxmlformats.org/officeDocument/2006/relationships/image" Target="../media/image12499.png"/><Relationship Id="rId12401" Type="http://schemas.openxmlformats.org/officeDocument/2006/relationships/image" Target="../media/image12500.png"/><Relationship Id="rId12402" Type="http://schemas.openxmlformats.org/officeDocument/2006/relationships/image" Target="../media/image12501.png"/><Relationship Id="rId12403" Type="http://schemas.openxmlformats.org/officeDocument/2006/relationships/image" Target="../media/image12502.png"/><Relationship Id="rId12404" Type="http://schemas.openxmlformats.org/officeDocument/2006/relationships/image" Target="../media/image12503.png"/><Relationship Id="rId12405" Type="http://schemas.openxmlformats.org/officeDocument/2006/relationships/image" Target="../media/image12504.png"/><Relationship Id="rId12406" Type="http://schemas.openxmlformats.org/officeDocument/2006/relationships/image" Target="../media/image12505.png"/><Relationship Id="rId12407" Type="http://schemas.openxmlformats.org/officeDocument/2006/relationships/image" Target="../media/image12506.png"/><Relationship Id="rId12408" Type="http://schemas.openxmlformats.org/officeDocument/2006/relationships/image" Target="../media/image12507.png"/><Relationship Id="rId12409" Type="http://schemas.openxmlformats.org/officeDocument/2006/relationships/image" Target="../media/image12508.png"/><Relationship Id="rId12410" Type="http://schemas.openxmlformats.org/officeDocument/2006/relationships/image" Target="../media/image12509.png"/><Relationship Id="rId12411" Type="http://schemas.openxmlformats.org/officeDocument/2006/relationships/image" Target="../media/image12510.png"/><Relationship Id="rId12412" Type="http://schemas.openxmlformats.org/officeDocument/2006/relationships/image" Target="../media/image12511.png"/><Relationship Id="rId12413" Type="http://schemas.openxmlformats.org/officeDocument/2006/relationships/image" Target="../media/image12512.png"/><Relationship Id="rId12414" Type="http://schemas.openxmlformats.org/officeDocument/2006/relationships/image" Target="../media/image12513.png"/><Relationship Id="rId12415" Type="http://schemas.openxmlformats.org/officeDocument/2006/relationships/image" Target="../media/image12514.png"/><Relationship Id="rId12416" Type="http://schemas.openxmlformats.org/officeDocument/2006/relationships/image" Target="../media/image12515.png"/><Relationship Id="rId12417" Type="http://schemas.openxmlformats.org/officeDocument/2006/relationships/image" Target="../media/image12516.png"/><Relationship Id="rId12418" Type="http://schemas.openxmlformats.org/officeDocument/2006/relationships/image" Target="../media/image12517.png"/><Relationship Id="rId12419" Type="http://schemas.openxmlformats.org/officeDocument/2006/relationships/image" Target="../media/image12518.png"/><Relationship Id="rId12420" Type="http://schemas.openxmlformats.org/officeDocument/2006/relationships/image" Target="../media/image12519.png"/><Relationship Id="rId12421" Type="http://schemas.openxmlformats.org/officeDocument/2006/relationships/image" Target="../media/image12520.png"/><Relationship Id="rId12422" Type="http://schemas.openxmlformats.org/officeDocument/2006/relationships/image" Target="../media/image12521.png"/><Relationship Id="rId12423" Type="http://schemas.openxmlformats.org/officeDocument/2006/relationships/image" Target="../media/image12522.png"/><Relationship Id="rId12424" Type="http://schemas.openxmlformats.org/officeDocument/2006/relationships/image" Target="../media/image12523.png"/><Relationship Id="rId12425" Type="http://schemas.openxmlformats.org/officeDocument/2006/relationships/image" Target="../media/image12524.png"/><Relationship Id="rId12426" Type="http://schemas.openxmlformats.org/officeDocument/2006/relationships/image" Target="../media/image12525.png"/><Relationship Id="rId12427" Type="http://schemas.openxmlformats.org/officeDocument/2006/relationships/image" Target="../media/image12526.png"/><Relationship Id="rId12428" Type="http://schemas.openxmlformats.org/officeDocument/2006/relationships/image" Target="../media/image12527.png"/><Relationship Id="rId12429" Type="http://schemas.openxmlformats.org/officeDocument/2006/relationships/image" Target="../media/image12528.png"/><Relationship Id="rId12430" Type="http://schemas.openxmlformats.org/officeDocument/2006/relationships/image" Target="../media/image12529.png"/><Relationship Id="rId12431" Type="http://schemas.openxmlformats.org/officeDocument/2006/relationships/image" Target="../media/image12530.png"/><Relationship Id="rId12432" Type="http://schemas.openxmlformats.org/officeDocument/2006/relationships/image" Target="../media/image12531.png"/><Relationship Id="rId12433" Type="http://schemas.openxmlformats.org/officeDocument/2006/relationships/image" Target="../media/image12532.png"/><Relationship Id="rId12434" Type="http://schemas.openxmlformats.org/officeDocument/2006/relationships/image" Target="../media/image12533.png"/><Relationship Id="rId12435" Type="http://schemas.openxmlformats.org/officeDocument/2006/relationships/image" Target="../media/image12534.png"/><Relationship Id="rId12436" Type="http://schemas.openxmlformats.org/officeDocument/2006/relationships/image" Target="../media/image12535.png"/><Relationship Id="rId12437" Type="http://schemas.openxmlformats.org/officeDocument/2006/relationships/image" Target="../media/image12536.png"/><Relationship Id="rId12438" Type="http://schemas.openxmlformats.org/officeDocument/2006/relationships/image" Target="../media/image12537.png"/><Relationship Id="rId12439" Type="http://schemas.openxmlformats.org/officeDocument/2006/relationships/image" Target="../media/image12538.png"/><Relationship Id="rId12440" Type="http://schemas.openxmlformats.org/officeDocument/2006/relationships/image" Target="../media/image12539.png"/><Relationship Id="rId12441" Type="http://schemas.openxmlformats.org/officeDocument/2006/relationships/image" Target="../media/image12540.png"/><Relationship Id="rId12442" Type="http://schemas.openxmlformats.org/officeDocument/2006/relationships/image" Target="../media/image12541.png"/><Relationship Id="rId12443" Type="http://schemas.openxmlformats.org/officeDocument/2006/relationships/image" Target="../media/image12542.png"/><Relationship Id="rId12444" Type="http://schemas.openxmlformats.org/officeDocument/2006/relationships/image" Target="../media/image12543.png"/><Relationship Id="rId12445" Type="http://schemas.openxmlformats.org/officeDocument/2006/relationships/image" Target="../media/image12544.png"/><Relationship Id="rId12446" Type="http://schemas.openxmlformats.org/officeDocument/2006/relationships/image" Target="../media/image12545.png"/><Relationship Id="rId12447" Type="http://schemas.openxmlformats.org/officeDocument/2006/relationships/image" Target="../media/image12546.png"/><Relationship Id="rId12448" Type="http://schemas.openxmlformats.org/officeDocument/2006/relationships/image" Target="../media/image12547.png"/><Relationship Id="rId12449" Type="http://schemas.openxmlformats.org/officeDocument/2006/relationships/image" Target="../media/image12548.png"/><Relationship Id="rId12450" Type="http://schemas.openxmlformats.org/officeDocument/2006/relationships/image" Target="../media/image12549.png"/><Relationship Id="rId12451" Type="http://schemas.openxmlformats.org/officeDocument/2006/relationships/image" Target="../media/image12550.png"/><Relationship Id="rId12452" Type="http://schemas.openxmlformats.org/officeDocument/2006/relationships/image" Target="../media/image12551.png"/><Relationship Id="rId12453" Type="http://schemas.openxmlformats.org/officeDocument/2006/relationships/image" Target="../media/image12552.png"/><Relationship Id="rId12454" Type="http://schemas.openxmlformats.org/officeDocument/2006/relationships/image" Target="../media/image12553.png"/><Relationship Id="rId12455" Type="http://schemas.openxmlformats.org/officeDocument/2006/relationships/image" Target="../media/image12554.png"/><Relationship Id="rId12456" Type="http://schemas.openxmlformats.org/officeDocument/2006/relationships/image" Target="../media/image12555.png"/><Relationship Id="rId12457" Type="http://schemas.openxmlformats.org/officeDocument/2006/relationships/image" Target="../media/image12556.png"/><Relationship Id="rId12458" Type="http://schemas.openxmlformats.org/officeDocument/2006/relationships/image" Target="../media/image12557.png"/><Relationship Id="rId12459" Type="http://schemas.openxmlformats.org/officeDocument/2006/relationships/image" Target="../media/image12558.png"/><Relationship Id="rId12460" Type="http://schemas.openxmlformats.org/officeDocument/2006/relationships/image" Target="../media/image12559.png"/><Relationship Id="rId12461" Type="http://schemas.openxmlformats.org/officeDocument/2006/relationships/image" Target="../media/image12560.png"/><Relationship Id="rId12462" Type="http://schemas.openxmlformats.org/officeDocument/2006/relationships/image" Target="../media/image12561.png"/><Relationship Id="rId12463" Type="http://schemas.openxmlformats.org/officeDocument/2006/relationships/image" Target="../media/image12562.png"/><Relationship Id="rId12464" Type="http://schemas.openxmlformats.org/officeDocument/2006/relationships/image" Target="../media/image12563.png"/><Relationship Id="rId12465" Type="http://schemas.openxmlformats.org/officeDocument/2006/relationships/image" Target="../media/image12564.png"/><Relationship Id="rId12466" Type="http://schemas.openxmlformats.org/officeDocument/2006/relationships/image" Target="../media/image12565.png"/><Relationship Id="rId12467" Type="http://schemas.openxmlformats.org/officeDocument/2006/relationships/image" Target="../media/image12566.png"/><Relationship Id="rId12468" Type="http://schemas.openxmlformats.org/officeDocument/2006/relationships/image" Target="../media/image12567.png"/><Relationship Id="rId12469" Type="http://schemas.openxmlformats.org/officeDocument/2006/relationships/image" Target="../media/image12568.png"/><Relationship Id="rId12470" Type="http://schemas.openxmlformats.org/officeDocument/2006/relationships/image" Target="../media/image12569.png"/><Relationship Id="rId12471" Type="http://schemas.openxmlformats.org/officeDocument/2006/relationships/image" Target="../media/image12570.png"/><Relationship Id="rId12472" Type="http://schemas.openxmlformats.org/officeDocument/2006/relationships/image" Target="../media/image12571.png"/><Relationship Id="rId12473" Type="http://schemas.openxmlformats.org/officeDocument/2006/relationships/image" Target="../media/image12572.png"/><Relationship Id="rId12474" Type="http://schemas.openxmlformats.org/officeDocument/2006/relationships/image" Target="../media/image12573.png"/><Relationship Id="rId12475" Type="http://schemas.openxmlformats.org/officeDocument/2006/relationships/image" Target="../media/image12574.png"/><Relationship Id="rId12476" Type="http://schemas.openxmlformats.org/officeDocument/2006/relationships/image" Target="../media/image12575.png"/><Relationship Id="rId12477" Type="http://schemas.openxmlformats.org/officeDocument/2006/relationships/image" Target="../media/image12576.png"/><Relationship Id="rId12478" Type="http://schemas.openxmlformats.org/officeDocument/2006/relationships/image" Target="../media/image12577.png"/><Relationship Id="rId12479" Type="http://schemas.openxmlformats.org/officeDocument/2006/relationships/image" Target="../media/image12578.png"/><Relationship Id="rId12480" Type="http://schemas.openxmlformats.org/officeDocument/2006/relationships/image" Target="../media/image12579.png"/><Relationship Id="rId12481" Type="http://schemas.openxmlformats.org/officeDocument/2006/relationships/image" Target="../media/image12580.png"/><Relationship Id="rId12482" Type="http://schemas.openxmlformats.org/officeDocument/2006/relationships/image" Target="../media/image12581.png"/><Relationship Id="rId12483" Type="http://schemas.openxmlformats.org/officeDocument/2006/relationships/image" Target="../media/image12582.png"/><Relationship Id="rId12484" Type="http://schemas.openxmlformats.org/officeDocument/2006/relationships/image" Target="../media/image12583.png"/><Relationship Id="rId12485" Type="http://schemas.openxmlformats.org/officeDocument/2006/relationships/image" Target="../media/image12584.png"/><Relationship Id="rId12486" Type="http://schemas.openxmlformats.org/officeDocument/2006/relationships/image" Target="../media/image12585.png"/><Relationship Id="rId12487" Type="http://schemas.openxmlformats.org/officeDocument/2006/relationships/image" Target="../media/image12586.png"/><Relationship Id="rId12488" Type="http://schemas.openxmlformats.org/officeDocument/2006/relationships/image" Target="../media/image12587.png"/><Relationship Id="rId12489" Type="http://schemas.openxmlformats.org/officeDocument/2006/relationships/image" Target="../media/image12588.png"/><Relationship Id="rId12490" Type="http://schemas.openxmlformats.org/officeDocument/2006/relationships/image" Target="../media/image12589.png"/><Relationship Id="rId12491" Type="http://schemas.openxmlformats.org/officeDocument/2006/relationships/image" Target="../media/image12590.png"/><Relationship Id="rId12492" Type="http://schemas.openxmlformats.org/officeDocument/2006/relationships/image" Target="../media/image12591.png"/><Relationship Id="rId12493" Type="http://schemas.openxmlformats.org/officeDocument/2006/relationships/image" Target="../media/image12592.png"/><Relationship Id="rId12494" Type="http://schemas.openxmlformats.org/officeDocument/2006/relationships/image" Target="../media/image12593.png"/><Relationship Id="rId12495" Type="http://schemas.openxmlformats.org/officeDocument/2006/relationships/image" Target="../media/image12594.png"/><Relationship Id="rId12496" Type="http://schemas.openxmlformats.org/officeDocument/2006/relationships/image" Target="../media/image12595.png"/><Relationship Id="rId12497" Type="http://schemas.openxmlformats.org/officeDocument/2006/relationships/image" Target="../media/image12596.png"/><Relationship Id="rId12498" Type="http://schemas.openxmlformats.org/officeDocument/2006/relationships/image" Target="../media/image12597.png"/><Relationship Id="rId12499" Type="http://schemas.openxmlformats.org/officeDocument/2006/relationships/image" Target="../media/image12598.png"/><Relationship Id="rId12500" Type="http://schemas.openxmlformats.org/officeDocument/2006/relationships/image" Target="../media/image12599.png"/><Relationship Id="rId12501" Type="http://schemas.openxmlformats.org/officeDocument/2006/relationships/image" Target="../media/image12600.png"/><Relationship Id="rId12502" Type="http://schemas.openxmlformats.org/officeDocument/2006/relationships/image" Target="../media/image12601.png"/><Relationship Id="rId12503" Type="http://schemas.openxmlformats.org/officeDocument/2006/relationships/image" Target="../media/image12602.png"/><Relationship Id="rId12504" Type="http://schemas.openxmlformats.org/officeDocument/2006/relationships/image" Target="../media/image12603.png"/><Relationship Id="rId12505" Type="http://schemas.openxmlformats.org/officeDocument/2006/relationships/image" Target="../media/image12604.png"/><Relationship Id="rId12506" Type="http://schemas.openxmlformats.org/officeDocument/2006/relationships/image" Target="../media/image12605.png"/><Relationship Id="rId12507" Type="http://schemas.openxmlformats.org/officeDocument/2006/relationships/image" Target="../media/image12606.png"/><Relationship Id="rId12508" Type="http://schemas.openxmlformats.org/officeDocument/2006/relationships/image" Target="../media/image12607.png"/><Relationship Id="rId12509" Type="http://schemas.openxmlformats.org/officeDocument/2006/relationships/image" Target="../media/image12608.png"/><Relationship Id="rId12510" Type="http://schemas.openxmlformats.org/officeDocument/2006/relationships/image" Target="../media/image12609.png"/><Relationship Id="rId12511" Type="http://schemas.openxmlformats.org/officeDocument/2006/relationships/image" Target="../media/image12610.png"/><Relationship Id="rId12512" Type="http://schemas.openxmlformats.org/officeDocument/2006/relationships/image" Target="../media/image12611.png"/><Relationship Id="rId12513" Type="http://schemas.openxmlformats.org/officeDocument/2006/relationships/image" Target="../media/image12612.png"/><Relationship Id="rId12514" Type="http://schemas.openxmlformats.org/officeDocument/2006/relationships/image" Target="../media/image12613.png"/><Relationship Id="rId12515" Type="http://schemas.openxmlformats.org/officeDocument/2006/relationships/image" Target="../media/image12614.png"/><Relationship Id="rId12516" Type="http://schemas.openxmlformats.org/officeDocument/2006/relationships/image" Target="../media/image12615.png"/><Relationship Id="rId12517" Type="http://schemas.openxmlformats.org/officeDocument/2006/relationships/image" Target="../media/image12616.png"/><Relationship Id="rId12518" Type="http://schemas.openxmlformats.org/officeDocument/2006/relationships/image" Target="../media/image12617.png"/><Relationship Id="rId12519" Type="http://schemas.openxmlformats.org/officeDocument/2006/relationships/image" Target="../media/image12618.png"/><Relationship Id="rId12520" Type="http://schemas.openxmlformats.org/officeDocument/2006/relationships/image" Target="../media/image12619.png"/><Relationship Id="rId12521" Type="http://schemas.openxmlformats.org/officeDocument/2006/relationships/image" Target="../media/image12620.png"/><Relationship Id="rId12522" Type="http://schemas.openxmlformats.org/officeDocument/2006/relationships/image" Target="../media/image12621.png"/><Relationship Id="rId12523" Type="http://schemas.openxmlformats.org/officeDocument/2006/relationships/image" Target="../media/image12622.png"/><Relationship Id="rId12524" Type="http://schemas.openxmlformats.org/officeDocument/2006/relationships/image" Target="../media/image12623.png"/><Relationship Id="rId12525" Type="http://schemas.openxmlformats.org/officeDocument/2006/relationships/image" Target="../media/image12624.png"/><Relationship Id="rId12526" Type="http://schemas.openxmlformats.org/officeDocument/2006/relationships/image" Target="../media/image12625.png"/><Relationship Id="rId12527" Type="http://schemas.openxmlformats.org/officeDocument/2006/relationships/image" Target="../media/image12626.png"/><Relationship Id="rId12528" Type="http://schemas.openxmlformats.org/officeDocument/2006/relationships/image" Target="../media/image12627.png"/><Relationship Id="rId12529" Type="http://schemas.openxmlformats.org/officeDocument/2006/relationships/image" Target="../media/image12628.png"/><Relationship Id="rId12530" Type="http://schemas.openxmlformats.org/officeDocument/2006/relationships/image" Target="../media/image12629.png"/><Relationship Id="rId12531" Type="http://schemas.openxmlformats.org/officeDocument/2006/relationships/image" Target="../media/image12630.png"/><Relationship Id="rId12532" Type="http://schemas.openxmlformats.org/officeDocument/2006/relationships/image" Target="../media/image12631.png"/><Relationship Id="rId12533" Type="http://schemas.openxmlformats.org/officeDocument/2006/relationships/image" Target="../media/image12632.png"/><Relationship Id="rId12534" Type="http://schemas.openxmlformats.org/officeDocument/2006/relationships/image" Target="../media/image12633.png"/><Relationship Id="rId12535" Type="http://schemas.openxmlformats.org/officeDocument/2006/relationships/image" Target="../media/image12634.png"/><Relationship Id="rId12536" Type="http://schemas.openxmlformats.org/officeDocument/2006/relationships/image" Target="../media/image12635.png"/><Relationship Id="rId12537" Type="http://schemas.openxmlformats.org/officeDocument/2006/relationships/image" Target="../media/image12636.png"/><Relationship Id="rId12538" Type="http://schemas.openxmlformats.org/officeDocument/2006/relationships/image" Target="../media/image12637.png"/><Relationship Id="rId12539" Type="http://schemas.openxmlformats.org/officeDocument/2006/relationships/image" Target="../media/image12638.png"/><Relationship Id="rId12540" Type="http://schemas.openxmlformats.org/officeDocument/2006/relationships/image" Target="../media/image12639.png"/><Relationship Id="rId12541" Type="http://schemas.openxmlformats.org/officeDocument/2006/relationships/image" Target="../media/image12640.png"/><Relationship Id="rId12542" Type="http://schemas.openxmlformats.org/officeDocument/2006/relationships/image" Target="../media/image12641.png"/><Relationship Id="rId12543" Type="http://schemas.openxmlformats.org/officeDocument/2006/relationships/image" Target="../media/image12642.png"/><Relationship Id="rId12544" Type="http://schemas.openxmlformats.org/officeDocument/2006/relationships/image" Target="../media/image12643.png"/><Relationship Id="rId12545" Type="http://schemas.openxmlformats.org/officeDocument/2006/relationships/image" Target="../media/image12644.png"/><Relationship Id="rId12546" Type="http://schemas.openxmlformats.org/officeDocument/2006/relationships/image" Target="../media/image12645.png"/><Relationship Id="rId12547" Type="http://schemas.openxmlformats.org/officeDocument/2006/relationships/image" Target="../media/image12646.png"/><Relationship Id="rId12548" Type="http://schemas.openxmlformats.org/officeDocument/2006/relationships/image" Target="../media/image12647.png"/><Relationship Id="rId12549" Type="http://schemas.openxmlformats.org/officeDocument/2006/relationships/image" Target="../media/image12648.png"/><Relationship Id="rId12550" Type="http://schemas.openxmlformats.org/officeDocument/2006/relationships/image" Target="../media/image12649.png"/><Relationship Id="rId12551" Type="http://schemas.openxmlformats.org/officeDocument/2006/relationships/image" Target="../media/image12650.png"/><Relationship Id="rId12552" Type="http://schemas.openxmlformats.org/officeDocument/2006/relationships/image" Target="../media/image12651.png"/><Relationship Id="rId12553" Type="http://schemas.openxmlformats.org/officeDocument/2006/relationships/image" Target="../media/image12652.png"/><Relationship Id="rId12554" Type="http://schemas.openxmlformats.org/officeDocument/2006/relationships/image" Target="../media/image12653.png"/><Relationship Id="rId12555" Type="http://schemas.openxmlformats.org/officeDocument/2006/relationships/image" Target="../media/image12654.png"/><Relationship Id="rId12556" Type="http://schemas.openxmlformats.org/officeDocument/2006/relationships/image" Target="../media/image12655.png"/><Relationship Id="rId12557" Type="http://schemas.openxmlformats.org/officeDocument/2006/relationships/image" Target="../media/image12656.png"/><Relationship Id="rId12558" Type="http://schemas.openxmlformats.org/officeDocument/2006/relationships/image" Target="../media/image12657.png"/><Relationship Id="rId12559" Type="http://schemas.openxmlformats.org/officeDocument/2006/relationships/image" Target="../media/image12658.png"/><Relationship Id="rId12560" Type="http://schemas.openxmlformats.org/officeDocument/2006/relationships/image" Target="../media/image12659.png"/><Relationship Id="rId12561" Type="http://schemas.openxmlformats.org/officeDocument/2006/relationships/image" Target="../media/image12660.png"/><Relationship Id="rId12562" Type="http://schemas.openxmlformats.org/officeDocument/2006/relationships/image" Target="../media/image12661.png"/><Relationship Id="rId12563" Type="http://schemas.openxmlformats.org/officeDocument/2006/relationships/image" Target="../media/image12662.png"/><Relationship Id="rId12564" Type="http://schemas.openxmlformats.org/officeDocument/2006/relationships/image" Target="../media/image12663.png"/><Relationship Id="rId12565" Type="http://schemas.openxmlformats.org/officeDocument/2006/relationships/image" Target="../media/image12664.png"/><Relationship Id="rId12566" Type="http://schemas.openxmlformats.org/officeDocument/2006/relationships/image" Target="../media/image12665.png"/><Relationship Id="rId12567" Type="http://schemas.openxmlformats.org/officeDocument/2006/relationships/image" Target="../media/image12666.png"/><Relationship Id="rId12568" Type="http://schemas.openxmlformats.org/officeDocument/2006/relationships/image" Target="../media/image12667.png"/><Relationship Id="rId12569" Type="http://schemas.openxmlformats.org/officeDocument/2006/relationships/image" Target="../media/image12668.png"/><Relationship Id="rId12570" Type="http://schemas.openxmlformats.org/officeDocument/2006/relationships/image" Target="../media/image12669.png"/><Relationship Id="rId12571" Type="http://schemas.openxmlformats.org/officeDocument/2006/relationships/image" Target="../media/image12670.png"/><Relationship Id="rId12572" Type="http://schemas.openxmlformats.org/officeDocument/2006/relationships/image" Target="../media/image12671.png"/><Relationship Id="rId12573" Type="http://schemas.openxmlformats.org/officeDocument/2006/relationships/image" Target="../media/image12672.png"/><Relationship Id="rId12574" Type="http://schemas.openxmlformats.org/officeDocument/2006/relationships/image" Target="../media/image12673.png"/><Relationship Id="rId12575" Type="http://schemas.openxmlformats.org/officeDocument/2006/relationships/image" Target="../media/image12674.png"/><Relationship Id="rId12576" Type="http://schemas.openxmlformats.org/officeDocument/2006/relationships/image" Target="../media/image12675.png"/><Relationship Id="rId12577" Type="http://schemas.openxmlformats.org/officeDocument/2006/relationships/image" Target="../media/image12676.png"/><Relationship Id="rId12578" Type="http://schemas.openxmlformats.org/officeDocument/2006/relationships/image" Target="../media/image12677.png"/><Relationship Id="rId12579" Type="http://schemas.openxmlformats.org/officeDocument/2006/relationships/image" Target="../media/image12678.png"/><Relationship Id="rId12580" Type="http://schemas.openxmlformats.org/officeDocument/2006/relationships/image" Target="../media/image12679.png"/><Relationship Id="rId12581" Type="http://schemas.openxmlformats.org/officeDocument/2006/relationships/image" Target="../media/image12680.png"/><Relationship Id="rId12582" Type="http://schemas.openxmlformats.org/officeDocument/2006/relationships/image" Target="../media/image12681.png"/><Relationship Id="rId12583" Type="http://schemas.openxmlformats.org/officeDocument/2006/relationships/image" Target="../media/image12682.png"/><Relationship Id="rId12584" Type="http://schemas.openxmlformats.org/officeDocument/2006/relationships/image" Target="../media/image12683.png"/><Relationship Id="rId12585" Type="http://schemas.openxmlformats.org/officeDocument/2006/relationships/image" Target="../media/image12684.png"/><Relationship Id="rId12586" Type="http://schemas.openxmlformats.org/officeDocument/2006/relationships/image" Target="../media/image12685.png"/><Relationship Id="rId12587" Type="http://schemas.openxmlformats.org/officeDocument/2006/relationships/image" Target="../media/image12686.png"/><Relationship Id="rId12588" Type="http://schemas.openxmlformats.org/officeDocument/2006/relationships/image" Target="../media/image12687.png"/><Relationship Id="rId12589" Type="http://schemas.openxmlformats.org/officeDocument/2006/relationships/image" Target="../media/image12688.png"/><Relationship Id="rId12590" Type="http://schemas.openxmlformats.org/officeDocument/2006/relationships/image" Target="../media/image12689.png"/><Relationship Id="rId12591" Type="http://schemas.openxmlformats.org/officeDocument/2006/relationships/image" Target="../media/image12690.png"/><Relationship Id="rId12592" Type="http://schemas.openxmlformats.org/officeDocument/2006/relationships/image" Target="../media/image12691.png"/><Relationship Id="rId12593" Type="http://schemas.openxmlformats.org/officeDocument/2006/relationships/image" Target="../media/image12692.png"/><Relationship Id="rId12594" Type="http://schemas.openxmlformats.org/officeDocument/2006/relationships/image" Target="../media/image12693.png"/><Relationship Id="rId12595" Type="http://schemas.openxmlformats.org/officeDocument/2006/relationships/image" Target="../media/image12694.png"/><Relationship Id="rId12596" Type="http://schemas.openxmlformats.org/officeDocument/2006/relationships/image" Target="../media/image12695.png"/><Relationship Id="rId12597" Type="http://schemas.openxmlformats.org/officeDocument/2006/relationships/image" Target="../media/image12696.png"/><Relationship Id="rId12598" Type="http://schemas.openxmlformats.org/officeDocument/2006/relationships/image" Target="../media/image12697.png"/><Relationship Id="rId12599" Type="http://schemas.openxmlformats.org/officeDocument/2006/relationships/image" Target="../media/image12698.png"/><Relationship Id="rId12600" Type="http://schemas.openxmlformats.org/officeDocument/2006/relationships/image" Target="../media/image12699.png"/><Relationship Id="rId12601" Type="http://schemas.openxmlformats.org/officeDocument/2006/relationships/image" Target="../media/image12700.png"/><Relationship Id="rId12602" Type="http://schemas.openxmlformats.org/officeDocument/2006/relationships/image" Target="../media/image12701.png"/><Relationship Id="rId12603" Type="http://schemas.openxmlformats.org/officeDocument/2006/relationships/image" Target="../media/image12702.png"/><Relationship Id="rId12604" Type="http://schemas.openxmlformats.org/officeDocument/2006/relationships/image" Target="../media/image12703.png"/><Relationship Id="rId12605" Type="http://schemas.openxmlformats.org/officeDocument/2006/relationships/image" Target="../media/image12704.png"/><Relationship Id="rId12606" Type="http://schemas.openxmlformats.org/officeDocument/2006/relationships/image" Target="../media/image12705.png"/><Relationship Id="rId12607" Type="http://schemas.openxmlformats.org/officeDocument/2006/relationships/image" Target="../media/image12706.png"/><Relationship Id="rId12608" Type="http://schemas.openxmlformats.org/officeDocument/2006/relationships/image" Target="../media/image12707.png"/><Relationship Id="rId12609" Type="http://schemas.openxmlformats.org/officeDocument/2006/relationships/image" Target="../media/image12708.png"/><Relationship Id="rId12610" Type="http://schemas.openxmlformats.org/officeDocument/2006/relationships/image" Target="../media/image12709.png"/><Relationship Id="rId12611" Type="http://schemas.openxmlformats.org/officeDocument/2006/relationships/image" Target="../media/image12710.png"/><Relationship Id="rId12612" Type="http://schemas.openxmlformats.org/officeDocument/2006/relationships/image" Target="../media/image12711.png"/><Relationship Id="rId12613" Type="http://schemas.openxmlformats.org/officeDocument/2006/relationships/image" Target="../media/image12712.png"/><Relationship Id="rId12614" Type="http://schemas.openxmlformats.org/officeDocument/2006/relationships/image" Target="../media/image12713.png"/><Relationship Id="rId12615" Type="http://schemas.openxmlformats.org/officeDocument/2006/relationships/image" Target="../media/image12714.png"/><Relationship Id="rId12616" Type="http://schemas.openxmlformats.org/officeDocument/2006/relationships/image" Target="../media/image12715.png"/><Relationship Id="rId12617" Type="http://schemas.openxmlformats.org/officeDocument/2006/relationships/image" Target="../media/image12716.png"/><Relationship Id="rId12618" Type="http://schemas.openxmlformats.org/officeDocument/2006/relationships/image" Target="../media/image12717.png"/><Relationship Id="rId12619" Type="http://schemas.openxmlformats.org/officeDocument/2006/relationships/image" Target="../media/image12718.png"/><Relationship Id="rId12620" Type="http://schemas.openxmlformats.org/officeDocument/2006/relationships/image" Target="../media/image12719.png"/><Relationship Id="rId12621" Type="http://schemas.openxmlformats.org/officeDocument/2006/relationships/image" Target="../media/image12720.png"/><Relationship Id="rId12622" Type="http://schemas.openxmlformats.org/officeDocument/2006/relationships/image" Target="../media/image12721.png"/><Relationship Id="rId12623" Type="http://schemas.openxmlformats.org/officeDocument/2006/relationships/image" Target="../media/image12722.png"/><Relationship Id="rId12624" Type="http://schemas.openxmlformats.org/officeDocument/2006/relationships/image" Target="../media/image12723.png"/><Relationship Id="rId12625" Type="http://schemas.openxmlformats.org/officeDocument/2006/relationships/image" Target="../media/image12724.png"/><Relationship Id="rId12626" Type="http://schemas.openxmlformats.org/officeDocument/2006/relationships/image" Target="../media/image12725.png"/><Relationship Id="rId12627" Type="http://schemas.openxmlformats.org/officeDocument/2006/relationships/image" Target="../media/image12726.png"/><Relationship Id="rId12628" Type="http://schemas.openxmlformats.org/officeDocument/2006/relationships/image" Target="../media/image12727.png"/><Relationship Id="rId12629" Type="http://schemas.openxmlformats.org/officeDocument/2006/relationships/image" Target="../media/image12728.png"/><Relationship Id="rId12630" Type="http://schemas.openxmlformats.org/officeDocument/2006/relationships/image" Target="../media/image12729.png"/><Relationship Id="rId12631" Type="http://schemas.openxmlformats.org/officeDocument/2006/relationships/image" Target="../media/image12730.png"/><Relationship Id="rId12632" Type="http://schemas.openxmlformats.org/officeDocument/2006/relationships/image" Target="../media/image12731.png"/><Relationship Id="rId12633" Type="http://schemas.openxmlformats.org/officeDocument/2006/relationships/image" Target="../media/image12732.png"/><Relationship Id="rId12634" Type="http://schemas.openxmlformats.org/officeDocument/2006/relationships/image" Target="../media/image12733.png"/><Relationship Id="rId12635" Type="http://schemas.openxmlformats.org/officeDocument/2006/relationships/image" Target="../media/image12734.png"/><Relationship Id="rId12636" Type="http://schemas.openxmlformats.org/officeDocument/2006/relationships/image" Target="../media/image12735.png"/><Relationship Id="rId12637" Type="http://schemas.openxmlformats.org/officeDocument/2006/relationships/image" Target="../media/image12736.png"/><Relationship Id="rId12638" Type="http://schemas.openxmlformats.org/officeDocument/2006/relationships/image" Target="../media/image12737.png"/><Relationship Id="rId12639" Type="http://schemas.openxmlformats.org/officeDocument/2006/relationships/image" Target="../media/image12738.png"/><Relationship Id="rId12640" Type="http://schemas.openxmlformats.org/officeDocument/2006/relationships/image" Target="../media/image12739.png"/><Relationship Id="rId12641" Type="http://schemas.openxmlformats.org/officeDocument/2006/relationships/image" Target="../media/image12740.png"/><Relationship Id="rId12642" Type="http://schemas.openxmlformats.org/officeDocument/2006/relationships/image" Target="../media/image12741.png"/><Relationship Id="rId12643" Type="http://schemas.openxmlformats.org/officeDocument/2006/relationships/image" Target="../media/image12742.png"/><Relationship Id="rId12644" Type="http://schemas.openxmlformats.org/officeDocument/2006/relationships/image" Target="../media/image12743.png"/><Relationship Id="rId12645" Type="http://schemas.openxmlformats.org/officeDocument/2006/relationships/image" Target="../media/image12744.png"/><Relationship Id="rId12646" Type="http://schemas.openxmlformats.org/officeDocument/2006/relationships/image" Target="../media/image12745.png"/><Relationship Id="rId12647" Type="http://schemas.openxmlformats.org/officeDocument/2006/relationships/image" Target="../media/image12746.png"/><Relationship Id="rId12648" Type="http://schemas.openxmlformats.org/officeDocument/2006/relationships/image" Target="../media/image12747.png"/><Relationship Id="rId12649" Type="http://schemas.openxmlformats.org/officeDocument/2006/relationships/image" Target="../media/image12748.png"/><Relationship Id="rId12650" Type="http://schemas.openxmlformats.org/officeDocument/2006/relationships/image" Target="../media/image12749.png"/><Relationship Id="rId12651" Type="http://schemas.openxmlformats.org/officeDocument/2006/relationships/image" Target="../media/image12750.png"/><Relationship Id="rId12652" Type="http://schemas.openxmlformats.org/officeDocument/2006/relationships/image" Target="../media/image12751.png"/><Relationship Id="rId12653" Type="http://schemas.openxmlformats.org/officeDocument/2006/relationships/image" Target="../media/image12752.png"/><Relationship Id="rId12654" Type="http://schemas.openxmlformats.org/officeDocument/2006/relationships/image" Target="../media/image12753.png"/><Relationship Id="rId12655" Type="http://schemas.openxmlformats.org/officeDocument/2006/relationships/image" Target="../media/image12754.png"/><Relationship Id="rId12656" Type="http://schemas.openxmlformats.org/officeDocument/2006/relationships/image" Target="../media/image12755.png"/><Relationship Id="rId12657" Type="http://schemas.openxmlformats.org/officeDocument/2006/relationships/image" Target="../media/image12756.png"/><Relationship Id="rId12658" Type="http://schemas.openxmlformats.org/officeDocument/2006/relationships/image" Target="../media/image12757.png"/><Relationship Id="rId12659" Type="http://schemas.openxmlformats.org/officeDocument/2006/relationships/image" Target="../media/image12758.png"/><Relationship Id="rId12660" Type="http://schemas.openxmlformats.org/officeDocument/2006/relationships/image" Target="../media/image12759.png"/><Relationship Id="rId12661" Type="http://schemas.openxmlformats.org/officeDocument/2006/relationships/image" Target="../media/image12760.png"/><Relationship Id="rId12662" Type="http://schemas.openxmlformats.org/officeDocument/2006/relationships/image" Target="../media/image12761.png"/><Relationship Id="rId12663" Type="http://schemas.openxmlformats.org/officeDocument/2006/relationships/image" Target="../media/image12762.png"/><Relationship Id="rId12664" Type="http://schemas.openxmlformats.org/officeDocument/2006/relationships/image" Target="../media/image12763.png"/><Relationship Id="rId12665" Type="http://schemas.openxmlformats.org/officeDocument/2006/relationships/image" Target="../media/image12764.png"/><Relationship Id="rId12666" Type="http://schemas.openxmlformats.org/officeDocument/2006/relationships/image" Target="../media/image12765.png"/><Relationship Id="rId12667" Type="http://schemas.openxmlformats.org/officeDocument/2006/relationships/image" Target="../media/image12766.png"/><Relationship Id="rId12668" Type="http://schemas.openxmlformats.org/officeDocument/2006/relationships/image" Target="../media/image12767.png"/><Relationship Id="rId12669" Type="http://schemas.openxmlformats.org/officeDocument/2006/relationships/image" Target="../media/image12768.png"/><Relationship Id="rId12670" Type="http://schemas.openxmlformats.org/officeDocument/2006/relationships/image" Target="../media/image12769.png"/><Relationship Id="rId12671" Type="http://schemas.openxmlformats.org/officeDocument/2006/relationships/image" Target="../media/image12770.png"/><Relationship Id="rId12672" Type="http://schemas.openxmlformats.org/officeDocument/2006/relationships/image" Target="../media/image12771.png"/><Relationship Id="rId12673" Type="http://schemas.openxmlformats.org/officeDocument/2006/relationships/image" Target="../media/image12772.png"/><Relationship Id="rId12674" Type="http://schemas.openxmlformats.org/officeDocument/2006/relationships/image" Target="../media/image12773.png"/><Relationship Id="rId12675" Type="http://schemas.openxmlformats.org/officeDocument/2006/relationships/image" Target="../media/image12774.png"/><Relationship Id="rId12676" Type="http://schemas.openxmlformats.org/officeDocument/2006/relationships/image" Target="../media/image12775.png"/><Relationship Id="rId12677" Type="http://schemas.openxmlformats.org/officeDocument/2006/relationships/image" Target="../media/image12776.png"/><Relationship Id="rId12678" Type="http://schemas.openxmlformats.org/officeDocument/2006/relationships/image" Target="../media/image12777.png"/><Relationship Id="rId12679" Type="http://schemas.openxmlformats.org/officeDocument/2006/relationships/image" Target="../media/image12778.png"/><Relationship Id="rId12680" Type="http://schemas.openxmlformats.org/officeDocument/2006/relationships/image" Target="../media/image12779.png"/><Relationship Id="rId12681" Type="http://schemas.openxmlformats.org/officeDocument/2006/relationships/image" Target="../media/image12780.png"/><Relationship Id="rId12682" Type="http://schemas.openxmlformats.org/officeDocument/2006/relationships/image" Target="../media/image12781.png"/><Relationship Id="rId12683" Type="http://schemas.openxmlformats.org/officeDocument/2006/relationships/image" Target="../media/image12782.png"/><Relationship Id="rId12684" Type="http://schemas.openxmlformats.org/officeDocument/2006/relationships/image" Target="../media/image12783.png"/><Relationship Id="rId12685" Type="http://schemas.openxmlformats.org/officeDocument/2006/relationships/image" Target="../media/image12784.png"/><Relationship Id="rId12686" Type="http://schemas.openxmlformats.org/officeDocument/2006/relationships/image" Target="../media/image12785.png"/><Relationship Id="rId12687" Type="http://schemas.openxmlformats.org/officeDocument/2006/relationships/image" Target="../media/image12786.png"/><Relationship Id="rId12688" Type="http://schemas.openxmlformats.org/officeDocument/2006/relationships/image" Target="../media/image12787.png"/><Relationship Id="rId12689" Type="http://schemas.openxmlformats.org/officeDocument/2006/relationships/image" Target="../media/image12788.png"/><Relationship Id="rId12690" Type="http://schemas.openxmlformats.org/officeDocument/2006/relationships/image" Target="../media/image12789.png"/><Relationship Id="rId12691" Type="http://schemas.openxmlformats.org/officeDocument/2006/relationships/image" Target="../media/image12790.png"/><Relationship Id="rId12692" Type="http://schemas.openxmlformats.org/officeDocument/2006/relationships/image" Target="../media/image12791.png"/><Relationship Id="rId12693" Type="http://schemas.openxmlformats.org/officeDocument/2006/relationships/image" Target="../media/image12792.png"/><Relationship Id="rId12694" Type="http://schemas.openxmlformats.org/officeDocument/2006/relationships/image" Target="../media/image12793.png"/><Relationship Id="rId12695" Type="http://schemas.openxmlformats.org/officeDocument/2006/relationships/image" Target="../media/image12794.png"/><Relationship Id="rId12696" Type="http://schemas.openxmlformats.org/officeDocument/2006/relationships/image" Target="../media/image12795.png"/><Relationship Id="rId12697" Type="http://schemas.openxmlformats.org/officeDocument/2006/relationships/image" Target="../media/image12796.png"/><Relationship Id="rId12698" Type="http://schemas.openxmlformats.org/officeDocument/2006/relationships/image" Target="../media/image12797.png"/><Relationship Id="rId12699" Type="http://schemas.openxmlformats.org/officeDocument/2006/relationships/image" Target="../media/image12798.png"/><Relationship Id="rId12700" Type="http://schemas.openxmlformats.org/officeDocument/2006/relationships/image" Target="../media/image12799.png"/><Relationship Id="rId12701" Type="http://schemas.openxmlformats.org/officeDocument/2006/relationships/image" Target="../media/image12800.png"/><Relationship Id="rId12702" Type="http://schemas.openxmlformats.org/officeDocument/2006/relationships/image" Target="../media/image12801.png"/><Relationship Id="rId12703" Type="http://schemas.openxmlformats.org/officeDocument/2006/relationships/image" Target="../media/image12802.png"/><Relationship Id="rId12704" Type="http://schemas.openxmlformats.org/officeDocument/2006/relationships/image" Target="../media/image12803.png"/><Relationship Id="rId12705" Type="http://schemas.openxmlformats.org/officeDocument/2006/relationships/image" Target="../media/image12804.png"/><Relationship Id="rId12706" Type="http://schemas.openxmlformats.org/officeDocument/2006/relationships/image" Target="../media/image12805.png"/><Relationship Id="rId12707" Type="http://schemas.openxmlformats.org/officeDocument/2006/relationships/image" Target="../media/image12806.png"/><Relationship Id="rId12708" Type="http://schemas.openxmlformats.org/officeDocument/2006/relationships/image" Target="../media/image12807.png"/><Relationship Id="rId12709" Type="http://schemas.openxmlformats.org/officeDocument/2006/relationships/image" Target="../media/image12808.png"/><Relationship Id="rId12710" Type="http://schemas.openxmlformats.org/officeDocument/2006/relationships/image" Target="../media/image12809.png"/><Relationship Id="rId12711" Type="http://schemas.openxmlformats.org/officeDocument/2006/relationships/image" Target="../media/image12810.png"/><Relationship Id="rId12712" Type="http://schemas.openxmlformats.org/officeDocument/2006/relationships/image" Target="../media/image12811.png"/><Relationship Id="rId12713" Type="http://schemas.openxmlformats.org/officeDocument/2006/relationships/image" Target="../media/image12812.png"/><Relationship Id="rId12714" Type="http://schemas.openxmlformats.org/officeDocument/2006/relationships/image" Target="../media/image12813.png"/><Relationship Id="rId12715" Type="http://schemas.openxmlformats.org/officeDocument/2006/relationships/image" Target="../media/image12814.png"/><Relationship Id="rId12716" Type="http://schemas.openxmlformats.org/officeDocument/2006/relationships/image" Target="../media/image12815.png"/><Relationship Id="rId12717" Type="http://schemas.openxmlformats.org/officeDocument/2006/relationships/image" Target="../media/image12816.png"/><Relationship Id="rId12718" Type="http://schemas.openxmlformats.org/officeDocument/2006/relationships/image" Target="../media/image12817.png"/><Relationship Id="rId12719" Type="http://schemas.openxmlformats.org/officeDocument/2006/relationships/image" Target="../media/image12818.png"/><Relationship Id="rId12720" Type="http://schemas.openxmlformats.org/officeDocument/2006/relationships/image" Target="../media/image12819.png"/><Relationship Id="rId12721" Type="http://schemas.openxmlformats.org/officeDocument/2006/relationships/image" Target="../media/image12820.png"/><Relationship Id="rId12722" Type="http://schemas.openxmlformats.org/officeDocument/2006/relationships/image" Target="../media/image12821.png"/><Relationship Id="rId12723" Type="http://schemas.openxmlformats.org/officeDocument/2006/relationships/image" Target="../media/image12822.png"/><Relationship Id="rId12724" Type="http://schemas.openxmlformats.org/officeDocument/2006/relationships/image" Target="../media/image12823.png"/><Relationship Id="rId12725" Type="http://schemas.openxmlformats.org/officeDocument/2006/relationships/image" Target="../media/image12824.png"/><Relationship Id="rId12726" Type="http://schemas.openxmlformats.org/officeDocument/2006/relationships/image" Target="../media/image12825.png"/><Relationship Id="rId12727" Type="http://schemas.openxmlformats.org/officeDocument/2006/relationships/image" Target="../media/image12826.png"/><Relationship Id="rId12728" Type="http://schemas.openxmlformats.org/officeDocument/2006/relationships/image" Target="../media/image12827.png"/><Relationship Id="rId12729" Type="http://schemas.openxmlformats.org/officeDocument/2006/relationships/image" Target="../media/image12828.png"/><Relationship Id="rId12730" Type="http://schemas.openxmlformats.org/officeDocument/2006/relationships/image" Target="../media/image12829.png"/><Relationship Id="rId12731" Type="http://schemas.openxmlformats.org/officeDocument/2006/relationships/image" Target="../media/image12830.png"/><Relationship Id="rId12732" Type="http://schemas.openxmlformats.org/officeDocument/2006/relationships/image" Target="../media/image12831.png"/><Relationship Id="rId12733" Type="http://schemas.openxmlformats.org/officeDocument/2006/relationships/image" Target="../media/image12832.png"/><Relationship Id="rId12734" Type="http://schemas.openxmlformats.org/officeDocument/2006/relationships/image" Target="../media/image12833.png"/><Relationship Id="rId12735" Type="http://schemas.openxmlformats.org/officeDocument/2006/relationships/image" Target="../media/image12834.png"/><Relationship Id="rId12736" Type="http://schemas.openxmlformats.org/officeDocument/2006/relationships/image" Target="../media/image12835.png"/><Relationship Id="rId12737" Type="http://schemas.openxmlformats.org/officeDocument/2006/relationships/image" Target="../media/image12836.png"/><Relationship Id="rId12738" Type="http://schemas.openxmlformats.org/officeDocument/2006/relationships/image" Target="../media/image12837.png"/><Relationship Id="rId12739" Type="http://schemas.openxmlformats.org/officeDocument/2006/relationships/image" Target="../media/image12838.png"/><Relationship Id="rId12740" Type="http://schemas.openxmlformats.org/officeDocument/2006/relationships/image" Target="../media/image12839.png"/><Relationship Id="rId12741" Type="http://schemas.openxmlformats.org/officeDocument/2006/relationships/image" Target="../media/image12840.png"/><Relationship Id="rId12742" Type="http://schemas.openxmlformats.org/officeDocument/2006/relationships/image" Target="../media/image12841.png"/><Relationship Id="rId12743" Type="http://schemas.openxmlformats.org/officeDocument/2006/relationships/image" Target="../media/image12842.png"/><Relationship Id="rId12744" Type="http://schemas.openxmlformats.org/officeDocument/2006/relationships/image" Target="../media/image12843.png"/><Relationship Id="rId12745" Type="http://schemas.openxmlformats.org/officeDocument/2006/relationships/image" Target="../media/image12844.png"/><Relationship Id="rId12746" Type="http://schemas.openxmlformats.org/officeDocument/2006/relationships/image" Target="../media/image12845.png"/><Relationship Id="rId12747" Type="http://schemas.openxmlformats.org/officeDocument/2006/relationships/image" Target="../media/image12846.png"/><Relationship Id="rId12748" Type="http://schemas.openxmlformats.org/officeDocument/2006/relationships/image" Target="../media/image12847.png"/><Relationship Id="rId12749" Type="http://schemas.openxmlformats.org/officeDocument/2006/relationships/image" Target="../media/image12848.png"/><Relationship Id="rId12750" Type="http://schemas.openxmlformats.org/officeDocument/2006/relationships/image" Target="../media/image12849.png"/><Relationship Id="rId12751" Type="http://schemas.openxmlformats.org/officeDocument/2006/relationships/image" Target="../media/image12850.png"/><Relationship Id="rId12752" Type="http://schemas.openxmlformats.org/officeDocument/2006/relationships/image" Target="../media/image12851.png"/><Relationship Id="rId12753" Type="http://schemas.openxmlformats.org/officeDocument/2006/relationships/image" Target="../media/image12852.png"/><Relationship Id="rId12754" Type="http://schemas.openxmlformats.org/officeDocument/2006/relationships/image" Target="../media/image12853.png"/><Relationship Id="rId12755" Type="http://schemas.openxmlformats.org/officeDocument/2006/relationships/image" Target="../media/image12854.png"/><Relationship Id="rId12756" Type="http://schemas.openxmlformats.org/officeDocument/2006/relationships/image" Target="../media/image12855.png"/><Relationship Id="rId12757" Type="http://schemas.openxmlformats.org/officeDocument/2006/relationships/image" Target="../media/image12856.png"/><Relationship Id="rId12758" Type="http://schemas.openxmlformats.org/officeDocument/2006/relationships/image" Target="../media/image12857.png"/><Relationship Id="rId12759" Type="http://schemas.openxmlformats.org/officeDocument/2006/relationships/image" Target="../media/image12858.png"/><Relationship Id="rId12760" Type="http://schemas.openxmlformats.org/officeDocument/2006/relationships/image" Target="../media/image12859.png"/><Relationship Id="rId12761" Type="http://schemas.openxmlformats.org/officeDocument/2006/relationships/image" Target="../media/image12860.png"/><Relationship Id="rId12762" Type="http://schemas.openxmlformats.org/officeDocument/2006/relationships/image" Target="../media/image12861.png"/><Relationship Id="rId12763" Type="http://schemas.openxmlformats.org/officeDocument/2006/relationships/image" Target="../media/image12862.png"/><Relationship Id="rId12764" Type="http://schemas.openxmlformats.org/officeDocument/2006/relationships/image" Target="../media/image12863.png"/><Relationship Id="rId12765" Type="http://schemas.openxmlformats.org/officeDocument/2006/relationships/image" Target="../media/image12864.png"/><Relationship Id="rId12766" Type="http://schemas.openxmlformats.org/officeDocument/2006/relationships/image" Target="../media/image12865.png"/><Relationship Id="rId12767" Type="http://schemas.openxmlformats.org/officeDocument/2006/relationships/image" Target="../media/image12866.png"/><Relationship Id="rId12768" Type="http://schemas.openxmlformats.org/officeDocument/2006/relationships/image" Target="../media/image12867.png"/><Relationship Id="rId12769" Type="http://schemas.openxmlformats.org/officeDocument/2006/relationships/image" Target="../media/image12868.png"/><Relationship Id="rId12770" Type="http://schemas.openxmlformats.org/officeDocument/2006/relationships/image" Target="../media/image12869.png"/><Relationship Id="rId12771" Type="http://schemas.openxmlformats.org/officeDocument/2006/relationships/image" Target="../media/image12870.png"/><Relationship Id="rId12772" Type="http://schemas.openxmlformats.org/officeDocument/2006/relationships/image" Target="../media/image12871.png"/><Relationship Id="rId12773" Type="http://schemas.openxmlformats.org/officeDocument/2006/relationships/image" Target="../media/image12872.png"/><Relationship Id="rId12774" Type="http://schemas.openxmlformats.org/officeDocument/2006/relationships/image" Target="../media/image12873.png"/><Relationship Id="rId12775" Type="http://schemas.openxmlformats.org/officeDocument/2006/relationships/image" Target="../media/image12874.png"/><Relationship Id="rId12776" Type="http://schemas.openxmlformats.org/officeDocument/2006/relationships/image" Target="../media/image12875.png"/><Relationship Id="rId12777" Type="http://schemas.openxmlformats.org/officeDocument/2006/relationships/image" Target="../media/image12876.png"/><Relationship Id="rId12778" Type="http://schemas.openxmlformats.org/officeDocument/2006/relationships/image" Target="../media/image12877.png"/><Relationship Id="rId12779" Type="http://schemas.openxmlformats.org/officeDocument/2006/relationships/image" Target="../media/image12878.png"/><Relationship Id="rId12780" Type="http://schemas.openxmlformats.org/officeDocument/2006/relationships/image" Target="../media/image12879.png"/><Relationship Id="rId12781" Type="http://schemas.openxmlformats.org/officeDocument/2006/relationships/image" Target="../media/image12880.png"/><Relationship Id="rId12782" Type="http://schemas.openxmlformats.org/officeDocument/2006/relationships/image" Target="../media/image12881.png"/><Relationship Id="rId12783" Type="http://schemas.openxmlformats.org/officeDocument/2006/relationships/image" Target="../media/image12882.png"/><Relationship Id="rId12784" Type="http://schemas.openxmlformats.org/officeDocument/2006/relationships/image" Target="../media/image12883.png"/><Relationship Id="rId12785" Type="http://schemas.openxmlformats.org/officeDocument/2006/relationships/image" Target="../media/image12884.png"/><Relationship Id="rId12786" Type="http://schemas.openxmlformats.org/officeDocument/2006/relationships/image" Target="../media/image12885.png"/><Relationship Id="rId12787" Type="http://schemas.openxmlformats.org/officeDocument/2006/relationships/image" Target="../media/image12886.png"/><Relationship Id="rId12788" Type="http://schemas.openxmlformats.org/officeDocument/2006/relationships/image" Target="../media/image12887.png"/><Relationship Id="rId12789" Type="http://schemas.openxmlformats.org/officeDocument/2006/relationships/image" Target="../media/image12888.png"/><Relationship Id="rId12790" Type="http://schemas.openxmlformats.org/officeDocument/2006/relationships/image" Target="../media/image12889.png"/><Relationship Id="rId12791" Type="http://schemas.openxmlformats.org/officeDocument/2006/relationships/image" Target="../media/image12890.png"/><Relationship Id="rId12792" Type="http://schemas.openxmlformats.org/officeDocument/2006/relationships/image" Target="../media/image12891.png"/><Relationship Id="rId12793" Type="http://schemas.openxmlformats.org/officeDocument/2006/relationships/image" Target="../media/image12892.png"/><Relationship Id="rId12794" Type="http://schemas.openxmlformats.org/officeDocument/2006/relationships/image" Target="../media/image12893.png"/><Relationship Id="rId12795" Type="http://schemas.openxmlformats.org/officeDocument/2006/relationships/image" Target="../media/image12894.png"/><Relationship Id="rId12796" Type="http://schemas.openxmlformats.org/officeDocument/2006/relationships/image" Target="../media/image12895.png"/><Relationship Id="rId12797" Type="http://schemas.openxmlformats.org/officeDocument/2006/relationships/image" Target="../media/image12896.png"/><Relationship Id="rId12798" Type="http://schemas.openxmlformats.org/officeDocument/2006/relationships/image" Target="../media/image12897.png"/><Relationship Id="rId12799" Type="http://schemas.openxmlformats.org/officeDocument/2006/relationships/image" Target="../media/image12898.png"/><Relationship Id="rId12800" Type="http://schemas.openxmlformats.org/officeDocument/2006/relationships/image" Target="../media/image12899.png"/><Relationship Id="rId12801" Type="http://schemas.openxmlformats.org/officeDocument/2006/relationships/image" Target="../media/image12900.png"/><Relationship Id="rId12802" Type="http://schemas.openxmlformats.org/officeDocument/2006/relationships/image" Target="../media/image12901.png"/><Relationship Id="rId12803" Type="http://schemas.openxmlformats.org/officeDocument/2006/relationships/image" Target="../media/image12902.png"/><Relationship Id="rId12804" Type="http://schemas.openxmlformats.org/officeDocument/2006/relationships/image" Target="../media/image12903.png"/><Relationship Id="rId12805" Type="http://schemas.openxmlformats.org/officeDocument/2006/relationships/image" Target="../media/image12904.png"/><Relationship Id="rId12806" Type="http://schemas.openxmlformats.org/officeDocument/2006/relationships/image" Target="../media/image12905.png"/><Relationship Id="rId12807" Type="http://schemas.openxmlformats.org/officeDocument/2006/relationships/image" Target="../media/image12906.png"/><Relationship Id="rId12808" Type="http://schemas.openxmlformats.org/officeDocument/2006/relationships/image" Target="../media/image12907.png"/><Relationship Id="rId12809" Type="http://schemas.openxmlformats.org/officeDocument/2006/relationships/image" Target="../media/image12908.png"/><Relationship Id="rId12810" Type="http://schemas.openxmlformats.org/officeDocument/2006/relationships/image" Target="../media/image12909.png"/><Relationship Id="rId12811" Type="http://schemas.openxmlformats.org/officeDocument/2006/relationships/image" Target="../media/image12910.png"/><Relationship Id="rId12812" Type="http://schemas.openxmlformats.org/officeDocument/2006/relationships/image" Target="../media/image12911.png"/><Relationship Id="rId12813" Type="http://schemas.openxmlformats.org/officeDocument/2006/relationships/image" Target="../media/image12912.png"/><Relationship Id="rId12814" Type="http://schemas.openxmlformats.org/officeDocument/2006/relationships/image" Target="../media/image12913.png"/><Relationship Id="rId12815" Type="http://schemas.openxmlformats.org/officeDocument/2006/relationships/image" Target="../media/image12914.png"/><Relationship Id="rId12816" Type="http://schemas.openxmlformats.org/officeDocument/2006/relationships/image" Target="../media/image12915.png"/><Relationship Id="rId12817" Type="http://schemas.openxmlformats.org/officeDocument/2006/relationships/image" Target="../media/image12916.png"/><Relationship Id="rId12818" Type="http://schemas.openxmlformats.org/officeDocument/2006/relationships/image" Target="../media/image12917.png"/><Relationship Id="rId12819" Type="http://schemas.openxmlformats.org/officeDocument/2006/relationships/image" Target="../media/image12918.png"/><Relationship Id="rId12820" Type="http://schemas.openxmlformats.org/officeDocument/2006/relationships/image" Target="../media/image12919.png"/><Relationship Id="rId12821" Type="http://schemas.openxmlformats.org/officeDocument/2006/relationships/image" Target="../media/image12920.png"/><Relationship Id="rId12822" Type="http://schemas.openxmlformats.org/officeDocument/2006/relationships/image" Target="../media/image12921.png"/><Relationship Id="rId12823" Type="http://schemas.openxmlformats.org/officeDocument/2006/relationships/image" Target="../media/image12922.png"/><Relationship Id="rId12824" Type="http://schemas.openxmlformats.org/officeDocument/2006/relationships/image" Target="../media/image12923.png"/><Relationship Id="rId12825" Type="http://schemas.openxmlformats.org/officeDocument/2006/relationships/image" Target="../media/image12924.png"/><Relationship Id="rId12826" Type="http://schemas.openxmlformats.org/officeDocument/2006/relationships/image" Target="../media/image12925.png"/><Relationship Id="rId12827" Type="http://schemas.openxmlformats.org/officeDocument/2006/relationships/image" Target="../media/image12926.png"/><Relationship Id="rId12828" Type="http://schemas.openxmlformats.org/officeDocument/2006/relationships/image" Target="../media/image12927.png"/><Relationship Id="rId12829" Type="http://schemas.openxmlformats.org/officeDocument/2006/relationships/image" Target="../media/image12928.png"/><Relationship Id="rId12830" Type="http://schemas.openxmlformats.org/officeDocument/2006/relationships/image" Target="../media/image12929.png"/><Relationship Id="rId12831" Type="http://schemas.openxmlformats.org/officeDocument/2006/relationships/image" Target="../media/image12930.png"/><Relationship Id="rId12832" Type="http://schemas.openxmlformats.org/officeDocument/2006/relationships/image" Target="../media/image12931.png"/><Relationship Id="rId12833" Type="http://schemas.openxmlformats.org/officeDocument/2006/relationships/image" Target="../media/image12932.png"/><Relationship Id="rId12834" Type="http://schemas.openxmlformats.org/officeDocument/2006/relationships/image" Target="../media/image12933.png"/><Relationship Id="rId12835" Type="http://schemas.openxmlformats.org/officeDocument/2006/relationships/image" Target="../media/image12934.png"/><Relationship Id="rId12836" Type="http://schemas.openxmlformats.org/officeDocument/2006/relationships/image" Target="../media/image12935.png"/><Relationship Id="rId12837" Type="http://schemas.openxmlformats.org/officeDocument/2006/relationships/image" Target="../media/image12936.png"/><Relationship Id="rId12838" Type="http://schemas.openxmlformats.org/officeDocument/2006/relationships/image" Target="../media/image12937.png"/><Relationship Id="rId12839" Type="http://schemas.openxmlformats.org/officeDocument/2006/relationships/image" Target="../media/image12938.png"/><Relationship Id="rId12840" Type="http://schemas.openxmlformats.org/officeDocument/2006/relationships/image" Target="../media/image12939.png"/><Relationship Id="rId12841" Type="http://schemas.openxmlformats.org/officeDocument/2006/relationships/image" Target="../media/image12940.png"/><Relationship Id="rId12842" Type="http://schemas.openxmlformats.org/officeDocument/2006/relationships/image" Target="../media/image12941.png"/><Relationship Id="rId12843" Type="http://schemas.openxmlformats.org/officeDocument/2006/relationships/image" Target="../media/image12942.png"/><Relationship Id="rId12844" Type="http://schemas.openxmlformats.org/officeDocument/2006/relationships/image" Target="../media/image12943.png"/><Relationship Id="rId12845" Type="http://schemas.openxmlformats.org/officeDocument/2006/relationships/image" Target="../media/image12944.png"/><Relationship Id="rId12846" Type="http://schemas.openxmlformats.org/officeDocument/2006/relationships/image" Target="../media/image12945.png"/><Relationship Id="rId12847" Type="http://schemas.openxmlformats.org/officeDocument/2006/relationships/image" Target="../media/image12946.png"/><Relationship Id="rId12848" Type="http://schemas.openxmlformats.org/officeDocument/2006/relationships/image" Target="../media/image12947.png"/><Relationship Id="rId12849" Type="http://schemas.openxmlformats.org/officeDocument/2006/relationships/image" Target="../media/image12948.png"/><Relationship Id="rId12850" Type="http://schemas.openxmlformats.org/officeDocument/2006/relationships/image" Target="../media/image12949.png"/><Relationship Id="rId12851" Type="http://schemas.openxmlformats.org/officeDocument/2006/relationships/image" Target="../media/image12950.png"/><Relationship Id="rId12852" Type="http://schemas.openxmlformats.org/officeDocument/2006/relationships/image" Target="../media/image12951.png"/><Relationship Id="rId12853" Type="http://schemas.openxmlformats.org/officeDocument/2006/relationships/image" Target="../media/image12952.png"/><Relationship Id="rId12854" Type="http://schemas.openxmlformats.org/officeDocument/2006/relationships/image" Target="../media/image12953.png"/><Relationship Id="rId12855" Type="http://schemas.openxmlformats.org/officeDocument/2006/relationships/image" Target="../media/image12954.png"/><Relationship Id="rId12856" Type="http://schemas.openxmlformats.org/officeDocument/2006/relationships/image" Target="../media/image12955.png"/><Relationship Id="rId12857" Type="http://schemas.openxmlformats.org/officeDocument/2006/relationships/image" Target="../media/image12956.png"/><Relationship Id="rId12858" Type="http://schemas.openxmlformats.org/officeDocument/2006/relationships/image" Target="../media/image12957.png"/><Relationship Id="rId12859" Type="http://schemas.openxmlformats.org/officeDocument/2006/relationships/image" Target="../media/image12958.png"/><Relationship Id="rId12860" Type="http://schemas.openxmlformats.org/officeDocument/2006/relationships/image" Target="../media/image12959.png"/><Relationship Id="rId12861" Type="http://schemas.openxmlformats.org/officeDocument/2006/relationships/image" Target="../media/image12960.png"/><Relationship Id="rId12862" Type="http://schemas.openxmlformats.org/officeDocument/2006/relationships/image" Target="../media/image12961.png"/><Relationship Id="rId12863" Type="http://schemas.openxmlformats.org/officeDocument/2006/relationships/image" Target="../media/image12962.png"/><Relationship Id="rId12864" Type="http://schemas.openxmlformats.org/officeDocument/2006/relationships/image" Target="../media/image12963.png"/><Relationship Id="rId12865" Type="http://schemas.openxmlformats.org/officeDocument/2006/relationships/image" Target="../media/image12964.png"/><Relationship Id="rId12866" Type="http://schemas.openxmlformats.org/officeDocument/2006/relationships/image" Target="../media/image12965.png"/><Relationship Id="rId12867" Type="http://schemas.openxmlformats.org/officeDocument/2006/relationships/image" Target="../media/image12966.png"/><Relationship Id="rId12868" Type="http://schemas.openxmlformats.org/officeDocument/2006/relationships/image" Target="../media/image12967.png"/><Relationship Id="rId12869" Type="http://schemas.openxmlformats.org/officeDocument/2006/relationships/image" Target="../media/image12968.png"/><Relationship Id="rId12870" Type="http://schemas.openxmlformats.org/officeDocument/2006/relationships/image" Target="../media/image12969.png"/><Relationship Id="rId12871" Type="http://schemas.openxmlformats.org/officeDocument/2006/relationships/image" Target="../media/image12970.png"/><Relationship Id="rId12872" Type="http://schemas.openxmlformats.org/officeDocument/2006/relationships/image" Target="../media/image12971.png"/><Relationship Id="rId12873" Type="http://schemas.openxmlformats.org/officeDocument/2006/relationships/image" Target="../media/image12972.png"/><Relationship Id="rId12874" Type="http://schemas.openxmlformats.org/officeDocument/2006/relationships/image" Target="../media/image12973.png"/><Relationship Id="rId12875" Type="http://schemas.openxmlformats.org/officeDocument/2006/relationships/image" Target="../media/image12974.png"/><Relationship Id="rId12876" Type="http://schemas.openxmlformats.org/officeDocument/2006/relationships/image" Target="../media/image12975.png"/><Relationship Id="rId12877" Type="http://schemas.openxmlformats.org/officeDocument/2006/relationships/image" Target="../media/image12976.png"/><Relationship Id="rId12878" Type="http://schemas.openxmlformats.org/officeDocument/2006/relationships/image" Target="../media/image12977.png"/><Relationship Id="rId12879" Type="http://schemas.openxmlformats.org/officeDocument/2006/relationships/image" Target="../media/image12978.png"/><Relationship Id="rId12880" Type="http://schemas.openxmlformats.org/officeDocument/2006/relationships/image" Target="../media/image12979.png"/><Relationship Id="rId12881" Type="http://schemas.openxmlformats.org/officeDocument/2006/relationships/image" Target="../media/image12980.png"/><Relationship Id="rId12882" Type="http://schemas.openxmlformats.org/officeDocument/2006/relationships/image" Target="../media/image12981.png"/><Relationship Id="rId12883" Type="http://schemas.openxmlformats.org/officeDocument/2006/relationships/image" Target="../media/image12982.png"/><Relationship Id="rId12884" Type="http://schemas.openxmlformats.org/officeDocument/2006/relationships/image" Target="../media/image12983.png"/><Relationship Id="rId12885" Type="http://schemas.openxmlformats.org/officeDocument/2006/relationships/image" Target="../media/image12984.png"/><Relationship Id="rId12886" Type="http://schemas.openxmlformats.org/officeDocument/2006/relationships/image" Target="../media/image12985.png"/><Relationship Id="rId12887" Type="http://schemas.openxmlformats.org/officeDocument/2006/relationships/image" Target="../media/image12986.png"/><Relationship Id="rId12888" Type="http://schemas.openxmlformats.org/officeDocument/2006/relationships/image" Target="../media/image12987.png"/><Relationship Id="rId12889" Type="http://schemas.openxmlformats.org/officeDocument/2006/relationships/image" Target="../media/image12988.png"/><Relationship Id="rId12890" Type="http://schemas.openxmlformats.org/officeDocument/2006/relationships/image" Target="../media/image12989.png"/><Relationship Id="rId12891" Type="http://schemas.openxmlformats.org/officeDocument/2006/relationships/image" Target="../media/image12990.png"/><Relationship Id="rId12892" Type="http://schemas.openxmlformats.org/officeDocument/2006/relationships/image" Target="../media/image12991.png"/><Relationship Id="rId12893" Type="http://schemas.openxmlformats.org/officeDocument/2006/relationships/image" Target="../media/image12992.png"/><Relationship Id="rId12894" Type="http://schemas.openxmlformats.org/officeDocument/2006/relationships/image" Target="../media/image12993.png"/><Relationship Id="rId12895" Type="http://schemas.openxmlformats.org/officeDocument/2006/relationships/image" Target="../media/image12994.png"/><Relationship Id="rId12896" Type="http://schemas.openxmlformats.org/officeDocument/2006/relationships/image" Target="../media/image12995.png"/><Relationship Id="rId12897" Type="http://schemas.openxmlformats.org/officeDocument/2006/relationships/image" Target="../media/image12996.png"/><Relationship Id="rId12898" Type="http://schemas.openxmlformats.org/officeDocument/2006/relationships/image" Target="../media/image12997.png"/><Relationship Id="rId12899" Type="http://schemas.openxmlformats.org/officeDocument/2006/relationships/image" Target="../media/image12998.png"/><Relationship Id="rId12900" Type="http://schemas.openxmlformats.org/officeDocument/2006/relationships/image" Target="../media/image12999.png"/><Relationship Id="rId12901" Type="http://schemas.openxmlformats.org/officeDocument/2006/relationships/image" Target="../media/image13000.png"/><Relationship Id="rId12902" Type="http://schemas.openxmlformats.org/officeDocument/2006/relationships/image" Target="../media/image13001.png"/><Relationship Id="rId12903" Type="http://schemas.openxmlformats.org/officeDocument/2006/relationships/image" Target="../media/image13002.png"/><Relationship Id="rId12904" Type="http://schemas.openxmlformats.org/officeDocument/2006/relationships/image" Target="../media/image13003.png"/><Relationship Id="rId12905" Type="http://schemas.openxmlformats.org/officeDocument/2006/relationships/image" Target="../media/image13004.png"/><Relationship Id="rId12906" Type="http://schemas.openxmlformats.org/officeDocument/2006/relationships/image" Target="../media/image13005.png"/><Relationship Id="rId12907" Type="http://schemas.openxmlformats.org/officeDocument/2006/relationships/image" Target="../media/image13006.png"/><Relationship Id="rId12908" Type="http://schemas.openxmlformats.org/officeDocument/2006/relationships/image" Target="../media/image13007.png"/><Relationship Id="rId12909" Type="http://schemas.openxmlformats.org/officeDocument/2006/relationships/image" Target="../media/image13008.png"/><Relationship Id="rId12910" Type="http://schemas.openxmlformats.org/officeDocument/2006/relationships/image" Target="../media/image13009.png"/><Relationship Id="rId12911" Type="http://schemas.openxmlformats.org/officeDocument/2006/relationships/image" Target="../media/image13010.png"/><Relationship Id="rId12912" Type="http://schemas.openxmlformats.org/officeDocument/2006/relationships/image" Target="../media/image13011.png"/><Relationship Id="rId12913" Type="http://schemas.openxmlformats.org/officeDocument/2006/relationships/image" Target="../media/image13012.png"/><Relationship Id="rId12914" Type="http://schemas.openxmlformats.org/officeDocument/2006/relationships/image" Target="../media/image13013.png"/><Relationship Id="rId12915" Type="http://schemas.openxmlformats.org/officeDocument/2006/relationships/image" Target="../media/image13014.png"/><Relationship Id="rId12916" Type="http://schemas.openxmlformats.org/officeDocument/2006/relationships/image" Target="../media/image13015.png"/><Relationship Id="rId12917" Type="http://schemas.openxmlformats.org/officeDocument/2006/relationships/image" Target="../media/image13016.png"/><Relationship Id="rId12918" Type="http://schemas.openxmlformats.org/officeDocument/2006/relationships/image" Target="../media/image13017.png"/><Relationship Id="rId12919" Type="http://schemas.openxmlformats.org/officeDocument/2006/relationships/image" Target="../media/image13018.png"/><Relationship Id="rId12920" Type="http://schemas.openxmlformats.org/officeDocument/2006/relationships/image" Target="../media/image13019.png"/><Relationship Id="rId12921" Type="http://schemas.openxmlformats.org/officeDocument/2006/relationships/image" Target="../media/image13020.png"/><Relationship Id="rId12922" Type="http://schemas.openxmlformats.org/officeDocument/2006/relationships/image" Target="../media/image13021.png"/><Relationship Id="rId12923" Type="http://schemas.openxmlformats.org/officeDocument/2006/relationships/image" Target="../media/image13022.png"/><Relationship Id="rId12924" Type="http://schemas.openxmlformats.org/officeDocument/2006/relationships/image" Target="../media/image13023.png"/><Relationship Id="rId12925" Type="http://schemas.openxmlformats.org/officeDocument/2006/relationships/image" Target="../media/image13024.png"/><Relationship Id="rId12926" Type="http://schemas.openxmlformats.org/officeDocument/2006/relationships/image" Target="../media/image13025.png"/><Relationship Id="rId12927" Type="http://schemas.openxmlformats.org/officeDocument/2006/relationships/image" Target="../media/image13026.png"/><Relationship Id="rId12928" Type="http://schemas.openxmlformats.org/officeDocument/2006/relationships/image" Target="../media/image13027.png"/><Relationship Id="rId12929" Type="http://schemas.openxmlformats.org/officeDocument/2006/relationships/image" Target="../media/image13028.png"/><Relationship Id="rId12930" Type="http://schemas.openxmlformats.org/officeDocument/2006/relationships/image" Target="../media/image13029.png"/><Relationship Id="rId12931" Type="http://schemas.openxmlformats.org/officeDocument/2006/relationships/image" Target="../media/image13030.png"/><Relationship Id="rId12932" Type="http://schemas.openxmlformats.org/officeDocument/2006/relationships/image" Target="../media/image13031.png"/><Relationship Id="rId12933" Type="http://schemas.openxmlformats.org/officeDocument/2006/relationships/image" Target="../media/image13032.png"/><Relationship Id="rId12934" Type="http://schemas.openxmlformats.org/officeDocument/2006/relationships/image" Target="../media/image13033.png"/><Relationship Id="rId12935" Type="http://schemas.openxmlformats.org/officeDocument/2006/relationships/image" Target="../media/image13034.png"/><Relationship Id="rId12936" Type="http://schemas.openxmlformats.org/officeDocument/2006/relationships/image" Target="../media/image13035.png"/><Relationship Id="rId12937" Type="http://schemas.openxmlformats.org/officeDocument/2006/relationships/image" Target="../media/image13036.png"/><Relationship Id="rId12938" Type="http://schemas.openxmlformats.org/officeDocument/2006/relationships/image" Target="../media/image13037.png"/><Relationship Id="rId12939" Type="http://schemas.openxmlformats.org/officeDocument/2006/relationships/image" Target="../media/image13038.png"/><Relationship Id="rId12940" Type="http://schemas.openxmlformats.org/officeDocument/2006/relationships/image" Target="../media/image13039.png"/><Relationship Id="rId12941" Type="http://schemas.openxmlformats.org/officeDocument/2006/relationships/image" Target="../media/image13040.png"/><Relationship Id="rId12942" Type="http://schemas.openxmlformats.org/officeDocument/2006/relationships/image" Target="../media/image13041.png"/><Relationship Id="rId12943" Type="http://schemas.openxmlformats.org/officeDocument/2006/relationships/image" Target="../media/image13042.png"/><Relationship Id="rId12944" Type="http://schemas.openxmlformats.org/officeDocument/2006/relationships/image" Target="../media/image13043.png"/><Relationship Id="rId12945" Type="http://schemas.openxmlformats.org/officeDocument/2006/relationships/image" Target="../media/image13044.png"/><Relationship Id="rId12946" Type="http://schemas.openxmlformats.org/officeDocument/2006/relationships/image" Target="../media/image13045.png"/><Relationship Id="rId12947" Type="http://schemas.openxmlformats.org/officeDocument/2006/relationships/image" Target="../media/image13046.png"/><Relationship Id="rId12948" Type="http://schemas.openxmlformats.org/officeDocument/2006/relationships/image" Target="../media/image13047.png"/><Relationship Id="rId12949" Type="http://schemas.openxmlformats.org/officeDocument/2006/relationships/image" Target="../media/image13048.png"/><Relationship Id="rId12950" Type="http://schemas.openxmlformats.org/officeDocument/2006/relationships/image" Target="../media/image13049.png"/><Relationship Id="rId12951" Type="http://schemas.openxmlformats.org/officeDocument/2006/relationships/image" Target="../media/image13050.png"/><Relationship Id="rId12952" Type="http://schemas.openxmlformats.org/officeDocument/2006/relationships/image" Target="../media/image13051.png"/><Relationship Id="rId12953" Type="http://schemas.openxmlformats.org/officeDocument/2006/relationships/image" Target="../media/image13052.png"/><Relationship Id="rId12954" Type="http://schemas.openxmlformats.org/officeDocument/2006/relationships/image" Target="../media/image13053.png"/><Relationship Id="rId12955" Type="http://schemas.openxmlformats.org/officeDocument/2006/relationships/image" Target="../media/image13054.png"/><Relationship Id="rId12956" Type="http://schemas.openxmlformats.org/officeDocument/2006/relationships/image" Target="../media/image13055.png"/><Relationship Id="rId12957" Type="http://schemas.openxmlformats.org/officeDocument/2006/relationships/image" Target="../media/image13056.png"/><Relationship Id="rId12958" Type="http://schemas.openxmlformats.org/officeDocument/2006/relationships/image" Target="../media/image13057.png"/><Relationship Id="rId12959" Type="http://schemas.openxmlformats.org/officeDocument/2006/relationships/image" Target="../media/image13058.png"/><Relationship Id="rId12960" Type="http://schemas.openxmlformats.org/officeDocument/2006/relationships/image" Target="../media/image13059.png"/><Relationship Id="rId12961" Type="http://schemas.openxmlformats.org/officeDocument/2006/relationships/image" Target="../media/image13060.png"/><Relationship Id="rId12962" Type="http://schemas.openxmlformats.org/officeDocument/2006/relationships/image" Target="../media/image13061.png"/><Relationship Id="rId12963" Type="http://schemas.openxmlformats.org/officeDocument/2006/relationships/image" Target="../media/image13062.png"/><Relationship Id="rId12964" Type="http://schemas.openxmlformats.org/officeDocument/2006/relationships/image" Target="../media/image13063.png"/><Relationship Id="rId12965" Type="http://schemas.openxmlformats.org/officeDocument/2006/relationships/image" Target="../media/image13064.png"/><Relationship Id="rId12966" Type="http://schemas.openxmlformats.org/officeDocument/2006/relationships/image" Target="../media/image13065.png"/><Relationship Id="rId12967" Type="http://schemas.openxmlformats.org/officeDocument/2006/relationships/image" Target="../media/image13066.png"/><Relationship Id="rId12968" Type="http://schemas.openxmlformats.org/officeDocument/2006/relationships/image" Target="../media/image13067.png"/><Relationship Id="rId12969" Type="http://schemas.openxmlformats.org/officeDocument/2006/relationships/image" Target="../media/image13068.png"/><Relationship Id="rId12970" Type="http://schemas.openxmlformats.org/officeDocument/2006/relationships/image" Target="../media/image13069.png"/><Relationship Id="rId12971" Type="http://schemas.openxmlformats.org/officeDocument/2006/relationships/image" Target="../media/image13070.png"/><Relationship Id="rId12972" Type="http://schemas.openxmlformats.org/officeDocument/2006/relationships/image" Target="../media/image13071.png"/><Relationship Id="rId12973" Type="http://schemas.openxmlformats.org/officeDocument/2006/relationships/image" Target="../media/image13072.png"/><Relationship Id="rId12974" Type="http://schemas.openxmlformats.org/officeDocument/2006/relationships/image" Target="../media/image13073.png"/><Relationship Id="rId12975" Type="http://schemas.openxmlformats.org/officeDocument/2006/relationships/image" Target="../media/image13074.png"/><Relationship Id="rId12976" Type="http://schemas.openxmlformats.org/officeDocument/2006/relationships/image" Target="../media/image13075.png"/><Relationship Id="rId12977" Type="http://schemas.openxmlformats.org/officeDocument/2006/relationships/image" Target="../media/image13076.png"/><Relationship Id="rId12978" Type="http://schemas.openxmlformats.org/officeDocument/2006/relationships/image" Target="../media/image13077.png"/><Relationship Id="rId12979" Type="http://schemas.openxmlformats.org/officeDocument/2006/relationships/image" Target="../media/image13078.png"/><Relationship Id="rId12980" Type="http://schemas.openxmlformats.org/officeDocument/2006/relationships/image" Target="../media/image13079.png"/><Relationship Id="rId12981" Type="http://schemas.openxmlformats.org/officeDocument/2006/relationships/image" Target="../media/image13080.png"/><Relationship Id="rId12982" Type="http://schemas.openxmlformats.org/officeDocument/2006/relationships/image" Target="../media/image13081.png"/><Relationship Id="rId12983" Type="http://schemas.openxmlformats.org/officeDocument/2006/relationships/image" Target="../media/image13082.png"/><Relationship Id="rId12984" Type="http://schemas.openxmlformats.org/officeDocument/2006/relationships/image" Target="../media/image13083.png"/><Relationship Id="rId12985" Type="http://schemas.openxmlformats.org/officeDocument/2006/relationships/image" Target="../media/image13084.png"/><Relationship Id="rId12986" Type="http://schemas.openxmlformats.org/officeDocument/2006/relationships/image" Target="../media/image13085.png"/><Relationship Id="rId12987" Type="http://schemas.openxmlformats.org/officeDocument/2006/relationships/image" Target="../media/image13086.png"/><Relationship Id="rId12988" Type="http://schemas.openxmlformats.org/officeDocument/2006/relationships/image" Target="../media/image13087.png"/><Relationship Id="rId12989" Type="http://schemas.openxmlformats.org/officeDocument/2006/relationships/image" Target="../media/image13088.png"/><Relationship Id="rId12990" Type="http://schemas.openxmlformats.org/officeDocument/2006/relationships/image" Target="../media/image13089.png"/><Relationship Id="rId12991" Type="http://schemas.openxmlformats.org/officeDocument/2006/relationships/image" Target="../media/image13090.png"/><Relationship Id="rId12992" Type="http://schemas.openxmlformats.org/officeDocument/2006/relationships/image" Target="../media/image13091.png"/><Relationship Id="rId12993" Type="http://schemas.openxmlformats.org/officeDocument/2006/relationships/image" Target="../media/image13092.png"/><Relationship Id="rId12994" Type="http://schemas.openxmlformats.org/officeDocument/2006/relationships/image" Target="../media/image13093.png"/><Relationship Id="rId12995" Type="http://schemas.openxmlformats.org/officeDocument/2006/relationships/image" Target="../media/image13094.png"/><Relationship Id="rId12996" Type="http://schemas.openxmlformats.org/officeDocument/2006/relationships/image" Target="../media/image13095.png"/><Relationship Id="rId12997" Type="http://schemas.openxmlformats.org/officeDocument/2006/relationships/image" Target="../media/image13096.png"/><Relationship Id="rId12998" Type="http://schemas.openxmlformats.org/officeDocument/2006/relationships/image" Target="../media/image13097.png"/><Relationship Id="rId12999" Type="http://schemas.openxmlformats.org/officeDocument/2006/relationships/image" Target="../media/image13098.png"/><Relationship Id="rId13000" Type="http://schemas.openxmlformats.org/officeDocument/2006/relationships/image" Target="../media/image13099.png"/><Relationship Id="rId13001" Type="http://schemas.openxmlformats.org/officeDocument/2006/relationships/image" Target="../media/image13100.png"/><Relationship Id="rId13002" Type="http://schemas.openxmlformats.org/officeDocument/2006/relationships/image" Target="../media/image13101.png"/><Relationship Id="rId13003" Type="http://schemas.openxmlformats.org/officeDocument/2006/relationships/image" Target="../media/image13102.png"/><Relationship Id="rId13004" Type="http://schemas.openxmlformats.org/officeDocument/2006/relationships/image" Target="../media/image13103.png"/><Relationship Id="rId13005" Type="http://schemas.openxmlformats.org/officeDocument/2006/relationships/image" Target="../media/image13104.png"/><Relationship Id="rId13006" Type="http://schemas.openxmlformats.org/officeDocument/2006/relationships/image" Target="../media/image13105.png"/><Relationship Id="rId13007" Type="http://schemas.openxmlformats.org/officeDocument/2006/relationships/image" Target="../media/image13106.png"/><Relationship Id="rId13008" Type="http://schemas.openxmlformats.org/officeDocument/2006/relationships/image" Target="../media/image13107.png"/><Relationship Id="rId13009" Type="http://schemas.openxmlformats.org/officeDocument/2006/relationships/image" Target="../media/image13108.png"/><Relationship Id="rId13010" Type="http://schemas.openxmlformats.org/officeDocument/2006/relationships/image" Target="../media/image13109.png"/><Relationship Id="rId13011" Type="http://schemas.openxmlformats.org/officeDocument/2006/relationships/image" Target="../media/image13110.png"/><Relationship Id="rId13012" Type="http://schemas.openxmlformats.org/officeDocument/2006/relationships/image" Target="../media/image13111.png"/><Relationship Id="rId13013" Type="http://schemas.openxmlformats.org/officeDocument/2006/relationships/image" Target="../media/image13112.png"/><Relationship Id="rId13014" Type="http://schemas.openxmlformats.org/officeDocument/2006/relationships/image" Target="../media/image13113.png"/><Relationship Id="rId13015" Type="http://schemas.openxmlformats.org/officeDocument/2006/relationships/image" Target="../media/image13114.png"/><Relationship Id="rId13016" Type="http://schemas.openxmlformats.org/officeDocument/2006/relationships/image" Target="../media/image13115.png"/><Relationship Id="rId13017" Type="http://schemas.openxmlformats.org/officeDocument/2006/relationships/image" Target="../media/image13116.png"/><Relationship Id="rId13018" Type="http://schemas.openxmlformats.org/officeDocument/2006/relationships/image" Target="../media/image13117.png"/><Relationship Id="rId13019" Type="http://schemas.openxmlformats.org/officeDocument/2006/relationships/image" Target="../media/image13118.png"/><Relationship Id="rId13020" Type="http://schemas.openxmlformats.org/officeDocument/2006/relationships/image" Target="../media/image13119.png"/><Relationship Id="rId13021" Type="http://schemas.openxmlformats.org/officeDocument/2006/relationships/image" Target="../media/image13120.png"/><Relationship Id="rId13022" Type="http://schemas.openxmlformats.org/officeDocument/2006/relationships/image" Target="../media/image13121.png"/><Relationship Id="rId13023" Type="http://schemas.openxmlformats.org/officeDocument/2006/relationships/image" Target="../media/image13122.png"/><Relationship Id="rId13024" Type="http://schemas.openxmlformats.org/officeDocument/2006/relationships/image" Target="../media/image13123.png"/><Relationship Id="rId13025" Type="http://schemas.openxmlformats.org/officeDocument/2006/relationships/image" Target="../media/image13124.png"/><Relationship Id="rId13026" Type="http://schemas.openxmlformats.org/officeDocument/2006/relationships/image" Target="../media/image13125.png"/><Relationship Id="rId13027" Type="http://schemas.openxmlformats.org/officeDocument/2006/relationships/image" Target="../media/image13126.png"/><Relationship Id="rId13028" Type="http://schemas.openxmlformats.org/officeDocument/2006/relationships/image" Target="../media/image13127.png"/><Relationship Id="rId13029" Type="http://schemas.openxmlformats.org/officeDocument/2006/relationships/image" Target="../media/image13128.png"/><Relationship Id="rId13030" Type="http://schemas.openxmlformats.org/officeDocument/2006/relationships/image" Target="../media/image13129.png"/><Relationship Id="rId13031" Type="http://schemas.openxmlformats.org/officeDocument/2006/relationships/image" Target="../media/image13130.png"/><Relationship Id="rId13032" Type="http://schemas.openxmlformats.org/officeDocument/2006/relationships/image" Target="../media/image13131.png"/><Relationship Id="rId13033" Type="http://schemas.openxmlformats.org/officeDocument/2006/relationships/image" Target="../media/image13132.png"/><Relationship Id="rId13034" Type="http://schemas.openxmlformats.org/officeDocument/2006/relationships/image" Target="../media/image13133.png"/><Relationship Id="rId13035" Type="http://schemas.openxmlformats.org/officeDocument/2006/relationships/image" Target="../media/image13134.png"/><Relationship Id="rId13036" Type="http://schemas.openxmlformats.org/officeDocument/2006/relationships/image" Target="../media/image13135.png"/><Relationship Id="rId13037" Type="http://schemas.openxmlformats.org/officeDocument/2006/relationships/image" Target="../media/image13136.png"/><Relationship Id="rId13038" Type="http://schemas.openxmlformats.org/officeDocument/2006/relationships/image" Target="../media/image13137.png"/><Relationship Id="rId13039" Type="http://schemas.openxmlformats.org/officeDocument/2006/relationships/image" Target="../media/image13138.png"/><Relationship Id="rId13040" Type="http://schemas.openxmlformats.org/officeDocument/2006/relationships/image" Target="../media/image13139.png"/><Relationship Id="rId13041" Type="http://schemas.openxmlformats.org/officeDocument/2006/relationships/image" Target="../media/image13140.png"/><Relationship Id="rId13042" Type="http://schemas.openxmlformats.org/officeDocument/2006/relationships/image" Target="../media/image13141.png"/><Relationship Id="rId13043" Type="http://schemas.openxmlformats.org/officeDocument/2006/relationships/image" Target="../media/image13142.png"/><Relationship Id="rId13044" Type="http://schemas.openxmlformats.org/officeDocument/2006/relationships/image" Target="../media/image13143.png"/><Relationship Id="rId13045" Type="http://schemas.openxmlformats.org/officeDocument/2006/relationships/image" Target="../media/image13144.png"/><Relationship Id="rId13046" Type="http://schemas.openxmlformats.org/officeDocument/2006/relationships/image" Target="../media/image13145.png"/><Relationship Id="rId13047" Type="http://schemas.openxmlformats.org/officeDocument/2006/relationships/image" Target="../media/image13146.png"/><Relationship Id="rId13048" Type="http://schemas.openxmlformats.org/officeDocument/2006/relationships/image" Target="../media/image13147.png"/><Relationship Id="rId13049" Type="http://schemas.openxmlformats.org/officeDocument/2006/relationships/image" Target="../media/image13148.png"/><Relationship Id="rId13050" Type="http://schemas.openxmlformats.org/officeDocument/2006/relationships/image" Target="../media/image13149.png"/><Relationship Id="rId13051" Type="http://schemas.openxmlformats.org/officeDocument/2006/relationships/image" Target="../media/image13150.png"/><Relationship Id="rId13052" Type="http://schemas.openxmlformats.org/officeDocument/2006/relationships/image" Target="../media/image13151.png"/><Relationship Id="rId13053" Type="http://schemas.openxmlformats.org/officeDocument/2006/relationships/image" Target="../media/image13152.png"/><Relationship Id="rId13054" Type="http://schemas.openxmlformats.org/officeDocument/2006/relationships/image" Target="../media/image13153.png"/><Relationship Id="rId13055" Type="http://schemas.openxmlformats.org/officeDocument/2006/relationships/image" Target="../media/image13154.png"/><Relationship Id="rId13056" Type="http://schemas.openxmlformats.org/officeDocument/2006/relationships/image" Target="../media/image13155.png"/><Relationship Id="rId13057" Type="http://schemas.openxmlformats.org/officeDocument/2006/relationships/image" Target="../media/image13156.png"/><Relationship Id="rId13058" Type="http://schemas.openxmlformats.org/officeDocument/2006/relationships/image" Target="../media/image13157.png"/><Relationship Id="rId13059" Type="http://schemas.openxmlformats.org/officeDocument/2006/relationships/image" Target="../media/image13158.png"/><Relationship Id="rId13060" Type="http://schemas.openxmlformats.org/officeDocument/2006/relationships/image" Target="../media/image13159.png"/><Relationship Id="rId13061" Type="http://schemas.openxmlformats.org/officeDocument/2006/relationships/image" Target="../media/image13160.png"/><Relationship Id="rId13062" Type="http://schemas.openxmlformats.org/officeDocument/2006/relationships/image" Target="../media/image13161.png"/><Relationship Id="rId13063" Type="http://schemas.openxmlformats.org/officeDocument/2006/relationships/image" Target="../media/image13162.png"/><Relationship Id="rId13064" Type="http://schemas.openxmlformats.org/officeDocument/2006/relationships/image" Target="../media/image13163.png"/><Relationship Id="rId13065" Type="http://schemas.openxmlformats.org/officeDocument/2006/relationships/image" Target="../media/image13164.png"/><Relationship Id="rId13066" Type="http://schemas.openxmlformats.org/officeDocument/2006/relationships/image" Target="../media/image13165.png"/><Relationship Id="rId13067" Type="http://schemas.openxmlformats.org/officeDocument/2006/relationships/image" Target="../media/image13166.png"/><Relationship Id="rId13068" Type="http://schemas.openxmlformats.org/officeDocument/2006/relationships/image" Target="../media/image13167.png"/><Relationship Id="rId13069" Type="http://schemas.openxmlformats.org/officeDocument/2006/relationships/image" Target="../media/image13168.png"/><Relationship Id="rId13070" Type="http://schemas.openxmlformats.org/officeDocument/2006/relationships/image" Target="../media/image13169.png"/><Relationship Id="rId13071" Type="http://schemas.openxmlformats.org/officeDocument/2006/relationships/image" Target="../media/image13170.png"/><Relationship Id="rId13072" Type="http://schemas.openxmlformats.org/officeDocument/2006/relationships/image" Target="../media/image13171.png"/><Relationship Id="rId13073" Type="http://schemas.openxmlformats.org/officeDocument/2006/relationships/image" Target="../media/image13172.png"/><Relationship Id="rId13074" Type="http://schemas.openxmlformats.org/officeDocument/2006/relationships/image" Target="../media/image13173.png"/><Relationship Id="rId13075" Type="http://schemas.openxmlformats.org/officeDocument/2006/relationships/image" Target="../media/image13174.png"/><Relationship Id="rId13076" Type="http://schemas.openxmlformats.org/officeDocument/2006/relationships/image" Target="../media/image13175.png"/><Relationship Id="rId13077" Type="http://schemas.openxmlformats.org/officeDocument/2006/relationships/image" Target="../media/image13176.png"/><Relationship Id="rId13078" Type="http://schemas.openxmlformats.org/officeDocument/2006/relationships/image" Target="../media/image13177.png"/><Relationship Id="rId13079" Type="http://schemas.openxmlformats.org/officeDocument/2006/relationships/image" Target="../media/image13178.png"/><Relationship Id="rId13080" Type="http://schemas.openxmlformats.org/officeDocument/2006/relationships/image" Target="../media/image13179.png"/><Relationship Id="rId13081" Type="http://schemas.openxmlformats.org/officeDocument/2006/relationships/image" Target="../media/image13180.png"/><Relationship Id="rId13082" Type="http://schemas.openxmlformats.org/officeDocument/2006/relationships/image" Target="../media/image13181.png"/><Relationship Id="rId13083" Type="http://schemas.openxmlformats.org/officeDocument/2006/relationships/image" Target="../media/image13182.png"/><Relationship Id="rId13084" Type="http://schemas.openxmlformats.org/officeDocument/2006/relationships/image" Target="../media/image13183.png"/><Relationship Id="rId13085" Type="http://schemas.openxmlformats.org/officeDocument/2006/relationships/image" Target="../media/image13184.png"/><Relationship Id="rId13086" Type="http://schemas.openxmlformats.org/officeDocument/2006/relationships/image" Target="../media/image13185.png"/><Relationship Id="rId13087" Type="http://schemas.openxmlformats.org/officeDocument/2006/relationships/image" Target="../media/image13186.png"/><Relationship Id="rId13088" Type="http://schemas.openxmlformats.org/officeDocument/2006/relationships/image" Target="../media/image13187.png"/><Relationship Id="rId13089" Type="http://schemas.openxmlformats.org/officeDocument/2006/relationships/image" Target="../media/image13188.png"/><Relationship Id="rId13090" Type="http://schemas.openxmlformats.org/officeDocument/2006/relationships/image" Target="../media/image13189.png"/><Relationship Id="rId13091" Type="http://schemas.openxmlformats.org/officeDocument/2006/relationships/image" Target="../media/image13190.png"/><Relationship Id="rId13092" Type="http://schemas.openxmlformats.org/officeDocument/2006/relationships/image" Target="../media/image13191.png"/><Relationship Id="rId13093" Type="http://schemas.openxmlformats.org/officeDocument/2006/relationships/image" Target="../media/image13192.png"/><Relationship Id="rId13094" Type="http://schemas.openxmlformats.org/officeDocument/2006/relationships/image" Target="../media/image13193.png"/><Relationship Id="rId13095" Type="http://schemas.openxmlformats.org/officeDocument/2006/relationships/image" Target="../media/image13194.png"/><Relationship Id="rId13096" Type="http://schemas.openxmlformats.org/officeDocument/2006/relationships/image" Target="../media/image13195.png"/><Relationship Id="rId13097" Type="http://schemas.openxmlformats.org/officeDocument/2006/relationships/image" Target="../media/image13196.png"/><Relationship Id="rId13098" Type="http://schemas.openxmlformats.org/officeDocument/2006/relationships/image" Target="../media/image13197.png"/><Relationship Id="rId13099" Type="http://schemas.openxmlformats.org/officeDocument/2006/relationships/image" Target="../media/image13198.png"/><Relationship Id="rId13100" Type="http://schemas.openxmlformats.org/officeDocument/2006/relationships/image" Target="../media/image13199.png"/><Relationship Id="rId13101" Type="http://schemas.openxmlformats.org/officeDocument/2006/relationships/image" Target="../media/image13200.png"/><Relationship Id="rId13102" Type="http://schemas.openxmlformats.org/officeDocument/2006/relationships/image" Target="../media/image13201.png"/><Relationship Id="rId13103" Type="http://schemas.openxmlformats.org/officeDocument/2006/relationships/image" Target="../media/image13202.png"/><Relationship Id="rId13104" Type="http://schemas.openxmlformats.org/officeDocument/2006/relationships/image" Target="../media/image13203.png"/><Relationship Id="rId13105" Type="http://schemas.openxmlformats.org/officeDocument/2006/relationships/image" Target="../media/image13204.png"/><Relationship Id="rId13106" Type="http://schemas.openxmlformats.org/officeDocument/2006/relationships/image" Target="../media/image13205.png"/><Relationship Id="rId13107" Type="http://schemas.openxmlformats.org/officeDocument/2006/relationships/image" Target="../media/image13206.png"/><Relationship Id="rId13108" Type="http://schemas.openxmlformats.org/officeDocument/2006/relationships/image" Target="../media/image13207.png"/><Relationship Id="rId13109" Type="http://schemas.openxmlformats.org/officeDocument/2006/relationships/image" Target="../media/image13208.png"/><Relationship Id="rId13110" Type="http://schemas.openxmlformats.org/officeDocument/2006/relationships/image" Target="../media/image13209.png"/><Relationship Id="rId13111" Type="http://schemas.openxmlformats.org/officeDocument/2006/relationships/image" Target="../media/image13210.png"/><Relationship Id="rId13112" Type="http://schemas.openxmlformats.org/officeDocument/2006/relationships/image" Target="../media/image13211.png"/><Relationship Id="rId13113" Type="http://schemas.openxmlformats.org/officeDocument/2006/relationships/image" Target="../media/image13212.png"/><Relationship Id="rId13114" Type="http://schemas.openxmlformats.org/officeDocument/2006/relationships/image" Target="../media/image13213.png"/><Relationship Id="rId13115" Type="http://schemas.openxmlformats.org/officeDocument/2006/relationships/image" Target="../media/image13214.png"/><Relationship Id="rId13116" Type="http://schemas.openxmlformats.org/officeDocument/2006/relationships/image" Target="../media/image13215.png"/><Relationship Id="rId13117" Type="http://schemas.openxmlformats.org/officeDocument/2006/relationships/image" Target="../media/image13216.png"/><Relationship Id="rId13118" Type="http://schemas.openxmlformats.org/officeDocument/2006/relationships/image" Target="../media/image13217.png"/><Relationship Id="rId13119" Type="http://schemas.openxmlformats.org/officeDocument/2006/relationships/image" Target="../media/image13218.png"/><Relationship Id="rId13120" Type="http://schemas.openxmlformats.org/officeDocument/2006/relationships/image" Target="../media/image13219.png"/><Relationship Id="rId13121" Type="http://schemas.openxmlformats.org/officeDocument/2006/relationships/image" Target="../media/image13220.png"/><Relationship Id="rId13122" Type="http://schemas.openxmlformats.org/officeDocument/2006/relationships/image" Target="../media/image13221.png"/><Relationship Id="rId13123" Type="http://schemas.openxmlformats.org/officeDocument/2006/relationships/image" Target="../media/image13222.png"/><Relationship Id="rId13124" Type="http://schemas.openxmlformats.org/officeDocument/2006/relationships/image" Target="../media/image13223.png"/><Relationship Id="rId13125" Type="http://schemas.openxmlformats.org/officeDocument/2006/relationships/image" Target="../media/image13224.png"/><Relationship Id="rId13126" Type="http://schemas.openxmlformats.org/officeDocument/2006/relationships/image" Target="../media/image13225.png"/><Relationship Id="rId13127" Type="http://schemas.openxmlformats.org/officeDocument/2006/relationships/image" Target="../media/image13226.png"/><Relationship Id="rId13128" Type="http://schemas.openxmlformats.org/officeDocument/2006/relationships/image" Target="../media/image13227.png"/><Relationship Id="rId13129" Type="http://schemas.openxmlformats.org/officeDocument/2006/relationships/image" Target="../media/image13228.png"/><Relationship Id="rId13130" Type="http://schemas.openxmlformats.org/officeDocument/2006/relationships/image" Target="../media/image13229.png"/><Relationship Id="rId13131" Type="http://schemas.openxmlformats.org/officeDocument/2006/relationships/image" Target="../media/image13230.png"/><Relationship Id="rId13132" Type="http://schemas.openxmlformats.org/officeDocument/2006/relationships/image" Target="../media/image13231.png"/><Relationship Id="rId13133" Type="http://schemas.openxmlformats.org/officeDocument/2006/relationships/image" Target="../media/image13232.png"/><Relationship Id="rId13134" Type="http://schemas.openxmlformats.org/officeDocument/2006/relationships/image" Target="../media/image13233.png"/><Relationship Id="rId13135" Type="http://schemas.openxmlformats.org/officeDocument/2006/relationships/image" Target="../media/image13234.png"/><Relationship Id="rId13136" Type="http://schemas.openxmlformats.org/officeDocument/2006/relationships/image" Target="../media/image13235.png"/><Relationship Id="rId13137" Type="http://schemas.openxmlformats.org/officeDocument/2006/relationships/image" Target="../media/image13236.png"/><Relationship Id="rId13138" Type="http://schemas.openxmlformats.org/officeDocument/2006/relationships/image" Target="../media/image13237.png"/><Relationship Id="rId13139" Type="http://schemas.openxmlformats.org/officeDocument/2006/relationships/image" Target="../media/image13238.png"/><Relationship Id="rId13140" Type="http://schemas.openxmlformats.org/officeDocument/2006/relationships/image" Target="../media/image13239.png"/><Relationship Id="rId13141" Type="http://schemas.openxmlformats.org/officeDocument/2006/relationships/image" Target="../media/image13240.png"/><Relationship Id="rId13142" Type="http://schemas.openxmlformats.org/officeDocument/2006/relationships/image" Target="../media/image13241.png"/><Relationship Id="rId13143" Type="http://schemas.openxmlformats.org/officeDocument/2006/relationships/image" Target="../media/image13242.png"/><Relationship Id="rId13144" Type="http://schemas.openxmlformats.org/officeDocument/2006/relationships/image" Target="../media/image13243.png"/><Relationship Id="rId13145" Type="http://schemas.openxmlformats.org/officeDocument/2006/relationships/image" Target="../media/image13244.png"/><Relationship Id="rId13146" Type="http://schemas.openxmlformats.org/officeDocument/2006/relationships/image" Target="../media/image13245.png"/><Relationship Id="rId13147" Type="http://schemas.openxmlformats.org/officeDocument/2006/relationships/image" Target="../media/image13246.png"/><Relationship Id="rId13148" Type="http://schemas.openxmlformats.org/officeDocument/2006/relationships/image" Target="../media/image13247.png"/><Relationship Id="rId13149" Type="http://schemas.openxmlformats.org/officeDocument/2006/relationships/image" Target="../media/image13248.png"/><Relationship Id="rId13150" Type="http://schemas.openxmlformats.org/officeDocument/2006/relationships/image" Target="../media/image13249.png"/><Relationship Id="rId13151" Type="http://schemas.openxmlformats.org/officeDocument/2006/relationships/image" Target="../media/image13250.png"/><Relationship Id="rId13152" Type="http://schemas.openxmlformats.org/officeDocument/2006/relationships/image" Target="../media/image13251.png"/><Relationship Id="rId13153" Type="http://schemas.openxmlformats.org/officeDocument/2006/relationships/image" Target="../media/image13252.png"/><Relationship Id="rId13154" Type="http://schemas.openxmlformats.org/officeDocument/2006/relationships/image" Target="../media/image13253.png"/><Relationship Id="rId13155" Type="http://schemas.openxmlformats.org/officeDocument/2006/relationships/image" Target="../media/image13254.png"/><Relationship Id="rId13156" Type="http://schemas.openxmlformats.org/officeDocument/2006/relationships/image" Target="../media/image13255.png"/><Relationship Id="rId13157" Type="http://schemas.openxmlformats.org/officeDocument/2006/relationships/image" Target="../media/image13256.png"/><Relationship Id="rId13158" Type="http://schemas.openxmlformats.org/officeDocument/2006/relationships/image" Target="../media/image13257.png"/><Relationship Id="rId13159" Type="http://schemas.openxmlformats.org/officeDocument/2006/relationships/image" Target="../media/image13258.png"/><Relationship Id="rId13160" Type="http://schemas.openxmlformats.org/officeDocument/2006/relationships/image" Target="../media/image13259.png"/><Relationship Id="rId13161" Type="http://schemas.openxmlformats.org/officeDocument/2006/relationships/image" Target="../media/image13260.png"/><Relationship Id="rId13162" Type="http://schemas.openxmlformats.org/officeDocument/2006/relationships/image" Target="../media/image13261.png"/><Relationship Id="rId13163" Type="http://schemas.openxmlformats.org/officeDocument/2006/relationships/image" Target="../media/image13262.png"/><Relationship Id="rId13164" Type="http://schemas.openxmlformats.org/officeDocument/2006/relationships/image" Target="../media/image13263.png"/><Relationship Id="rId13165" Type="http://schemas.openxmlformats.org/officeDocument/2006/relationships/image" Target="../media/image13264.png"/><Relationship Id="rId13166" Type="http://schemas.openxmlformats.org/officeDocument/2006/relationships/image" Target="../media/image13265.png"/><Relationship Id="rId13167" Type="http://schemas.openxmlformats.org/officeDocument/2006/relationships/image" Target="../media/image13266.png"/><Relationship Id="rId13168" Type="http://schemas.openxmlformats.org/officeDocument/2006/relationships/image" Target="../media/image13267.png"/><Relationship Id="rId13169" Type="http://schemas.openxmlformats.org/officeDocument/2006/relationships/image" Target="../media/image13268.png"/><Relationship Id="rId13170" Type="http://schemas.openxmlformats.org/officeDocument/2006/relationships/image" Target="../media/image13269.png"/><Relationship Id="rId13171" Type="http://schemas.openxmlformats.org/officeDocument/2006/relationships/image" Target="../media/image13270.png"/><Relationship Id="rId13172" Type="http://schemas.openxmlformats.org/officeDocument/2006/relationships/image" Target="../media/image13271.png"/><Relationship Id="rId13173" Type="http://schemas.openxmlformats.org/officeDocument/2006/relationships/image" Target="../media/image13272.png"/><Relationship Id="rId13174" Type="http://schemas.openxmlformats.org/officeDocument/2006/relationships/image" Target="../media/image13273.png"/><Relationship Id="rId13175" Type="http://schemas.openxmlformats.org/officeDocument/2006/relationships/image" Target="../media/image13274.png"/><Relationship Id="rId13176" Type="http://schemas.openxmlformats.org/officeDocument/2006/relationships/image" Target="../media/image13275.png"/><Relationship Id="rId13177" Type="http://schemas.openxmlformats.org/officeDocument/2006/relationships/image" Target="../media/image13276.png"/><Relationship Id="rId13178" Type="http://schemas.openxmlformats.org/officeDocument/2006/relationships/image" Target="../media/image13277.png"/><Relationship Id="rId13179" Type="http://schemas.openxmlformats.org/officeDocument/2006/relationships/image" Target="../media/image13278.png"/><Relationship Id="rId13180" Type="http://schemas.openxmlformats.org/officeDocument/2006/relationships/image" Target="../media/image13279.png"/><Relationship Id="rId13181" Type="http://schemas.openxmlformats.org/officeDocument/2006/relationships/image" Target="../media/image13280.png"/><Relationship Id="rId13182" Type="http://schemas.openxmlformats.org/officeDocument/2006/relationships/image" Target="../media/image13281.png"/><Relationship Id="rId13183" Type="http://schemas.openxmlformats.org/officeDocument/2006/relationships/image" Target="../media/image13282.png"/><Relationship Id="rId13184" Type="http://schemas.openxmlformats.org/officeDocument/2006/relationships/image" Target="../media/image13283.png"/><Relationship Id="rId13185" Type="http://schemas.openxmlformats.org/officeDocument/2006/relationships/image" Target="../media/image13284.png"/><Relationship Id="rId13186" Type="http://schemas.openxmlformats.org/officeDocument/2006/relationships/image" Target="../media/image13285.png"/><Relationship Id="rId13187" Type="http://schemas.openxmlformats.org/officeDocument/2006/relationships/image" Target="../media/image13286.png"/><Relationship Id="rId13188" Type="http://schemas.openxmlformats.org/officeDocument/2006/relationships/image" Target="../media/image13287.png"/><Relationship Id="rId13189" Type="http://schemas.openxmlformats.org/officeDocument/2006/relationships/image" Target="../media/image13288.png"/><Relationship Id="rId13190" Type="http://schemas.openxmlformats.org/officeDocument/2006/relationships/image" Target="../media/image13289.png"/><Relationship Id="rId13191" Type="http://schemas.openxmlformats.org/officeDocument/2006/relationships/image" Target="../media/image13290.png"/><Relationship Id="rId13192" Type="http://schemas.openxmlformats.org/officeDocument/2006/relationships/image" Target="../media/image13291.png"/><Relationship Id="rId13193" Type="http://schemas.openxmlformats.org/officeDocument/2006/relationships/image" Target="../media/image13292.png"/><Relationship Id="rId13194" Type="http://schemas.openxmlformats.org/officeDocument/2006/relationships/image" Target="../media/image13293.png"/><Relationship Id="rId13195" Type="http://schemas.openxmlformats.org/officeDocument/2006/relationships/image" Target="../media/image13294.png"/><Relationship Id="rId13196" Type="http://schemas.openxmlformats.org/officeDocument/2006/relationships/image" Target="../media/image13295.png"/><Relationship Id="rId13197" Type="http://schemas.openxmlformats.org/officeDocument/2006/relationships/image" Target="../media/image13296.png"/><Relationship Id="rId13198" Type="http://schemas.openxmlformats.org/officeDocument/2006/relationships/image" Target="../media/image13297.png"/><Relationship Id="rId13199" Type="http://schemas.openxmlformats.org/officeDocument/2006/relationships/image" Target="../media/image13298.png"/><Relationship Id="rId13200" Type="http://schemas.openxmlformats.org/officeDocument/2006/relationships/image" Target="../media/image13299.png"/><Relationship Id="rId13201" Type="http://schemas.openxmlformats.org/officeDocument/2006/relationships/image" Target="../media/image13300.png"/><Relationship Id="rId13202" Type="http://schemas.openxmlformats.org/officeDocument/2006/relationships/image" Target="../media/image13301.png"/><Relationship Id="rId13203" Type="http://schemas.openxmlformats.org/officeDocument/2006/relationships/image" Target="../media/image13302.png"/><Relationship Id="rId13204" Type="http://schemas.openxmlformats.org/officeDocument/2006/relationships/image" Target="../media/image13303.png"/><Relationship Id="rId13205" Type="http://schemas.openxmlformats.org/officeDocument/2006/relationships/image" Target="../media/image13304.png"/><Relationship Id="rId13206" Type="http://schemas.openxmlformats.org/officeDocument/2006/relationships/image" Target="../media/image13305.png"/><Relationship Id="rId13207" Type="http://schemas.openxmlformats.org/officeDocument/2006/relationships/image" Target="../media/image13306.png"/><Relationship Id="rId13208" Type="http://schemas.openxmlformats.org/officeDocument/2006/relationships/image" Target="../media/image13307.png"/><Relationship Id="rId13209" Type="http://schemas.openxmlformats.org/officeDocument/2006/relationships/image" Target="../media/image13308.png"/><Relationship Id="rId13210" Type="http://schemas.openxmlformats.org/officeDocument/2006/relationships/image" Target="../media/image13309.png"/><Relationship Id="rId13211" Type="http://schemas.openxmlformats.org/officeDocument/2006/relationships/image" Target="../media/image13310.png"/><Relationship Id="rId13212" Type="http://schemas.openxmlformats.org/officeDocument/2006/relationships/image" Target="../media/image13311.png"/><Relationship Id="rId13213" Type="http://schemas.openxmlformats.org/officeDocument/2006/relationships/image" Target="../media/image13312.png"/><Relationship Id="rId13214" Type="http://schemas.openxmlformats.org/officeDocument/2006/relationships/image" Target="../media/image13313.png"/><Relationship Id="rId13215" Type="http://schemas.openxmlformats.org/officeDocument/2006/relationships/image" Target="../media/image13314.png"/><Relationship Id="rId13216" Type="http://schemas.openxmlformats.org/officeDocument/2006/relationships/image" Target="../media/image13315.png"/><Relationship Id="rId13217" Type="http://schemas.openxmlformats.org/officeDocument/2006/relationships/image" Target="../media/image13316.png"/><Relationship Id="rId13218" Type="http://schemas.openxmlformats.org/officeDocument/2006/relationships/image" Target="../media/image13317.png"/><Relationship Id="rId13219" Type="http://schemas.openxmlformats.org/officeDocument/2006/relationships/image" Target="../media/image13318.png"/><Relationship Id="rId13220" Type="http://schemas.openxmlformats.org/officeDocument/2006/relationships/image" Target="../media/image13319.png"/><Relationship Id="rId13221" Type="http://schemas.openxmlformats.org/officeDocument/2006/relationships/image" Target="../media/image13320.png"/><Relationship Id="rId13222" Type="http://schemas.openxmlformats.org/officeDocument/2006/relationships/image" Target="../media/image13321.png"/><Relationship Id="rId13223" Type="http://schemas.openxmlformats.org/officeDocument/2006/relationships/image" Target="../media/image13322.png"/><Relationship Id="rId13224" Type="http://schemas.openxmlformats.org/officeDocument/2006/relationships/image" Target="../media/image13323.png"/><Relationship Id="rId13225" Type="http://schemas.openxmlformats.org/officeDocument/2006/relationships/image" Target="../media/image13324.png"/><Relationship Id="rId13226" Type="http://schemas.openxmlformats.org/officeDocument/2006/relationships/image" Target="../media/image13325.png"/><Relationship Id="rId13227" Type="http://schemas.openxmlformats.org/officeDocument/2006/relationships/image" Target="../media/image13326.png"/><Relationship Id="rId13228" Type="http://schemas.openxmlformats.org/officeDocument/2006/relationships/image" Target="../media/image13327.png"/><Relationship Id="rId13229" Type="http://schemas.openxmlformats.org/officeDocument/2006/relationships/image" Target="../media/image13328.png"/><Relationship Id="rId13230" Type="http://schemas.openxmlformats.org/officeDocument/2006/relationships/image" Target="../media/image13329.png"/><Relationship Id="rId13231" Type="http://schemas.openxmlformats.org/officeDocument/2006/relationships/image" Target="../media/image13330.png"/><Relationship Id="rId13232" Type="http://schemas.openxmlformats.org/officeDocument/2006/relationships/image" Target="../media/image13331.png"/><Relationship Id="rId13233" Type="http://schemas.openxmlformats.org/officeDocument/2006/relationships/image" Target="../media/image13332.png"/><Relationship Id="rId13234" Type="http://schemas.openxmlformats.org/officeDocument/2006/relationships/image" Target="../media/image13333.png"/><Relationship Id="rId13235" Type="http://schemas.openxmlformats.org/officeDocument/2006/relationships/image" Target="../media/image13334.png"/><Relationship Id="rId13236" Type="http://schemas.openxmlformats.org/officeDocument/2006/relationships/image" Target="../media/image13335.png"/><Relationship Id="rId13237" Type="http://schemas.openxmlformats.org/officeDocument/2006/relationships/image" Target="../media/image13336.png"/><Relationship Id="rId13238" Type="http://schemas.openxmlformats.org/officeDocument/2006/relationships/image" Target="../media/image13337.png"/><Relationship Id="rId13239" Type="http://schemas.openxmlformats.org/officeDocument/2006/relationships/image" Target="../media/image13338.png"/><Relationship Id="rId13240" Type="http://schemas.openxmlformats.org/officeDocument/2006/relationships/image" Target="../media/image13339.png"/><Relationship Id="rId13241" Type="http://schemas.openxmlformats.org/officeDocument/2006/relationships/image" Target="../media/image13340.png"/><Relationship Id="rId13242" Type="http://schemas.openxmlformats.org/officeDocument/2006/relationships/image" Target="../media/image13341.png"/><Relationship Id="rId13243" Type="http://schemas.openxmlformats.org/officeDocument/2006/relationships/image" Target="../media/image13342.png"/><Relationship Id="rId13244" Type="http://schemas.openxmlformats.org/officeDocument/2006/relationships/image" Target="../media/image13343.png"/><Relationship Id="rId13245" Type="http://schemas.openxmlformats.org/officeDocument/2006/relationships/image" Target="../media/image13344.png"/><Relationship Id="rId13246" Type="http://schemas.openxmlformats.org/officeDocument/2006/relationships/image" Target="../media/image13345.png"/><Relationship Id="rId13247" Type="http://schemas.openxmlformats.org/officeDocument/2006/relationships/image" Target="../media/image13346.png"/><Relationship Id="rId13248" Type="http://schemas.openxmlformats.org/officeDocument/2006/relationships/image" Target="../media/image13347.png"/><Relationship Id="rId13249" Type="http://schemas.openxmlformats.org/officeDocument/2006/relationships/image" Target="../media/image13348.png"/><Relationship Id="rId13250" Type="http://schemas.openxmlformats.org/officeDocument/2006/relationships/image" Target="../media/image13349.png"/><Relationship Id="rId13251" Type="http://schemas.openxmlformats.org/officeDocument/2006/relationships/image" Target="../media/image13350.png"/><Relationship Id="rId13252" Type="http://schemas.openxmlformats.org/officeDocument/2006/relationships/image" Target="../media/image13351.png"/><Relationship Id="rId13253" Type="http://schemas.openxmlformats.org/officeDocument/2006/relationships/image" Target="../media/image13352.png"/><Relationship Id="rId13254" Type="http://schemas.openxmlformats.org/officeDocument/2006/relationships/image" Target="../media/image13353.png"/><Relationship Id="rId13255" Type="http://schemas.openxmlformats.org/officeDocument/2006/relationships/image" Target="../media/image13354.png"/><Relationship Id="rId13256" Type="http://schemas.openxmlformats.org/officeDocument/2006/relationships/image" Target="../media/image13355.png"/><Relationship Id="rId13257" Type="http://schemas.openxmlformats.org/officeDocument/2006/relationships/image" Target="../media/image13356.png"/><Relationship Id="rId13258" Type="http://schemas.openxmlformats.org/officeDocument/2006/relationships/image" Target="../media/image13357.png"/><Relationship Id="rId13259" Type="http://schemas.openxmlformats.org/officeDocument/2006/relationships/image" Target="../media/image13358.png"/><Relationship Id="rId13260" Type="http://schemas.openxmlformats.org/officeDocument/2006/relationships/image" Target="../media/image13359.png"/><Relationship Id="rId13261" Type="http://schemas.openxmlformats.org/officeDocument/2006/relationships/image" Target="../media/image13360.png"/><Relationship Id="rId13262" Type="http://schemas.openxmlformats.org/officeDocument/2006/relationships/image" Target="../media/image13361.png"/><Relationship Id="rId13263" Type="http://schemas.openxmlformats.org/officeDocument/2006/relationships/image" Target="../media/image13362.png"/><Relationship Id="rId13264" Type="http://schemas.openxmlformats.org/officeDocument/2006/relationships/image" Target="../media/image13363.png"/><Relationship Id="rId13265" Type="http://schemas.openxmlformats.org/officeDocument/2006/relationships/image" Target="../media/image13364.png"/><Relationship Id="rId13266" Type="http://schemas.openxmlformats.org/officeDocument/2006/relationships/image" Target="../media/image13365.png"/><Relationship Id="rId13267" Type="http://schemas.openxmlformats.org/officeDocument/2006/relationships/image" Target="../media/image13366.png"/><Relationship Id="rId13268" Type="http://schemas.openxmlformats.org/officeDocument/2006/relationships/image" Target="../media/image13367.png"/><Relationship Id="rId13269" Type="http://schemas.openxmlformats.org/officeDocument/2006/relationships/image" Target="../media/image13368.png"/><Relationship Id="rId13270" Type="http://schemas.openxmlformats.org/officeDocument/2006/relationships/image" Target="../media/image13369.png"/><Relationship Id="rId13271" Type="http://schemas.openxmlformats.org/officeDocument/2006/relationships/image" Target="../media/image13370.png"/><Relationship Id="rId13272" Type="http://schemas.openxmlformats.org/officeDocument/2006/relationships/image" Target="../media/image13371.png"/><Relationship Id="rId13273" Type="http://schemas.openxmlformats.org/officeDocument/2006/relationships/image" Target="../media/image13372.png"/><Relationship Id="rId13274" Type="http://schemas.openxmlformats.org/officeDocument/2006/relationships/image" Target="../media/image13373.png"/><Relationship Id="rId13275" Type="http://schemas.openxmlformats.org/officeDocument/2006/relationships/image" Target="../media/image13374.png"/><Relationship Id="rId13276" Type="http://schemas.openxmlformats.org/officeDocument/2006/relationships/image" Target="../media/image13375.png"/><Relationship Id="rId13277" Type="http://schemas.openxmlformats.org/officeDocument/2006/relationships/image" Target="../media/image13376.png"/><Relationship Id="rId13278" Type="http://schemas.openxmlformats.org/officeDocument/2006/relationships/image" Target="../media/image13377.png"/><Relationship Id="rId13279" Type="http://schemas.openxmlformats.org/officeDocument/2006/relationships/image" Target="../media/image13378.png"/><Relationship Id="rId13280" Type="http://schemas.openxmlformats.org/officeDocument/2006/relationships/image" Target="../media/image13379.png"/><Relationship Id="rId13281" Type="http://schemas.openxmlformats.org/officeDocument/2006/relationships/image" Target="../media/image13380.png"/><Relationship Id="rId13282" Type="http://schemas.openxmlformats.org/officeDocument/2006/relationships/image" Target="../media/image13381.png"/><Relationship Id="rId13283" Type="http://schemas.openxmlformats.org/officeDocument/2006/relationships/image" Target="../media/image13382.png"/><Relationship Id="rId13284" Type="http://schemas.openxmlformats.org/officeDocument/2006/relationships/image" Target="../media/image13383.png"/><Relationship Id="rId13285" Type="http://schemas.openxmlformats.org/officeDocument/2006/relationships/image" Target="../media/image13384.png"/><Relationship Id="rId13286" Type="http://schemas.openxmlformats.org/officeDocument/2006/relationships/image" Target="../media/image13385.png"/><Relationship Id="rId13287" Type="http://schemas.openxmlformats.org/officeDocument/2006/relationships/image" Target="../media/image13386.png"/><Relationship Id="rId13288" Type="http://schemas.openxmlformats.org/officeDocument/2006/relationships/image" Target="../media/image13387.png"/><Relationship Id="rId13289" Type="http://schemas.openxmlformats.org/officeDocument/2006/relationships/image" Target="../media/image13388.png"/><Relationship Id="rId13290" Type="http://schemas.openxmlformats.org/officeDocument/2006/relationships/image" Target="../media/image13389.png"/><Relationship Id="rId13291" Type="http://schemas.openxmlformats.org/officeDocument/2006/relationships/image" Target="../media/image13390.png"/><Relationship Id="rId13292" Type="http://schemas.openxmlformats.org/officeDocument/2006/relationships/image" Target="../media/image13391.png"/><Relationship Id="rId13293" Type="http://schemas.openxmlformats.org/officeDocument/2006/relationships/image" Target="../media/image13392.png"/><Relationship Id="rId13294" Type="http://schemas.openxmlformats.org/officeDocument/2006/relationships/image" Target="../media/image13393.png"/><Relationship Id="rId13295" Type="http://schemas.openxmlformats.org/officeDocument/2006/relationships/image" Target="../media/image13394.png"/><Relationship Id="rId13296" Type="http://schemas.openxmlformats.org/officeDocument/2006/relationships/image" Target="../media/image13395.png"/><Relationship Id="rId13297" Type="http://schemas.openxmlformats.org/officeDocument/2006/relationships/image" Target="../media/image13396.png"/><Relationship Id="rId13298" Type="http://schemas.openxmlformats.org/officeDocument/2006/relationships/image" Target="../media/image13397.png"/><Relationship Id="rId13299" Type="http://schemas.openxmlformats.org/officeDocument/2006/relationships/image" Target="../media/image13398.png"/><Relationship Id="rId13300" Type="http://schemas.openxmlformats.org/officeDocument/2006/relationships/image" Target="../media/image13399.png"/><Relationship Id="rId13301" Type="http://schemas.openxmlformats.org/officeDocument/2006/relationships/image" Target="../media/image13400.png"/><Relationship Id="rId13302" Type="http://schemas.openxmlformats.org/officeDocument/2006/relationships/image" Target="../media/image13401.png"/><Relationship Id="rId13303" Type="http://schemas.openxmlformats.org/officeDocument/2006/relationships/image" Target="../media/image13402.png"/><Relationship Id="rId13304" Type="http://schemas.openxmlformats.org/officeDocument/2006/relationships/image" Target="../media/image13403.png"/><Relationship Id="rId13305" Type="http://schemas.openxmlformats.org/officeDocument/2006/relationships/image" Target="../media/image13404.png"/><Relationship Id="rId13306" Type="http://schemas.openxmlformats.org/officeDocument/2006/relationships/image" Target="../media/image13405.png"/><Relationship Id="rId13307" Type="http://schemas.openxmlformats.org/officeDocument/2006/relationships/image" Target="../media/image13406.png"/><Relationship Id="rId13308" Type="http://schemas.openxmlformats.org/officeDocument/2006/relationships/image" Target="../media/image13407.png"/><Relationship Id="rId13309" Type="http://schemas.openxmlformats.org/officeDocument/2006/relationships/image" Target="../media/image13408.png"/><Relationship Id="rId13310" Type="http://schemas.openxmlformats.org/officeDocument/2006/relationships/image" Target="../media/image13409.png"/><Relationship Id="rId13311" Type="http://schemas.openxmlformats.org/officeDocument/2006/relationships/image" Target="../media/image13410.png"/><Relationship Id="rId13312" Type="http://schemas.openxmlformats.org/officeDocument/2006/relationships/image" Target="../media/image13411.png"/><Relationship Id="rId13313" Type="http://schemas.openxmlformats.org/officeDocument/2006/relationships/image" Target="../media/image13412.png"/><Relationship Id="rId13314" Type="http://schemas.openxmlformats.org/officeDocument/2006/relationships/image" Target="../media/image13413.png"/><Relationship Id="rId13315" Type="http://schemas.openxmlformats.org/officeDocument/2006/relationships/image" Target="../media/image13414.png"/><Relationship Id="rId13316" Type="http://schemas.openxmlformats.org/officeDocument/2006/relationships/image" Target="../media/image13415.png"/><Relationship Id="rId13317" Type="http://schemas.openxmlformats.org/officeDocument/2006/relationships/image" Target="../media/image13416.png"/><Relationship Id="rId13318" Type="http://schemas.openxmlformats.org/officeDocument/2006/relationships/image" Target="../media/image13417.png"/><Relationship Id="rId13319" Type="http://schemas.openxmlformats.org/officeDocument/2006/relationships/image" Target="../media/image13418.png"/><Relationship Id="rId13320" Type="http://schemas.openxmlformats.org/officeDocument/2006/relationships/image" Target="../media/image13419.png"/><Relationship Id="rId13321" Type="http://schemas.openxmlformats.org/officeDocument/2006/relationships/image" Target="../media/image13420.png"/><Relationship Id="rId13322" Type="http://schemas.openxmlformats.org/officeDocument/2006/relationships/image" Target="../media/image13421.png"/><Relationship Id="rId13323" Type="http://schemas.openxmlformats.org/officeDocument/2006/relationships/image" Target="../media/image13422.png"/><Relationship Id="rId13324" Type="http://schemas.openxmlformats.org/officeDocument/2006/relationships/image" Target="../media/image13423.png"/><Relationship Id="rId13325" Type="http://schemas.openxmlformats.org/officeDocument/2006/relationships/image" Target="../media/image13424.png"/><Relationship Id="rId13326" Type="http://schemas.openxmlformats.org/officeDocument/2006/relationships/image" Target="../media/image13425.png"/><Relationship Id="rId13327" Type="http://schemas.openxmlformats.org/officeDocument/2006/relationships/image" Target="../media/image13426.png"/><Relationship Id="rId13328" Type="http://schemas.openxmlformats.org/officeDocument/2006/relationships/image" Target="../media/image13427.png"/><Relationship Id="rId13329" Type="http://schemas.openxmlformats.org/officeDocument/2006/relationships/image" Target="../media/image13428.png"/><Relationship Id="rId13330" Type="http://schemas.openxmlformats.org/officeDocument/2006/relationships/image" Target="../media/image13429.png"/><Relationship Id="rId13331" Type="http://schemas.openxmlformats.org/officeDocument/2006/relationships/image" Target="../media/image13430.png"/><Relationship Id="rId13332" Type="http://schemas.openxmlformats.org/officeDocument/2006/relationships/image" Target="../media/image13431.png"/><Relationship Id="rId13333" Type="http://schemas.openxmlformats.org/officeDocument/2006/relationships/image" Target="../media/image13432.png"/><Relationship Id="rId13334" Type="http://schemas.openxmlformats.org/officeDocument/2006/relationships/image" Target="../media/image13433.png"/><Relationship Id="rId13335" Type="http://schemas.openxmlformats.org/officeDocument/2006/relationships/image" Target="../media/image13434.png"/><Relationship Id="rId13336" Type="http://schemas.openxmlformats.org/officeDocument/2006/relationships/image" Target="../media/image13435.png"/><Relationship Id="rId13337" Type="http://schemas.openxmlformats.org/officeDocument/2006/relationships/image" Target="../media/image13436.png"/><Relationship Id="rId13338" Type="http://schemas.openxmlformats.org/officeDocument/2006/relationships/image" Target="../media/image13437.png"/><Relationship Id="rId13339" Type="http://schemas.openxmlformats.org/officeDocument/2006/relationships/image" Target="../media/image13438.png"/><Relationship Id="rId13340" Type="http://schemas.openxmlformats.org/officeDocument/2006/relationships/image" Target="../media/image13439.png"/><Relationship Id="rId13341" Type="http://schemas.openxmlformats.org/officeDocument/2006/relationships/image" Target="../media/image13440.png"/><Relationship Id="rId13342" Type="http://schemas.openxmlformats.org/officeDocument/2006/relationships/image" Target="../media/image13441.png"/><Relationship Id="rId13343" Type="http://schemas.openxmlformats.org/officeDocument/2006/relationships/image" Target="../media/image13442.png"/><Relationship Id="rId13344" Type="http://schemas.openxmlformats.org/officeDocument/2006/relationships/image" Target="../media/image13443.png"/><Relationship Id="rId13345" Type="http://schemas.openxmlformats.org/officeDocument/2006/relationships/image" Target="../media/image13444.png"/><Relationship Id="rId13346" Type="http://schemas.openxmlformats.org/officeDocument/2006/relationships/image" Target="../media/image13445.png"/><Relationship Id="rId13347" Type="http://schemas.openxmlformats.org/officeDocument/2006/relationships/image" Target="../media/image13446.png"/><Relationship Id="rId13348" Type="http://schemas.openxmlformats.org/officeDocument/2006/relationships/image" Target="../media/image13447.png"/><Relationship Id="rId13349" Type="http://schemas.openxmlformats.org/officeDocument/2006/relationships/image" Target="../media/image13448.png"/><Relationship Id="rId13350" Type="http://schemas.openxmlformats.org/officeDocument/2006/relationships/image" Target="../media/image13449.png"/><Relationship Id="rId13351" Type="http://schemas.openxmlformats.org/officeDocument/2006/relationships/image" Target="../media/image13450.png"/><Relationship Id="rId13352" Type="http://schemas.openxmlformats.org/officeDocument/2006/relationships/image" Target="../media/image13451.png"/><Relationship Id="rId13353" Type="http://schemas.openxmlformats.org/officeDocument/2006/relationships/image" Target="../media/image13452.png"/><Relationship Id="rId13354" Type="http://schemas.openxmlformats.org/officeDocument/2006/relationships/image" Target="../media/image13453.png"/><Relationship Id="rId13355" Type="http://schemas.openxmlformats.org/officeDocument/2006/relationships/image" Target="../media/image13454.png"/><Relationship Id="rId13356" Type="http://schemas.openxmlformats.org/officeDocument/2006/relationships/image" Target="../media/image13455.png"/><Relationship Id="rId13357" Type="http://schemas.openxmlformats.org/officeDocument/2006/relationships/image" Target="../media/image13456.png"/><Relationship Id="rId13358" Type="http://schemas.openxmlformats.org/officeDocument/2006/relationships/image" Target="../media/image13457.png"/><Relationship Id="rId13359" Type="http://schemas.openxmlformats.org/officeDocument/2006/relationships/image" Target="../media/image13458.png"/><Relationship Id="rId13360" Type="http://schemas.openxmlformats.org/officeDocument/2006/relationships/image" Target="../media/image13459.png"/><Relationship Id="rId13361" Type="http://schemas.openxmlformats.org/officeDocument/2006/relationships/image" Target="../media/image13460.png"/><Relationship Id="rId13362" Type="http://schemas.openxmlformats.org/officeDocument/2006/relationships/image" Target="../media/image13461.png"/><Relationship Id="rId13363" Type="http://schemas.openxmlformats.org/officeDocument/2006/relationships/image" Target="../media/image13462.png"/><Relationship Id="rId13364" Type="http://schemas.openxmlformats.org/officeDocument/2006/relationships/image" Target="../media/image13463.png"/><Relationship Id="rId13365" Type="http://schemas.openxmlformats.org/officeDocument/2006/relationships/image" Target="../media/image13464.png"/><Relationship Id="rId13366" Type="http://schemas.openxmlformats.org/officeDocument/2006/relationships/image" Target="../media/image13465.png"/><Relationship Id="rId13367" Type="http://schemas.openxmlformats.org/officeDocument/2006/relationships/image" Target="../media/image13466.png"/><Relationship Id="rId13368" Type="http://schemas.openxmlformats.org/officeDocument/2006/relationships/image" Target="../media/image13467.png"/><Relationship Id="rId13369" Type="http://schemas.openxmlformats.org/officeDocument/2006/relationships/image" Target="../media/image13468.png"/><Relationship Id="rId13370" Type="http://schemas.openxmlformats.org/officeDocument/2006/relationships/image" Target="../media/image13469.png"/><Relationship Id="rId13371" Type="http://schemas.openxmlformats.org/officeDocument/2006/relationships/image" Target="../media/image13470.png"/><Relationship Id="rId13372" Type="http://schemas.openxmlformats.org/officeDocument/2006/relationships/image" Target="../media/image13471.png"/><Relationship Id="rId13373" Type="http://schemas.openxmlformats.org/officeDocument/2006/relationships/image" Target="../media/image13472.png"/><Relationship Id="rId13374" Type="http://schemas.openxmlformats.org/officeDocument/2006/relationships/image" Target="../media/image13473.png"/><Relationship Id="rId13375" Type="http://schemas.openxmlformats.org/officeDocument/2006/relationships/image" Target="../media/image13474.png"/><Relationship Id="rId13376" Type="http://schemas.openxmlformats.org/officeDocument/2006/relationships/image" Target="../media/image13475.png"/><Relationship Id="rId13377" Type="http://schemas.openxmlformats.org/officeDocument/2006/relationships/image" Target="../media/image13476.png"/><Relationship Id="rId13378" Type="http://schemas.openxmlformats.org/officeDocument/2006/relationships/image" Target="../media/image13477.png"/><Relationship Id="rId13379" Type="http://schemas.openxmlformats.org/officeDocument/2006/relationships/image" Target="../media/image13478.png"/><Relationship Id="rId13380" Type="http://schemas.openxmlformats.org/officeDocument/2006/relationships/image" Target="../media/image13479.png"/><Relationship Id="rId13381" Type="http://schemas.openxmlformats.org/officeDocument/2006/relationships/image" Target="../media/image13480.png"/><Relationship Id="rId13382" Type="http://schemas.openxmlformats.org/officeDocument/2006/relationships/image" Target="../media/image13481.png"/><Relationship Id="rId13383" Type="http://schemas.openxmlformats.org/officeDocument/2006/relationships/image" Target="../media/image13482.png"/><Relationship Id="rId13384" Type="http://schemas.openxmlformats.org/officeDocument/2006/relationships/image" Target="../media/image13483.png"/><Relationship Id="rId13385" Type="http://schemas.openxmlformats.org/officeDocument/2006/relationships/image" Target="../media/image13484.png"/><Relationship Id="rId13386" Type="http://schemas.openxmlformats.org/officeDocument/2006/relationships/image" Target="../media/image13485.png"/><Relationship Id="rId13387" Type="http://schemas.openxmlformats.org/officeDocument/2006/relationships/image" Target="../media/image13486.png"/><Relationship Id="rId13388" Type="http://schemas.openxmlformats.org/officeDocument/2006/relationships/image" Target="../media/image13487.png"/><Relationship Id="rId13389" Type="http://schemas.openxmlformats.org/officeDocument/2006/relationships/image" Target="../media/image13488.png"/><Relationship Id="rId13390" Type="http://schemas.openxmlformats.org/officeDocument/2006/relationships/image" Target="../media/image13489.png"/><Relationship Id="rId13391" Type="http://schemas.openxmlformats.org/officeDocument/2006/relationships/image" Target="../media/image13490.png"/><Relationship Id="rId13392" Type="http://schemas.openxmlformats.org/officeDocument/2006/relationships/image" Target="../media/image13491.png"/><Relationship Id="rId13393" Type="http://schemas.openxmlformats.org/officeDocument/2006/relationships/image" Target="../media/image13492.png"/><Relationship Id="rId13394" Type="http://schemas.openxmlformats.org/officeDocument/2006/relationships/image" Target="../media/image13493.png"/><Relationship Id="rId13395" Type="http://schemas.openxmlformats.org/officeDocument/2006/relationships/image" Target="../media/image13494.png"/><Relationship Id="rId13396" Type="http://schemas.openxmlformats.org/officeDocument/2006/relationships/image" Target="../media/image13495.png"/><Relationship Id="rId13397" Type="http://schemas.openxmlformats.org/officeDocument/2006/relationships/image" Target="../media/image13496.png"/><Relationship Id="rId13398" Type="http://schemas.openxmlformats.org/officeDocument/2006/relationships/image" Target="../media/image13497.png"/><Relationship Id="rId13399" Type="http://schemas.openxmlformats.org/officeDocument/2006/relationships/image" Target="../media/image13498.png"/><Relationship Id="rId13400" Type="http://schemas.openxmlformats.org/officeDocument/2006/relationships/image" Target="../media/image13499.png"/><Relationship Id="rId13401" Type="http://schemas.openxmlformats.org/officeDocument/2006/relationships/image" Target="../media/image13500.png"/><Relationship Id="rId13402" Type="http://schemas.openxmlformats.org/officeDocument/2006/relationships/image" Target="../media/image13501.png"/><Relationship Id="rId13403" Type="http://schemas.openxmlformats.org/officeDocument/2006/relationships/image" Target="../media/image13502.png"/><Relationship Id="rId13404" Type="http://schemas.openxmlformats.org/officeDocument/2006/relationships/image" Target="../media/image13503.png"/><Relationship Id="rId13405" Type="http://schemas.openxmlformats.org/officeDocument/2006/relationships/image" Target="../media/image13504.png"/><Relationship Id="rId13406" Type="http://schemas.openxmlformats.org/officeDocument/2006/relationships/image" Target="../media/image13505.png"/><Relationship Id="rId13407" Type="http://schemas.openxmlformats.org/officeDocument/2006/relationships/image" Target="../media/image13506.png"/><Relationship Id="rId13408" Type="http://schemas.openxmlformats.org/officeDocument/2006/relationships/image" Target="../media/image13507.png"/><Relationship Id="rId13409" Type="http://schemas.openxmlformats.org/officeDocument/2006/relationships/image" Target="../media/image13508.png"/><Relationship Id="rId13410" Type="http://schemas.openxmlformats.org/officeDocument/2006/relationships/image" Target="../media/image13509.png"/><Relationship Id="rId13411" Type="http://schemas.openxmlformats.org/officeDocument/2006/relationships/image" Target="../media/image13510.png"/><Relationship Id="rId13412" Type="http://schemas.openxmlformats.org/officeDocument/2006/relationships/image" Target="../media/image13511.png"/><Relationship Id="rId13413" Type="http://schemas.openxmlformats.org/officeDocument/2006/relationships/image" Target="../media/image13512.png"/><Relationship Id="rId13414" Type="http://schemas.openxmlformats.org/officeDocument/2006/relationships/image" Target="../media/image13513.png"/><Relationship Id="rId13415" Type="http://schemas.openxmlformats.org/officeDocument/2006/relationships/image" Target="../media/image13514.png"/><Relationship Id="rId13416" Type="http://schemas.openxmlformats.org/officeDocument/2006/relationships/image" Target="../media/image13515.png"/><Relationship Id="rId13417" Type="http://schemas.openxmlformats.org/officeDocument/2006/relationships/image" Target="../media/image13516.png"/><Relationship Id="rId13418" Type="http://schemas.openxmlformats.org/officeDocument/2006/relationships/image" Target="../media/image13517.png"/><Relationship Id="rId13419" Type="http://schemas.openxmlformats.org/officeDocument/2006/relationships/image" Target="../media/image13518.png"/><Relationship Id="rId13420" Type="http://schemas.openxmlformats.org/officeDocument/2006/relationships/image" Target="../media/image13519.png"/><Relationship Id="rId13421" Type="http://schemas.openxmlformats.org/officeDocument/2006/relationships/image" Target="../media/image13520.png"/><Relationship Id="rId13422" Type="http://schemas.openxmlformats.org/officeDocument/2006/relationships/image" Target="../media/image13521.png"/><Relationship Id="rId13423" Type="http://schemas.openxmlformats.org/officeDocument/2006/relationships/image" Target="../media/image13522.png"/><Relationship Id="rId13424" Type="http://schemas.openxmlformats.org/officeDocument/2006/relationships/image" Target="../media/image13523.png"/><Relationship Id="rId13425" Type="http://schemas.openxmlformats.org/officeDocument/2006/relationships/image" Target="../media/image13524.png"/><Relationship Id="rId13426" Type="http://schemas.openxmlformats.org/officeDocument/2006/relationships/image" Target="../media/image13525.png"/><Relationship Id="rId13427" Type="http://schemas.openxmlformats.org/officeDocument/2006/relationships/image" Target="../media/image13526.png"/><Relationship Id="rId13428" Type="http://schemas.openxmlformats.org/officeDocument/2006/relationships/image" Target="../media/image13527.png"/><Relationship Id="rId13429" Type="http://schemas.openxmlformats.org/officeDocument/2006/relationships/image" Target="../media/image13528.png"/><Relationship Id="rId13430" Type="http://schemas.openxmlformats.org/officeDocument/2006/relationships/image" Target="../media/image13529.png"/><Relationship Id="rId13431" Type="http://schemas.openxmlformats.org/officeDocument/2006/relationships/image" Target="../media/image13530.png"/><Relationship Id="rId13432" Type="http://schemas.openxmlformats.org/officeDocument/2006/relationships/image" Target="../media/image13531.png"/><Relationship Id="rId13433" Type="http://schemas.openxmlformats.org/officeDocument/2006/relationships/image" Target="../media/image13532.png"/><Relationship Id="rId13434" Type="http://schemas.openxmlformats.org/officeDocument/2006/relationships/image" Target="../media/image13533.png"/><Relationship Id="rId13435" Type="http://schemas.openxmlformats.org/officeDocument/2006/relationships/image" Target="../media/image13534.png"/><Relationship Id="rId13436" Type="http://schemas.openxmlformats.org/officeDocument/2006/relationships/image" Target="../media/image13535.png"/><Relationship Id="rId13437" Type="http://schemas.openxmlformats.org/officeDocument/2006/relationships/image" Target="../media/image13536.png"/><Relationship Id="rId13438" Type="http://schemas.openxmlformats.org/officeDocument/2006/relationships/image" Target="../media/image13537.png"/><Relationship Id="rId13439" Type="http://schemas.openxmlformats.org/officeDocument/2006/relationships/image" Target="../media/image13538.png"/><Relationship Id="rId13440" Type="http://schemas.openxmlformats.org/officeDocument/2006/relationships/image" Target="../media/image13539.png"/><Relationship Id="rId13441" Type="http://schemas.openxmlformats.org/officeDocument/2006/relationships/image" Target="../media/image13540.png"/><Relationship Id="rId13442" Type="http://schemas.openxmlformats.org/officeDocument/2006/relationships/image" Target="../media/image13541.png"/><Relationship Id="rId13443" Type="http://schemas.openxmlformats.org/officeDocument/2006/relationships/image" Target="../media/image13542.png"/><Relationship Id="rId13444" Type="http://schemas.openxmlformats.org/officeDocument/2006/relationships/image" Target="../media/image13543.png"/><Relationship Id="rId13445" Type="http://schemas.openxmlformats.org/officeDocument/2006/relationships/image" Target="../media/image13544.png"/><Relationship Id="rId13446" Type="http://schemas.openxmlformats.org/officeDocument/2006/relationships/image" Target="../media/image13545.png"/><Relationship Id="rId13447" Type="http://schemas.openxmlformats.org/officeDocument/2006/relationships/image" Target="../media/image13546.png"/><Relationship Id="rId13448" Type="http://schemas.openxmlformats.org/officeDocument/2006/relationships/image" Target="../media/image13547.png"/><Relationship Id="rId13449" Type="http://schemas.openxmlformats.org/officeDocument/2006/relationships/image" Target="../media/image13548.png"/><Relationship Id="rId13450" Type="http://schemas.openxmlformats.org/officeDocument/2006/relationships/image" Target="../media/image13549.png"/><Relationship Id="rId13451" Type="http://schemas.openxmlformats.org/officeDocument/2006/relationships/image" Target="../media/image13550.png"/><Relationship Id="rId13452" Type="http://schemas.openxmlformats.org/officeDocument/2006/relationships/image" Target="../media/image13551.png"/><Relationship Id="rId13453" Type="http://schemas.openxmlformats.org/officeDocument/2006/relationships/image" Target="../media/image13552.png"/><Relationship Id="rId13454" Type="http://schemas.openxmlformats.org/officeDocument/2006/relationships/image" Target="../media/image13553.png"/><Relationship Id="rId13455" Type="http://schemas.openxmlformats.org/officeDocument/2006/relationships/image" Target="../media/image13554.png"/><Relationship Id="rId13456" Type="http://schemas.openxmlformats.org/officeDocument/2006/relationships/image" Target="../media/image13555.png"/><Relationship Id="rId13457" Type="http://schemas.openxmlformats.org/officeDocument/2006/relationships/image" Target="../media/image13556.png"/><Relationship Id="rId13458" Type="http://schemas.openxmlformats.org/officeDocument/2006/relationships/image" Target="../media/image13557.png"/><Relationship Id="rId13459" Type="http://schemas.openxmlformats.org/officeDocument/2006/relationships/image" Target="../media/image13558.png"/><Relationship Id="rId13460" Type="http://schemas.openxmlformats.org/officeDocument/2006/relationships/image" Target="../media/image13559.png"/><Relationship Id="rId13461" Type="http://schemas.openxmlformats.org/officeDocument/2006/relationships/image" Target="../media/image13560.png"/><Relationship Id="rId13462" Type="http://schemas.openxmlformats.org/officeDocument/2006/relationships/image" Target="../media/image13561.png"/><Relationship Id="rId13463" Type="http://schemas.openxmlformats.org/officeDocument/2006/relationships/image" Target="../media/image13562.png"/><Relationship Id="rId13464" Type="http://schemas.openxmlformats.org/officeDocument/2006/relationships/image" Target="../media/image13563.png"/><Relationship Id="rId13465" Type="http://schemas.openxmlformats.org/officeDocument/2006/relationships/image" Target="../media/image13564.png"/><Relationship Id="rId13466" Type="http://schemas.openxmlformats.org/officeDocument/2006/relationships/image" Target="../media/image13565.png"/><Relationship Id="rId13467" Type="http://schemas.openxmlformats.org/officeDocument/2006/relationships/image" Target="../media/image13566.png"/><Relationship Id="rId13468" Type="http://schemas.openxmlformats.org/officeDocument/2006/relationships/image" Target="../media/image13567.png"/><Relationship Id="rId13469" Type="http://schemas.openxmlformats.org/officeDocument/2006/relationships/image" Target="../media/image13568.png"/><Relationship Id="rId13470" Type="http://schemas.openxmlformats.org/officeDocument/2006/relationships/image" Target="../media/image13569.png"/><Relationship Id="rId13471" Type="http://schemas.openxmlformats.org/officeDocument/2006/relationships/image" Target="../media/image13570.png"/><Relationship Id="rId13472" Type="http://schemas.openxmlformats.org/officeDocument/2006/relationships/image" Target="../media/image13571.png"/><Relationship Id="rId13473" Type="http://schemas.openxmlformats.org/officeDocument/2006/relationships/image" Target="../media/image13572.png"/><Relationship Id="rId13474" Type="http://schemas.openxmlformats.org/officeDocument/2006/relationships/image" Target="../media/image13573.png"/><Relationship Id="rId13475" Type="http://schemas.openxmlformats.org/officeDocument/2006/relationships/image" Target="../media/image13574.png"/><Relationship Id="rId13476" Type="http://schemas.openxmlformats.org/officeDocument/2006/relationships/image" Target="../media/image13575.png"/><Relationship Id="rId13477" Type="http://schemas.openxmlformats.org/officeDocument/2006/relationships/image" Target="../media/image13576.png"/><Relationship Id="rId13478" Type="http://schemas.openxmlformats.org/officeDocument/2006/relationships/image" Target="../media/image13577.png"/><Relationship Id="rId13479" Type="http://schemas.openxmlformats.org/officeDocument/2006/relationships/image" Target="../media/image13578.png"/><Relationship Id="rId13480" Type="http://schemas.openxmlformats.org/officeDocument/2006/relationships/image" Target="../media/image13579.png"/><Relationship Id="rId13481" Type="http://schemas.openxmlformats.org/officeDocument/2006/relationships/image" Target="../media/image13580.png"/><Relationship Id="rId13482" Type="http://schemas.openxmlformats.org/officeDocument/2006/relationships/image" Target="../media/image13581.png"/><Relationship Id="rId13483" Type="http://schemas.openxmlformats.org/officeDocument/2006/relationships/image" Target="../media/image13582.png"/><Relationship Id="rId13484" Type="http://schemas.openxmlformats.org/officeDocument/2006/relationships/image" Target="../media/image13583.png"/><Relationship Id="rId13485" Type="http://schemas.openxmlformats.org/officeDocument/2006/relationships/image" Target="../media/image13584.png"/><Relationship Id="rId13486" Type="http://schemas.openxmlformats.org/officeDocument/2006/relationships/image" Target="../media/image13585.png"/><Relationship Id="rId13487" Type="http://schemas.openxmlformats.org/officeDocument/2006/relationships/image" Target="../media/image13586.png"/><Relationship Id="rId13488" Type="http://schemas.openxmlformats.org/officeDocument/2006/relationships/image" Target="../media/image13587.png"/><Relationship Id="rId13489" Type="http://schemas.openxmlformats.org/officeDocument/2006/relationships/image" Target="../media/image13588.png"/><Relationship Id="rId13490" Type="http://schemas.openxmlformats.org/officeDocument/2006/relationships/image" Target="../media/image13589.png"/><Relationship Id="rId13491" Type="http://schemas.openxmlformats.org/officeDocument/2006/relationships/image" Target="../media/image13590.png"/><Relationship Id="rId13492" Type="http://schemas.openxmlformats.org/officeDocument/2006/relationships/image" Target="../media/image13591.png"/><Relationship Id="rId13493" Type="http://schemas.openxmlformats.org/officeDocument/2006/relationships/image" Target="../media/image13592.png"/><Relationship Id="rId13494" Type="http://schemas.openxmlformats.org/officeDocument/2006/relationships/image" Target="../media/image13593.png"/><Relationship Id="rId13495" Type="http://schemas.openxmlformats.org/officeDocument/2006/relationships/image" Target="../media/image13594.png"/><Relationship Id="rId13496" Type="http://schemas.openxmlformats.org/officeDocument/2006/relationships/image" Target="../media/image13595.png"/><Relationship Id="rId13497" Type="http://schemas.openxmlformats.org/officeDocument/2006/relationships/image" Target="../media/image13596.png"/><Relationship Id="rId13498" Type="http://schemas.openxmlformats.org/officeDocument/2006/relationships/image" Target="../media/image13597.png"/><Relationship Id="rId13499" Type="http://schemas.openxmlformats.org/officeDocument/2006/relationships/image" Target="../media/image13598.png"/><Relationship Id="rId13500" Type="http://schemas.openxmlformats.org/officeDocument/2006/relationships/image" Target="../media/image13599.png"/><Relationship Id="rId13501" Type="http://schemas.openxmlformats.org/officeDocument/2006/relationships/image" Target="../media/image13600.png"/><Relationship Id="rId13502" Type="http://schemas.openxmlformats.org/officeDocument/2006/relationships/image" Target="../media/image13601.png"/><Relationship Id="rId13503" Type="http://schemas.openxmlformats.org/officeDocument/2006/relationships/image" Target="../media/image13602.png"/><Relationship Id="rId13504" Type="http://schemas.openxmlformats.org/officeDocument/2006/relationships/image" Target="../media/image13603.png"/><Relationship Id="rId13505" Type="http://schemas.openxmlformats.org/officeDocument/2006/relationships/image" Target="../media/image13604.png"/><Relationship Id="rId13506" Type="http://schemas.openxmlformats.org/officeDocument/2006/relationships/image" Target="../media/image13605.png"/><Relationship Id="rId13507" Type="http://schemas.openxmlformats.org/officeDocument/2006/relationships/image" Target="../media/image13606.png"/><Relationship Id="rId13508" Type="http://schemas.openxmlformats.org/officeDocument/2006/relationships/image" Target="../media/image13607.png"/><Relationship Id="rId13509" Type="http://schemas.openxmlformats.org/officeDocument/2006/relationships/image" Target="../media/image13608.png"/><Relationship Id="rId13510" Type="http://schemas.openxmlformats.org/officeDocument/2006/relationships/image" Target="../media/image13609.png"/><Relationship Id="rId13511" Type="http://schemas.openxmlformats.org/officeDocument/2006/relationships/image" Target="../media/image13610.png"/><Relationship Id="rId13512" Type="http://schemas.openxmlformats.org/officeDocument/2006/relationships/image" Target="../media/image13611.png"/><Relationship Id="rId13513" Type="http://schemas.openxmlformats.org/officeDocument/2006/relationships/image" Target="../media/image13612.png"/><Relationship Id="rId13514" Type="http://schemas.openxmlformats.org/officeDocument/2006/relationships/image" Target="../media/image13613.png"/><Relationship Id="rId13515" Type="http://schemas.openxmlformats.org/officeDocument/2006/relationships/image" Target="../media/image13614.png"/><Relationship Id="rId13516" Type="http://schemas.openxmlformats.org/officeDocument/2006/relationships/image" Target="../media/image13615.png"/><Relationship Id="rId13517" Type="http://schemas.openxmlformats.org/officeDocument/2006/relationships/image" Target="../media/image13616.png"/><Relationship Id="rId13518" Type="http://schemas.openxmlformats.org/officeDocument/2006/relationships/image" Target="../media/image13617.png"/><Relationship Id="rId13519" Type="http://schemas.openxmlformats.org/officeDocument/2006/relationships/image" Target="../media/image13618.png"/><Relationship Id="rId13520" Type="http://schemas.openxmlformats.org/officeDocument/2006/relationships/image" Target="../media/image13619.png"/><Relationship Id="rId13521" Type="http://schemas.openxmlformats.org/officeDocument/2006/relationships/image" Target="../media/image13620.png"/><Relationship Id="rId13522" Type="http://schemas.openxmlformats.org/officeDocument/2006/relationships/image" Target="../media/image13621.png"/><Relationship Id="rId13523" Type="http://schemas.openxmlformats.org/officeDocument/2006/relationships/image" Target="../media/image13622.png"/><Relationship Id="rId13524" Type="http://schemas.openxmlformats.org/officeDocument/2006/relationships/image" Target="../media/image13623.png"/><Relationship Id="rId13525" Type="http://schemas.openxmlformats.org/officeDocument/2006/relationships/image" Target="../media/image13624.png"/><Relationship Id="rId13526" Type="http://schemas.openxmlformats.org/officeDocument/2006/relationships/image" Target="../media/image13625.png"/><Relationship Id="rId13527" Type="http://schemas.openxmlformats.org/officeDocument/2006/relationships/image" Target="../media/image13626.png"/><Relationship Id="rId13528" Type="http://schemas.openxmlformats.org/officeDocument/2006/relationships/image" Target="../media/image13627.png"/><Relationship Id="rId13529" Type="http://schemas.openxmlformats.org/officeDocument/2006/relationships/image" Target="../media/image13628.png"/><Relationship Id="rId13530" Type="http://schemas.openxmlformats.org/officeDocument/2006/relationships/image" Target="../media/image13629.png"/><Relationship Id="rId13531" Type="http://schemas.openxmlformats.org/officeDocument/2006/relationships/image" Target="../media/image13630.png"/><Relationship Id="rId13532" Type="http://schemas.openxmlformats.org/officeDocument/2006/relationships/image" Target="../media/image13631.png"/><Relationship Id="rId13533" Type="http://schemas.openxmlformats.org/officeDocument/2006/relationships/image" Target="../media/image13632.png"/><Relationship Id="rId13534" Type="http://schemas.openxmlformats.org/officeDocument/2006/relationships/image" Target="../media/image13633.png"/><Relationship Id="rId13535" Type="http://schemas.openxmlformats.org/officeDocument/2006/relationships/image" Target="../media/image13634.png"/><Relationship Id="rId13536" Type="http://schemas.openxmlformats.org/officeDocument/2006/relationships/image" Target="../media/image13635.png"/><Relationship Id="rId13537" Type="http://schemas.openxmlformats.org/officeDocument/2006/relationships/image" Target="../media/image13636.png"/><Relationship Id="rId13538" Type="http://schemas.openxmlformats.org/officeDocument/2006/relationships/image" Target="../media/image13637.png"/><Relationship Id="rId13539" Type="http://schemas.openxmlformats.org/officeDocument/2006/relationships/image" Target="../media/image13638.png"/><Relationship Id="rId13540" Type="http://schemas.openxmlformats.org/officeDocument/2006/relationships/image" Target="../media/image13639.png"/><Relationship Id="rId13541" Type="http://schemas.openxmlformats.org/officeDocument/2006/relationships/image" Target="../media/image13640.png"/><Relationship Id="rId13542" Type="http://schemas.openxmlformats.org/officeDocument/2006/relationships/image" Target="../media/image13641.png"/><Relationship Id="rId13543" Type="http://schemas.openxmlformats.org/officeDocument/2006/relationships/image" Target="../media/image13642.png"/><Relationship Id="rId13544" Type="http://schemas.openxmlformats.org/officeDocument/2006/relationships/image" Target="../media/image13643.png"/><Relationship Id="rId13545" Type="http://schemas.openxmlformats.org/officeDocument/2006/relationships/image" Target="../media/image13644.png"/><Relationship Id="rId13546" Type="http://schemas.openxmlformats.org/officeDocument/2006/relationships/image" Target="../media/image13645.png"/><Relationship Id="rId13547" Type="http://schemas.openxmlformats.org/officeDocument/2006/relationships/image" Target="../media/image13646.png"/><Relationship Id="rId13548" Type="http://schemas.openxmlformats.org/officeDocument/2006/relationships/image" Target="../media/image13647.png"/><Relationship Id="rId13549" Type="http://schemas.openxmlformats.org/officeDocument/2006/relationships/image" Target="../media/image13648.png"/><Relationship Id="rId13550" Type="http://schemas.openxmlformats.org/officeDocument/2006/relationships/image" Target="../media/image13649.png"/><Relationship Id="rId13551" Type="http://schemas.openxmlformats.org/officeDocument/2006/relationships/image" Target="../media/image13650.png"/><Relationship Id="rId13552" Type="http://schemas.openxmlformats.org/officeDocument/2006/relationships/image" Target="../media/image13651.png"/><Relationship Id="rId13553" Type="http://schemas.openxmlformats.org/officeDocument/2006/relationships/image" Target="../media/image13652.png"/><Relationship Id="rId13554" Type="http://schemas.openxmlformats.org/officeDocument/2006/relationships/image" Target="../media/image13653.png"/><Relationship Id="rId13555" Type="http://schemas.openxmlformats.org/officeDocument/2006/relationships/image" Target="../media/image13654.png"/><Relationship Id="rId13556" Type="http://schemas.openxmlformats.org/officeDocument/2006/relationships/image" Target="../media/image13655.png"/><Relationship Id="rId13557" Type="http://schemas.openxmlformats.org/officeDocument/2006/relationships/image" Target="../media/image13656.png"/><Relationship Id="rId13558" Type="http://schemas.openxmlformats.org/officeDocument/2006/relationships/image" Target="../media/image13657.png"/><Relationship Id="rId13559" Type="http://schemas.openxmlformats.org/officeDocument/2006/relationships/image" Target="../media/image13658.png"/><Relationship Id="rId13560" Type="http://schemas.openxmlformats.org/officeDocument/2006/relationships/image" Target="../media/image13659.png"/><Relationship Id="rId13561" Type="http://schemas.openxmlformats.org/officeDocument/2006/relationships/image" Target="../media/image13660.png"/><Relationship Id="rId13562" Type="http://schemas.openxmlformats.org/officeDocument/2006/relationships/image" Target="../media/image13661.png"/><Relationship Id="rId13563" Type="http://schemas.openxmlformats.org/officeDocument/2006/relationships/image" Target="../media/image13662.png"/><Relationship Id="rId13564" Type="http://schemas.openxmlformats.org/officeDocument/2006/relationships/image" Target="../media/image13663.png"/><Relationship Id="rId13565" Type="http://schemas.openxmlformats.org/officeDocument/2006/relationships/image" Target="../media/image13664.png"/><Relationship Id="rId13566" Type="http://schemas.openxmlformats.org/officeDocument/2006/relationships/image" Target="../media/image13665.png"/><Relationship Id="rId13567" Type="http://schemas.openxmlformats.org/officeDocument/2006/relationships/image" Target="../media/image13666.png"/><Relationship Id="rId13568" Type="http://schemas.openxmlformats.org/officeDocument/2006/relationships/image" Target="../media/image13667.png"/><Relationship Id="rId13569" Type="http://schemas.openxmlformats.org/officeDocument/2006/relationships/image" Target="../media/image13668.png"/><Relationship Id="rId13570" Type="http://schemas.openxmlformats.org/officeDocument/2006/relationships/image" Target="../media/image13669.png"/><Relationship Id="rId13571" Type="http://schemas.openxmlformats.org/officeDocument/2006/relationships/image" Target="../media/image13670.png"/><Relationship Id="rId13572" Type="http://schemas.openxmlformats.org/officeDocument/2006/relationships/image" Target="../media/image13671.png"/><Relationship Id="rId13573" Type="http://schemas.openxmlformats.org/officeDocument/2006/relationships/image" Target="../media/image13672.png"/><Relationship Id="rId13574" Type="http://schemas.openxmlformats.org/officeDocument/2006/relationships/image" Target="../media/image13673.png"/><Relationship Id="rId13575" Type="http://schemas.openxmlformats.org/officeDocument/2006/relationships/image" Target="../media/image13674.png"/><Relationship Id="rId13576" Type="http://schemas.openxmlformats.org/officeDocument/2006/relationships/image" Target="../media/image13675.png"/><Relationship Id="rId13577" Type="http://schemas.openxmlformats.org/officeDocument/2006/relationships/image" Target="../media/image13676.png"/><Relationship Id="rId13578" Type="http://schemas.openxmlformats.org/officeDocument/2006/relationships/image" Target="../media/image13677.png"/><Relationship Id="rId13579" Type="http://schemas.openxmlformats.org/officeDocument/2006/relationships/image" Target="../media/image13678.png"/><Relationship Id="rId13580" Type="http://schemas.openxmlformats.org/officeDocument/2006/relationships/image" Target="../media/image13679.png"/><Relationship Id="rId13581" Type="http://schemas.openxmlformats.org/officeDocument/2006/relationships/image" Target="../media/image13680.png"/><Relationship Id="rId13582" Type="http://schemas.openxmlformats.org/officeDocument/2006/relationships/image" Target="../media/image13681.png"/><Relationship Id="rId13583" Type="http://schemas.openxmlformats.org/officeDocument/2006/relationships/image" Target="../media/image13682.png"/><Relationship Id="rId13584" Type="http://schemas.openxmlformats.org/officeDocument/2006/relationships/image" Target="../media/image13683.png"/><Relationship Id="rId13585" Type="http://schemas.openxmlformats.org/officeDocument/2006/relationships/image" Target="../media/image13684.png"/><Relationship Id="rId13586" Type="http://schemas.openxmlformats.org/officeDocument/2006/relationships/image" Target="../media/image13685.png"/><Relationship Id="rId13587" Type="http://schemas.openxmlformats.org/officeDocument/2006/relationships/image" Target="../media/image13686.png"/><Relationship Id="rId13588" Type="http://schemas.openxmlformats.org/officeDocument/2006/relationships/image" Target="../media/image13687.png"/><Relationship Id="rId13589" Type="http://schemas.openxmlformats.org/officeDocument/2006/relationships/image" Target="../media/image13688.png"/><Relationship Id="rId13590" Type="http://schemas.openxmlformats.org/officeDocument/2006/relationships/image" Target="../media/image13689.png"/><Relationship Id="rId13591" Type="http://schemas.openxmlformats.org/officeDocument/2006/relationships/image" Target="../media/image13690.png"/><Relationship Id="rId13592" Type="http://schemas.openxmlformats.org/officeDocument/2006/relationships/image" Target="../media/image13691.png"/><Relationship Id="rId13593" Type="http://schemas.openxmlformats.org/officeDocument/2006/relationships/image" Target="../media/image13692.png"/><Relationship Id="rId13594" Type="http://schemas.openxmlformats.org/officeDocument/2006/relationships/image" Target="../media/image13693.png"/><Relationship Id="rId13595" Type="http://schemas.openxmlformats.org/officeDocument/2006/relationships/image" Target="../media/image13694.png"/><Relationship Id="rId13596" Type="http://schemas.openxmlformats.org/officeDocument/2006/relationships/image" Target="../media/image13695.png"/><Relationship Id="rId13597" Type="http://schemas.openxmlformats.org/officeDocument/2006/relationships/image" Target="../media/image13696.png"/><Relationship Id="rId13598" Type="http://schemas.openxmlformats.org/officeDocument/2006/relationships/image" Target="../media/image13697.png"/><Relationship Id="rId13599" Type="http://schemas.openxmlformats.org/officeDocument/2006/relationships/image" Target="../media/image13698.png"/><Relationship Id="rId13600" Type="http://schemas.openxmlformats.org/officeDocument/2006/relationships/image" Target="../media/image13699.png"/><Relationship Id="rId13601" Type="http://schemas.openxmlformats.org/officeDocument/2006/relationships/image" Target="../media/image13700.png"/><Relationship Id="rId13602" Type="http://schemas.openxmlformats.org/officeDocument/2006/relationships/image" Target="../media/image13701.png"/><Relationship Id="rId13603" Type="http://schemas.openxmlformats.org/officeDocument/2006/relationships/image" Target="../media/image13702.png"/><Relationship Id="rId13604" Type="http://schemas.openxmlformats.org/officeDocument/2006/relationships/image" Target="../media/image13703.png"/><Relationship Id="rId13605" Type="http://schemas.openxmlformats.org/officeDocument/2006/relationships/image" Target="../media/image13704.png"/><Relationship Id="rId13606" Type="http://schemas.openxmlformats.org/officeDocument/2006/relationships/image" Target="../media/image13705.png"/><Relationship Id="rId13607" Type="http://schemas.openxmlformats.org/officeDocument/2006/relationships/image" Target="../media/image13706.png"/><Relationship Id="rId13608" Type="http://schemas.openxmlformats.org/officeDocument/2006/relationships/image" Target="../media/image13707.png"/><Relationship Id="rId13609" Type="http://schemas.openxmlformats.org/officeDocument/2006/relationships/image" Target="../media/image13708.png"/><Relationship Id="rId13610" Type="http://schemas.openxmlformats.org/officeDocument/2006/relationships/image" Target="../media/image13709.png"/><Relationship Id="rId13611" Type="http://schemas.openxmlformats.org/officeDocument/2006/relationships/image" Target="../media/image13710.png"/><Relationship Id="rId13612" Type="http://schemas.openxmlformats.org/officeDocument/2006/relationships/image" Target="../media/image13711.png"/><Relationship Id="rId13613" Type="http://schemas.openxmlformats.org/officeDocument/2006/relationships/image" Target="../media/image13712.png"/><Relationship Id="rId13614" Type="http://schemas.openxmlformats.org/officeDocument/2006/relationships/image" Target="../media/image13713.png"/><Relationship Id="rId13615" Type="http://schemas.openxmlformats.org/officeDocument/2006/relationships/image" Target="../media/image13714.png"/><Relationship Id="rId13616" Type="http://schemas.openxmlformats.org/officeDocument/2006/relationships/image" Target="../media/image13715.png"/><Relationship Id="rId13617" Type="http://schemas.openxmlformats.org/officeDocument/2006/relationships/image" Target="../media/image13716.png"/><Relationship Id="rId13618" Type="http://schemas.openxmlformats.org/officeDocument/2006/relationships/image" Target="../media/image13717.png"/><Relationship Id="rId13619" Type="http://schemas.openxmlformats.org/officeDocument/2006/relationships/image" Target="../media/image13718.png"/><Relationship Id="rId13620" Type="http://schemas.openxmlformats.org/officeDocument/2006/relationships/image" Target="../media/image13719.png"/><Relationship Id="rId13621" Type="http://schemas.openxmlformats.org/officeDocument/2006/relationships/image" Target="../media/image13720.png"/><Relationship Id="rId13622" Type="http://schemas.openxmlformats.org/officeDocument/2006/relationships/image" Target="../media/image13721.png"/><Relationship Id="rId13623" Type="http://schemas.openxmlformats.org/officeDocument/2006/relationships/image" Target="../media/image13722.png"/><Relationship Id="rId13624" Type="http://schemas.openxmlformats.org/officeDocument/2006/relationships/image" Target="../media/image13723.png"/><Relationship Id="rId13625" Type="http://schemas.openxmlformats.org/officeDocument/2006/relationships/image" Target="../media/image13724.png"/><Relationship Id="rId13626" Type="http://schemas.openxmlformats.org/officeDocument/2006/relationships/image" Target="../media/image13725.png"/><Relationship Id="rId13627" Type="http://schemas.openxmlformats.org/officeDocument/2006/relationships/image" Target="../media/image13726.png"/><Relationship Id="rId13628" Type="http://schemas.openxmlformats.org/officeDocument/2006/relationships/image" Target="../media/image13727.png"/><Relationship Id="rId13629" Type="http://schemas.openxmlformats.org/officeDocument/2006/relationships/image" Target="../media/image13728.png"/><Relationship Id="rId13630" Type="http://schemas.openxmlformats.org/officeDocument/2006/relationships/image" Target="../media/image13729.png"/><Relationship Id="rId13631" Type="http://schemas.openxmlformats.org/officeDocument/2006/relationships/image" Target="../media/image13730.png"/><Relationship Id="rId13632" Type="http://schemas.openxmlformats.org/officeDocument/2006/relationships/image" Target="../media/image13731.png"/><Relationship Id="rId13633" Type="http://schemas.openxmlformats.org/officeDocument/2006/relationships/image" Target="../media/image13732.png"/><Relationship Id="rId13634" Type="http://schemas.openxmlformats.org/officeDocument/2006/relationships/image" Target="../media/image13733.png"/><Relationship Id="rId13635" Type="http://schemas.openxmlformats.org/officeDocument/2006/relationships/image" Target="../media/image13734.png"/><Relationship Id="rId13636" Type="http://schemas.openxmlformats.org/officeDocument/2006/relationships/image" Target="../media/image13735.png"/><Relationship Id="rId13637" Type="http://schemas.openxmlformats.org/officeDocument/2006/relationships/image" Target="../media/image13736.png"/><Relationship Id="rId13638" Type="http://schemas.openxmlformats.org/officeDocument/2006/relationships/image" Target="../media/image13737.png"/><Relationship Id="rId13639" Type="http://schemas.openxmlformats.org/officeDocument/2006/relationships/image" Target="../media/image13738.png"/><Relationship Id="rId13640" Type="http://schemas.openxmlformats.org/officeDocument/2006/relationships/image" Target="../media/image13739.png"/><Relationship Id="rId13641" Type="http://schemas.openxmlformats.org/officeDocument/2006/relationships/image" Target="../media/image13740.png"/><Relationship Id="rId13642" Type="http://schemas.openxmlformats.org/officeDocument/2006/relationships/image" Target="../media/image13741.png"/><Relationship Id="rId13643" Type="http://schemas.openxmlformats.org/officeDocument/2006/relationships/image" Target="../media/image13742.png"/><Relationship Id="rId13644" Type="http://schemas.openxmlformats.org/officeDocument/2006/relationships/image" Target="../media/image13743.png"/><Relationship Id="rId13645" Type="http://schemas.openxmlformats.org/officeDocument/2006/relationships/image" Target="../media/image13744.png"/><Relationship Id="rId13646" Type="http://schemas.openxmlformats.org/officeDocument/2006/relationships/image" Target="../media/image13745.png"/><Relationship Id="rId13647" Type="http://schemas.openxmlformats.org/officeDocument/2006/relationships/image" Target="../media/image13746.png"/><Relationship Id="rId13648" Type="http://schemas.openxmlformats.org/officeDocument/2006/relationships/image" Target="../media/image13747.png"/><Relationship Id="rId13649" Type="http://schemas.openxmlformats.org/officeDocument/2006/relationships/image" Target="../media/image13748.png"/><Relationship Id="rId13650" Type="http://schemas.openxmlformats.org/officeDocument/2006/relationships/image" Target="../media/image13749.png"/><Relationship Id="rId13651" Type="http://schemas.openxmlformats.org/officeDocument/2006/relationships/image" Target="../media/image13750.png"/><Relationship Id="rId13652" Type="http://schemas.openxmlformats.org/officeDocument/2006/relationships/image" Target="../media/image13751.png"/><Relationship Id="rId13653" Type="http://schemas.openxmlformats.org/officeDocument/2006/relationships/image" Target="../media/image13752.png"/><Relationship Id="rId13654" Type="http://schemas.openxmlformats.org/officeDocument/2006/relationships/image" Target="../media/image13753.png"/><Relationship Id="rId13655" Type="http://schemas.openxmlformats.org/officeDocument/2006/relationships/image" Target="../media/image13754.png"/><Relationship Id="rId13656" Type="http://schemas.openxmlformats.org/officeDocument/2006/relationships/image" Target="../media/image13755.png"/><Relationship Id="rId13657" Type="http://schemas.openxmlformats.org/officeDocument/2006/relationships/image" Target="../media/image13756.png"/><Relationship Id="rId13658" Type="http://schemas.openxmlformats.org/officeDocument/2006/relationships/image" Target="../media/image13757.png"/><Relationship Id="rId13659" Type="http://schemas.openxmlformats.org/officeDocument/2006/relationships/image" Target="../media/image13758.png"/><Relationship Id="rId13660" Type="http://schemas.openxmlformats.org/officeDocument/2006/relationships/image" Target="../media/image13759.png"/><Relationship Id="rId13661" Type="http://schemas.openxmlformats.org/officeDocument/2006/relationships/image" Target="../media/image13760.png"/><Relationship Id="rId13662" Type="http://schemas.openxmlformats.org/officeDocument/2006/relationships/image" Target="../media/image13761.png"/><Relationship Id="rId13663" Type="http://schemas.openxmlformats.org/officeDocument/2006/relationships/image" Target="../media/image13762.png"/><Relationship Id="rId13664" Type="http://schemas.openxmlformats.org/officeDocument/2006/relationships/image" Target="../media/image13763.png"/><Relationship Id="rId13665" Type="http://schemas.openxmlformats.org/officeDocument/2006/relationships/image" Target="../media/image13764.png"/><Relationship Id="rId13666" Type="http://schemas.openxmlformats.org/officeDocument/2006/relationships/image" Target="../media/image13765.png"/><Relationship Id="rId13667" Type="http://schemas.openxmlformats.org/officeDocument/2006/relationships/image" Target="../media/image13766.png"/><Relationship Id="rId13668" Type="http://schemas.openxmlformats.org/officeDocument/2006/relationships/image" Target="../media/image13767.png"/><Relationship Id="rId13669" Type="http://schemas.openxmlformats.org/officeDocument/2006/relationships/image" Target="../media/image13768.png"/><Relationship Id="rId13670" Type="http://schemas.openxmlformats.org/officeDocument/2006/relationships/image" Target="../media/image13769.png"/><Relationship Id="rId13671" Type="http://schemas.openxmlformats.org/officeDocument/2006/relationships/image" Target="../media/image13770.png"/><Relationship Id="rId13672" Type="http://schemas.openxmlformats.org/officeDocument/2006/relationships/image" Target="../media/image13771.png"/><Relationship Id="rId13673" Type="http://schemas.openxmlformats.org/officeDocument/2006/relationships/image" Target="../media/image13772.png"/><Relationship Id="rId13674" Type="http://schemas.openxmlformats.org/officeDocument/2006/relationships/image" Target="../media/image13773.png"/><Relationship Id="rId13675" Type="http://schemas.openxmlformats.org/officeDocument/2006/relationships/image" Target="../media/image13774.png"/><Relationship Id="rId13676" Type="http://schemas.openxmlformats.org/officeDocument/2006/relationships/image" Target="../media/image13775.png"/><Relationship Id="rId13677" Type="http://schemas.openxmlformats.org/officeDocument/2006/relationships/image" Target="../media/image13776.png"/><Relationship Id="rId13678" Type="http://schemas.openxmlformats.org/officeDocument/2006/relationships/image" Target="../media/image13777.png"/><Relationship Id="rId13679" Type="http://schemas.openxmlformats.org/officeDocument/2006/relationships/image" Target="../media/image13778.png"/><Relationship Id="rId13680" Type="http://schemas.openxmlformats.org/officeDocument/2006/relationships/image" Target="../media/image13779.png"/><Relationship Id="rId13681" Type="http://schemas.openxmlformats.org/officeDocument/2006/relationships/image" Target="../media/image13780.png"/><Relationship Id="rId13682" Type="http://schemas.openxmlformats.org/officeDocument/2006/relationships/image" Target="../media/image13781.png"/><Relationship Id="rId13683" Type="http://schemas.openxmlformats.org/officeDocument/2006/relationships/image" Target="../media/image13782.png"/><Relationship Id="rId13684" Type="http://schemas.openxmlformats.org/officeDocument/2006/relationships/image" Target="../media/image13783.png"/><Relationship Id="rId13685" Type="http://schemas.openxmlformats.org/officeDocument/2006/relationships/image" Target="../media/image13784.png"/><Relationship Id="rId13686" Type="http://schemas.openxmlformats.org/officeDocument/2006/relationships/image" Target="../media/image13785.png"/><Relationship Id="rId13687" Type="http://schemas.openxmlformats.org/officeDocument/2006/relationships/image" Target="../media/image13786.png"/><Relationship Id="rId13688" Type="http://schemas.openxmlformats.org/officeDocument/2006/relationships/image" Target="../media/image13787.png"/><Relationship Id="rId13689" Type="http://schemas.openxmlformats.org/officeDocument/2006/relationships/image" Target="../media/image13788.png"/><Relationship Id="rId13690" Type="http://schemas.openxmlformats.org/officeDocument/2006/relationships/image" Target="../media/image13789.png"/><Relationship Id="rId13691" Type="http://schemas.openxmlformats.org/officeDocument/2006/relationships/image" Target="../media/image13790.png"/><Relationship Id="rId13692" Type="http://schemas.openxmlformats.org/officeDocument/2006/relationships/image" Target="../media/image13791.png"/><Relationship Id="rId13693" Type="http://schemas.openxmlformats.org/officeDocument/2006/relationships/image" Target="../media/image13792.png"/><Relationship Id="rId13694" Type="http://schemas.openxmlformats.org/officeDocument/2006/relationships/image" Target="../media/image13793.png"/><Relationship Id="rId13695" Type="http://schemas.openxmlformats.org/officeDocument/2006/relationships/image" Target="../media/image13794.png"/><Relationship Id="rId13696" Type="http://schemas.openxmlformats.org/officeDocument/2006/relationships/image" Target="../media/image13795.png"/><Relationship Id="rId13697" Type="http://schemas.openxmlformats.org/officeDocument/2006/relationships/image" Target="../media/image13796.png"/><Relationship Id="rId13698" Type="http://schemas.openxmlformats.org/officeDocument/2006/relationships/image" Target="../media/image13797.png"/><Relationship Id="rId13699" Type="http://schemas.openxmlformats.org/officeDocument/2006/relationships/image" Target="../media/image13798.png"/><Relationship Id="rId13700" Type="http://schemas.openxmlformats.org/officeDocument/2006/relationships/image" Target="../media/image13799.png"/><Relationship Id="rId13701" Type="http://schemas.openxmlformats.org/officeDocument/2006/relationships/image" Target="../media/image13800.png"/><Relationship Id="rId13702" Type="http://schemas.openxmlformats.org/officeDocument/2006/relationships/image" Target="../media/image13801.png"/><Relationship Id="rId13703" Type="http://schemas.openxmlformats.org/officeDocument/2006/relationships/image" Target="../media/image13802.png"/><Relationship Id="rId13704" Type="http://schemas.openxmlformats.org/officeDocument/2006/relationships/image" Target="../media/image13803.png"/><Relationship Id="rId13705" Type="http://schemas.openxmlformats.org/officeDocument/2006/relationships/image" Target="../media/image13804.png"/><Relationship Id="rId13706" Type="http://schemas.openxmlformats.org/officeDocument/2006/relationships/image" Target="../media/image13805.png"/><Relationship Id="rId13707" Type="http://schemas.openxmlformats.org/officeDocument/2006/relationships/image" Target="../media/image13806.png"/><Relationship Id="rId13708" Type="http://schemas.openxmlformats.org/officeDocument/2006/relationships/image" Target="../media/image13807.png"/><Relationship Id="rId13709" Type="http://schemas.openxmlformats.org/officeDocument/2006/relationships/image" Target="../media/image13808.png"/><Relationship Id="rId13710" Type="http://schemas.openxmlformats.org/officeDocument/2006/relationships/image" Target="../media/image13809.png"/><Relationship Id="rId13711" Type="http://schemas.openxmlformats.org/officeDocument/2006/relationships/image" Target="../media/image13810.png"/><Relationship Id="rId13712" Type="http://schemas.openxmlformats.org/officeDocument/2006/relationships/image" Target="../media/image13811.png"/><Relationship Id="rId13713" Type="http://schemas.openxmlformats.org/officeDocument/2006/relationships/image" Target="../media/image13812.png"/><Relationship Id="rId13714" Type="http://schemas.openxmlformats.org/officeDocument/2006/relationships/image" Target="../media/image13813.png"/><Relationship Id="rId13715" Type="http://schemas.openxmlformats.org/officeDocument/2006/relationships/image" Target="../media/image13814.png"/><Relationship Id="rId13716" Type="http://schemas.openxmlformats.org/officeDocument/2006/relationships/image" Target="../media/image13815.png"/><Relationship Id="rId13717" Type="http://schemas.openxmlformats.org/officeDocument/2006/relationships/image" Target="../media/image13816.png"/><Relationship Id="rId13718" Type="http://schemas.openxmlformats.org/officeDocument/2006/relationships/image" Target="../media/image13817.png"/><Relationship Id="rId13719" Type="http://schemas.openxmlformats.org/officeDocument/2006/relationships/image" Target="../media/image13818.png"/><Relationship Id="rId13720" Type="http://schemas.openxmlformats.org/officeDocument/2006/relationships/image" Target="../media/image13819.png"/><Relationship Id="rId13721" Type="http://schemas.openxmlformats.org/officeDocument/2006/relationships/image" Target="../media/image13820.png"/><Relationship Id="rId13722" Type="http://schemas.openxmlformats.org/officeDocument/2006/relationships/image" Target="../media/image13821.png"/><Relationship Id="rId13723" Type="http://schemas.openxmlformats.org/officeDocument/2006/relationships/image" Target="../media/image13822.png"/><Relationship Id="rId13724" Type="http://schemas.openxmlformats.org/officeDocument/2006/relationships/image" Target="../media/image13823.png"/><Relationship Id="rId13725" Type="http://schemas.openxmlformats.org/officeDocument/2006/relationships/image" Target="../media/image13824.png"/><Relationship Id="rId13726" Type="http://schemas.openxmlformats.org/officeDocument/2006/relationships/image" Target="../media/image13825.png"/><Relationship Id="rId13727" Type="http://schemas.openxmlformats.org/officeDocument/2006/relationships/image" Target="../media/image13826.png"/><Relationship Id="rId13728" Type="http://schemas.openxmlformats.org/officeDocument/2006/relationships/image" Target="../media/image13827.png"/><Relationship Id="rId13729" Type="http://schemas.openxmlformats.org/officeDocument/2006/relationships/image" Target="../media/image13828.png"/><Relationship Id="rId13730" Type="http://schemas.openxmlformats.org/officeDocument/2006/relationships/image" Target="../media/image13829.png"/><Relationship Id="rId13731" Type="http://schemas.openxmlformats.org/officeDocument/2006/relationships/image" Target="../media/image13830.png"/><Relationship Id="rId13732" Type="http://schemas.openxmlformats.org/officeDocument/2006/relationships/image" Target="../media/image13831.png"/><Relationship Id="rId13733" Type="http://schemas.openxmlformats.org/officeDocument/2006/relationships/image" Target="../media/image13832.png"/><Relationship Id="rId13734" Type="http://schemas.openxmlformats.org/officeDocument/2006/relationships/image" Target="../media/image13833.png"/><Relationship Id="rId13735" Type="http://schemas.openxmlformats.org/officeDocument/2006/relationships/image" Target="../media/image13834.png"/><Relationship Id="rId13736" Type="http://schemas.openxmlformats.org/officeDocument/2006/relationships/image" Target="../media/image13835.png"/><Relationship Id="rId13737" Type="http://schemas.openxmlformats.org/officeDocument/2006/relationships/image" Target="../media/image13836.png"/><Relationship Id="rId13738" Type="http://schemas.openxmlformats.org/officeDocument/2006/relationships/image" Target="../media/image13837.png"/><Relationship Id="rId13739" Type="http://schemas.openxmlformats.org/officeDocument/2006/relationships/image" Target="../media/image13838.png"/><Relationship Id="rId13740" Type="http://schemas.openxmlformats.org/officeDocument/2006/relationships/image" Target="../media/image13839.png"/><Relationship Id="rId13741" Type="http://schemas.openxmlformats.org/officeDocument/2006/relationships/image" Target="../media/image13840.png"/><Relationship Id="rId13742" Type="http://schemas.openxmlformats.org/officeDocument/2006/relationships/image" Target="../media/image13841.png"/><Relationship Id="rId13743" Type="http://schemas.openxmlformats.org/officeDocument/2006/relationships/image" Target="../media/image13842.png"/><Relationship Id="rId13744" Type="http://schemas.openxmlformats.org/officeDocument/2006/relationships/image" Target="../media/image13843.png"/><Relationship Id="rId13745" Type="http://schemas.openxmlformats.org/officeDocument/2006/relationships/image" Target="../media/image13844.png"/><Relationship Id="rId13746" Type="http://schemas.openxmlformats.org/officeDocument/2006/relationships/image" Target="../media/image13845.png"/><Relationship Id="rId13747" Type="http://schemas.openxmlformats.org/officeDocument/2006/relationships/image" Target="../media/image13846.png"/><Relationship Id="rId13748" Type="http://schemas.openxmlformats.org/officeDocument/2006/relationships/image" Target="../media/image13847.png"/><Relationship Id="rId13749" Type="http://schemas.openxmlformats.org/officeDocument/2006/relationships/image" Target="../media/image13848.png"/><Relationship Id="rId13750" Type="http://schemas.openxmlformats.org/officeDocument/2006/relationships/image" Target="../media/image13849.png"/><Relationship Id="rId13751" Type="http://schemas.openxmlformats.org/officeDocument/2006/relationships/image" Target="../media/image13850.png"/><Relationship Id="rId13752" Type="http://schemas.openxmlformats.org/officeDocument/2006/relationships/image" Target="../media/image13851.png"/><Relationship Id="rId13753" Type="http://schemas.openxmlformats.org/officeDocument/2006/relationships/image" Target="../media/image13852.png"/><Relationship Id="rId13754" Type="http://schemas.openxmlformats.org/officeDocument/2006/relationships/image" Target="../media/image13853.png"/><Relationship Id="rId13755" Type="http://schemas.openxmlformats.org/officeDocument/2006/relationships/image" Target="../media/image13854.png"/><Relationship Id="rId13756" Type="http://schemas.openxmlformats.org/officeDocument/2006/relationships/image" Target="../media/image13855.png"/><Relationship Id="rId13757" Type="http://schemas.openxmlformats.org/officeDocument/2006/relationships/image" Target="../media/image13856.png"/><Relationship Id="rId13758" Type="http://schemas.openxmlformats.org/officeDocument/2006/relationships/image" Target="../media/image13857.png"/><Relationship Id="rId13759" Type="http://schemas.openxmlformats.org/officeDocument/2006/relationships/image" Target="../media/image13858.png"/><Relationship Id="rId13760" Type="http://schemas.openxmlformats.org/officeDocument/2006/relationships/image" Target="../media/image13859.png"/><Relationship Id="rId13761" Type="http://schemas.openxmlformats.org/officeDocument/2006/relationships/image" Target="../media/image13860.png"/><Relationship Id="rId13762" Type="http://schemas.openxmlformats.org/officeDocument/2006/relationships/image" Target="../media/image13861.png"/><Relationship Id="rId13763" Type="http://schemas.openxmlformats.org/officeDocument/2006/relationships/image" Target="../media/image13862.png"/><Relationship Id="rId13764" Type="http://schemas.openxmlformats.org/officeDocument/2006/relationships/image" Target="../media/image13863.png"/><Relationship Id="rId13765" Type="http://schemas.openxmlformats.org/officeDocument/2006/relationships/image" Target="../media/image13864.png"/><Relationship Id="rId13766" Type="http://schemas.openxmlformats.org/officeDocument/2006/relationships/image" Target="../media/image13865.png"/><Relationship Id="rId13767" Type="http://schemas.openxmlformats.org/officeDocument/2006/relationships/image" Target="../media/image13866.png"/><Relationship Id="rId13768" Type="http://schemas.openxmlformats.org/officeDocument/2006/relationships/image" Target="../media/image13867.png"/><Relationship Id="rId13769" Type="http://schemas.openxmlformats.org/officeDocument/2006/relationships/image" Target="../media/image13868.png"/><Relationship Id="rId13770" Type="http://schemas.openxmlformats.org/officeDocument/2006/relationships/image" Target="../media/image13869.png"/><Relationship Id="rId13771" Type="http://schemas.openxmlformats.org/officeDocument/2006/relationships/image" Target="../media/image13870.png"/><Relationship Id="rId13772" Type="http://schemas.openxmlformats.org/officeDocument/2006/relationships/image" Target="../media/image13871.png"/><Relationship Id="rId13773" Type="http://schemas.openxmlformats.org/officeDocument/2006/relationships/image" Target="../media/image13872.png"/><Relationship Id="rId13774" Type="http://schemas.openxmlformats.org/officeDocument/2006/relationships/image" Target="../media/image13873.png"/><Relationship Id="rId13775" Type="http://schemas.openxmlformats.org/officeDocument/2006/relationships/image" Target="../media/image13874.png"/><Relationship Id="rId13776" Type="http://schemas.openxmlformats.org/officeDocument/2006/relationships/image" Target="../media/image13875.png"/><Relationship Id="rId13777" Type="http://schemas.openxmlformats.org/officeDocument/2006/relationships/image" Target="../media/image13876.png"/><Relationship Id="rId13778" Type="http://schemas.openxmlformats.org/officeDocument/2006/relationships/image" Target="../media/image13877.png"/><Relationship Id="rId13779" Type="http://schemas.openxmlformats.org/officeDocument/2006/relationships/image" Target="../media/image13878.png"/><Relationship Id="rId13780" Type="http://schemas.openxmlformats.org/officeDocument/2006/relationships/image" Target="../media/image13879.png"/><Relationship Id="rId13781" Type="http://schemas.openxmlformats.org/officeDocument/2006/relationships/image" Target="../media/image13880.png"/><Relationship Id="rId13782" Type="http://schemas.openxmlformats.org/officeDocument/2006/relationships/image" Target="../media/image13881.png"/><Relationship Id="rId13783" Type="http://schemas.openxmlformats.org/officeDocument/2006/relationships/image" Target="../media/image13882.png"/><Relationship Id="rId13784" Type="http://schemas.openxmlformats.org/officeDocument/2006/relationships/image" Target="../media/image13883.png"/><Relationship Id="rId13785" Type="http://schemas.openxmlformats.org/officeDocument/2006/relationships/image" Target="../media/image13884.png"/><Relationship Id="rId13786" Type="http://schemas.openxmlformats.org/officeDocument/2006/relationships/image" Target="../media/image13885.png"/><Relationship Id="rId13787" Type="http://schemas.openxmlformats.org/officeDocument/2006/relationships/image" Target="../media/image13886.png"/><Relationship Id="rId13788" Type="http://schemas.openxmlformats.org/officeDocument/2006/relationships/image" Target="../media/image13887.png"/><Relationship Id="rId13789" Type="http://schemas.openxmlformats.org/officeDocument/2006/relationships/image" Target="../media/image13888.png"/><Relationship Id="rId13790" Type="http://schemas.openxmlformats.org/officeDocument/2006/relationships/image" Target="../media/image13889.png"/><Relationship Id="rId13791" Type="http://schemas.openxmlformats.org/officeDocument/2006/relationships/image" Target="../media/image13890.png"/><Relationship Id="rId13792" Type="http://schemas.openxmlformats.org/officeDocument/2006/relationships/image" Target="../media/image13891.png"/><Relationship Id="rId13793" Type="http://schemas.openxmlformats.org/officeDocument/2006/relationships/image" Target="../media/image13892.png"/><Relationship Id="rId13794" Type="http://schemas.openxmlformats.org/officeDocument/2006/relationships/image" Target="../media/image13893.png"/><Relationship Id="rId13795" Type="http://schemas.openxmlformats.org/officeDocument/2006/relationships/image" Target="../media/image13894.png"/><Relationship Id="rId13796" Type="http://schemas.openxmlformats.org/officeDocument/2006/relationships/image" Target="../media/image13895.png"/><Relationship Id="rId13797" Type="http://schemas.openxmlformats.org/officeDocument/2006/relationships/image" Target="../media/image13896.png"/><Relationship Id="rId13798" Type="http://schemas.openxmlformats.org/officeDocument/2006/relationships/image" Target="../media/image13897.png"/><Relationship Id="rId13799" Type="http://schemas.openxmlformats.org/officeDocument/2006/relationships/image" Target="../media/image13898.png"/><Relationship Id="rId13800" Type="http://schemas.openxmlformats.org/officeDocument/2006/relationships/image" Target="../media/image13899.png"/><Relationship Id="rId13801" Type="http://schemas.openxmlformats.org/officeDocument/2006/relationships/image" Target="../media/image13900.png"/><Relationship Id="rId13802" Type="http://schemas.openxmlformats.org/officeDocument/2006/relationships/image" Target="../media/image13901.png"/><Relationship Id="rId13803" Type="http://schemas.openxmlformats.org/officeDocument/2006/relationships/image" Target="../media/image13902.png"/><Relationship Id="rId13804" Type="http://schemas.openxmlformats.org/officeDocument/2006/relationships/image" Target="../media/image13903.png"/><Relationship Id="rId13805" Type="http://schemas.openxmlformats.org/officeDocument/2006/relationships/image" Target="../media/image13904.png"/><Relationship Id="rId13806" Type="http://schemas.openxmlformats.org/officeDocument/2006/relationships/image" Target="../media/image13905.png"/><Relationship Id="rId13807" Type="http://schemas.openxmlformats.org/officeDocument/2006/relationships/image" Target="../media/image13906.png"/><Relationship Id="rId13808" Type="http://schemas.openxmlformats.org/officeDocument/2006/relationships/image" Target="../media/image13907.png"/><Relationship Id="rId13809" Type="http://schemas.openxmlformats.org/officeDocument/2006/relationships/image" Target="../media/image13908.png"/><Relationship Id="rId13810" Type="http://schemas.openxmlformats.org/officeDocument/2006/relationships/image" Target="../media/image13909.png"/><Relationship Id="rId13811" Type="http://schemas.openxmlformats.org/officeDocument/2006/relationships/image" Target="../media/image13910.png"/><Relationship Id="rId13812" Type="http://schemas.openxmlformats.org/officeDocument/2006/relationships/image" Target="../media/image13911.png"/><Relationship Id="rId13813" Type="http://schemas.openxmlformats.org/officeDocument/2006/relationships/image" Target="../media/image13912.png"/><Relationship Id="rId13814" Type="http://schemas.openxmlformats.org/officeDocument/2006/relationships/image" Target="../media/image13913.png"/><Relationship Id="rId13815" Type="http://schemas.openxmlformats.org/officeDocument/2006/relationships/image" Target="../media/image13914.png"/><Relationship Id="rId13816" Type="http://schemas.openxmlformats.org/officeDocument/2006/relationships/image" Target="../media/image13915.png"/><Relationship Id="rId13817" Type="http://schemas.openxmlformats.org/officeDocument/2006/relationships/image" Target="../media/image13916.png"/><Relationship Id="rId13818" Type="http://schemas.openxmlformats.org/officeDocument/2006/relationships/image" Target="../media/image13917.png"/><Relationship Id="rId13819" Type="http://schemas.openxmlformats.org/officeDocument/2006/relationships/image" Target="../media/image13918.png"/><Relationship Id="rId13820" Type="http://schemas.openxmlformats.org/officeDocument/2006/relationships/image" Target="../media/image13919.png"/><Relationship Id="rId13821" Type="http://schemas.openxmlformats.org/officeDocument/2006/relationships/image" Target="../media/image13920.png"/><Relationship Id="rId13822" Type="http://schemas.openxmlformats.org/officeDocument/2006/relationships/image" Target="../media/image13921.png"/><Relationship Id="rId13823" Type="http://schemas.openxmlformats.org/officeDocument/2006/relationships/image" Target="../media/image13922.png"/><Relationship Id="rId13824" Type="http://schemas.openxmlformats.org/officeDocument/2006/relationships/image" Target="../media/image13923.png"/><Relationship Id="rId13825" Type="http://schemas.openxmlformats.org/officeDocument/2006/relationships/image" Target="../media/image13924.png"/><Relationship Id="rId13826" Type="http://schemas.openxmlformats.org/officeDocument/2006/relationships/image" Target="../media/image13925.png"/><Relationship Id="rId13827" Type="http://schemas.openxmlformats.org/officeDocument/2006/relationships/image" Target="../media/image13926.png"/><Relationship Id="rId13828" Type="http://schemas.openxmlformats.org/officeDocument/2006/relationships/image" Target="../media/image13927.png"/><Relationship Id="rId13829" Type="http://schemas.openxmlformats.org/officeDocument/2006/relationships/image" Target="../media/image13928.png"/><Relationship Id="rId13830" Type="http://schemas.openxmlformats.org/officeDocument/2006/relationships/image" Target="../media/image13929.png"/><Relationship Id="rId13831" Type="http://schemas.openxmlformats.org/officeDocument/2006/relationships/image" Target="../media/image13930.png"/><Relationship Id="rId13832" Type="http://schemas.openxmlformats.org/officeDocument/2006/relationships/image" Target="../media/image13931.png"/><Relationship Id="rId13833" Type="http://schemas.openxmlformats.org/officeDocument/2006/relationships/image" Target="../media/image13932.png"/><Relationship Id="rId13834" Type="http://schemas.openxmlformats.org/officeDocument/2006/relationships/image" Target="../media/image13933.png"/><Relationship Id="rId13835" Type="http://schemas.openxmlformats.org/officeDocument/2006/relationships/image" Target="../media/image13934.png"/><Relationship Id="rId13836" Type="http://schemas.openxmlformats.org/officeDocument/2006/relationships/image" Target="../media/image13935.png"/><Relationship Id="rId13837" Type="http://schemas.openxmlformats.org/officeDocument/2006/relationships/image" Target="../media/image13936.png"/><Relationship Id="rId13838" Type="http://schemas.openxmlformats.org/officeDocument/2006/relationships/image" Target="../media/image13937.png"/><Relationship Id="rId13839" Type="http://schemas.openxmlformats.org/officeDocument/2006/relationships/image" Target="../media/image13938.png"/><Relationship Id="rId13840" Type="http://schemas.openxmlformats.org/officeDocument/2006/relationships/image" Target="../media/image13939.png"/><Relationship Id="rId13841" Type="http://schemas.openxmlformats.org/officeDocument/2006/relationships/image" Target="../media/image13940.png"/><Relationship Id="rId13842" Type="http://schemas.openxmlformats.org/officeDocument/2006/relationships/image" Target="../media/image13941.png"/><Relationship Id="rId13843" Type="http://schemas.openxmlformats.org/officeDocument/2006/relationships/image" Target="../media/image13942.png"/><Relationship Id="rId13844" Type="http://schemas.openxmlformats.org/officeDocument/2006/relationships/image" Target="../media/image13943.png"/><Relationship Id="rId13845" Type="http://schemas.openxmlformats.org/officeDocument/2006/relationships/image" Target="../media/image13944.png"/><Relationship Id="rId13846" Type="http://schemas.openxmlformats.org/officeDocument/2006/relationships/image" Target="../media/image13945.png"/><Relationship Id="rId13847" Type="http://schemas.openxmlformats.org/officeDocument/2006/relationships/image" Target="../media/image13946.png"/><Relationship Id="rId13848" Type="http://schemas.openxmlformats.org/officeDocument/2006/relationships/image" Target="../media/image13947.png"/><Relationship Id="rId13849" Type="http://schemas.openxmlformats.org/officeDocument/2006/relationships/image" Target="../media/image13948.png"/><Relationship Id="rId13850" Type="http://schemas.openxmlformats.org/officeDocument/2006/relationships/image" Target="../media/image13949.png"/><Relationship Id="rId13851" Type="http://schemas.openxmlformats.org/officeDocument/2006/relationships/image" Target="../media/image13950.png"/><Relationship Id="rId13852" Type="http://schemas.openxmlformats.org/officeDocument/2006/relationships/image" Target="../media/image13951.png"/><Relationship Id="rId13853" Type="http://schemas.openxmlformats.org/officeDocument/2006/relationships/image" Target="../media/image13952.png"/><Relationship Id="rId13854" Type="http://schemas.openxmlformats.org/officeDocument/2006/relationships/image" Target="../media/image13953.png"/><Relationship Id="rId13855" Type="http://schemas.openxmlformats.org/officeDocument/2006/relationships/image" Target="../media/image13954.png"/><Relationship Id="rId13856" Type="http://schemas.openxmlformats.org/officeDocument/2006/relationships/image" Target="../media/image13955.png"/><Relationship Id="rId13857" Type="http://schemas.openxmlformats.org/officeDocument/2006/relationships/image" Target="../media/image13956.png"/><Relationship Id="rId13858" Type="http://schemas.openxmlformats.org/officeDocument/2006/relationships/image" Target="../media/image13957.png"/><Relationship Id="rId13859" Type="http://schemas.openxmlformats.org/officeDocument/2006/relationships/image" Target="../media/image13958.png"/><Relationship Id="rId13860" Type="http://schemas.openxmlformats.org/officeDocument/2006/relationships/image" Target="../media/image13959.png"/><Relationship Id="rId13861" Type="http://schemas.openxmlformats.org/officeDocument/2006/relationships/image" Target="../media/image13960.png"/><Relationship Id="rId13862" Type="http://schemas.openxmlformats.org/officeDocument/2006/relationships/image" Target="../media/image13961.png"/><Relationship Id="rId13863" Type="http://schemas.openxmlformats.org/officeDocument/2006/relationships/image" Target="../media/image13962.png"/><Relationship Id="rId13864" Type="http://schemas.openxmlformats.org/officeDocument/2006/relationships/image" Target="../media/image13963.png"/><Relationship Id="rId13865" Type="http://schemas.openxmlformats.org/officeDocument/2006/relationships/image" Target="../media/image13964.png"/><Relationship Id="rId13866" Type="http://schemas.openxmlformats.org/officeDocument/2006/relationships/image" Target="../media/image13965.png"/><Relationship Id="rId13867" Type="http://schemas.openxmlformats.org/officeDocument/2006/relationships/image" Target="../media/image13966.png"/><Relationship Id="rId13868" Type="http://schemas.openxmlformats.org/officeDocument/2006/relationships/image" Target="../media/image13967.png"/><Relationship Id="rId13869" Type="http://schemas.openxmlformats.org/officeDocument/2006/relationships/image" Target="../media/image13968.png"/><Relationship Id="rId13870" Type="http://schemas.openxmlformats.org/officeDocument/2006/relationships/image" Target="../media/image13969.png"/><Relationship Id="rId13871" Type="http://schemas.openxmlformats.org/officeDocument/2006/relationships/image" Target="../media/image13970.png"/><Relationship Id="rId13872" Type="http://schemas.openxmlformats.org/officeDocument/2006/relationships/image" Target="../media/image13971.png"/><Relationship Id="rId13873" Type="http://schemas.openxmlformats.org/officeDocument/2006/relationships/image" Target="../media/image13972.png"/><Relationship Id="rId13874" Type="http://schemas.openxmlformats.org/officeDocument/2006/relationships/image" Target="../media/image13973.png"/><Relationship Id="rId13875" Type="http://schemas.openxmlformats.org/officeDocument/2006/relationships/image" Target="../media/image13974.png"/><Relationship Id="rId13876" Type="http://schemas.openxmlformats.org/officeDocument/2006/relationships/image" Target="../media/image13975.png"/><Relationship Id="rId13877" Type="http://schemas.openxmlformats.org/officeDocument/2006/relationships/image" Target="../media/image13976.png"/><Relationship Id="rId13878" Type="http://schemas.openxmlformats.org/officeDocument/2006/relationships/image" Target="../media/image13977.png"/><Relationship Id="rId13879" Type="http://schemas.openxmlformats.org/officeDocument/2006/relationships/image" Target="../media/image13978.png"/><Relationship Id="rId13880" Type="http://schemas.openxmlformats.org/officeDocument/2006/relationships/image" Target="../media/image13979.png"/><Relationship Id="rId13881" Type="http://schemas.openxmlformats.org/officeDocument/2006/relationships/image" Target="../media/image13980.png"/><Relationship Id="rId13882" Type="http://schemas.openxmlformats.org/officeDocument/2006/relationships/image" Target="../media/image13981.png"/><Relationship Id="rId13883" Type="http://schemas.openxmlformats.org/officeDocument/2006/relationships/image" Target="../media/image13982.png"/><Relationship Id="rId13884" Type="http://schemas.openxmlformats.org/officeDocument/2006/relationships/image" Target="../media/image13983.png"/><Relationship Id="rId13885" Type="http://schemas.openxmlformats.org/officeDocument/2006/relationships/image" Target="../media/image13984.png"/><Relationship Id="rId13886" Type="http://schemas.openxmlformats.org/officeDocument/2006/relationships/image" Target="../media/image13985.png"/><Relationship Id="rId13887" Type="http://schemas.openxmlformats.org/officeDocument/2006/relationships/image" Target="../media/image13986.png"/><Relationship Id="rId13888" Type="http://schemas.openxmlformats.org/officeDocument/2006/relationships/image" Target="../media/image13987.png"/><Relationship Id="rId13889" Type="http://schemas.openxmlformats.org/officeDocument/2006/relationships/image" Target="../media/image13988.png"/><Relationship Id="rId13890" Type="http://schemas.openxmlformats.org/officeDocument/2006/relationships/image" Target="../media/image13989.png"/><Relationship Id="rId13891" Type="http://schemas.openxmlformats.org/officeDocument/2006/relationships/image" Target="../media/image13990.png"/><Relationship Id="rId13892" Type="http://schemas.openxmlformats.org/officeDocument/2006/relationships/image" Target="../media/image13991.png"/><Relationship Id="rId13893" Type="http://schemas.openxmlformats.org/officeDocument/2006/relationships/image" Target="../media/image13992.png"/><Relationship Id="rId13894" Type="http://schemas.openxmlformats.org/officeDocument/2006/relationships/image" Target="../media/image13993.png"/><Relationship Id="rId13895" Type="http://schemas.openxmlformats.org/officeDocument/2006/relationships/image" Target="../media/image13994.png"/><Relationship Id="rId13896" Type="http://schemas.openxmlformats.org/officeDocument/2006/relationships/image" Target="../media/image13995.png"/><Relationship Id="rId13897" Type="http://schemas.openxmlformats.org/officeDocument/2006/relationships/image" Target="../media/image13996.png"/><Relationship Id="rId13898" Type="http://schemas.openxmlformats.org/officeDocument/2006/relationships/image" Target="../media/image13997.png"/><Relationship Id="rId13899" Type="http://schemas.openxmlformats.org/officeDocument/2006/relationships/image" Target="../media/image13998.png"/><Relationship Id="rId13900" Type="http://schemas.openxmlformats.org/officeDocument/2006/relationships/image" Target="../media/image13999.png"/><Relationship Id="rId13901" Type="http://schemas.openxmlformats.org/officeDocument/2006/relationships/image" Target="../media/image14000.png"/><Relationship Id="rId13902" Type="http://schemas.openxmlformats.org/officeDocument/2006/relationships/image" Target="../media/image14001.png"/><Relationship Id="rId13903" Type="http://schemas.openxmlformats.org/officeDocument/2006/relationships/image" Target="../media/image14002.png"/><Relationship Id="rId13904" Type="http://schemas.openxmlformats.org/officeDocument/2006/relationships/image" Target="../media/image14003.png"/><Relationship Id="rId13905" Type="http://schemas.openxmlformats.org/officeDocument/2006/relationships/image" Target="../media/image14004.png"/><Relationship Id="rId13906" Type="http://schemas.openxmlformats.org/officeDocument/2006/relationships/image" Target="../media/image14005.png"/><Relationship Id="rId13907" Type="http://schemas.openxmlformats.org/officeDocument/2006/relationships/image" Target="../media/image14006.png"/><Relationship Id="rId13908" Type="http://schemas.openxmlformats.org/officeDocument/2006/relationships/image" Target="../media/image14007.png"/><Relationship Id="rId13909" Type="http://schemas.openxmlformats.org/officeDocument/2006/relationships/image" Target="../media/image14008.png"/><Relationship Id="rId13910" Type="http://schemas.openxmlformats.org/officeDocument/2006/relationships/image" Target="../media/image14009.png"/><Relationship Id="rId13911" Type="http://schemas.openxmlformats.org/officeDocument/2006/relationships/image" Target="../media/image14010.png"/><Relationship Id="rId13912" Type="http://schemas.openxmlformats.org/officeDocument/2006/relationships/image" Target="../media/image14011.png"/><Relationship Id="rId13913" Type="http://schemas.openxmlformats.org/officeDocument/2006/relationships/image" Target="../media/image14012.png"/><Relationship Id="rId13914" Type="http://schemas.openxmlformats.org/officeDocument/2006/relationships/image" Target="../media/image14013.png"/><Relationship Id="rId13915" Type="http://schemas.openxmlformats.org/officeDocument/2006/relationships/image" Target="../media/image14014.png"/><Relationship Id="rId13916" Type="http://schemas.openxmlformats.org/officeDocument/2006/relationships/image" Target="../media/image14015.png"/><Relationship Id="rId13917" Type="http://schemas.openxmlformats.org/officeDocument/2006/relationships/image" Target="../media/image14016.png"/><Relationship Id="rId13918" Type="http://schemas.openxmlformats.org/officeDocument/2006/relationships/image" Target="../media/image14017.png"/><Relationship Id="rId13919" Type="http://schemas.openxmlformats.org/officeDocument/2006/relationships/image" Target="../media/image14018.png"/><Relationship Id="rId13920" Type="http://schemas.openxmlformats.org/officeDocument/2006/relationships/image" Target="../media/image14019.png"/><Relationship Id="rId13921" Type="http://schemas.openxmlformats.org/officeDocument/2006/relationships/image" Target="../media/image14020.png"/><Relationship Id="rId13922" Type="http://schemas.openxmlformats.org/officeDocument/2006/relationships/image" Target="../media/image14021.png"/><Relationship Id="rId13923" Type="http://schemas.openxmlformats.org/officeDocument/2006/relationships/image" Target="../media/image14022.png"/><Relationship Id="rId13924" Type="http://schemas.openxmlformats.org/officeDocument/2006/relationships/image" Target="../media/image14023.png"/><Relationship Id="rId13925" Type="http://schemas.openxmlformats.org/officeDocument/2006/relationships/image" Target="../media/image14024.png"/><Relationship Id="rId13926" Type="http://schemas.openxmlformats.org/officeDocument/2006/relationships/image" Target="../media/image14025.png"/><Relationship Id="rId13927" Type="http://schemas.openxmlformats.org/officeDocument/2006/relationships/image" Target="../media/image14026.png"/><Relationship Id="rId13928" Type="http://schemas.openxmlformats.org/officeDocument/2006/relationships/image" Target="../media/image14027.png"/><Relationship Id="rId13929" Type="http://schemas.openxmlformats.org/officeDocument/2006/relationships/image" Target="../media/image14028.png"/><Relationship Id="rId13930" Type="http://schemas.openxmlformats.org/officeDocument/2006/relationships/image" Target="../media/image14029.png"/><Relationship Id="rId13931" Type="http://schemas.openxmlformats.org/officeDocument/2006/relationships/image" Target="../media/image14030.png"/><Relationship Id="rId13932" Type="http://schemas.openxmlformats.org/officeDocument/2006/relationships/image" Target="../media/image14031.png"/><Relationship Id="rId13933" Type="http://schemas.openxmlformats.org/officeDocument/2006/relationships/image" Target="../media/image14032.png"/><Relationship Id="rId13934" Type="http://schemas.openxmlformats.org/officeDocument/2006/relationships/image" Target="../media/image14033.png"/><Relationship Id="rId13935" Type="http://schemas.openxmlformats.org/officeDocument/2006/relationships/image" Target="../media/image14034.png"/><Relationship Id="rId13936" Type="http://schemas.openxmlformats.org/officeDocument/2006/relationships/image" Target="../media/image14035.png"/><Relationship Id="rId13937" Type="http://schemas.openxmlformats.org/officeDocument/2006/relationships/image" Target="../media/image14036.png"/><Relationship Id="rId13938" Type="http://schemas.openxmlformats.org/officeDocument/2006/relationships/image" Target="../media/image14037.png"/><Relationship Id="rId13939" Type="http://schemas.openxmlformats.org/officeDocument/2006/relationships/image" Target="../media/image14038.png"/><Relationship Id="rId13940" Type="http://schemas.openxmlformats.org/officeDocument/2006/relationships/image" Target="../media/image14039.png"/><Relationship Id="rId13941" Type="http://schemas.openxmlformats.org/officeDocument/2006/relationships/image" Target="../media/image14040.png"/><Relationship Id="rId13942" Type="http://schemas.openxmlformats.org/officeDocument/2006/relationships/image" Target="../media/image14041.png"/><Relationship Id="rId13943" Type="http://schemas.openxmlformats.org/officeDocument/2006/relationships/image" Target="../media/image14042.png"/><Relationship Id="rId13944" Type="http://schemas.openxmlformats.org/officeDocument/2006/relationships/image" Target="../media/image14043.png"/><Relationship Id="rId13945" Type="http://schemas.openxmlformats.org/officeDocument/2006/relationships/image" Target="../media/image14044.png"/><Relationship Id="rId13946" Type="http://schemas.openxmlformats.org/officeDocument/2006/relationships/image" Target="../media/image14045.png"/><Relationship Id="rId13947" Type="http://schemas.openxmlformats.org/officeDocument/2006/relationships/image" Target="../media/image14046.png"/><Relationship Id="rId13948" Type="http://schemas.openxmlformats.org/officeDocument/2006/relationships/image" Target="../media/image14047.png"/><Relationship Id="rId13949" Type="http://schemas.openxmlformats.org/officeDocument/2006/relationships/image" Target="../media/image14048.png"/><Relationship Id="rId13950" Type="http://schemas.openxmlformats.org/officeDocument/2006/relationships/image" Target="../media/image14049.png"/><Relationship Id="rId13951" Type="http://schemas.openxmlformats.org/officeDocument/2006/relationships/image" Target="../media/image14050.png"/><Relationship Id="rId13952" Type="http://schemas.openxmlformats.org/officeDocument/2006/relationships/image" Target="../media/image14051.png"/><Relationship Id="rId13953" Type="http://schemas.openxmlformats.org/officeDocument/2006/relationships/image" Target="../media/image14052.png"/><Relationship Id="rId13954" Type="http://schemas.openxmlformats.org/officeDocument/2006/relationships/image" Target="../media/image14053.png"/><Relationship Id="rId13955" Type="http://schemas.openxmlformats.org/officeDocument/2006/relationships/image" Target="../media/image14054.png"/><Relationship Id="rId13956" Type="http://schemas.openxmlformats.org/officeDocument/2006/relationships/image" Target="../media/image14055.png"/><Relationship Id="rId13957" Type="http://schemas.openxmlformats.org/officeDocument/2006/relationships/image" Target="../media/image14056.png"/><Relationship Id="rId13958" Type="http://schemas.openxmlformats.org/officeDocument/2006/relationships/image" Target="../media/image14057.png"/><Relationship Id="rId13959" Type="http://schemas.openxmlformats.org/officeDocument/2006/relationships/image" Target="../media/image14058.png"/><Relationship Id="rId13960" Type="http://schemas.openxmlformats.org/officeDocument/2006/relationships/image" Target="../media/image14059.png"/><Relationship Id="rId13961" Type="http://schemas.openxmlformats.org/officeDocument/2006/relationships/image" Target="../media/image14060.png"/><Relationship Id="rId13962" Type="http://schemas.openxmlformats.org/officeDocument/2006/relationships/image" Target="../media/image14061.png"/><Relationship Id="rId13963" Type="http://schemas.openxmlformats.org/officeDocument/2006/relationships/image" Target="../media/image14062.png"/><Relationship Id="rId13964" Type="http://schemas.openxmlformats.org/officeDocument/2006/relationships/image" Target="../media/image14063.png"/><Relationship Id="rId13965" Type="http://schemas.openxmlformats.org/officeDocument/2006/relationships/image" Target="../media/image14064.png"/><Relationship Id="rId13966" Type="http://schemas.openxmlformats.org/officeDocument/2006/relationships/image" Target="../media/image14065.png"/><Relationship Id="rId13967" Type="http://schemas.openxmlformats.org/officeDocument/2006/relationships/image" Target="../media/image14066.png"/><Relationship Id="rId13968" Type="http://schemas.openxmlformats.org/officeDocument/2006/relationships/image" Target="../media/image14067.png"/><Relationship Id="rId13969" Type="http://schemas.openxmlformats.org/officeDocument/2006/relationships/image" Target="../media/image14068.png"/><Relationship Id="rId13970" Type="http://schemas.openxmlformats.org/officeDocument/2006/relationships/image" Target="../media/image14069.png"/><Relationship Id="rId13971" Type="http://schemas.openxmlformats.org/officeDocument/2006/relationships/image" Target="../media/image14070.png"/><Relationship Id="rId13972" Type="http://schemas.openxmlformats.org/officeDocument/2006/relationships/image" Target="../media/image14071.png"/><Relationship Id="rId13973" Type="http://schemas.openxmlformats.org/officeDocument/2006/relationships/image" Target="../media/image14072.png"/><Relationship Id="rId13974" Type="http://schemas.openxmlformats.org/officeDocument/2006/relationships/image" Target="../media/image14073.png"/><Relationship Id="rId13975" Type="http://schemas.openxmlformats.org/officeDocument/2006/relationships/image" Target="../media/image14074.png"/><Relationship Id="rId13976" Type="http://schemas.openxmlformats.org/officeDocument/2006/relationships/image" Target="../media/image14075.png"/><Relationship Id="rId13977" Type="http://schemas.openxmlformats.org/officeDocument/2006/relationships/image" Target="../media/image14076.png"/><Relationship Id="rId13978" Type="http://schemas.openxmlformats.org/officeDocument/2006/relationships/image" Target="../media/image14077.png"/><Relationship Id="rId13979" Type="http://schemas.openxmlformats.org/officeDocument/2006/relationships/image" Target="../media/image14078.png"/><Relationship Id="rId13980" Type="http://schemas.openxmlformats.org/officeDocument/2006/relationships/image" Target="../media/image14079.png"/><Relationship Id="rId13981" Type="http://schemas.openxmlformats.org/officeDocument/2006/relationships/image" Target="../media/image14080.png"/><Relationship Id="rId13982" Type="http://schemas.openxmlformats.org/officeDocument/2006/relationships/image" Target="../media/image14081.png"/><Relationship Id="rId13983" Type="http://schemas.openxmlformats.org/officeDocument/2006/relationships/image" Target="../media/image14082.png"/><Relationship Id="rId13984" Type="http://schemas.openxmlformats.org/officeDocument/2006/relationships/image" Target="../media/image14083.png"/><Relationship Id="rId13985" Type="http://schemas.openxmlformats.org/officeDocument/2006/relationships/image" Target="../media/image14084.png"/><Relationship Id="rId13986" Type="http://schemas.openxmlformats.org/officeDocument/2006/relationships/image" Target="../media/image14085.png"/><Relationship Id="rId13987" Type="http://schemas.openxmlformats.org/officeDocument/2006/relationships/image" Target="../media/image14086.png"/><Relationship Id="rId13988" Type="http://schemas.openxmlformats.org/officeDocument/2006/relationships/image" Target="../media/image14087.png"/><Relationship Id="rId13989" Type="http://schemas.openxmlformats.org/officeDocument/2006/relationships/image" Target="../media/image14088.png"/><Relationship Id="rId13990" Type="http://schemas.openxmlformats.org/officeDocument/2006/relationships/image" Target="../media/image14089.png"/><Relationship Id="rId13991" Type="http://schemas.openxmlformats.org/officeDocument/2006/relationships/image" Target="../media/image14090.png"/><Relationship Id="rId13992" Type="http://schemas.openxmlformats.org/officeDocument/2006/relationships/image" Target="../media/image14091.png"/><Relationship Id="rId13993" Type="http://schemas.openxmlformats.org/officeDocument/2006/relationships/image" Target="../media/image14092.png"/><Relationship Id="rId13994" Type="http://schemas.openxmlformats.org/officeDocument/2006/relationships/image" Target="../media/image14093.png"/><Relationship Id="rId13995" Type="http://schemas.openxmlformats.org/officeDocument/2006/relationships/image" Target="../media/image14094.png"/><Relationship Id="rId13996" Type="http://schemas.openxmlformats.org/officeDocument/2006/relationships/image" Target="../media/image14095.png"/><Relationship Id="rId13997" Type="http://schemas.openxmlformats.org/officeDocument/2006/relationships/image" Target="../media/image14096.png"/><Relationship Id="rId13998" Type="http://schemas.openxmlformats.org/officeDocument/2006/relationships/image" Target="../media/image14097.png"/><Relationship Id="rId13999" Type="http://schemas.openxmlformats.org/officeDocument/2006/relationships/image" Target="../media/image14098.png"/><Relationship Id="rId14000" Type="http://schemas.openxmlformats.org/officeDocument/2006/relationships/image" Target="../media/image14099.png"/><Relationship Id="rId14001" Type="http://schemas.openxmlformats.org/officeDocument/2006/relationships/image" Target="../media/image14100.png"/><Relationship Id="rId14002" Type="http://schemas.openxmlformats.org/officeDocument/2006/relationships/image" Target="../media/image14101.png"/><Relationship Id="rId14003" Type="http://schemas.openxmlformats.org/officeDocument/2006/relationships/image" Target="../media/image14102.png"/><Relationship Id="rId14004" Type="http://schemas.openxmlformats.org/officeDocument/2006/relationships/image" Target="../media/image14103.png"/><Relationship Id="rId14005" Type="http://schemas.openxmlformats.org/officeDocument/2006/relationships/image" Target="../media/image14104.png"/><Relationship Id="rId14006" Type="http://schemas.openxmlformats.org/officeDocument/2006/relationships/image" Target="../media/image14105.png"/><Relationship Id="rId14007" Type="http://schemas.openxmlformats.org/officeDocument/2006/relationships/image" Target="../media/image14106.png"/><Relationship Id="rId14008" Type="http://schemas.openxmlformats.org/officeDocument/2006/relationships/image" Target="../media/image14107.png"/><Relationship Id="rId14009" Type="http://schemas.openxmlformats.org/officeDocument/2006/relationships/image" Target="../media/image14108.png"/><Relationship Id="rId14010" Type="http://schemas.openxmlformats.org/officeDocument/2006/relationships/image" Target="../media/image14109.png"/><Relationship Id="rId14011" Type="http://schemas.openxmlformats.org/officeDocument/2006/relationships/image" Target="../media/image14110.png"/><Relationship Id="rId14012" Type="http://schemas.openxmlformats.org/officeDocument/2006/relationships/image" Target="../media/image14111.png"/><Relationship Id="rId14013" Type="http://schemas.openxmlformats.org/officeDocument/2006/relationships/image" Target="../media/image14112.png"/><Relationship Id="rId14014" Type="http://schemas.openxmlformats.org/officeDocument/2006/relationships/image" Target="../media/image14113.png"/><Relationship Id="rId14015" Type="http://schemas.openxmlformats.org/officeDocument/2006/relationships/image" Target="../media/image14114.png"/><Relationship Id="rId14016" Type="http://schemas.openxmlformats.org/officeDocument/2006/relationships/image" Target="../media/image14115.png"/><Relationship Id="rId14017" Type="http://schemas.openxmlformats.org/officeDocument/2006/relationships/image" Target="../media/image14116.png"/><Relationship Id="rId14018" Type="http://schemas.openxmlformats.org/officeDocument/2006/relationships/image" Target="../media/image14117.png"/><Relationship Id="rId14019" Type="http://schemas.openxmlformats.org/officeDocument/2006/relationships/image" Target="../media/image14118.png"/><Relationship Id="rId14020" Type="http://schemas.openxmlformats.org/officeDocument/2006/relationships/image" Target="../media/image14119.png"/><Relationship Id="rId14021" Type="http://schemas.openxmlformats.org/officeDocument/2006/relationships/image" Target="../media/image14120.png"/><Relationship Id="rId14022" Type="http://schemas.openxmlformats.org/officeDocument/2006/relationships/image" Target="../media/image14121.png"/><Relationship Id="rId14023" Type="http://schemas.openxmlformats.org/officeDocument/2006/relationships/image" Target="../media/image14122.png"/><Relationship Id="rId14024" Type="http://schemas.openxmlformats.org/officeDocument/2006/relationships/image" Target="../media/image14123.png"/><Relationship Id="rId14025" Type="http://schemas.openxmlformats.org/officeDocument/2006/relationships/image" Target="../media/image14124.png"/><Relationship Id="rId14026" Type="http://schemas.openxmlformats.org/officeDocument/2006/relationships/image" Target="../media/image14125.png"/><Relationship Id="rId14027" Type="http://schemas.openxmlformats.org/officeDocument/2006/relationships/image" Target="../media/image14126.png"/><Relationship Id="rId14028" Type="http://schemas.openxmlformats.org/officeDocument/2006/relationships/image" Target="../media/image14127.png"/><Relationship Id="rId14029" Type="http://schemas.openxmlformats.org/officeDocument/2006/relationships/image" Target="../media/image14128.png"/><Relationship Id="rId14030" Type="http://schemas.openxmlformats.org/officeDocument/2006/relationships/image" Target="../media/image14129.png"/><Relationship Id="rId14031" Type="http://schemas.openxmlformats.org/officeDocument/2006/relationships/image" Target="../media/image14130.png"/><Relationship Id="rId14032" Type="http://schemas.openxmlformats.org/officeDocument/2006/relationships/image" Target="../media/image14131.png"/><Relationship Id="rId14033" Type="http://schemas.openxmlformats.org/officeDocument/2006/relationships/image" Target="../media/image14132.png"/><Relationship Id="rId14034" Type="http://schemas.openxmlformats.org/officeDocument/2006/relationships/image" Target="../media/image14133.png"/><Relationship Id="rId14035" Type="http://schemas.openxmlformats.org/officeDocument/2006/relationships/image" Target="../media/image14134.png"/><Relationship Id="rId14036" Type="http://schemas.openxmlformats.org/officeDocument/2006/relationships/image" Target="../media/image14135.png"/><Relationship Id="rId14037" Type="http://schemas.openxmlformats.org/officeDocument/2006/relationships/image" Target="../media/image14136.png"/><Relationship Id="rId14038" Type="http://schemas.openxmlformats.org/officeDocument/2006/relationships/image" Target="../media/image14137.png"/><Relationship Id="rId14039" Type="http://schemas.openxmlformats.org/officeDocument/2006/relationships/image" Target="../media/image14138.png"/><Relationship Id="rId14040" Type="http://schemas.openxmlformats.org/officeDocument/2006/relationships/image" Target="../media/image14139.png"/><Relationship Id="rId14041" Type="http://schemas.openxmlformats.org/officeDocument/2006/relationships/image" Target="../media/image14140.png"/><Relationship Id="rId14042" Type="http://schemas.openxmlformats.org/officeDocument/2006/relationships/image" Target="../media/image14141.png"/><Relationship Id="rId14043" Type="http://schemas.openxmlformats.org/officeDocument/2006/relationships/image" Target="../media/image14142.png"/><Relationship Id="rId14044" Type="http://schemas.openxmlformats.org/officeDocument/2006/relationships/image" Target="../media/image14143.png"/><Relationship Id="rId14045" Type="http://schemas.openxmlformats.org/officeDocument/2006/relationships/image" Target="../media/image14144.png"/><Relationship Id="rId14046" Type="http://schemas.openxmlformats.org/officeDocument/2006/relationships/image" Target="../media/image14145.png"/><Relationship Id="rId14047" Type="http://schemas.openxmlformats.org/officeDocument/2006/relationships/image" Target="../media/image14146.png"/><Relationship Id="rId14048" Type="http://schemas.openxmlformats.org/officeDocument/2006/relationships/image" Target="../media/image14147.png"/><Relationship Id="rId14049" Type="http://schemas.openxmlformats.org/officeDocument/2006/relationships/image" Target="../media/image14148.png"/><Relationship Id="rId14050" Type="http://schemas.openxmlformats.org/officeDocument/2006/relationships/image" Target="../media/image14149.png"/><Relationship Id="rId14051" Type="http://schemas.openxmlformats.org/officeDocument/2006/relationships/image" Target="../media/image14150.png"/><Relationship Id="rId14052" Type="http://schemas.openxmlformats.org/officeDocument/2006/relationships/image" Target="../media/image14151.png"/><Relationship Id="rId14053" Type="http://schemas.openxmlformats.org/officeDocument/2006/relationships/image" Target="../media/image14152.png"/><Relationship Id="rId14054" Type="http://schemas.openxmlformats.org/officeDocument/2006/relationships/image" Target="../media/image14153.png"/><Relationship Id="rId14055" Type="http://schemas.openxmlformats.org/officeDocument/2006/relationships/image" Target="../media/image14154.png"/><Relationship Id="rId14056" Type="http://schemas.openxmlformats.org/officeDocument/2006/relationships/image" Target="../media/image14155.png"/><Relationship Id="rId14057" Type="http://schemas.openxmlformats.org/officeDocument/2006/relationships/image" Target="../media/image14156.png"/><Relationship Id="rId14058" Type="http://schemas.openxmlformats.org/officeDocument/2006/relationships/image" Target="../media/image14157.png"/><Relationship Id="rId14059" Type="http://schemas.openxmlformats.org/officeDocument/2006/relationships/image" Target="../media/image14158.png"/><Relationship Id="rId14060" Type="http://schemas.openxmlformats.org/officeDocument/2006/relationships/image" Target="../media/image14159.png"/><Relationship Id="rId14061" Type="http://schemas.openxmlformats.org/officeDocument/2006/relationships/image" Target="../media/image14160.png"/><Relationship Id="rId14062" Type="http://schemas.openxmlformats.org/officeDocument/2006/relationships/image" Target="../media/image14161.png"/><Relationship Id="rId14063" Type="http://schemas.openxmlformats.org/officeDocument/2006/relationships/image" Target="../media/image14162.png"/><Relationship Id="rId14064" Type="http://schemas.openxmlformats.org/officeDocument/2006/relationships/image" Target="../media/image14163.png"/><Relationship Id="rId14065" Type="http://schemas.openxmlformats.org/officeDocument/2006/relationships/image" Target="../media/image14164.png"/><Relationship Id="rId14066" Type="http://schemas.openxmlformats.org/officeDocument/2006/relationships/image" Target="../media/image14165.png"/><Relationship Id="rId14067" Type="http://schemas.openxmlformats.org/officeDocument/2006/relationships/image" Target="../media/image14166.png"/><Relationship Id="rId14068" Type="http://schemas.openxmlformats.org/officeDocument/2006/relationships/image" Target="../media/image14167.png"/><Relationship Id="rId14069" Type="http://schemas.openxmlformats.org/officeDocument/2006/relationships/image" Target="../media/image14168.png"/><Relationship Id="rId14070" Type="http://schemas.openxmlformats.org/officeDocument/2006/relationships/image" Target="../media/image14169.png"/><Relationship Id="rId14071" Type="http://schemas.openxmlformats.org/officeDocument/2006/relationships/image" Target="../media/image14170.png"/><Relationship Id="rId14072" Type="http://schemas.openxmlformats.org/officeDocument/2006/relationships/image" Target="../media/image14171.png"/><Relationship Id="rId14073" Type="http://schemas.openxmlformats.org/officeDocument/2006/relationships/image" Target="../media/image14172.png"/><Relationship Id="rId14074" Type="http://schemas.openxmlformats.org/officeDocument/2006/relationships/image" Target="../media/image14173.png"/><Relationship Id="rId14075" Type="http://schemas.openxmlformats.org/officeDocument/2006/relationships/image" Target="../media/image14174.png"/><Relationship Id="rId14076" Type="http://schemas.openxmlformats.org/officeDocument/2006/relationships/image" Target="../media/image14175.png"/><Relationship Id="rId14077" Type="http://schemas.openxmlformats.org/officeDocument/2006/relationships/image" Target="../media/image14176.png"/><Relationship Id="rId14078" Type="http://schemas.openxmlformats.org/officeDocument/2006/relationships/image" Target="../media/image14177.png"/><Relationship Id="rId14079" Type="http://schemas.openxmlformats.org/officeDocument/2006/relationships/image" Target="../media/image14178.png"/><Relationship Id="rId14080" Type="http://schemas.openxmlformats.org/officeDocument/2006/relationships/image" Target="../media/image14179.png"/><Relationship Id="rId14081" Type="http://schemas.openxmlformats.org/officeDocument/2006/relationships/image" Target="../media/image14180.png"/><Relationship Id="rId14082" Type="http://schemas.openxmlformats.org/officeDocument/2006/relationships/image" Target="../media/image14181.png"/><Relationship Id="rId14083" Type="http://schemas.openxmlformats.org/officeDocument/2006/relationships/image" Target="../media/image14182.png"/><Relationship Id="rId14084" Type="http://schemas.openxmlformats.org/officeDocument/2006/relationships/image" Target="../media/image14183.png"/><Relationship Id="rId14085" Type="http://schemas.openxmlformats.org/officeDocument/2006/relationships/image" Target="../media/image14184.png"/><Relationship Id="rId14086" Type="http://schemas.openxmlformats.org/officeDocument/2006/relationships/image" Target="../media/image14185.png"/><Relationship Id="rId14087" Type="http://schemas.openxmlformats.org/officeDocument/2006/relationships/image" Target="../media/image14186.png"/><Relationship Id="rId14088" Type="http://schemas.openxmlformats.org/officeDocument/2006/relationships/image" Target="../media/image14187.png"/><Relationship Id="rId14089" Type="http://schemas.openxmlformats.org/officeDocument/2006/relationships/image" Target="../media/image14188.png"/><Relationship Id="rId14090" Type="http://schemas.openxmlformats.org/officeDocument/2006/relationships/image" Target="../media/image14189.png"/><Relationship Id="rId14091" Type="http://schemas.openxmlformats.org/officeDocument/2006/relationships/image" Target="../media/image14190.png"/><Relationship Id="rId14092" Type="http://schemas.openxmlformats.org/officeDocument/2006/relationships/image" Target="../media/image14191.png"/><Relationship Id="rId14093" Type="http://schemas.openxmlformats.org/officeDocument/2006/relationships/image" Target="../media/image14192.png"/><Relationship Id="rId14094" Type="http://schemas.openxmlformats.org/officeDocument/2006/relationships/image" Target="../media/image14193.png"/><Relationship Id="rId14095" Type="http://schemas.openxmlformats.org/officeDocument/2006/relationships/image" Target="../media/image14194.png"/><Relationship Id="rId14096" Type="http://schemas.openxmlformats.org/officeDocument/2006/relationships/image" Target="../media/image14195.png"/><Relationship Id="rId14097" Type="http://schemas.openxmlformats.org/officeDocument/2006/relationships/image" Target="../media/image14196.png"/><Relationship Id="rId14098" Type="http://schemas.openxmlformats.org/officeDocument/2006/relationships/image" Target="../media/image14197.png"/><Relationship Id="rId14099" Type="http://schemas.openxmlformats.org/officeDocument/2006/relationships/image" Target="../media/image14198.png"/><Relationship Id="rId14100" Type="http://schemas.openxmlformats.org/officeDocument/2006/relationships/image" Target="../media/image14199.png"/><Relationship Id="rId14101" Type="http://schemas.openxmlformats.org/officeDocument/2006/relationships/image" Target="../media/image14200.png"/><Relationship Id="rId14102" Type="http://schemas.openxmlformats.org/officeDocument/2006/relationships/image" Target="../media/image14201.png"/><Relationship Id="rId14103" Type="http://schemas.openxmlformats.org/officeDocument/2006/relationships/image" Target="../media/image14202.png"/><Relationship Id="rId14104" Type="http://schemas.openxmlformats.org/officeDocument/2006/relationships/image" Target="../media/image14203.png"/><Relationship Id="rId14105" Type="http://schemas.openxmlformats.org/officeDocument/2006/relationships/image" Target="../media/image14204.png"/><Relationship Id="rId14106" Type="http://schemas.openxmlformats.org/officeDocument/2006/relationships/image" Target="../media/image14205.png"/><Relationship Id="rId14107" Type="http://schemas.openxmlformats.org/officeDocument/2006/relationships/image" Target="../media/image14206.png"/><Relationship Id="rId14108" Type="http://schemas.openxmlformats.org/officeDocument/2006/relationships/image" Target="../media/image14207.png"/><Relationship Id="rId14109" Type="http://schemas.openxmlformats.org/officeDocument/2006/relationships/image" Target="../media/image14208.png"/><Relationship Id="rId14110" Type="http://schemas.openxmlformats.org/officeDocument/2006/relationships/image" Target="../media/image14209.png"/><Relationship Id="rId14111" Type="http://schemas.openxmlformats.org/officeDocument/2006/relationships/image" Target="../media/image14210.png"/><Relationship Id="rId14112" Type="http://schemas.openxmlformats.org/officeDocument/2006/relationships/image" Target="../media/image14211.png"/><Relationship Id="rId14113" Type="http://schemas.openxmlformats.org/officeDocument/2006/relationships/image" Target="../media/image14212.png"/><Relationship Id="rId14114" Type="http://schemas.openxmlformats.org/officeDocument/2006/relationships/image" Target="../media/image14213.png"/><Relationship Id="rId14115" Type="http://schemas.openxmlformats.org/officeDocument/2006/relationships/image" Target="../media/image14214.png"/><Relationship Id="rId14116" Type="http://schemas.openxmlformats.org/officeDocument/2006/relationships/image" Target="../media/image14215.png"/><Relationship Id="rId14117" Type="http://schemas.openxmlformats.org/officeDocument/2006/relationships/image" Target="../media/image14216.png"/><Relationship Id="rId14118" Type="http://schemas.openxmlformats.org/officeDocument/2006/relationships/image" Target="../media/image14217.png"/><Relationship Id="rId14119" Type="http://schemas.openxmlformats.org/officeDocument/2006/relationships/image" Target="../media/image14218.png"/><Relationship Id="rId14120" Type="http://schemas.openxmlformats.org/officeDocument/2006/relationships/image" Target="../media/image14219.png"/><Relationship Id="rId14121" Type="http://schemas.openxmlformats.org/officeDocument/2006/relationships/image" Target="../media/image14220.png"/><Relationship Id="rId14122" Type="http://schemas.openxmlformats.org/officeDocument/2006/relationships/image" Target="../media/image14221.png"/><Relationship Id="rId14123" Type="http://schemas.openxmlformats.org/officeDocument/2006/relationships/image" Target="../media/image14222.png"/><Relationship Id="rId14124" Type="http://schemas.openxmlformats.org/officeDocument/2006/relationships/image" Target="../media/image14223.png"/><Relationship Id="rId14125" Type="http://schemas.openxmlformats.org/officeDocument/2006/relationships/image" Target="../media/image14224.png"/><Relationship Id="rId14126" Type="http://schemas.openxmlformats.org/officeDocument/2006/relationships/image" Target="../media/image14225.png"/><Relationship Id="rId14127" Type="http://schemas.openxmlformats.org/officeDocument/2006/relationships/image" Target="../media/image14226.png"/><Relationship Id="rId14128" Type="http://schemas.openxmlformats.org/officeDocument/2006/relationships/image" Target="../media/image14227.png"/><Relationship Id="rId14129" Type="http://schemas.openxmlformats.org/officeDocument/2006/relationships/image" Target="../media/image14228.png"/><Relationship Id="rId14130" Type="http://schemas.openxmlformats.org/officeDocument/2006/relationships/image" Target="../media/image14229.png"/><Relationship Id="rId14131" Type="http://schemas.openxmlformats.org/officeDocument/2006/relationships/image" Target="../media/image14230.png"/><Relationship Id="rId14132" Type="http://schemas.openxmlformats.org/officeDocument/2006/relationships/image" Target="../media/image14231.png"/><Relationship Id="rId14133" Type="http://schemas.openxmlformats.org/officeDocument/2006/relationships/image" Target="../media/image14232.png"/><Relationship Id="rId14134" Type="http://schemas.openxmlformats.org/officeDocument/2006/relationships/image" Target="../media/image14233.png"/><Relationship Id="rId14135" Type="http://schemas.openxmlformats.org/officeDocument/2006/relationships/image" Target="../media/image14234.png"/><Relationship Id="rId14136" Type="http://schemas.openxmlformats.org/officeDocument/2006/relationships/image" Target="../media/image14235.png"/><Relationship Id="rId14137" Type="http://schemas.openxmlformats.org/officeDocument/2006/relationships/image" Target="../media/image14236.png"/><Relationship Id="rId14138" Type="http://schemas.openxmlformats.org/officeDocument/2006/relationships/image" Target="../media/image14237.png"/><Relationship Id="rId14139" Type="http://schemas.openxmlformats.org/officeDocument/2006/relationships/image" Target="../media/image14238.png"/><Relationship Id="rId14140" Type="http://schemas.openxmlformats.org/officeDocument/2006/relationships/image" Target="../media/image14239.png"/><Relationship Id="rId14141" Type="http://schemas.openxmlformats.org/officeDocument/2006/relationships/image" Target="../media/image14240.png"/><Relationship Id="rId14142" Type="http://schemas.openxmlformats.org/officeDocument/2006/relationships/image" Target="../media/image14241.png"/><Relationship Id="rId14143" Type="http://schemas.openxmlformats.org/officeDocument/2006/relationships/image" Target="../media/image14242.png"/><Relationship Id="rId14144" Type="http://schemas.openxmlformats.org/officeDocument/2006/relationships/image" Target="../media/image14243.png"/><Relationship Id="rId14145" Type="http://schemas.openxmlformats.org/officeDocument/2006/relationships/image" Target="../media/image14244.png"/><Relationship Id="rId14146" Type="http://schemas.openxmlformats.org/officeDocument/2006/relationships/image" Target="../media/image14245.png"/><Relationship Id="rId14147" Type="http://schemas.openxmlformats.org/officeDocument/2006/relationships/image" Target="../media/image14246.png"/><Relationship Id="rId14148" Type="http://schemas.openxmlformats.org/officeDocument/2006/relationships/image" Target="../media/image14247.png"/><Relationship Id="rId14149" Type="http://schemas.openxmlformats.org/officeDocument/2006/relationships/image" Target="../media/image14248.png"/><Relationship Id="rId14150" Type="http://schemas.openxmlformats.org/officeDocument/2006/relationships/image" Target="../media/image14249.png"/><Relationship Id="rId14151" Type="http://schemas.openxmlformats.org/officeDocument/2006/relationships/image" Target="../media/image14250.png"/><Relationship Id="rId14152" Type="http://schemas.openxmlformats.org/officeDocument/2006/relationships/image" Target="../media/image14251.png"/><Relationship Id="rId14153" Type="http://schemas.openxmlformats.org/officeDocument/2006/relationships/image" Target="../media/image14252.png"/><Relationship Id="rId14154" Type="http://schemas.openxmlformats.org/officeDocument/2006/relationships/image" Target="../media/image14253.png"/><Relationship Id="rId14155" Type="http://schemas.openxmlformats.org/officeDocument/2006/relationships/image" Target="../media/image14254.png"/><Relationship Id="rId14156" Type="http://schemas.openxmlformats.org/officeDocument/2006/relationships/image" Target="../media/image14255.png"/><Relationship Id="rId14157" Type="http://schemas.openxmlformats.org/officeDocument/2006/relationships/image" Target="../media/image14256.png"/><Relationship Id="rId14158" Type="http://schemas.openxmlformats.org/officeDocument/2006/relationships/image" Target="../media/image14257.png"/><Relationship Id="rId14159" Type="http://schemas.openxmlformats.org/officeDocument/2006/relationships/image" Target="../media/image14258.png"/><Relationship Id="rId14160" Type="http://schemas.openxmlformats.org/officeDocument/2006/relationships/image" Target="../media/image14259.png"/><Relationship Id="rId14161" Type="http://schemas.openxmlformats.org/officeDocument/2006/relationships/image" Target="../media/image14260.png"/><Relationship Id="rId14162" Type="http://schemas.openxmlformats.org/officeDocument/2006/relationships/image" Target="../media/image14261.png"/><Relationship Id="rId14163" Type="http://schemas.openxmlformats.org/officeDocument/2006/relationships/image" Target="../media/image14262.png"/><Relationship Id="rId14164" Type="http://schemas.openxmlformats.org/officeDocument/2006/relationships/image" Target="../media/image14263.png"/><Relationship Id="rId14165" Type="http://schemas.openxmlformats.org/officeDocument/2006/relationships/image" Target="../media/image14264.png"/><Relationship Id="rId14166" Type="http://schemas.openxmlformats.org/officeDocument/2006/relationships/image" Target="../media/image14265.png"/><Relationship Id="rId14167" Type="http://schemas.openxmlformats.org/officeDocument/2006/relationships/image" Target="../media/image14266.png"/><Relationship Id="rId14168" Type="http://schemas.openxmlformats.org/officeDocument/2006/relationships/image" Target="../media/image14267.png"/><Relationship Id="rId14169" Type="http://schemas.openxmlformats.org/officeDocument/2006/relationships/image" Target="../media/image14268.png"/><Relationship Id="rId14170" Type="http://schemas.openxmlformats.org/officeDocument/2006/relationships/image" Target="../media/image14269.png"/><Relationship Id="rId14171" Type="http://schemas.openxmlformats.org/officeDocument/2006/relationships/image" Target="../media/image14270.png"/><Relationship Id="rId14172" Type="http://schemas.openxmlformats.org/officeDocument/2006/relationships/image" Target="../media/image14271.png"/><Relationship Id="rId14173" Type="http://schemas.openxmlformats.org/officeDocument/2006/relationships/image" Target="../media/image14272.png"/><Relationship Id="rId14174" Type="http://schemas.openxmlformats.org/officeDocument/2006/relationships/image" Target="../media/image14273.png"/><Relationship Id="rId14175" Type="http://schemas.openxmlformats.org/officeDocument/2006/relationships/image" Target="../media/image14274.png"/><Relationship Id="rId14176" Type="http://schemas.openxmlformats.org/officeDocument/2006/relationships/image" Target="../media/image14275.png"/><Relationship Id="rId14177" Type="http://schemas.openxmlformats.org/officeDocument/2006/relationships/image" Target="../media/image14276.png"/><Relationship Id="rId14178" Type="http://schemas.openxmlformats.org/officeDocument/2006/relationships/image" Target="../media/image14277.png"/><Relationship Id="rId14179" Type="http://schemas.openxmlformats.org/officeDocument/2006/relationships/image" Target="../media/image14278.png"/><Relationship Id="rId14180" Type="http://schemas.openxmlformats.org/officeDocument/2006/relationships/image" Target="../media/image14279.png"/><Relationship Id="rId14181" Type="http://schemas.openxmlformats.org/officeDocument/2006/relationships/image" Target="../media/image14280.png"/><Relationship Id="rId14182" Type="http://schemas.openxmlformats.org/officeDocument/2006/relationships/image" Target="../media/image14281.png"/><Relationship Id="rId14183" Type="http://schemas.openxmlformats.org/officeDocument/2006/relationships/image" Target="../media/image14282.png"/><Relationship Id="rId14184" Type="http://schemas.openxmlformats.org/officeDocument/2006/relationships/image" Target="../media/image14283.png"/><Relationship Id="rId14185" Type="http://schemas.openxmlformats.org/officeDocument/2006/relationships/image" Target="../media/image14284.png"/><Relationship Id="rId14186" Type="http://schemas.openxmlformats.org/officeDocument/2006/relationships/image" Target="../media/image14285.png"/><Relationship Id="rId14187" Type="http://schemas.openxmlformats.org/officeDocument/2006/relationships/image" Target="../media/image14286.png"/><Relationship Id="rId14188" Type="http://schemas.openxmlformats.org/officeDocument/2006/relationships/image" Target="../media/image14287.png"/><Relationship Id="rId14189" Type="http://schemas.openxmlformats.org/officeDocument/2006/relationships/image" Target="../media/image14288.png"/><Relationship Id="rId14190" Type="http://schemas.openxmlformats.org/officeDocument/2006/relationships/image" Target="../media/image14289.png"/><Relationship Id="rId14191" Type="http://schemas.openxmlformats.org/officeDocument/2006/relationships/image" Target="../media/image14290.png"/><Relationship Id="rId14192" Type="http://schemas.openxmlformats.org/officeDocument/2006/relationships/image" Target="../media/image14291.png"/><Relationship Id="rId14193" Type="http://schemas.openxmlformats.org/officeDocument/2006/relationships/image" Target="../media/image14292.png"/><Relationship Id="rId14194" Type="http://schemas.openxmlformats.org/officeDocument/2006/relationships/image" Target="../media/image14293.png"/><Relationship Id="rId14195" Type="http://schemas.openxmlformats.org/officeDocument/2006/relationships/image" Target="../media/image14294.png"/><Relationship Id="rId14196" Type="http://schemas.openxmlformats.org/officeDocument/2006/relationships/image" Target="../media/image14295.png"/><Relationship Id="rId14197" Type="http://schemas.openxmlformats.org/officeDocument/2006/relationships/image" Target="../media/image14296.png"/><Relationship Id="rId14198" Type="http://schemas.openxmlformats.org/officeDocument/2006/relationships/image" Target="../media/image14297.png"/><Relationship Id="rId14199" Type="http://schemas.openxmlformats.org/officeDocument/2006/relationships/image" Target="../media/image14298.png"/><Relationship Id="rId14200" Type="http://schemas.openxmlformats.org/officeDocument/2006/relationships/image" Target="../media/image14299.png"/><Relationship Id="rId14201" Type="http://schemas.openxmlformats.org/officeDocument/2006/relationships/image" Target="../media/image14300.png"/><Relationship Id="rId14202" Type="http://schemas.openxmlformats.org/officeDocument/2006/relationships/image" Target="../media/image14301.png"/><Relationship Id="rId14203" Type="http://schemas.openxmlformats.org/officeDocument/2006/relationships/image" Target="../media/image14302.png"/><Relationship Id="rId14204" Type="http://schemas.openxmlformats.org/officeDocument/2006/relationships/image" Target="../media/image14303.png"/><Relationship Id="rId14205" Type="http://schemas.openxmlformats.org/officeDocument/2006/relationships/image" Target="../media/image14304.png"/><Relationship Id="rId14206" Type="http://schemas.openxmlformats.org/officeDocument/2006/relationships/image" Target="../media/image14305.png"/><Relationship Id="rId14207" Type="http://schemas.openxmlformats.org/officeDocument/2006/relationships/image" Target="../media/image14306.png"/><Relationship Id="rId14208" Type="http://schemas.openxmlformats.org/officeDocument/2006/relationships/image" Target="../media/image14307.png"/><Relationship Id="rId14209" Type="http://schemas.openxmlformats.org/officeDocument/2006/relationships/image" Target="../media/image14308.png"/><Relationship Id="rId14210" Type="http://schemas.openxmlformats.org/officeDocument/2006/relationships/image" Target="../media/image14309.png"/><Relationship Id="rId14211" Type="http://schemas.openxmlformats.org/officeDocument/2006/relationships/image" Target="../media/image14310.png"/><Relationship Id="rId14212" Type="http://schemas.openxmlformats.org/officeDocument/2006/relationships/image" Target="../media/image14311.png"/><Relationship Id="rId14213" Type="http://schemas.openxmlformats.org/officeDocument/2006/relationships/image" Target="../media/image14312.png"/><Relationship Id="rId14214" Type="http://schemas.openxmlformats.org/officeDocument/2006/relationships/image" Target="../media/image14313.png"/><Relationship Id="rId14215" Type="http://schemas.openxmlformats.org/officeDocument/2006/relationships/image" Target="../media/image14314.png"/><Relationship Id="rId14216" Type="http://schemas.openxmlformats.org/officeDocument/2006/relationships/image" Target="../media/image14315.png"/><Relationship Id="rId14217" Type="http://schemas.openxmlformats.org/officeDocument/2006/relationships/image" Target="../media/image14316.png"/><Relationship Id="rId14218" Type="http://schemas.openxmlformats.org/officeDocument/2006/relationships/image" Target="../media/image14317.png"/><Relationship Id="rId14219" Type="http://schemas.openxmlformats.org/officeDocument/2006/relationships/image" Target="../media/image14318.png"/><Relationship Id="rId14220" Type="http://schemas.openxmlformats.org/officeDocument/2006/relationships/image" Target="../media/image14319.png"/><Relationship Id="rId14221" Type="http://schemas.openxmlformats.org/officeDocument/2006/relationships/image" Target="../media/image14320.png"/><Relationship Id="rId14222" Type="http://schemas.openxmlformats.org/officeDocument/2006/relationships/image" Target="../media/image14321.png"/><Relationship Id="rId14223" Type="http://schemas.openxmlformats.org/officeDocument/2006/relationships/image" Target="../media/image14322.png"/><Relationship Id="rId14224" Type="http://schemas.openxmlformats.org/officeDocument/2006/relationships/image" Target="../media/image14323.png"/><Relationship Id="rId14225" Type="http://schemas.openxmlformats.org/officeDocument/2006/relationships/image" Target="../media/image14324.png"/><Relationship Id="rId14226" Type="http://schemas.openxmlformats.org/officeDocument/2006/relationships/image" Target="../media/image14325.png"/><Relationship Id="rId14227" Type="http://schemas.openxmlformats.org/officeDocument/2006/relationships/image" Target="../media/image14326.png"/><Relationship Id="rId14228" Type="http://schemas.openxmlformats.org/officeDocument/2006/relationships/image" Target="../media/image14327.png"/><Relationship Id="rId14229" Type="http://schemas.openxmlformats.org/officeDocument/2006/relationships/image" Target="../media/image14328.png"/><Relationship Id="rId14230" Type="http://schemas.openxmlformats.org/officeDocument/2006/relationships/image" Target="../media/image14329.png"/><Relationship Id="rId14231" Type="http://schemas.openxmlformats.org/officeDocument/2006/relationships/image" Target="../media/image14330.png"/><Relationship Id="rId14232" Type="http://schemas.openxmlformats.org/officeDocument/2006/relationships/image" Target="../media/image14331.png"/><Relationship Id="rId14233" Type="http://schemas.openxmlformats.org/officeDocument/2006/relationships/image" Target="../media/image14332.png"/><Relationship Id="rId14234" Type="http://schemas.openxmlformats.org/officeDocument/2006/relationships/image" Target="../media/image14333.png"/><Relationship Id="rId14235" Type="http://schemas.openxmlformats.org/officeDocument/2006/relationships/image" Target="../media/image14334.png"/><Relationship Id="rId14236" Type="http://schemas.openxmlformats.org/officeDocument/2006/relationships/image" Target="../media/image14335.png"/><Relationship Id="rId14237" Type="http://schemas.openxmlformats.org/officeDocument/2006/relationships/image" Target="../media/image14336.png"/><Relationship Id="rId14238" Type="http://schemas.openxmlformats.org/officeDocument/2006/relationships/image" Target="../media/image14337.png"/><Relationship Id="rId14239" Type="http://schemas.openxmlformats.org/officeDocument/2006/relationships/image" Target="../media/image14338.png"/><Relationship Id="rId14240" Type="http://schemas.openxmlformats.org/officeDocument/2006/relationships/image" Target="../media/image14339.png"/><Relationship Id="rId14241" Type="http://schemas.openxmlformats.org/officeDocument/2006/relationships/image" Target="../media/image14340.png"/><Relationship Id="rId14242" Type="http://schemas.openxmlformats.org/officeDocument/2006/relationships/image" Target="../media/image14341.png"/><Relationship Id="rId14243" Type="http://schemas.openxmlformats.org/officeDocument/2006/relationships/image" Target="../media/image14342.png"/><Relationship Id="rId14244" Type="http://schemas.openxmlformats.org/officeDocument/2006/relationships/image" Target="../media/image14343.png"/><Relationship Id="rId14245" Type="http://schemas.openxmlformats.org/officeDocument/2006/relationships/image" Target="../media/image14344.png"/><Relationship Id="rId14246" Type="http://schemas.openxmlformats.org/officeDocument/2006/relationships/image" Target="../media/image14345.png"/><Relationship Id="rId14247" Type="http://schemas.openxmlformats.org/officeDocument/2006/relationships/image" Target="../media/image14346.png"/><Relationship Id="rId14248" Type="http://schemas.openxmlformats.org/officeDocument/2006/relationships/image" Target="../media/image14347.png"/><Relationship Id="rId14249" Type="http://schemas.openxmlformats.org/officeDocument/2006/relationships/image" Target="../media/image14348.png"/><Relationship Id="rId14250" Type="http://schemas.openxmlformats.org/officeDocument/2006/relationships/image" Target="../media/image14349.png"/><Relationship Id="rId14251" Type="http://schemas.openxmlformats.org/officeDocument/2006/relationships/image" Target="../media/image14350.png"/><Relationship Id="rId14252" Type="http://schemas.openxmlformats.org/officeDocument/2006/relationships/image" Target="../media/image14351.png"/><Relationship Id="rId14253" Type="http://schemas.openxmlformats.org/officeDocument/2006/relationships/image" Target="../media/image14352.png"/><Relationship Id="rId14254" Type="http://schemas.openxmlformats.org/officeDocument/2006/relationships/image" Target="../media/image14353.png"/><Relationship Id="rId14255" Type="http://schemas.openxmlformats.org/officeDocument/2006/relationships/image" Target="../media/image14354.png"/><Relationship Id="rId14256" Type="http://schemas.openxmlformats.org/officeDocument/2006/relationships/image" Target="../media/image14355.png"/><Relationship Id="rId14257" Type="http://schemas.openxmlformats.org/officeDocument/2006/relationships/image" Target="../media/image14356.png"/><Relationship Id="rId14258" Type="http://schemas.openxmlformats.org/officeDocument/2006/relationships/image" Target="../media/image14357.png"/><Relationship Id="rId14259" Type="http://schemas.openxmlformats.org/officeDocument/2006/relationships/image" Target="../media/image14358.png"/><Relationship Id="rId14260" Type="http://schemas.openxmlformats.org/officeDocument/2006/relationships/image" Target="../media/image14359.png"/><Relationship Id="rId14261" Type="http://schemas.openxmlformats.org/officeDocument/2006/relationships/image" Target="../media/image14360.png"/><Relationship Id="rId14262" Type="http://schemas.openxmlformats.org/officeDocument/2006/relationships/image" Target="../media/image14361.png"/><Relationship Id="rId14263" Type="http://schemas.openxmlformats.org/officeDocument/2006/relationships/image" Target="../media/image14362.png"/><Relationship Id="rId14264" Type="http://schemas.openxmlformats.org/officeDocument/2006/relationships/image" Target="../media/image14363.png"/><Relationship Id="rId14265" Type="http://schemas.openxmlformats.org/officeDocument/2006/relationships/image" Target="../media/image14364.png"/><Relationship Id="rId14266" Type="http://schemas.openxmlformats.org/officeDocument/2006/relationships/image" Target="../media/image14365.png"/><Relationship Id="rId14267" Type="http://schemas.openxmlformats.org/officeDocument/2006/relationships/image" Target="../media/image14366.png"/><Relationship Id="rId14268" Type="http://schemas.openxmlformats.org/officeDocument/2006/relationships/image" Target="../media/image14367.png"/><Relationship Id="rId14269" Type="http://schemas.openxmlformats.org/officeDocument/2006/relationships/image" Target="../media/image14368.png"/><Relationship Id="rId14270" Type="http://schemas.openxmlformats.org/officeDocument/2006/relationships/image" Target="../media/image14369.png"/><Relationship Id="rId14271" Type="http://schemas.openxmlformats.org/officeDocument/2006/relationships/image" Target="../media/image14370.png"/><Relationship Id="rId14272" Type="http://schemas.openxmlformats.org/officeDocument/2006/relationships/image" Target="../media/image14371.png"/><Relationship Id="rId14273" Type="http://schemas.openxmlformats.org/officeDocument/2006/relationships/image" Target="../media/image14372.png"/><Relationship Id="rId14274" Type="http://schemas.openxmlformats.org/officeDocument/2006/relationships/image" Target="../media/image14373.png"/><Relationship Id="rId14275" Type="http://schemas.openxmlformats.org/officeDocument/2006/relationships/image" Target="../media/image14374.png"/><Relationship Id="rId14276" Type="http://schemas.openxmlformats.org/officeDocument/2006/relationships/image" Target="../media/image14375.png"/><Relationship Id="rId14277" Type="http://schemas.openxmlformats.org/officeDocument/2006/relationships/image" Target="../media/image14376.png"/><Relationship Id="rId14278" Type="http://schemas.openxmlformats.org/officeDocument/2006/relationships/image" Target="../media/image14377.png"/><Relationship Id="rId14279" Type="http://schemas.openxmlformats.org/officeDocument/2006/relationships/image" Target="../media/image14378.png"/><Relationship Id="rId14280" Type="http://schemas.openxmlformats.org/officeDocument/2006/relationships/image" Target="../media/image14379.png"/><Relationship Id="rId14281" Type="http://schemas.openxmlformats.org/officeDocument/2006/relationships/image" Target="../media/image14380.png"/><Relationship Id="rId14282" Type="http://schemas.openxmlformats.org/officeDocument/2006/relationships/image" Target="../media/image14381.png"/><Relationship Id="rId14283" Type="http://schemas.openxmlformats.org/officeDocument/2006/relationships/image" Target="../media/image14382.png"/><Relationship Id="rId14284" Type="http://schemas.openxmlformats.org/officeDocument/2006/relationships/image" Target="../media/image14383.png"/><Relationship Id="rId14285" Type="http://schemas.openxmlformats.org/officeDocument/2006/relationships/image" Target="../media/image14384.png"/><Relationship Id="rId14286" Type="http://schemas.openxmlformats.org/officeDocument/2006/relationships/image" Target="../media/image14385.png"/><Relationship Id="rId14287" Type="http://schemas.openxmlformats.org/officeDocument/2006/relationships/image" Target="../media/image14386.png"/><Relationship Id="rId14288" Type="http://schemas.openxmlformats.org/officeDocument/2006/relationships/image" Target="../media/image14387.png"/><Relationship Id="rId14289" Type="http://schemas.openxmlformats.org/officeDocument/2006/relationships/image" Target="../media/image14388.png"/><Relationship Id="rId14290" Type="http://schemas.openxmlformats.org/officeDocument/2006/relationships/image" Target="../media/image14389.png"/><Relationship Id="rId14291" Type="http://schemas.openxmlformats.org/officeDocument/2006/relationships/image" Target="../media/image14390.png"/><Relationship Id="rId14292" Type="http://schemas.openxmlformats.org/officeDocument/2006/relationships/image" Target="../media/image14391.png"/><Relationship Id="rId14293" Type="http://schemas.openxmlformats.org/officeDocument/2006/relationships/image" Target="../media/image14392.png"/><Relationship Id="rId14294" Type="http://schemas.openxmlformats.org/officeDocument/2006/relationships/image" Target="../media/image14393.png"/><Relationship Id="rId14295" Type="http://schemas.openxmlformats.org/officeDocument/2006/relationships/image" Target="../media/image14394.png"/><Relationship Id="rId14296" Type="http://schemas.openxmlformats.org/officeDocument/2006/relationships/image" Target="../media/image14395.png"/><Relationship Id="rId14297" Type="http://schemas.openxmlformats.org/officeDocument/2006/relationships/image" Target="../media/image14396.png"/><Relationship Id="rId14298" Type="http://schemas.openxmlformats.org/officeDocument/2006/relationships/image" Target="../media/image14397.png"/><Relationship Id="rId14299" Type="http://schemas.openxmlformats.org/officeDocument/2006/relationships/image" Target="../media/image14398.png"/><Relationship Id="rId14300" Type="http://schemas.openxmlformats.org/officeDocument/2006/relationships/image" Target="../media/image14399.png"/><Relationship Id="rId14301" Type="http://schemas.openxmlformats.org/officeDocument/2006/relationships/image" Target="../media/image14400.png"/><Relationship Id="rId14302" Type="http://schemas.openxmlformats.org/officeDocument/2006/relationships/image" Target="../media/image14401.png"/><Relationship Id="rId14303" Type="http://schemas.openxmlformats.org/officeDocument/2006/relationships/image" Target="../media/image14402.png"/><Relationship Id="rId14304" Type="http://schemas.openxmlformats.org/officeDocument/2006/relationships/image" Target="../media/image14403.png"/><Relationship Id="rId14305" Type="http://schemas.openxmlformats.org/officeDocument/2006/relationships/image" Target="../media/image14404.png"/><Relationship Id="rId14306" Type="http://schemas.openxmlformats.org/officeDocument/2006/relationships/image" Target="../media/image14405.png"/><Relationship Id="rId14307" Type="http://schemas.openxmlformats.org/officeDocument/2006/relationships/image" Target="../media/image14406.png"/><Relationship Id="rId14308" Type="http://schemas.openxmlformats.org/officeDocument/2006/relationships/image" Target="../media/image14407.png"/><Relationship Id="rId14309" Type="http://schemas.openxmlformats.org/officeDocument/2006/relationships/image" Target="../media/image14408.png"/><Relationship Id="rId14310" Type="http://schemas.openxmlformats.org/officeDocument/2006/relationships/image" Target="../media/image14409.png"/><Relationship Id="rId14311" Type="http://schemas.openxmlformats.org/officeDocument/2006/relationships/image" Target="../media/image14410.png"/><Relationship Id="rId14312" Type="http://schemas.openxmlformats.org/officeDocument/2006/relationships/image" Target="../media/image14411.png"/><Relationship Id="rId14313" Type="http://schemas.openxmlformats.org/officeDocument/2006/relationships/image" Target="../media/image14412.png"/><Relationship Id="rId14314" Type="http://schemas.openxmlformats.org/officeDocument/2006/relationships/image" Target="../media/image14413.png"/><Relationship Id="rId14315" Type="http://schemas.openxmlformats.org/officeDocument/2006/relationships/image" Target="../media/image14414.png"/><Relationship Id="rId14316" Type="http://schemas.openxmlformats.org/officeDocument/2006/relationships/image" Target="../media/image14415.png"/><Relationship Id="rId14317" Type="http://schemas.openxmlformats.org/officeDocument/2006/relationships/image" Target="../media/image14416.png"/><Relationship Id="rId14318" Type="http://schemas.openxmlformats.org/officeDocument/2006/relationships/image" Target="../media/image14417.png"/><Relationship Id="rId14319" Type="http://schemas.openxmlformats.org/officeDocument/2006/relationships/image" Target="../media/image14418.png"/><Relationship Id="rId14320" Type="http://schemas.openxmlformats.org/officeDocument/2006/relationships/image" Target="../media/image14419.png"/><Relationship Id="rId14321" Type="http://schemas.openxmlformats.org/officeDocument/2006/relationships/image" Target="../media/image14420.png"/><Relationship Id="rId14322" Type="http://schemas.openxmlformats.org/officeDocument/2006/relationships/image" Target="../media/image14421.png"/><Relationship Id="rId14323" Type="http://schemas.openxmlformats.org/officeDocument/2006/relationships/image" Target="../media/image14422.png"/><Relationship Id="rId14324" Type="http://schemas.openxmlformats.org/officeDocument/2006/relationships/image" Target="../media/image14423.png"/><Relationship Id="rId14325" Type="http://schemas.openxmlformats.org/officeDocument/2006/relationships/image" Target="../media/image14424.png"/><Relationship Id="rId14326" Type="http://schemas.openxmlformats.org/officeDocument/2006/relationships/image" Target="../media/image14425.png"/><Relationship Id="rId14327" Type="http://schemas.openxmlformats.org/officeDocument/2006/relationships/image" Target="../media/image14426.png"/><Relationship Id="rId14328" Type="http://schemas.openxmlformats.org/officeDocument/2006/relationships/image" Target="../media/image14427.png"/><Relationship Id="rId14329" Type="http://schemas.openxmlformats.org/officeDocument/2006/relationships/image" Target="../media/image14428.png"/><Relationship Id="rId14330" Type="http://schemas.openxmlformats.org/officeDocument/2006/relationships/image" Target="../media/image14429.png"/><Relationship Id="rId14331" Type="http://schemas.openxmlformats.org/officeDocument/2006/relationships/image" Target="../media/image14430.png"/><Relationship Id="rId14332" Type="http://schemas.openxmlformats.org/officeDocument/2006/relationships/image" Target="../media/image14431.png"/><Relationship Id="rId14333" Type="http://schemas.openxmlformats.org/officeDocument/2006/relationships/image" Target="../media/image14432.png"/><Relationship Id="rId14334" Type="http://schemas.openxmlformats.org/officeDocument/2006/relationships/image" Target="../media/image14433.png"/><Relationship Id="rId14335" Type="http://schemas.openxmlformats.org/officeDocument/2006/relationships/image" Target="../media/image14434.png"/><Relationship Id="rId14336" Type="http://schemas.openxmlformats.org/officeDocument/2006/relationships/image" Target="../media/image14435.png"/><Relationship Id="rId14337" Type="http://schemas.openxmlformats.org/officeDocument/2006/relationships/image" Target="../media/image14436.png"/><Relationship Id="rId14338" Type="http://schemas.openxmlformats.org/officeDocument/2006/relationships/image" Target="../media/image14437.png"/><Relationship Id="rId14339" Type="http://schemas.openxmlformats.org/officeDocument/2006/relationships/image" Target="../media/image14438.png"/><Relationship Id="rId14340" Type="http://schemas.openxmlformats.org/officeDocument/2006/relationships/image" Target="../media/image14439.png"/><Relationship Id="rId14341" Type="http://schemas.openxmlformats.org/officeDocument/2006/relationships/image" Target="../media/image14440.png"/><Relationship Id="rId14342" Type="http://schemas.openxmlformats.org/officeDocument/2006/relationships/image" Target="../media/image14441.png"/><Relationship Id="rId14343" Type="http://schemas.openxmlformats.org/officeDocument/2006/relationships/image" Target="../media/image14442.png"/><Relationship Id="rId14344" Type="http://schemas.openxmlformats.org/officeDocument/2006/relationships/image" Target="../media/image14443.png"/><Relationship Id="rId14345" Type="http://schemas.openxmlformats.org/officeDocument/2006/relationships/image" Target="../media/image14444.png"/><Relationship Id="rId14346" Type="http://schemas.openxmlformats.org/officeDocument/2006/relationships/image" Target="../media/image14445.png"/><Relationship Id="rId14347" Type="http://schemas.openxmlformats.org/officeDocument/2006/relationships/image" Target="../media/image14446.png"/><Relationship Id="rId14348" Type="http://schemas.openxmlformats.org/officeDocument/2006/relationships/image" Target="../media/image14447.png"/><Relationship Id="rId14349" Type="http://schemas.openxmlformats.org/officeDocument/2006/relationships/image" Target="../media/image14448.png"/><Relationship Id="rId14350" Type="http://schemas.openxmlformats.org/officeDocument/2006/relationships/image" Target="../media/image14449.png"/><Relationship Id="rId14351" Type="http://schemas.openxmlformats.org/officeDocument/2006/relationships/image" Target="../media/image14450.png"/><Relationship Id="rId14352" Type="http://schemas.openxmlformats.org/officeDocument/2006/relationships/image" Target="../media/image14451.png"/><Relationship Id="rId14353" Type="http://schemas.openxmlformats.org/officeDocument/2006/relationships/image" Target="../media/image14452.png"/><Relationship Id="rId14354" Type="http://schemas.openxmlformats.org/officeDocument/2006/relationships/image" Target="../media/image14453.png"/><Relationship Id="rId14355" Type="http://schemas.openxmlformats.org/officeDocument/2006/relationships/image" Target="../media/image14454.png"/><Relationship Id="rId14356" Type="http://schemas.openxmlformats.org/officeDocument/2006/relationships/image" Target="../media/image14455.png"/><Relationship Id="rId14357" Type="http://schemas.openxmlformats.org/officeDocument/2006/relationships/image" Target="../media/image14456.png"/><Relationship Id="rId14358" Type="http://schemas.openxmlformats.org/officeDocument/2006/relationships/image" Target="../media/image14457.png"/><Relationship Id="rId14359" Type="http://schemas.openxmlformats.org/officeDocument/2006/relationships/image" Target="../media/image14458.png"/><Relationship Id="rId14360" Type="http://schemas.openxmlformats.org/officeDocument/2006/relationships/image" Target="../media/image14459.png"/><Relationship Id="rId14361" Type="http://schemas.openxmlformats.org/officeDocument/2006/relationships/image" Target="../media/image14460.png"/><Relationship Id="rId14362" Type="http://schemas.openxmlformats.org/officeDocument/2006/relationships/image" Target="../media/image14461.png"/><Relationship Id="rId14363" Type="http://schemas.openxmlformats.org/officeDocument/2006/relationships/image" Target="../media/image14462.png"/><Relationship Id="rId14364" Type="http://schemas.openxmlformats.org/officeDocument/2006/relationships/image" Target="../media/image14463.png"/><Relationship Id="rId14365" Type="http://schemas.openxmlformats.org/officeDocument/2006/relationships/image" Target="../media/image14464.png"/><Relationship Id="rId14366" Type="http://schemas.openxmlformats.org/officeDocument/2006/relationships/image" Target="../media/image14465.png"/><Relationship Id="rId14367" Type="http://schemas.openxmlformats.org/officeDocument/2006/relationships/image" Target="../media/image14466.png"/><Relationship Id="rId14368" Type="http://schemas.openxmlformats.org/officeDocument/2006/relationships/image" Target="../media/image14467.png"/><Relationship Id="rId14369" Type="http://schemas.openxmlformats.org/officeDocument/2006/relationships/image" Target="../media/image14468.png"/><Relationship Id="rId14370" Type="http://schemas.openxmlformats.org/officeDocument/2006/relationships/image" Target="../media/image14469.png"/><Relationship Id="rId14371" Type="http://schemas.openxmlformats.org/officeDocument/2006/relationships/image" Target="../media/image14470.png"/><Relationship Id="rId14372" Type="http://schemas.openxmlformats.org/officeDocument/2006/relationships/image" Target="../media/image14471.png"/><Relationship Id="rId14373" Type="http://schemas.openxmlformats.org/officeDocument/2006/relationships/image" Target="../media/image14472.png"/><Relationship Id="rId14374" Type="http://schemas.openxmlformats.org/officeDocument/2006/relationships/image" Target="../media/image14473.png"/><Relationship Id="rId14375" Type="http://schemas.openxmlformats.org/officeDocument/2006/relationships/image" Target="../media/image14474.png"/><Relationship Id="rId14376" Type="http://schemas.openxmlformats.org/officeDocument/2006/relationships/image" Target="../media/image14475.png"/><Relationship Id="rId14377" Type="http://schemas.openxmlformats.org/officeDocument/2006/relationships/image" Target="../media/image14476.png"/><Relationship Id="rId14378" Type="http://schemas.openxmlformats.org/officeDocument/2006/relationships/image" Target="../media/image14477.png"/><Relationship Id="rId14379" Type="http://schemas.openxmlformats.org/officeDocument/2006/relationships/image" Target="../media/image14478.png"/><Relationship Id="rId14380" Type="http://schemas.openxmlformats.org/officeDocument/2006/relationships/image" Target="../media/image14479.png"/><Relationship Id="rId14381" Type="http://schemas.openxmlformats.org/officeDocument/2006/relationships/image" Target="../media/image14480.png"/><Relationship Id="rId14382" Type="http://schemas.openxmlformats.org/officeDocument/2006/relationships/image" Target="../media/image14481.png"/><Relationship Id="rId14383" Type="http://schemas.openxmlformats.org/officeDocument/2006/relationships/image" Target="../media/image14482.png"/><Relationship Id="rId14384" Type="http://schemas.openxmlformats.org/officeDocument/2006/relationships/image" Target="../media/image14483.png"/><Relationship Id="rId14385" Type="http://schemas.openxmlformats.org/officeDocument/2006/relationships/image" Target="../media/image14484.png"/><Relationship Id="rId14386" Type="http://schemas.openxmlformats.org/officeDocument/2006/relationships/image" Target="../media/image14485.png"/><Relationship Id="rId14387" Type="http://schemas.openxmlformats.org/officeDocument/2006/relationships/image" Target="../media/image14486.png"/><Relationship Id="rId14388" Type="http://schemas.openxmlformats.org/officeDocument/2006/relationships/image" Target="../media/image14487.png"/><Relationship Id="rId14389" Type="http://schemas.openxmlformats.org/officeDocument/2006/relationships/image" Target="../media/image14488.png"/><Relationship Id="rId14390" Type="http://schemas.openxmlformats.org/officeDocument/2006/relationships/image" Target="../media/image14489.png"/><Relationship Id="rId14391" Type="http://schemas.openxmlformats.org/officeDocument/2006/relationships/image" Target="../media/image14490.png"/><Relationship Id="rId14392" Type="http://schemas.openxmlformats.org/officeDocument/2006/relationships/image" Target="../media/image14491.png"/><Relationship Id="rId14393" Type="http://schemas.openxmlformats.org/officeDocument/2006/relationships/image" Target="../media/image14492.png"/><Relationship Id="rId14394" Type="http://schemas.openxmlformats.org/officeDocument/2006/relationships/image" Target="../media/image14493.png"/><Relationship Id="rId14395" Type="http://schemas.openxmlformats.org/officeDocument/2006/relationships/image" Target="../media/image14494.png"/><Relationship Id="rId14396" Type="http://schemas.openxmlformats.org/officeDocument/2006/relationships/image" Target="../media/image14495.png"/><Relationship Id="rId14397" Type="http://schemas.openxmlformats.org/officeDocument/2006/relationships/image" Target="../media/image14496.png"/><Relationship Id="rId14398" Type="http://schemas.openxmlformats.org/officeDocument/2006/relationships/image" Target="../media/image14497.png"/><Relationship Id="rId14399" Type="http://schemas.openxmlformats.org/officeDocument/2006/relationships/image" Target="../media/image14498.png"/><Relationship Id="rId14400" Type="http://schemas.openxmlformats.org/officeDocument/2006/relationships/image" Target="../media/image14499.png"/><Relationship Id="rId14401" Type="http://schemas.openxmlformats.org/officeDocument/2006/relationships/image" Target="../media/image14500.png"/><Relationship Id="rId14402" Type="http://schemas.openxmlformats.org/officeDocument/2006/relationships/image" Target="../media/image14501.png"/><Relationship Id="rId14403" Type="http://schemas.openxmlformats.org/officeDocument/2006/relationships/image" Target="../media/image14502.png"/><Relationship Id="rId14404" Type="http://schemas.openxmlformats.org/officeDocument/2006/relationships/image" Target="../media/image14503.png"/><Relationship Id="rId14405" Type="http://schemas.openxmlformats.org/officeDocument/2006/relationships/image" Target="../media/image14504.png"/><Relationship Id="rId14406" Type="http://schemas.openxmlformats.org/officeDocument/2006/relationships/image" Target="../media/image14505.png"/><Relationship Id="rId14407" Type="http://schemas.openxmlformats.org/officeDocument/2006/relationships/image" Target="../media/image14506.png"/><Relationship Id="rId14408" Type="http://schemas.openxmlformats.org/officeDocument/2006/relationships/image" Target="../media/image14507.png"/><Relationship Id="rId14409" Type="http://schemas.openxmlformats.org/officeDocument/2006/relationships/image" Target="../media/image14508.png"/><Relationship Id="rId14410" Type="http://schemas.openxmlformats.org/officeDocument/2006/relationships/image" Target="../media/image14509.png"/><Relationship Id="rId14411" Type="http://schemas.openxmlformats.org/officeDocument/2006/relationships/image" Target="../media/image14510.png"/><Relationship Id="rId14412" Type="http://schemas.openxmlformats.org/officeDocument/2006/relationships/image" Target="../media/image14511.png"/><Relationship Id="rId14413" Type="http://schemas.openxmlformats.org/officeDocument/2006/relationships/image" Target="../media/image14512.png"/><Relationship Id="rId14414" Type="http://schemas.openxmlformats.org/officeDocument/2006/relationships/image" Target="../media/image14513.png"/><Relationship Id="rId14415" Type="http://schemas.openxmlformats.org/officeDocument/2006/relationships/image" Target="../media/image14514.png"/><Relationship Id="rId14416" Type="http://schemas.openxmlformats.org/officeDocument/2006/relationships/image" Target="../media/image14515.png"/><Relationship Id="rId14417" Type="http://schemas.openxmlformats.org/officeDocument/2006/relationships/image" Target="../media/image14516.png"/><Relationship Id="rId14418" Type="http://schemas.openxmlformats.org/officeDocument/2006/relationships/image" Target="../media/image14517.png"/><Relationship Id="rId14419" Type="http://schemas.openxmlformats.org/officeDocument/2006/relationships/image" Target="../media/image14518.png"/><Relationship Id="rId14420" Type="http://schemas.openxmlformats.org/officeDocument/2006/relationships/image" Target="../media/image14519.png"/><Relationship Id="rId14421" Type="http://schemas.openxmlformats.org/officeDocument/2006/relationships/image" Target="../media/image14520.png"/><Relationship Id="rId14422" Type="http://schemas.openxmlformats.org/officeDocument/2006/relationships/image" Target="../media/image14521.png"/><Relationship Id="rId14423" Type="http://schemas.openxmlformats.org/officeDocument/2006/relationships/image" Target="../media/image14522.png"/><Relationship Id="rId14424" Type="http://schemas.openxmlformats.org/officeDocument/2006/relationships/image" Target="../media/image14523.png"/><Relationship Id="rId14425" Type="http://schemas.openxmlformats.org/officeDocument/2006/relationships/image" Target="../media/image14524.png"/><Relationship Id="rId14426" Type="http://schemas.openxmlformats.org/officeDocument/2006/relationships/image" Target="../media/image14525.png"/><Relationship Id="rId14427" Type="http://schemas.openxmlformats.org/officeDocument/2006/relationships/image" Target="../media/image14526.png"/><Relationship Id="rId14428" Type="http://schemas.openxmlformats.org/officeDocument/2006/relationships/image" Target="../media/image14527.png"/><Relationship Id="rId14429" Type="http://schemas.openxmlformats.org/officeDocument/2006/relationships/image" Target="../media/image14528.png"/><Relationship Id="rId14430" Type="http://schemas.openxmlformats.org/officeDocument/2006/relationships/image" Target="../media/image14529.png"/><Relationship Id="rId14431" Type="http://schemas.openxmlformats.org/officeDocument/2006/relationships/image" Target="../media/image14530.png"/><Relationship Id="rId14432" Type="http://schemas.openxmlformats.org/officeDocument/2006/relationships/image" Target="../media/image14531.png"/><Relationship Id="rId14433" Type="http://schemas.openxmlformats.org/officeDocument/2006/relationships/image" Target="../media/image14532.png"/><Relationship Id="rId14434" Type="http://schemas.openxmlformats.org/officeDocument/2006/relationships/image" Target="../media/image14533.png"/><Relationship Id="rId14435" Type="http://schemas.openxmlformats.org/officeDocument/2006/relationships/image" Target="../media/image14534.png"/><Relationship Id="rId14436" Type="http://schemas.openxmlformats.org/officeDocument/2006/relationships/image" Target="../media/image14535.png"/><Relationship Id="rId14437" Type="http://schemas.openxmlformats.org/officeDocument/2006/relationships/image" Target="../media/image14536.png"/><Relationship Id="rId14438" Type="http://schemas.openxmlformats.org/officeDocument/2006/relationships/image" Target="../media/image14537.png"/><Relationship Id="rId14439" Type="http://schemas.openxmlformats.org/officeDocument/2006/relationships/image" Target="../media/image14538.png"/><Relationship Id="rId14440" Type="http://schemas.openxmlformats.org/officeDocument/2006/relationships/image" Target="../media/image14539.png"/><Relationship Id="rId14441" Type="http://schemas.openxmlformats.org/officeDocument/2006/relationships/image" Target="../media/image14540.png"/><Relationship Id="rId14442" Type="http://schemas.openxmlformats.org/officeDocument/2006/relationships/image" Target="../media/image14541.png"/><Relationship Id="rId14443" Type="http://schemas.openxmlformats.org/officeDocument/2006/relationships/image" Target="../media/image14542.png"/><Relationship Id="rId14444" Type="http://schemas.openxmlformats.org/officeDocument/2006/relationships/image" Target="../media/image14543.png"/><Relationship Id="rId14445" Type="http://schemas.openxmlformats.org/officeDocument/2006/relationships/image" Target="../media/image14544.png"/><Relationship Id="rId14446" Type="http://schemas.openxmlformats.org/officeDocument/2006/relationships/image" Target="../media/image14545.png"/><Relationship Id="rId14447" Type="http://schemas.openxmlformats.org/officeDocument/2006/relationships/image" Target="../media/image14546.png"/><Relationship Id="rId14448" Type="http://schemas.openxmlformats.org/officeDocument/2006/relationships/image" Target="../media/image14547.png"/><Relationship Id="rId14449" Type="http://schemas.openxmlformats.org/officeDocument/2006/relationships/image" Target="../media/image14548.png"/><Relationship Id="rId14450" Type="http://schemas.openxmlformats.org/officeDocument/2006/relationships/image" Target="../media/image14549.png"/><Relationship Id="rId14451" Type="http://schemas.openxmlformats.org/officeDocument/2006/relationships/image" Target="../media/image14550.png"/><Relationship Id="rId14452" Type="http://schemas.openxmlformats.org/officeDocument/2006/relationships/image" Target="../media/image14551.png"/><Relationship Id="rId14453" Type="http://schemas.openxmlformats.org/officeDocument/2006/relationships/image" Target="../media/image14552.png"/><Relationship Id="rId14454" Type="http://schemas.openxmlformats.org/officeDocument/2006/relationships/image" Target="../media/image14553.png"/><Relationship Id="rId14455" Type="http://schemas.openxmlformats.org/officeDocument/2006/relationships/image" Target="../media/image14554.png"/><Relationship Id="rId14456" Type="http://schemas.openxmlformats.org/officeDocument/2006/relationships/image" Target="../media/image14555.png"/><Relationship Id="rId14457" Type="http://schemas.openxmlformats.org/officeDocument/2006/relationships/image" Target="../media/image14556.png"/><Relationship Id="rId14458" Type="http://schemas.openxmlformats.org/officeDocument/2006/relationships/image" Target="../media/image14557.png"/><Relationship Id="rId14459" Type="http://schemas.openxmlformats.org/officeDocument/2006/relationships/image" Target="../media/image14558.png"/><Relationship Id="rId14460" Type="http://schemas.openxmlformats.org/officeDocument/2006/relationships/image" Target="../media/image14559.png"/><Relationship Id="rId14461" Type="http://schemas.openxmlformats.org/officeDocument/2006/relationships/image" Target="../media/image14560.png"/><Relationship Id="rId14462" Type="http://schemas.openxmlformats.org/officeDocument/2006/relationships/image" Target="../media/image14561.png"/><Relationship Id="rId14463" Type="http://schemas.openxmlformats.org/officeDocument/2006/relationships/image" Target="../media/image14562.png"/><Relationship Id="rId14464" Type="http://schemas.openxmlformats.org/officeDocument/2006/relationships/image" Target="../media/image14563.png"/><Relationship Id="rId14465" Type="http://schemas.openxmlformats.org/officeDocument/2006/relationships/image" Target="../media/image14564.png"/><Relationship Id="rId14466" Type="http://schemas.openxmlformats.org/officeDocument/2006/relationships/image" Target="../media/image14565.png"/><Relationship Id="rId14467" Type="http://schemas.openxmlformats.org/officeDocument/2006/relationships/image" Target="../media/image14566.png"/><Relationship Id="rId14468" Type="http://schemas.openxmlformats.org/officeDocument/2006/relationships/image" Target="../media/image14567.png"/><Relationship Id="rId14469" Type="http://schemas.openxmlformats.org/officeDocument/2006/relationships/image" Target="../media/image14568.png"/><Relationship Id="rId14470" Type="http://schemas.openxmlformats.org/officeDocument/2006/relationships/image" Target="../media/image14569.png"/><Relationship Id="rId14471" Type="http://schemas.openxmlformats.org/officeDocument/2006/relationships/image" Target="../media/image14570.png"/><Relationship Id="rId14472" Type="http://schemas.openxmlformats.org/officeDocument/2006/relationships/image" Target="../media/image14571.png"/><Relationship Id="rId14473" Type="http://schemas.openxmlformats.org/officeDocument/2006/relationships/image" Target="../media/image14572.png"/><Relationship Id="rId14474" Type="http://schemas.openxmlformats.org/officeDocument/2006/relationships/image" Target="../media/image14573.png"/><Relationship Id="rId14475" Type="http://schemas.openxmlformats.org/officeDocument/2006/relationships/image" Target="../media/image14574.png"/><Relationship Id="rId14476" Type="http://schemas.openxmlformats.org/officeDocument/2006/relationships/image" Target="../media/image14575.png"/><Relationship Id="rId14477" Type="http://schemas.openxmlformats.org/officeDocument/2006/relationships/image" Target="../media/image14576.png"/><Relationship Id="rId14478" Type="http://schemas.openxmlformats.org/officeDocument/2006/relationships/image" Target="../media/image14577.png"/><Relationship Id="rId14479" Type="http://schemas.openxmlformats.org/officeDocument/2006/relationships/image" Target="../media/image14578.png"/><Relationship Id="rId14480" Type="http://schemas.openxmlformats.org/officeDocument/2006/relationships/image" Target="../media/image14579.png"/><Relationship Id="rId14481" Type="http://schemas.openxmlformats.org/officeDocument/2006/relationships/image" Target="../media/image14580.png"/><Relationship Id="rId14482" Type="http://schemas.openxmlformats.org/officeDocument/2006/relationships/image" Target="../media/image14581.png"/><Relationship Id="rId14483" Type="http://schemas.openxmlformats.org/officeDocument/2006/relationships/image" Target="../media/image14582.png"/><Relationship Id="rId14484" Type="http://schemas.openxmlformats.org/officeDocument/2006/relationships/image" Target="../media/image14583.png"/><Relationship Id="rId14485" Type="http://schemas.openxmlformats.org/officeDocument/2006/relationships/image" Target="../media/image14584.png"/><Relationship Id="rId14486" Type="http://schemas.openxmlformats.org/officeDocument/2006/relationships/image" Target="../media/image14585.png"/><Relationship Id="rId14487" Type="http://schemas.openxmlformats.org/officeDocument/2006/relationships/image" Target="../media/image14586.png"/><Relationship Id="rId14488" Type="http://schemas.openxmlformats.org/officeDocument/2006/relationships/image" Target="../media/image14587.png"/><Relationship Id="rId14489" Type="http://schemas.openxmlformats.org/officeDocument/2006/relationships/image" Target="../media/image14588.png"/><Relationship Id="rId14490" Type="http://schemas.openxmlformats.org/officeDocument/2006/relationships/image" Target="../media/image14589.png"/><Relationship Id="rId14491" Type="http://schemas.openxmlformats.org/officeDocument/2006/relationships/image" Target="../media/image14590.png"/><Relationship Id="rId14492" Type="http://schemas.openxmlformats.org/officeDocument/2006/relationships/image" Target="../media/image14591.png"/><Relationship Id="rId14493" Type="http://schemas.openxmlformats.org/officeDocument/2006/relationships/image" Target="../media/image14592.png"/><Relationship Id="rId14494" Type="http://schemas.openxmlformats.org/officeDocument/2006/relationships/image" Target="../media/image14593.png"/><Relationship Id="rId14495" Type="http://schemas.openxmlformats.org/officeDocument/2006/relationships/image" Target="../media/image14594.png"/><Relationship Id="rId14496" Type="http://schemas.openxmlformats.org/officeDocument/2006/relationships/image" Target="../media/image14595.png"/><Relationship Id="rId14497" Type="http://schemas.openxmlformats.org/officeDocument/2006/relationships/image" Target="../media/image14596.png"/><Relationship Id="rId14498" Type="http://schemas.openxmlformats.org/officeDocument/2006/relationships/image" Target="../media/image14597.png"/><Relationship Id="rId14499" Type="http://schemas.openxmlformats.org/officeDocument/2006/relationships/image" Target="../media/image14598.png"/><Relationship Id="rId14500" Type="http://schemas.openxmlformats.org/officeDocument/2006/relationships/image" Target="../media/image14599.png"/><Relationship Id="rId14501" Type="http://schemas.openxmlformats.org/officeDocument/2006/relationships/image" Target="../media/image14600.png"/><Relationship Id="rId14502" Type="http://schemas.openxmlformats.org/officeDocument/2006/relationships/image" Target="../media/image14601.png"/><Relationship Id="rId14503" Type="http://schemas.openxmlformats.org/officeDocument/2006/relationships/image" Target="../media/image14602.png"/><Relationship Id="rId14504" Type="http://schemas.openxmlformats.org/officeDocument/2006/relationships/image" Target="../media/image14603.png"/><Relationship Id="rId14505" Type="http://schemas.openxmlformats.org/officeDocument/2006/relationships/image" Target="../media/image14604.png"/><Relationship Id="rId14506" Type="http://schemas.openxmlformats.org/officeDocument/2006/relationships/image" Target="../media/image14605.png"/><Relationship Id="rId14507" Type="http://schemas.openxmlformats.org/officeDocument/2006/relationships/image" Target="../media/image14606.png"/><Relationship Id="rId14508" Type="http://schemas.openxmlformats.org/officeDocument/2006/relationships/image" Target="../media/image14607.png"/><Relationship Id="rId14509" Type="http://schemas.openxmlformats.org/officeDocument/2006/relationships/image" Target="../media/image14608.png"/><Relationship Id="rId14510" Type="http://schemas.openxmlformats.org/officeDocument/2006/relationships/image" Target="../media/image14609.png"/><Relationship Id="rId14511" Type="http://schemas.openxmlformats.org/officeDocument/2006/relationships/image" Target="../media/image14610.png"/><Relationship Id="rId14512" Type="http://schemas.openxmlformats.org/officeDocument/2006/relationships/image" Target="../media/image14611.png"/><Relationship Id="rId14513" Type="http://schemas.openxmlformats.org/officeDocument/2006/relationships/image" Target="../media/image14612.png"/><Relationship Id="rId14514" Type="http://schemas.openxmlformats.org/officeDocument/2006/relationships/image" Target="../media/image14613.png"/><Relationship Id="rId14515" Type="http://schemas.openxmlformats.org/officeDocument/2006/relationships/image" Target="../media/image14614.png"/><Relationship Id="rId14516" Type="http://schemas.openxmlformats.org/officeDocument/2006/relationships/image" Target="../media/image14615.png"/><Relationship Id="rId14517" Type="http://schemas.openxmlformats.org/officeDocument/2006/relationships/image" Target="../media/image14616.png"/><Relationship Id="rId14518" Type="http://schemas.openxmlformats.org/officeDocument/2006/relationships/image" Target="../media/image14617.png"/><Relationship Id="rId14519" Type="http://schemas.openxmlformats.org/officeDocument/2006/relationships/image" Target="../media/image14618.png"/><Relationship Id="rId14520" Type="http://schemas.openxmlformats.org/officeDocument/2006/relationships/image" Target="../media/image14619.png"/><Relationship Id="rId14521" Type="http://schemas.openxmlformats.org/officeDocument/2006/relationships/image" Target="../media/image14620.png"/><Relationship Id="rId14522" Type="http://schemas.openxmlformats.org/officeDocument/2006/relationships/image" Target="../media/image14621.png"/><Relationship Id="rId14523" Type="http://schemas.openxmlformats.org/officeDocument/2006/relationships/image" Target="../media/image14622.png"/><Relationship Id="rId14524" Type="http://schemas.openxmlformats.org/officeDocument/2006/relationships/image" Target="../media/image14623.png"/><Relationship Id="rId14525" Type="http://schemas.openxmlformats.org/officeDocument/2006/relationships/image" Target="../media/image14624.png"/><Relationship Id="rId14526" Type="http://schemas.openxmlformats.org/officeDocument/2006/relationships/image" Target="../media/image14625.png"/><Relationship Id="rId14527" Type="http://schemas.openxmlformats.org/officeDocument/2006/relationships/image" Target="../media/image14626.png"/><Relationship Id="rId14528" Type="http://schemas.openxmlformats.org/officeDocument/2006/relationships/image" Target="../media/image14627.png"/><Relationship Id="rId14529" Type="http://schemas.openxmlformats.org/officeDocument/2006/relationships/image" Target="../media/image14628.png"/><Relationship Id="rId14530" Type="http://schemas.openxmlformats.org/officeDocument/2006/relationships/image" Target="../media/image14629.png"/><Relationship Id="rId14531" Type="http://schemas.openxmlformats.org/officeDocument/2006/relationships/image" Target="../media/image14630.png"/><Relationship Id="rId14532" Type="http://schemas.openxmlformats.org/officeDocument/2006/relationships/image" Target="../media/image14631.png"/><Relationship Id="rId14533" Type="http://schemas.openxmlformats.org/officeDocument/2006/relationships/image" Target="../media/image14632.png"/><Relationship Id="rId14534" Type="http://schemas.openxmlformats.org/officeDocument/2006/relationships/image" Target="../media/image14633.png"/><Relationship Id="rId14535" Type="http://schemas.openxmlformats.org/officeDocument/2006/relationships/image" Target="../media/image14634.png"/><Relationship Id="rId14536" Type="http://schemas.openxmlformats.org/officeDocument/2006/relationships/image" Target="../media/image14635.png"/><Relationship Id="rId14537" Type="http://schemas.openxmlformats.org/officeDocument/2006/relationships/image" Target="../media/image14636.png"/><Relationship Id="rId14538" Type="http://schemas.openxmlformats.org/officeDocument/2006/relationships/image" Target="../media/image14637.png"/><Relationship Id="rId14539" Type="http://schemas.openxmlformats.org/officeDocument/2006/relationships/image" Target="../media/image14638.png"/><Relationship Id="rId14540" Type="http://schemas.openxmlformats.org/officeDocument/2006/relationships/image" Target="../media/image14639.png"/><Relationship Id="rId14541" Type="http://schemas.openxmlformats.org/officeDocument/2006/relationships/image" Target="../media/image14640.png"/><Relationship Id="rId14542" Type="http://schemas.openxmlformats.org/officeDocument/2006/relationships/image" Target="../media/image14641.png"/><Relationship Id="rId14543" Type="http://schemas.openxmlformats.org/officeDocument/2006/relationships/image" Target="../media/image14642.png"/><Relationship Id="rId14544" Type="http://schemas.openxmlformats.org/officeDocument/2006/relationships/image" Target="../media/image14643.png"/><Relationship Id="rId14545" Type="http://schemas.openxmlformats.org/officeDocument/2006/relationships/image" Target="../media/image14644.png"/><Relationship Id="rId14546" Type="http://schemas.openxmlformats.org/officeDocument/2006/relationships/image" Target="../media/image14645.png"/><Relationship Id="rId14547" Type="http://schemas.openxmlformats.org/officeDocument/2006/relationships/image" Target="../media/image14646.png"/><Relationship Id="rId14548" Type="http://schemas.openxmlformats.org/officeDocument/2006/relationships/image" Target="../media/image14647.png"/><Relationship Id="rId14549" Type="http://schemas.openxmlformats.org/officeDocument/2006/relationships/image" Target="../media/image14648.png"/><Relationship Id="rId14550" Type="http://schemas.openxmlformats.org/officeDocument/2006/relationships/image" Target="../media/image14649.png"/><Relationship Id="rId14551" Type="http://schemas.openxmlformats.org/officeDocument/2006/relationships/image" Target="../media/image14650.png"/><Relationship Id="rId14552" Type="http://schemas.openxmlformats.org/officeDocument/2006/relationships/image" Target="../media/image14651.png"/><Relationship Id="rId14553" Type="http://schemas.openxmlformats.org/officeDocument/2006/relationships/image" Target="../media/image14652.png"/><Relationship Id="rId14554" Type="http://schemas.openxmlformats.org/officeDocument/2006/relationships/image" Target="../media/image14653.png"/><Relationship Id="rId14555" Type="http://schemas.openxmlformats.org/officeDocument/2006/relationships/image" Target="../media/image14654.png"/><Relationship Id="rId14556" Type="http://schemas.openxmlformats.org/officeDocument/2006/relationships/image" Target="../media/image14655.png"/><Relationship Id="rId14557" Type="http://schemas.openxmlformats.org/officeDocument/2006/relationships/image" Target="../media/image14656.png"/><Relationship Id="rId14558" Type="http://schemas.openxmlformats.org/officeDocument/2006/relationships/image" Target="../media/image14657.png"/><Relationship Id="rId14559" Type="http://schemas.openxmlformats.org/officeDocument/2006/relationships/image" Target="../media/image14658.png"/><Relationship Id="rId14560" Type="http://schemas.openxmlformats.org/officeDocument/2006/relationships/image" Target="../media/image14659.png"/><Relationship Id="rId14561" Type="http://schemas.openxmlformats.org/officeDocument/2006/relationships/image" Target="../media/image14660.png"/><Relationship Id="rId14562" Type="http://schemas.openxmlformats.org/officeDocument/2006/relationships/image" Target="../media/image14661.png"/><Relationship Id="rId14563" Type="http://schemas.openxmlformats.org/officeDocument/2006/relationships/image" Target="../media/image14662.png"/><Relationship Id="rId14564" Type="http://schemas.openxmlformats.org/officeDocument/2006/relationships/image" Target="../media/image14663.png"/><Relationship Id="rId14565" Type="http://schemas.openxmlformats.org/officeDocument/2006/relationships/image" Target="../media/image14664.png"/><Relationship Id="rId14566" Type="http://schemas.openxmlformats.org/officeDocument/2006/relationships/image" Target="../media/image14665.png"/><Relationship Id="rId14567" Type="http://schemas.openxmlformats.org/officeDocument/2006/relationships/image" Target="../media/image14666.png"/><Relationship Id="rId14568" Type="http://schemas.openxmlformats.org/officeDocument/2006/relationships/image" Target="../media/image14667.png"/><Relationship Id="rId14569" Type="http://schemas.openxmlformats.org/officeDocument/2006/relationships/image" Target="../media/image14668.png"/><Relationship Id="rId14570" Type="http://schemas.openxmlformats.org/officeDocument/2006/relationships/image" Target="../media/image14669.png"/><Relationship Id="rId14571" Type="http://schemas.openxmlformats.org/officeDocument/2006/relationships/image" Target="../media/image14670.png"/><Relationship Id="rId14572" Type="http://schemas.openxmlformats.org/officeDocument/2006/relationships/image" Target="../media/image14671.png"/><Relationship Id="rId14573" Type="http://schemas.openxmlformats.org/officeDocument/2006/relationships/image" Target="../media/image14672.png"/><Relationship Id="rId14574" Type="http://schemas.openxmlformats.org/officeDocument/2006/relationships/image" Target="../media/image14673.png"/><Relationship Id="rId14575" Type="http://schemas.openxmlformats.org/officeDocument/2006/relationships/image" Target="../media/image14674.png"/><Relationship Id="rId14576" Type="http://schemas.openxmlformats.org/officeDocument/2006/relationships/image" Target="../media/image14675.png"/><Relationship Id="rId14577" Type="http://schemas.openxmlformats.org/officeDocument/2006/relationships/image" Target="../media/image14676.png"/><Relationship Id="rId14578" Type="http://schemas.openxmlformats.org/officeDocument/2006/relationships/image" Target="../media/image14677.png"/><Relationship Id="rId14579" Type="http://schemas.openxmlformats.org/officeDocument/2006/relationships/image" Target="../media/image14678.png"/><Relationship Id="rId14580" Type="http://schemas.openxmlformats.org/officeDocument/2006/relationships/image" Target="../media/image14679.png"/><Relationship Id="rId14581" Type="http://schemas.openxmlformats.org/officeDocument/2006/relationships/image" Target="../media/image14680.png"/><Relationship Id="rId14582" Type="http://schemas.openxmlformats.org/officeDocument/2006/relationships/image" Target="../media/image14681.png"/><Relationship Id="rId14583" Type="http://schemas.openxmlformats.org/officeDocument/2006/relationships/image" Target="../media/image14682.png"/><Relationship Id="rId14584" Type="http://schemas.openxmlformats.org/officeDocument/2006/relationships/image" Target="../media/image14683.png"/><Relationship Id="rId14585" Type="http://schemas.openxmlformats.org/officeDocument/2006/relationships/image" Target="../media/image14684.png"/><Relationship Id="rId14586" Type="http://schemas.openxmlformats.org/officeDocument/2006/relationships/image" Target="../media/image14685.png"/><Relationship Id="rId14587" Type="http://schemas.openxmlformats.org/officeDocument/2006/relationships/image" Target="../media/image14686.png"/><Relationship Id="rId14588" Type="http://schemas.openxmlformats.org/officeDocument/2006/relationships/image" Target="../media/image14687.png"/><Relationship Id="rId14589" Type="http://schemas.openxmlformats.org/officeDocument/2006/relationships/image" Target="../media/image14688.png"/><Relationship Id="rId14590" Type="http://schemas.openxmlformats.org/officeDocument/2006/relationships/image" Target="../media/image14689.png"/><Relationship Id="rId14591" Type="http://schemas.openxmlformats.org/officeDocument/2006/relationships/image" Target="../media/image14690.png"/><Relationship Id="rId14592" Type="http://schemas.openxmlformats.org/officeDocument/2006/relationships/image" Target="../media/image14691.png"/><Relationship Id="rId14593" Type="http://schemas.openxmlformats.org/officeDocument/2006/relationships/image" Target="../media/image14692.png"/><Relationship Id="rId14594" Type="http://schemas.openxmlformats.org/officeDocument/2006/relationships/image" Target="../media/image14693.png"/><Relationship Id="rId14595" Type="http://schemas.openxmlformats.org/officeDocument/2006/relationships/image" Target="../media/image14694.png"/><Relationship Id="rId14596" Type="http://schemas.openxmlformats.org/officeDocument/2006/relationships/image" Target="../media/image14695.png"/><Relationship Id="rId14597" Type="http://schemas.openxmlformats.org/officeDocument/2006/relationships/image" Target="../media/image14696.png"/><Relationship Id="rId14598" Type="http://schemas.openxmlformats.org/officeDocument/2006/relationships/image" Target="../media/image14697.png"/><Relationship Id="rId14599" Type="http://schemas.openxmlformats.org/officeDocument/2006/relationships/image" Target="../media/image14698.png"/><Relationship Id="rId14600" Type="http://schemas.openxmlformats.org/officeDocument/2006/relationships/image" Target="../media/image14699.png"/><Relationship Id="rId14601" Type="http://schemas.openxmlformats.org/officeDocument/2006/relationships/image" Target="../media/image14700.png"/><Relationship Id="rId14602" Type="http://schemas.openxmlformats.org/officeDocument/2006/relationships/image" Target="../media/image14701.png"/><Relationship Id="rId14603" Type="http://schemas.openxmlformats.org/officeDocument/2006/relationships/image" Target="../media/image14702.png"/><Relationship Id="rId14604" Type="http://schemas.openxmlformats.org/officeDocument/2006/relationships/image" Target="../media/image14703.png"/><Relationship Id="rId14605" Type="http://schemas.openxmlformats.org/officeDocument/2006/relationships/image" Target="../media/image14704.png"/><Relationship Id="rId14606" Type="http://schemas.openxmlformats.org/officeDocument/2006/relationships/image" Target="../media/image14705.png"/><Relationship Id="rId14607" Type="http://schemas.openxmlformats.org/officeDocument/2006/relationships/image" Target="../media/image14706.png"/><Relationship Id="rId14608" Type="http://schemas.openxmlformats.org/officeDocument/2006/relationships/image" Target="../media/image14707.png"/><Relationship Id="rId14609" Type="http://schemas.openxmlformats.org/officeDocument/2006/relationships/image" Target="../media/image14708.png"/><Relationship Id="rId14610" Type="http://schemas.openxmlformats.org/officeDocument/2006/relationships/image" Target="../media/image14709.png"/><Relationship Id="rId14611" Type="http://schemas.openxmlformats.org/officeDocument/2006/relationships/image" Target="../media/image14710.png"/><Relationship Id="rId14612" Type="http://schemas.openxmlformats.org/officeDocument/2006/relationships/image" Target="../media/image14711.png"/><Relationship Id="rId14613" Type="http://schemas.openxmlformats.org/officeDocument/2006/relationships/image" Target="../media/image14712.png"/><Relationship Id="rId14614" Type="http://schemas.openxmlformats.org/officeDocument/2006/relationships/image" Target="../media/image14713.png"/><Relationship Id="rId14615" Type="http://schemas.openxmlformats.org/officeDocument/2006/relationships/image" Target="../media/image14714.png"/><Relationship Id="rId14616" Type="http://schemas.openxmlformats.org/officeDocument/2006/relationships/image" Target="../media/image14715.png"/><Relationship Id="rId14617" Type="http://schemas.openxmlformats.org/officeDocument/2006/relationships/image" Target="../media/image14716.png"/><Relationship Id="rId14618" Type="http://schemas.openxmlformats.org/officeDocument/2006/relationships/image" Target="../media/image14717.png"/><Relationship Id="rId14619" Type="http://schemas.openxmlformats.org/officeDocument/2006/relationships/image" Target="../media/image14718.png"/><Relationship Id="rId14620" Type="http://schemas.openxmlformats.org/officeDocument/2006/relationships/image" Target="../media/image14719.png"/><Relationship Id="rId14621" Type="http://schemas.openxmlformats.org/officeDocument/2006/relationships/image" Target="../media/image14720.png"/><Relationship Id="rId14622" Type="http://schemas.openxmlformats.org/officeDocument/2006/relationships/image" Target="../media/image14721.png"/><Relationship Id="rId14623" Type="http://schemas.openxmlformats.org/officeDocument/2006/relationships/image" Target="../media/image14722.png"/><Relationship Id="rId14624" Type="http://schemas.openxmlformats.org/officeDocument/2006/relationships/image" Target="../media/image14723.png"/><Relationship Id="rId14625" Type="http://schemas.openxmlformats.org/officeDocument/2006/relationships/image" Target="../media/image14724.png"/><Relationship Id="rId14626" Type="http://schemas.openxmlformats.org/officeDocument/2006/relationships/image" Target="../media/image14725.png"/><Relationship Id="rId14627" Type="http://schemas.openxmlformats.org/officeDocument/2006/relationships/image" Target="../media/image14726.png"/><Relationship Id="rId14628" Type="http://schemas.openxmlformats.org/officeDocument/2006/relationships/image" Target="../media/image14727.png"/><Relationship Id="rId14629" Type="http://schemas.openxmlformats.org/officeDocument/2006/relationships/image" Target="../media/image14728.png"/><Relationship Id="rId14630" Type="http://schemas.openxmlformats.org/officeDocument/2006/relationships/image" Target="../media/image14729.png"/><Relationship Id="rId14631" Type="http://schemas.openxmlformats.org/officeDocument/2006/relationships/image" Target="../media/image14730.png"/><Relationship Id="rId14632" Type="http://schemas.openxmlformats.org/officeDocument/2006/relationships/image" Target="../media/image14731.png"/><Relationship Id="rId14633" Type="http://schemas.openxmlformats.org/officeDocument/2006/relationships/image" Target="../media/image14732.png"/><Relationship Id="rId14634" Type="http://schemas.openxmlformats.org/officeDocument/2006/relationships/image" Target="../media/image14733.png"/><Relationship Id="rId14635" Type="http://schemas.openxmlformats.org/officeDocument/2006/relationships/image" Target="../media/image14734.png"/><Relationship Id="rId14636" Type="http://schemas.openxmlformats.org/officeDocument/2006/relationships/image" Target="../media/image14735.png"/><Relationship Id="rId14637" Type="http://schemas.openxmlformats.org/officeDocument/2006/relationships/image" Target="../media/image14736.png"/><Relationship Id="rId14638" Type="http://schemas.openxmlformats.org/officeDocument/2006/relationships/image" Target="../media/image14737.png"/><Relationship Id="rId14639" Type="http://schemas.openxmlformats.org/officeDocument/2006/relationships/image" Target="../media/image14738.png"/><Relationship Id="rId14640" Type="http://schemas.openxmlformats.org/officeDocument/2006/relationships/image" Target="../media/image14739.png"/><Relationship Id="rId14641" Type="http://schemas.openxmlformats.org/officeDocument/2006/relationships/image" Target="../media/image14740.png"/><Relationship Id="rId14642" Type="http://schemas.openxmlformats.org/officeDocument/2006/relationships/image" Target="../media/image14741.png"/><Relationship Id="rId14643" Type="http://schemas.openxmlformats.org/officeDocument/2006/relationships/image" Target="../media/image14742.png"/><Relationship Id="rId14644" Type="http://schemas.openxmlformats.org/officeDocument/2006/relationships/image" Target="../media/image14743.png"/><Relationship Id="rId14645" Type="http://schemas.openxmlformats.org/officeDocument/2006/relationships/image" Target="../media/image14744.png"/><Relationship Id="rId14646" Type="http://schemas.openxmlformats.org/officeDocument/2006/relationships/image" Target="../media/image14745.png"/><Relationship Id="rId14647" Type="http://schemas.openxmlformats.org/officeDocument/2006/relationships/image" Target="../media/image14746.png"/><Relationship Id="rId14648" Type="http://schemas.openxmlformats.org/officeDocument/2006/relationships/image" Target="../media/image14747.png"/><Relationship Id="rId14649" Type="http://schemas.openxmlformats.org/officeDocument/2006/relationships/image" Target="../media/image14748.png"/><Relationship Id="rId14650" Type="http://schemas.openxmlformats.org/officeDocument/2006/relationships/image" Target="../media/image14749.png"/><Relationship Id="rId14651" Type="http://schemas.openxmlformats.org/officeDocument/2006/relationships/image" Target="../media/image14750.png"/><Relationship Id="rId14652" Type="http://schemas.openxmlformats.org/officeDocument/2006/relationships/image" Target="../media/image14751.png"/><Relationship Id="rId14653" Type="http://schemas.openxmlformats.org/officeDocument/2006/relationships/image" Target="../media/image14752.png"/><Relationship Id="rId14654" Type="http://schemas.openxmlformats.org/officeDocument/2006/relationships/image" Target="../media/image14753.png"/><Relationship Id="rId14655" Type="http://schemas.openxmlformats.org/officeDocument/2006/relationships/image" Target="../media/image14754.png"/><Relationship Id="rId14656" Type="http://schemas.openxmlformats.org/officeDocument/2006/relationships/image" Target="../media/image14755.png"/><Relationship Id="rId14657" Type="http://schemas.openxmlformats.org/officeDocument/2006/relationships/image" Target="../media/image14756.png"/><Relationship Id="rId14658" Type="http://schemas.openxmlformats.org/officeDocument/2006/relationships/image" Target="../media/image14757.png"/><Relationship Id="rId14659" Type="http://schemas.openxmlformats.org/officeDocument/2006/relationships/image" Target="../media/image14758.png"/><Relationship Id="rId14660" Type="http://schemas.openxmlformats.org/officeDocument/2006/relationships/image" Target="../media/image14759.png"/><Relationship Id="rId14661" Type="http://schemas.openxmlformats.org/officeDocument/2006/relationships/image" Target="../media/image14760.png"/><Relationship Id="rId14662" Type="http://schemas.openxmlformats.org/officeDocument/2006/relationships/image" Target="../media/image14761.png"/><Relationship Id="rId14663" Type="http://schemas.openxmlformats.org/officeDocument/2006/relationships/image" Target="../media/image14762.png"/><Relationship Id="rId14664" Type="http://schemas.openxmlformats.org/officeDocument/2006/relationships/image" Target="../media/image14763.png"/><Relationship Id="rId14665" Type="http://schemas.openxmlformats.org/officeDocument/2006/relationships/image" Target="../media/image14764.png"/><Relationship Id="rId14666" Type="http://schemas.openxmlformats.org/officeDocument/2006/relationships/image" Target="../media/image14765.png"/><Relationship Id="rId14667" Type="http://schemas.openxmlformats.org/officeDocument/2006/relationships/image" Target="../media/image14766.png"/><Relationship Id="rId14668" Type="http://schemas.openxmlformats.org/officeDocument/2006/relationships/image" Target="../media/image14767.png"/><Relationship Id="rId14669" Type="http://schemas.openxmlformats.org/officeDocument/2006/relationships/image" Target="../media/image14768.png"/><Relationship Id="rId14670" Type="http://schemas.openxmlformats.org/officeDocument/2006/relationships/image" Target="../media/image14769.png"/><Relationship Id="rId14671" Type="http://schemas.openxmlformats.org/officeDocument/2006/relationships/image" Target="../media/image14770.png"/><Relationship Id="rId14672" Type="http://schemas.openxmlformats.org/officeDocument/2006/relationships/image" Target="../media/image14771.png"/><Relationship Id="rId14673" Type="http://schemas.openxmlformats.org/officeDocument/2006/relationships/image" Target="../media/image14772.png"/><Relationship Id="rId14674" Type="http://schemas.openxmlformats.org/officeDocument/2006/relationships/image" Target="../media/image14773.png"/><Relationship Id="rId14675" Type="http://schemas.openxmlformats.org/officeDocument/2006/relationships/image" Target="../media/image14774.png"/><Relationship Id="rId14676" Type="http://schemas.openxmlformats.org/officeDocument/2006/relationships/image" Target="../media/image14775.png"/><Relationship Id="rId14677" Type="http://schemas.openxmlformats.org/officeDocument/2006/relationships/image" Target="../media/image14776.png"/><Relationship Id="rId14678" Type="http://schemas.openxmlformats.org/officeDocument/2006/relationships/image" Target="../media/image14777.png"/><Relationship Id="rId14679" Type="http://schemas.openxmlformats.org/officeDocument/2006/relationships/image" Target="../media/image14778.png"/><Relationship Id="rId14680" Type="http://schemas.openxmlformats.org/officeDocument/2006/relationships/image" Target="../media/image14779.png"/><Relationship Id="rId14681" Type="http://schemas.openxmlformats.org/officeDocument/2006/relationships/image" Target="../media/image14780.png"/><Relationship Id="rId14682" Type="http://schemas.openxmlformats.org/officeDocument/2006/relationships/image" Target="../media/image14781.png"/><Relationship Id="rId14683" Type="http://schemas.openxmlformats.org/officeDocument/2006/relationships/image" Target="../media/image14782.png"/><Relationship Id="rId14684" Type="http://schemas.openxmlformats.org/officeDocument/2006/relationships/image" Target="../media/image14783.png"/><Relationship Id="rId14685" Type="http://schemas.openxmlformats.org/officeDocument/2006/relationships/image" Target="../media/image14784.png"/><Relationship Id="rId14686" Type="http://schemas.openxmlformats.org/officeDocument/2006/relationships/image" Target="../media/image14785.png"/><Relationship Id="rId14687" Type="http://schemas.openxmlformats.org/officeDocument/2006/relationships/image" Target="../media/image14786.png"/><Relationship Id="rId14688" Type="http://schemas.openxmlformats.org/officeDocument/2006/relationships/image" Target="../media/image14787.png"/><Relationship Id="rId14689" Type="http://schemas.openxmlformats.org/officeDocument/2006/relationships/image" Target="../media/image14788.png"/><Relationship Id="rId14690" Type="http://schemas.openxmlformats.org/officeDocument/2006/relationships/image" Target="../media/image14789.png"/><Relationship Id="rId14691" Type="http://schemas.openxmlformats.org/officeDocument/2006/relationships/image" Target="../media/image14790.png"/><Relationship Id="rId14692" Type="http://schemas.openxmlformats.org/officeDocument/2006/relationships/image" Target="../media/image14791.png"/><Relationship Id="rId14693" Type="http://schemas.openxmlformats.org/officeDocument/2006/relationships/image" Target="../media/image14792.png"/><Relationship Id="rId14694" Type="http://schemas.openxmlformats.org/officeDocument/2006/relationships/image" Target="../media/image14793.png"/><Relationship Id="rId14695" Type="http://schemas.openxmlformats.org/officeDocument/2006/relationships/image" Target="../media/image14794.png"/><Relationship Id="rId14696" Type="http://schemas.openxmlformats.org/officeDocument/2006/relationships/image" Target="../media/image14795.png"/><Relationship Id="rId14697" Type="http://schemas.openxmlformats.org/officeDocument/2006/relationships/image" Target="../media/image14796.png"/><Relationship Id="rId14698" Type="http://schemas.openxmlformats.org/officeDocument/2006/relationships/image" Target="../media/image14797.png"/><Relationship Id="rId14699" Type="http://schemas.openxmlformats.org/officeDocument/2006/relationships/image" Target="../media/image14798.png"/><Relationship Id="rId14700" Type="http://schemas.openxmlformats.org/officeDocument/2006/relationships/image" Target="../media/image14799.png"/><Relationship Id="rId14701" Type="http://schemas.openxmlformats.org/officeDocument/2006/relationships/image" Target="../media/image14800.png"/><Relationship Id="rId14702" Type="http://schemas.openxmlformats.org/officeDocument/2006/relationships/image" Target="../media/image14801.png"/><Relationship Id="rId14703" Type="http://schemas.openxmlformats.org/officeDocument/2006/relationships/image" Target="../media/image14802.png"/><Relationship Id="rId14704" Type="http://schemas.openxmlformats.org/officeDocument/2006/relationships/image" Target="../media/image14803.png"/><Relationship Id="rId14705" Type="http://schemas.openxmlformats.org/officeDocument/2006/relationships/image" Target="../media/image14804.png"/><Relationship Id="rId14706" Type="http://schemas.openxmlformats.org/officeDocument/2006/relationships/image" Target="../media/image14805.png"/><Relationship Id="rId14707" Type="http://schemas.openxmlformats.org/officeDocument/2006/relationships/image" Target="../media/image14806.png"/><Relationship Id="rId14708" Type="http://schemas.openxmlformats.org/officeDocument/2006/relationships/image" Target="../media/image14807.png"/><Relationship Id="rId14709" Type="http://schemas.openxmlformats.org/officeDocument/2006/relationships/image" Target="../media/image14808.png"/><Relationship Id="rId14710" Type="http://schemas.openxmlformats.org/officeDocument/2006/relationships/image" Target="../media/image14809.png"/><Relationship Id="rId14711" Type="http://schemas.openxmlformats.org/officeDocument/2006/relationships/image" Target="../media/image14810.png"/><Relationship Id="rId14712" Type="http://schemas.openxmlformats.org/officeDocument/2006/relationships/image" Target="../media/image14811.png"/><Relationship Id="rId14713" Type="http://schemas.openxmlformats.org/officeDocument/2006/relationships/image" Target="../media/image14812.png"/><Relationship Id="rId14714" Type="http://schemas.openxmlformats.org/officeDocument/2006/relationships/image" Target="../media/image14813.png"/><Relationship Id="rId14715" Type="http://schemas.openxmlformats.org/officeDocument/2006/relationships/image" Target="../media/image14814.png"/><Relationship Id="rId14716" Type="http://schemas.openxmlformats.org/officeDocument/2006/relationships/image" Target="../media/image14815.png"/><Relationship Id="rId14717" Type="http://schemas.openxmlformats.org/officeDocument/2006/relationships/image" Target="../media/image14816.png"/><Relationship Id="rId14718" Type="http://schemas.openxmlformats.org/officeDocument/2006/relationships/image" Target="../media/image14817.png"/><Relationship Id="rId14719" Type="http://schemas.openxmlformats.org/officeDocument/2006/relationships/image" Target="../media/image14818.png"/><Relationship Id="rId14720" Type="http://schemas.openxmlformats.org/officeDocument/2006/relationships/image" Target="../media/image14819.png"/><Relationship Id="rId14721" Type="http://schemas.openxmlformats.org/officeDocument/2006/relationships/image" Target="../media/image14820.png"/><Relationship Id="rId14722" Type="http://schemas.openxmlformats.org/officeDocument/2006/relationships/image" Target="../media/image14821.png"/><Relationship Id="rId14723" Type="http://schemas.openxmlformats.org/officeDocument/2006/relationships/image" Target="../media/image14822.png"/><Relationship Id="rId14724" Type="http://schemas.openxmlformats.org/officeDocument/2006/relationships/image" Target="../media/image14823.png"/><Relationship Id="rId14725" Type="http://schemas.openxmlformats.org/officeDocument/2006/relationships/image" Target="../media/image14824.png"/><Relationship Id="rId14726" Type="http://schemas.openxmlformats.org/officeDocument/2006/relationships/image" Target="../media/image14825.png"/><Relationship Id="rId14727" Type="http://schemas.openxmlformats.org/officeDocument/2006/relationships/image" Target="../media/image14826.png"/><Relationship Id="rId14728" Type="http://schemas.openxmlformats.org/officeDocument/2006/relationships/image" Target="../media/image14827.png"/><Relationship Id="rId14729" Type="http://schemas.openxmlformats.org/officeDocument/2006/relationships/image" Target="../media/image14828.png"/><Relationship Id="rId14730" Type="http://schemas.openxmlformats.org/officeDocument/2006/relationships/image" Target="../media/image14829.png"/><Relationship Id="rId14731" Type="http://schemas.openxmlformats.org/officeDocument/2006/relationships/image" Target="../media/image14830.png"/><Relationship Id="rId14732" Type="http://schemas.openxmlformats.org/officeDocument/2006/relationships/image" Target="../media/image14831.png"/><Relationship Id="rId14733" Type="http://schemas.openxmlformats.org/officeDocument/2006/relationships/image" Target="../media/image14832.png"/><Relationship Id="rId14734" Type="http://schemas.openxmlformats.org/officeDocument/2006/relationships/image" Target="../media/image14833.png"/><Relationship Id="rId14735" Type="http://schemas.openxmlformats.org/officeDocument/2006/relationships/image" Target="../media/image14834.png"/><Relationship Id="rId14736" Type="http://schemas.openxmlformats.org/officeDocument/2006/relationships/image" Target="../media/image14835.png"/><Relationship Id="rId14737" Type="http://schemas.openxmlformats.org/officeDocument/2006/relationships/image" Target="../media/image14836.png"/><Relationship Id="rId14738" Type="http://schemas.openxmlformats.org/officeDocument/2006/relationships/image" Target="../media/image14837.png"/><Relationship Id="rId14739" Type="http://schemas.openxmlformats.org/officeDocument/2006/relationships/image" Target="../media/image14838.png"/><Relationship Id="rId14740" Type="http://schemas.openxmlformats.org/officeDocument/2006/relationships/image" Target="../media/image14839.png"/><Relationship Id="rId14741" Type="http://schemas.openxmlformats.org/officeDocument/2006/relationships/image" Target="../media/image14840.png"/><Relationship Id="rId14742" Type="http://schemas.openxmlformats.org/officeDocument/2006/relationships/image" Target="../media/image14841.png"/><Relationship Id="rId14743" Type="http://schemas.openxmlformats.org/officeDocument/2006/relationships/image" Target="../media/image14842.png"/><Relationship Id="rId14744" Type="http://schemas.openxmlformats.org/officeDocument/2006/relationships/image" Target="../media/image14843.png"/><Relationship Id="rId14745" Type="http://schemas.openxmlformats.org/officeDocument/2006/relationships/image" Target="../media/image14844.png"/><Relationship Id="rId14746" Type="http://schemas.openxmlformats.org/officeDocument/2006/relationships/image" Target="../media/image14845.png"/><Relationship Id="rId14747" Type="http://schemas.openxmlformats.org/officeDocument/2006/relationships/image" Target="../media/image14846.png"/><Relationship Id="rId14748" Type="http://schemas.openxmlformats.org/officeDocument/2006/relationships/image" Target="../media/image14847.png"/><Relationship Id="rId14749" Type="http://schemas.openxmlformats.org/officeDocument/2006/relationships/image" Target="../media/image14848.png"/><Relationship Id="rId14750" Type="http://schemas.openxmlformats.org/officeDocument/2006/relationships/image" Target="../media/image14849.png"/><Relationship Id="rId14751" Type="http://schemas.openxmlformats.org/officeDocument/2006/relationships/image" Target="../media/image14850.png"/><Relationship Id="rId14752" Type="http://schemas.openxmlformats.org/officeDocument/2006/relationships/image" Target="../media/image14851.png"/><Relationship Id="rId14753" Type="http://schemas.openxmlformats.org/officeDocument/2006/relationships/image" Target="../media/image14852.png"/><Relationship Id="rId14754" Type="http://schemas.openxmlformats.org/officeDocument/2006/relationships/image" Target="../media/image14853.png"/><Relationship Id="rId14755" Type="http://schemas.openxmlformats.org/officeDocument/2006/relationships/image" Target="../media/image14854.png"/><Relationship Id="rId14756" Type="http://schemas.openxmlformats.org/officeDocument/2006/relationships/image" Target="../media/image14855.png"/><Relationship Id="rId14757" Type="http://schemas.openxmlformats.org/officeDocument/2006/relationships/image" Target="../media/image14856.png"/><Relationship Id="rId14758" Type="http://schemas.openxmlformats.org/officeDocument/2006/relationships/image" Target="../media/image14857.png"/><Relationship Id="rId14759" Type="http://schemas.openxmlformats.org/officeDocument/2006/relationships/image" Target="../media/image14858.png"/><Relationship Id="rId14760" Type="http://schemas.openxmlformats.org/officeDocument/2006/relationships/image" Target="../media/image14859.png"/><Relationship Id="rId14761" Type="http://schemas.openxmlformats.org/officeDocument/2006/relationships/image" Target="../media/image14860.png"/><Relationship Id="rId14762" Type="http://schemas.openxmlformats.org/officeDocument/2006/relationships/image" Target="../media/image14861.png"/><Relationship Id="rId14763" Type="http://schemas.openxmlformats.org/officeDocument/2006/relationships/image" Target="../media/image14862.png"/><Relationship Id="rId14764" Type="http://schemas.openxmlformats.org/officeDocument/2006/relationships/image" Target="../media/image14863.png"/><Relationship Id="rId14765" Type="http://schemas.openxmlformats.org/officeDocument/2006/relationships/image" Target="../media/image14864.png"/><Relationship Id="rId14766" Type="http://schemas.openxmlformats.org/officeDocument/2006/relationships/image" Target="../media/image14865.png"/><Relationship Id="rId14767" Type="http://schemas.openxmlformats.org/officeDocument/2006/relationships/image" Target="../media/image14866.png"/><Relationship Id="rId14768" Type="http://schemas.openxmlformats.org/officeDocument/2006/relationships/image" Target="../media/image14867.png"/><Relationship Id="rId14769" Type="http://schemas.openxmlformats.org/officeDocument/2006/relationships/image" Target="../media/image14868.png"/><Relationship Id="rId14770" Type="http://schemas.openxmlformats.org/officeDocument/2006/relationships/image" Target="../media/image14869.png"/><Relationship Id="rId14771" Type="http://schemas.openxmlformats.org/officeDocument/2006/relationships/image" Target="../media/image14870.png"/><Relationship Id="rId14772" Type="http://schemas.openxmlformats.org/officeDocument/2006/relationships/image" Target="../media/image14871.png"/><Relationship Id="rId14773" Type="http://schemas.openxmlformats.org/officeDocument/2006/relationships/image" Target="../media/image14872.png"/><Relationship Id="rId14774" Type="http://schemas.openxmlformats.org/officeDocument/2006/relationships/image" Target="../media/image14873.png"/><Relationship Id="rId14775" Type="http://schemas.openxmlformats.org/officeDocument/2006/relationships/image" Target="../media/image14874.png"/><Relationship Id="rId14776" Type="http://schemas.openxmlformats.org/officeDocument/2006/relationships/image" Target="../media/image14875.png"/><Relationship Id="rId14777" Type="http://schemas.openxmlformats.org/officeDocument/2006/relationships/image" Target="../media/image14876.png"/><Relationship Id="rId14778" Type="http://schemas.openxmlformats.org/officeDocument/2006/relationships/image" Target="../media/image14877.png"/><Relationship Id="rId14779" Type="http://schemas.openxmlformats.org/officeDocument/2006/relationships/image" Target="../media/image14878.png"/><Relationship Id="rId14780" Type="http://schemas.openxmlformats.org/officeDocument/2006/relationships/image" Target="../media/image14879.png"/><Relationship Id="rId14781" Type="http://schemas.openxmlformats.org/officeDocument/2006/relationships/image" Target="../media/image14880.png"/><Relationship Id="rId14782" Type="http://schemas.openxmlformats.org/officeDocument/2006/relationships/image" Target="../media/image14881.png"/><Relationship Id="rId14783" Type="http://schemas.openxmlformats.org/officeDocument/2006/relationships/image" Target="../media/image14882.png"/><Relationship Id="rId14784" Type="http://schemas.openxmlformats.org/officeDocument/2006/relationships/image" Target="../media/image14883.png"/><Relationship Id="rId14785" Type="http://schemas.openxmlformats.org/officeDocument/2006/relationships/image" Target="../media/image14884.png"/><Relationship Id="rId14786" Type="http://schemas.openxmlformats.org/officeDocument/2006/relationships/image" Target="../media/image14885.png"/><Relationship Id="rId14787" Type="http://schemas.openxmlformats.org/officeDocument/2006/relationships/image" Target="../media/image14886.png"/><Relationship Id="rId14788" Type="http://schemas.openxmlformats.org/officeDocument/2006/relationships/image" Target="../media/image14887.png"/><Relationship Id="rId14789" Type="http://schemas.openxmlformats.org/officeDocument/2006/relationships/image" Target="../media/image14888.png"/><Relationship Id="rId14790" Type="http://schemas.openxmlformats.org/officeDocument/2006/relationships/image" Target="../media/image14889.png"/><Relationship Id="rId14791" Type="http://schemas.openxmlformats.org/officeDocument/2006/relationships/image" Target="../media/image14890.png"/><Relationship Id="rId14792" Type="http://schemas.openxmlformats.org/officeDocument/2006/relationships/image" Target="../media/image14891.png"/><Relationship Id="rId14793" Type="http://schemas.openxmlformats.org/officeDocument/2006/relationships/image" Target="../media/image14892.png"/><Relationship Id="rId14794" Type="http://schemas.openxmlformats.org/officeDocument/2006/relationships/image" Target="../media/image14893.png"/><Relationship Id="rId14795" Type="http://schemas.openxmlformats.org/officeDocument/2006/relationships/image" Target="../media/image14894.png"/><Relationship Id="rId14796" Type="http://schemas.openxmlformats.org/officeDocument/2006/relationships/image" Target="../media/image14895.png"/><Relationship Id="rId14797" Type="http://schemas.openxmlformats.org/officeDocument/2006/relationships/image" Target="../media/image14896.png"/><Relationship Id="rId14798" Type="http://schemas.openxmlformats.org/officeDocument/2006/relationships/image" Target="../media/image14897.png"/><Relationship Id="rId14799" Type="http://schemas.openxmlformats.org/officeDocument/2006/relationships/image" Target="../media/image14898.png"/><Relationship Id="rId14800" Type="http://schemas.openxmlformats.org/officeDocument/2006/relationships/image" Target="../media/image14899.png"/><Relationship Id="rId14801" Type="http://schemas.openxmlformats.org/officeDocument/2006/relationships/image" Target="../media/image14900.png"/><Relationship Id="rId14802" Type="http://schemas.openxmlformats.org/officeDocument/2006/relationships/image" Target="../media/image14901.png"/><Relationship Id="rId14803" Type="http://schemas.openxmlformats.org/officeDocument/2006/relationships/image" Target="../media/image14902.png"/><Relationship Id="rId14804" Type="http://schemas.openxmlformats.org/officeDocument/2006/relationships/image" Target="../media/image14903.png"/><Relationship Id="rId14805" Type="http://schemas.openxmlformats.org/officeDocument/2006/relationships/image" Target="../media/image14904.png"/><Relationship Id="rId14806" Type="http://schemas.openxmlformats.org/officeDocument/2006/relationships/image" Target="../media/image14905.png"/><Relationship Id="rId14807" Type="http://schemas.openxmlformats.org/officeDocument/2006/relationships/image" Target="../media/image14906.png"/><Relationship Id="rId14808" Type="http://schemas.openxmlformats.org/officeDocument/2006/relationships/image" Target="../media/image14907.png"/><Relationship Id="rId14809" Type="http://schemas.openxmlformats.org/officeDocument/2006/relationships/image" Target="../media/image14908.png"/><Relationship Id="rId14810" Type="http://schemas.openxmlformats.org/officeDocument/2006/relationships/image" Target="../media/image14909.png"/><Relationship Id="rId14811" Type="http://schemas.openxmlformats.org/officeDocument/2006/relationships/image" Target="../media/image14910.png"/><Relationship Id="rId14812" Type="http://schemas.openxmlformats.org/officeDocument/2006/relationships/image" Target="../media/image14911.png"/><Relationship Id="rId14813" Type="http://schemas.openxmlformats.org/officeDocument/2006/relationships/image" Target="../media/image14912.png"/><Relationship Id="rId14814" Type="http://schemas.openxmlformats.org/officeDocument/2006/relationships/image" Target="../media/image14913.png"/><Relationship Id="rId14815" Type="http://schemas.openxmlformats.org/officeDocument/2006/relationships/image" Target="../media/image14914.png"/><Relationship Id="rId14816" Type="http://schemas.openxmlformats.org/officeDocument/2006/relationships/image" Target="../media/image14915.png"/><Relationship Id="rId14817" Type="http://schemas.openxmlformats.org/officeDocument/2006/relationships/image" Target="../media/image14916.png"/><Relationship Id="rId14818" Type="http://schemas.openxmlformats.org/officeDocument/2006/relationships/image" Target="../media/image14917.png"/><Relationship Id="rId14819" Type="http://schemas.openxmlformats.org/officeDocument/2006/relationships/image" Target="../media/image14918.png"/><Relationship Id="rId14820" Type="http://schemas.openxmlformats.org/officeDocument/2006/relationships/image" Target="../media/image14919.png"/><Relationship Id="rId14821" Type="http://schemas.openxmlformats.org/officeDocument/2006/relationships/image" Target="../media/image14920.png"/><Relationship Id="rId14822" Type="http://schemas.openxmlformats.org/officeDocument/2006/relationships/image" Target="../media/image14921.png"/><Relationship Id="rId14823" Type="http://schemas.openxmlformats.org/officeDocument/2006/relationships/image" Target="../media/image14922.png"/><Relationship Id="rId14824" Type="http://schemas.openxmlformats.org/officeDocument/2006/relationships/image" Target="../media/image14923.png"/><Relationship Id="rId14825" Type="http://schemas.openxmlformats.org/officeDocument/2006/relationships/image" Target="../media/image14924.png"/><Relationship Id="rId14826" Type="http://schemas.openxmlformats.org/officeDocument/2006/relationships/image" Target="../media/image14925.png"/><Relationship Id="rId14827" Type="http://schemas.openxmlformats.org/officeDocument/2006/relationships/image" Target="../media/image14926.png"/><Relationship Id="rId14828" Type="http://schemas.openxmlformats.org/officeDocument/2006/relationships/image" Target="../media/image14927.png"/><Relationship Id="rId14829" Type="http://schemas.openxmlformats.org/officeDocument/2006/relationships/image" Target="../media/image14928.png"/><Relationship Id="rId14830" Type="http://schemas.openxmlformats.org/officeDocument/2006/relationships/image" Target="../media/image14929.png"/><Relationship Id="rId14831" Type="http://schemas.openxmlformats.org/officeDocument/2006/relationships/image" Target="../media/image14930.png"/><Relationship Id="rId14832" Type="http://schemas.openxmlformats.org/officeDocument/2006/relationships/image" Target="../media/image14931.png"/><Relationship Id="rId14833" Type="http://schemas.openxmlformats.org/officeDocument/2006/relationships/image" Target="../media/image14932.png"/><Relationship Id="rId14834" Type="http://schemas.openxmlformats.org/officeDocument/2006/relationships/image" Target="../media/image14933.png"/><Relationship Id="rId14835" Type="http://schemas.openxmlformats.org/officeDocument/2006/relationships/image" Target="../media/image14934.png"/><Relationship Id="rId14836" Type="http://schemas.openxmlformats.org/officeDocument/2006/relationships/image" Target="../media/image14935.png"/><Relationship Id="rId14837" Type="http://schemas.openxmlformats.org/officeDocument/2006/relationships/image" Target="../media/image14936.png"/><Relationship Id="rId14838" Type="http://schemas.openxmlformats.org/officeDocument/2006/relationships/image" Target="../media/image14937.png"/><Relationship Id="rId14839" Type="http://schemas.openxmlformats.org/officeDocument/2006/relationships/image" Target="../media/image14938.png"/><Relationship Id="rId14840" Type="http://schemas.openxmlformats.org/officeDocument/2006/relationships/image" Target="../media/image14939.png"/><Relationship Id="rId14841" Type="http://schemas.openxmlformats.org/officeDocument/2006/relationships/image" Target="../media/image14940.png"/><Relationship Id="rId14842" Type="http://schemas.openxmlformats.org/officeDocument/2006/relationships/image" Target="../media/image14941.png"/><Relationship Id="rId14843" Type="http://schemas.openxmlformats.org/officeDocument/2006/relationships/image" Target="../media/image14942.png"/><Relationship Id="rId14844" Type="http://schemas.openxmlformats.org/officeDocument/2006/relationships/image" Target="../media/image14943.png"/><Relationship Id="rId14845" Type="http://schemas.openxmlformats.org/officeDocument/2006/relationships/image" Target="../media/image14944.png"/><Relationship Id="rId14846" Type="http://schemas.openxmlformats.org/officeDocument/2006/relationships/image" Target="../media/image14945.png"/><Relationship Id="rId14847" Type="http://schemas.openxmlformats.org/officeDocument/2006/relationships/image" Target="../media/image14946.png"/><Relationship Id="rId14848" Type="http://schemas.openxmlformats.org/officeDocument/2006/relationships/image" Target="../media/image14947.png"/><Relationship Id="rId14849" Type="http://schemas.openxmlformats.org/officeDocument/2006/relationships/image" Target="../media/image14948.png"/><Relationship Id="rId14850" Type="http://schemas.openxmlformats.org/officeDocument/2006/relationships/image" Target="../media/image14949.png"/><Relationship Id="rId14851" Type="http://schemas.openxmlformats.org/officeDocument/2006/relationships/image" Target="../media/image14950.png"/><Relationship Id="rId14852" Type="http://schemas.openxmlformats.org/officeDocument/2006/relationships/image" Target="../media/image14951.png"/><Relationship Id="rId14853" Type="http://schemas.openxmlformats.org/officeDocument/2006/relationships/image" Target="../media/image14952.png"/><Relationship Id="rId14854" Type="http://schemas.openxmlformats.org/officeDocument/2006/relationships/image" Target="../media/image14953.png"/><Relationship Id="rId14855" Type="http://schemas.openxmlformats.org/officeDocument/2006/relationships/image" Target="../media/image14954.png"/><Relationship Id="rId14856" Type="http://schemas.openxmlformats.org/officeDocument/2006/relationships/image" Target="../media/image14955.png"/><Relationship Id="rId14857" Type="http://schemas.openxmlformats.org/officeDocument/2006/relationships/image" Target="../media/image14956.png"/><Relationship Id="rId14858" Type="http://schemas.openxmlformats.org/officeDocument/2006/relationships/image" Target="../media/image14957.png"/><Relationship Id="rId14859" Type="http://schemas.openxmlformats.org/officeDocument/2006/relationships/image" Target="../media/image14958.png"/><Relationship Id="rId14860" Type="http://schemas.openxmlformats.org/officeDocument/2006/relationships/image" Target="../media/image14959.png"/><Relationship Id="rId14861" Type="http://schemas.openxmlformats.org/officeDocument/2006/relationships/image" Target="../media/image14960.png"/><Relationship Id="rId14862" Type="http://schemas.openxmlformats.org/officeDocument/2006/relationships/image" Target="../media/image14961.png"/><Relationship Id="rId14863" Type="http://schemas.openxmlformats.org/officeDocument/2006/relationships/image" Target="../media/image14962.png"/><Relationship Id="rId14864" Type="http://schemas.openxmlformats.org/officeDocument/2006/relationships/image" Target="../media/image14963.png"/><Relationship Id="rId14865" Type="http://schemas.openxmlformats.org/officeDocument/2006/relationships/image" Target="../media/image14964.png"/><Relationship Id="rId14866" Type="http://schemas.openxmlformats.org/officeDocument/2006/relationships/image" Target="../media/image14965.png"/><Relationship Id="rId14867" Type="http://schemas.openxmlformats.org/officeDocument/2006/relationships/image" Target="../media/image14966.png"/><Relationship Id="rId14868" Type="http://schemas.openxmlformats.org/officeDocument/2006/relationships/image" Target="../media/image14967.png"/><Relationship Id="rId14869" Type="http://schemas.openxmlformats.org/officeDocument/2006/relationships/image" Target="../media/image14968.png"/><Relationship Id="rId14870" Type="http://schemas.openxmlformats.org/officeDocument/2006/relationships/image" Target="../media/image14969.png"/><Relationship Id="rId14871" Type="http://schemas.openxmlformats.org/officeDocument/2006/relationships/image" Target="../media/image14970.png"/><Relationship Id="rId14872" Type="http://schemas.openxmlformats.org/officeDocument/2006/relationships/image" Target="../media/image14971.png"/><Relationship Id="rId14873" Type="http://schemas.openxmlformats.org/officeDocument/2006/relationships/image" Target="../media/image14972.png"/><Relationship Id="rId14874" Type="http://schemas.openxmlformats.org/officeDocument/2006/relationships/image" Target="../media/image14973.png"/><Relationship Id="rId14875" Type="http://schemas.openxmlformats.org/officeDocument/2006/relationships/image" Target="../media/image14974.png"/><Relationship Id="rId14876" Type="http://schemas.openxmlformats.org/officeDocument/2006/relationships/image" Target="../media/image14975.png"/><Relationship Id="rId14877" Type="http://schemas.openxmlformats.org/officeDocument/2006/relationships/image" Target="../media/image14976.png"/><Relationship Id="rId14878" Type="http://schemas.openxmlformats.org/officeDocument/2006/relationships/image" Target="../media/image14977.png"/><Relationship Id="rId14879" Type="http://schemas.openxmlformats.org/officeDocument/2006/relationships/image" Target="../media/image14978.png"/><Relationship Id="rId14880" Type="http://schemas.openxmlformats.org/officeDocument/2006/relationships/image" Target="../media/image14979.png"/><Relationship Id="rId14881" Type="http://schemas.openxmlformats.org/officeDocument/2006/relationships/image" Target="../media/image14980.png"/><Relationship Id="rId14882" Type="http://schemas.openxmlformats.org/officeDocument/2006/relationships/image" Target="../media/image14981.png"/><Relationship Id="rId14883" Type="http://schemas.openxmlformats.org/officeDocument/2006/relationships/image" Target="../media/image14982.png"/><Relationship Id="rId14884" Type="http://schemas.openxmlformats.org/officeDocument/2006/relationships/image" Target="../media/image14983.png"/><Relationship Id="rId14885" Type="http://schemas.openxmlformats.org/officeDocument/2006/relationships/image" Target="../media/image14984.png"/><Relationship Id="rId14886" Type="http://schemas.openxmlformats.org/officeDocument/2006/relationships/image" Target="../media/image14985.png"/><Relationship Id="rId14887" Type="http://schemas.openxmlformats.org/officeDocument/2006/relationships/image" Target="../media/image14986.png"/><Relationship Id="rId14888" Type="http://schemas.openxmlformats.org/officeDocument/2006/relationships/image" Target="../media/image14987.png"/><Relationship Id="rId14889" Type="http://schemas.openxmlformats.org/officeDocument/2006/relationships/image" Target="../media/image14988.png"/><Relationship Id="rId14890" Type="http://schemas.openxmlformats.org/officeDocument/2006/relationships/image" Target="../media/image14989.png"/><Relationship Id="rId14891" Type="http://schemas.openxmlformats.org/officeDocument/2006/relationships/image" Target="../media/image14990.png"/><Relationship Id="rId14892" Type="http://schemas.openxmlformats.org/officeDocument/2006/relationships/image" Target="../media/image14991.png"/><Relationship Id="rId14893" Type="http://schemas.openxmlformats.org/officeDocument/2006/relationships/image" Target="../media/image14992.png"/><Relationship Id="rId14894" Type="http://schemas.openxmlformats.org/officeDocument/2006/relationships/image" Target="../media/image14993.png"/><Relationship Id="rId14895" Type="http://schemas.openxmlformats.org/officeDocument/2006/relationships/image" Target="../media/image14994.png"/><Relationship Id="rId14896" Type="http://schemas.openxmlformats.org/officeDocument/2006/relationships/image" Target="../media/image14995.png"/><Relationship Id="rId14897" Type="http://schemas.openxmlformats.org/officeDocument/2006/relationships/image" Target="../media/image14996.png"/><Relationship Id="rId14898" Type="http://schemas.openxmlformats.org/officeDocument/2006/relationships/image" Target="../media/image14997.png"/><Relationship Id="rId14899" Type="http://schemas.openxmlformats.org/officeDocument/2006/relationships/image" Target="../media/image14998.png"/><Relationship Id="rId14900" Type="http://schemas.openxmlformats.org/officeDocument/2006/relationships/image" Target="../media/image14999.png"/><Relationship Id="rId14901" Type="http://schemas.openxmlformats.org/officeDocument/2006/relationships/image" Target="../media/image15000.png"/><Relationship Id="rId14902" Type="http://schemas.openxmlformats.org/officeDocument/2006/relationships/image" Target="../media/image15001.png"/><Relationship Id="rId14903" Type="http://schemas.openxmlformats.org/officeDocument/2006/relationships/image" Target="../media/image15002.png"/><Relationship Id="rId14904" Type="http://schemas.openxmlformats.org/officeDocument/2006/relationships/image" Target="../media/image15003.png"/><Relationship Id="rId14905" Type="http://schemas.openxmlformats.org/officeDocument/2006/relationships/image" Target="../media/image15004.png"/><Relationship Id="rId14906" Type="http://schemas.openxmlformats.org/officeDocument/2006/relationships/image" Target="../media/image15005.png"/><Relationship Id="rId14907" Type="http://schemas.openxmlformats.org/officeDocument/2006/relationships/image" Target="../media/image15006.png"/><Relationship Id="rId14908" Type="http://schemas.openxmlformats.org/officeDocument/2006/relationships/image" Target="../media/image15007.png"/><Relationship Id="rId14909" Type="http://schemas.openxmlformats.org/officeDocument/2006/relationships/image" Target="../media/image15008.png"/><Relationship Id="rId14910" Type="http://schemas.openxmlformats.org/officeDocument/2006/relationships/image" Target="../media/image15009.png"/><Relationship Id="rId14911" Type="http://schemas.openxmlformats.org/officeDocument/2006/relationships/image" Target="../media/image15010.png"/><Relationship Id="rId14912" Type="http://schemas.openxmlformats.org/officeDocument/2006/relationships/image" Target="../media/image15011.png"/><Relationship Id="rId14913" Type="http://schemas.openxmlformats.org/officeDocument/2006/relationships/image" Target="../media/image15012.png"/><Relationship Id="rId14914" Type="http://schemas.openxmlformats.org/officeDocument/2006/relationships/image" Target="../media/image15013.png"/><Relationship Id="rId14915" Type="http://schemas.openxmlformats.org/officeDocument/2006/relationships/image" Target="../media/image15014.png"/><Relationship Id="rId14916" Type="http://schemas.openxmlformats.org/officeDocument/2006/relationships/image" Target="../media/image15015.png"/><Relationship Id="rId14917" Type="http://schemas.openxmlformats.org/officeDocument/2006/relationships/image" Target="../media/image15016.png"/><Relationship Id="rId14918" Type="http://schemas.openxmlformats.org/officeDocument/2006/relationships/image" Target="../media/image15017.png"/><Relationship Id="rId14919" Type="http://schemas.openxmlformats.org/officeDocument/2006/relationships/image" Target="../media/image15018.png"/><Relationship Id="rId14920" Type="http://schemas.openxmlformats.org/officeDocument/2006/relationships/image" Target="../media/image15019.png"/><Relationship Id="rId14921" Type="http://schemas.openxmlformats.org/officeDocument/2006/relationships/image" Target="../media/image15020.png"/><Relationship Id="rId14922" Type="http://schemas.openxmlformats.org/officeDocument/2006/relationships/image" Target="../media/image15021.png"/><Relationship Id="rId14923" Type="http://schemas.openxmlformats.org/officeDocument/2006/relationships/image" Target="../media/image15022.png"/><Relationship Id="rId14924" Type="http://schemas.openxmlformats.org/officeDocument/2006/relationships/image" Target="../media/image15023.png"/><Relationship Id="rId14925" Type="http://schemas.openxmlformats.org/officeDocument/2006/relationships/image" Target="../media/image15024.png"/><Relationship Id="rId14926" Type="http://schemas.openxmlformats.org/officeDocument/2006/relationships/image" Target="../media/image15025.png"/><Relationship Id="rId14927" Type="http://schemas.openxmlformats.org/officeDocument/2006/relationships/image" Target="../media/image15026.png"/><Relationship Id="rId14928" Type="http://schemas.openxmlformats.org/officeDocument/2006/relationships/image" Target="../media/image15027.png"/><Relationship Id="rId14929" Type="http://schemas.openxmlformats.org/officeDocument/2006/relationships/image" Target="../media/image15028.png"/><Relationship Id="rId14930" Type="http://schemas.openxmlformats.org/officeDocument/2006/relationships/image" Target="../media/image15029.png"/><Relationship Id="rId14931" Type="http://schemas.openxmlformats.org/officeDocument/2006/relationships/image" Target="../media/image15030.png"/><Relationship Id="rId14932" Type="http://schemas.openxmlformats.org/officeDocument/2006/relationships/image" Target="../media/image15031.png"/><Relationship Id="rId14933" Type="http://schemas.openxmlformats.org/officeDocument/2006/relationships/image" Target="../media/image15032.png"/><Relationship Id="rId14934" Type="http://schemas.openxmlformats.org/officeDocument/2006/relationships/image" Target="../media/image15033.png"/><Relationship Id="rId14935" Type="http://schemas.openxmlformats.org/officeDocument/2006/relationships/image" Target="../media/image15034.png"/><Relationship Id="rId14936" Type="http://schemas.openxmlformats.org/officeDocument/2006/relationships/image" Target="../media/image15035.png"/><Relationship Id="rId14937" Type="http://schemas.openxmlformats.org/officeDocument/2006/relationships/image" Target="../media/image15036.png"/><Relationship Id="rId14938" Type="http://schemas.openxmlformats.org/officeDocument/2006/relationships/image" Target="../media/image15037.png"/><Relationship Id="rId14939" Type="http://schemas.openxmlformats.org/officeDocument/2006/relationships/image" Target="../media/image15038.png"/><Relationship Id="rId14940" Type="http://schemas.openxmlformats.org/officeDocument/2006/relationships/image" Target="../media/image15039.png"/><Relationship Id="rId14941" Type="http://schemas.openxmlformats.org/officeDocument/2006/relationships/image" Target="../media/image15040.png"/><Relationship Id="rId14942" Type="http://schemas.openxmlformats.org/officeDocument/2006/relationships/image" Target="../media/image15041.png"/><Relationship Id="rId14943" Type="http://schemas.openxmlformats.org/officeDocument/2006/relationships/image" Target="../media/image15042.png"/><Relationship Id="rId14944" Type="http://schemas.openxmlformats.org/officeDocument/2006/relationships/image" Target="../media/image15043.png"/><Relationship Id="rId14945" Type="http://schemas.openxmlformats.org/officeDocument/2006/relationships/image" Target="../media/image15044.png"/><Relationship Id="rId14946" Type="http://schemas.openxmlformats.org/officeDocument/2006/relationships/image" Target="../media/image15045.png"/><Relationship Id="rId14947" Type="http://schemas.openxmlformats.org/officeDocument/2006/relationships/image" Target="../media/image15046.png"/><Relationship Id="rId14948" Type="http://schemas.openxmlformats.org/officeDocument/2006/relationships/image" Target="../media/image15047.png"/><Relationship Id="rId14949" Type="http://schemas.openxmlformats.org/officeDocument/2006/relationships/image" Target="../media/image15048.png"/><Relationship Id="rId14950" Type="http://schemas.openxmlformats.org/officeDocument/2006/relationships/image" Target="../media/image15049.png"/><Relationship Id="rId14951" Type="http://schemas.openxmlformats.org/officeDocument/2006/relationships/image" Target="../media/image15050.png"/><Relationship Id="rId14952" Type="http://schemas.openxmlformats.org/officeDocument/2006/relationships/image" Target="../media/image15051.png"/><Relationship Id="rId14953" Type="http://schemas.openxmlformats.org/officeDocument/2006/relationships/image" Target="../media/image15052.png"/><Relationship Id="rId14954" Type="http://schemas.openxmlformats.org/officeDocument/2006/relationships/image" Target="../media/image15053.png"/><Relationship Id="rId14955" Type="http://schemas.openxmlformats.org/officeDocument/2006/relationships/image" Target="../media/image15054.png"/><Relationship Id="rId14956" Type="http://schemas.openxmlformats.org/officeDocument/2006/relationships/image" Target="../media/image15055.png"/><Relationship Id="rId14957" Type="http://schemas.openxmlformats.org/officeDocument/2006/relationships/image" Target="../media/image15056.png"/><Relationship Id="rId14958" Type="http://schemas.openxmlformats.org/officeDocument/2006/relationships/image" Target="../media/image15057.png"/><Relationship Id="rId14959" Type="http://schemas.openxmlformats.org/officeDocument/2006/relationships/image" Target="../media/image15058.png"/><Relationship Id="rId14960" Type="http://schemas.openxmlformats.org/officeDocument/2006/relationships/image" Target="../media/image15059.png"/><Relationship Id="rId14961" Type="http://schemas.openxmlformats.org/officeDocument/2006/relationships/image" Target="../media/image15060.png"/><Relationship Id="rId14962" Type="http://schemas.openxmlformats.org/officeDocument/2006/relationships/image" Target="../media/image15061.png"/><Relationship Id="rId14963" Type="http://schemas.openxmlformats.org/officeDocument/2006/relationships/image" Target="../media/image15062.png"/><Relationship Id="rId14964" Type="http://schemas.openxmlformats.org/officeDocument/2006/relationships/image" Target="../media/image15063.png"/><Relationship Id="rId14965" Type="http://schemas.openxmlformats.org/officeDocument/2006/relationships/image" Target="../media/image15064.png"/><Relationship Id="rId14966" Type="http://schemas.openxmlformats.org/officeDocument/2006/relationships/image" Target="../media/image15065.png"/><Relationship Id="rId14967" Type="http://schemas.openxmlformats.org/officeDocument/2006/relationships/image" Target="../media/image15066.png"/><Relationship Id="rId14968" Type="http://schemas.openxmlformats.org/officeDocument/2006/relationships/image" Target="../media/image15067.png"/><Relationship Id="rId14969" Type="http://schemas.openxmlformats.org/officeDocument/2006/relationships/image" Target="../media/image15068.png"/><Relationship Id="rId14970" Type="http://schemas.openxmlformats.org/officeDocument/2006/relationships/image" Target="../media/image15069.png"/><Relationship Id="rId14971" Type="http://schemas.openxmlformats.org/officeDocument/2006/relationships/image" Target="../media/image15070.png"/><Relationship Id="rId14972" Type="http://schemas.openxmlformats.org/officeDocument/2006/relationships/image" Target="../media/image15071.png"/><Relationship Id="rId14973" Type="http://schemas.openxmlformats.org/officeDocument/2006/relationships/image" Target="../media/image15072.png"/><Relationship Id="rId14974" Type="http://schemas.openxmlformats.org/officeDocument/2006/relationships/image" Target="../media/image15073.png"/><Relationship Id="rId14975" Type="http://schemas.openxmlformats.org/officeDocument/2006/relationships/image" Target="../media/image15074.png"/><Relationship Id="rId14976" Type="http://schemas.openxmlformats.org/officeDocument/2006/relationships/image" Target="../media/image15075.png"/><Relationship Id="rId14977" Type="http://schemas.openxmlformats.org/officeDocument/2006/relationships/image" Target="../media/image15076.png"/><Relationship Id="rId14978" Type="http://schemas.openxmlformats.org/officeDocument/2006/relationships/image" Target="../media/image15077.png"/><Relationship Id="rId14979" Type="http://schemas.openxmlformats.org/officeDocument/2006/relationships/image" Target="../media/image15078.png"/><Relationship Id="rId14980" Type="http://schemas.openxmlformats.org/officeDocument/2006/relationships/image" Target="../media/image15079.png"/><Relationship Id="rId14981" Type="http://schemas.openxmlformats.org/officeDocument/2006/relationships/image" Target="../media/image15080.png"/><Relationship Id="rId14982" Type="http://schemas.openxmlformats.org/officeDocument/2006/relationships/image" Target="../media/image15081.png"/><Relationship Id="rId14983" Type="http://schemas.openxmlformats.org/officeDocument/2006/relationships/image" Target="../media/image15082.png"/><Relationship Id="rId14984" Type="http://schemas.openxmlformats.org/officeDocument/2006/relationships/image" Target="../media/image15083.png"/><Relationship Id="rId14985" Type="http://schemas.openxmlformats.org/officeDocument/2006/relationships/image" Target="../media/image15084.png"/><Relationship Id="rId14986" Type="http://schemas.openxmlformats.org/officeDocument/2006/relationships/image" Target="../media/image15085.png"/><Relationship Id="rId14987" Type="http://schemas.openxmlformats.org/officeDocument/2006/relationships/image" Target="../media/image15086.png"/><Relationship Id="rId14988" Type="http://schemas.openxmlformats.org/officeDocument/2006/relationships/image" Target="../media/image15087.png"/><Relationship Id="rId14989" Type="http://schemas.openxmlformats.org/officeDocument/2006/relationships/image" Target="../media/image15088.png"/><Relationship Id="rId14990" Type="http://schemas.openxmlformats.org/officeDocument/2006/relationships/image" Target="../media/image15089.png"/><Relationship Id="rId14991" Type="http://schemas.openxmlformats.org/officeDocument/2006/relationships/image" Target="../media/image15090.png"/><Relationship Id="rId14992" Type="http://schemas.openxmlformats.org/officeDocument/2006/relationships/image" Target="../media/image15091.png"/><Relationship Id="rId14993" Type="http://schemas.openxmlformats.org/officeDocument/2006/relationships/image" Target="../media/image15092.png"/><Relationship Id="rId14994" Type="http://schemas.openxmlformats.org/officeDocument/2006/relationships/image" Target="../media/image15093.png"/><Relationship Id="rId14995" Type="http://schemas.openxmlformats.org/officeDocument/2006/relationships/image" Target="../media/image15094.png"/><Relationship Id="rId14996" Type="http://schemas.openxmlformats.org/officeDocument/2006/relationships/image" Target="../media/image15095.png"/><Relationship Id="rId14997" Type="http://schemas.openxmlformats.org/officeDocument/2006/relationships/image" Target="../media/image15096.png"/><Relationship Id="rId14998" Type="http://schemas.openxmlformats.org/officeDocument/2006/relationships/image" Target="../media/image15097.png"/><Relationship Id="rId14999" Type="http://schemas.openxmlformats.org/officeDocument/2006/relationships/image" Target="../media/image15098.png"/><Relationship Id="rId15000" Type="http://schemas.openxmlformats.org/officeDocument/2006/relationships/image" Target="../media/image15099.png"/><Relationship Id="rId15001" Type="http://schemas.openxmlformats.org/officeDocument/2006/relationships/image" Target="../media/image15100.png"/><Relationship Id="rId15002" Type="http://schemas.openxmlformats.org/officeDocument/2006/relationships/image" Target="../media/image15101.png"/><Relationship Id="rId15003" Type="http://schemas.openxmlformats.org/officeDocument/2006/relationships/image" Target="../media/image15102.png"/><Relationship Id="rId15004" Type="http://schemas.openxmlformats.org/officeDocument/2006/relationships/image" Target="../media/image15103.png"/><Relationship Id="rId15005" Type="http://schemas.openxmlformats.org/officeDocument/2006/relationships/image" Target="../media/image15104.png"/><Relationship Id="rId15006" Type="http://schemas.openxmlformats.org/officeDocument/2006/relationships/image" Target="../media/image15105.png"/><Relationship Id="rId15007" Type="http://schemas.openxmlformats.org/officeDocument/2006/relationships/image" Target="../media/image15106.png"/><Relationship Id="rId15008" Type="http://schemas.openxmlformats.org/officeDocument/2006/relationships/image" Target="../media/image15107.png"/><Relationship Id="rId15009" Type="http://schemas.openxmlformats.org/officeDocument/2006/relationships/image" Target="../media/image15108.png"/><Relationship Id="rId15010" Type="http://schemas.openxmlformats.org/officeDocument/2006/relationships/image" Target="../media/image15109.png"/><Relationship Id="rId15011" Type="http://schemas.openxmlformats.org/officeDocument/2006/relationships/image" Target="../media/image15110.png"/><Relationship Id="rId15012" Type="http://schemas.openxmlformats.org/officeDocument/2006/relationships/image" Target="../media/image15111.png"/><Relationship Id="rId15013" Type="http://schemas.openxmlformats.org/officeDocument/2006/relationships/image" Target="../media/image15112.png"/><Relationship Id="rId15014" Type="http://schemas.openxmlformats.org/officeDocument/2006/relationships/image" Target="../media/image15113.png"/><Relationship Id="rId15015" Type="http://schemas.openxmlformats.org/officeDocument/2006/relationships/image" Target="../media/image15114.png"/><Relationship Id="rId15016" Type="http://schemas.openxmlformats.org/officeDocument/2006/relationships/image" Target="../media/image15115.png"/><Relationship Id="rId15017" Type="http://schemas.openxmlformats.org/officeDocument/2006/relationships/image" Target="../media/image15116.png"/><Relationship Id="rId15018" Type="http://schemas.openxmlformats.org/officeDocument/2006/relationships/image" Target="../media/image15117.png"/><Relationship Id="rId15019" Type="http://schemas.openxmlformats.org/officeDocument/2006/relationships/image" Target="../media/image15118.png"/><Relationship Id="rId15020" Type="http://schemas.openxmlformats.org/officeDocument/2006/relationships/image" Target="../media/image15119.png"/><Relationship Id="rId15021" Type="http://schemas.openxmlformats.org/officeDocument/2006/relationships/image" Target="../media/image15120.png"/><Relationship Id="rId15022" Type="http://schemas.openxmlformats.org/officeDocument/2006/relationships/image" Target="../media/image15121.png"/><Relationship Id="rId15023" Type="http://schemas.openxmlformats.org/officeDocument/2006/relationships/image" Target="../media/image15122.png"/><Relationship Id="rId15024" Type="http://schemas.openxmlformats.org/officeDocument/2006/relationships/image" Target="../media/image15123.png"/><Relationship Id="rId15025" Type="http://schemas.openxmlformats.org/officeDocument/2006/relationships/image" Target="../media/image15124.png"/><Relationship Id="rId15026" Type="http://schemas.openxmlformats.org/officeDocument/2006/relationships/image" Target="../media/image15125.png"/><Relationship Id="rId15027" Type="http://schemas.openxmlformats.org/officeDocument/2006/relationships/image" Target="../media/image15126.png"/><Relationship Id="rId15028" Type="http://schemas.openxmlformats.org/officeDocument/2006/relationships/image" Target="../media/image15127.png"/><Relationship Id="rId15029" Type="http://schemas.openxmlformats.org/officeDocument/2006/relationships/image" Target="../media/image15128.png"/><Relationship Id="rId15030" Type="http://schemas.openxmlformats.org/officeDocument/2006/relationships/image" Target="../media/image15129.png"/><Relationship Id="rId15031" Type="http://schemas.openxmlformats.org/officeDocument/2006/relationships/image" Target="../media/image15130.png"/><Relationship Id="rId15032" Type="http://schemas.openxmlformats.org/officeDocument/2006/relationships/image" Target="../media/image15131.png"/><Relationship Id="rId15033" Type="http://schemas.openxmlformats.org/officeDocument/2006/relationships/image" Target="../media/image15132.png"/><Relationship Id="rId15034" Type="http://schemas.openxmlformats.org/officeDocument/2006/relationships/image" Target="../media/image15133.png"/><Relationship Id="rId15035" Type="http://schemas.openxmlformats.org/officeDocument/2006/relationships/image" Target="../media/image15134.png"/><Relationship Id="rId15036" Type="http://schemas.openxmlformats.org/officeDocument/2006/relationships/image" Target="../media/image15135.png"/><Relationship Id="rId15037" Type="http://schemas.openxmlformats.org/officeDocument/2006/relationships/image" Target="../media/image15136.png"/><Relationship Id="rId15038" Type="http://schemas.openxmlformats.org/officeDocument/2006/relationships/image" Target="../media/image15137.png"/><Relationship Id="rId15039" Type="http://schemas.openxmlformats.org/officeDocument/2006/relationships/image" Target="../media/image15138.png"/><Relationship Id="rId15040" Type="http://schemas.openxmlformats.org/officeDocument/2006/relationships/image" Target="../media/image15139.png"/><Relationship Id="rId15041" Type="http://schemas.openxmlformats.org/officeDocument/2006/relationships/image" Target="../media/image15140.png"/><Relationship Id="rId15042" Type="http://schemas.openxmlformats.org/officeDocument/2006/relationships/image" Target="../media/image15141.png"/><Relationship Id="rId15043" Type="http://schemas.openxmlformats.org/officeDocument/2006/relationships/image" Target="../media/image15142.png"/><Relationship Id="rId15044" Type="http://schemas.openxmlformats.org/officeDocument/2006/relationships/image" Target="../media/image15143.png"/><Relationship Id="rId15045" Type="http://schemas.openxmlformats.org/officeDocument/2006/relationships/image" Target="../media/image15144.png"/><Relationship Id="rId15046" Type="http://schemas.openxmlformats.org/officeDocument/2006/relationships/image" Target="../media/image15145.png"/><Relationship Id="rId15047" Type="http://schemas.openxmlformats.org/officeDocument/2006/relationships/image" Target="../media/image15146.png"/><Relationship Id="rId15048" Type="http://schemas.openxmlformats.org/officeDocument/2006/relationships/image" Target="../media/image15147.png"/><Relationship Id="rId15049" Type="http://schemas.openxmlformats.org/officeDocument/2006/relationships/image" Target="../media/image15148.png"/><Relationship Id="rId15050" Type="http://schemas.openxmlformats.org/officeDocument/2006/relationships/image" Target="../media/image15149.png"/><Relationship Id="rId15051" Type="http://schemas.openxmlformats.org/officeDocument/2006/relationships/image" Target="../media/image15150.png"/><Relationship Id="rId15052" Type="http://schemas.openxmlformats.org/officeDocument/2006/relationships/image" Target="../media/image15151.png"/><Relationship Id="rId15053" Type="http://schemas.openxmlformats.org/officeDocument/2006/relationships/image" Target="../media/image15152.png"/><Relationship Id="rId15054" Type="http://schemas.openxmlformats.org/officeDocument/2006/relationships/image" Target="../media/image15153.png"/><Relationship Id="rId15055" Type="http://schemas.openxmlformats.org/officeDocument/2006/relationships/image" Target="../media/image15154.png"/><Relationship Id="rId15056" Type="http://schemas.openxmlformats.org/officeDocument/2006/relationships/image" Target="../media/image15155.png"/><Relationship Id="rId15057" Type="http://schemas.openxmlformats.org/officeDocument/2006/relationships/image" Target="../media/image15156.png"/><Relationship Id="rId15058" Type="http://schemas.openxmlformats.org/officeDocument/2006/relationships/image" Target="../media/image15157.png"/><Relationship Id="rId15059" Type="http://schemas.openxmlformats.org/officeDocument/2006/relationships/image" Target="../media/image15158.png"/><Relationship Id="rId15060" Type="http://schemas.openxmlformats.org/officeDocument/2006/relationships/image" Target="../media/image15159.png"/><Relationship Id="rId15061" Type="http://schemas.openxmlformats.org/officeDocument/2006/relationships/image" Target="../media/image15160.png"/><Relationship Id="rId15062" Type="http://schemas.openxmlformats.org/officeDocument/2006/relationships/image" Target="../media/image15161.png"/><Relationship Id="rId15063" Type="http://schemas.openxmlformats.org/officeDocument/2006/relationships/image" Target="../media/image15162.png"/><Relationship Id="rId15064" Type="http://schemas.openxmlformats.org/officeDocument/2006/relationships/image" Target="../media/image15163.png"/><Relationship Id="rId15065" Type="http://schemas.openxmlformats.org/officeDocument/2006/relationships/image" Target="../media/image15164.png"/><Relationship Id="rId15066" Type="http://schemas.openxmlformats.org/officeDocument/2006/relationships/image" Target="../media/image15165.png"/><Relationship Id="rId15067" Type="http://schemas.openxmlformats.org/officeDocument/2006/relationships/image" Target="../media/image15166.png"/><Relationship Id="rId15068" Type="http://schemas.openxmlformats.org/officeDocument/2006/relationships/image" Target="../media/image15167.png"/><Relationship Id="rId15069" Type="http://schemas.openxmlformats.org/officeDocument/2006/relationships/image" Target="../media/image15168.png"/><Relationship Id="rId15070" Type="http://schemas.openxmlformats.org/officeDocument/2006/relationships/image" Target="../media/image15169.png"/><Relationship Id="rId15071" Type="http://schemas.openxmlformats.org/officeDocument/2006/relationships/image" Target="../media/image15170.png"/><Relationship Id="rId15072" Type="http://schemas.openxmlformats.org/officeDocument/2006/relationships/image" Target="../media/image15171.png"/><Relationship Id="rId15073" Type="http://schemas.openxmlformats.org/officeDocument/2006/relationships/image" Target="../media/image15172.png"/><Relationship Id="rId15074" Type="http://schemas.openxmlformats.org/officeDocument/2006/relationships/image" Target="../media/image15173.png"/><Relationship Id="rId15075" Type="http://schemas.openxmlformats.org/officeDocument/2006/relationships/image" Target="../media/image15174.png"/><Relationship Id="rId15076" Type="http://schemas.openxmlformats.org/officeDocument/2006/relationships/image" Target="../media/image15175.png"/><Relationship Id="rId15077" Type="http://schemas.openxmlformats.org/officeDocument/2006/relationships/image" Target="../media/image15176.png"/><Relationship Id="rId15078" Type="http://schemas.openxmlformats.org/officeDocument/2006/relationships/image" Target="../media/image15177.png"/><Relationship Id="rId15079" Type="http://schemas.openxmlformats.org/officeDocument/2006/relationships/image" Target="../media/image15178.png"/><Relationship Id="rId15080" Type="http://schemas.openxmlformats.org/officeDocument/2006/relationships/image" Target="../media/image15179.png"/><Relationship Id="rId15081" Type="http://schemas.openxmlformats.org/officeDocument/2006/relationships/image" Target="../media/image15180.png"/><Relationship Id="rId15082" Type="http://schemas.openxmlformats.org/officeDocument/2006/relationships/image" Target="../media/image15181.png"/><Relationship Id="rId15083" Type="http://schemas.openxmlformats.org/officeDocument/2006/relationships/image" Target="../media/image15182.png"/><Relationship Id="rId15084" Type="http://schemas.openxmlformats.org/officeDocument/2006/relationships/image" Target="../media/image15183.png"/><Relationship Id="rId15085" Type="http://schemas.openxmlformats.org/officeDocument/2006/relationships/image" Target="../media/image15184.png"/><Relationship Id="rId15086" Type="http://schemas.openxmlformats.org/officeDocument/2006/relationships/image" Target="../media/image15185.png"/><Relationship Id="rId15087" Type="http://schemas.openxmlformats.org/officeDocument/2006/relationships/image" Target="../media/image15186.png"/><Relationship Id="rId15088" Type="http://schemas.openxmlformats.org/officeDocument/2006/relationships/image" Target="../media/image15187.png"/><Relationship Id="rId15089" Type="http://schemas.openxmlformats.org/officeDocument/2006/relationships/image" Target="../media/image15188.png"/><Relationship Id="rId15090" Type="http://schemas.openxmlformats.org/officeDocument/2006/relationships/image" Target="../media/image15189.png"/><Relationship Id="rId15091" Type="http://schemas.openxmlformats.org/officeDocument/2006/relationships/image" Target="../media/image15190.png"/><Relationship Id="rId15092" Type="http://schemas.openxmlformats.org/officeDocument/2006/relationships/image" Target="../media/image15191.png"/><Relationship Id="rId15093" Type="http://schemas.openxmlformats.org/officeDocument/2006/relationships/image" Target="../media/image15192.png"/><Relationship Id="rId15094" Type="http://schemas.openxmlformats.org/officeDocument/2006/relationships/image" Target="../media/image15193.png"/><Relationship Id="rId15095" Type="http://schemas.openxmlformats.org/officeDocument/2006/relationships/image" Target="../media/image15194.png"/><Relationship Id="rId15096" Type="http://schemas.openxmlformats.org/officeDocument/2006/relationships/image" Target="../media/image15195.png"/><Relationship Id="rId15097" Type="http://schemas.openxmlformats.org/officeDocument/2006/relationships/image" Target="../media/image15196.png"/><Relationship Id="rId15098" Type="http://schemas.openxmlformats.org/officeDocument/2006/relationships/image" Target="../media/image15197.png"/><Relationship Id="rId15099" Type="http://schemas.openxmlformats.org/officeDocument/2006/relationships/image" Target="../media/image15198.png"/><Relationship Id="rId15100" Type="http://schemas.openxmlformats.org/officeDocument/2006/relationships/image" Target="../media/image15199.png"/><Relationship Id="rId15101" Type="http://schemas.openxmlformats.org/officeDocument/2006/relationships/image" Target="../media/image15200.png"/><Relationship Id="rId15102" Type="http://schemas.openxmlformats.org/officeDocument/2006/relationships/image" Target="../media/image15201.png"/><Relationship Id="rId15103" Type="http://schemas.openxmlformats.org/officeDocument/2006/relationships/image" Target="../media/image15202.png"/><Relationship Id="rId15104" Type="http://schemas.openxmlformats.org/officeDocument/2006/relationships/image" Target="../media/image15203.png"/><Relationship Id="rId15105" Type="http://schemas.openxmlformats.org/officeDocument/2006/relationships/image" Target="../media/image15204.png"/><Relationship Id="rId15106" Type="http://schemas.openxmlformats.org/officeDocument/2006/relationships/image" Target="../media/image15205.png"/><Relationship Id="rId15107" Type="http://schemas.openxmlformats.org/officeDocument/2006/relationships/image" Target="../media/image15206.png"/><Relationship Id="rId15108" Type="http://schemas.openxmlformats.org/officeDocument/2006/relationships/image" Target="../media/image15207.png"/><Relationship Id="rId15109" Type="http://schemas.openxmlformats.org/officeDocument/2006/relationships/image" Target="../media/image15208.png"/><Relationship Id="rId15110" Type="http://schemas.openxmlformats.org/officeDocument/2006/relationships/image" Target="../media/image15209.png"/><Relationship Id="rId15111" Type="http://schemas.openxmlformats.org/officeDocument/2006/relationships/image" Target="../media/image15210.png"/><Relationship Id="rId15112" Type="http://schemas.openxmlformats.org/officeDocument/2006/relationships/image" Target="../media/image15211.png"/><Relationship Id="rId15113" Type="http://schemas.openxmlformats.org/officeDocument/2006/relationships/image" Target="../media/image15212.png"/><Relationship Id="rId15114" Type="http://schemas.openxmlformats.org/officeDocument/2006/relationships/image" Target="../media/image15213.png"/><Relationship Id="rId15115" Type="http://schemas.openxmlformats.org/officeDocument/2006/relationships/image" Target="../media/image15214.png"/><Relationship Id="rId15116" Type="http://schemas.openxmlformats.org/officeDocument/2006/relationships/image" Target="../media/image15215.png"/><Relationship Id="rId15117" Type="http://schemas.openxmlformats.org/officeDocument/2006/relationships/image" Target="../media/image15216.png"/><Relationship Id="rId15118" Type="http://schemas.openxmlformats.org/officeDocument/2006/relationships/image" Target="../media/image15217.png"/><Relationship Id="rId15119" Type="http://schemas.openxmlformats.org/officeDocument/2006/relationships/image" Target="../media/image15218.png"/><Relationship Id="rId15120" Type="http://schemas.openxmlformats.org/officeDocument/2006/relationships/image" Target="../media/image15219.png"/><Relationship Id="rId15121" Type="http://schemas.openxmlformats.org/officeDocument/2006/relationships/image" Target="../media/image15220.png"/><Relationship Id="rId15122" Type="http://schemas.openxmlformats.org/officeDocument/2006/relationships/image" Target="../media/image15221.png"/><Relationship Id="rId15123" Type="http://schemas.openxmlformats.org/officeDocument/2006/relationships/image" Target="../media/image15222.png"/><Relationship Id="rId15124" Type="http://schemas.openxmlformats.org/officeDocument/2006/relationships/image" Target="../media/image15223.png"/><Relationship Id="rId15125" Type="http://schemas.openxmlformats.org/officeDocument/2006/relationships/image" Target="../media/image15224.png"/><Relationship Id="rId15126" Type="http://schemas.openxmlformats.org/officeDocument/2006/relationships/image" Target="../media/image15225.png"/><Relationship Id="rId15127" Type="http://schemas.openxmlformats.org/officeDocument/2006/relationships/image" Target="../media/image15226.png"/><Relationship Id="rId15128" Type="http://schemas.openxmlformats.org/officeDocument/2006/relationships/image" Target="../media/image15227.png"/><Relationship Id="rId15129" Type="http://schemas.openxmlformats.org/officeDocument/2006/relationships/image" Target="../media/image15228.png"/><Relationship Id="rId15130" Type="http://schemas.openxmlformats.org/officeDocument/2006/relationships/image" Target="../media/image15229.png"/><Relationship Id="rId15131" Type="http://schemas.openxmlformats.org/officeDocument/2006/relationships/image" Target="../media/image15230.png"/><Relationship Id="rId15132" Type="http://schemas.openxmlformats.org/officeDocument/2006/relationships/image" Target="../media/image15231.png"/><Relationship Id="rId15133" Type="http://schemas.openxmlformats.org/officeDocument/2006/relationships/image" Target="../media/image15232.png"/><Relationship Id="rId15134" Type="http://schemas.openxmlformats.org/officeDocument/2006/relationships/image" Target="../media/image15233.png"/><Relationship Id="rId15135" Type="http://schemas.openxmlformats.org/officeDocument/2006/relationships/image" Target="../media/image15234.png"/><Relationship Id="rId15136" Type="http://schemas.openxmlformats.org/officeDocument/2006/relationships/image" Target="../media/image15235.png"/><Relationship Id="rId15137" Type="http://schemas.openxmlformats.org/officeDocument/2006/relationships/image" Target="../media/image15236.png"/><Relationship Id="rId15138" Type="http://schemas.openxmlformats.org/officeDocument/2006/relationships/image" Target="../media/image15237.png"/><Relationship Id="rId15139" Type="http://schemas.openxmlformats.org/officeDocument/2006/relationships/image" Target="../media/image15238.png"/><Relationship Id="rId15140" Type="http://schemas.openxmlformats.org/officeDocument/2006/relationships/image" Target="../media/image15239.png"/><Relationship Id="rId15141" Type="http://schemas.openxmlformats.org/officeDocument/2006/relationships/image" Target="../media/image15240.png"/><Relationship Id="rId15142" Type="http://schemas.openxmlformats.org/officeDocument/2006/relationships/image" Target="../media/image15241.png"/><Relationship Id="rId15143" Type="http://schemas.openxmlformats.org/officeDocument/2006/relationships/image" Target="../media/image15242.png"/><Relationship Id="rId15144" Type="http://schemas.openxmlformats.org/officeDocument/2006/relationships/image" Target="../media/image15243.png"/><Relationship Id="rId15145" Type="http://schemas.openxmlformats.org/officeDocument/2006/relationships/image" Target="../media/image15244.png"/><Relationship Id="rId15146" Type="http://schemas.openxmlformats.org/officeDocument/2006/relationships/image" Target="../media/image15245.png"/><Relationship Id="rId15147" Type="http://schemas.openxmlformats.org/officeDocument/2006/relationships/image" Target="../media/image15246.png"/><Relationship Id="rId15148" Type="http://schemas.openxmlformats.org/officeDocument/2006/relationships/image" Target="../media/image15247.png"/><Relationship Id="rId15149" Type="http://schemas.openxmlformats.org/officeDocument/2006/relationships/image" Target="../media/image15248.png"/><Relationship Id="rId15150" Type="http://schemas.openxmlformats.org/officeDocument/2006/relationships/image" Target="../media/image15249.png"/><Relationship Id="rId15151" Type="http://schemas.openxmlformats.org/officeDocument/2006/relationships/image" Target="../media/image15250.png"/><Relationship Id="rId15152" Type="http://schemas.openxmlformats.org/officeDocument/2006/relationships/image" Target="../media/image15251.png"/><Relationship Id="rId15153" Type="http://schemas.openxmlformats.org/officeDocument/2006/relationships/image" Target="../media/image15252.png"/><Relationship Id="rId15154" Type="http://schemas.openxmlformats.org/officeDocument/2006/relationships/image" Target="../media/image15253.png"/><Relationship Id="rId15155" Type="http://schemas.openxmlformats.org/officeDocument/2006/relationships/image" Target="../media/image15254.png"/><Relationship Id="rId15156" Type="http://schemas.openxmlformats.org/officeDocument/2006/relationships/image" Target="../media/image15255.png"/><Relationship Id="rId15157" Type="http://schemas.openxmlformats.org/officeDocument/2006/relationships/image" Target="../media/image15256.png"/><Relationship Id="rId15158" Type="http://schemas.openxmlformats.org/officeDocument/2006/relationships/image" Target="../media/image15257.png"/><Relationship Id="rId15159" Type="http://schemas.openxmlformats.org/officeDocument/2006/relationships/image" Target="../media/image15258.png"/><Relationship Id="rId15160" Type="http://schemas.openxmlformats.org/officeDocument/2006/relationships/image" Target="../media/image15259.png"/><Relationship Id="rId15161" Type="http://schemas.openxmlformats.org/officeDocument/2006/relationships/image" Target="../media/image15260.png"/><Relationship Id="rId15162" Type="http://schemas.openxmlformats.org/officeDocument/2006/relationships/image" Target="../media/image15261.png"/><Relationship Id="rId15163" Type="http://schemas.openxmlformats.org/officeDocument/2006/relationships/image" Target="../media/image15262.png"/><Relationship Id="rId15164" Type="http://schemas.openxmlformats.org/officeDocument/2006/relationships/image" Target="../media/image15263.png"/><Relationship Id="rId15165" Type="http://schemas.openxmlformats.org/officeDocument/2006/relationships/image" Target="../media/image15264.png"/><Relationship Id="rId15166" Type="http://schemas.openxmlformats.org/officeDocument/2006/relationships/image" Target="../media/image15265.png"/><Relationship Id="rId15167" Type="http://schemas.openxmlformats.org/officeDocument/2006/relationships/image" Target="../media/image15266.png"/><Relationship Id="rId15168" Type="http://schemas.openxmlformats.org/officeDocument/2006/relationships/image" Target="../media/image15267.png"/><Relationship Id="rId15169" Type="http://schemas.openxmlformats.org/officeDocument/2006/relationships/image" Target="../media/image15268.png"/><Relationship Id="rId15170" Type="http://schemas.openxmlformats.org/officeDocument/2006/relationships/image" Target="../media/image15269.png"/><Relationship Id="rId15171" Type="http://schemas.openxmlformats.org/officeDocument/2006/relationships/image" Target="../media/image15270.png"/><Relationship Id="rId15172" Type="http://schemas.openxmlformats.org/officeDocument/2006/relationships/image" Target="../media/image15271.png"/><Relationship Id="rId15173" Type="http://schemas.openxmlformats.org/officeDocument/2006/relationships/image" Target="../media/image15272.png"/><Relationship Id="rId15174" Type="http://schemas.openxmlformats.org/officeDocument/2006/relationships/image" Target="../media/image15273.png"/><Relationship Id="rId15175" Type="http://schemas.openxmlformats.org/officeDocument/2006/relationships/image" Target="../media/image15274.png"/><Relationship Id="rId15176" Type="http://schemas.openxmlformats.org/officeDocument/2006/relationships/image" Target="../media/image15275.png"/><Relationship Id="rId15177" Type="http://schemas.openxmlformats.org/officeDocument/2006/relationships/image" Target="../media/image15276.png"/><Relationship Id="rId15178" Type="http://schemas.openxmlformats.org/officeDocument/2006/relationships/image" Target="../media/image15277.png"/><Relationship Id="rId15179" Type="http://schemas.openxmlformats.org/officeDocument/2006/relationships/image" Target="../media/image15278.png"/><Relationship Id="rId15180" Type="http://schemas.openxmlformats.org/officeDocument/2006/relationships/image" Target="../media/image15279.png"/><Relationship Id="rId15181" Type="http://schemas.openxmlformats.org/officeDocument/2006/relationships/image" Target="../media/image15280.png"/><Relationship Id="rId15182" Type="http://schemas.openxmlformats.org/officeDocument/2006/relationships/image" Target="../media/image15281.png"/><Relationship Id="rId15183" Type="http://schemas.openxmlformats.org/officeDocument/2006/relationships/image" Target="../media/image15282.png"/><Relationship Id="rId15184" Type="http://schemas.openxmlformats.org/officeDocument/2006/relationships/image" Target="../media/image15283.png"/><Relationship Id="rId15185" Type="http://schemas.openxmlformats.org/officeDocument/2006/relationships/image" Target="../media/image15284.png"/><Relationship Id="rId15186" Type="http://schemas.openxmlformats.org/officeDocument/2006/relationships/image" Target="../media/image15285.png"/><Relationship Id="rId15187" Type="http://schemas.openxmlformats.org/officeDocument/2006/relationships/image" Target="../media/image15286.png"/><Relationship Id="rId15188" Type="http://schemas.openxmlformats.org/officeDocument/2006/relationships/image" Target="../media/image15287.png"/><Relationship Id="rId15189" Type="http://schemas.openxmlformats.org/officeDocument/2006/relationships/image" Target="../media/image15288.png"/><Relationship Id="rId15190" Type="http://schemas.openxmlformats.org/officeDocument/2006/relationships/image" Target="../media/image15289.png"/><Relationship Id="rId15191" Type="http://schemas.openxmlformats.org/officeDocument/2006/relationships/image" Target="../media/image15290.png"/><Relationship Id="rId15192" Type="http://schemas.openxmlformats.org/officeDocument/2006/relationships/image" Target="../media/image15291.png"/><Relationship Id="rId15193" Type="http://schemas.openxmlformats.org/officeDocument/2006/relationships/image" Target="../media/image15292.png"/><Relationship Id="rId15194" Type="http://schemas.openxmlformats.org/officeDocument/2006/relationships/image" Target="../media/image15293.png"/><Relationship Id="rId15195" Type="http://schemas.openxmlformats.org/officeDocument/2006/relationships/image" Target="../media/image15294.png"/><Relationship Id="rId15196" Type="http://schemas.openxmlformats.org/officeDocument/2006/relationships/image" Target="../media/image15295.png"/><Relationship Id="rId15197" Type="http://schemas.openxmlformats.org/officeDocument/2006/relationships/image" Target="../media/image15296.png"/><Relationship Id="rId15198" Type="http://schemas.openxmlformats.org/officeDocument/2006/relationships/image" Target="../media/image15297.png"/><Relationship Id="rId15199" Type="http://schemas.openxmlformats.org/officeDocument/2006/relationships/image" Target="../media/image15298.png"/><Relationship Id="rId15200" Type="http://schemas.openxmlformats.org/officeDocument/2006/relationships/image" Target="../media/image15299.png"/><Relationship Id="rId15201" Type="http://schemas.openxmlformats.org/officeDocument/2006/relationships/image" Target="../media/image15300.png"/><Relationship Id="rId15202" Type="http://schemas.openxmlformats.org/officeDocument/2006/relationships/image" Target="../media/image15301.png"/><Relationship Id="rId15203" Type="http://schemas.openxmlformats.org/officeDocument/2006/relationships/image" Target="../media/image15302.png"/><Relationship Id="rId15204" Type="http://schemas.openxmlformats.org/officeDocument/2006/relationships/image" Target="../media/image15303.png"/><Relationship Id="rId15205" Type="http://schemas.openxmlformats.org/officeDocument/2006/relationships/image" Target="../media/image15304.png"/><Relationship Id="rId15206" Type="http://schemas.openxmlformats.org/officeDocument/2006/relationships/image" Target="../media/image15305.png"/><Relationship Id="rId15207" Type="http://schemas.openxmlformats.org/officeDocument/2006/relationships/image" Target="../media/image15306.png"/><Relationship Id="rId15208" Type="http://schemas.openxmlformats.org/officeDocument/2006/relationships/image" Target="../media/image15307.png"/><Relationship Id="rId15209" Type="http://schemas.openxmlformats.org/officeDocument/2006/relationships/image" Target="../media/image15308.png"/><Relationship Id="rId15210" Type="http://schemas.openxmlformats.org/officeDocument/2006/relationships/image" Target="../media/image15309.png"/><Relationship Id="rId15211" Type="http://schemas.openxmlformats.org/officeDocument/2006/relationships/image" Target="../media/image15310.png"/><Relationship Id="rId15212" Type="http://schemas.openxmlformats.org/officeDocument/2006/relationships/image" Target="../media/image15311.png"/><Relationship Id="rId15213" Type="http://schemas.openxmlformats.org/officeDocument/2006/relationships/image" Target="../media/image15312.png"/><Relationship Id="rId15214" Type="http://schemas.openxmlformats.org/officeDocument/2006/relationships/image" Target="../media/image15313.png"/><Relationship Id="rId15215" Type="http://schemas.openxmlformats.org/officeDocument/2006/relationships/image" Target="../media/image15314.png"/><Relationship Id="rId15216" Type="http://schemas.openxmlformats.org/officeDocument/2006/relationships/image" Target="../media/image15315.png"/><Relationship Id="rId15217" Type="http://schemas.openxmlformats.org/officeDocument/2006/relationships/image" Target="../media/image15316.png"/><Relationship Id="rId15218" Type="http://schemas.openxmlformats.org/officeDocument/2006/relationships/image" Target="../media/image15317.png"/><Relationship Id="rId15219" Type="http://schemas.openxmlformats.org/officeDocument/2006/relationships/image" Target="../media/image15318.png"/><Relationship Id="rId15220" Type="http://schemas.openxmlformats.org/officeDocument/2006/relationships/image" Target="../media/image15319.png"/><Relationship Id="rId15221" Type="http://schemas.openxmlformats.org/officeDocument/2006/relationships/image" Target="../media/image15320.png"/><Relationship Id="rId15222" Type="http://schemas.openxmlformats.org/officeDocument/2006/relationships/image" Target="../media/image15321.png"/><Relationship Id="rId15223" Type="http://schemas.openxmlformats.org/officeDocument/2006/relationships/image" Target="../media/image15322.png"/><Relationship Id="rId15224" Type="http://schemas.openxmlformats.org/officeDocument/2006/relationships/image" Target="../media/image15323.png"/><Relationship Id="rId15225" Type="http://schemas.openxmlformats.org/officeDocument/2006/relationships/image" Target="../media/image15324.png"/><Relationship Id="rId15226" Type="http://schemas.openxmlformats.org/officeDocument/2006/relationships/image" Target="../media/image15325.png"/><Relationship Id="rId15227" Type="http://schemas.openxmlformats.org/officeDocument/2006/relationships/image" Target="../media/image15326.png"/><Relationship Id="rId15228" Type="http://schemas.openxmlformats.org/officeDocument/2006/relationships/image" Target="../media/image15327.png"/><Relationship Id="rId15229" Type="http://schemas.openxmlformats.org/officeDocument/2006/relationships/image" Target="../media/image15328.png"/><Relationship Id="rId15230" Type="http://schemas.openxmlformats.org/officeDocument/2006/relationships/image" Target="../media/image15329.png"/><Relationship Id="rId15231" Type="http://schemas.openxmlformats.org/officeDocument/2006/relationships/image" Target="../media/image15330.png"/><Relationship Id="rId15232" Type="http://schemas.openxmlformats.org/officeDocument/2006/relationships/image" Target="../media/image15331.png"/><Relationship Id="rId15233" Type="http://schemas.openxmlformats.org/officeDocument/2006/relationships/image" Target="../media/image15332.png"/><Relationship Id="rId15234" Type="http://schemas.openxmlformats.org/officeDocument/2006/relationships/image" Target="../media/image15333.png"/><Relationship Id="rId15235" Type="http://schemas.openxmlformats.org/officeDocument/2006/relationships/image" Target="../media/image15334.png"/><Relationship Id="rId15236" Type="http://schemas.openxmlformats.org/officeDocument/2006/relationships/image" Target="../media/image15335.png"/><Relationship Id="rId15237" Type="http://schemas.openxmlformats.org/officeDocument/2006/relationships/image" Target="../media/image15336.png"/><Relationship Id="rId15238" Type="http://schemas.openxmlformats.org/officeDocument/2006/relationships/image" Target="../media/image15337.png"/><Relationship Id="rId15239" Type="http://schemas.openxmlformats.org/officeDocument/2006/relationships/image" Target="../media/image15338.png"/><Relationship Id="rId15240" Type="http://schemas.openxmlformats.org/officeDocument/2006/relationships/image" Target="../media/image15339.png"/><Relationship Id="rId15241" Type="http://schemas.openxmlformats.org/officeDocument/2006/relationships/image" Target="../media/image15340.png"/><Relationship Id="rId15242" Type="http://schemas.openxmlformats.org/officeDocument/2006/relationships/image" Target="../media/image15341.png"/><Relationship Id="rId15243" Type="http://schemas.openxmlformats.org/officeDocument/2006/relationships/image" Target="../media/image15342.png"/><Relationship Id="rId15244" Type="http://schemas.openxmlformats.org/officeDocument/2006/relationships/image" Target="../media/image15343.png"/><Relationship Id="rId15245" Type="http://schemas.openxmlformats.org/officeDocument/2006/relationships/image" Target="../media/image15344.png"/><Relationship Id="rId15246" Type="http://schemas.openxmlformats.org/officeDocument/2006/relationships/image" Target="../media/image15345.png"/><Relationship Id="rId15247" Type="http://schemas.openxmlformats.org/officeDocument/2006/relationships/image" Target="../media/image15346.png"/><Relationship Id="rId15248" Type="http://schemas.openxmlformats.org/officeDocument/2006/relationships/image" Target="../media/image15347.png"/><Relationship Id="rId15249" Type="http://schemas.openxmlformats.org/officeDocument/2006/relationships/image" Target="../media/image15348.png"/><Relationship Id="rId15250" Type="http://schemas.openxmlformats.org/officeDocument/2006/relationships/image" Target="../media/image15349.png"/><Relationship Id="rId15251" Type="http://schemas.openxmlformats.org/officeDocument/2006/relationships/image" Target="../media/image15350.png"/><Relationship Id="rId15252" Type="http://schemas.openxmlformats.org/officeDocument/2006/relationships/image" Target="../media/image15351.png"/><Relationship Id="rId15253" Type="http://schemas.openxmlformats.org/officeDocument/2006/relationships/image" Target="../media/image15352.png"/><Relationship Id="rId15254" Type="http://schemas.openxmlformats.org/officeDocument/2006/relationships/image" Target="../media/image15353.png"/><Relationship Id="rId15255" Type="http://schemas.openxmlformats.org/officeDocument/2006/relationships/image" Target="../media/image15354.png"/><Relationship Id="rId15256" Type="http://schemas.openxmlformats.org/officeDocument/2006/relationships/image" Target="../media/image15355.png"/><Relationship Id="rId15257" Type="http://schemas.openxmlformats.org/officeDocument/2006/relationships/image" Target="../media/image15356.png"/><Relationship Id="rId15258" Type="http://schemas.openxmlformats.org/officeDocument/2006/relationships/image" Target="../media/image15357.png"/><Relationship Id="rId15259" Type="http://schemas.openxmlformats.org/officeDocument/2006/relationships/image" Target="../media/image15358.png"/><Relationship Id="rId15260" Type="http://schemas.openxmlformats.org/officeDocument/2006/relationships/image" Target="../media/image15359.png"/><Relationship Id="rId15261" Type="http://schemas.openxmlformats.org/officeDocument/2006/relationships/image" Target="../media/image15360.png"/><Relationship Id="rId15262" Type="http://schemas.openxmlformats.org/officeDocument/2006/relationships/image" Target="../media/image15361.png"/><Relationship Id="rId15263" Type="http://schemas.openxmlformats.org/officeDocument/2006/relationships/image" Target="../media/image15362.png"/><Relationship Id="rId15264" Type="http://schemas.openxmlformats.org/officeDocument/2006/relationships/image" Target="../media/image15363.png"/><Relationship Id="rId15265" Type="http://schemas.openxmlformats.org/officeDocument/2006/relationships/image" Target="../media/image15364.png"/><Relationship Id="rId15266" Type="http://schemas.openxmlformats.org/officeDocument/2006/relationships/image" Target="../media/image15365.png"/><Relationship Id="rId15267" Type="http://schemas.openxmlformats.org/officeDocument/2006/relationships/image" Target="../media/image15366.png"/><Relationship Id="rId15268" Type="http://schemas.openxmlformats.org/officeDocument/2006/relationships/image" Target="../media/image15367.png"/><Relationship Id="rId15269" Type="http://schemas.openxmlformats.org/officeDocument/2006/relationships/image" Target="../media/image15368.png"/><Relationship Id="rId15270" Type="http://schemas.openxmlformats.org/officeDocument/2006/relationships/image" Target="../media/image15369.png"/><Relationship Id="rId15271" Type="http://schemas.openxmlformats.org/officeDocument/2006/relationships/image" Target="../media/image15370.png"/><Relationship Id="rId15272" Type="http://schemas.openxmlformats.org/officeDocument/2006/relationships/image" Target="../media/image15371.png"/><Relationship Id="rId15273" Type="http://schemas.openxmlformats.org/officeDocument/2006/relationships/image" Target="../media/image15372.png"/><Relationship Id="rId15274" Type="http://schemas.openxmlformats.org/officeDocument/2006/relationships/image" Target="../media/image15373.png"/><Relationship Id="rId15275" Type="http://schemas.openxmlformats.org/officeDocument/2006/relationships/image" Target="../media/image15374.png"/><Relationship Id="rId15276" Type="http://schemas.openxmlformats.org/officeDocument/2006/relationships/image" Target="../media/image15375.png"/><Relationship Id="rId15277" Type="http://schemas.openxmlformats.org/officeDocument/2006/relationships/image" Target="../media/image15376.png"/><Relationship Id="rId15278" Type="http://schemas.openxmlformats.org/officeDocument/2006/relationships/image" Target="../media/image15377.png"/><Relationship Id="rId15279" Type="http://schemas.openxmlformats.org/officeDocument/2006/relationships/image" Target="../media/image15378.png"/><Relationship Id="rId15280" Type="http://schemas.openxmlformats.org/officeDocument/2006/relationships/image" Target="../media/image15379.png"/><Relationship Id="rId15281" Type="http://schemas.openxmlformats.org/officeDocument/2006/relationships/image" Target="../media/image15380.png"/><Relationship Id="rId15282" Type="http://schemas.openxmlformats.org/officeDocument/2006/relationships/image" Target="../media/image15381.png"/><Relationship Id="rId15283" Type="http://schemas.openxmlformats.org/officeDocument/2006/relationships/image" Target="../media/image15382.png"/><Relationship Id="rId15284" Type="http://schemas.openxmlformats.org/officeDocument/2006/relationships/image" Target="../media/image15383.png"/><Relationship Id="rId15285" Type="http://schemas.openxmlformats.org/officeDocument/2006/relationships/image" Target="../media/image15384.png"/><Relationship Id="rId15286" Type="http://schemas.openxmlformats.org/officeDocument/2006/relationships/image" Target="../media/image15385.png"/><Relationship Id="rId15287" Type="http://schemas.openxmlformats.org/officeDocument/2006/relationships/image" Target="../media/image15386.png"/><Relationship Id="rId15288" Type="http://schemas.openxmlformats.org/officeDocument/2006/relationships/image" Target="../media/image15387.png"/><Relationship Id="rId15289" Type="http://schemas.openxmlformats.org/officeDocument/2006/relationships/image" Target="../media/image15388.png"/><Relationship Id="rId15290" Type="http://schemas.openxmlformats.org/officeDocument/2006/relationships/image" Target="../media/image15389.png"/><Relationship Id="rId15291" Type="http://schemas.openxmlformats.org/officeDocument/2006/relationships/image" Target="../media/image15390.png"/><Relationship Id="rId15292" Type="http://schemas.openxmlformats.org/officeDocument/2006/relationships/image" Target="../media/image15391.png"/><Relationship Id="rId15293" Type="http://schemas.openxmlformats.org/officeDocument/2006/relationships/image" Target="../media/image15392.png"/><Relationship Id="rId15294" Type="http://schemas.openxmlformats.org/officeDocument/2006/relationships/image" Target="../media/image15393.png"/><Relationship Id="rId15295" Type="http://schemas.openxmlformats.org/officeDocument/2006/relationships/image" Target="../media/image15394.png"/><Relationship Id="rId15296" Type="http://schemas.openxmlformats.org/officeDocument/2006/relationships/image" Target="../media/image15395.png"/><Relationship Id="rId15297" Type="http://schemas.openxmlformats.org/officeDocument/2006/relationships/image" Target="../media/image15396.png"/><Relationship Id="rId15298" Type="http://schemas.openxmlformats.org/officeDocument/2006/relationships/image" Target="../media/image15397.png"/><Relationship Id="rId15299" Type="http://schemas.openxmlformats.org/officeDocument/2006/relationships/image" Target="../media/image15398.png"/><Relationship Id="rId15300" Type="http://schemas.openxmlformats.org/officeDocument/2006/relationships/image" Target="../media/image15399.png"/><Relationship Id="rId15301" Type="http://schemas.openxmlformats.org/officeDocument/2006/relationships/image" Target="../media/image15400.png"/><Relationship Id="rId15302" Type="http://schemas.openxmlformats.org/officeDocument/2006/relationships/image" Target="../media/image15401.png"/><Relationship Id="rId15303" Type="http://schemas.openxmlformats.org/officeDocument/2006/relationships/image" Target="../media/image15402.png"/><Relationship Id="rId15304" Type="http://schemas.openxmlformats.org/officeDocument/2006/relationships/image" Target="../media/image15403.png"/><Relationship Id="rId15305" Type="http://schemas.openxmlformats.org/officeDocument/2006/relationships/image" Target="../media/image15404.png"/><Relationship Id="rId15306" Type="http://schemas.openxmlformats.org/officeDocument/2006/relationships/image" Target="../media/image15405.png"/><Relationship Id="rId15307" Type="http://schemas.openxmlformats.org/officeDocument/2006/relationships/image" Target="../media/image15406.png"/><Relationship Id="rId15308" Type="http://schemas.openxmlformats.org/officeDocument/2006/relationships/image" Target="../media/image15407.png"/><Relationship Id="rId15309" Type="http://schemas.openxmlformats.org/officeDocument/2006/relationships/image" Target="../media/image15408.png"/><Relationship Id="rId15310" Type="http://schemas.openxmlformats.org/officeDocument/2006/relationships/image" Target="../media/image15409.png"/><Relationship Id="rId15311" Type="http://schemas.openxmlformats.org/officeDocument/2006/relationships/image" Target="../media/image15410.png"/><Relationship Id="rId15312" Type="http://schemas.openxmlformats.org/officeDocument/2006/relationships/image" Target="../media/image15411.png"/><Relationship Id="rId15313" Type="http://schemas.openxmlformats.org/officeDocument/2006/relationships/image" Target="../media/image15412.png"/><Relationship Id="rId15314" Type="http://schemas.openxmlformats.org/officeDocument/2006/relationships/image" Target="../media/image15413.png"/><Relationship Id="rId15315" Type="http://schemas.openxmlformats.org/officeDocument/2006/relationships/image" Target="../media/image15414.png"/><Relationship Id="rId15316" Type="http://schemas.openxmlformats.org/officeDocument/2006/relationships/image" Target="../media/image15415.png"/><Relationship Id="rId15317" Type="http://schemas.openxmlformats.org/officeDocument/2006/relationships/image" Target="../media/image15416.png"/><Relationship Id="rId15318" Type="http://schemas.openxmlformats.org/officeDocument/2006/relationships/image" Target="../media/image15417.png"/><Relationship Id="rId15319" Type="http://schemas.openxmlformats.org/officeDocument/2006/relationships/image" Target="../media/image15418.png"/><Relationship Id="rId15320" Type="http://schemas.openxmlformats.org/officeDocument/2006/relationships/image" Target="../media/image15419.png"/><Relationship Id="rId15321" Type="http://schemas.openxmlformats.org/officeDocument/2006/relationships/image" Target="../media/image15420.png"/><Relationship Id="rId15322" Type="http://schemas.openxmlformats.org/officeDocument/2006/relationships/image" Target="../media/image15421.png"/><Relationship Id="rId15323" Type="http://schemas.openxmlformats.org/officeDocument/2006/relationships/image" Target="../media/image15422.png"/><Relationship Id="rId15324" Type="http://schemas.openxmlformats.org/officeDocument/2006/relationships/image" Target="../media/image15423.png"/><Relationship Id="rId15325" Type="http://schemas.openxmlformats.org/officeDocument/2006/relationships/image" Target="../media/image15424.png"/><Relationship Id="rId15326" Type="http://schemas.openxmlformats.org/officeDocument/2006/relationships/image" Target="../media/image15425.png"/><Relationship Id="rId15327" Type="http://schemas.openxmlformats.org/officeDocument/2006/relationships/image" Target="../media/image15426.png"/><Relationship Id="rId15328" Type="http://schemas.openxmlformats.org/officeDocument/2006/relationships/image" Target="../media/image15427.png"/><Relationship Id="rId15329" Type="http://schemas.openxmlformats.org/officeDocument/2006/relationships/image" Target="../media/image15428.png"/><Relationship Id="rId15330" Type="http://schemas.openxmlformats.org/officeDocument/2006/relationships/image" Target="../media/image15429.png"/><Relationship Id="rId15331" Type="http://schemas.openxmlformats.org/officeDocument/2006/relationships/image" Target="../media/image15430.png"/><Relationship Id="rId15332" Type="http://schemas.openxmlformats.org/officeDocument/2006/relationships/image" Target="../media/image15431.png"/><Relationship Id="rId15333" Type="http://schemas.openxmlformats.org/officeDocument/2006/relationships/image" Target="../media/image15432.png"/><Relationship Id="rId15334" Type="http://schemas.openxmlformats.org/officeDocument/2006/relationships/image" Target="../media/image15433.png"/><Relationship Id="rId15335" Type="http://schemas.openxmlformats.org/officeDocument/2006/relationships/image" Target="../media/image15434.png"/><Relationship Id="rId15336" Type="http://schemas.openxmlformats.org/officeDocument/2006/relationships/image" Target="../media/image15435.png"/><Relationship Id="rId15337" Type="http://schemas.openxmlformats.org/officeDocument/2006/relationships/image" Target="../media/image15436.png"/><Relationship Id="rId15338" Type="http://schemas.openxmlformats.org/officeDocument/2006/relationships/image" Target="../media/image15437.png"/><Relationship Id="rId15339" Type="http://schemas.openxmlformats.org/officeDocument/2006/relationships/image" Target="../media/image15438.png"/><Relationship Id="rId15340" Type="http://schemas.openxmlformats.org/officeDocument/2006/relationships/image" Target="../media/image15439.png"/><Relationship Id="rId15341" Type="http://schemas.openxmlformats.org/officeDocument/2006/relationships/image" Target="../media/image15440.png"/><Relationship Id="rId15342" Type="http://schemas.openxmlformats.org/officeDocument/2006/relationships/image" Target="../media/image15441.png"/><Relationship Id="rId15343" Type="http://schemas.openxmlformats.org/officeDocument/2006/relationships/image" Target="../media/image15442.png"/><Relationship Id="rId15344" Type="http://schemas.openxmlformats.org/officeDocument/2006/relationships/image" Target="../media/image15443.png"/><Relationship Id="rId15345" Type="http://schemas.openxmlformats.org/officeDocument/2006/relationships/image" Target="../media/image15444.png"/><Relationship Id="rId15346" Type="http://schemas.openxmlformats.org/officeDocument/2006/relationships/image" Target="../media/image15445.png"/><Relationship Id="rId15347" Type="http://schemas.openxmlformats.org/officeDocument/2006/relationships/image" Target="../media/image15446.png"/><Relationship Id="rId15348" Type="http://schemas.openxmlformats.org/officeDocument/2006/relationships/image" Target="../media/image15447.png"/><Relationship Id="rId15349" Type="http://schemas.openxmlformats.org/officeDocument/2006/relationships/image" Target="../media/image15448.png"/><Relationship Id="rId15350" Type="http://schemas.openxmlformats.org/officeDocument/2006/relationships/image" Target="../media/image15449.png"/><Relationship Id="rId15351" Type="http://schemas.openxmlformats.org/officeDocument/2006/relationships/image" Target="../media/image15450.png"/><Relationship Id="rId15352" Type="http://schemas.openxmlformats.org/officeDocument/2006/relationships/image" Target="../media/image15451.png"/><Relationship Id="rId15353" Type="http://schemas.openxmlformats.org/officeDocument/2006/relationships/image" Target="../media/image15452.png"/><Relationship Id="rId15354" Type="http://schemas.openxmlformats.org/officeDocument/2006/relationships/image" Target="../media/image15453.png"/><Relationship Id="rId15355" Type="http://schemas.openxmlformats.org/officeDocument/2006/relationships/image" Target="../media/image15454.png"/><Relationship Id="rId15356" Type="http://schemas.openxmlformats.org/officeDocument/2006/relationships/image" Target="../media/image15455.png"/><Relationship Id="rId15357" Type="http://schemas.openxmlformats.org/officeDocument/2006/relationships/image" Target="../media/image15456.png"/><Relationship Id="rId15358" Type="http://schemas.openxmlformats.org/officeDocument/2006/relationships/image" Target="../media/image15457.png"/><Relationship Id="rId15359" Type="http://schemas.openxmlformats.org/officeDocument/2006/relationships/image" Target="../media/image15458.png"/><Relationship Id="rId15360" Type="http://schemas.openxmlformats.org/officeDocument/2006/relationships/image" Target="../media/image15459.png"/><Relationship Id="rId15361" Type="http://schemas.openxmlformats.org/officeDocument/2006/relationships/image" Target="../media/image15460.png"/><Relationship Id="rId15362" Type="http://schemas.openxmlformats.org/officeDocument/2006/relationships/image" Target="../media/image15461.png"/><Relationship Id="rId15363" Type="http://schemas.openxmlformats.org/officeDocument/2006/relationships/image" Target="../media/image15462.png"/><Relationship Id="rId15364" Type="http://schemas.openxmlformats.org/officeDocument/2006/relationships/image" Target="../media/image15463.png"/><Relationship Id="rId15365" Type="http://schemas.openxmlformats.org/officeDocument/2006/relationships/image" Target="../media/image15464.png"/><Relationship Id="rId15366" Type="http://schemas.openxmlformats.org/officeDocument/2006/relationships/image" Target="../media/image15465.png"/><Relationship Id="rId15367" Type="http://schemas.openxmlformats.org/officeDocument/2006/relationships/image" Target="../media/image15466.png"/><Relationship Id="rId15368" Type="http://schemas.openxmlformats.org/officeDocument/2006/relationships/image" Target="../media/image15467.png"/><Relationship Id="rId15369" Type="http://schemas.openxmlformats.org/officeDocument/2006/relationships/image" Target="../media/image15468.png"/><Relationship Id="rId15370" Type="http://schemas.openxmlformats.org/officeDocument/2006/relationships/image" Target="../media/image15469.png"/><Relationship Id="rId15371" Type="http://schemas.openxmlformats.org/officeDocument/2006/relationships/image" Target="../media/image15470.png"/><Relationship Id="rId15372" Type="http://schemas.openxmlformats.org/officeDocument/2006/relationships/image" Target="../media/image15471.png"/><Relationship Id="rId15373" Type="http://schemas.openxmlformats.org/officeDocument/2006/relationships/image" Target="../media/image15472.png"/><Relationship Id="rId15374" Type="http://schemas.openxmlformats.org/officeDocument/2006/relationships/image" Target="../media/image15473.png"/><Relationship Id="rId15375" Type="http://schemas.openxmlformats.org/officeDocument/2006/relationships/image" Target="../media/image15474.png"/><Relationship Id="rId15376" Type="http://schemas.openxmlformats.org/officeDocument/2006/relationships/image" Target="../media/image15475.png"/><Relationship Id="rId15377" Type="http://schemas.openxmlformats.org/officeDocument/2006/relationships/image" Target="../media/image15476.png"/><Relationship Id="rId15378" Type="http://schemas.openxmlformats.org/officeDocument/2006/relationships/image" Target="../media/image15477.png"/><Relationship Id="rId15379" Type="http://schemas.openxmlformats.org/officeDocument/2006/relationships/image" Target="../media/image15478.png"/><Relationship Id="rId15380" Type="http://schemas.openxmlformats.org/officeDocument/2006/relationships/image" Target="../media/image15479.png"/><Relationship Id="rId15381" Type="http://schemas.openxmlformats.org/officeDocument/2006/relationships/image" Target="../media/image15480.png"/><Relationship Id="rId15382" Type="http://schemas.openxmlformats.org/officeDocument/2006/relationships/image" Target="../media/image15481.png"/><Relationship Id="rId15383" Type="http://schemas.openxmlformats.org/officeDocument/2006/relationships/image" Target="../media/image15482.png"/><Relationship Id="rId15384" Type="http://schemas.openxmlformats.org/officeDocument/2006/relationships/image" Target="../media/image15483.png"/><Relationship Id="rId15385" Type="http://schemas.openxmlformats.org/officeDocument/2006/relationships/image" Target="../media/image15484.png"/><Relationship Id="rId15386" Type="http://schemas.openxmlformats.org/officeDocument/2006/relationships/image" Target="../media/image15485.png"/><Relationship Id="rId15387" Type="http://schemas.openxmlformats.org/officeDocument/2006/relationships/image" Target="../media/image15486.png"/><Relationship Id="rId15388" Type="http://schemas.openxmlformats.org/officeDocument/2006/relationships/image" Target="../media/image15487.png"/><Relationship Id="rId15389" Type="http://schemas.openxmlformats.org/officeDocument/2006/relationships/image" Target="../media/image15488.png"/><Relationship Id="rId15390" Type="http://schemas.openxmlformats.org/officeDocument/2006/relationships/image" Target="../media/image15489.png"/><Relationship Id="rId15391" Type="http://schemas.openxmlformats.org/officeDocument/2006/relationships/image" Target="../media/image15490.png"/><Relationship Id="rId15392" Type="http://schemas.openxmlformats.org/officeDocument/2006/relationships/image" Target="../media/image15491.png"/><Relationship Id="rId15393" Type="http://schemas.openxmlformats.org/officeDocument/2006/relationships/image" Target="../media/image15492.png"/><Relationship Id="rId15394" Type="http://schemas.openxmlformats.org/officeDocument/2006/relationships/image" Target="../media/image15493.png"/><Relationship Id="rId15395" Type="http://schemas.openxmlformats.org/officeDocument/2006/relationships/image" Target="../media/image15494.png"/><Relationship Id="rId15396" Type="http://schemas.openxmlformats.org/officeDocument/2006/relationships/image" Target="../media/image15495.png"/><Relationship Id="rId15397" Type="http://schemas.openxmlformats.org/officeDocument/2006/relationships/image" Target="../media/image15496.png"/><Relationship Id="rId15398" Type="http://schemas.openxmlformats.org/officeDocument/2006/relationships/image" Target="../media/image15497.png"/><Relationship Id="rId15399" Type="http://schemas.openxmlformats.org/officeDocument/2006/relationships/image" Target="../media/image15498.png"/><Relationship Id="rId15400" Type="http://schemas.openxmlformats.org/officeDocument/2006/relationships/image" Target="../media/image15499.png"/><Relationship Id="rId15401" Type="http://schemas.openxmlformats.org/officeDocument/2006/relationships/image" Target="../media/image15500.png"/><Relationship Id="rId15402" Type="http://schemas.openxmlformats.org/officeDocument/2006/relationships/image" Target="../media/image15501.png"/><Relationship Id="rId15403" Type="http://schemas.openxmlformats.org/officeDocument/2006/relationships/image" Target="../media/image15502.png"/><Relationship Id="rId15404" Type="http://schemas.openxmlformats.org/officeDocument/2006/relationships/image" Target="../media/image15503.png"/><Relationship Id="rId15405" Type="http://schemas.openxmlformats.org/officeDocument/2006/relationships/image" Target="../media/image15504.png"/><Relationship Id="rId15406" Type="http://schemas.openxmlformats.org/officeDocument/2006/relationships/image" Target="../media/image15505.png"/><Relationship Id="rId15407" Type="http://schemas.openxmlformats.org/officeDocument/2006/relationships/image" Target="../media/image15506.png"/><Relationship Id="rId15408" Type="http://schemas.openxmlformats.org/officeDocument/2006/relationships/image" Target="../media/image15507.png"/><Relationship Id="rId15409" Type="http://schemas.openxmlformats.org/officeDocument/2006/relationships/image" Target="../media/image15508.png"/><Relationship Id="rId15410" Type="http://schemas.openxmlformats.org/officeDocument/2006/relationships/image" Target="../media/image15509.png"/><Relationship Id="rId15411" Type="http://schemas.openxmlformats.org/officeDocument/2006/relationships/image" Target="../media/image15510.png"/><Relationship Id="rId15412" Type="http://schemas.openxmlformats.org/officeDocument/2006/relationships/image" Target="../media/image15511.png"/><Relationship Id="rId15413" Type="http://schemas.openxmlformats.org/officeDocument/2006/relationships/image" Target="../media/image15512.png"/><Relationship Id="rId15414" Type="http://schemas.openxmlformats.org/officeDocument/2006/relationships/image" Target="../media/image15513.png"/><Relationship Id="rId15415" Type="http://schemas.openxmlformats.org/officeDocument/2006/relationships/image" Target="../media/image15514.png"/><Relationship Id="rId15416" Type="http://schemas.openxmlformats.org/officeDocument/2006/relationships/image" Target="../media/image15515.png"/><Relationship Id="rId15417" Type="http://schemas.openxmlformats.org/officeDocument/2006/relationships/image" Target="../media/image15516.png"/><Relationship Id="rId15418" Type="http://schemas.openxmlformats.org/officeDocument/2006/relationships/image" Target="../media/image15517.png"/><Relationship Id="rId15419" Type="http://schemas.openxmlformats.org/officeDocument/2006/relationships/image" Target="../media/image15518.png"/><Relationship Id="rId15420" Type="http://schemas.openxmlformats.org/officeDocument/2006/relationships/image" Target="../media/image15519.png"/><Relationship Id="rId15421" Type="http://schemas.openxmlformats.org/officeDocument/2006/relationships/image" Target="../media/image15520.png"/><Relationship Id="rId15422" Type="http://schemas.openxmlformats.org/officeDocument/2006/relationships/image" Target="../media/image15521.png"/><Relationship Id="rId15423" Type="http://schemas.openxmlformats.org/officeDocument/2006/relationships/image" Target="../media/image15522.png"/><Relationship Id="rId15424" Type="http://schemas.openxmlformats.org/officeDocument/2006/relationships/image" Target="../media/image15523.png"/><Relationship Id="rId15425" Type="http://schemas.openxmlformats.org/officeDocument/2006/relationships/image" Target="../media/image15524.png"/><Relationship Id="rId15426" Type="http://schemas.openxmlformats.org/officeDocument/2006/relationships/image" Target="../media/image15525.png"/><Relationship Id="rId15427" Type="http://schemas.openxmlformats.org/officeDocument/2006/relationships/image" Target="../media/image15526.png"/><Relationship Id="rId15428" Type="http://schemas.openxmlformats.org/officeDocument/2006/relationships/image" Target="../media/image15527.png"/><Relationship Id="rId15429" Type="http://schemas.openxmlformats.org/officeDocument/2006/relationships/image" Target="../media/image15528.png"/><Relationship Id="rId15430" Type="http://schemas.openxmlformats.org/officeDocument/2006/relationships/image" Target="../media/image15529.png"/><Relationship Id="rId15431" Type="http://schemas.openxmlformats.org/officeDocument/2006/relationships/image" Target="../media/image15530.png"/><Relationship Id="rId15432" Type="http://schemas.openxmlformats.org/officeDocument/2006/relationships/image" Target="../media/image15531.png"/><Relationship Id="rId15433" Type="http://schemas.openxmlformats.org/officeDocument/2006/relationships/image" Target="../media/image15532.png"/><Relationship Id="rId15434" Type="http://schemas.openxmlformats.org/officeDocument/2006/relationships/image" Target="../media/image15533.png"/><Relationship Id="rId15435" Type="http://schemas.openxmlformats.org/officeDocument/2006/relationships/image" Target="../media/image15534.png"/><Relationship Id="rId15436" Type="http://schemas.openxmlformats.org/officeDocument/2006/relationships/image" Target="../media/image15535.png"/><Relationship Id="rId15437" Type="http://schemas.openxmlformats.org/officeDocument/2006/relationships/image" Target="../media/image15536.png"/><Relationship Id="rId15438" Type="http://schemas.openxmlformats.org/officeDocument/2006/relationships/image" Target="../media/image15537.png"/><Relationship Id="rId15439" Type="http://schemas.openxmlformats.org/officeDocument/2006/relationships/image" Target="../media/image15538.png"/><Relationship Id="rId15440" Type="http://schemas.openxmlformats.org/officeDocument/2006/relationships/image" Target="../media/image15539.png"/><Relationship Id="rId15441" Type="http://schemas.openxmlformats.org/officeDocument/2006/relationships/image" Target="../media/image15540.png"/><Relationship Id="rId15442" Type="http://schemas.openxmlformats.org/officeDocument/2006/relationships/image" Target="../media/image15541.png"/><Relationship Id="rId15443" Type="http://schemas.openxmlformats.org/officeDocument/2006/relationships/image" Target="../media/image15542.png"/><Relationship Id="rId15444" Type="http://schemas.openxmlformats.org/officeDocument/2006/relationships/image" Target="../media/image15543.png"/><Relationship Id="rId15445" Type="http://schemas.openxmlformats.org/officeDocument/2006/relationships/image" Target="../media/image15544.png"/><Relationship Id="rId15446" Type="http://schemas.openxmlformats.org/officeDocument/2006/relationships/image" Target="../media/image15545.png"/><Relationship Id="rId15447" Type="http://schemas.openxmlformats.org/officeDocument/2006/relationships/image" Target="../media/image15546.png"/><Relationship Id="rId15448" Type="http://schemas.openxmlformats.org/officeDocument/2006/relationships/image" Target="../media/image15547.png"/><Relationship Id="rId15449" Type="http://schemas.openxmlformats.org/officeDocument/2006/relationships/image" Target="../media/image15548.png"/><Relationship Id="rId15450" Type="http://schemas.openxmlformats.org/officeDocument/2006/relationships/image" Target="../media/image15549.png"/><Relationship Id="rId15451" Type="http://schemas.openxmlformats.org/officeDocument/2006/relationships/image" Target="../media/image15550.png"/><Relationship Id="rId15452" Type="http://schemas.openxmlformats.org/officeDocument/2006/relationships/image" Target="../media/image15551.png"/><Relationship Id="rId15453" Type="http://schemas.openxmlformats.org/officeDocument/2006/relationships/image" Target="../media/image15552.png"/><Relationship Id="rId15454" Type="http://schemas.openxmlformats.org/officeDocument/2006/relationships/image" Target="../media/image15553.png"/><Relationship Id="rId15455" Type="http://schemas.openxmlformats.org/officeDocument/2006/relationships/image" Target="../media/image15554.png"/><Relationship Id="rId15456" Type="http://schemas.openxmlformats.org/officeDocument/2006/relationships/image" Target="../media/image15555.png"/><Relationship Id="rId15457" Type="http://schemas.openxmlformats.org/officeDocument/2006/relationships/image" Target="../media/image15556.png"/><Relationship Id="rId15458" Type="http://schemas.openxmlformats.org/officeDocument/2006/relationships/image" Target="../media/image15557.png"/><Relationship Id="rId15459" Type="http://schemas.openxmlformats.org/officeDocument/2006/relationships/image" Target="../media/image15558.png"/><Relationship Id="rId15460" Type="http://schemas.openxmlformats.org/officeDocument/2006/relationships/image" Target="../media/image15559.png"/><Relationship Id="rId15461" Type="http://schemas.openxmlformats.org/officeDocument/2006/relationships/image" Target="../media/image15560.png"/><Relationship Id="rId15462" Type="http://schemas.openxmlformats.org/officeDocument/2006/relationships/image" Target="../media/image15561.png"/><Relationship Id="rId15463" Type="http://schemas.openxmlformats.org/officeDocument/2006/relationships/image" Target="../media/image15562.png"/><Relationship Id="rId15464" Type="http://schemas.openxmlformats.org/officeDocument/2006/relationships/image" Target="../media/image15563.png"/><Relationship Id="rId15465" Type="http://schemas.openxmlformats.org/officeDocument/2006/relationships/image" Target="../media/image15564.png"/><Relationship Id="rId15466" Type="http://schemas.openxmlformats.org/officeDocument/2006/relationships/image" Target="../media/image15565.png"/><Relationship Id="rId15467" Type="http://schemas.openxmlformats.org/officeDocument/2006/relationships/image" Target="../media/image15566.png"/><Relationship Id="rId15468" Type="http://schemas.openxmlformats.org/officeDocument/2006/relationships/image" Target="../media/image15567.png"/><Relationship Id="rId15469" Type="http://schemas.openxmlformats.org/officeDocument/2006/relationships/image" Target="../media/image15568.png"/><Relationship Id="rId15470" Type="http://schemas.openxmlformats.org/officeDocument/2006/relationships/image" Target="../media/image15569.png"/><Relationship Id="rId15471" Type="http://schemas.openxmlformats.org/officeDocument/2006/relationships/image" Target="../media/image15570.png"/><Relationship Id="rId15472" Type="http://schemas.openxmlformats.org/officeDocument/2006/relationships/image" Target="../media/image15571.png"/><Relationship Id="rId15473" Type="http://schemas.openxmlformats.org/officeDocument/2006/relationships/image" Target="../media/image15572.png"/><Relationship Id="rId15474" Type="http://schemas.openxmlformats.org/officeDocument/2006/relationships/image" Target="../media/image15573.png"/><Relationship Id="rId15475" Type="http://schemas.openxmlformats.org/officeDocument/2006/relationships/image" Target="../media/image15574.png"/><Relationship Id="rId15476" Type="http://schemas.openxmlformats.org/officeDocument/2006/relationships/image" Target="../media/image15575.png"/><Relationship Id="rId15477" Type="http://schemas.openxmlformats.org/officeDocument/2006/relationships/image" Target="../media/image15576.png"/><Relationship Id="rId15478" Type="http://schemas.openxmlformats.org/officeDocument/2006/relationships/image" Target="../media/image15577.png"/><Relationship Id="rId15479" Type="http://schemas.openxmlformats.org/officeDocument/2006/relationships/image" Target="../media/image15578.png"/><Relationship Id="rId15480" Type="http://schemas.openxmlformats.org/officeDocument/2006/relationships/image" Target="../media/image15579.png"/><Relationship Id="rId15481" Type="http://schemas.openxmlformats.org/officeDocument/2006/relationships/image" Target="../media/image15580.png"/><Relationship Id="rId15482" Type="http://schemas.openxmlformats.org/officeDocument/2006/relationships/image" Target="../media/image15581.png"/><Relationship Id="rId15483" Type="http://schemas.openxmlformats.org/officeDocument/2006/relationships/image" Target="../media/image15582.png"/><Relationship Id="rId15484" Type="http://schemas.openxmlformats.org/officeDocument/2006/relationships/image" Target="../media/image15583.png"/><Relationship Id="rId15485" Type="http://schemas.openxmlformats.org/officeDocument/2006/relationships/image" Target="../media/image15584.png"/><Relationship Id="rId15486" Type="http://schemas.openxmlformats.org/officeDocument/2006/relationships/image" Target="../media/image15585.png"/><Relationship Id="rId15487" Type="http://schemas.openxmlformats.org/officeDocument/2006/relationships/image" Target="../media/image15586.png"/><Relationship Id="rId15488" Type="http://schemas.openxmlformats.org/officeDocument/2006/relationships/image" Target="../media/image15587.png"/><Relationship Id="rId15489" Type="http://schemas.openxmlformats.org/officeDocument/2006/relationships/image" Target="../media/image15588.png"/><Relationship Id="rId15490" Type="http://schemas.openxmlformats.org/officeDocument/2006/relationships/image" Target="../media/image15589.png"/><Relationship Id="rId15491" Type="http://schemas.openxmlformats.org/officeDocument/2006/relationships/image" Target="../media/image15590.png"/><Relationship Id="rId15492" Type="http://schemas.openxmlformats.org/officeDocument/2006/relationships/image" Target="../media/image15591.png"/><Relationship Id="rId15493" Type="http://schemas.openxmlformats.org/officeDocument/2006/relationships/image" Target="../media/image15592.png"/><Relationship Id="rId15494" Type="http://schemas.openxmlformats.org/officeDocument/2006/relationships/image" Target="../media/image15593.png"/><Relationship Id="rId15495" Type="http://schemas.openxmlformats.org/officeDocument/2006/relationships/image" Target="../media/image15594.png"/><Relationship Id="rId15496" Type="http://schemas.openxmlformats.org/officeDocument/2006/relationships/image" Target="../media/image15595.png"/><Relationship Id="rId15497" Type="http://schemas.openxmlformats.org/officeDocument/2006/relationships/image" Target="../media/image15596.png"/><Relationship Id="rId15498" Type="http://schemas.openxmlformats.org/officeDocument/2006/relationships/image" Target="../media/image15597.png"/><Relationship Id="rId15499" Type="http://schemas.openxmlformats.org/officeDocument/2006/relationships/image" Target="../media/image15598.png"/><Relationship Id="rId15500" Type="http://schemas.openxmlformats.org/officeDocument/2006/relationships/image" Target="../media/image15599.png"/><Relationship Id="rId15501" Type="http://schemas.openxmlformats.org/officeDocument/2006/relationships/image" Target="../media/image15600.png"/><Relationship Id="rId15502" Type="http://schemas.openxmlformats.org/officeDocument/2006/relationships/image" Target="../media/image15601.png"/><Relationship Id="rId15503" Type="http://schemas.openxmlformats.org/officeDocument/2006/relationships/image" Target="../media/image15602.png"/><Relationship Id="rId15504" Type="http://schemas.openxmlformats.org/officeDocument/2006/relationships/image" Target="../media/image15603.png"/><Relationship Id="rId15505" Type="http://schemas.openxmlformats.org/officeDocument/2006/relationships/image" Target="../media/image15604.png"/><Relationship Id="rId15506" Type="http://schemas.openxmlformats.org/officeDocument/2006/relationships/image" Target="../media/image15605.png"/><Relationship Id="rId15507" Type="http://schemas.openxmlformats.org/officeDocument/2006/relationships/image" Target="../media/image15606.png"/><Relationship Id="rId15508" Type="http://schemas.openxmlformats.org/officeDocument/2006/relationships/image" Target="../media/image15607.png"/><Relationship Id="rId15509" Type="http://schemas.openxmlformats.org/officeDocument/2006/relationships/image" Target="../media/image15608.png"/><Relationship Id="rId15510" Type="http://schemas.openxmlformats.org/officeDocument/2006/relationships/image" Target="../media/image15609.png"/><Relationship Id="rId15511" Type="http://schemas.openxmlformats.org/officeDocument/2006/relationships/image" Target="../media/image15610.png"/><Relationship Id="rId15512" Type="http://schemas.openxmlformats.org/officeDocument/2006/relationships/image" Target="../media/image15611.png"/><Relationship Id="rId15513" Type="http://schemas.openxmlformats.org/officeDocument/2006/relationships/image" Target="../media/image15612.png"/><Relationship Id="rId15514" Type="http://schemas.openxmlformats.org/officeDocument/2006/relationships/image" Target="../media/image15613.png"/><Relationship Id="rId15515" Type="http://schemas.openxmlformats.org/officeDocument/2006/relationships/image" Target="../media/image15614.png"/><Relationship Id="rId15516" Type="http://schemas.openxmlformats.org/officeDocument/2006/relationships/image" Target="../media/image15615.png"/><Relationship Id="rId15517" Type="http://schemas.openxmlformats.org/officeDocument/2006/relationships/image" Target="../media/image15616.png"/><Relationship Id="rId15518" Type="http://schemas.openxmlformats.org/officeDocument/2006/relationships/image" Target="../media/image15617.png"/><Relationship Id="rId15519" Type="http://schemas.openxmlformats.org/officeDocument/2006/relationships/image" Target="../media/image15618.png"/><Relationship Id="rId15520" Type="http://schemas.openxmlformats.org/officeDocument/2006/relationships/image" Target="../media/image15619.png"/><Relationship Id="rId15521" Type="http://schemas.openxmlformats.org/officeDocument/2006/relationships/image" Target="../media/image15620.png"/><Relationship Id="rId15522" Type="http://schemas.openxmlformats.org/officeDocument/2006/relationships/image" Target="../media/image15621.png"/><Relationship Id="rId15523" Type="http://schemas.openxmlformats.org/officeDocument/2006/relationships/image" Target="../media/image15622.png"/><Relationship Id="rId15524" Type="http://schemas.openxmlformats.org/officeDocument/2006/relationships/image" Target="../media/image15623.png"/><Relationship Id="rId15525" Type="http://schemas.openxmlformats.org/officeDocument/2006/relationships/image" Target="../media/image15624.png"/><Relationship Id="rId15526" Type="http://schemas.openxmlformats.org/officeDocument/2006/relationships/image" Target="../media/image15625.png"/><Relationship Id="rId15527" Type="http://schemas.openxmlformats.org/officeDocument/2006/relationships/image" Target="../media/image15626.png"/><Relationship Id="rId15528" Type="http://schemas.openxmlformats.org/officeDocument/2006/relationships/image" Target="../media/image15627.png"/><Relationship Id="rId15529" Type="http://schemas.openxmlformats.org/officeDocument/2006/relationships/image" Target="../media/image15628.png"/><Relationship Id="rId15530" Type="http://schemas.openxmlformats.org/officeDocument/2006/relationships/image" Target="../media/image15629.png"/><Relationship Id="rId15531" Type="http://schemas.openxmlformats.org/officeDocument/2006/relationships/image" Target="../media/image15630.png"/><Relationship Id="rId15532" Type="http://schemas.openxmlformats.org/officeDocument/2006/relationships/image" Target="../media/image15631.png"/><Relationship Id="rId15533" Type="http://schemas.openxmlformats.org/officeDocument/2006/relationships/image" Target="../media/image15632.png"/><Relationship Id="rId15534" Type="http://schemas.openxmlformats.org/officeDocument/2006/relationships/image" Target="../media/image15633.png"/><Relationship Id="rId15535" Type="http://schemas.openxmlformats.org/officeDocument/2006/relationships/image" Target="../media/image15634.png"/><Relationship Id="rId15536" Type="http://schemas.openxmlformats.org/officeDocument/2006/relationships/image" Target="../media/image15635.png"/><Relationship Id="rId15537" Type="http://schemas.openxmlformats.org/officeDocument/2006/relationships/image" Target="../media/image15636.png"/><Relationship Id="rId15538" Type="http://schemas.openxmlformats.org/officeDocument/2006/relationships/image" Target="../media/image15637.png"/><Relationship Id="rId15539" Type="http://schemas.openxmlformats.org/officeDocument/2006/relationships/image" Target="../media/image15638.png"/><Relationship Id="rId15540" Type="http://schemas.openxmlformats.org/officeDocument/2006/relationships/image" Target="../media/image15639.png"/><Relationship Id="rId15541" Type="http://schemas.openxmlformats.org/officeDocument/2006/relationships/image" Target="../media/image15640.png"/><Relationship Id="rId15542" Type="http://schemas.openxmlformats.org/officeDocument/2006/relationships/image" Target="../media/image15641.png"/><Relationship Id="rId15543" Type="http://schemas.openxmlformats.org/officeDocument/2006/relationships/image" Target="../media/image15642.png"/><Relationship Id="rId15544" Type="http://schemas.openxmlformats.org/officeDocument/2006/relationships/image" Target="../media/image15643.png"/><Relationship Id="rId15545" Type="http://schemas.openxmlformats.org/officeDocument/2006/relationships/image" Target="../media/image15644.png"/><Relationship Id="rId15546" Type="http://schemas.openxmlformats.org/officeDocument/2006/relationships/image" Target="../media/image15645.png"/><Relationship Id="rId15547" Type="http://schemas.openxmlformats.org/officeDocument/2006/relationships/image" Target="../media/image15646.png"/><Relationship Id="rId15548" Type="http://schemas.openxmlformats.org/officeDocument/2006/relationships/image" Target="../media/image15647.png"/><Relationship Id="rId15549" Type="http://schemas.openxmlformats.org/officeDocument/2006/relationships/image" Target="../media/image15648.png"/><Relationship Id="rId15550" Type="http://schemas.openxmlformats.org/officeDocument/2006/relationships/image" Target="../media/image15649.png"/><Relationship Id="rId15551" Type="http://schemas.openxmlformats.org/officeDocument/2006/relationships/image" Target="../media/image15650.png"/><Relationship Id="rId15552" Type="http://schemas.openxmlformats.org/officeDocument/2006/relationships/image" Target="../media/image15651.png"/><Relationship Id="rId15553" Type="http://schemas.openxmlformats.org/officeDocument/2006/relationships/image" Target="../media/image15652.png"/><Relationship Id="rId15554" Type="http://schemas.openxmlformats.org/officeDocument/2006/relationships/image" Target="../media/image15653.png"/><Relationship Id="rId15555" Type="http://schemas.openxmlformats.org/officeDocument/2006/relationships/image" Target="../media/image15654.png"/><Relationship Id="rId15556" Type="http://schemas.openxmlformats.org/officeDocument/2006/relationships/image" Target="../media/image15655.png"/><Relationship Id="rId15557" Type="http://schemas.openxmlformats.org/officeDocument/2006/relationships/image" Target="../media/image15656.png"/><Relationship Id="rId15558" Type="http://schemas.openxmlformats.org/officeDocument/2006/relationships/image" Target="../media/image15657.png"/><Relationship Id="rId15559" Type="http://schemas.openxmlformats.org/officeDocument/2006/relationships/image" Target="../media/image15658.png"/><Relationship Id="rId15560" Type="http://schemas.openxmlformats.org/officeDocument/2006/relationships/image" Target="../media/image15659.png"/><Relationship Id="rId15561" Type="http://schemas.openxmlformats.org/officeDocument/2006/relationships/image" Target="../media/image15660.png"/><Relationship Id="rId15562" Type="http://schemas.openxmlformats.org/officeDocument/2006/relationships/image" Target="../media/image15661.png"/><Relationship Id="rId15563" Type="http://schemas.openxmlformats.org/officeDocument/2006/relationships/image" Target="../media/image15662.png"/><Relationship Id="rId15564" Type="http://schemas.openxmlformats.org/officeDocument/2006/relationships/image" Target="../media/image15663.png"/><Relationship Id="rId15565" Type="http://schemas.openxmlformats.org/officeDocument/2006/relationships/image" Target="../media/image15664.png"/><Relationship Id="rId15566" Type="http://schemas.openxmlformats.org/officeDocument/2006/relationships/image" Target="../media/image15665.png"/><Relationship Id="rId15567" Type="http://schemas.openxmlformats.org/officeDocument/2006/relationships/image" Target="../media/image15666.png"/><Relationship Id="rId15568" Type="http://schemas.openxmlformats.org/officeDocument/2006/relationships/image" Target="../media/image15667.png"/><Relationship Id="rId15569" Type="http://schemas.openxmlformats.org/officeDocument/2006/relationships/image" Target="../media/image15668.png"/><Relationship Id="rId15570" Type="http://schemas.openxmlformats.org/officeDocument/2006/relationships/image" Target="../media/image15669.png"/><Relationship Id="rId15571" Type="http://schemas.openxmlformats.org/officeDocument/2006/relationships/image" Target="../media/image15670.png"/><Relationship Id="rId15572" Type="http://schemas.openxmlformats.org/officeDocument/2006/relationships/image" Target="../media/image15671.png"/><Relationship Id="rId15573" Type="http://schemas.openxmlformats.org/officeDocument/2006/relationships/image" Target="../media/image15672.png"/><Relationship Id="rId15574" Type="http://schemas.openxmlformats.org/officeDocument/2006/relationships/image" Target="../media/image15673.png"/><Relationship Id="rId15575" Type="http://schemas.openxmlformats.org/officeDocument/2006/relationships/image" Target="../media/image15674.png"/><Relationship Id="rId15576" Type="http://schemas.openxmlformats.org/officeDocument/2006/relationships/image" Target="../media/image15675.png"/><Relationship Id="rId15577" Type="http://schemas.openxmlformats.org/officeDocument/2006/relationships/image" Target="../media/image15676.png"/><Relationship Id="rId15578" Type="http://schemas.openxmlformats.org/officeDocument/2006/relationships/image" Target="../media/image15677.png"/><Relationship Id="rId15579" Type="http://schemas.openxmlformats.org/officeDocument/2006/relationships/image" Target="../media/image15678.png"/><Relationship Id="rId15580" Type="http://schemas.openxmlformats.org/officeDocument/2006/relationships/image" Target="../media/image15679.png"/><Relationship Id="rId15581" Type="http://schemas.openxmlformats.org/officeDocument/2006/relationships/image" Target="../media/image15680.png"/><Relationship Id="rId15582" Type="http://schemas.openxmlformats.org/officeDocument/2006/relationships/image" Target="../media/image15681.png"/><Relationship Id="rId15583" Type="http://schemas.openxmlformats.org/officeDocument/2006/relationships/image" Target="../media/image15682.png"/><Relationship Id="rId15584" Type="http://schemas.openxmlformats.org/officeDocument/2006/relationships/image" Target="../media/image15683.png"/><Relationship Id="rId15585" Type="http://schemas.openxmlformats.org/officeDocument/2006/relationships/image" Target="../media/image15684.png"/><Relationship Id="rId15586" Type="http://schemas.openxmlformats.org/officeDocument/2006/relationships/image" Target="../media/image15685.png"/><Relationship Id="rId15587" Type="http://schemas.openxmlformats.org/officeDocument/2006/relationships/image" Target="../media/image15686.png"/><Relationship Id="rId15588" Type="http://schemas.openxmlformats.org/officeDocument/2006/relationships/image" Target="../media/image15687.png"/><Relationship Id="rId15589" Type="http://schemas.openxmlformats.org/officeDocument/2006/relationships/image" Target="../media/image15688.png"/><Relationship Id="rId15590" Type="http://schemas.openxmlformats.org/officeDocument/2006/relationships/image" Target="../media/image15689.png"/><Relationship Id="rId15591" Type="http://schemas.openxmlformats.org/officeDocument/2006/relationships/image" Target="../media/image15690.png"/><Relationship Id="rId15592" Type="http://schemas.openxmlformats.org/officeDocument/2006/relationships/image" Target="../media/image15691.png"/><Relationship Id="rId15593" Type="http://schemas.openxmlformats.org/officeDocument/2006/relationships/image" Target="../media/image15692.png"/><Relationship Id="rId15594" Type="http://schemas.openxmlformats.org/officeDocument/2006/relationships/image" Target="../media/image15693.png"/><Relationship Id="rId15595" Type="http://schemas.openxmlformats.org/officeDocument/2006/relationships/image" Target="../media/image15694.png"/><Relationship Id="rId15596" Type="http://schemas.openxmlformats.org/officeDocument/2006/relationships/image" Target="../media/image15695.png"/><Relationship Id="rId15597" Type="http://schemas.openxmlformats.org/officeDocument/2006/relationships/image" Target="../media/image15696.png"/><Relationship Id="rId15598" Type="http://schemas.openxmlformats.org/officeDocument/2006/relationships/image" Target="../media/image15697.png"/><Relationship Id="rId15599" Type="http://schemas.openxmlformats.org/officeDocument/2006/relationships/image" Target="../media/image15698.png"/><Relationship Id="rId15600" Type="http://schemas.openxmlformats.org/officeDocument/2006/relationships/image" Target="../media/image15699.png"/><Relationship Id="rId15601" Type="http://schemas.openxmlformats.org/officeDocument/2006/relationships/image" Target="../media/image15700.png"/><Relationship Id="rId15602" Type="http://schemas.openxmlformats.org/officeDocument/2006/relationships/image" Target="../media/image15701.png"/><Relationship Id="rId15603" Type="http://schemas.openxmlformats.org/officeDocument/2006/relationships/image" Target="../media/image15702.png"/><Relationship Id="rId15604" Type="http://schemas.openxmlformats.org/officeDocument/2006/relationships/image" Target="../media/image15703.png"/><Relationship Id="rId15605" Type="http://schemas.openxmlformats.org/officeDocument/2006/relationships/image" Target="../media/image15704.png"/><Relationship Id="rId15606" Type="http://schemas.openxmlformats.org/officeDocument/2006/relationships/image" Target="../media/image15705.png"/><Relationship Id="rId15607" Type="http://schemas.openxmlformats.org/officeDocument/2006/relationships/image" Target="../media/image15706.png"/><Relationship Id="rId15608" Type="http://schemas.openxmlformats.org/officeDocument/2006/relationships/image" Target="../media/image15707.png"/><Relationship Id="rId15609" Type="http://schemas.openxmlformats.org/officeDocument/2006/relationships/image" Target="../media/image15708.png"/><Relationship Id="rId15610" Type="http://schemas.openxmlformats.org/officeDocument/2006/relationships/image" Target="../media/image15709.png"/><Relationship Id="rId15611" Type="http://schemas.openxmlformats.org/officeDocument/2006/relationships/image" Target="../media/image15710.png"/><Relationship Id="rId15612" Type="http://schemas.openxmlformats.org/officeDocument/2006/relationships/image" Target="../media/image15711.png"/><Relationship Id="rId15613" Type="http://schemas.openxmlformats.org/officeDocument/2006/relationships/image" Target="../media/image15712.png"/><Relationship Id="rId15614" Type="http://schemas.openxmlformats.org/officeDocument/2006/relationships/image" Target="../media/image15713.png"/><Relationship Id="rId15615" Type="http://schemas.openxmlformats.org/officeDocument/2006/relationships/image" Target="../media/image15714.png"/><Relationship Id="rId15616" Type="http://schemas.openxmlformats.org/officeDocument/2006/relationships/image" Target="../media/image15715.png"/><Relationship Id="rId15617" Type="http://schemas.openxmlformats.org/officeDocument/2006/relationships/image" Target="../media/image15716.png"/><Relationship Id="rId15618" Type="http://schemas.openxmlformats.org/officeDocument/2006/relationships/image" Target="../media/image15717.png"/><Relationship Id="rId15619" Type="http://schemas.openxmlformats.org/officeDocument/2006/relationships/image" Target="../media/image15718.png"/><Relationship Id="rId15620" Type="http://schemas.openxmlformats.org/officeDocument/2006/relationships/image" Target="../media/image15719.png"/><Relationship Id="rId15621" Type="http://schemas.openxmlformats.org/officeDocument/2006/relationships/image" Target="../media/image15720.png"/><Relationship Id="rId15622" Type="http://schemas.openxmlformats.org/officeDocument/2006/relationships/image" Target="../media/image15721.png"/><Relationship Id="rId15623" Type="http://schemas.openxmlformats.org/officeDocument/2006/relationships/image" Target="../media/image15722.png"/><Relationship Id="rId15624" Type="http://schemas.openxmlformats.org/officeDocument/2006/relationships/image" Target="../media/image15723.png"/><Relationship Id="rId15625" Type="http://schemas.openxmlformats.org/officeDocument/2006/relationships/image" Target="../media/image15724.png"/><Relationship Id="rId15626" Type="http://schemas.openxmlformats.org/officeDocument/2006/relationships/image" Target="../media/image15725.png"/><Relationship Id="rId15627" Type="http://schemas.openxmlformats.org/officeDocument/2006/relationships/image" Target="../media/image15726.png"/><Relationship Id="rId15628" Type="http://schemas.openxmlformats.org/officeDocument/2006/relationships/image" Target="../media/image15727.png"/><Relationship Id="rId15629" Type="http://schemas.openxmlformats.org/officeDocument/2006/relationships/image" Target="../media/image15728.png"/><Relationship Id="rId15630" Type="http://schemas.openxmlformats.org/officeDocument/2006/relationships/image" Target="../media/image15729.png"/><Relationship Id="rId15631" Type="http://schemas.openxmlformats.org/officeDocument/2006/relationships/image" Target="../media/image15730.png"/><Relationship Id="rId15632" Type="http://schemas.openxmlformats.org/officeDocument/2006/relationships/image" Target="../media/image15731.png"/><Relationship Id="rId15633" Type="http://schemas.openxmlformats.org/officeDocument/2006/relationships/image" Target="../media/image15732.png"/><Relationship Id="rId15634" Type="http://schemas.openxmlformats.org/officeDocument/2006/relationships/image" Target="../media/image15733.png"/><Relationship Id="rId15635" Type="http://schemas.openxmlformats.org/officeDocument/2006/relationships/image" Target="../media/image15734.png"/><Relationship Id="rId15636" Type="http://schemas.openxmlformats.org/officeDocument/2006/relationships/image" Target="../media/image15735.png"/><Relationship Id="rId15637" Type="http://schemas.openxmlformats.org/officeDocument/2006/relationships/image" Target="../media/image15736.png"/><Relationship Id="rId15638" Type="http://schemas.openxmlformats.org/officeDocument/2006/relationships/image" Target="../media/image15737.png"/><Relationship Id="rId15639" Type="http://schemas.openxmlformats.org/officeDocument/2006/relationships/image" Target="../media/image15738.png"/><Relationship Id="rId15640" Type="http://schemas.openxmlformats.org/officeDocument/2006/relationships/image" Target="../media/image15739.png"/><Relationship Id="rId15641" Type="http://schemas.openxmlformats.org/officeDocument/2006/relationships/image" Target="../media/image15740.png"/><Relationship Id="rId15642" Type="http://schemas.openxmlformats.org/officeDocument/2006/relationships/image" Target="../media/image15741.png"/><Relationship Id="rId15643" Type="http://schemas.openxmlformats.org/officeDocument/2006/relationships/image" Target="../media/image15742.png"/><Relationship Id="rId15644" Type="http://schemas.openxmlformats.org/officeDocument/2006/relationships/image" Target="../media/image15743.png"/><Relationship Id="rId15645" Type="http://schemas.openxmlformats.org/officeDocument/2006/relationships/image" Target="../media/image15744.png"/><Relationship Id="rId15646" Type="http://schemas.openxmlformats.org/officeDocument/2006/relationships/image" Target="../media/image15745.png"/><Relationship Id="rId15647" Type="http://schemas.openxmlformats.org/officeDocument/2006/relationships/image" Target="../media/image15746.png"/><Relationship Id="rId15648" Type="http://schemas.openxmlformats.org/officeDocument/2006/relationships/image" Target="../media/image15747.png"/><Relationship Id="rId15649" Type="http://schemas.openxmlformats.org/officeDocument/2006/relationships/image" Target="../media/image15748.png"/><Relationship Id="rId15650" Type="http://schemas.openxmlformats.org/officeDocument/2006/relationships/image" Target="../media/image15749.png"/><Relationship Id="rId15651" Type="http://schemas.openxmlformats.org/officeDocument/2006/relationships/image" Target="../media/image15750.png"/><Relationship Id="rId15652" Type="http://schemas.openxmlformats.org/officeDocument/2006/relationships/image" Target="../media/image15751.png"/><Relationship Id="rId15653" Type="http://schemas.openxmlformats.org/officeDocument/2006/relationships/image" Target="../media/image15752.png"/><Relationship Id="rId15654" Type="http://schemas.openxmlformats.org/officeDocument/2006/relationships/image" Target="../media/image15753.png"/><Relationship Id="rId15655" Type="http://schemas.openxmlformats.org/officeDocument/2006/relationships/image" Target="../media/image15754.png"/><Relationship Id="rId15656" Type="http://schemas.openxmlformats.org/officeDocument/2006/relationships/image" Target="../media/image15755.png"/><Relationship Id="rId15657" Type="http://schemas.openxmlformats.org/officeDocument/2006/relationships/image" Target="../media/image15756.png"/><Relationship Id="rId15658" Type="http://schemas.openxmlformats.org/officeDocument/2006/relationships/image" Target="../media/image15757.png"/><Relationship Id="rId15659" Type="http://schemas.openxmlformats.org/officeDocument/2006/relationships/image" Target="../media/image15758.png"/><Relationship Id="rId15660" Type="http://schemas.openxmlformats.org/officeDocument/2006/relationships/image" Target="../media/image15759.png"/><Relationship Id="rId15661" Type="http://schemas.openxmlformats.org/officeDocument/2006/relationships/image" Target="../media/image15760.png"/><Relationship Id="rId15662" Type="http://schemas.openxmlformats.org/officeDocument/2006/relationships/image" Target="../media/image15761.png"/><Relationship Id="rId15663" Type="http://schemas.openxmlformats.org/officeDocument/2006/relationships/image" Target="../media/image15762.png"/><Relationship Id="rId15664" Type="http://schemas.openxmlformats.org/officeDocument/2006/relationships/image" Target="../media/image15763.png"/><Relationship Id="rId15665" Type="http://schemas.openxmlformats.org/officeDocument/2006/relationships/image" Target="../media/image15764.png"/><Relationship Id="rId15666" Type="http://schemas.openxmlformats.org/officeDocument/2006/relationships/image" Target="../media/image15765.png"/><Relationship Id="rId15667" Type="http://schemas.openxmlformats.org/officeDocument/2006/relationships/image" Target="../media/image15766.png"/><Relationship Id="rId15668" Type="http://schemas.openxmlformats.org/officeDocument/2006/relationships/image" Target="../media/image15767.png"/><Relationship Id="rId15669" Type="http://schemas.openxmlformats.org/officeDocument/2006/relationships/image" Target="../media/image15768.png"/><Relationship Id="rId15670" Type="http://schemas.openxmlformats.org/officeDocument/2006/relationships/image" Target="../media/image15769.png"/><Relationship Id="rId15671" Type="http://schemas.openxmlformats.org/officeDocument/2006/relationships/image" Target="../media/image15770.png"/><Relationship Id="rId15672" Type="http://schemas.openxmlformats.org/officeDocument/2006/relationships/image" Target="../media/image15771.png"/><Relationship Id="rId15673" Type="http://schemas.openxmlformats.org/officeDocument/2006/relationships/image" Target="../media/image15772.png"/><Relationship Id="rId15674" Type="http://schemas.openxmlformats.org/officeDocument/2006/relationships/image" Target="../media/image15773.png"/><Relationship Id="rId15675" Type="http://schemas.openxmlformats.org/officeDocument/2006/relationships/image" Target="../media/image15774.png"/><Relationship Id="rId15676" Type="http://schemas.openxmlformats.org/officeDocument/2006/relationships/image" Target="../media/image15775.png"/><Relationship Id="rId15677" Type="http://schemas.openxmlformats.org/officeDocument/2006/relationships/image" Target="../media/image15776.png"/><Relationship Id="rId15678" Type="http://schemas.openxmlformats.org/officeDocument/2006/relationships/image" Target="../media/image15777.png"/><Relationship Id="rId15679" Type="http://schemas.openxmlformats.org/officeDocument/2006/relationships/image" Target="../media/image15778.png"/><Relationship Id="rId15680" Type="http://schemas.openxmlformats.org/officeDocument/2006/relationships/image" Target="../media/image15779.png"/><Relationship Id="rId15681" Type="http://schemas.openxmlformats.org/officeDocument/2006/relationships/image" Target="../media/image15780.png"/><Relationship Id="rId15682" Type="http://schemas.openxmlformats.org/officeDocument/2006/relationships/image" Target="../media/image15781.png"/><Relationship Id="rId15683" Type="http://schemas.openxmlformats.org/officeDocument/2006/relationships/image" Target="../media/image15782.png"/><Relationship Id="rId15684" Type="http://schemas.openxmlformats.org/officeDocument/2006/relationships/image" Target="../media/image15783.png"/><Relationship Id="rId15685" Type="http://schemas.openxmlformats.org/officeDocument/2006/relationships/image" Target="../media/image15784.png"/><Relationship Id="rId15686" Type="http://schemas.openxmlformats.org/officeDocument/2006/relationships/image" Target="../media/image15785.png"/><Relationship Id="rId15687" Type="http://schemas.openxmlformats.org/officeDocument/2006/relationships/image" Target="../media/image15786.png"/><Relationship Id="rId15688" Type="http://schemas.openxmlformats.org/officeDocument/2006/relationships/image" Target="../media/image15787.png"/><Relationship Id="rId15689" Type="http://schemas.openxmlformats.org/officeDocument/2006/relationships/image" Target="../media/image15788.png"/><Relationship Id="rId15690" Type="http://schemas.openxmlformats.org/officeDocument/2006/relationships/image" Target="../media/image15789.png"/><Relationship Id="rId15691" Type="http://schemas.openxmlformats.org/officeDocument/2006/relationships/image" Target="../media/image15790.png"/><Relationship Id="rId15692" Type="http://schemas.openxmlformats.org/officeDocument/2006/relationships/image" Target="../media/image15791.png"/><Relationship Id="rId15693" Type="http://schemas.openxmlformats.org/officeDocument/2006/relationships/image" Target="../media/image15792.png"/><Relationship Id="rId15694" Type="http://schemas.openxmlformats.org/officeDocument/2006/relationships/image" Target="../media/image15793.png"/><Relationship Id="rId15695" Type="http://schemas.openxmlformats.org/officeDocument/2006/relationships/image" Target="../media/image15794.png"/><Relationship Id="rId15696" Type="http://schemas.openxmlformats.org/officeDocument/2006/relationships/image" Target="../media/image15795.png"/><Relationship Id="rId15697" Type="http://schemas.openxmlformats.org/officeDocument/2006/relationships/image" Target="../media/image15796.png"/><Relationship Id="rId15698" Type="http://schemas.openxmlformats.org/officeDocument/2006/relationships/image" Target="../media/image15797.png"/><Relationship Id="rId15699" Type="http://schemas.openxmlformats.org/officeDocument/2006/relationships/image" Target="../media/image15798.png"/><Relationship Id="rId15700" Type="http://schemas.openxmlformats.org/officeDocument/2006/relationships/image" Target="../media/image15799.png"/><Relationship Id="rId15701" Type="http://schemas.openxmlformats.org/officeDocument/2006/relationships/image" Target="../media/image15800.png"/><Relationship Id="rId15702" Type="http://schemas.openxmlformats.org/officeDocument/2006/relationships/image" Target="../media/image15801.png"/><Relationship Id="rId15703" Type="http://schemas.openxmlformats.org/officeDocument/2006/relationships/image" Target="../media/image15802.png"/><Relationship Id="rId15704" Type="http://schemas.openxmlformats.org/officeDocument/2006/relationships/image" Target="../media/image15803.png"/><Relationship Id="rId15705" Type="http://schemas.openxmlformats.org/officeDocument/2006/relationships/image" Target="../media/image15804.png"/><Relationship Id="rId15706" Type="http://schemas.openxmlformats.org/officeDocument/2006/relationships/image" Target="../media/image15805.png"/><Relationship Id="rId15707" Type="http://schemas.openxmlformats.org/officeDocument/2006/relationships/image" Target="../media/image15806.png"/><Relationship Id="rId15708" Type="http://schemas.openxmlformats.org/officeDocument/2006/relationships/image" Target="../media/image15807.png"/><Relationship Id="rId15709" Type="http://schemas.openxmlformats.org/officeDocument/2006/relationships/image" Target="../media/image15808.png"/><Relationship Id="rId15710" Type="http://schemas.openxmlformats.org/officeDocument/2006/relationships/image" Target="../media/image15809.png"/><Relationship Id="rId15711" Type="http://schemas.openxmlformats.org/officeDocument/2006/relationships/image" Target="../media/image15810.png"/><Relationship Id="rId15712" Type="http://schemas.openxmlformats.org/officeDocument/2006/relationships/image" Target="../media/image15811.png"/><Relationship Id="rId15713" Type="http://schemas.openxmlformats.org/officeDocument/2006/relationships/image" Target="../media/image15812.png"/><Relationship Id="rId15714" Type="http://schemas.openxmlformats.org/officeDocument/2006/relationships/image" Target="../media/image15813.png"/><Relationship Id="rId15715" Type="http://schemas.openxmlformats.org/officeDocument/2006/relationships/image" Target="../media/image15814.png"/><Relationship Id="rId15716" Type="http://schemas.openxmlformats.org/officeDocument/2006/relationships/image" Target="../media/image15815.png"/><Relationship Id="rId15717" Type="http://schemas.openxmlformats.org/officeDocument/2006/relationships/image" Target="../media/image15816.png"/><Relationship Id="rId15718" Type="http://schemas.openxmlformats.org/officeDocument/2006/relationships/image" Target="../media/image15817.png"/><Relationship Id="rId15719" Type="http://schemas.openxmlformats.org/officeDocument/2006/relationships/image" Target="../media/image15818.png"/><Relationship Id="rId15720" Type="http://schemas.openxmlformats.org/officeDocument/2006/relationships/image" Target="../media/image15819.png"/><Relationship Id="rId15721" Type="http://schemas.openxmlformats.org/officeDocument/2006/relationships/image" Target="../media/image15820.png"/><Relationship Id="rId15722" Type="http://schemas.openxmlformats.org/officeDocument/2006/relationships/image" Target="../media/image15821.png"/><Relationship Id="rId15723" Type="http://schemas.openxmlformats.org/officeDocument/2006/relationships/image" Target="../media/image15822.png"/><Relationship Id="rId15724" Type="http://schemas.openxmlformats.org/officeDocument/2006/relationships/image" Target="../media/image15823.png"/><Relationship Id="rId15725" Type="http://schemas.openxmlformats.org/officeDocument/2006/relationships/image" Target="../media/image15824.png"/><Relationship Id="rId15726" Type="http://schemas.openxmlformats.org/officeDocument/2006/relationships/image" Target="../media/image15825.png"/><Relationship Id="rId15727" Type="http://schemas.openxmlformats.org/officeDocument/2006/relationships/image" Target="../media/image15826.png"/><Relationship Id="rId15728" Type="http://schemas.openxmlformats.org/officeDocument/2006/relationships/image" Target="../media/image15827.png"/><Relationship Id="rId15729" Type="http://schemas.openxmlformats.org/officeDocument/2006/relationships/image" Target="../media/image15828.png"/><Relationship Id="rId15730" Type="http://schemas.openxmlformats.org/officeDocument/2006/relationships/image" Target="../media/image15829.png"/><Relationship Id="rId15731" Type="http://schemas.openxmlformats.org/officeDocument/2006/relationships/image" Target="../media/image15830.png"/><Relationship Id="rId15732" Type="http://schemas.openxmlformats.org/officeDocument/2006/relationships/image" Target="../media/image15831.png"/><Relationship Id="rId15733" Type="http://schemas.openxmlformats.org/officeDocument/2006/relationships/image" Target="../media/image15832.png"/><Relationship Id="rId15734" Type="http://schemas.openxmlformats.org/officeDocument/2006/relationships/image" Target="../media/image15833.png"/><Relationship Id="rId15735" Type="http://schemas.openxmlformats.org/officeDocument/2006/relationships/image" Target="../media/image15834.png"/><Relationship Id="rId15736" Type="http://schemas.openxmlformats.org/officeDocument/2006/relationships/image" Target="../media/image15835.png"/><Relationship Id="rId15737" Type="http://schemas.openxmlformats.org/officeDocument/2006/relationships/image" Target="../media/image15836.png"/><Relationship Id="rId15738" Type="http://schemas.openxmlformats.org/officeDocument/2006/relationships/image" Target="../media/image15837.png"/><Relationship Id="rId15739" Type="http://schemas.openxmlformats.org/officeDocument/2006/relationships/image" Target="../media/image15838.png"/><Relationship Id="rId15740" Type="http://schemas.openxmlformats.org/officeDocument/2006/relationships/image" Target="../media/image15839.png"/><Relationship Id="rId15741" Type="http://schemas.openxmlformats.org/officeDocument/2006/relationships/image" Target="../media/image15840.png"/><Relationship Id="rId15742" Type="http://schemas.openxmlformats.org/officeDocument/2006/relationships/image" Target="../media/image15841.png"/><Relationship Id="rId15743" Type="http://schemas.openxmlformats.org/officeDocument/2006/relationships/image" Target="../media/image15842.png"/><Relationship Id="rId15744" Type="http://schemas.openxmlformats.org/officeDocument/2006/relationships/image" Target="../media/image15843.png"/><Relationship Id="rId15745" Type="http://schemas.openxmlformats.org/officeDocument/2006/relationships/image" Target="../media/image15844.png"/><Relationship Id="rId15746" Type="http://schemas.openxmlformats.org/officeDocument/2006/relationships/image" Target="../media/image15845.png"/><Relationship Id="rId15747" Type="http://schemas.openxmlformats.org/officeDocument/2006/relationships/image" Target="../media/image15846.png"/><Relationship Id="rId15748" Type="http://schemas.openxmlformats.org/officeDocument/2006/relationships/image" Target="../media/image15847.png"/><Relationship Id="rId15749" Type="http://schemas.openxmlformats.org/officeDocument/2006/relationships/image" Target="../media/image15848.png"/><Relationship Id="rId15750" Type="http://schemas.openxmlformats.org/officeDocument/2006/relationships/image" Target="../media/image15849.png"/><Relationship Id="rId15751" Type="http://schemas.openxmlformats.org/officeDocument/2006/relationships/image" Target="../media/image15850.png"/><Relationship Id="rId15752" Type="http://schemas.openxmlformats.org/officeDocument/2006/relationships/image" Target="../media/image15851.png"/><Relationship Id="rId15753" Type="http://schemas.openxmlformats.org/officeDocument/2006/relationships/image" Target="../media/image15852.png"/><Relationship Id="rId15754" Type="http://schemas.openxmlformats.org/officeDocument/2006/relationships/image" Target="../media/image15853.png"/><Relationship Id="rId15755" Type="http://schemas.openxmlformats.org/officeDocument/2006/relationships/image" Target="../media/image15854.png"/><Relationship Id="rId15756" Type="http://schemas.openxmlformats.org/officeDocument/2006/relationships/image" Target="../media/image15855.png"/><Relationship Id="rId15757" Type="http://schemas.openxmlformats.org/officeDocument/2006/relationships/image" Target="../media/image15856.png"/><Relationship Id="rId15758" Type="http://schemas.openxmlformats.org/officeDocument/2006/relationships/image" Target="../media/image15857.png"/><Relationship Id="rId15759" Type="http://schemas.openxmlformats.org/officeDocument/2006/relationships/image" Target="../media/image15858.png"/><Relationship Id="rId15760" Type="http://schemas.openxmlformats.org/officeDocument/2006/relationships/image" Target="../media/image15859.png"/><Relationship Id="rId15761" Type="http://schemas.openxmlformats.org/officeDocument/2006/relationships/image" Target="../media/image15860.png"/><Relationship Id="rId15762" Type="http://schemas.openxmlformats.org/officeDocument/2006/relationships/image" Target="../media/image15861.png"/><Relationship Id="rId15763" Type="http://schemas.openxmlformats.org/officeDocument/2006/relationships/image" Target="../media/image15862.png"/><Relationship Id="rId15764" Type="http://schemas.openxmlformats.org/officeDocument/2006/relationships/image" Target="../media/image15863.png"/><Relationship Id="rId15765" Type="http://schemas.openxmlformats.org/officeDocument/2006/relationships/image" Target="../media/image15864.png"/><Relationship Id="rId15766" Type="http://schemas.openxmlformats.org/officeDocument/2006/relationships/image" Target="../media/image15865.png"/><Relationship Id="rId15767" Type="http://schemas.openxmlformats.org/officeDocument/2006/relationships/image" Target="../media/image15866.png"/><Relationship Id="rId15768" Type="http://schemas.openxmlformats.org/officeDocument/2006/relationships/image" Target="../media/image15867.png"/><Relationship Id="rId15769" Type="http://schemas.openxmlformats.org/officeDocument/2006/relationships/image" Target="../media/image15868.png"/><Relationship Id="rId15770" Type="http://schemas.openxmlformats.org/officeDocument/2006/relationships/image" Target="../media/image15869.png"/><Relationship Id="rId15771" Type="http://schemas.openxmlformats.org/officeDocument/2006/relationships/image" Target="../media/image15870.png"/><Relationship Id="rId15772" Type="http://schemas.openxmlformats.org/officeDocument/2006/relationships/image" Target="../media/image15871.png"/><Relationship Id="rId15773" Type="http://schemas.openxmlformats.org/officeDocument/2006/relationships/image" Target="../media/image15872.png"/><Relationship Id="rId15774" Type="http://schemas.openxmlformats.org/officeDocument/2006/relationships/image" Target="../media/image15873.png"/><Relationship Id="rId15775" Type="http://schemas.openxmlformats.org/officeDocument/2006/relationships/image" Target="../media/image15874.png"/><Relationship Id="rId15776" Type="http://schemas.openxmlformats.org/officeDocument/2006/relationships/image" Target="../media/image15875.png"/><Relationship Id="rId15777" Type="http://schemas.openxmlformats.org/officeDocument/2006/relationships/image" Target="../media/image15876.png"/><Relationship Id="rId15778" Type="http://schemas.openxmlformats.org/officeDocument/2006/relationships/image" Target="../media/image15877.png"/><Relationship Id="rId15779" Type="http://schemas.openxmlformats.org/officeDocument/2006/relationships/image" Target="../media/image15878.png"/><Relationship Id="rId15780" Type="http://schemas.openxmlformats.org/officeDocument/2006/relationships/image" Target="../media/image15879.png"/><Relationship Id="rId15781" Type="http://schemas.openxmlformats.org/officeDocument/2006/relationships/image" Target="../media/image15880.png"/><Relationship Id="rId15782" Type="http://schemas.openxmlformats.org/officeDocument/2006/relationships/image" Target="../media/image15881.png"/><Relationship Id="rId15783" Type="http://schemas.openxmlformats.org/officeDocument/2006/relationships/image" Target="../media/image15882.png"/><Relationship Id="rId15784" Type="http://schemas.openxmlformats.org/officeDocument/2006/relationships/image" Target="../media/image15883.png"/><Relationship Id="rId15785" Type="http://schemas.openxmlformats.org/officeDocument/2006/relationships/image" Target="../media/image15884.png"/><Relationship Id="rId15786" Type="http://schemas.openxmlformats.org/officeDocument/2006/relationships/image" Target="../media/image15885.png"/><Relationship Id="rId15787" Type="http://schemas.openxmlformats.org/officeDocument/2006/relationships/image" Target="../media/image15886.png"/><Relationship Id="rId15788" Type="http://schemas.openxmlformats.org/officeDocument/2006/relationships/image" Target="../media/image15887.png"/><Relationship Id="rId15789" Type="http://schemas.openxmlformats.org/officeDocument/2006/relationships/image" Target="../media/image15888.png"/><Relationship Id="rId15790" Type="http://schemas.openxmlformats.org/officeDocument/2006/relationships/image" Target="../media/image15889.png"/><Relationship Id="rId15791" Type="http://schemas.openxmlformats.org/officeDocument/2006/relationships/image" Target="../media/image15890.png"/><Relationship Id="rId15792" Type="http://schemas.openxmlformats.org/officeDocument/2006/relationships/image" Target="../media/image15891.png"/><Relationship Id="rId15793" Type="http://schemas.openxmlformats.org/officeDocument/2006/relationships/image" Target="../media/image15892.png"/><Relationship Id="rId15794" Type="http://schemas.openxmlformats.org/officeDocument/2006/relationships/image" Target="../media/image15893.png"/><Relationship Id="rId15795" Type="http://schemas.openxmlformats.org/officeDocument/2006/relationships/image" Target="../media/image15894.png"/><Relationship Id="rId15796" Type="http://schemas.openxmlformats.org/officeDocument/2006/relationships/image" Target="../media/image15895.png"/><Relationship Id="rId15797" Type="http://schemas.openxmlformats.org/officeDocument/2006/relationships/image" Target="../media/image15896.png"/><Relationship Id="rId15798" Type="http://schemas.openxmlformats.org/officeDocument/2006/relationships/image" Target="../media/image15897.png"/><Relationship Id="rId15799" Type="http://schemas.openxmlformats.org/officeDocument/2006/relationships/image" Target="../media/image15898.png"/><Relationship Id="rId15800" Type="http://schemas.openxmlformats.org/officeDocument/2006/relationships/image" Target="../media/image15899.png"/><Relationship Id="rId15801" Type="http://schemas.openxmlformats.org/officeDocument/2006/relationships/image" Target="../media/image15900.png"/><Relationship Id="rId15802" Type="http://schemas.openxmlformats.org/officeDocument/2006/relationships/image" Target="../media/image15901.png"/><Relationship Id="rId15803" Type="http://schemas.openxmlformats.org/officeDocument/2006/relationships/image" Target="../media/image15902.png"/><Relationship Id="rId15804" Type="http://schemas.openxmlformats.org/officeDocument/2006/relationships/image" Target="../media/image15903.png"/><Relationship Id="rId15805" Type="http://schemas.openxmlformats.org/officeDocument/2006/relationships/image" Target="../media/image15904.png"/><Relationship Id="rId15806" Type="http://schemas.openxmlformats.org/officeDocument/2006/relationships/image" Target="../media/image15905.png"/><Relationship Id="rId15807" Type="http://schemas.openxmlformats.org/officeDocument/2006/relationships/image" Target="../media/image15906.png"/><Relationship Id="rId15808" Type="http://schemas.openxmlformats.org/officeDocument/2006/relationships/image" Target="../media/image15907.png"/><Relationship Id="rId15809" Type="http://schemas.openxmlformats.org/officeDocument/2006/relationships/image" Target="../media/image15908.png"/><Relationship Id="rId15810" Type="http://schemas.openxmlformats.org/officeDocument/2006/relationships/image" Target="../media/image15909.png"/><Relationship Id="rId15811" Type="http://schemas.openxmlformats.org/officeDocument/2006/relationships/image" Target="../media/image15910.png"/><Relationship Id="rId15812" Type="http://schemas.openxmlformats.org/officeDocument/2006/relationships/image" Target="../media/image15911.png"/><Relationship Id="rId15813" Type="http://schemas.openxmlformats.org/officeDocument/2006/relationships/image" Target="../media/image15912.png"/><Relationship Id="rId15814" Type="http://schemas.openxmlformats.org/officeDocument/2006/relationships/image" Target="../media/image15913.png"/><Relationship Id="rId15815" Type="http://schemas.openxmlformats.org/officeDocument/2006/relationships/image" Target="../media/image15914.png"/><Relationship Id="rId15816" Type="http://schemas.openxmlformats.org/officeDocument/2006/relationships/image" Target="../media/image15915.png"/><Relationship Id="rId15817" Type="http://schemas.openxmlformats.org/officeDocument/2006/relationships/image" Target="../media/image15916.png"/><Relationship Id="rId15818" Type="http://schemas.openxmlformats.org/officeDocument/2006/relationships/image" Target="../media/image15917.png"/><Relationship Id="rId15819" Type="http://schemas.openxmlformats.org/officeDocument/2006/relationships/image" Target="../media/image15918.png"/><Relationship Id="rId15820" Type="http://schemas.openxmlformats.org/officeDocument/2006/relationships/image" Target="../media/image15919.png"/><Relationship Id="rId15821" Type="http://schemas.openxmlformats.org/officeDocument/2006/relationships/image" Target="../media/image15920.png"/><Relationship Id="rId15822" Type="http://schemas.openxmlformats.org/officeDocument/2006/relationships/image" Target="../media/image15921.png"/><Relationship Id="rId15823" Type="http://schemas.openxmlformats.org/officeDocument/2006/relationships/image" Target="../media/image15922.png"/><Relationship Id="rId15824" Type="http://schemas.openxmlformats.org/officeDocument/2006/relationships/image" Target="../media/image15923.png"/><Relationship Id="rId15825" Type="http://schemas.openxmlformats.org/officeDocument/2006/relationships/image" Target="../media/image15924.png"/><Relationship Id="rId15826" Type="http://schemas.openxmlformats.org/officeDocument/2006/relationships/image" Target="../media/image15925.png"/><Relationship Id="rId15827" Type="http://schemas.openxmlformats.org/officeDocument/2006/relationships/image" Target="../media/image15926.png"/><Relationship Id="rId15828" Type="http://schemas.openxmlformats.org/officeDocument/2006/relationships/image" Target="../media/image15927.png"/><Relationship Id="rId15829" Type="http://schemas.openxmlformats.org/officeDocument/2006/relationships/image" Target="../media/image15928.png"/><Relationship Id="rId15830" Type="http://schemas.openxmlformats.org/officeDocument/2006/relationships/image" Target="../media/image15929.png"/><Relationship Id="rId15831" Type="http://schemas.openxmlformats.org/officeDocument/2006/relationships/image" Target="../media/image15930.png"/><Relationship Id="rId15832" Type="http://schemas.openxmlformats.org/officeDocument/2006/relationships/image" Target="../media/image15931.png"/><Relationship Id="rId15833" Type="http://schemas.openxmlformats.org/officeDocument/2006/relationships/image" Target="../media/image15932.png"/><Relationship Id="rId15834" Type="http://schemas.openxmlformats.org/officeDocument/2006/relationships/image" Target="../media/image15933.png"/><Relationship Id="rId15835" Type="http://schemas.openxmlformats.org/officeDocument/2006/relationships/image" Target="../media/image15934.png"/><Relationship Id="rId15836" Type="http://schemas.openxmlformats.org/officeDocument/2006/relationships/image" Target="../media/image15935.png"/><Relationship Id="rId15837" Type="http://schemas.openxmlformats.org/officeDocument/2006/relationships/image" Target="../media/image15936.png"/><Relationship Id="rId15838" Type="http://schemas.openxmlformats.org/officeDocument/2006/relationships/image" Target="../media/image15937.png"/><Relationship Id="rId15839" Type="http://schemas.openxmlformats.org/officeDocument/2006/relationships/image" Target="../media/image15938.png"/><Relationship Id="rId15840" Type="http://schemas.openxmlformats.org/officeDocument/2006/relationships/image" Target="../media/image15939.png"/><Relationship Id="rId15841" Type="http://schemas.openxmlformats.org/officeDocument/2006/relationships/image" Target="../media/image15940.png"/><Relationship Id="rId15842" Type="http://schemas.openxmlformats.org/officeDocument/2006/relationships/image" Target="../media/image15941.png"/><Relationship Id="rId15843" Type="http://schemas.openxmlformats.org/officeDocument/2006/relationships/image" Target="../media/image15942.png"/><Relationship Id="rId15844" Type="http://schemas.openxmlformats.org/officeDocument/2006/relationships/image" Target="../media/image15943.png"/><Relationship Id="rId15845" Type="http://schemas.openxmlformats.org/officeDocument/2006/relationships/image" Target="../media/image15944.png"/><Relationship Id="rId15846" Type="http://schemas.openxmlformats.org/officeDocument/2006/relationships/image" Target="../media/image15945.png"/><Relationship Id="rId15847" Type="http://schemas.openxmlformats.org/officeDocument/2006/relationships/image" Target="../media/image15946.png"/><Relationship Id="rId15848" Type="http://schemas.openxmlformats.org/officeDocument/2006/relationships/image" Target="../media/image15947.png"/><Relationship Id="rId15849" Type="http://schemas.openxmlformats.org/officeDocument/2006/relationships/image" Target="../media/image15948.png"/><Relationship Id="rId15850" Type="http://schemas.openxmlformats.org/officeDocument/2006/relationships/image" Target="../media/image15949.png"/><Relationship Id="rId15851" Type="http://schemas.openxmlformats.org/officeDocument/2006/relationships/image" Target="../media/image15950.png"/><Relationship Id="rId15852" Type="http://schemas.openxmlformats.org/officeDocument/2006/relationships/image" Target="../media/image15951.png"/><Relationship Id="rId15853" Type="http://schemas.openxmlformats.org/officeDocument/2006/relationships/image" Target="../media/image15952.png"/><Relationship Id="rId15854" Type="http://schemas.openxmlformats.org/officeDocument/2006/relationships/image" Target="../media/image15953.png"/><Relationship Id="rId15855" Type="http://schemas.openxmlformats.org/officeDocument/2006/relationships/image" Target="../media/image15954.png"/><Relationship Id="rId15856" Type="http://schemas.openxmlformats.org/officeDocument/2006/relationships/image" Target="../media/image15955.png"/><Relationship Id="rId15857" Type="http://schemas.openxmlformats.org/officeDocument/2006/relationships/image" Target="../media/image15956.png"/><Relationship Id="rId15858" Type="http://schemas.openxmlformats.org/officeDocument/2006/relationships/image" Target="../media/image15957.png"/><Relationship Id="rId15859" Type="http://schemas.openxmlformats.org/officeDocument/2006/relationships/image" Target="../media/image15958.png"/><Relationship Id="rId15860" Type="http://schemas.openxmlformats.org/officeDocument/2006/relationships/image" Target="../media/image15959.png"/><Relationship Id="rId15861" Type="http://schemas.openxmlformats.org/officeDocument/2006/relationships/image" Target="../media/image15960.png"/><Relationship Id="rId15862" Type="http://schemas.openxmlformats.org/officeDocument/2006/relationships/image" Target="../media/image15961.png"/><Relationship Id="rId15863" Type="http://schemas.openxmlformats.org/officeDocument/2006/relationships/image" Target="../media/image15962.png"/><Relationship Id="rId15864" Type="http://schemas.openxmlformats.org/officeDocument/2006/relationships/image" Target="../media/image15963.png"/><Relationship Id="rId15865" Type="http://schemas.openxmlformats.org/officeDocument/2006/relationships/image" Target="../media/image15964.png"/><Relationship Id="rId15866" Type="http://schemas.openxmlformats.org/officeDocument/2006/relationships/image" Target="../media/image15965.png"/><Relationship Id="rId15867" Type="http://schemas.openxmlformats.org/officeDocument/2006/relationships/image" Target="../media/image15966.png"/><Relationship Id="rId15868" Type="http://schemas.openxmlformats.org/officeDocument/2006/relationships/image" Target="../media/image15967.png"/><Relationship Id="rId15869" Type="http://schemas.openxmlformats.org/officeDocument/2006/relationships/image" Target="../media/image15968.png"/><Relationship Id="rId15870" Type="http://schemas.openxmlformats.org/officeDocument/2006/relationships/image" Target="../media/image15969.png"/><Relationship Id="rId15871" Type="http://schemas.openxmlformats.org/officeDocument/2006/relationships/image" Target="../media/image15970.png"/><Relationship Id="rId15872" Type="http://schemas.openxmlformats.org/officeDocument/2006/relationships/image" Target="../media/image15971.png"/><Relationship Id="rId15873" Type="http://schemas.openxmlformats.org/officeDocument/2006/relationships/image" Target="../media/image15972.png"/><Relationship Id="rId15874" Type="http://schemas.openxmlformats.org/officeDocument/2006/relationships/image" Target="../media/image15973.png"/><Relationship Id="rId15875" Type="http://schemas.openxmlformats.org/officeDocument/2006/relationships/image" Target="../media/image15974.png"/><Relationship Id="rId15876" Type="http://schemas.openxmlformats.org/officeDocument/2006/relationships/image" Target="../media/image15975.png"/><Relationship Id="rId15877" Type="http://schemas.openxmlformats.org/officeDocument/2006/relationships/image" Target="../media/image15976.png"/><Relationship Id="rId15878" Type="http://schemas.openxmlformats.org/officeDocument/2006/relationships/image" Target="../media/image15977.png"/><Relationship Id="rId15879" Type="http://schemas.openxmlformats.org/officeDocument/2006/relationships/image" Target="../media/image15978.png"/><Relationship Id="rId15880" Type="http://schemas.openxmlformats.org/officeDocument/2006/relationships/image" Target="../media/image15979.png"/><Relationship Id="rId15881" Type="http://schemas.openxmlformats.org/officeDocument/2006/relationships/image" Target="../media/image15980.png"/><Relationship Id="rId15882" Type="http://schemas.openxmlformats.org/officeDocument/2006/relationships/image" Target="../media/image15981.png"/><Relationship Id="rId15883" Type="http://schemas.openxmlformats.org/officeDocument/2006/relationships/image" Target="../media/image15982.png"/><Relationship Id="rId15884" Type="http://schemas.openxmlformats.org/officeDocument/2006/relationships/image" Target="../media/image15983.png"/><Relationship Id="rId15885" Type="http://schemas.openxmlformats.org/officeDocument/2006/relationships/image" Target="../media/image15984.png"/><Relationship Id="rId15886" Type="http://schemas.openxmlformats.org/officeDocument/2006/relationships/image" Target="../media/image15985.png"/><Relationship Id="rId15887" Type="http://schemas.openxmlformats.org/officeDocument/2006/relationships/image" Target="../media/image15986.png"/><Relationship Id="rId15888" Type="http://schemas.openxmlformats.org/officeDocument/2006/relationships/image" Target="../media/image15987.png"/><Relationship Id="rId15889" Type="http://schemas.openxmlformats.org/officeDocument/2006/relationships/image" Target="../media/image15988.png"/><Relationship Id="rId15890" Type="http://schemas.openxmlformats.org/officeDocument/2006/relationships/image" Target="../media/image15989.png"/><Relationship Id="rId15891" Type="http://schemas.openxmlformats.org/officeDocument/2006/relationships/image" Target="../media/image15990.png"/><Relationship Id="rId15892" Type="http://schemas.openxmlformats.org/officeDocument/2006/relationships/image" Target="../media/image15991.png"/><Relationship Id="rId15893" Type="http://schemas.openxmlformats.org/officeDocument/2006/relationships/image" Target="../media/image15992.png"/><Relationship Id="rId15894" Type="http://schemas.openxmlformats.org/officeDocument/2006/relationships/image" Target="../media/image15993.png"/><Relationship Id="rId15895" Type="http://schemas.openxmlformats.org/officeDocument/2006/relationships/image" Target="../media/image15994.png"/><Relationship Id="rId15896" Type="http://schemas.openxmlformats.org/officeDocument/2006/relationships/image" Target="../media/image15995.png"/><Relationship Id="rId15897" Type="http://schemas.openxmlformats.org/officeDocument/2006/relationships/image" Target="../media/image15996.png"/><Relationship Id="rId15898" Type="http://schemas.openxmlformats.org/officeDocument/2006/relationships/image" Target="../media/image15997.png"/><Relationship Id="rId15899" Type="http://schemas.openxmlformats.org/officeDocument/2006/relationships/image" Target="../media/image15998.png"/><Relationship Id="rId15900" Type="http://schemas.openxmlformats.org/officeDocument/2006/relationships/image" Target="../media/image15999.png"/><Relationship Id="rId15901" Type="http://schemas.openxmlformats.org/officeDocument/2006/relationships/image" Target="../media/image16000.png"/><Relationship Id="rId15902" Type="http://schemas.openxmlformats.org/officeDocument/2006/relationships/image" Target="../media/image16001.png"/><Relationship Id="rId15903" Type="http://schemas.openxmlformats.org/officeDocument/2006/relationships/image" Target="../media/image16002.png"/><Relationship Id="rId15904" Type="http://schemas.openxmlformats.org/officeDocument/2006/relationships/image" Target="../media/image16003.png"/><Relationship Id="rId15905" Type="http://schemas.openxmlformats.org/officeDocument/2006/relationships/image" Target="../media/image16004.png"/><Relationship Id="rId15906" Type="http://schemas.openxmlformats.org/officeDocument/2006/relationships/image" Target="../media/image16005.png"/><Relationship Id="rId15907" Type="http://schemas.openxmlformats.org/officeDocument/2006/relationships/image" Target="../media/image16006.png"/><Relationship Id="rId15908" Type="http://schemas.openxmlformats.org/officeDocument/2006/relationships/image" Target="../media/image16007.png"/><Relationship Id="rId15909" Type="http://schemas.openxmlformats.org/officeDocument/2006/relationships/image" Target="../media/image16008.png"/><Relationship Id="rId15910" Type="http://schemas.openxmlformats.org/officeDocument/2006/relationships/image" Target="../media/image16009.png"/><Relationship Id="rId15911" Type="http://schemas.openxmlformats.org/officeDocument/2006/relationships/image" Target="../media/image16010.png"/><Relationship Id="rId15912" Type="http://schemas.openxmlformats.org/officeDocument/2006/relationships/image" Target="../media/image16011.png"/><Relationship Id="rId15913" Type="http://schemas.openxmlformats.org/officeDocument/2006/relationships/image" Target="../media/image16012.png"/><Relationship Id="rId15914" Type="http://schemas.openxmlformats.org/officeDocument/2006/relationships/image" Target="../media/image16013.png"/><Relationship Id="rId15915" Type="http://schemas.openxmlformats.org/officeDocument/2006/relationships/image" Target="../media/image16014.png"/><Relationship Id="rId15916" Type="http://schemas.openxmlformats.org/officeDocument/2006/relationships/image" Target="../media/image16015.png"/><Relationship Id="rId15917" Type="http://schemas.openxmlformats.org/officeDocument/2006/relationships/image" Target="../media/image16016.png"/><Relationship Id="rId15918" Type="http://schemas.openxmlformats.org/officeDocument/2006/relationships/image" Target="../media/image16017.png"/><Relationship Id="rId15919" Type="http://schemas.openxmlformats.org/officeDocument/2006/relationships/image" Target="../media/image16018.png"/><Relationship Id="rId15920" Type="http://schemas.openxmlformats.org/officeDocument/2006/relationships/image" Target="../media/image16019.png"/><Relationship Id="rId15921" Type="http://schemas.openxmlformats.org/officeDocument/2006/relationships/image" Target="../media/image16020.png"/><Relationship Id="rId15922" Type="http://schemas.openxmlformats.org/officeDocument/2006/relationships/image" Target="../media/image16021.png"/><Relationship Id="rId15923" Type="http://schemas.openxmlformats.org/officeDocument/2006/relationships/image" Target="../media/image16022.png"/><Relationship Id="rId15924" Type="http://schemas.openxmlformats.org/officeDocument/2006/relationships/image" Target="../media/image16023.png"/><Relationship Id="rId15925" Type="http://schemas.openxmlformats.org/officeDocument/2006/relationships/image" Target="../media/image16024.png"/><Relationship Id="rId15926" Type="http://schemas.openxmlformats.org/officeDocument/2006/relationships/image" Target="../media/image16025.png"/><Relationship Id="rId15927" Type="http://schemas.openxmlformats.org/officeDocument/2006/relationships/image" Target="../media/image16026.png"/><Relationship Id="rId15928" Type="http://schemas.openxmlformats.org/officeDocument/2006/relationships/image" Target="../media/image16027.png"/><Relationship Id="rId15929" Type="http://schemas.openxmlformats.org/officeDocument/2006/relationships/image" Target="../media/image16028.png"/><Relationship Id="rId15930" Type="http://schemas.openxmlformats.org/officeDocument/2006/relationships/image" Target="../media/image16029.png"/><Relationship Id="rId15931" Type="http://schemas.openxmlformats.org/officeDocument/2006/relationships/image" Target="../media/image16030.png"/><Relationship Id="rId15932" Type="http://schemas.openxmlformats.org/officeDocument/2006/relationships/image" Target="../media/image16031.png"/><Relationship Id="rId15933" Type="http://schemas.openxmlformats.org/officeDocument/2006/relationships/image" Target="../media/image16032.png"/><Relationship Id="rId15934" Type="http://schemas.openxmlformats.org/officeDocument/2006/relationships/image" Target="../media/image16033.png"/><Relationship Id="rId15935" Type="http://schemas.openxmlformats.org/officeDocument/2006/relationships/image" Target="../media/image16034.png"/><Relationship Id="rId15936" Type="http://schemas.openxmlformats.org/officeDocument/2006/relationships/image" Target="../media/image16035.png"/><Relationship Id="rId15937" Type="http://schemas.openxmlformats.org/officeDocument/2006/relationships/image" Target="../media/image16036.png"/><Relationship Id="rId15938" Type="http://schemas.openxmlformats.org/officeDocument/2006/relationships/image" Target="../media/image16037.png"/><Relationship Id="rId15939" Type="http://schemas.openxmlformats.org/officeDocument/2006/relationships/image" Target="../media/image16038.png"/><Relationship Id="rId15940" Type="http://schemas.openxmlformats.org/officeDocument/2006/relationships/image" Target="../media/image16039.png"/><Relationship Id="rId15941" Type="http://schemas.openxmlformats.org/officeDocument/2006/relationships/image" Target="../media/image16040.png"/><Relationship Id="rId15942" Type="http://schemas.openxmlformats.org/officeDocument/2006/relationships/image" Target="../media/image16041.png"/><Relationship Id="rId15943" Type="http://schemas.openxmlformats.org/officeDocument/2006/relationships/image" Target="../media/image16042.png"/><Relationship Id="rId15944" Type="http://schemas.openxmlformats.org/officeDocument/2006/relationships/image" Target="../media/image16043.png"/><Relationship Id="rId15945" Type="http://schemas.openxmlformats.org/officeDocument/2006/relationships/image" Target="../media/image16044.png"/><Relationship Id="rId15946" Type="http://schemas.openxmlformats.org/officeDocument/2006/relationships/image" Target="../media/image16045.png"/><Relationship Id="rId15947" Type="http://schemas.openxmlformats.org/officeDocument/2006/relationships/image" Target="../media/image16046.png"/><Relationship Id="rId15948" Type="http://schemas.openxmlformats.org/officeDocument/2006/relationships/image" Target="../media/image16047.png"/><Relationship Id="rId15949" Type="http://schemas.openxmlformats.org/officeDocument/2006/relationships/image" Target="../media/image16048.png"/><Relationship Id="rId15950" Type="http://schemas.openxmlformats.org/officeDocument/2006/relationships/image" Target="../media/image16049.png"/><Relationship Id="rId15951" Type="http://schemas.openxmlformats.org/officeDocument/2006/relationships/image" Target="../media/image16050.png"/><Relationship Id="rId15952" Type="http://schemas.openxmlformats.org/officeDocument/2006/relationships/image" Target="../media/image16051.png"/><Relationship Id="rId15953" Type="http://schemas.openxmlformats.org/officeDocument/2006/relationships/image" Target="../media/image16052.png"/><Relationship Id="rId15954" Type="http://schemas.openxmlformats.org/officeDocument/2006/relationships/image" Target="../media/image16053.png"/><Relationship Id="rId15955" Type="http://schemas.openxmlformats.org/officeDocument/2006/relationships/image" Target="../media/image16054.png"/><Relationship Id="rId15956" Type="http://schemas.openxmlformats.org/officeDocument/2006/relationships/image" Target="../media/image16055.png"/><Relationship Id="rId15957" Type="http://schemas.openxmlformats.org/officeDocument/2006/relationships/image" Target="../media/image16056.png"/><Relationship Id="rId15958" Type="http://schemas.openxmlformats.org/officeDocument/2006/relationships/image" Target="../media/image16057.png"/><Relationship Id="rId15959" Type="http://schemas.openxmlformats.org/officeDocument/2006/relationships/image" Target="../media/image16058.png"/><Relationship Id="rId15960" Type="http://schemas.openxmlformats.org/officeDocument/2006/relationships/image" Target="../media/image16059.png"/><Relationship Id="rId15961" Type="http://schemas.openxmlformats.org/officeDocument/2006/relationships/image" Target="../media/image16060.png"/><Relationship Id="rId15962" Type="http://schemas.openxmlformats.org/officeDocument/2006/relationships/image" Target="../media/image16061.png"/><Relationship Id="rId15963" Type="http://schemas.openxmlformats.org/officeDocument/2006/relationships/image" Target="../media/image16062.png"/><Relationship Id="rId15964" Type="http://schemas.openxmlformats.org/officeDocument/2006/relationships/image" Target="../media/image16063.png"/><Relationship Id="rId15965" Type="http://schemas.openxmlformats.org/officeDocument/2006/relationships/image" Target="../media/image16064.png"/><Relationship Id="rId15966" Type="http://schemas.openxmlformats.org/officeDocument/2006/relationships/image" Target="../media/image16065.png"/><Relationship Id="rId15967" Type="http://schemas.openxmlformats.org/officeDocument/2006/relationships/image" Target="../media/image16066.png"/><Relationship Id="rId15968" Type="http://schemas.openxmlformats.org/officeDocument/2006/relationships/image" Target="../media/image16067.png"/><Relationship Id="rId15969" Type="http://schemas.openxmlformats.org/officeDocument/2006/relationships/image" Target="../media/image16068.png"/><Relationship Id="rId15970" Type="http://schemas.openxmlformats.org/officeDocument/2006/relationships/image" Target="../media/image16069.png"/><Relationship Id="rId15971" Type="http://schemas.openxmlformats.org/officeDocument/2006/relationships/image" Target="../media/image16070.png"/><Relationship Id="rId15972" Type="http://schemas.openxmlformats.org/officeDocument/2006/relationships/image" Target="../media/image16071.png"/><Relationship Id="rId15973" Type="http://schemas.openxmlformats.org/officeDocument/2006/relationships/image" Target="../media/image16072.png"/><Relationship Id="rId15974" Type="http://schemas.openxmlformats.org/officeDocument/2006/relationships/image" Target="../media/image16073.png"/><Relationship Id="rId15975" Type="http://schemas.openxmlformats.org/officeDocument/2006/relationships/image" Target="../media/image16074.png"/><Relationship Id="rId15976" Type="http://schemas.openxmlformats.org/officeDocument/2006/relationships/image" Target="../media/image16075.png"/><Relationship Id="rId15977" Type="http://schemas.openxmlformats.org/officeDocument/2006/relationships/image" Target="../media/image16076.png"/><Relationship Id="rId15978" Type="http://schemas.openxmlformats.org/officeDocument/2006/relationships/image" Target="../media/image16077.png"/><Relationship Id="rId15979" Type="http://schemas.openxmlformats.org/officeDocument/2006/relationships/image" Target="../media/image16078.png"/><Relationship Id="rId15980" Type="http://schemas.openxmlformats.org/officeDocument/2006/relationships/image" Target="../media/image16079.png"/><Relationship Id="rId15981" Type="http://schemas.openxmlformats.org/officeDocument/2006/relationships/image" Target="../media/image16080.png"/><Relationship Id="rId15982" Type="http://schemas.openxmlformats.org/officeDocument/2006/relationships/image" Target="../media/image16081.png"/><Relationship Id="rId15983" Type="http://schemas.openxmlformats.org/officeDocument/2006/relationships/image" Target="../media/image16082.png"/><Relationship Id="rId15984" Type="http://schemas.openxmlformats.org/officeDocument/2006/relationships/image" Target="../media/image16083.png"/><Relationship Id="rId15985" Type="http://schemas.openxmlformats.org/officeDocument/2006/relationships/image" Target="../media/image16084.png"/><Relationship Id="rId15986" Type="http://schemas.openxmlformats.org/officeDocument/2006/relationships/image" Target="../media/image16085.png"/><Relationship Id="rId15987" Type="http://schemas.openxmlformats.org/officeDocument/2006/relationships/image" Target="../media/image16086.png"/><Relationship Id="rId15988" Type="http://schemas.openxmlformats.org/officeDocument/2006/relationships/image" Target="../media/image16087.png"/><Relationship Id="rId15989" Type="http://schemas.openxmlformats.org/officeDocument/2006/relationships/image" Target="../media/image16088.png"/><Relationship Id="rId15990" Type="http://schemas.openxmlformats.org/officeDocument/2006/relationships/image" Target="../media/image16089.png"/><Relationship Id="rId15991" Type="http://schemas.openxmlformats.org/officeDocument/2006/relationships/image" Target="../media/image16090.png"/><Relationship Id="rId15992" Type="http://schemas.openxmlformats.org/officeDocument/2006/relationships/image" Target="../media/image16091.png"/><Relationship Id="rId15993" Type="http://schemas.openxmlformats.org/officeDocument/2006/relationships/image" Target="../media/image16092.png"/><Relationship Id="rId15994" Type="http://schemas.openxmlformats.org/officeDocument/2006/relationships/image" Target="../media/image16093.png"/><Relationship Id="rId15995" Type="http://schemas.openxmlformats.org/officeDocument/2006/relationships/image" Target="../media/image16094.png"/><Relationship Id="rId15996" Type="http://schemas.openxmlformats.org/officeDocument/2006/relationships/image" Target="../media/image16095.png"/><Relationship Id="rId15997" Type="http://schemas.openxmlformats.org/officeDocument/2006/relationships/image" Target="../media/image16096.png"/><Relationship Id="rId15998" Type="http://schemas.openxmlformats.org/officeDocument/2006/relationships/image" Target="../media/image16097.png"/><Relationship Id="rId15999" Type="http://schemas.openxmlformats.org/officeDocument/2006/relationships/image" Target="../media/image16098.png"/><Relationship Id="rId16000" Type="http://schemas.openxmlformats.org/officeDocument/2006/relationships/image" Target="../media/image16099.png"/><Relationship Id="rId16001" Type="http://schemas.openxmlformats.org/officeDocument/2006/relationships/image" Target="../media/image16100.png"/><Relationship Id="rId16002" Type="http://schemas.openxmlformats.org/officeDocument/2006/relationships/image" Target="../media/image16101.png"/><Relationship Id="rId16003" Type="http://schemas.openxmlformats.org/officeDocument/2006/relationships/image" Target="../media/image16102.png"/><Relationship Id="rId16004" Type="http://schemas.openxmlformats.org/officeDocument/2006/relationships/image" Target="../media/image16103.png"/><Relationship Id="rId16005" Type="http://schemas.openxmlformats.org/officeDocument/2006/relationships/image" Target="../media/image16104.png"/><Relationship Id="rId16006" Type="http://schemas.openxmlformats.org/officeDocument/2006/relationships/image" Target="../media/image16105.png"/><Relationship Id="rId16007" Type="http://schemas.openxmlformats.org/officeDocument/2006/relationships/image" Target="../media/image16106.png"/><Relationship Id="rId16008" Type="http://schemas.openxmlformats.org/officeDocument/2006/relationships/image" Target="../media/image16107.png"/><Relationship Id="rId16009" Type="http://schemas.openxmlformats.org/officeDocument/2006/relationships/image" Target="../media/image16108.png"/><Relationship Id="rId16010" Type="http://schemas.openxmlformats.org/officeDocument/2006/relationships/image" Target="../media/image16109.png"/><Relationship Id="rId16011" Type="http://schemas.openxmlformats.org/officeDocument/2006/relationships/image" Target="../media/image16110.png"/><Relationship Id="rId16012" Type="http://schemas.openxmlformats.org/officeDocument/2006/relationships/image" Target="../media/image16111.png"/><Relationship Id="rId16013" Type="http://schemas.openxmlformats.org/officeDocument/2006/relationships/image" Target="../media/image16112.png"/><Relationship Id="rId16014" Type="http://schemas.openxmlformats.org/officeDocument/2006/relationships/image" Target="../media/image16113.png"/><Relationship Id="rId16015" Type="http://schemas.openxmlformats.org/officeDocument/2006/relationships/image" Target="../media/image16114.png"/><Relationship Id="rId16016" Type="http://schemas.openxmlformats.org/officeDocument/2006/relationships/image" Target="../media/image16115.png"/><Relationship Id="rId16017" Type="http://schemas.openxmlformats.org/officeDocument/2006/relationships/image" Target="../media/image16116.png"/><Relationship Id="rId16018" Type="http://schemas.openxmlformats.org/officeDocument/2006/relationships/image" Target="../media/image16117.png"/><Relationship Id="rId16019" Type="http://schemas.openxmlformats.org/officeDocument/2006/relationships/image" Target="../media/image16118.png"/><Relationship Id="rId16020" Type="http://schemas.openxmlformats.org/officeDocument/2006/relationships/image" Target="../media/image16119.png"/><Relationship Id="rId16021" Type="http://schemas.openxmlformats.org/officeDocument/2006/relationships/image" Target="../media/image16120.png"/><Relationship Id="rId16022" Type="http://schemas.openxmlformats.org/officeDocument/2006/relationships/image" Target="../media/image16121.png"/><Relationship Id="rId16023" Type="http://schemas.openxmlformats.org/officeDocument/2006/relationships/image" Target="../media/image16122.png"/><Relationship Id="rId16024" Type="http://schemas.openxmlformats.org/officeDocument/2006/relationships/image" Target="../media/image16123.png"/><Relationship Id="rId16025" Type="http://schemas.openxmlformats.org/officeDocument/2006/relationships/image" Target="../media/image16124.png"/><Relationship Id="rId16026" Type="http://schemas.openxmlformats.org/officeDocument/2006/relationships/image" Target="../media/image16125.png"/><Relationship Id="rId16027" Type="http://schemas.openxmlformats.org/officeDocument/2006/relationships/image" Target="../media/image16126.png"/><Relationship Id="rId16028" Type="http://schemas.openxmlformats.org/officeDocument/2006/relationships/image" Target="../media/image16127.png"/><Relationship Id="rId16029" Type="http://schemas.openxmlformats.org/officeDocument/2006/relationships/image" Target="../media/image16128.png"/><Relationship Id="rId16030" Type="http://schemas.openxmlformats.org/officeDocument/2006/relationships/image" Target="../media/image16129.png"/><Relationship Id="rId16031" Type="http://schemas.openxmlformats.org/officeDocument/2006/relationships/image" Target="../media/image16130.png"/><Relationship Id="rId16032" Type="http://schemas.openxmlformats.org/officeDocument/2006/relationships/image" Target="../media/image16131.png"/><Relationship Id="rId16033" Type="http://schemas.openxmlformats.org/officeDocument/2006/relationships/image" Target="../media/image16132.png"/><Relationship Id="rId16034" Type="http://schemas.openxmlformats.org/officeDocument/2006/relationships/image" Target="../media/image16133.png"/><Relationship Id="rId16035" Type="http://schemas.openxmlformats.org/officeDocument/2006/relationships/image" Target="../media/image16134.png"/><Relationship Id="rId16036" Type="http://schemas.openxmlformats.org/officeDocument/2006/relationships/image" Target="../media/image16135.png"/><Relationship Id="rId16037" Type="http://schemas.openxmlformats.org/officeDocument/2006/relationships/image" Target="../media/image16136.png"/><Relationship Id="rId16038" Type="http://schemas.openxmlformats.org/officeDocument/2006/relationships/image" Target="../media/image16137.png"/><Relationship Id="rId16039" Type="http://schemas.openxmlformats.org/officeDocument/2006/relationships/image" Target="../media/image16138.png"/><Relationship Id="rId16040" Type="http://schemas.openxmlformats.org/officeDocument/2006/relationships/image" Target="../media/image16139.png"/><Relationship Id="rId16041" Type="http://schemas.openxmlformats.org/officeDocument/2006/relationships/image" Target="../media/image16140.png"/><Relationship Id="rId16042" Type="http://schemas.openxmlformats.org/officeDocument/2006/relationships/image" Target="../media/image16141.png"/><Relationship Id="rId16043" Type="http://schemas.openxmlformats.org/officeDocument/2006/relationships/image" Target="../media/image16142.png"/><Relationship Id="rId16044" Type="http://schemas.openxmlformats.org/officeDocument/2006/relationships/image" Target="../media/image16143.png"/><Relationship Id="rId16045" Type="http://schemas.openxmlformats.org/officeDocument/2006/relationships/image" Target="../media/image16144.png"/><Relationship Id="rId16046" Type="http://schemas.openxmlformats.org/officeDocument/2006/relationships/image" Target="../media/image16145.png"/><Relationship Id="rId16047" Type="http://schemas.openxmlformats.org/officeDocument/2006/relationships/image" Target="../media/image16146.png"/><Relationship Id="rId16048" Type="http://schemas.openxmlformats.org/officeDocument/2006/relationships/image" Target="../media/image16147.png"/><Relationship Id="rId16049" Type="http://schemas.openxmlformats.org/officeDocument/2006/relationships/image" Target="../media/image16148.png"/><Relationship Id="rId16050" Type="http://schemas.openxmlformats.org/officeDocument/2006/relationships/image" Target="../media/image16149.png"/><Relationship Id="rId16051" Type="http://schemas.openxmlformats.org/officeDocument/2006/relationships/image" Target="../media/image16150.png"/><Relationship Id="rId16052" Type="http://schemas.openxmlformats.org/officeDocument/2006/relationships/image" Target="../media/image16151.png"/><Relationship Id="rId16053" Type="http://schemas.openxmlformats.org/officeDocument/2006/relationships/image" Target="../media/image16152.png"/><Relationship Id="rId16054" Type="http://schemas.openxmlformats.org/officeDocument/2006/relationships/image" Target="../media/image16153.png"/><Relationship Id="rId16055" Type="http://schemas.openxmlformats.org/officeDocument/2006/relationships/image" Target="../media/image16154.png"/><Relationship Id="rId16056" Type="http://schemas.openxmlformats.org/officeDocument/2006/relationships/image" Target="../media/image16155.png"/><Relationship Id="rId16057" Type="http://schemas.openxmlformats.org/officeDocument/2006/relationships/image" Target="../media/image16156.png"/><Relationship Id="rId16058" Type="http://schemas.openxmlformats.org/officeDocument/2006/relationships/image" Target="../media/image16157.png"/><Relationship Id="rId16059" Type="http://schemas.openxmlformats.org/officeDocument/2006/relationships/image" Target="../media/image16158.png"/><Relationship Id="rId16060" Type="http://schemas.openxmlformats.org/officeDocument/2006/relationships/image" Target="../media/image16159.png"/><Relationship Id="rId16061" Type="http://schemas.openxmlformats.org/officeDocument/2006/relationships/image" Target="../media/image16160.png"/><Relationship Id="rId16062" Type="http://schemas.openxmlformats.org/officeDocument/2006/relationships/image" Target="../media/image16161.png"/><Relationship Id="rId16063" Type="http://schemas.openxmlformats.org/officeDocument/2006/relationships/image" Target="../media/image16162.png"/><Relationship Id="rId16064" Type="http://schemas.openxmlformats.org/officeDocument/2006/relationships/image" Target="../media/image16163.png"/><Relationship Id="rId16065" Type="http://schemas.openxmlformats.org/officeDocument/2006/relationships/image" Target="../media/image16164.png"/><Relationship Id="rId16066" Type="http://schemas.openxmlformats.org/officeDocument/2006/relationships/image" Target="../media/image16165.png"/><Relationship Id="rId16067" Type="http://schemas.openxmlformats.org/officeDocument/2006/relationships/image" Target="../media/image16166.png"/><Relationship Id="rId16068" Type="http://schemas.openxmlformats.org/officeDocument/2006/relationships/image" Target="../media/image16167.png"/><Relationship Id="rId16069" Type="http://schemas.openxmlformats.org/officeDocument/2006/relationships/image" Target="../media/image16168.png"/><Relationship Id="rId16070" Type="http://schemas.openxmlformats.org/officeDocument/2006/relationships/image" Target="../media/image16169.png"/><Relationship Id="rId16071" Type="http://schemas.openxmlformats.org/officeDocument/2006/relationships/image" Target="../media/image16170.png"/><Relationship Id="rId16072" Type="http://schemas.openxmlformats.org/officeDocument/2006/relationships/image" Target="../media/image16171.png"/><Relationship Id="rId16073" Type="http://schemas.openxmlformats.org/officeDocument/2006/relationships/image" Target="../media/image16172.png"/><Relationship Id="rId16074" Type="http://schemas.openxmlformats.org/officeDocument/2006/relationships/image" Target="../media/image16173.png"/><Relationship Id="rId16075" Type="http://schemas.openxmlformats.org/officeDocument/2006/relationships/image" Target="../media/image16174.png"/><Relationship Id="rId16076" Type="http://schemas.openxmlformats.org/officeDocument/2006/relationships/image" Target="../media/image16175.png"/><Relationship Id="rId16077" Type="http://schemas.openxmlformats.org/officeDocument/2006/relationships/image" Target="../media/image16176.png"/><Relationship Id="rId16078" Type="http://schemas.openxmlformats.org/officeDocument/2006/relationships/image" Target="../media/image16177.png"/><Relationship Id="rId16079" Type="http://schemas.openxmlformats.org/officeDocument/2006/relationships/image" Target="../media/image16178.png"/><Relationship Id="rId16080" Type="http://schemas.openxmlformats.org/officeDocument/2006/relationships/image" Target="../media/image16179.png"/><Relationship Id="rId16081" Type="http://schemas.openxmlformats.org/officeDocument/2006/relationships/image" Target="../media/image16180.png"/><Relationship Id="rId16082" Type="http://schemas.openxmlformats.org/officeDocument/2006/relationships/image" Target="../media/image16181.png"/><Relationship Id="rId16083" Type="http://schemas.openxmlformats.org/officeDocument/2006/relationships/image" Target="../media/image16182.png"/><Relationship Id="rId16084" Type="http://schemas.openxmlformats.org/officeDocument/2006/relationships/image" Target="../media/image16183.png"/><Relationship Id="rId16085" Type="http://schemas.openxmlformats.org/officeDocument/2006/relationships/image" Target="../media/image16184.png"/><Relationship Id="rId16086" Type="http://schemas.openxmlformats.org/officeDocument/2006/relationships/image" Target="../media/image16185.png"/><Relationship Id="rId16087" Type="http://schemas.openxmlformats.org/officeDocument/2006/relationships/image" Target="../media/image16186.png"/><Relationship Id="rId16088" Type="http://schemas.openxmlformats.org/officeDocument/2006/relationships/image" Target="../media/image16187.png"/><Relationship Id="rId16089" Type="http://schemas.openxmlformats.org/officeDocument/2006/relationships/image" Target="../media/image16188.png"/><Relationship Id="rId16090" Type="http://schemas.openxmlformats.org/officeDocument/2006/relationships/image" Target="../media/image16189.png"/><Relationship Id="rId16091" Type="http://schemas.openxmlformats.org/officeDocument/2006/relationships/image" Target="../media/image16190.png"/><Relationship Id="rId16092" Type="http://schemas.openxmlformats.org/officeDocument/2006/relationships/image" Target="../media/image16191.png"/><Relationship Id="rId16093" Type="http://schemas.openxmlformats.org/officeDocument/2006/relationships/image" Target="../media/image16192.png"/><Relationship Id="rId16094" Type="http://schemas.openxmlformats.org/officeDocument/2006/relationships/image" Target="../media/image16193.png"/><Relationship Id="rId16095" Type="http://schemas.openxmlformats.org/officeDocument/2006/relationships/image" Target="../media/image16194.png"/><Relationship Id="rId16096" Type="http://schemas.openxmlformats.org/officeDocument/2006/relationships/image" Target="../media/image16195.png"/><Relationship Id="rId16097" Type="http://schemas.openxmlformats.org/officeDocument/2006/relationships/image" Target="../media/image16196.png"/><Relationship Id="rId16098" Type="http://schemas.openxmlformats.org/officeDocument/2006/relationships/image" Target="../media/image16197.png"/><Relationship Id="rId16099" Type="http://schemas.openxmlformats.org/officeDocument/2006/relationships/image" Target="../media/image16198.png"/><Relationship Id="rId16100" Type="http://schemas.openxmlformats.org/officeDocument/2006/relationships/image" Target="../media/image16199.png"/><Relationship Id="rId16101" Type="http://schemas.openxmlformats.org/officeDocument/2006/relationships/image" Target="../media/image16200.png"/><Relationship Id="rId16102" Type="http://schemas.openxmlformats.org/officeDocument/2006/relationships/image" Target="../media/image16201.png"/><Relationship Id="rId16103" Type="http://schemas.openxmlformats.org/officeDocument/2006/relationships/image" Target="../media/image16202.png"/><Relationship Id="rId16104" Type="http://schemas.openxmlformats.org/officeDocument/2006/relationships/image" Target="../media/image16203.png"/><Relationship Id="rId16105" Type="http://schemas.openxmlformats.org/officeDocument/2006/relationships/image" Target="../media/image16204.png"/><Relationship Id="rId16106" Type="http://schemas.openxmlformats.org/officeDocument/2006/relationships/image" Target="../media/image16205.png"/><Relationship Id="rId16107" Type="http://schemas.openxmlformats.org/officeDocument/2006/relationships/image" Target="../media/image16206.png"/><Relationship Id="rId16108" Type="http://schemas.openxmlformats.org/officeDocument/2006/relationships/image" Target="../media/image16207.png"/><Relationship Id="rId16109" Type="http://schemas.openxmlformats.org/officeDocument/2006/relationships/image" Target="../media/image16208.png"/><Relationship Id="rId16110" Type="http://schemas.openxmlformats.org/officeDocument/2006/relationships/image" Target="../media/image16209.png"/><Relationship Id="rId16111" Type="http://schemas.openxmlformats.org/officeDocument/2006/relationships/image" Target="../media/image16210.png"/><Relationship Id="rId16112" Type="http://schemas.openxmlformats.org/officeDocument/2006/relationships/image" Target="../media/image16211.png"/><Relationship Id="rId16113" Type="http://schemas.openxmlformats.org/officeDocument/2006/relationships/image" Target="../media/image16212.png"/><Relationship Id="rId16114" Type="http://schemas.openxmlformats.org/officeDocument/2006/relationships/image" Target="../media/image16213.png"/><Relationship Id="rId16115" Type="http://schemas.openxmlformats.org/officeDocument/2006/relationships/image" Target="../media/image16214.png"/><Relationship Id="rId16116" Type="http://schemas.openxmlformats.org/officeDocument/2006/relationships/image" Target="../media/image16215.png"/><Relationship Id="rId16117" Type="http://schemas.openxmlformats.org/officeDocument/2006/relationships/image" Target="../media/image16216.png"/><Relationship Id="rId16118" Type="http://schemas.openxmlformats.org/officeDocument/2006/relationships/image" Target="../media/image16217.png"/><Relationship Id="rId16119" Type="http://schemas.openxmlformats.org/officeDocument/2006/relationships/image" Target="../media/image16218.png"/><Relationship Id="rId16120" Type="http://schemas.openxmlformats.org/officeDocument/2006/relationships/image" Target="../media/image16219.png"/><Relationship Id="rId16121" Type="http://schemas.openxmlformats.org/officeDocument/2006/relationships/image" Target="../media/image16220.png"/><Relationship Id="rId16122" Type="http://schemas.openxmlformats.org/officeDocument/2006/relationships/image" Target="../media/image16221.png"/><Relationship Id="rId16123" Type="http://schemas.openxmlformats.org/officeDocument/2006/relationships/image" Target="../media/image16222.png"/><Relationship Id="rId16124" Type="http://schemas.openxmlformats.org/officeDocument/2006/relationships/image" Target="../media/image16223.png"/><Relationship Id="rId16125" Type="http://schemas.openxmlformats.org/officeDocument/2006/relationships/image" Target="../media/image16224.png"/><Relationship Id="rId16126" Type="http://schemas.openxmlformats.org/officeDocument/2006/relationships/image" Target="../media/image16225.png"/><Relationship Id="rId16127" Type="http://schemas.openxmlformats.org/officeDocument/2006/relationships/image" Target="../media/image16226.png"/><Relationship Id="rId16128" Type="http://schemas.openxmlformats.org/officeDocument/2006/relationships/image" Target="../media/image16227.png"/><Relationship Id="rId16129" Type="http://schemas.openxmlformats.org/officeDocument/2006/relationships/image" Target="../media/image16228.png"/><Relationship Id="rId16130" Type="http://schemas.openxmlformats.org/officeDocument/2006/relationships/image" Target="../media/image16229.png"/><Relationship Id="rId16131" Type="http://schemas.openxmlformats.org/officeDocument/2006/relationships/image" Target="../media/image16230.png"/><Relationship Id="rId16132" Type="http://schemas.openxmlformats.org/officeDocument/2006/relationships/image" Target="../media/image16231.png"/><Relationship Id="rId16133" Type="http://schemas.openxmlformats.org/officeDocument/2006/relationships/image" Target="../media/image16232.png"/><Relationship Id="rId16134" Type="http://schemas.openxmlformats.org/officeDocument/2006/relationships/image" Target="../media/image16233.png"/><Relationship Id="rId16135" Type="http://schemas.openxmlformats.org/officeDocument/2006/relationships/image" Target="../media/image16234.png"/><Relationship Id="rId16136" Type="http://schemas.openxmlformats.org/officeDocument/2006/relationships/image" Target="../media/image16235.png"/><Relationship Id="rId16137" Type="http://schemas.openxmlformats.org/officeDocument/2006/relationships/image" Target="../media/image16236.png"/><Relationship Id="rId16138" Type="http://schemas.openxmlformats.org/officeDocument/2006/relationships/image" Target="../media/image16237.png"/><Relationship Id="rId16139" Type="http://schemas.openxmlformats.org/officeDocument/2006/relationships/image" Target="../media/image16238.png"/><Relationship Id="rId16140" Type="http://schemas.openxmlformats.org/officeDocument/2006/relationships/image" Target="../media/image16239.png"/><Relationship Id="rId16141" Type="http://schemas.openxmlformats.org/officeDocument/2006/relationships/image" Target="../media/image16240.png"/><Relationship Id="rId16142" Type="http://schemas.openxmlformats.org/officeDocument/2006/relationships/image" Target="../media/image16241.png"/><Relationship Id="rId16143" Type="http://schemas.openxmlformats.org/officeDocument/2006/relationships/image" Target="../media/image16242.png"/><Relationship Id="rId16144" Type="http://schemas.openxmlformats.org/officeDocument/2006/relationships/image" Target="../media/image16243.png"/><Relationship Id="rId16145" Type="http://schemas.openxmlformats.org/officeDocument/2006/relationships/image" Target="../media/image16244.png"/><Relationship Id="rId16146" Type="http://schemas.openxmlformats.org/officeDocument/2006/relationships/image" Target="../media/image16245.png"/><Relationship Id="rId16147" Type="http://schemas.openxmlformats.org/officeDocument/2006/relationships/image" Target="../media/image16246.png"/><Relationship Id="rId16148" Type="http://schemas.openxmlformats.org/officeDocument/2006/relationships/image" Target="../media/image16247.png"/><Relationship Id="rId16149" Type="http://schemas.openxmlformats.org/officeDocument/2006/relationships/image" Target="../media/image16248.png"/><Relationship Id="rId16150" Type="http://schemas.openxmlformats.org/officeDocument/2006/relationships/image" Target="../media/image16249.png"/><Relationship Id="rId16151" Type="http://schemas.openxmlformats.org/officeDocument/2006/relationships/image" Target="../media/image16250.png"/><Relationship Id="rId16152" Type="http://schemas.openxmlformats.org/officeDocument/2006/relationships/image" Target="../media/image16251.png"/><Relationship Id="rId16153" Type="http://schemas.openxmlformats.org/officeDocument/2006/relationships/image" Target="../media/image16252.png"/><Relationship Id="rId16154" Type="http://schemas.openxmlformats.org/officeDocument/2006/relationships/image" Target="../media/image16253.png"/><Relationship Id="rId16155" Type="http://schemas.openxmlformats.org/officeDocument/2006/relationships/image" Target="../media/image16254.png"/><Relationship Id="rId16156" Type="http://schemas.openxmlformats.org/officeDocument/2006/relationships/image" Target="../media/image16255.png"/><Relationship Id="rId16157" Type="http://schemas.openxmlformats.org/officeDocument/2006/relationships/image" Target="../media/image16256.png"/><Relationship Id="rId16158" Type="http://schemas.openxmlformats.org/officeDocument/2006/relationships/image" Target="../media/image16257.png"/><Relationship Id="rId16159" Type="http://schemas.openxmlformats.org/officeDocument/2006/relationships/image" Target="../media/image16258.png"/><Relationship Id="rId16160" Type="http://schemas.openxmlformats.org/officeDocument/2006/relationships/image" Target="../media/image16259.png"/><Relationship Id="rId16161" Type="http://schemas.openxmlformats.org/officeDocument/2006/relationships/image" Target="../media/image16260.png"/><Relationship Id="rId16162" Type="http://schemas.openxmlformats.org/officeDocument/2006/relationships/image" Target="../media/image16261.png"/><Relationship Id="rId16163" Type="http://schemas.openxmlformats.org/officeDocument/2006/relationships/image" Target="../media/image16262.png"/><Relationship Id="rId16164" Type="http://schemas.openxmlformats.org/officeDocument/2006/relationships/image" Target="../media/image16263.png"/><Relationship Id="rId16165" Type="http://schemas.openxmlformats.org/officeDocument/2006/relationships/image" Target="../media/image16264.png"/><Relationship Id="rId16166" Type="http://schemas.openxmlformats.org/officeDocument/2006/relationships/image" Target="../media/image16265.png"/><Relationship Id="rId16167" Type="http://schemas.openxmlformats.org/officeDocument/2006/relationships/image" Target="../media/image16266.png"/><Relationship Id="rId16168" Type="http://schemas.openxmlformats.org/officeDocument/2006/relationships/image" Target="../media/image16267.png"/><Relationship Id="rId16169" Type="http://schemas.openxmlformats.org/officeDocument/2006/relationships/image" Target="../media/image16268.png"/><Relationship Id="rId16170" Type="http://schemas.openxmlformats.org/officeDocument/2006/relationships/image" Target="../media/image16269.png"/><Relationship Id="rId16171" Type="http://schemas.openxmlformats.org/officeDocument/2006/relationships/image" Target="../media/image16270.png"/><Relationship Id="rId16172" Type="http://schemas.openxmlformats.org/officeDocument/2006/relationships/image" Target="../media/image16271.png"/><Relationship Id="rId16173" Type="http://schemas.openxmlformats.org/officeDocument/2006/relationships/image" Target="../media/image16272.png"/><Relationship Id="rId16174" Type="http://schemas.openxmlformats.org/officeDocument/2006/relationships/image" Target="../media/image16273.png"/><Relationship Id="rId16175" Type="http://schemas.openxmlformats.org/officeDocument/2006/relationships/image" Target="../media/image16274.png"/><Relationship Id="rId16176" Type="http://schemas.openxmlformats.org/officeDocument/2006/relationships/image" Target="../media/image16275.png"/><Relationship Id="rId16177" Type="http://schemas.openxmlformats.org/officeDocument/2006/relationships/image" Target="../media/image16276.png"/><Relationship Id="rId16178" Type="http://schemas.openxmlformats.org/officeDocument/2006/relationships/image" Target="../media/image16277.png"/><Relationship Id="rId16179" Type="http://schemas.openxmlformats.org/officeDocument/2006/relationships/image" Target="../media/image16278.png"/><Relationship Id="rId16180" Type="http://schemas.openxmlformats.org/officeDocument/2006/relationships/image" Target="../media/image16279.png"/><Relationship Id="rId16181" Type="http://schemas.openxmlformats.org/officeDocument/2006/relationships/image" Target="../media/image16280.png"/><Relationship Id="rId16182" Type="http://schemas.openxmlformats.org/officeDocument/2006/relationships/image" Target="../media/image16281.png"/><Relationship Id="rId16183" Type="http://schemas.openxmlformats.org/officeDocument/2006/relationships/image" Target="../media/image16282.png"/><Relationship Id="rId16184" Type="http://schemas.openxmlformats.org/officeDocument/2006/relationships/image" Target="../media/image16283.png"/><Relationship Id="rId16185" Type="http://schemas.openxmlformats.org/officeDocument/2006/relationships/image" Target="../media/image16284.png"/><Relationship Id="rId16186" Type="http://schemas.openxmlformats.org/officeDocument/2006/relationships/image" Target="../media/image16285.png"/><Relationship Id="rId16187" Type="http://schemas.openxmlformats.org/officeDocument/2006/relationships/image" Target="../media/image16286.png"/><Relationship Id="rId16188" Type="http://schemas.openxmlformats.org/officeDocument/2006/relationships/image" Target="../media/image16287.png"/><Relationship Id="rId16189" Type="http://schemas.openxmlformats.org/officeDocument/2006/relationships/image" Target="../media/image16288.png"/><Relationship Id="rId16190" Type="http://schemas.openxmlformats.org/officeDocument/2006/relationships/image" Target="../media/image16289.png"/><Relationship Id="rId16191" Type="http://schemas.openxmlformats.org/officeDocument/2006/relationships/image" Target="../media/image16290.png"/><Relationship Id="rId16192" Type="http://schemas.openxmlformats.org/officeDocument/2006/relationships/image" Target="../media/image16291.png"/><Relationship Id="rId16193" Type="http://schemas.openxmlformats.org/officeDocument/2006/relationships/image" Target="../media/image16292.png"/><Relationship Id="rId16194" Type="http://schemas.openxmlformats.org/officeDocument/2006/relationships/image" Target="../media/image16293.png"/><Relationship Id="rId16195" Type="http://schemas.openxmlformats.org/officeDocument/2006/relationships/image" Target="../media/image16294.png"/><Relationship Id="rId16196" Type="http://schemas.openxmlformats.org/officeDocument/2006/relationships/image" Target="../media/image16295.png"/><Relationship Id="rId16197" Type="http://schemas.openxmlformats.org/officeDocument/2006/relationships/image" Target="../media/image16296.png"/><Relationship Id="rId16198" Type="http://schemas.openxmlformats.org/officeDocument/2006/relationships/image" Target="../media/image16297.png"/><Relationship Id="rId16199" Type="http://schemas.openxmlformats.org/officeDocument/2006/relationships/image" Target="../media/image16298.png"/><Relationship Id="rId16200" Type="http://schemas.openxmlformats.org/officeDocument/2006/relationships/image" Target="../media/image16299.png"/><Relationship Id="rId16201" Type="http://schemas.openxmlformats.org/officeDocument/2006/relationships/image" Target="../media/image16300.png"/><Relationship Id="rId16202" Type="http://schemas.openxmlformats.org/officeDocument/2006/relationships/image" Target="../media/image16301.png"/><Relationship Id="rId16203" Type="http://schemas.openxmlformats.org/officeDocument/2006/relationships/image" Target="../media/image16302.png"/><Relationship Id="rId16204" Type="http://schemas.openxmlformats.org/officeDocument/2006/relationships/image" Target="../media/image16303.png"/><Relationship Id="rId16205" Type="http://schemas.openxmlformats.org/officeDocument/2006/relationships/image" Target="../media/image16304.png"/><Relationship Id="rId16206" Type="http://schemas.openxmlformats.org/officeDocument/2006/relationships/image" Target="../media/image16305.png"/><Relationship Id="rId16207" Type="http://schemas.openxmlformats.org/officeDocument/2006/relationships/image" Target="../media/image16306.png"/><Relationship Id="rId16208" Type="http://schemas.openxmlformats.org/officeDocument/2006/relationships/image" Target="../media/image16307.png"/><Relationship Id="rId16209" Type="http://schemas.openxmlformats.org/officeDocument/2006/relationships/image" Target="../media/image16308.png"/><Relationship Id="rId16210" Type="http://schemas.openxmlformats.org/officeDocument/2006/relationships/image" Target="../media/image16309.png"/><Relationship Id="rId16211" Type="http://schemas.openxmlformats.org/officeDocument/2006/relationships/image" Target="../media/image16310.png"/><Relationship Id="rId16212" Type="http://schemas.openxmlformats.org/officeDocument/2006/relationships/image" Target="../media/image16311.png"/><Relationship Id="rId16213" Type="http://schemas.openxmlformats.org/officeDocument/2006/relationships/image" Target="../media/image16312.png"/><Relationship Id="rId16214" Type="http://schemas.openxmlformats.org/officeDocument/2006/relationships/image" Target="../media/image16313.png"/><Relationship Id="rId16215" Type="http://schemas.openxmlformats.org/officeDocument/2006/relationships/image" Target="../media/image16314.png"/><Relationship Id="rId16216" Type="http://schemas.openxmlformats.org/officeDocument/2006/relationships/image" Target="../media/image16315.png"/><Relationship Id="rId16217" Type="http://schemas.openxmlformats.org/officeDocument/2006/relationships/image" Target="../media/image16316.png"/><Relationship Id="rId16218" Type="http://schemas.openxmlformats.org/officeDocument/2006/relationships/image" Target="../media/image16317.png"/><Relationship Id="rId16219" Type="http://schemas.openxmlformats.org/officeDocument/2006/relationships/image" Target="../media/image16318.png"/><Relationship Id="rId16220" Type="http://schemas.openxmlformats.org/officeDocument/2006/relationships/image" Target="../media/image16319.png"/><Relationship Id="rId16221" Type="http://schemas.openxmlformats.org/officeDocument/2006/relationships/image" Target="../media/image16320.png"/><Relationship Id="rId16222" Type="http://schemas.openxmlformats.org/officeDocument/2006/relationships/image" Target="../media/image16321.png"/><Relationship Id="rId16223" Type="http://schemas.openxmlformats.org/officeDocument/2006/relationships/image" Target="../media/image16322.png"/><Relationship Id="rId16224" Type="http://schemas.openxmlformats.org/officeDocument/2006/relationships/image" Target="../media/image16323.png"/><Relationship Id="rId16225" Type="http://schemas.openxmlformats.org/officeDocument/2006/relationships/image" Target="../media/image16324.png"/><Relationship Id="rId16226" Type="http://schemas.openxmlformats.org/officeDocument/2006/relationships/image" Target="../media/image16325.png"/><Relationship Id="rId16227" Type="http://schemas.openxmlformats.org/officeDocument/2006/relationships/image" Target="../media/image16326.png"/><Relationship Id="rId16228" Type="http://schemas.openxmlformats.org/officeDocument/2006/relationships/image" Target="../media/image16327.png"/><Relationship Id="rId16229" Type="http://schemas.openxmlformats.org/officeDocument/2006/relationships/image" Target="../media/image16328.png"/><Relationship Id="rId16230" Type="http://schemas.openxmlformats.org/officeDocument/2006/relationships/image" Target="../media/image16329.png"/><Relationship Id="rId16231" Type="http://schemas.openxmlformats.org/officeDocument/2006/relationships/image" Target="../media/image16330.png"/><Relationship Id="rId16232" Type="http://schemas.openxmlformats.org/officeDocument/2006/relationships/image" Target="../media/image16331.png"/><Relationship Id="rId16233" Type="http://schemas.openxmlformats.org/officeDocument/2006/relationships/image" Target="../media/image16332.png"/><Relationship Id="rId16234" Type="http://schemas.openxmlformats.org/officeDocument/2006/relationships/image" Target="../media/image16333.png"/><Relationship Id="rId16235" Type="http://schemas.openxmlformats.org/officeDocument/2006/relationships/image" Target="../media/image16334.png"/><Relationship Id="rId16236" Type="http://schemas.openxmlformats.org/officeDocument/2006/relationships/image" Target="../media/image16335.png"/><Relationship Id="rId16237" Type="http://schemas.openxmlformats.org/officeDocument/2006/relationships/image" Target="../media/image16336.png"/><Relationship Id="rId16238" Type="http://schemas.openxmlformats.org/officeDocument/2006/relationships/image" Target="../media/image16337.png"/><Relationship Id="rId16239" Type="http://schemas.openxmlformats.org/officeDocument/2006/relationships/image" Target="../media/image16338.png"/><Relationship Id="rId16240" Type="http://schemas.openxmlformats.org/officeDocument/2006/relationships/image" Target="../media/image16339.png"/><Relationship Id="rId16241" Type="http://schemas.openxmlformats.org/officeDocument/2006/relationships/image" Target="../media/image16340.png"/><Relationship Id="rId16242" Type="http://schemas.openxmlformats.org/officeDocument/2006/relationships/image" Target="../media/image16341.png"/><Relationship Id="rId16243" Type="http://schemas.openxmlformats.org/officeDocument/2006/relationships/image" Target="../media/image16342.png"/><Relationship Id="rId16244" Type="http://schemas.openxmlformats.org/officeDocument/2006/relationships/image" Target="../media/image16343.png"/><Relationship Id="rId16245" Type="http://schemas.openxmlformats.org/officeDocument/2006/relationships/image" Target="../media/image16344.png"/><Relationship Id="rId16246" Type="http://schemas.openxmlformats.org/officeDocument/2006/relationships/image" Target="../media/image16345.png"/><Relationship Id="rId16247" Type="http://schemas.openxmlformats.org/officeDocument/2006/relationships/image" Target="../media/image16346.png"/><Relationship Id="rId16248" Type="http://schemas.openxmlformats.org/officeDocument/2006/relationships/image" Target="../media/image16347.png"/><Relationship Id="rId16249" Type="http://schemas.openxmlformats.org/officeDocument/2006/relationships/image" Target="../media/image16348.png"/><Relationship Id="rId16250" Type="http://schemas.openxmlformats.org/officeDocument/2006/relationships/image" Target="../media/image16349.png"/><Relationship Id="rId16251" Type="http://schemas.openxmlformats.org/officeDocument/2006/relationships/image" Target="../media/image16350.png"/><Relationship Id="rId16252" Type="http://schemas.openxmlformats.org/officeDocument/2006/relationships/image" Target="../media/image16351.png"/><Relationship Id="rId16253" Type="http://schemas.openxmlformats.org/officeDocument/2006/relationships/image" Target="../media/image16352.png"/><Relationship Id="rId16254" Type="http://schemas.openxmlformats.org/officeDocument/2006/relationships/image" Target="../media/image16353.png"/><Relationship Id="rId16255" Type="http://schemas.openxmlformats.org/officeDocument/2006/relationships/image" Target="../media/image16354.png"/><Relationship Id="rId16256" Type="http://schemas.openxmlformats.org/officeDocument/2006/relationships/image" Target="../media/image16355.png"/><Relationship Id="rId16257" Type="http://schemas.openxmlformats.org/officeDocument/2006/relationships/image" Target="../media/image16356.png"/><Relationship Id="rId16258" Type="http://schemas.openxmlformats.org/officeDocument/2006/relationships/image" Target="../media/image16357.png"/><Relationship Id="rId16259" Type="http://schemas.openxmlformats.org/officeDocument/2006/relationships/image" Target="../media/image16358.png"/><Relationship Id="rId16260" Type="http://schemas.openxmlformats.org/officeDocument/2006/relationships/image" Target="../media/image16359.png"/><Relationship Id="rId16261" Type="http://schemas.openxmlformats.org/officeDocument/2006/relationships/image" Target="../media/image16360.png"/><Relationship Id="rId16262" Type="http://schemas.openxmlformats.org/officeDocument/2006/relationships/image" Target="../media/image16361.png"/><Relationship Id="rId16263" Type="http://schemas.openxmlformats.org/officeDocument/2006/relationships/image" Target="../media/image16362.png"/><Relationship Id="rId16264" Type="http://schemas.openxmlformats.org/officeDocument/2006/relationships/image" Target="../media/image16363.png"/><Relationship Id="rId16265" Type="http://schemas.openxmlformats.org/officeDocument/2006/relationships/image" Target="../media/image16364.png"/><Relationship Id="rId16266" Type="http://schemas.openxmlformats.org/officeDocument/2006/relationships/image" Target="../media/image16365.png"/><Relationship Id="rId16267" Type="http://schemas.openxmlformats.org/officeDocument/2006/relationships/image" Target="../media/image16366.png"/><Relationship Id="rId16268" Type="http://schemas.openxmlformats.org/officeDocument/2006/relationships/image" Target="../media/image16367.png"/><Relationship Id="rId16269" Type="http://schemas.openxmlformats.org/officeDocument/2006/relationships/image" Target="../media/image16368.png"/><Relationship Id="rId16270" Type="http://schemas.openxmlformats.org/officeDocument/2006/relationships/image" Target="../media/image16369.png"/><Relationship Id="rId16271" Type="http://schemas.openxmlformats.org/officeDocument/2006/relationships/image" Target="../media/image16370.png"/><Relationship Id="rId16272" Type="http://schemas.openxmlformats.org/officeDocument/2006/relationships/image" Target="../media/image16371.png"/><Relationship Id="rId16273" Type="http://schemas.openxmlformats.org/officeDocument/2006/relationships/image" Target="../media/image16372.png"/><Relationship Id="rId16274" Type="http://schemas.openxmlformats.org/officeDocument/2006/relationships/image" Target="../media/image16373.png"/><Relationship Id="rId16275" Type="http://schemas.openxmlformats.org/officeDocument/2006/relationships/image" Target="../media/image16374.png"/><Relationship Id="rId16276" Type="http://schemas.openxmlformats.org/officeDocument/2006/relationships/image" Target="../media/image16375.png"/><Relationship Id="rId16277" Type="http://schemas.openxmlformats.org/officeDocument/2006/relationships/image" Target="../media/image16376.png"/><Relationship Id="rId16278" Type="http://schemas.openxmlformats.org/officeDocument/2006/relationships/image" Target="../media/image16377.png"/><Relationship Id="rId16279" Type="http://schemas.openxmlformats.org/officeDocument/2006/relationships/image" Target="../media/image16378.png"/><Relationship Id="rId16280" Type="http://schemas.openxmlformats.org/officeDocument/2006/relationships/image" Target="../media/image16379.png"/><Relationship Id="rId16281" Type="http://schemas.openxmlformats.org/officeDocument/2006/relationships/image" Target="../media/image16380.png"/><Relationship Id="rId16282" Type="http://schemas.openxmlformats.org/officeDocument/2006/relationships/image" Target="../media/image1638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975242"/>
            <a:ext cx="10692003" cy="4584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920213"/>
            <a:ext cx="10692003" cy="110070"/>
          </a:xfrm>
          <a:custGeom>
            <a:avLst/>
            <a:gdLst/>
            <a:ahLst/>
            <a:cxnLst/>
            <a:rect l="l" t="t" r="r" b="b"/>
            <a:pathLst>
              <a:path w="10692003" h="110070">
                <a:moveTo>
                  <a:pt x="0" y="110070"/>
                </a:moveTo>
                <a:lnTo>
                  <a:pt x="10692003" y="110070"/>
                </a:lnTo>
                <a:lnTo>
                  <a:pt x="10692003" y="0"/>
                </a:lnTo>
                <a:lnTo>
                  <a:pt x="0" y="0"/>
                </a:lnTo>
                <a:lnTo>
                  <a:pt x="0" y="1100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258672" y="412267"/>
            <a:ext cx="2795052" cy="1638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03251" y="323748"/>
            <a:ext cx="2039487" cy="2039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480927" y="211384"/>
            <a:ext cx="4083050" cy="22015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499"/>
              </a:lnSpc>
            </a:pPr>
            <a:r>
              <a:rPr dirty="0" smtClean="0" sz="475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dirty="0" smtClean="0" sz="4750" spc="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4750" spc="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4750" spc="-19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4750" spc="0">
                <a:solidFill>
                  <a:srgbClr val="FFFFFF"/>
                </a:solidFill>
                <a:latin typeface="Myriad Pro"/>
                <a:cs typeface="Myriad Pro"/>
              </a:rPr>
              <a:t>OBAL</a:t>
            </a:r>
            <a:r>
              <a:rPr dirty="0" smtClean="0" sz="4750" spc="0">
                <a:solidFill>
                  <a:srgbClr val="FFFFFF"/>
                </a:solidFill>
                <a:latin typeface="Myriad Pro"/>
                <a:cs typeface="Myriad Pro"/>
              </a:rPr>
              <a:t> SAP</a:t>
            </a:r>
            <a:r>
              <a:rPr dirty="0" smtClean="0" sz="4750" spc="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4750" spc="0">
                <a:solidFill>
                  <a:srgbClr val="FFFFFF"/>
                </a:solidFill>
                <a:latin typeface="Myriad Pro"/>
                <a:cs typeface="Myriad Pro"/>
              </a:rPr>
              <a:t>SO</a:t>
            </a:r>
            <a:r>
              <a:rPr dirty="0" smtClean="0" sz="4750" spc="-175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4750" spc="0">
                <a:solidFill>
                  <a:srgbClr val="FFFFFF"/>
                </a:solidFill>
                <a:latin typeface="Myriad Pro"/>
                <a:cs typeface="Myriad Pro"/>
              </a:rPr>
              <a:t>UTIONS</a:t>
            </a:r>
            <a:r>
              <a:rPr dirty="0" smtClean="0" sz="4750" spc="0">
                <a:solidFill>
                  <a:srgbClr val="FFFFFF"/>
                </a:solidFill>
                <a:latin typeface="Myriad Pro"/>
                <a:cs typeface="Myriad Pro"/>
              </a:rPr>
              <a:t> P</a:t>
            </a:r>
            <a:r>
              <a:rPr dirty="0" smtClean="0" sz="4750" spc="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4750" spc="0">
                <a:solidFill>
                  <a:srgbClr val="FFFFFF"/>
                </a:solidFill>
                <a:latin typeface="Myriad Pro"/>
                <a:cs typeface="Myriad Pro"/>
              </a:rPr>
              <a:t>OVIDER</a:t>
            </a:r>
            <a:endParaRPr sz="4750">
              <a:latin typeface="Myriad Pro"/>
              <a:cs typeface="Myriad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82018" y="3044152"/>
            <a:ext cx="5246484" cy="2880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761405" y="5924804"/>
            <a:ext cx="4562563" cy="5300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6965" y="3250484"/>
            <a:ext cx="5089525" cy="7004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yriad Pro"/>
                <a:cs typeface="Myriad Pro"/>
              </a:rPr>
              <a:t>RED is a Global SAP </a:t>
            </a:r>
            <a:r>
              <a:rPr dirty="0" smtClean="0" sz="15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olutions </a:t>
            </a:r>
            <a:r>
              <a:rPr dirty="0" smtClean="0" sz="1500" spc="-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vider dedic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ed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 helping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 o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ganis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tions do one thing – le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age SAP i</a:t>
            </a: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estme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 unlock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ompetiti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 ad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tag</a:t>
            </a: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5767" y="6592316"/>
            <a:ext cx="3027438" cy="685761"/>
          </a:xfrm>
          <a:custGeom>
            <a:avLst/>
            <a:gdLst/>
            <a:ahLst/>
            <a:cxnLst/>
            <a:rect l="l" t="t" r="r" b="b"/>
            <a:pathLst>
              <a:path w="3027438" h="685761">
                <a:moveTo>
                  <a:pt x="3027438" y="685761"/>
                </a:moveTo>
                <a:lnTo>
                  <a:pt x="0" y="685761"/>
                </a:lnTo>
                <a:lnTo>
                  <a:pt x="0" y="0"/>
                </a:lnTo>
                <a:lnTo>
                  <a:pt x="3027438" y="0"/>
                </a:lnTo>
                <a:lnTo>
                  <a:pt x="3027438" y="68576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3770248" y="6592316"/>
            <a:ext cx="3027438" cy="685761"/>
          </a:xfrm>
          <a:custGeom>
            <a:avLst/>
            <a:gdLst/>
            <a:ahLst/>
            <a:cxnLst/>
            <a:rect l="l" t="t" r="r" b="b"/>
            <a:pathLst>
              <a:path w="3027438" h="685761">
                <a:moveTo>
                  <a:pt x="3027438" y="685761"/>
                </a:moveTo>
                <a:lnTo>
                  <a:pt x="0" y="685761"/>
                </a:lnTo>
                <a:lnTo>
                  <a:pt x="0" y="0"/>
                </a:lnTo>
                <a:lnTo>
                  <a:pt x="3027438" y="0"/>
                </a:lnTo>
                <a:lnTo>
                  <a:pt x="3027438" y="685761"/>
                </a:lnTo>
                <a:close/>
              </a:path>
            </a:pathLst>
          </a:custGeom>
          <a:solidFill>
            <a:srgbClr val="ECAB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7026287" y="6592316"/>
            <a:ext cx="3027438" cy="685761"/>
          </a:xfrm>
          <a:custGeom>
            <a:avLst/>
            <a:gdLst/>
            <a:ahLst/>
            <a:cxnLst/>
            <a:rect l="l" t="t" r="r" b="b"/>
            <a:pathLst>
              <a:path w="3027438" h="685761">
                <a:moveTo>
                  <a:pt x="3027438" y="685761"/>
                </a:moveTo>
                <a:lnTo>
                  <a:pt x="0" y="685761"/>
                </a:lnTo>
                <a:lnTo>
                  <a:pt x="0" y="0"/>
                </a:lnTo>
                <a:lnTo>
                  <a:pt x="3027438" y="0"/>
                </a:lnTo>
                <a:lnTo>
                  <a:pt x="3027438" y="68576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6965" y="4164884"/>
            <a:ext cx="9489440" cy="20999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4240530">
              <a:lnSpc>
                <a:spcPct val="100000"/>
              </a:lnSpc>
            </a:pPr>
            <a:r>
              <a:rPr dirty="0" smtClean="0" sz="1500" spc="-4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om SAP </a:t>
            </a:r>
            <a:r>
              <a:rPr dirty="0" smtClean="0" sz="1500" spc="-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taffing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 SAP </a:t>
            </a: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onsultin</a:t>
            </a:r>
            <a:r>
              <a:rPr dirty="0" smtClean="0" sz="1500" spc="-25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, 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 can suppo</a:t>
            </a:r>
            <a:r>
              <a:rPr dirty="0" smtClean="0" sz="15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 e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y phase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 of the SAP </a:t>
            </a:r>
            <a:r>
              <a:rPr dirty="0" smtClean="0" sz="15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pplic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tion Li</a:t>
            </a: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2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cle in both the cloud and on-p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emis</a:t>
            </a: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1500">
              <a:latin typeface="Myriad Pro"/>
              <a:cs typeface="Myriad Pro"/>
            </a:endParaRPr>
          </a:p>
          <a:p>
            <a:pPr>
              <a:lnSpc>
                <a:spcPts val="800"/>
              </a:lnSpc>
            </a:pPr>
            <a:endParaRPr sz="800"/>
          </a:p>
          <a:p>
            <a:pPr>
              <a:lnSpc>
                <a:spcPts val="1000"/>
              </a:lnSpc>
            </a:pPr>
            <a:endParaRPr sz="1000"/>
          </a:p>
          <a:p>
            <a:pPr algn="just" marL="12700" marR="5721985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yriad Pro"/>
                <a:cs typeface="Myriad Pro"/>
              </a:rPr>
              <a:t>Our sui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 of SAP se</a:t>
            </a:r>
            <a:r>
              <a:rPr dirty="0" smtClean="0" sz="15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vi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es is uni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ed 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y one thing:</a:t>
            </a:r>
            <a:endParaRPr sz="1500">
              <a:latin typeface="Myriad Pro"/>
              <a:cs typeface="Myriad Pro"/>
            </a:endParaRPr>
          </a:p>
          <a:p>
            <a:pPr algn="just" marL="12700" marR="4314190">
              <a:lnSpc>
                <a:spcPct val="100000"/>
              </a:lnSpc>
            </a:pP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ess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 the best and most </a:t>
            </a:r>
            <a:r>
              <a:rPr dirty="0" smtClean="0" sz="1500" spc="-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xpe</a:t>
            </a:r>
            <a:r>
              <a:rPr dirty="0" smtClean="0" sz="15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ien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ed SAP p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essionals in the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5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. </a:t>
            </a:r>
            <a:r>
              <a:rPr dirty="0" smtClean="0" sz="1500" spc="2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1500" spc="3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-110">
                <a:solidFill>
                  <a:srgbClr val="FFFFFF"/>
                </a:solidFill>
                <a:latin typeface="Myriad Pro"/>
                <a:cs typeface="Myriad Pro"/>
              </a:rPr>
              <a:t>’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s wh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 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 like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 call the RED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Dif</a:t>
            </a:r>
            <a:r>
              <a:rPr dirty="0" smtClean="0" sz="1500" spc="-25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en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500" spc="-2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. </a:t>
            </a:r>
            <a:r>
              <a:rPr dirty="0" smtClean="0" sz="1500" spc="2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1500" spc="3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-110">
                <a:solidFill>
                  <a:srgbClr val="FFFFFF"/>
                </a:solidFill>
                <a:latin typeface="Myriad Pro"/>
                <a:cs typeface="Myriad Pro"/>
              </a:rPr>
              <a:t>’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s wh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 makes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 us the trus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ed SAP pa</a:t>
            </a:r>
            <a:r>
              <a:rPr dirty="0" smtClean="0" sz="15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tner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 1000s of </a:t>
            </a:r>
            <a:r>
              <a:rPr dirty="0" smtClean="0" sz="1500" spc="-1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wing businesses ac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oss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 the 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5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1500" spc="-1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5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1500">
              <a:latin typeface="Myriad Pro"/>
              <a:cs typeface="Myriad Pro"/>
            </a:endParaRPr>
          </a:p>
          <a:p>
            <a:pPr algn="r" marR="12700">
              <a:lnSpc>
                <a:spcPct val="100000"/>
              </a:lnSpc>
              <a:spcBef>
                <a:spcPts val="340"/>
              </a:spcBef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330,000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onsulta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ts in 172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ou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ies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36148" y="3144171"/>
            <a:ext cx="989965" cy="227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SAP Ne</a:t>
            </a:r>
            <a:r>
              <a:rPr dirty="0" smtClean="0" sz="1400" spc="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k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26650" y="6635799"/>
            <a:ext cx="2275205" cy="5772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410209" marR="12700" indent="-398145">
              <a:lnSpc>
                <a:spcPct val="115700"/>
              </a:lnSpc>
            </a:pPr>
            <a:r>
              <a:rPr dirty="0" smtClean="0" sz="1600" b="1">
                <a:solidFill>
                  <a:srgbClr val="F6F6F6"/>
                </a:solidFill>
                <a:latin typeface="Myriad Pro"/>
                <a:cs typeface="Myriad Pro"/>
              </a:rPr>
              <a:t>600 </a:t>
            </a:r>
            <a:r>
              <a:rPr dirty="0" smtClean="0" sz="1600" spc="-35" b="1">
                <a:solidFill>
                  <a:srgbClr val="F6F6F6"/>
                </a:solidFill>
                <a:latin typeface="Myriad Pro"/>
                <a:cs typeface="Myriad Pro"/>
              </a:rPr>
              <a:t>C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onsulta</a:t>
            </a:r>
            <a:r>
              <a:rPr dirty="0" smtClean="0" sz="1600" spc="-10" b="1">
                <a:solidFill>
                  <a:srgbClr val="F6F6F6"/>
                </a:solidFill>
                <a:latin typeface="Myriad Pro"/>
                <a:cs typeface="Myriad Pro"/>
              </a:rPr>
              <a:t>n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ts </a:t>
            </a:r>
            <a:r>
              <a:rPr dirty="0" smtClean="0" sz="1600" spc="-25" b="1">
                <a:solidFill>
                  <a:srgbClr val="F6F6F6"/>
                </a:solidFill>
                <a:latin typeface="Myriad Pro"/>
                <a:cs typeface="Myriad Pro"/>
              </a:rPr>
              <a:t>w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o</a:t>
            </a:r>
            <a:r>
              <a:rPr dirty="0" smtClean="0" sz="1600" spc="-5" b="1">
                <a:solidFill>
                  <a:srgbClr val="F6F6F6"/>
                </a:solidFill>
                <a:latin typeface="Myriad Pro"/>
                <a:cs typeface="Myriad Pro"/>
              </a:rPr>
              <a:t>r</a:t>
            </a:r>
            <a:r>
              <a:rPr dirty="0" smtClean="0" sz="1600" spc="15" b="1">
                <a:solidFill>
                  <a:srgbClr val="F6F6F6"/>
                </a:solidFill>
                <a:latin typeface="Myriad Pro"/>
                <a:cs typeface="Myriad Pro"/>
              </a:rPr>
              <a:t>k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ing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 on  SAP </a:t>
            </a:r>
            <a:r>
              <a:rPr dirty="0" smtClean="0" sz="1600" spc="-15" b="1">
                <a:solidFill>
                  <a:srgbClr val="F6F6F6"/>
                </a:solidFill>
                <a:latin typeface="Myriad Pro"/>
                <a:cs typeface="Myriad Pro"/>
              </a:rPr>
              <a:t>P</a:t>
            </a:r>
            <a:r>
              <a:rPr dirty="0" smtClean="0" sz="1600" spc="-15" b="1">
                <a:solidFill>
                  <a:srgbClr val="F6F6F6"/>
                </a:solidFill>
                <a:latin typeface="Myriad Pro"/>
                <a:cs typeface="Myriad Pro"/>
              </a:rPr>
              <a:t>r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oje</a:t>
            </a:r>
            <a:r>
              <a:rPr dirty="0" smtClean="0" sz="1600" spc="25" b="1">
                <a:solidFill>
                  <a:srgbClr val="F6F6F6"/>
                </a:solidFill>
                <a:latin typeface="Myriad Pro"/>
                <a:cs typeface="Myriad Pro"/>
              </a:rPr>
              <a:t>c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ts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92150" y="6768367"/>
            <a:ext cx="2800985" cy="2571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b="1">
                <a:solidFill>
                  <a:srgbClr val="F6F6F6"/>
                </a:solidFill>
                <a:latin typeface="Myriad Pro"/>
                <a:cs typeface="Myriad Pro"/>
              </a:rPr>
              <a:t>1,600 + SAP HANA </a:t>
            </a:r>
            <a:r>
              <a:rPr dirty="0" smtClean="0" sz="1600" spc="-35" b="1">
                <a:solidFill>
                  <a:srgbClr val="F6F6F6"/>
                </a:solidFill>
                <a:latin typeface="Myriad Pro"/>
                <a:cs typeface="Myriad Pro"/>
              </a:rPr>
              <a:t>C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onsulta</a:t>
            </a:r>
            <a:r>
              <a:rPr dirty="0" smtClean="0" sz="1600" spc="-10" b="1">
                <a:solidFill>
                  <a:srgbClr val="F6F6F6"/>
                </a:solidFill>
                <a:latin typeface="Myriad Pro"/>
                <a:cs typeface="Myriad Pro"/>
              </a:rPr>
              <a:t>n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ts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0581" y="6768367"/>
            <a:ext cx="2667000" cy="2571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b="1">
                <a:solidFill>
                  <a:srgbClr val="F6F6F6"/>
                </a:solidFill>
                <a:latin typeface="Myriad Pro"/>
                <a:cs typeface="Myriad Pro"/>
              </a:rPr>
              <a:t>1200 SAP </a:t>
            </a:r>
            <a:r>
              <a:rPr dirty="0" smtClean="0" sz="1600" spc="-15" b="1">
                <a:solidFill>
                  <a:srgbClr val="F6F6F6"/>
                </a:solidFill>
                <a:latin typeface="Myriad Pro"/>
                <a:cs typeface="Myriad Pro"/>
              </a:rPr>
              <a:t>P</a:t>
            </a:r>
            <a:r>
              <a:rPr dirty="0" smtClean="0" sz="1600" spc="-15" b="1">
                <a:solidFill>
                  <a:srgbClr val="F6F6F6"/>
                </a:solidFill>
                <a:latin typeface="Myriad Pro"/>
                <a:cs typeface="Myriad Pro"/>
              </a:rPr>
              <a:t>r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oje</a:t>
            </a:r>
            <a:r>
              <a:rPr dirty="0" smtClean="0" sz="1600" spc="25" b="1">
                <a:solidFill>
                  <a:srgbClr val="F6F6F6"/>
                </a:solidFill>
                <a:latin typeface="Myriad Pro"/>
                <a:cs typeface="Myriad Pro"/>
              </a:rPr>
              <a:t>c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ts Suppo</a:t>
            </a:r>
            <a:r>
              <a:rPr dirty="0" smtClean="0" sz="1600" spc="30" b="1">
                <a:solidFill>
                  <a:srgbClr val="F6F6F6"/>
                </a:solidFill>
                <a:latin typeface="Myriad Pro"/>
                <a:cs typeface="Myriad Pro"/>
              </a:rPr>
              <a:t>r</a:t>
            </a:r>
            <a:r>
              <a:rPr dirty="0" smtClean="0" sz="1600" spc="-10" b="1">
                <a:solidFill>
                  <a:srgbClr val="F6F6F6"/>
                </a:solidFill>
                <a:latin typeface="Myriad Pro"/>
                <a:cs typeface="Myriad Pro"/>
              </a:rPr>
              <a:t>t</a:t>
            </a:r>
            <a:r>
              <a:rPr dirty="0" smtClean="0" sz="1600" spc="0" b="1">
                <a:solidFill>
                  <a:srgbClr val="F6F6F6"/>
                </a:solidFill>
                <a:latin typeface="Myriad Pro"/>
                <a:cs typeface="Myriad Pro"/>
              </a:rPr>
              <a:t>ed</a:t>
            </a:r>
            <a:endParaRPr sz="160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30" y="6096"/>
            <a:ext cx="10656341" cy="7500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8309103" y="1660313"/>
            <a:ext cx="117597" cy="94842"/>
          </a:xfrm>
          <a:custGeom>
            <a:avLst/>
            <a:gdLst/>
            <a:ahLst/>
            <a:cxnLst/>
            <a:rect l="l" t="t" r="r" b="b"/>
            <a:pathLst>
              <a:path w="117597" h="94842">
                <a:moveTo>
                  <a:pt x="54474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2"/>
                </a:lnTo>
                <a:lnTo>
                  <a:pt x="72673" y="93854"/>
                </a:lnTo>
                <a:lnTo>
                  <a:pt x="112874" y="64762"/>
                </a:lnTo>
                <a:lnTo>
                  <a:pt x="117597" y="42853"/>
                </a:lnTo>
                <a:lnTo>
                  <a:pt x="115177" y="32381"/>
                </a:lnTo>
                <a:lnTo>
                  <a:pt x="79331" y="2716"/>
                </a:lnTo>
                <a:lnTo>
                  <a:pt x="54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084597" y="1146658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54489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3" y="90487"/>
                </a:lnTo>
                <a:lnTo>
                  <a:pt x="60605" y="94854"/>
                </a:lnTo>
                <a:lnTo>
                  <a:pt x="72664" y="93868"/>
                </a:lnTo>
                <a:lnTo>
                  <a:pt x="112870" y="64779"/>
                </a:lnTo>
                <a:lnTo>
                  <a:pt x="117599" y="42866"/>
                </a:lnTo>
                <a:lnTo>
                  <a:pt x="115185" y="32392"/>
                </a:lnTo>
                <a:lnTo>
                  <a:pt x="79346" y="2721"/>
                </a:lnTo>
                <a:lnTo>
                  <a:pt x="544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416868" y="186287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737553" y="318678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54494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3" y="90485"/>
                </a:lnTo>
                <a:lnTo>
                  <a:pt x="60615" y="94852"/>
                </a:lnTo>
                <a:lnTo>
                  <a:pt x="72672" y="93865"/>
                </a:lnTo>
                <a:lnTo>
                  <a:pt x="112873" y="64768"/>
                </a:lnTo>
                <a:lnTo>
                  <a:pt x="117599" y="42857"/>
                </a:lnTo>
                <a:lnTo>
                  <a:pt x="115183" y="32385"/>
                </a:lnTo>
                <a:lnTo>
                  <a:pt x="79349" y="2719"/>
                </a:lnTo>
                <a:lnTo>
                  <a:pt x="54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680490" y="414896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9"/>
                </a:lnTo>
                <a:lnTo>
                  <a:pt x="927" y="56381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72"/>
                </a:lnTo>
                <a:lnTo>
                  <a:pt x="117586" y="42861"/>
                </a:lnTo>
                <a:lnTo>
                  <a:pt x="115168" y="32387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91900" y="3056559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54471" y="0"/>
                </a:moveTo>
                <a:lnTo>
                  <a:pt x="17271" y="13823"/>
                </a:lnTo>
                <a:lnTo>
                  <a:pt x="0" y="45050"/>
                </a:lnTo>
                <a:lnTo>
                  <a:pt x="927" y="56382"/>
                </a:lnTo>
                <a:lnTo>
                  <a:pt x="35981" y="90489"/>
                </a:lnTo>
                <a:lnTo>
                  <a:pt x="60614" y="94853"/>
                </a:lnTo>
                <a:lnTo>
                  <a:pt x="72673" y="93864"/>
                </a:lnTo>
                <a:lnTo>
                  <a:pt x="112868" y="64769"/>
                </a:lnTo>
                <a:lnTo>
                  <a:pt x="117587" y="42856"/>
                </a:lnTo>
                <a:lnTo>
                  <a:pt x="115166" y="32383"/>
                </a:lnTo>
                <a:lnTo>
                  <a:pt x="79326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222496" y="333147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252621" y="5009878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54478" y="0"/>
                </a:moveTo>
                <a:lnTo>
                  <a:pt x="17272" y="13824"/>
                </a:lnTo>
                <a:lnTo>
                  <a:pt x="0" y="45049"/>
                </a:lnTo>
                <a:lnTo>
                  <a:pt x="929" y="56380"/>
                </a:lnTo>
                <a:lnTo>
                  <a:pt x="35986" y="90480"/>
                </a:lnTo>
                <a:lnTo>
                  <a:pt x="60621" y="94841"/>
                </a:lnTo>
                <a:lnTo>
                  <a:pt x="72682" y="93852"/>
                </a:lnTo>
                <a:lnTo>
                  <a:pt x="112882" y="64757"/>
                </a:lnTo>
                <a:lnTo>
                  <a:pt x="117599" y="42848"/>
                </a:lnTo>
                <a:lnTo>
                  <a:pt x="115177" y="32376"/>
                </a:lnTo>
                <a:lnTo>
                  <a:pt x="79335" y="2714"/>
                </a:lnTo>
                <a:lnTo>
                  <a:pt x="54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7114733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7114733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7271" y="13813"/>
                </a:moveTo>
                <a:lnTo>
                  <a:pt x="8172" y="23240"/>
                </a:lnTo>
                <a:lnTo>
                  <a:pt x="2415" y="3382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lnTo>
                  <a:pt x="42099" y="1853"/>
                </a:lnTo>
                <a:lnTo>
                  <a:pt x="30355" y="5842"/>
                </a:lnTo>
                <a:lnTo>
                  <a:pt x="19694" y="11966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5624008" y="223183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5659928" y="2000336"/>
            <a:ext cx="117583" cy="94830"/>
          </a:xfrm>
          <a:custGeom>
            <a:avLst/>
            <a:gdLst/>
            <a:ahLst/>
            <a:cxnLst/>
            <a:rect l="l" t="t" r="r" b="b"/>
            <a:pathLst>
              <a:path w="117583" h="94830">
                <a:moveTo>
                  <a:pt x="54454" y="0"/>
                </a:moveTo>
                <a:lnTo>
                  <a:pt x="17281" y="13813"/>
                </a:lnTo>
                <a:lnTo>
                  <a:pt x="0" y="45033"/>
                </a:lnTo>
                <a:lnTo>
                  <a:pt x="927" y="56361"/>
                </a:lnTo>
                <a:lnTo>
                  <a:pt x="35987" y="90466"/>
                </a:lnTo>
                <a:lnTo>
                  <a:pt x="60619" y="94830"/>
                </a:lnTo>
                <a:lnTo>
                  <a:pt x="72677" y="93841"/>
                </a:lnTo>
                <a:lnTo>
                  <a:pt x="112868" y="64744"/>
                </a:lnTo>
                <a:lnTo>
                  <a:pt x="117583" y="42834"/>
                </a:lnTo>
                <a:lnTo>
                  <a:pt x="115160" y="32362"/>
                </a:lnTo>
                <a:lnTo>
                  <a:pt x="79311" y="2706"/>
                </a:lnTo>
                <a:lnTo>
                  <a:pt x="544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935122" y="344723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135890" y="2383767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54438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69"/>
                </a:lnTo>
                <a:lnTo>
                  <a:pt x="35987" y="90472"/>
                </a:lnTo>
                <a:lnTo>
                  <a:pt x="60619" y="94831"/>
                </a:lnTo>
                <a:lnTo>
                  <a:pt x="72678" y="93840"/>
                </a:lnTo>
                <a:lnTo>
                  <a:pt x="112865" y="64739"/>
                </a:lnTo>
                <a:lnTo>
                  <a:pt x="117574" y="42828"/>
                </a:lnTo>
                <a:lnTo>
                  <a:pt x="115148" y="32356"/>
                </a:lnTo>
                <a:lnTo>
                  <a:pt x="79296" y="2703"/>
                </a:lnTo>
                <a:lnTo>
                  <a:pt x="544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944100" y="2875705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5848515" y="170371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7294343" y="1942459"/>
            <a:ext cx="117577" cy="94843"/>
          </a:xfrm>
          <a:custGeom>
            <a:avLst/>
            <a:gdLst/>
            <a:ahLst/>
            <a:cxnLst/>
            <a:rect l="l" t="t" r="r" b="b"/>
            <a:pathLst>
              <a:path w="117577" h="94843">
                <a:moveTo>
                  <a:pt x="54453" y="0"/>
                </a:moveTo>
                <a:lnTo>
                  <a:pt x="17271" y="13814"/>
                </a:lnTo>
                <a:lnTo>
                  <a:pt x="0" y="45035"/>
                </a:lnTo>
                <a:lnTo>
                  <a:pt x="927" y="56369"/>
                </a:lnTo>
                <a:lnTo>
                  <a:pt x="35979" y="90480"/>
                </a:lnTo>
                <a:lnTo>
                  <a:pt x="60609" y="94843"/>
                </a:lnTo>
                <a:lnTo>
                  <a:pt x="72668" y="93855"/>
                </a:lnTo>
                <a:lnTo>
                  <a:pt x="112861" y="64754"/>
                </a:lnTo>
                <a:lnTo>
                  <a:pt x="117577" y="42835"/>
                </a:lnTo>
                <a:lnTo>
                  <a:pt x="115156" y="32360"/>
                </a:lnTo>
                <a:lnTo>
                  <a:pt x="79310" y="2708"/>
                </a:lnTo>
                <a:lnTo>
                  <a:pt x="54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9441419" y="3828773"/>
            <a:ext cx="1230440" cy="518201"/>
          </a:xfrm>
          <a:custGeom>
            <a:avLst/>
            <a:gdLst/>
            <a:ahLst/>
            <a:cxnLst/>
            <a:rect l="l" t="t" r="r" b="b"/>
            <a:pathLst>
              <a:path w="1230440" h="518201">
                <a:moveTo>
                  <a:pt x="0" y="515280"/>
                </a:moveTo>
                <a:lnTo>
                  <a:pt x="137706" y="518201"/>
                </a:lnTo>
                <a:lnTo>
                  <a:pt x="492620" y="232477"/>
                </a:lnTo>
                <a:lnTo>
                  <a:pt x="668324" y="235715"/>
                </a:lnTo>
                <a:lnTo>
                  <a:pt x="830465" y="105147"/>
                </a:lnTo>
                <a:lnTo>
                  <a:pt x="1106589" y="99762"/>
                </a:lnTo>
                <a:lnTo>
                  <a:pt x="12304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604924" y="4205722"/>
            <a:ext cx="4066936" cy="3300511"/>
          </a:xfrm>
          <a:custGeom>
            <a:avLst/>
            <a:gdLst/>
            <a:ahLst/>
            <a:cxnLst/>
            <a:rect l="l" t="t" r="r" b="b"/>
            <a:pathLst>
              <a:path w="4066936" h="3300511">
                <a:moveTo>
                  <a:pt x="4066936" y="0"/>
                </a:moveTo>
                <a:lnTo>
                  <a:pt x="3902837" y="131983"/>
                </a:lnTo>
                <a:lnTo>
                  <a:pt x="3594696" y="133964"/>
                </a:lnTo>
                <a:lnTo>
                  <a:pt x="3225177" y="431538"/>
                </a:lnTo>
                <a:lnTo>
                  <a:pt x="3138843" y="428667"/>
                </a:lnTo>
                <a:lnTo>
                  <a:pt x="2904007" y="617821"/>
                </a:lnTo>
                <a:lnTo>
                  <a:pt x="2210638" y="626571"/>
                </a:lnTo>
                <a:lnTo>
                  <a:pt x="1803171" y="954816"/>
                </a:lnTo>
                <a:lnTo>
                  <a:pt x="1658874" y="955298"/>
                </a:lnTo>
                <a:lnTo>
                  <a:pt x="884466" y="1579148"/>
                </a:lnTo>
                <a:lnTo>
                  <a:pt x="889368" y="1764961"/>
                </a:lnTo>
                <a:lnTo>
                  <a:pt x="0" y="2483070"/>
                </a:lnTo>
                <a:lnTo>
                  <a:pt x="0" y="33005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6719232" y="4262886"/>
            <a:ext cx="3952628" cy="3243347"/>
          </a:xfrm>
          <a:custGeom>
            <a:avLst/>
            <a:gdLst/>
            <a:ahLst/>
            <a:cxnLst/>
            <a:rect l="l" t="t" r="r" b="b"/>
            <a:pathLst>
              <a:path w="3952628" h="3243347">
                <a:moveTo>
                  <a:pt x="3952628" y="0"/>
                </a:moveTo>
                <a:lnTo>
                  <a:pt x="3801097" y="122067"/>
                </a:lnTo>
                <a:lnTo>
                  <a:pt x="3502253" y="131300"/>
                </a:lnTo>
                <a:lnTo>
                  <a:pt x="3132874" y="428861"/>
                </a:lnTo>
                <a:lnTo>
                  <a:pt x="3046628" y="425978"/>
                </a:lnTo>
                <a:lnTo>
                  <a:pt x="2811830" y="615144"/>
                </a:lnTo>
                <a:lnTo>
                  <a:pt x="2118474" y="623895"/>
                </a:lnTo>
                <a:lnTo>
                  <a:pt x="1711020" y="952126"/>
                </a:lnTo>
                <a:lnTo>
                  <a:pt x="1566722" y="952621"/>
                </a:lnTo>
                <a:lnTo>
                  <a:pt x="811872" y="1560736"/>
                </a:lnTo>
                <a:lnTo>
                  <a:pt x="809472" y="1748378"/>
                </a:lnTo>
                <a:lnTo>
                  <a:pt x="0" y="2398135"/>
                </a:lnTo>
                <a:lnTo>
                  <a:pt x="0" y="324334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6909727" y="4335479"/>
            <a:ext cx="3762133" cy="3170754"/>
          </a:xfrm>
          <a:custGeom>
            <a:avLst/>
            <a:gdLst/>
            <a:ahLst/>
            <a:cxnLst/>
            <a:rect l="l" t="t" r="r" b="b"/>
            <a:pathLst>
              <a:path w="3762133" h="3170754">
                <a:moveTo>
                  <a:pt x="3762133" y="0"/>
                </a:moveTo>
                <a:lnTo>
                  <a:pt x="3633393" y="103652"/>
                </a:lnTo>
                <a:lnTo>
                  <a:pt x="3325266" y="105785"/>
                </a:lnTo>
                <a:lnTo>
                  <a:pt x="2955747" y="403422"/>
                </a:lnTo>
                <a:lnTo>
                  <a:pt x="2878404" y="407842"/>
                </a:lnTo>
                <a:lnTo>
                  <a:pt x="2643555" y="596996"/>
                </a:lnTo>
                <a:lnTo>
                  <a:pt x="1941194" y="598532"/>
                </a:lnTo>
                <a:lnTo>
                  <a:pt x="1533728" y="926777"/>
                </a:lnTo>
                <a:lnTo>
                  <a:pt x="1389430" y="927272"/>
                </a:lnTo>
                <a:lnTo>
                  <a:pt x="654100" y="1519651"/>
                </a:lnTo>
                <a:lnTo>
                  <a:pt x="663422" y="1716374"/>
                </a:lnTo>
                <a:lnTo>
                  <a:pt x="0" y="2252479"/>
                </a:lnTo>
                <a:lnTo>
                  <a:pt x="0" y="317075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6947834" y="4407753"/>
            <a:ext cx="3724026" cy="3098479"/>
          </a:xfrm>
          <a:custGeom>
            <a:avLst/>
            <a:gdLst/>
            <a:ahLst/>
            <a:cxnLst/>
            <a:rect l="l" t="t" r="r" b="b"/>
            <a:pathLst>
              <a:path w="3724026" h="3098479">
                <a:moveTo>
                  <a:pt x="3724026" y="0"/>
                </a:moveTo>
                <a:lnTo>
                  <a:pt x="3617010" y="86156"/>
                </a:lnTo>
                <a:lnTo>
                  <a:pt x="3309124" y="88163"/>
                </a:lnTo>
                <a:lnTo>
                  <a:pt x="2939694" y="385724"/>
                </a:lnTo>
                <a:lnTo>
                  <a:pt x="2853423" y="382841"/>
                </a:lnTo>
                <a:lnTo>
                  <a:pt x="2618613" y="571995"/>
                </a:lnTo>
                <a:lnTo>
                  <a:pt x="1925231" y="580745"/>
                </a:lnTo>
                <a:lnTo>
                  <a:pt x="1517789" y="908989"/>
                </a:lnTo>
                <a:lnTo>
                  <a:pt x="1373492" y="909485"/>
                </a:lnTo>
                <a:lnTo>
                  <a:pt x="657720" y="1486115"/>
                </a:lnTo>
                <a:lnTo>
                  <a:pt x="661339" y="1684680"/>
                </a:lnTo>
                <a:lnTo>
                  <a:pt x="0" y="2216378"/>
                </a:lnTo>
                <a:lnTo>
                  <a:pt x="0" y="309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6998628" y="4466003"/>
            <a:ext cx="3673232" cy="3040229"/>
          </a:xfrm>
          <a:custGeom>
            <a:avLst/>
            <a:gdLst/>
            <a:ahLst/>
            <a:cxnLst/>
            <a:rect l="l" t="t" r="r" b="b"/>
            <a:pathLst>
              <a:path w="3673232" h="3040229">
                <a:moveTo>
                  <a:pt x="3673232" y="0"/>
                </a:moveTo>
                <a:lnTo>
                  <a:pt x="3579787" y="75167"/>
                </a:lnTo>
                <a:lnTo>
                  <a:pt x="3280676" y="84387"/>
                </a:lnTo>
                <a:lnTo>
                  <a:pt x="2911170" y="381948"/>
                </a:lnTo>
                <a:lnTo>
                  <a:pt x="2824848" y="379091"/>
                </a:lnTo>
                <a:lnTo>
                  <a:pt x="2590025" y="568232"/>
                </a:lnTo>
                <a:lnTo>
                  <a:pt x="1887664" y="569756"/>
                </a:lnTo>
                <a:lnTo>
                  <a:pt x="1480197" y="898000"/>
                </a:lnTo>
                <a:lnTo>
                  <a:pt x="1344866" y="905722"/>
                </a:lnTo>
                <a:lnTo>
                  <a:pt x="648639" y="1466604"/>
                </a:lnTo>
                <a:lnTo>
                  <a:pt x="652907" y="1667010"/>
                </a:lnTo>
                <a:lnTo>
                  <a:pt x="0" y="2194289"/>
                </a:lnTo>
                <a:lnTo>
                  <a:pt x="0" y="304022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7087530" y="4610610"/>
            <a:ext cx="3584329" cy="2895623"/>
          </a:xfrm>
          <a:custGeom>
            <a:avLst/>
            <a:gdLst/>
            <a:ahLst/>
            <a:cxnLst/>
            <a:rect l="l" t="t" r="r" b="b"/>
            <a:pathLst>
              <a:path w="3584329" h="2895623">
                <a:moveTo>
                  <a:pt x="3584329" y="0"/>
                </a:moveTo>
                <a:lnTo>
                  <a:pt x="3535184" y="39537"/>
                </a:lnTo>
                <a:lnTo>
                  <a:pt x="3227108" y="41505"/>
                </a:lnTo>
                <a:lnTo>
                  <a:pt x="2857614" y="339079"/>
                </a:lnTo>
                <a:lnTo>
                  <a:pt x="2771305" y="336209"/>
                </a:lnTo>
                <a:lnTo>
                  <a:pt x="2536482" y="525362"/>
                </a:lnTo>
                <a:lnTo>
                  <a:pt x="1843087" y="534113"/>
                </a:lnTo>
                <a:lnTo>
                  <a:pt x="1435633" y="862357"/>
                </a:lnTo>
                <a:lnTo>
                  <a:pt x="1291336" y="862852"/>
                </a:lnTo>
                <a:lnTo>
                  <a:pt x="634174" y="1392226"/>
                </a:lnTo>
                <a:lnTo>
                  <a:pt x="642416" y="1603580"/>
                </a:lnTo>
                <a:lnTo>
                  <a:pt x="0" y="2122032"/>
                </a:lnTo>
                <a:lnTo>
                  <a:pt x="0" y="289562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7125625" y="4667738"/>
            <a:ext cx="3546234" cy="2838495"/>
          </a:xfrm>
          <a:custGeom>
            <a:avLst/>
            <a:gdLst/>
            <a:ahLst/>
            <a:cxnLst/>
            <a:rect l="l" t="t" r="r" b="b"/>
            <a:pathLst>
              <a:path w="3546234" h="2838495">
                <a:moveTo>
                  <a:pt x="3546234" y="0"/>
                </a:moveTo>
                <a:lnTo>
                  <a:pt x="3509860" y="29324"/>
                </a:lnTo>
                <a:lnTo>
                  <a:pt x="3202000" y="31483"/>
                </a:lnTo>
                <a:lnTo>
                  <a:pt x="2832595" y="329120"/>
                </a:lnTo>
                <a:lnTo>
                  <a:pt x="2755315" y="333527"/>
                </a:lnTo>
                <a:lnTo>
                  <a:pt x="2520530" y="522693"/>
                </a:lnTo>
                <a:lnTo>
                  <a:pt x="1818170" y="524230"/>
                </a:lnTo>
                <a:lnTo>
                  <a:pt x="1410728" y="852449"/>
                </a:lnTo>
                <a:lnTo>
                  <a:pt x="1275410" y="860208"/>
                </a:lnTo>
                <a:lnTo>
                  <a:pt x="637806" y="1373847"/>
                </a:lnTo>
                <a:lnTo>
                  <a:pt x="640333" y="1587029"/>
                </a:lnTo>
                <a:lnTo>
                  <a:pt x="0" y="2101087"/>
                </a:lnTo>
                <a:lnTo>
                  <a:pt x="0" y="283849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7176428" y="4740739"/>
            <a:ext cx="3495432" cy="2765494"/>
          </a:xfrm>
          <a:custGeom>
            <a:avLst/>
            <a:gdLst/>
            <a:ahLst/>
            <a:cxnLst/>
            <a:rect l="l" t="t" r="r" b="b"/>
            <a:pathLst>
              <a:path w="3495432" h="2765494">
                <a:moveTo>
                  <a:pt x="3495432" y="0"/>
                </a:moveTo>
                <a:lnTo>
                  <a:pt x="3481590" y="11132"/>
                </a:lnTo>
                <a:lnTo>
                  <a:pt x="3173564" y="13113"/>
                </a:lnTo>
                <a:lnTo>
                  <a:pt x="2804071" y="310687"/>
                </a:lnTo>
                <a:lnTo>
                  <a:pt x="2717761" y="307817"/>
                </a:lnTo>
                <a:lnTo>
                  <a:pt x="2482926" y="496970"/>
                </a:lnTo>
                <a:lnTo>
                  <a:pt x="1789544" y="505708"/>
                </a:lnTo>
                <a:lnTo>
                  <a:pt x="1382102" y="833965"/>
                </a:lnTo>
                <a:lnTo>
                  <a:pt x="1237792" y="834448"/>
                </a:lnTo>
                <a:lnTo>
                  <a:pt x="619734" y="1332351"/>
                </a:lnTo>
                <a:lnTo>
                  <a:pt x="631913" y="1554614"/>
                </a:lnTo>
                <a:lnTo>
                  <a:pt x="0" y="2064252"/>
                </a:lnTo>
                <a:lnTo>
                  <a:pt x="0" y="27654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8214076" y="3872190"/>
            <a:ext cx="2457783" cy="996100"/>
          </a:xfrm>
          <a:custGeom>
            <a:avLst/>
            <a:gdLst/>
            <a:ahLst/>
            <a:cxnLst/>
            <a:rect l="l" t="t" r="r" b="b"/>
            <a:pathLst>
              <a:path w="2457783" h="996100">
                <a:moveTo>
                  <a:pt x="2457783" y="0"/>
                </a:moveTo>
                <a:lnTo>
                  <a:pt x="2153627" y="245022"/>
                </a:lnTo>
                <a:lnTo>
                  <a:pt x="1745729" y="240844"/>
                </a:lnTo>
                <a:lnTo>
                  <a:pt x="1477530" y="456909"/>
                </a:lnTo>
                <a:lnTo>
                  <a:pt x="1475397" y="530963"/>
                </a:lnTo>
                <a:lnTo>
                  <a:pt x="1370520" y="615469"/>
                </a:lnTo>
                <a:lnTo>
                  <a:pt x="1251305" y="610211"/>
                </a:lnTo>
                <a:lnTo>
                  <a:pt x="1031443" y="787338"/>
                </a:lnTo>
                <a:lnTo>
                  <a:pt x="507517" y="789827"/>
                </a:lnTo>
                <a:lnTo>
                  <a:pt x="425754" y="855677"/>
                </a:lnTo>
                <a:lnTo>
                  <a:pt x="172326" y="857277"/>
                </a:lnTo>
                <a:lnTo>
                  <a:pt x="0" y="996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000095" y="3944528"/>
            <a:ext cx="2671764" cy="1086061"/>
          </a:xfrm>
          <a:custGeom>
            <a:avLst/>
            <a:gdLst/>
            <a:ahLst/>
            <a:cxnLst/>
            <a:rect l="l" t="t" r="r" b="b"/>
            <a:pathLst>
              <a:path w="2671764" h="1086061">
                <a:moveTo>
                  <a:pt x="2671764" y="0"/>
                </a:moveTo>
                <a:lnTo>
                  <a:pt x="2398699" y="219984"/>
                </a:lnTo>
                <a:lnTo>
                  <a:pt x="1990801" y="215806"/>
                </a:lnTo>
                <a:lnTo>
                  <a:pt x="1722602" y="431871"/>
                </a:lnTo>
                <a:lnTo>
                  <a:pt x="1711490" y="498711"/>
                </a:lnTo>
                <a:lnTo>
                  <a:pt x="1606600" y="583191"/>
                </a:lnTo>
                <a:lnTo>
                  <a:pt x="1496364" y="585173"/>
                </a:lnTo>
                <a:lnTo>
                  <a:pt x="1276527" y="762287"/>
                </a:lnTo>
                <a:lnTo>
                  <a:pt x="752576" y="764789"/>
                </a:lnTo>
                <a:lnTo>
                  <a:pt x="670814" y="830638"/>
                </a:lnTo>
                <a:lnTo>
                  <a:pt x="417385" y="832238"/>
                </a:lnTo>
                <a:lnTo>
                  <a:pt x="103162" y="1085387"/>
                </a:lnTo>
                <a:lnTo>
                  <a:pt x="0" y="10860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7379632" y="5639921"/>
            <a:ext cx="1666773" cy="1866311"/>
          </a:xfrm>
          <a:custGeom>
            <a:avLst/>
            <a:gdLst/>
            <a:ahLst/>
            <a:cxnLst/>
            <a:rect l="l" t="t" r="r" b="b"/>
            <a:pathLst>
              <a:path w="1666773" h="1866311">
                <a:moveTo>
                  <a:pt x="1666773" y="53098"/>
                </a:moveTo>
                <a:lnTo>
                  <a:pt x="1602270" y="0"/>
                </a:lnTo>
                <a:lnTo>
                  <a:pt x="1509026" y="1028"/>
                </a:lnTo>
                <a:lnTo>
                  <a:pt x="1372463" y="111328"/>
                </a:lnTo>
                <a:lnTo>
                  <a:pt x="1230566" y="110045"/>
                </a:lnTo>
                <a:lnTo>
                  <a:pt x="616216" y="605028"/>
                </a:lnTo>
                <a:lnTo>
                  <a:pt x="616813" y="819353"/>
                </a:lnTo>
                <a:lnTo>
                  <a:pt x="0" y="1313992"/>
                </a:lnTo>
                <a:lnTo>
                  <a:pt x="0" y="1866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7430432" y="5835384"/>
            <a:ext cx="1484210" cy="1670848"/>
          </a:xfrm>
          <a:custGeom>
            <a:avLst/>
            <a:gdLst/>
            <a:ahLst/>
            <a:cxnLst/>
            <a:rect l="l" t="t" r="r" b="b"/>
            <a:pathLst>
              <a:path w="1484210" h="1670848">
                <a:moveTo>
                  <a:pt x="1484210" y="52971"/>
                </a:moveTo>
                <a:lnTo>
                  <a:pt x="1418412" y="0"/>
                </a:lnTo>
                <a:lnTo>
                  <a:pt x="1175194" y="5232"/>
                </a:lnTo>
                <a:lnTo>
                  <a:pt x="888568" y="236118"/>
                </a:lnTo>
                <a:lnTo>
                  <a:pt x="899350" y="502348"/>
                </a:lnTo>
                <a:lnTo>
                  <a:pt x="838212" y="551586"/>
                </a:lnTo>
                <a:lnTo>
                  <a:pt x="748588" y="551548"/>
                </a:lnTo>
                <a:lnTo>
                  <a:pt x="0" y="1154709"/>
                </a:lnTo>
                <a:lnTo>
                  <a:pt x="0" y="16708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7481236" y="5999432"/>
            <a:ext cx="1382483" cy="1506801"/>
          </a:xfrm>
          <a:custGeom>
            <a:avLst/>
            <a:gdLst/>
            <a:ahLst/>
            <a:cxnLst/>
            <a:rect l="l" t="t" r="r" b="b"/>
            <a:pathLst>
              <a:path w="1382483" h="1506801">
                <a:moveTo>
                  <a:pt x="1382483" y="0"/>
                </a:moveTo>
                <a:lnTo>
                  <a:pt x="842835" y="432231"/>
                </a:lnTo>
                <a:lnTo>
                  <a:pt x="741794" y="428028"/>
                </a:lnTo>
                <a:lnTo>
                  <a:pt x="0" y="1026833"/>
                </a:lnTo>
                <a:lnTo>
                  <a:pt x="0" y="15068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7506625" y="5690874"/>
            <a:ext cx="1728990" cy="1815359"/>
          </a:xfrm>
          <a:custGeom>
            <a:avLst/>
            <a:gdLst/>
            <a:ahLst/>
            <a:cxnLst/>
            <a:rect l="l" t="t" r="r" b="b"/>
            <a:pathLst>
              <a:path w="1728990" h="1815359">
                <a:moveTo>
                  <a:pt x="1728990" y="0"/>
                </a:moveTo>
                <a:lnTo>
                  <a:pt x="1726679" y="136931"/>
                </a:lnTo>
                <a:lnTo>
                  <a:pt x="897293" y="804621"/>
                </a:lnTo>
                <a:lnTo>
                  <a:pt x="686854" y="802144"/>
                </a:lnTo>
                <a:lnTo>
                  <a:pt x="0" y="1357083"/>
                </a:lnTo>
                <a:lnTo>
                  <a:pt x="0" y="1815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7532030" y="5304926"/>
            <a:ext cx="2461653" cy="2201307"/>
          </a:xfrm>
          <a:custGeom>
            <a:avLst/>
            <a:gdLst/>
            <a:ahLst/>
            <a:cxnLst/>
            <a:rect l="l" t="t" r="r" b="b"/>
            <a:pathLst>
              <a:path w="2461653" h="2201307">
                <a:moveTo>
                  <a:pt x="2461653" y="0"/>
                </a:moveTo>
                <a:lnTo>
                  <a:pt x="2251773" y="167182"/>
                </a:lnTo>
                <a:lnTo>
                  <a:pt x="1995652" y="170002"/>
                </a:lnTo>
                <a:lnTo>
                  <a:pt x="1835454" y="298577"/>
                </a:lnTo>
                <a:lnTo>
                  <a:pt x="1847519" y="476732"/>
                </a:lnTo>
                <a:lnTo>
                  <a:pt x="902462" y="1237957"/>
                </a:lnTo>
                <a:lnTo>
                  <a:pt x="657440" y="1233932"/>
                </a:lnTo>
                <a:lnTo>
                  <a:pt x="0" y="1764741"/>
                </a:lnTo>
                <a:lnTo>
                  <a:pt x="0" y="22013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7570125" y="5210878"/>
            <a:ext cx="2631198" cy="2295354"/>
          </a:xfrm>
          <a:custGeom>
            <a:avLst/>
            <a:gdLst/>
            <a:ahLst/>
            <a:cxnLst/>
            <a:rect l="l" t="t" r="r" b="b"/>
            <a:pathLst>
              <a:path w="2631198" h="2295354">
                <a:moveTo>
                  <a:pt x="2631198" y="0"/>
                </a:moveTo>
                <a:lnTo>
                  <a:pt x="2259114" y="297408"/>
                </a:lnTo>
                <a:lnTo>
                  <a:pt x="2002739" y="300215"/>
                </a:lnTo>
                <a:lnTo>
                  <a:pt x="1842401" y="428802"/>
                </a:lnTo>
                <a:lnTo>
                  <a:pt x="1845411" y="599719"/>
                </a:lnTo>
                <a:lnTo>
                  <a:pt x="900328" y="1360932"/>
                </a:lnTo>
                <a:lnTo>
                  <a:pt x="656361" y="1356931"/>
                </a:lnTo>
                <a:lnTo>
                  <a:pt x="0" y="1887740"/>
                </a:lnTo>
                <a:lnTo>
                  <a:pt x="0" y="229535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7608236" y="4886105"/>
            <a:ext cx="3063624" cy="2620128"/>
          </a:xfrm>
          <a:custGeom>
            <a:avLst/>
            <a:gdLst/>
            <a:ahLst/>
            <a:cxnLst/>
            <a:rect l="l" t="t" r="r" b="b"/>
            <a:pathLst>
              <a:path w="3063624" h="2620128">
                <a:moveTo>
                  <a:pt x="3063624" y="0"/>
                </a:moveTo>
                <a:lnTo>
                  <a:pt x="2255583" y="650474"/>
                </a:lnTo>
                <a:lnTo>
                  <a:pt x="1999818" y="653344"/>
                </a:lnTo>
                <a:lnTo>
                  <a:pt x="1839760" y="782287"/>
                </a:lnTo>
                <a:lnTo>
                  <a:pt x="1851774" y="960696"/>
                </a:lnTo>
                <a:lnTo>
                  <a:pt x="906500" y="1722188"/>
                </a:lnTo>
                <a:lnTo>
                  <a:pt x="659726" y="1718620"/>
                </a:lnTo>
                <a:lnTo>
                  <a:pt x="0" y="2250267"/>
                </a:lnTo>
                <a:lnTo>
                  <a:pt x="0" y="262012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7659025" y="5659459"/>
            <a:ext cx="2002040" cy="1846774"/>
          </a:xfrm>
          <a:custGeom>
            <a:avLst/>
            <a:gdLst/>
            <a:ahLst/>
            <a:cxnLst/>
            <a:rect l="l" t="t" r="r" b="b"/>
            <a:pathLst>
              <a:path w="2002040" h="1846774">
                <a:moveTo>
                  <a:pt x="2002040" y="0"/>
                </a:moveTo>
                <a:lnTo>
                  <a:pt x="1998078" y="87325"/>
                </a:lnTo>
                <a:lnTo>
                  <a:pt x="892695" y="977379"/>
                </a:lnTo>
                <a:lnTo>
                  <a:pt x="657047" y="980655"/>
                </a:lnTo>
                <a:lnTo>
                  <a:pt x="0" y="1511490"/>
                </a:lnTo>
                <a:lnTo>
                  <a:pt x="0" y="18467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6427125" y="5081528"/>
            <a:ext cx="1931644" cy="2424705"/>
          </a:xfrm>
          <a:custGeom>
            <a:avLst/>
            <a:gdLst/>
            <a:ahLst/>
            <a:cxnLst/>
            <a:rect l="l" t="t" r="r" b="b"/>
            <a:pathLst>
              <a:path w="1931644" h="2424705">
                <a:moveTo>
                  <a:pt x="1931644" y="2920"/>
                </a:moveTo>
                <a:lnTo>
                  <a:pt x="1811667" y="0"/>
                </a:lnTo>
                <a:lnTo>
                  <a:pt x="0" y="1460017"/>
                </a:lnTo>
                <a:lnTo>
                  <a:pt x="0" y="24247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6350927" y="5273423"/>
            <a:ext cx="1451648" cy="2232809"/>
          </a:xfrm>
          <a:custGeom>
            <a:avLst/>
            <a:gdLst/>
            <a:ahLst/>
            <a:cxnLst/>
            <a:rect l="l" t="t" r="r" b="b"/>
            <a:pathLst>
              <a:path w="1451648" h="2232809">
                <a:moveTo>
                  <a:pt x="1451648" y="0"/>
                </a:moveTo>
                <a:lnTo>
                  <a:pt x="1366431" y="67995"/>
                </a:lnTo>
                <a:lnTo>
                  <a:pt x="1362951" y="158572"/>
                </a:lnTo>
                <a:lnTo>
                  <a:pt x="0" y="1257528"/>
                </a:lnTo>
                <a:lnTo>
                  <a:pt x="0" y="22328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6274724" y="4571426"/>
            <a:ext cx="3351441" cy="2934807"/>
          </a:xfrm>
          <a:custGeom>
            <a:avLst/>
            <a:gdLst/>
            <a:ahLst/>
            <a:cxnLst/>
            <a:rect l="l" t="t" r="r" b="b"/>
            <a:pathLst>
              <a:path w="3351441" h="2934807">
                <a:moveTo>
                  <a:pt x="3351441" y="0"/>
                </a:moveTo>
                <a:lnTo>
                  <a:pt x="3256406" y="2679"/>
                </a:lnTo>
                <a:lnTo>
                  <a:pt x="3019145" y="193827"/>
                </a:lnTo>
                <a:lnTo>
                  <a:pt x="2486253" y="189077"/>
                </a:lnTo>
                <a:lnTo>
                  <a:pt x="2404491" y="254927"/>
                </a:lnTo>
                <a:lnTo>
                  <a:pt x="2137473" y="253009"/>
                </a:lnTo>
                <a:lnTo>
                  <a:pt x="1883105" y="457936"/>
                </a:lnTo>
                <a:lnTo>
                  <a:pt x="1885556" y="528307"/>
                </a:lnTo>
                <a:lnTo>
                  <a:pt x="1748459" y="638746"/>
                </a:lnTo>
                <a:lnTo>
                  <a:pt x="1648942" y="634428"/>
                </a:lnTo>
                <a:lnTo>
                  <a:pt x="1557693" y="560920"/>
                </a:lnTo>
                <a:lnTo>
                  <a:pt x="1356194" y="723252"/>
                </a:lnTo>
                <a:lnTo>
                  <a:pt x="1360208" y="835723"/>
                </a:lnTo>
                <a:lnTo>
                  <a:pt x="0" y="1931466"/>
                </a:lnTo>
                <a:lnTo>
                  <a:pt x="0" y="29348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8357753" y="2598926"/>
            <a:ext cx="2314107" cy="1066996"/>
          </a:xfrm>
          <a:custGeom>
            <a:avLst/>
            <a:gdLst/>
            <a:ahLst/>
            <a:cxnLst/>
            <a:rect l="l" t="t" r="r" b="b"/>
            <a:pathLst>
              <a:path w="2314107" h="1066996">
                <a:moveTo>
                  <a:pt x="2314107" y="0"/>
                </a:moveTo>
                <a:lnTo>
                  <a:pt x="1551139" y="614647"/>
                </a:lnTo>
                <a:lnTo>
                  <a:pt x="1229550" y="613263"/>
                </a:lnTo>
                <a:lnTo>
                  <a:pt x="671347" y="1062957"/>
                </a:lnTo>
                <a:lnTo>
                  <a:pt x="79032" y="1066996"/>
                </a:lnTo>
                <a:lnTo>
                  <a:pt x="0" y="100331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8178139" y="2671260"/>
            <a:ext cx="2493721" cy="1111853"/>
          </a:xfrm>
          <a:custGeom>
            <a:avLst/>
            <a:gdLst/>
            <a:ahLst/>
            <a:cxnLst/>
            <a:rect l="l" t="t" r="r" b="b"/>
            <a:pathLst>
              <a:path w="2493721" h="1111853">
                <a:moveTo>
                  <a:pt x="2493721" y="0"/>
                </a:moveTo>
                <a:lnTo>
                  <a:pt x="1775650" y="578478"/>
                </a:lnTo>
                <a:lnTo>
                  <a:pt x="1454073" y="577094"/>
                </a:lnTo>
                <a:lnTo>
                  <a:pt x="895870" y="1026788"/>
                </a:lnTo>
                <a:lnTo>
                  <a:pt x="112915" y="1020896"/>
                </a:lnTo>
                <a:lnTo>
                  <a:pt x="0" y="11118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8555318" y="2743604"/>
            <a:ext cx="2116542" cy="1184196"/>
          </a:xfrm>
          <a:custGeom>
            <a:avLst/>
            <a:gdLst/>
            <a:ahLst/>
            <a:cxnLst/>
            <a:rect l="l" t="t" r="r" b="b"/>
            <a:pathLst>
              <a:path w="2116542" h="1184196">
                <a:moveTo>
                  <a:pt x="2116542" y="0"/>
                </a:moveTo>
                <a:lnTo>
                  <a:pt x="1443380" y="542300"/>
                </a:lnTo>
                <a:lnTo>
                  <a:pt x="1112812" y="533702"/>
                </a:lnTo>
                <a:lnTo>
                  <a:pt x="430314" y="1083510"/>
                </a:lnTo>
                <a:lnTo>
                  <a:pt x="120014" y="1087523"/>
                </a:lnTo>
                <a:lnTo>
                  <a:pt x="0" y="11841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7477682" y="3090872"/>
            <a:ext cx="3194178" cy="1082897"/>
          </a:xfrm>
          <a:custGeom>
            <a:avLst/>
            <a:gdLst/>
            <a:ahLst/>
            <a:cxnLst/>
            <a:rect l="l" t="t" r="r" b="b"/>
            <a:pathLst>
              <a:path w="3194178" h="1082897">
                <a:moveTo>
                  <a:pt x="0" y="1082897"/>
                </a:moveTo>
                <a:lnTo>
                  <a:pt x="120967" y="985450"/>
                </a:lnTo>
                <a:lnTo>
                  <a:pt x="213017" y="983659"/>
                </a:lnTo>
                <a:lnTo>
                  <a:pt x="412153" y="823233"/>
                </a:lnTo>
                <a:lnTo>
                  <a:pt x="554431" y="827817"/>
                </a:lnTo>
                <a:lnTo>
                  <a:pt x="645388" y="901096"/>
                </a:lnTo>
                <a:lnTo>
                  <a:pt x="932903" y="901198"/>
                </a:lnTo>
                <a:lnTo>
                  <a:pt x="1046886" y="993019"/>
                </a:lnTo>
                <a:lnTo>
                  <a:pt x="1299425" y="991050"/>
                </a:lnTo>
                <a:lnTo>
                  <a:pt x="2198306" y="266909"/>
                </a:lnTo>
                <a:lnTo>
                  <a:pt x="2860840" y="268522"/>
                </a:lnTo>
                <a:lnTo>
                  <a:pt x="319417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7731462" y="3163206"/>
            <a:ext cx="2940397" cy="1023758"/>
          </a:xfrm>
          <a:custGeom>
            <a:avLst/>
            <a:gdLst/>
            <a:ahLst/>
            <a:cxnLst/>
            <a:rect l="l" t="t" r="r" b="b"/>
            <a:pathLst>
              <a:path w="2940397" h="1023758">
                <a:moveTo>
                  <a:pt x="3022" y="1023758"/>
                </a:moveTo>
                <a:lnTo>
                  <a:pt x="0" y="921892"/>
                </a:lnTo>
                <a:lnTo>
                  <a:pt x="171526" y="783716"/>
                </a:lnTo>
                <a:lnTo>
                  <a:pt x="287528" y="788313"/>
                </a:lnTo>
                <a:lnTo>
                  <a:pt x="383108" y="865301"/>
                </a:lnTo>
                <a:lnTo>
                  <a:pt x="665988" y="861694"/>
                </a:lnTo>
                <a:lnTo>
                  <a:pt x="777113" y="951216"/>
                </a:lnTo>
                <a:lnTo>
                  <a:pt x="1090561" y="954886"/>
                </a:lnTo>
                <a:lnTo>
                  <a:pt x="1989429" y="230758"/>
                </a:lnTo>
                <a:lnTo>
                  <a:pt x="2651950" y="232371"/>
                </a:lnTo>
                <a:lnTo>
                  <a:pt x="294039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8021384" y="3221086"/>
            <a:ext cx="2650476" cy="1179373"/>
          </a:xfrm>
          <a:custGeom>
            <a:avLst/>
            <a:gdLst/>
            <a:ahLst/>
            <a:cxnLst/>
            <a:rect l="l" t="t" r="r" b="b"/>
            <a:pathLst>
              <a:path w="2650476" h="1179373">
                <a:moveTo>
                  <a:pt x="2650476" y="0"/>
                </a:moveTo>
                <a:lnTo>
                  <a:pt x="2384145" y="214554"/>
                </a:lnTo>
                <a:lnTo>
                  <a:pt x="1723682" y="225743"/>
                </a:lnTo>
                <a:lnTo>
                  <a:pt x="956017" y="844157"/>
                </a:lnTo>
                <a:lnTo>
                  <a:pt x="947673" y="1024509"/>
                </a:lnTo>
                <a:lnTo>
                  <a:pt x="759942" y="1175754"/>
                </a:lnTo>
                <a:lnTo>
                  <a:pt x="662647" y="1179373"/>
                </a:lnTo>
                <a:lnTo>
                  <a:pt x="341515" y="920662"/>
                </a:lnTo>
                <a:lnTo>
                  <a:pt x="0" y="916432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7953643" y="3293438"/>
            <a:ext cx="2718216" cy="1169335"/>
          </a:xfrm>
          <a:custGeom>
            <a:avLst/>
            <a:gdLst/>
            <a:ahLst/>
            <a:cxnLst/>
            <a:rect l="l" t="t" r="r" b="b"/>
            <a:pathLst>
              <a:path w="2718216" h="1169335">
                <a:moveTo>
                  <a:pt x="2718216" y="0"/>
                </a:moveTo>
                <a:lnTo>
                  <a:pt x="2469172" y="200630"/>
                </a:lnTo>
                <a:lnTo>
                  <a:pt x="1799729" y="204567"/>
                </a:lnTo>
                <a:lnTo>
                  <a:pt x="1087310" y="778505"/>
                </a:lnTo>
                <a:lnTo>
                  <a:pt x="1078966" y="958845"/>
                </a:lnTo>
                <a:lnTo>
                  <a:pt x="822185" y="1165715"/>
                </a:lnTo>
                <a:lnTo>
                  <a:pt x="735901" y="1169335"/>
                </a:lnTo>
                <a:lnTo>
                  <a:pt x="414769" y="910623"/>
                </a:lnTo>
                <a:lnTo>
                  <a:pt x="95351" y="912046"/>
                </a:lnTo>
                <a:lnTo>
                  <a:pt x="0" y="98886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9579068" y="3365773"/>
            <a:ext cx="1092791" cy="345010"/>
          </a:xfrm>
          <a:custGeom>
            <a:avLst/>
            <a:gdLst/>
            <a:ahLst/>
            <a:cxnLst/>
            <a:rect l="l" t="t" r="r" b="b"/>
            <a:pathLst>
              <a:path w="1092791" h="345010">
                <a:moveTo>
                  <a:pt x="1092791" y="0"/>
                </a:moveTo>
                <a:lnTo>
                  <a:pt x="874826" y="175592"/>
                </a:lnTo>
                <a:lnTo>
                  <a:pt x="216916" y="170271"/>
                </a:lnTo>
                <a:lnTo>
                  <a:pt x="0" y="34501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9185916" y="3409176"/>
            <a:ext cx="1485944" cy="777474"/>
          </a:xfrm>
          <a:custGeom>
            <a:avLst/>
            <a:gdLst/>
            <a:ahLst/>
            <a:cxnLst/>
            <a:rect l="l" t="t" r="r" b="b"/>
            <a:pathLst>
              <a:path w="1485944" h="777474">
                <a:moveTo>
                  <a:pt x="420852" y="565003"/>
                </a:moveTo>
                <a:lnTo>
                  <a:pt x="261112" y="567137"/>
                </a:lnTo>
                <a:lnTo>
                  <a:pt x="0" y="777474"/>
                </a:lnTo>
                <a:lnTo>
                  <a:pt x="63" y="690619"/>
                </a:lnTo>
                <a:lnTo>
                  <a:pt x="314299" y="437470"/>
                </a:lnTo>
                <a:lnTo>
                  <a:pt x="513181" y="436428"/>
                </a:lnTo>
                <a:lnTo>
                  <a:pt x="578904" y="383457"/>
                </a:lnTo>
                <a:lnTo>
                  <a:pt x="614680" y="282301"/>
                </a:lnTo>
                <a:lnTo>
                  <a:pt x="743381" y="178618"/>
                </a:lnTo>
                <a:lnTo>
                  <a:pt x="1268006" y="175570"/>
                </a:lnTo>
                <a:lnTo>
                  <a:pt x="1485944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9803568" y="4132637"/>
            <a:ext cx="868292" cy="467979"/>
          </a:xfrm>
          <a:custGeom>
            <a:avLst/>
            <a:gdLst/>
            <a:ahLst/>
            <a:cxnLst/>
            <a:rect l="l" t="t" r="r" b="b"/>
            <a:pathLst>
              <a:path w="868292" h="467979">
                <a:moveTo>
                  <a:pt x="868292" y="0"/>
                </a:moveTo>
                <a:lnTo>
                  <a:pt x="672845" y="157452"/>
                </a:lnTo>
                <a:lnTo>
                  <a:pt x="373837" y="166824"/>
                </a:lnTo>
                <a:lnTo>
                  <a:pt x="0" y="4679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9965225" y="4074756"/>
            <a:ext cx="706635" cy="323303"/>
          </a:xfrm>
          <a:custGeom>
            <a:avLst/>
            <a:gdLst/>
            <a:ahLst/>
            <a:cxnLst/>
            <a:rect l="l" t="t" r="r" b="b"/>
            <a:pathLst>
              <a:path w="706635" h="323303">
                <a:moveTo>
                  <a:pt x="706635" y="0"/>
                </a:moveTo>
                <a:lnTo>
                  <a:pt x="502881" y="164133"/>
                </a:lnTo>
                <a:lnTo>
                  <a:pt x="194881" y="166292"/>
                </a:lnTo>
                <a:lnTo>
                  <a:pt x="0" y="3233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10034254" y="3495999"/>
            <a:ext cx="637606" cy="188364"/>
          </a:xfrm>
          <a:custGeom>
            <a:avLst/>
            <a:gdLst/>
            <a:ahLst/>
            <a:cxnLst/>
            <a:rect l="l" t="t" r="r" b="b"/>
            <a:pathLst>
              <a:path w="637606" h="188364">
                <a:moveTo>
                  <a:pt x="637606" y="0"/>
                </a:moveTo>
                <a:lnTo>
                  <a:pt x="403796" y="188364"/>
                </a:lnTo>
                <a:lnTo>
                  <a:pt x="0" y="1864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8061418" y="3713030"/>
            <a:ext cx="2610443" cy="1104619"/>
          </a:xfrm>
          <a:custGeom>
            <a:avLst/>
            <a:gdLst/>
            <a:ahLst/>
            <a:cxnLst/>
            <a:rect l="l" t="t" r="r" b="b"/>
            <a:pathLst>
              <a:path w="2610443" h="1104619">
                <a:moveTo>
                  <a:pt x="2610443" y="0"/>
                </a:moveTo>
                <a:lnTo>
                  <a:pt x="2414651" y="157720"/>
                </a:lnTo>
                <a:lnTo>
                  <a:pt x="2192997" y="162660"/>
                </a:lnTo>
                <a:lnTo>
                  <a:pt x="2016887" y="304545"/>
                </a:lnTo>
                <a:lnTo>
                  <a:pt x="1852091" y="307085"/>
                </a:lnTo>
                <a:lnTo>
                  <a:pt x="1576971" y="528700"/>
                </a:lnTo>
                <a:lnTo>
                  <a:pt x="1221333" y="525855"/>
                </a:lnTo>
                <a:lnTo>
                  <a:pt x="803529" y="862418"/>
                </a:lnTo>
                <a:lnTo>
                  <a:pt x="602348" y="865326"/>
                </a:lnTo>
                <a:lnTo>
                  <a:pt x="525208" y="927480"/>
                </a:lnTo>
                <a:lnTo>
                  <a:pt x="224116" y="924063"/>
                </a:lnTo>
                <a:lnTo>
                  <a:pt x="0" y="11046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8034478" y="3655167"/>
            <a:ext cx="2637382" cy="1111843"/>
          </a:xfrm>
          <a:custGeom>
            <a:avLst/>
            <a:gdLst/>
            <a:ahLst/>
            <a:cxnLst/>
            <a:rect l="l" t="t" r="r" b="b"/>
            <a:pathLst>
              <a:path w="2637382" h="1111843">
                <a:moveTo>
                  <a:pt x="2637382" y="0"/>
                </a:moveTo>
                <a:lnTo>
                  <a:pt x="2419489" y="175523"/>
                </a:lnTo>
                <a:lnTo>
                  <a:pt x="2188845" y="173224"/>
                </a:lnTo>
                <a:lnTo>
                  <a:pt x="2012721" y="315121"/>
                </a:lnTo>
                <a:lnTo>
                  <a:pt x="1847926" y="317649"/>
                </a:lnTo>
                <a:lnTo>
                  <a:pt x="1572831" y="539264"/>
                </a:lnTo>
                <a:lnTo>
                  <a:pt x="1217168" y="536406"/>
                </a:lnTo>
                <a:lnTo>
                  <a:pt x="799376" y="872981"/>
                </a:lnTo>
                <a:lnTo>
                  <a:pt x="598195" y="875902"/>
                </a:lnTo>
                <a:lnTo>
                  <a:pt x="521055" y="938044"/>
                </a:lnTo>
                <a:lnTo>
                  <a:pt x="219964" y="934627"/>
                </a:lnTo>
                <a:lnTo>
                  <a:pt x="0" y="11118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7091529" y="6096"/>
            <a:ext cx="1011402" cy="3147617"/>
          </a:xfrm>
          <a:custGeom>
            <a:avLst/>
            <a:gdLst/>
            <a:ahLst/>
            <a:cxnLst/>
            <a:rect l="l" t="t" r="r" b="b"/>
            <a:pathLst>
              <a:path w="1011402" h="3147617">
                <a:moveTo>
                  <a:pt x="925738" y="0"/>
                </a:moveTo>
                <a:lnTo>
                  <a:pt x="46545" y="708277"/>
                </a:lnTo>
                <a:lnTo>
                  <a:pt x="44411" y="1164969"/>
                </a:lnTo>
                <a:lnTo>
                  <a:pt x="1010132" y="1942958"/>
                </a:lnTo>
                <a:lnTo>
                  <a:pt x="1011402" y="2115793"/>
                </a:lnTo>
                <a:lnTo>
                  <a:pt x="270103" y="2712997"/>
                </a:lnTo>
                <a:lnTo>
                  <a:pt x="272592" y="2928021"/>
                </a:lnTo>
                <a:lnTo>
                  <a:pt x="0" y="31476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5667566" y="6096"/>
            <a:ext cx="427921" cy="1715545"/>
          </a:xfrm>
          <a:custGeom>
            <a:avLst/>
            <a:gdLst/>
            <a:ahLst/>
            <a:cxnLst/>
            <a:rect l="l" t="t" r="r" b="b"/>
            <a:pathLst>
              <a:path w="427921" h="1715545">
                <a:moveTo>
                  <a:pt x="427921" y="0"/>
                </a:moveTo>
                <a:lnTo>
                  <a:pt x="0" y="344732"/>
                </a:lnTo>
                <a:lnTo>
                  <a:pt x="12052" y="1453112"/>
                </a:lnTo>
                <a:lnTo>
                  <a:pt x="267538" y="1658941"/>
                </a:lnTo>
                <a:lnTo>
                  <a:pt x="264934" y="171554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5696877" y="6096"/>
            <a:ext cx="631697" cy="2035950"/>
          </a:xfrm>
          <a:custGeom>
            <a:avLst/>
            <a:gdLst/>
            <a:ahLst/>
            <a:cxnLst/>
            <a:rect l="l" t="t" r="r" b="b"/>
            <a:pathLst>
              <a:path w="631697" h="2035950">
                <a:moveTo>
                  <a:pt x="631697" y="0"/>
                </a:moveTo>
                <a:lnTo>
                  <a:pt x="164185" y="376708"/>
                </a:lnTo>
                <a:lnTo>
                  <a:pt x="167703" y="1456373"/>
                </a:lnTo>
                <a:lnTo>
                  <a:pt x="496836" y="1722057"/>
                </a:lnTo>
                <a:lnTo>
                  <a:pt x="503364" y="1765225"/>
                </a:lnTo>
                <a:lnTo>
                  <a:pt x="164376" y="2035950"/>
                </a:lnTo>
                <a:lnTo>
                  <a:pt x="0" y="20359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5699615" y="6096"/>
            <a:ext cx="719191" cy="2257776"/>
          </a:xfrm>
          <a:custGeom>
            <a:avLst/>
            <a:gdLst/>
            <a:ahLst/>
            <a:cxnLst/>
            <a:rect l="l" t="t" r="r" b="b"/>
            <a:pathLst>
              <a:path w="719191" h="2257776">
                <a:moveTo>
                  <a:pt x="719191" y="0"/>
                </a:moveTo>
                <a:lnTo>
                  <a:pt x="226885" y="396604"/>
                </a:lnTo>
                <a:lnTo>
                  <a:pt x="232016" y="1439122"/>
                </a:lnTo>
                <a:lnTo>
                  <a:pt x="593953" y="1730688"/>
                </a:lnTo>
                <a:lnTo>
                  <a:pt x="585431" y="1786136"/>
                </a:lnTo>
                <a:lnTo>
                  <a:pt x="0" y="22577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5984121" y="6096"/>
            <a:ext cx="506515" cy="2011806"/>
          </a:xfrm>
          <a:custGeom>
            <a:avLst/>
            <a:gdLst/>
            <a:ahLst/>
            <a:cxnLst/>
            <a:rect l="l" t="t" r="r" b="b"/>
            <a:pathLst>
              <a:path w="506515" h="2011806">
                <a:moveTo>
                  <a:pt x="506515" y="0"/>
                </a:moveTo>
                <a:lnTo>
                  <a:pt x="0" y="408051"/>
                </a:lnTo>
                <a:lnTo>
                  <a:pt x="15151" y="1421269"/>
                </a:lnTo>
                <a:lnTo>
                  <a:pt x="409600" y="1739023"/>
                </a:lnTo>
                <a:lnTo>
                  <a:pt x="407301" y="1816201"/>
                </a:lnTo>
                <a:lnTo>
                  <a:pt x="164490" y="2011807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6031863" y="6096"/>
            <a:ext cx="548580" cy="2221606"/>
          </a:xfrm>
          <a:custGeom>
            <a:avLst/>
            <a:gdLst/>
            <a:ahLst/>
            <a:cxnLst/>
            <a:rect l="l" t="t" r="r" b="b"/>
            <a:pathLst>
              <a:path w="548580" h="2221606">
                <a:moveTo>
                  <a:pt x="548580" y="0"/>
                </a:moveTo>
                <a:lnTo>
                  <a:pt x="18859" y="426753"/>
                </a:lnTo>
                <a:lnTo>
                  <a:pt x="26060" y="1410635"/>
                </a:lnTo>
                <a:lnTo>
                  <a:pt x="453009" y="1754589"/>
                </a:lnTo>
                <a:lnTo>
                  <a:pt x="459016" y="1851833"/>
                </a:lnTo>
                <a:lnTo>
                  <a:pt x="0" y="222160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6108344" y="6096"/>
            <a:ext cx="543931" cy="1952535"/>
          </a:xfrm>
          <a:custGeom>
            <a:avLst/>
            <a:gdLst/>
            <a:ahLst/>
            <a:cxnLst/>
            <a:rect l="l" t="t" r="r" b="b"/>
            <a:pathLst>
              <a:path w="543931" h="1952535">
                <a:moveTo>
                  <a:pt x="543931" y="0"/>
                </a:moveTo>
                <a:lnTo>
                  <a:pt x="0" y="438187"/>
                </a:lnTo>
                <a:lnTo>
                  <a:pt x="17221" y="1392783"/>
                </a:lnTo>
                <a:lnTo>
                  <a:pt x="476669" y="1762912"/>
                </a:lnTo>
                <a:lnTo>
                  <a:pt x="474065" y="195253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6174944" y="6096"/>
            <a:ext cx="587425" cy="2189322"/>
          </a:xfrm>
          <a:custGeom>
            <a:avLst/>
            <a:gdLst/>
            <a:ahLst/>
            <a:cxnLst/>
            <a:rect l="l" t="t" r="r" b="b"/>
            <a:pathLst>
              <a:path w="587425" h="2189322">
                <a:moveTo>
                  <a:pt x="567133" y="0"/>
                </a:moveTo>
                <a:lnTo>
                  <a:pt x="0" y="456877"/>
                </a:lnTo>
                <a:lnTo>
                  <a:pt x="9271" y="1382161"/>
                </a:lnTo>
                <a:lnTo>
                  <a:pt x="584098" y="1845241"/>
                </a:lnTo>
                <a:lnTo>
                  <a:pt x="587425" y="2081664"/>
                </a:lnTo>
                <a:lnTo>
                  <a:pt x="453771" y="2189322"/>
                </a:lnTo>
                <a:lnTo>
                  <a:pt x="74002" y="2187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6193513" y="6096"/>
            <a:ext cx="639292" cy="2424173"/>
          </a:xfrm>
          <a:custGeom>
            <a:avLst/>
            <a:gdLst/>
            <a:ahLst/>
            <a:cxnLst/>
            <a:rect l="l" t="t" r="r" b="b"/>
            <a:pathLst>
              <a:path w="639292" h="2424173">
                <a:moveTo>
                  <a:pt x="638374" y="0"/>
                </a:moveTo>
                <a:lnTo>
                  <a:pt x="48031" y="475574"/>
                </a:lnTo>
                <a:lnTo>
                  <a:pt x="58343" y="1364307"/>
                </a:lnTo>
                <a:lnTo>
                  <a:pt x="638060" y="1831312"/>
                </a:lnTo>
                <a:lnTo>
                  <a:pt x="639292" y="2082772"/>
                </a:lnTo>
                <a:lnTo>
                  <a:pt x="471131" y="2218255"/>
                </a:lnTo>
                <a:lnTo>
                  <a:pt x="252895" y="2220452"/>
                </a:lnTo>
                <a:lnTo>
                  <a:pt x="0" y="24241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6381286" y="6096"/>
            <a:ext cx="594286" cy="953673"/>
          </a:xfrm>
          <a:custGeom>
            <a:avLst/>
            <a:gdLst/>
            <a:ahLst/>
            <a:cxnLst/>
            <a:rect l="l" t="t" r="r" b="b"/>
            <a:pathLst>
              <a:path w="594286" h="953673">
                <a:moveTo>
                  <a:pt x="594286" y="0"/>
                </a:moveTo>
                <a:lnTo>
                  <a:pt x="812" y="478109"/>
                </a:lnTo>
                <a:lnTo>
                  <a:pt x="0" y="9536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6459548" y="6096"/>
            <a:ext cx="784644" cy="2163744"/>
          </a:xfrm>
          <a:custGeom>
            <a:avLst/>
            <a:gdLst/>
            <a:ahLst/>
            <a:cxnLst/>
            <a:rect l="l" t="t" r="r" b="b"/>
            <a:pathLst>
              <a:path w="784644" h="2163744">
                <a:moveTo>
                  <a:pt x="749504" y="0"/>
                </a:moveTo>
                <a:lnTo>
                  <a:pt x="12484" y="593732"/>
                </a:lnTo>
                <a:lnTo>
                  <a:pt x="0" y="1357992"/>
                </a:lnTo>
                <a:lnTo>
                  <a:pt x="654494" y="1885233"/>
                </a:lnTo>
                <a:lnTo>
                  <a:pt x="651319" y="2056315"/>
                </a:lnTo>
                <a:lnTo>
                  <a:pt x="784644" y="216374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6536167" y="6096"/>
            <a:ext cx="726774" cy="1874343"/>
          </a:xfrm>
          <a:custGeom>
            <a:avLst/>
            <a:gdLst/>
            <a:ahLst/>
            <a:cxnLst/>
            <a:rect l="l" t="t" r="r" b="b"/>
            <a:pathLst>
              <a:path w="726774" h="1874343">
                <a:moveTo>
                  <a:pt x="726774" y="0"/>
                </a:moveTo>
                <a:lnTo>
                  <a:pt x="2476" y="583489"/>
                </a:lnTo>
                <a:lnTo>
                  <a:pt x="0" y="1318438"/>
                </a:lnTo>
                <a:lnTo>
                  <a:pt x="690067" y="18743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6621768" y="6096"/>
            <a:ext cx="730973" cy="1993141"/>
          </a:xfrm>
          <a:custGeom>
            <a:avLst/>
            <a:gdLst/>
            <a:ahLst/>
            <a:cxnLst/>
            <a:rect l="l" t="t" r="r" b="b"/>
            <a:pathLst>
              <a:path w="730973" h="1993141">
                <a:moveTo>
                  <a:pt x="730973" y="0"/>
                </a:moveTo>
                <a:lnTo>
                  <a:pt x="10426" y="580469"/>
                </a:lnTo>
                <a:lnTo>
                  <a:pt x="0" y="1286094"/>
                </a:lnTo>
                <a:lnTo>
                  <a:pt x="719493" y="1865735"/>
                </a:lnTo>
                <a:lnTo>
                  <a:pt x="723112" y="19931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6775010" y="6096"/>
            <a:ext cx="775398" cy="2590563"/>
          </a:xfrm>
          <a:custGeom>
            <a:avLst/>
            <a:gdLst/>
            <a:ahLst/>
            <a:cxnLst/>
            <a:rect l="l" t="t" r="r" b="b"/>
            <a:pathLst>
              <a:path w="775398" h="2590563">
                <a:moveTo>
                  <a:pt x="775301" y="0"/>
                </a:moveTo>
                <a:lnTo>
                  <a:pt x="8343" y="617860"/>
                </a:lnTo>
                <a:lnTo>
                  <a:pt x="0" y="1264874"/>
                </a:lnTo>
                <a:lnTo>
                  <a:pt x="770686" y="1885739"/>
                </a:lnTo>
                <a:lnTo>
                  <a:pt x="775398" y="2112383"/>
                </a:lnTo>
                <a:lnTo>
                  <a:pt x="181825" y="25905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6815702" y="6096"/>
            <a:ext cx="803198" cy="3034257"/>
          </a:xfrm>
          <a:custGeom>
            <a:avLst/>
            <a:gdLst/>
            <a:ahLst/>
            <a:cxnLst/>
            <a:rect l="l" t="t" r="r" b="b"/>
            <a:pathLst>
              <a:path w="803198" h="3034257">
                <a:moveTo>
                  <a:pt x="788486" y="0"/>
                </a:moveTo>
                <a:lnTo>
                  <a:pt x="7327" y="629309"/>
                </a:lnTo>
                <a:lnTo>
                  <a:pt x="0" y="1239785"/>
                </a:lnTo>
                <a:lnTo>
                  <a:pt x="803198" y="1886837"/>
                </a:lnTo>
                <a:lnTo>
                  <a:pt x="803084" y="2115183"/>
                </a:lnTo>
                <a:lnTo>
                  <a:pt x="248208" y="2562172"/>
                </a:lnTo>
                <a:lnTo>
                  <a:pt x="256920" y="2743262"/>
                </a:lnTo>
                <a:lnTo>
                  <a:pt x="47320" y="2912108"/>
                </a:lnTo>
                <a:lnTo>
                  <a:pt x="49098" y="30342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6880652" y="6096"/>
            <a:ext cx="838390" cy="2908886"/>
          </a:xfrm>
          <a:custGeom>
            <a:avLst/>
            <a:gdLst/>
            <a:ahLst/>
            <a:cxnLst/>
            <a:rect l="l" t="t" r="r" b="b"/>
            <a:pathLst>
              <a:path w="838390" h="2908886">
                <a:moveTo>
                  <a:pt x="795384" y="0"/>
                </a:moveTo>
                <a:lnTo>
                  <a:pt x="0" y="640768"/>
                </a:lnTo>
                <a:lnTo>
                  <a:pt x="2692" y="1221920"/>
                </a:lnTo>
                <a:lnTo>
                  <a:pt x="838390" y="1895159"/>
                </a:lnTo>
                <a:lnTo>
                  <a:pt x="835533" y="2138009"/>
                </a:lnTo>
                <a:lnTo>
                  <a:pt x="273761" y="2590561"/>
                </a:lnTo>
                <a:lnTo>
                  <a:pt x="265188" y="2785556"/>
                </a:lnTo>
                <a:lnTo>
                  <a:pt x="112102" y="29088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6813153" y="6096"/>
            <a:ext cx="997064" cy="3212735"/>
          </a:xfrm>
          <a:custGeom>
            <a:avLst/>
            <a:gdLst/>
            <a:ahLst/>
            <a:cxnLst/>
            <a:rect l="l" t="t" r="r" b="b"/>
            <a:pathLst>
              <a:path w="997064" h="3212735">
                <a:moveTo>
                  <a:pt x="952687" y="0"/>
                </a:moveTo>
                <a:lnTo>
                  <a:pt x="134099" y="659450"/>
                </a:lnTo>
                <a:lnTo>
                  <a:pt x="128841" y="1211291"/>
                </a:lnTo>
                <a:lnTo>
                  <a:pt x="997064" y="1910718"/>
                </a:lnTo>
                <a:lnTo>
                  <a:pt x="996962" y="2163626"/>
                </a:lnTo>
                <a:lnTo>
                  <a:pt x="404126" y="2641209"/>
                </a:lnTo>
                <a:lnTo>
                  <a:pt x="407301" y="2884605"/>
                </a:lnTo>
                <a:lnTo>
                  <a:pt x="0" y="321273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6972910" y="6096"/>
            <a:ext cx="1037577" cy="3299387"/>
          </a:xfrm>
          <a:custGeom>
            <a:avLst/>
            <a:gdLst/>
            <a:ahLst/>
            <a:cxnLst/>
            <a:rect l="l" t="t" r="r" b="b"/>
            <a:pathLst>
              <a:path w="1037577" h="3299387">
                <a:moveTo>
                  <a:pt x="954558" y="0"/>
                </a:moveTo>
                <a:lnTo>
                  <a:pt x="98577" y="689588"/>
                </a:lnTo>
                <a:lnTo>
                  <a:pt x="104368" y="1175579"/>
                </a:lnTo>
                <a:lnTo>
                  <a:pt x="1037577" y="1927381"/>
                </a:lnTo>
                <a:lnTo>
                  <a:pt x="1036091" y="2090208"/>
                </a:lnTo>
                <a:lnTo>
                  <a:pt x="312051" y="2673480"/>
                </a:lnTo>
                <a:lnTo>
                  <a:pt x="316611" y="2901306"/>
                </a:lnTo>
                <a:lnTo>
                  <a:pt x="0" y="3156385"/>
                </a:lnTo>
                <a:lnTo>
                  <a:pt x="25" y="329938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7135941" y="6096"/>
            <a:ext cx="961390" cy="1939466"/>
          </a:xfrm>
          <a:custGeom>
            <a:avLst/>
            <a:gdLst/>
            <a:ahLst/>
            <a:cxnLst/>
            <a:rect l="l" t="t" r="r" b="b"/>
            <a:pathLst>
              <a:path w="961390" h="1939466">
                <a:moveTo>
                  <a:pt x="881326" y="0"/>
                </a:moveTo>
                <a:lnTo>
                  <a:pt x="2133" y="708277"/>
                </a:lnTo>
                <a:lnTo>
                  <a:pt x="0" y="1164969"/>
                </a:lnTo>
                <a:lnTo>
                  <a:pt x="961389" y="193946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9237822" y="2698815"/>
            <a:ext cx="1055230" cy="635762"/>
          </a:xfrm>
          <a:custGeom>
            <a:avLst/>
            <a:gdLst/>
            <a:ahLst/>
            <a:cxnLst/>
            <a:rect l="l" t="t" r="r" b="b"/>
            <a:pathLst>
              <a:path w="1055230" h="635762">
                <a:moveTo>
                  <a:pt x="1055230" y="0"/>
                </a:moveTo>
                <a:lnTo>
                  <a:pt x="930351" y="2019"/>
                </a:lnTo>
                <a:lnTo>
                  <a:pt x="371995" y="451827"/>
                </a:lnTo>
                <a:lnTo>
                  <a:pt x="227698" y="452323"/>
                </a:lnTo>
                <a:lnTo>
                  <a:pt x="0" y="63576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8574405" y="2208256"/>
            <a:ext cx="2097455" cy="1395191"/>
          </a:xfrm>
          <a:custGeom>
            <a:avLst/>
            <a:gdLst/>
            <a:ahLst/>
            <a:cxnLst/>
            <a:rect l="l" t="t" r="r" b="b"/>
            <a:pathLst>
              <a:path w="2097455" h="1395191">
                <a:moveTo>
                  <a:pt x="2097455" y="0"/>
                </a:moveTo>
                <a:lnTo>
                  <a:pt x="995349" y="887851"/>
                </a:lnTo>
                <a:lnTo>
                  <a:pt x="819264" y="885019"/>
                </a:lnTo>
                <a:lnTo>
                  <a:pt x="574090" y="1082529"/>
                </a:lnTo>
                <a:lnTo>
                  <a:pt x="581418" y="1279189"/>
                </a:lnTo>
                <a:lnTo>
                  <a:pt x="437426" y="1395191"/>
                </a:lnTo>
                <a:lnTo>
                  <a:pt x="196151" y="1393768"/>
                </a:lnTo>
                <a:lnTo>
                  <a:pt x="0" y="1235755"/>
                </a:lnTo>
                <a:lnTo>
                  <a:pt x="7150" y="11003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8712979" y="1875472"/>
            <a:ext cx="1958880" cy="1498624"/>
          </a:xfrm>
          <a:custGeom>
            <a:avLst/>
            <a:gdLst/>
            <a:ahLst/>
            <a:cxnLst/>
            <a:rect l="l" t="t" r="r" b="b"/>
            <a:pathLst>
              <a:path w="1958880" h="1498624">
                <a:moveTo>
                  <a:pt x="1958880" y="0"/>
                </a:moveTo>
                <a:lnTo>
                  <a:pt x="871194" y="876235"/>
                </a:lnTo>
                <a:lnTo>
                  <a:pt x="875055" y="1003349"/>
                </a:lnTo>
                <a:lnTo>
                  <a:pt x="261492" y="1497633"/>
                </a:lnTo>
                <a:lnTo>
                  <a:pt x="0" y="149862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7267755" y="1788667"/>
            <a:ext cx="3404105" cy="2430106"/>
          </a:xfrm>
          <a:custGeom>
            <a:avLst/>
            <a:gdLst/>
            <a:ahLst/>
            <a:cxnLst/>
            <a:rect l="l" t="t" r="r" b="b"/>
            <a:pathLst>
              <a:path w="3404105" h="2430106">
                <a:moveTo>
                  <a:pt x="3404105" y="0"/>
                </a:moveTo>
                <a:lnTo>
                  <a:pt x="2262543" y="919644"/>
                </a:lnTo>
                <a:lnTo>
                  <a:pt x="2267089" y="1075118"/>
                </a:lnTo>
                <a:lnTo>
                  <a:pt x="1698434" y="1533245"/>
                </a:lnTo>
                <a:lnTo>
                  <a:pt x="1576768" y="1540166"/>
                </a:lnTo>
                <a:lnTo>
                  <a:pt x="1366126" y="1370444"/>
                </a:lnTo>
                <a:lnTo>
                  <a:pt x="1289558" y="1370685"/>
                </a:lnTo>
                <a:lnTo>
                  <a:pt x="1172121" y="1465287"/>
                </a:lnTo>
                <a:lnTo>
                  <a:pt x="1177366" y="1576831"/>
                </a:lnTo>
                <a:lnTo>
                  <a:pt x="663930" y="1990445"/>
                </a:lnTo>
                <a:lnTo>
                  <a:pt x="503745" y="1989264"/>
                </a:lnTo>
                <a:lnTo>
                  <a:pt x="389750" y="2081097"/>
                </a:lnTo>
                <a:lnTo>
                  <a:pt x="132867" y="2085466"/>
                </a:lnTo>
                <a:lnTo>
                  <a:pt x="1625" y="2191194"/>
                </a:lnTo>
                <a:lnTo>
                  <a:pt x="0" y="243010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8863638" y="1687375"/>
            <a:ext cx="1808222" cy="1531450"/>
          </a:xfrm>
          <a:custGeom>
            <a:avLst/>
            <a:gdLst/>
            <a:ahLst/>
            <a:cxnLst/>
            <a:rect l="l" t="t" r="r" b="b"/>
            <a:pathLst>
              <a:path w="1808222" h="1531450">
                <a:moveTo>
                  <a:pt x="1808222" y="0"/>
                </a:moveTo>
                <a:lnTo>
                  <a:pt x="603796" y="970287"/>
                </a:lnTo>
                <a:lnTo>
                  <a:pt x="612495" y="1151377"/>
                </a:lnTo>
                <a:lnTo>
                  <a:pt x="140703" y="1531450"/>
                </a:lnTo>
                <a:lnTo>
                  <a:pt x="0" y="15302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5804828" y="4415842"/>
            <a:ext cx="2319921" cy="3074276"/>
          </a:xfrm>
          <a:custGeom>
            <a:avLst/>
            <a:gdLst/>
            <a:ahLst/>
            <a:cxnLst/>
            <a:rect l="l" t="t" r="r" b="b"/>
            <a:pathLst>
              <a:path w="2319921" h="3074276">
                <a:moveTo>
                  <a:pt x="2319921" y="368"/>
                </a:moveTo>
                <a:lnTo>
                  <a:pt x="2073376" y="0"/>
                </a:lnTo>
                <a:lnTo>
                  <a:pt x="2011933" y="49288"/>
                </a:lnTo>
                <a:lnTo>
                  <a:pt x="1620939" y="45846"/>
                </a:lnTo>
                <a:lnTo>
                  <a:pt x="1468894" y="168274"/>
                </a:lnTo>
                <a:lnTo>
                  <a:pt x="1470710" y="499579"/>
                </a:lnTo>
                <a:lnTo>
                  <a:pt x="1040129" y="846442"/>
                </a:lnTo>
                <a:lnTo>
                  <a:pt x="1048804" y="955205"/>
                </a:lnTo>
                <a:lnTo>
                  <a:pt x="711454" y="1226959"/>
                </a:lnTo>
                <a:lnTo>
                  <a:pt x="73609" y="1227099"/>
                </a:lnTo>
                <a:lnTo>
                  <a:pt x="0" y="1287246"/>
                </a:lnTo>
                <a:lnTo>
                  <a:pt x="0" y="30742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5931832" y="4506290"/>
            <a:ext cx="1932457" cy="2999943"/>
          </a:xfrm>
          <a:custGeom>
            <a:avLst/>
            <a:gdLst/>
            <a:ahLst/>
            <a:cxnLst/>
            <a:rect l="l" t="t" r="r" b="b"/>
            <a:pathLst>
              <a:path w="1932457" h="2999943">
                <a:moveTo>
                  <a:pt x="1932457" y="2070"/>
                </a:moveTo>
                <a:lnTo>
                  <a:pt x="1546212" y="0"/>
                </a:lnTo>
                <a:lnTo>
                  <a:pt x="1394993" y="121818"/>
                </a:lnTo>
                <a:lnTo>
                  <a:pt x="1397190" y="452831"/>
                </a:lnTo>
                <a:lnTo>
                  <a:pt x="966812" y="799553"/>
                </a:lnTo>
                <a:lnTo>
                  <a:pt x="975575" y="907288"/>
                </a:lnTo>
                <a:lnTo>
                  <a:pt x="638327" y="1178039"/>
                </a:lnTo>
                <a:lnTo>
                  <a:pt x="82550" y="1178039"/>
                </a:lnTo>
                <a:lnTo>
                  <a:pt x="0" y="1241983"/>
                </a:lnTo>
                <a:lnTo>
                  <a:pt x="0" y="299994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6033423" y="4609502"/>
            <a:ext cx="1716354" cy="2839694"/>
          </a:xfrm>
          <a:custGeom>
            <a:avLst/>
            <a:gdLst/>
            <a:ahLst/>
            <a:cxnLst/>
            <a:rect l="l" t="t" r="r" b="b"/>
            <a:pathLst>
              <a:path w="1716354" h="2839694">
                <a:moveTo>
                  <a:pt x="1716354" y="0"/>
                </a:moveTo>
                <a:lnTo>
                  <a:pt x="1547507" y="1371"/>
                </a:lnTo>
                <a:lnTo>
                  <a:pt x="1423174" y="101841"/>
                </a:lnTo>
                <a:lnTo>
                  <a:pt x="1418526" y="337248"/>
                </a:lnTo>
                <a:lnTo>
                  <a:pt x="919098" y="739673"/>
                </a:lnTo>
                <a:lnTo>
                  <a:pt x="927874" y="846213"/>
                </a:lnTo>
                <a:lnTo>
                  <a:pt x="590600" y="1115745"/>
                </a:lnTo>
                <a:lnTo>
                  <a:pt x="120649" y="1115745"/>
                </a:lnTo>
                <a:lnTo>
                  <a:pt x="0" y="1210386"/>
                </a:lnTo>
                <a:lnTo>
                  <a:pt x="0" y="28396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6419707" y="4342863"/>
            <a:ext cx="1853920" cy="1652651"/>
          </a:xfrm>
          <a:custGeom>
            <a:avLst/>
            <a:gdLst/>
            <a:ahLst/>
            <a:cxnLst/>
            <a:rect l="l" t="t" r="r" b="b"/>
            <a:pathLst>
              <a:path w="1853920" h="1652651">
                <a:moveTo>
                  <a:pt x="1853920" y="0"/>
                </a:moveTo>
                <a:lnTo>
                  <a:pt x="1848891" y="148717"/>
                </a:lnTo>
                <a:lnTo>
                  <a:pt x="1694497" y="273088"/>
                </a:lnTo>
                <a:lnTo>
                  <a:pt x="1476298" y="275259"/>
                </a:lnTo>
                <a:lnTo>
                  <a:pt x="1144816" y="542290"/>
                </a:lnTo>
                <a:lnTo>
                  <a:pt x="1148664" y="669429"/>
                </a:lnTo>
                <a:lnTo>
                  <a:pt x="907986" y="863307"/>
                </a:lnTo>
                <a:lnTo>
                  <a:pt x="901458" y="926439"/>
                </a:lnTo>
                <a:lnTo>
                  <a:pt x="0" y="16526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6956834" y="4774237"/>
            <a:ext cx="889050" cy="962202"/>
          </a:xfrm>
          <a:custGeom>
            <a:avLst/>
            <a:gdLst/>
            <a:ahLst/>
            <a:cxnLst/>
            <a:rect l="l" t="t" r="r" b="b"/>
            <a:pathLst>
              <a:path w="889050" h="962202">
                <a:moveTo>
                  <a:pt x="0" y="962202"/>
                </a:moveTo>
                <a:lnTo>
                  <a:pt x="486918" y="569937"/>
                </a:lnTo>
                <a:lnTo>
                  <a:pt x="483120" y="457238"/>
                </a:lnTo>
                <a:lnTo>
                  <a:pt x="732713" y="256171"/>
                </a:lnTo>
                <a:lnTo>
                  <a:pt x="740651" y="119545"/>
                </a:lnTo>
                <a:lnTo>
                  <a:pt x="88905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7351998" y="1980659"/>
            <a:ext cx="2675585" cy="1832483"/>
          </a:xfrm>
          <a:custGeom>
            <a:avLst/>
            <a:gdLst/>
            <a:ahLst/>
            <a:cxnLst/>
            <a:rect l="l" t="t" r="r" b="b"/>
            <a:pathLst>
              <a:path w="2675585" h="1832483">
                <a:moveTo>
                  <a:pt x="0" y="1828457"/>
                </a:moveTo>
                <a:lnTo>
                  <a:pt x="265671" y="1832483"/>
                </a:lnTo>
                <a:lnTo>
                  <a:pt x="382981" y="1738934"/>
                </a:lnTo>
                <a:lnTo>
                  <a:pt x="553478" y="1732267"/>
                </a:lnTo>
                <a:lnTo>
                  <a:pt x="1028915" y="1349514"/>
                </a:lnTo>
                <a:lnTo>
                  <a:pt x="1029182" y="1248130"/>
                </a:lnTo>
                <a:lnTo>
                  <a:pt x="1463205" y="898537"/>
                </a:lnTo>
                <a:lnTo>
                  <a:pt x="1459331" y="771461"/>
                </a:lnTo>
                <a:lnTo>
                  <a:pt x="2024557" y="316141"/>
                </a:lnTo>
                <a:lnTo>
                  <a:pt x="2022106" y="245770"/>
                </a:lnTo>
                <a:lnTo>
                  <a:pt x="2228278" y="79667"/>
                </a:lnTo>
                <a:lnTo>
                  <a:pt x="2491435" y="80556"/>
                </a:lnTo>
                <a:lnTo>
                  <a:pt x="2586291" y="0"/>
                </a:lnTo>
                <a:lnTo>
                  <a:pt x="26755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7309631" y="1771927"/>
            <a:ext cx="2808262" cy="2014359"/>
          </a:xfrm>
          <a:custGeom>
            <a:avLst/>
            <a:gdLst/>
            <a:ahLst/>
            <a:cxnLst/>
            <a:rect l="l" t="t" r="r" b="b"/>
            <a:pathLst>
              <a:path w="2808262" h="2014359">
                <a:moveTo>
                  <a:pt x="0" y="2009990"/>
                </a:moveTo>
                <a:lnTo>
                  <a:pt x="271881" y="2014359"/>
                </a:lnTo>
                <a:lnTo>
                  <a:pt x="389305" y="1919770"/>
                </a:lnTo>
                <a:lnTo>
                  <a:pt x="559866" y="1912594"/>
                </a:lnTo>
                <a:lnTo>
                  <a:pt x="1035316" y="1529562"/>
                </a:lnTo>
                <a:lnTo>
                  <a:pt x="1026629" y="1420812"/>
                </a:lnTo>
                <a:lnTo>
                  <a:pt x="1460652" y="1071168"/>
                </a:lnTo>
                <a:lnTo>
                  <a:pt x="1456804" y="944054"/>
                </a:lnTo>
                <a:lnTo>
                  <a:pt x="2022017" y="488708"/>
                </a:lnTo>
                <a:lnTo>
                  <a:pt x="2019566" y="418338"/>
                </a:lnTo>
                <a:lnTo>
                  <a:pt x="2225751" y="252234"/>
                </a:lnTo>
                <a:lnTo>
                  <a:pt x="2488907" y="257276"/>
                </a:lnTo>
                <a:lnTo>
                  <a:pt x="280826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7531573" y="804768"/>
            <a:ext cx="3140286" cy="2877071"/>
          </a:xfrm>
          <a:custGeom>
            <a:avLst/>
            <a:gdLst/>
            <a:ahLst/>
            <a:cxnLst/>
            <a:rect l="l" t="t" r="r" b="b"/>
            <a:pathLst>
              <a:path w="3140286" h="2877071">
                <a:moveTo>
                  <a:pt x="3140286" y="0"/>
                </a:moveTo>
                <a:lnTo>
                  <a:pt x="1567599" y="1266952"/>
                </a:lnTo>
                <a:lnTo>
                  <a:pt x="1567307" y="1368476"/>
                </a:lnTo>
                <a:lnTo>
                  <a:pt x="1271384" y="1606855"/>
                </a:lnTo>
                <a:lnTo>
                  <a:pt x="1275943" y="1762366"/>
                </a:lnTo>
                <a:lnTo>
                  <a:pt x="1093965" y="1908950"/>
                </a:lnTo>
                <a:lnTo>
                  <a:pt x="1092288" y="2026056"/>
                </a:lnTo>
                <a:lnTo>
                  <a:pt x="654812" y="2378494"/>
                </a:lnTo>
                <a:lnTo>
                  <a:pt x="658672" y="2505596"/>
                </a:lnTo>
                <a:lnTo>
                  <a:pt x="335140" y="2766238"/>
                </a:lnTo>
                <a:lnTo>
                  <a:pt x="143167" y="2761729"/>
                </a:lnTo>
                <a:lnTo>
                  <a:pt x="0" y="287707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8117203" y="515391"/>
            <a:ext cx="2554656" cy="2432975"/>
          </a:xfrm>
          <a:custGeom>
            <a:avLst/>
            <a:gdLst/>
            <a:ahLst/>
            <a:cxnLst/>
            <a:rect l="l" t="t" r="r" b="b"/>
            <a:pathLst>
              <a:path w="2554656" h="2432975">
                <a:moveTo>
                  <a:pt x="2554656" y="0"/>
                </a:moveTo>
                <a:lnTo>
                  <a:pt x="650443" y="1534031"/>
                </a:lnTo>
                <a:lnTo>
                  <a:pt x="652233" y="1648344"/>
                </a:lnTo>
                <a:lnTo>
                  <a:pt x="542759" y="1736533"/>
                </a:lnTo>
                <a:lnTo>
                  <a:pt x="536968" y="1972702"/>
                </a:lnTo>
                <a:lnTo>
                  <a:pt x="382600" y="2097047"/>
                </a:lnTo>
                <a:lnTo>
                  <a:pt x="254190" y="2099219"/>
                </a:lnTo>
                <a:lnTo>
                  <a:pt x="2120" y="2302305"/>
                </a:lnTo>
                <a:lnTo>
                  <a:pt x="0" y="24329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6904492" y="443033"/>
            <a:ext cx="3767368" cy="3206295"/>
          </a:xfrm>
          <a:custGeom>
            <a:avLst/>
            <a:gdLst/>
            <a:ahLst/>
            <a:cxnLst/>
            <a:rect l="l" t="t" r="r" b="b"/>
            <a:pathLst>
              <a:path w="3767368" h="3206295">
                <a:moveTo>
                  <a:pt x="3767368" y="0"/>
                </a:moveTo>
                <a:lnTo>
                  <a:pt x="1818259" y="1570204"/>
                </a:lnTo>
                <a:lnTo>
                  <a:pt x="1820037" y="1684530"/>
                </a:lnTo>
                <a:lnTo>
                  <a:pt x="1006233" y="2340129"/>
                </a:lnTo>
                <a:lnTo>
                  <a:pt x="1000455" y="2648625"/>
                </a:lnTo>
                <a:lnTo>
                  <a:pt x="310946" y="3204098"/>
                </a:lnTo>
                <a:lnTo>
                  <a:pt x="0" y="320629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7239413" y="385165"/>
            <a:ext cx="3432446" cy="3091862"/>
          </a:xfrm>
          <a:custGeom>
            <a:avLst/>
            <a:gdLst/>
            <a:ahLst/>
            <a:cxnLst/>
            <a:rect l="l" t="t" r="r" b="b"/>
            <a:pathLst>
              <a:path w="3432446" h="3091862">
                <a:moveTo>
                  <a:pt x="3432446" y="0"/>
                </a:moveTo>
                <a:lnTo>
                  <a:pt x="1433601" y="1610267"/>
                </a:lnTo>
                <a:lnTo>
                  <a:pt x="1426413" y="1717354"/>
                </a:lnTo>
                <a:lnTo>
                  <a:pt x="612597" y="2372953"/>
                </a:lnTo>
                <a:lnTo>
                  <a:pt x="615797" y="2688688"/>
                </a:lnTo>
                <a:lnTo>
                  <a:pt x="119633" y="3088395"/>
                </a:lnTo>
                <a:lnTo>
                  <a:pt x="0" y="309186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8155203" y="573269"/>
            <a:ext cx="2516657" cy="2402369"/>
          </a:xfrm>
          <a:custGeom>
            <a:avLst/>
            <a:gdLst/>
            <a:ahLst/>
            <a:cxnLst/>
            <a:rect l="l" t="t" r="r" b="b"/>
            <a:pathLst>
              <a:path w="2516657" h="2402369">
                <a:moveTo>
                  <a:pt x="2516657" y="0"/>
                </a:moveTo>
                <a:lnTo>
                  <a:pt x="662177" y="1493951"/>
                </a:lnTo>
                <a:lnTo>
                  <a:pt x="663955" y="1608277"/>
                </a:lnTo>
                <a:lnTo>
                  <a:pt x="554494" y="1696465"/>
                </a:lnTo>
                <a:lnTo>
                  <a:pt x="557682" y="1939874"/>
                </a:lnTo>
                <a:lnTo>
                  <a:pt x="389508" y="2075357"/>
                </a:lnTo>
                <a:lnTo>
                  <a:pt x="252107" y="2070290"/>
                </a:lnTo>
                <a:lnTo>
                  <a:pt x="25" y="2273350"/>
                </a:lnTo>
                <a:lnTo>
                  <a:pt x="0" y="24023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7275023" y="312826"/>
            <a:ext cx="3396837" cy="3070575"/>
          </a:xfrm>
          <a:custGeom>
            <a:avLst/>
            <a:gdLst/>
            <a:ahLst/>
            <a:cxnLst/>
            <a:rect l="l" t="t" r="r" b="b"/>
            <a:pathLst>
              <a:path w="3396837" h="3070575">
                <a:moveTo>
                  <a:pt x="3396837" y="0"/>
                </a:moveTo>
                <a:lnTo>
                  <a:pt x="1270228" y="1713186"/>
                </a:lnTo>
                <a:lnTo>
                  <a:pt x="1265567" y="1803750"/>
                </a:lnTo>
                <a:lnTo>
                  <a:pt x="398818" y="2502009"/>
                </a:lnTo>
                <a:lnTo>
                  <a:pt x="397192" y="2836095"/>
                </a:lnTo>
                <a:lnTo>
                  <a:pt x="108178" y="3068937"/>
                </a:lnTo>
                <a:lnTo>
                  <a:pt x="0" y="30705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8495440" y="226020"/>
            <a:ext cx="2176420" cy="1678704"/>
          </a:xfrm>
          <a:custGeom>
            <a:avLst/>
            <a:gdLst/>
            <a:ahLst/>
            <a:cxnLst/>
            <a:rect l="l" t="t" r="r" b="b"/>
            <a:pathLst>
              <a:path w="2176420" h="1678704">
                <a:moveTo>
                  <a:pt x="2176420" y="0"/>
                </a:moveTo>
                <a:lnTo>
                  <a:pt x="92608" y="1678704"/>
                </a:lnTo>
                <a:lnTo>
                  <a:pt x="0" y="167733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8369696" y="6096"/>
            <a:ext cx="2233900" cy="1707197"/>
          </a:xfrm>
          <a:custGeom>
            <a:avLst/>
            <a:gdLst/>
            <a:ahLst/>
            <a:cxnLst/>
            <a:rect l="l" t="t" r="r" b="b"/>
            <a:pathLst>
              <a:path w="2233900" h="1707197">
                <a:moveTo>
                  <a:pt x="0" y="1707197"/>
                </a:moveTo>
                <a:lnTo>
                  <a:pt x="38" y="1611490"/>
                </a:lnTo>
                <a:lnTo>
                  <a:pt x="336270" y="1340624"/>
                </a:lnTo>
                <a:lnTo>
                  <a:pt x="572617" y="1338313"/>
                </a:lnTo>
                <a:lnTo>
                  <a:pt x="22339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8151973" y="6096"/>
            <a:ext cx="2289989" cy="1264201"/>
          </a:xfrm>
          <a:custGeom>
            <a:avLst/>
            <a:gdLst/>
            <a:ahLst/>
            <a:cxnLst/>
            <a:rect l="l" t="t" r="r" b="b"/>
            <a:pathLst>
              <a:path w="2289989" h="1264201">
                <a:moveTo>
                  <a:pt x="0" y="1183899"/>
                </a:moveTo>
                <a:lnTo>
                  <a:pt x="392582" y="1185626"/>
                </a:lnTo>
                <a:lnTo>
                  <a:pt x="489153" y="1263426"/>
                </a:lnTo>
                <a:lnTo>
                  <a:pt x="720699" y="1264201"/>
                </a:lnTo>
                <a:lnTo>
                  <a:pt x="228998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7560560" y="6096"/>
            <a:ext cx="780003" cy="3109457"/>
          </a:xfrm>
          <a:custGeom>
            <a:avLst/>
            <a:gdLst/>
            <a:ahLst/>
            <a:cxnLst/>
            <a:rect l="l" t="t" r="r" b="b"/>
            <a:pathLst>
              <a:path w="780003" h="3109457">
                <a:moveTo>
                  <a:pt x="780003" y="0"/>
                </a:moveTo>
                <a:lnTo>
                  <a:pt x="70611" y="571490"/>
                </a:lnTo>
                <a:lnTo>
                  <a:pt x="76682" y="657265"/>
                </a:lnTo>
                <a:lnTo>
                  <a:pt x="209168" y="764009"/>
                </a:lnTo>
                <a:lnTo>
                  <a:pt x="439877" y="761761"/>
                </a:lnTo>
                <a:lnTo>
                  <a:pt x="588314" y="881357"/>
                </a:lnTo>
                <a:lnTo>
                  <a:pt x="576872" y="988367"/>
                </a:lnTo>
                <a:lnTo>
                  <a:pt x="347713" y="1172987"/>
                </a:lnTo>
                <a:lnTo>
                  <a:pt x="343357" y="1291694"/>
                </a:lnTo>
                <a:lnTo>
                  <a:pt x="432117" y="1363220"/>
                </a:lnTo>
                <a:lnTo>
                  <a:pt x="430072" y="1607530"/>
                </a:lnTo>
                <a:lnTo>
                  <a:pt x="776630" y="1886727"/>
                </a:lnTo>
                <a:lnTo>
                  <a:pt x="770077" y="2163879"/>
                </a:lnTo>
                <a:lnTo>
                  <a:pt x="0" y="2784249"/>
                </a:lnTo>
                <a:lnTo>
                  <a:pt x="406" y="310945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6982632" y="6096"/>
            <a:ext cx="1286088" cy="3498213"/>
          </a:xfrm>
          <a:custGeom>
            <a:avLst/>
            <a:gdLst/>
            <a:ahLst/>
            <a:cxnLst/>
            <a:rect l="l" t="t" r="r" b="b"/>
            <a:pathLst>
              <a:path w="1286088" h="3498213">
                <a:moveTo>
                  <a:pt x="1286088" y="0"/>
                </a:moveTo>
                <a:lnTo>
                  <a:pt x="571182" y="575918"/>
                </a:lnTo>
                <a:lnTo>
                  <a:pt x="577253" y="652829"/>
                </a:lnTo>
                <a:lnTo>
                  <a:pt x="764997" y="804073"/>
                </a:lnTo>
                <a:lnTo>
                  <a:pt x="759739" y="987944"/>
                </a:lnTo>
                <a:lnTo>
                  <a:pt x="883018" y="1087258"/>
                </a:lnTo>
                <a:lnTo>
                  <a:pt x="890777" y="1157667"/>
                </a:lnTo>
                <a:lnTo>
                  <a:pt x="802017" y="1229168"/>
                </a:lnTo>
                <a:lnTo>
                  <a:pt x="799871" y="1303234"/>
                </a:lnTo>
                <a:lnTo>
                  <a:pt x="736434" y="1354339"/>
                </a:lnTo>
                <a:lnTo>
                  <a:pt x="726693" y="1496655"/>
                </a:lnTo>
                <a:lnTo>
                  <a:pt x="1268907" y="1933472"/>
                </a:lnTo>
                <a:lnTo>
                  <a:pt x="1278242" y="2118803"/>
                </a:lnTo>
                <a:lnTo>
                  <a:pt x="459828" y="2778111"/>
                </a:lnTo>
                <a:lnTo>
                  <a:pt x="454748" y="3042652"/>
                </a:lnTo>
                <a:lnTo>
                  <a:pt x="0" y="3408983"/>
                </a:lnTo>
                <a:lnTo>
                  <a:pt x="2108" y="349821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7371534" y="6096"/>
            <a:ext cx="843314" cy="1262865"/>
          </a:xfrm>
          <a:custGeom>
            <a:avLst/>
            <a:gdLst/>
            <a:ahLst/>
            <a:cxnLst/>
            <a:rect l="l" t="t" r="r" b="b"/>
            <a:pathLst>
              <a:path w="843314" h="1262865">
                <a:moveTo>
                  <a:pt x="843314" y="0"/>
                </a:moveTo>
                <a:lnTo>
                  <a:pt x="3429" y="676595"/>
                </a:lnTo>
                <a:lnTo>
                  <a:pt x="0" y="819406"/>
                </a:lnTo>
                <a:lnTo>
                  <a:pt x="219951" y="996609"/>
                </a:lnTo>
                <a:lnTo>
                  <a:pt x="228142" y="1074346"/>
                </a:lnTo>
                <a:lnTo>
                  <a:pt x="100241" y="1177381"/>
                </a:lnTo>
                <a:lnTo>
                  <a:pt x="101879" y="12628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7296933" y="6096"/>
            <a:ext cx="828102" cy="993575"/>
          </a:xfrm>
          <a:custGeom>
            <a:avLst/>
            <a:gdLst/>
            <a:ahLst/>
            <a:cxnLst/>
            <a:rect l="l" t="t" r="r" b="b"/>
            <a:pathLst>
              <a:path w="828102" h="993575">
                <a:moveTo>
                  <a:pt x="828102" y="0"/>
                </a:moveTo>
                <a:lnTo>
                  <a:pt x="5499" y="662689"/>
                </a:lnTo>
                <a:lnTo>
                  <a:pt x="0" y="846128"/>
                </a:lnTo>
                <a:lnTo>
                  <a:pt x="116382" y="939879"/>
                </a:lnTo>
                <a:lnTo>
                  <a:pt x="119189" y="9935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8300125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8300125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7271" y="13813"/>
                </a:moveTo>
                <a:lnTo>
                  <a:pt x="8172" y="23240"/>
                </a:lnTo>
                <a:lnTo>
                  <a:pt x="2415" y="3382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lnTo>
                  <a:pt x="42099" y="1853"/>
                </a:lnTo>
                <a:lnTo>
                  <a:pt x="30355" y="5842"/>
                </a:lnTo>
                <a:lnTo>
                  <a:pt x="19694" y="11966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7680490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54467" y="0"/>
                </a:moveTo>
                <a:lnTo>
                  <a:pt x="17272" y="13823"/>
                </a:lnTo>
                <a:lnTo>
                  <a:pt x="0" y="45053"/>
                </a:lnTo>
                <a:lnTo>
                  <a:pt x="929" y="56385"/>
                </a:lnTo>
                <a:lnTo>
                  <a:pt x="35984" y="90488"/>
                </a:lnTo>
                <a:lnTo>
                  <a:pt x="60615" y="94851"/>
                </a:lnTo>
                <a:lnTo>
                  <a:pt x="72674" y="93861"/>
                </a:lnTo>
                <a:lnTo>
                  <a:pt x="112869" y="64764"/>
                </a:lnTo>
                <a:lnTo>
                  <a:pt x="117587" y="42852"/>
                </a:lnTo>
                <a:lnTo>
                  <a:pt x="115165" y="32379"/>
                </a:lnTo>
                <a:lnTo>
                  <a:pt x="79322" y="2713"/>
                </a:lnTo>
                <a:lnTo>
                  <a:pt x="5446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7680490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17272" y="13823"/>
                </a:moveTo>
                <a:lnTo>
                  <a:pt x="8171" y="23253"/>
                </a:lnTo>
                <a:lnTo>
                  <a:pt x="2414" y="33836"/>
                </a:lnTo>
                <a:lnTo>
                  <a:pt x="0" y="45053"/>
                </a:lnTo>
                <a:lnTo>
                  <a:pt x="929" y="56385"/>
                </a:lnTo>
                <a:lnTo>
                  <a:pt x="35984" y="90488"/>
                </a:lnTo>
                <a:lnTo>
                  <a:pt x="60615" y="94851"/>
                </a:lnTo>
                <a:lnTo>
                  <a:pt x="72674" y="93861"/>
                </a:lnTo>
                <a:lnTo>
                  <a:pt x="112869" y="64764"/>
                </a:lnTo>
                <a:lnTo>
                  <a:pt x="117587" y="42852"/>
                </a:lnTo>
                <a:lnTo>
                  <a:pt x="115165" y="32379"/>
                </a:lnTo>
                <a:lnTo>
                  <a:pt x="79322" y="2713"/>
                </a:lnTo>
                <a:lnTo>
                  <a:pt x="54467" y="0"/>
                </a:lnTo>
                <a:lnTo>
                  <a:pt x="42090" y="1856"/>
                </a:lnTo>
                <a:lnTo>
                  <a:pt x="30346" y="5852"/>
                </a:lnTo>
                <a:lnTo>
                  <a:pt x="19684" y="11983"/>
                </a:lnTo>
                <a:lnTo>
                  <a:pt x="17272" y="1382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5901248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99599" y="0"/>
                </a:moveTo>
                <a:lnTo>
                  <a:pt x="52401" y="7698"/>
                </a:lnTo>
                <a:lnTo>
                  <a:pt x="18405" y="31032"/>
                </a:lnTo>
                <a:lnTo>
                  <a:pt x="0" y="74031"/>
                </a:lnTo>
                <a:lnTo>
                  <a:pt x="541" y="85388"/>
                </a:lnTo>
                <a:lnTo>
                  <a:pt x="23274" y="127347"/>
                </a:lnTo>
                <a:lnTo>
                  <a:pt x="57277" y="146594"/>
                </a:lnTo>
                <a:lnTo>
                  <a:pt x="94243" y="153739"/>
                </a:lnTo>
                <a:lnTo>
                  <a:pt x="106583" y="153496"/>
                </a:lnTo>
                <a:lnTo>
                  <a:pt x="152369" y="139767"/>
                </a:lnTo>
                <a:lnTo>
                  <a:pt x="180390" y="113694"/>
                </a:lnTo>
                <a:lnTo>
                  <a:pt x="192118" y="80735"/>
                </a:lnTo>
                <a:lnTo>
                  <a:pt x="191934" y="69477"/>
                </a:lnTo>
                <a:lnTo>
                  <a:pt x="171011" y="27830"/>
                </a:lnTo>
                <a:lnTo>
                  <a:pt x="136533" y="7811"/>
                </a:lnTo>
                <a:lnTo>
                  <a:pt x="9959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5901248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28150" y="21871"/>
                </a:moveTo>
                <a:lnTo>
                  <a:pt x="1515" y="62721"/>
                </a:lnTo>
                <a:lnTo>
                  <a:pt x="0" y="74031"/>
                </a:lnTo>
                <a:lnTo>
                  <a:pt x="541" y="85388"/>
                </a:lnTo>
                <a:lnTo>
                  <a:pt x="23274" y="127347"/>
                </a:lnTo>
                <a:lnTo>
                  <a:pt x="57277" y="146594"/>
                </a:lnTo>
                <a:lnTo>
                  <a:pt x="94243" y="153739"/>
                </a:lnTo>
                <a:lnTo>
                  <a:pt x="106583" y="153496"/>
                </a:lnTo>
                <a:lnTo>
                  <a:pt x="152369" y="139767"/>
                </a:lnTo>
                <a:lnTo>
                  <a:pt x="180390" y="113694"/>
                </a:lnTo>
                <a:lnTo>
                  <a:pt x="192118" y="80735"/>
                </a:lnTo>
                <a:lnTo>
                  <a:pt x="191934" y="69477"/>
                </a:lnTo>
                <a:lnTo>
                  <a:pt x="171011" y="27830"/>
                </a:lnTo>
                <a:lnTo>
                  <a:pt x="136533" y="7811"/>
                </a:lnTo>
                <a:lnTo>
                  <a:pt x="99599" y="0"/>
                </a:lnTo>
                <a:lnTo>
                  <a:pt x="87328" y="21"/>
                </a:lnTo>
                <a:lnTo>
                  <a:pt x="41806" y="12733"/>
                </a:lnTo>
                <a:lnTo>
                  <a:pt x="28150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5938320" y="22101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6754371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99614" y="0"/>
                </a:moveTo>
                <a:lnTo>
                  <a:pt x="52419" y="7698"/>
                </a:lnTo>
                <a:lnTo>
                  <a:pt x="18412" y="31039"/>
                </a:lnTo>
                <a:lnTo>
                  <a:pt x="0" y="74030"/>
                </a:lnTo>
                <a:lnTo>
                  <a:pt x="540" y="85384"/>
                </a:lnTo>
                <a:lnTo>
                  <a:pt x="23271" y="127345"/>
                </a:lnTo>
                <a:lnTo>
                  <a:pt x="57271" y="146602"/>
                </a:lnTo>
                <a:lnTo>
                  <a:pt x="94236" y="153753"/>
                </a:lnTo>
                <a:lnTo>
                  <a:pt x="106576" y="153511"/>
                </a:lnTo>
                <a:lnTo>
                  <a:pt x="152367" y="139790"/>
                </a:lnTo>
                <a:lnTo>
                  <a:pt x="180388" y="113712"/>
                </a:lnTo>
                <a:lnTo>
                  <a:pt x="192116" y="80744"/>
                </a:lnTo>
                <a:lnTo>
                  <a:pt x="191934" y="69485"/>
                </a:lnTo>
                <a:lnTo>
                  <a:pt x="171021" y="27840"/>
                </a:lnTo>
                <a:lnTo>
                  <a:pt x="136546" y="7815"/>
                </a:lnTo>
                <a:lnTo>
                  <a:pt x="9961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6754371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28159" y="21880"/>
                </a:moveTo>
                <a:lnTo>
                  <a:pt x="1516" y="62721"/>
                </a:lnTo>
                <a:lnTo>
                  <a:pt x="0" y="74030"/>
                </a:lnTo>
                <a:lnTo>
                  <a:pt x="540" y="85384"/>
                </a:lnTo>
                <a:lnTo>
                  <a:pt x="23271" y="127345"/>
                </a:lnTo>
                <a:lnTo>
                  <a:pt x="57271" y="146602"/>
                </a:lnTo>
                <a:lnTo>
                  <a:pt x="94236" y="153753"/>
                </a:lnTo>
                <a:lnTo>
                  <a:pt x="106576" y="153511"/>
                </a:lnTo>
                <a:lnTo>
                  <a:pt x="152367" y="139790"/>
                </a:lnTo>
                <a:lnTo>
                  <a:pt x="180388" y="113712"/>
                </a:lnTo>
                <a:lnTo>
                  <a:pt x="192116" y="80744"/>
                </a:lnTo>
                <a:lnTo>
                  <a:pt x="191934" y="69485"/>
                </a:lnTo>
                <a:lnTo>
                  <a:pt x="171021" y="27840"/>
                </a:lnTo>
                <a:lnTo>
                  <a:pt x="136546" y="7815"/>
                </a:lnTo>
                <a:lnTo>
                  <a:pt x="99614" y="0"/>
                </a:lnTo>
                <a:lnTo>
                  <a:pt x="87344" y="20"/>
                </a:lnTo>
                <a:lnTo>
                  <a:pt x="41824" y="12733"/>
                </a:lnTo>
                <a:lnTo>
                  <a:pt x="28159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6791440" y="298421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715848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99610" y="0"/>
                </a:moveTo>
                <a:lnTo>
                  <a:pt x="52416" y="7695"/>
                </a:lnTo>
                <a:lnTo>
                  <a:pt x="18405" y="31043"/>
                </a:lnTo>
                <a:lnTo>
                  <a:pt x="0" y="74042"/>
                </a:lnTo>
                <a:lnTo>
                  <a:pt x="540" y="85398"/>
                </a:lnTo>
                <a:lnTo>
                  <a:pt x="23266" y="127360"/>
                </a:lnTo>
                <a:lnTo>
                  <a:pt x="57274" y="146603"/>
                </a:lnTo>
                <a:lnTo>
                  <a:pt x="94246" y="153747"/>
                </a:lnTo>
                <a:lnTo>
                  <a:pt x="106587" y="153505"/>
                </a:lnTo>
                <a:lnTo>
                  <a:pt x="152381" y="139790"/>
                </a:lnTo>
                <a:lnTo>
                  <a:pt x="180398" y="113719"/>
                </a:lnTo>
                <a:lnTo>
                  <a:pt x="192121" y="80752"/>
                </a:lnTo>
                <a:lnTo>
                  <a:pt x="191937" y="69493"/>
                </a:lnTo>
                <a:lnTo>
                  <a:pt x="171022" y="27840"/>
                </a:lnTo>
                <a:lnTo>
                  <a:pt x="136543" y="7816"/>
                </a:lnTo>
                <a:lnTo>
                  <a:pt x="996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715848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28150" y="21880"/>
                </a:moveTo>
                <a:lnTo>
                  <a:pt x="1515" y="62732"/>
                </a:lnTo>
                <a:lnTo>
                  <a:pt x="0" y="74042"/>
                </a:lnTo>
                <a:lnTo>
                  <a:pt x="540" y="85398"/>
                </a:lnTo>
                <a:lnTo>
                  <a:pt x="23266" y="127360"/>
                </a:lnTo>
                <a:lnTo>
                  <a:pt x="57274" y="146603"/>
                </a:lnTo>
                <a:lnTo>
                  <a:pt x="94246" y="153747"/>
                </a:lnTo>
                <a:lnTo>
                  <a:pt x="106587" y="153505"/>
                </a:lnTo>
                <a:lnTo>
                  <a:pt x="152381" y="139790"/>
                </a:lnTo>
                <a:lnTo>
                  <a:pt x="180398" y="113719"/>
                </a:lnTo>
                <a:lnTo>
                  <a:pt x="192121" y="80752"/>
                </a:lnTo>
                <a:lnTo>
                  <a:pt x="191937" y="69493"/>
                </a:lnTo>
                <a:lnTo>
                  <a:pt x="171022" y="27840"/>
                </a:lnTo>
                <a:lnTo>
                  <a:pt x="136543" y="7816"/>
                </a:lnTo>
                <a:lnTo>
                  <a:pt x="99610" y="0"/>
                </a:lnTo>
                <a:lnTo>
                  <a:pt x="87341" y="20"/>
                </a:lnTo>
                <a:lnTo>
                  <a:pt x="41821" y="12729"/>
                </a:lnTo>
                <a:lnTo>
                  <a:pt x="28150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7195546" y="414896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54488" y="0"/>
                </a:moveTo>
                <a:lnTo>
                  <a:pt x="17271" y="13813"/>
                </a:lnTo>
                <a:lnTo>
                  <a:pt x="0" y="45049"/>
                </a:lnTo>
                <a:lnTo>
                  <a:pt x="927" y="56381"/>
                </a:lnTo>
                <a:lnTo>
                  <a:pt x="35978" y="90486"/>
                </a:lnTo>
                <a:lnTo>
                  <a:pt x="60610" y="94852"/>
                </a:lnTo>
                <a:lnTo>
                  <a:pt x="72670" y="93865"/>
                </a:lnTo>
                <a:lnTo>
                  <a:pt x="112873" y="64776"/>
                </a:lnTo>
                <a:lnTo>
                  <a:pt x="117599" y="42866"/>
                </a:lnTo>
                <a:lnTo>
                  <a:pt x="115183" y="32392"/>
                </a:lnTo>
                <a:lnTo>
                  <a:pt x="79347" y="2719"/>
                </a:lnTo>
                <a:lnTo>
                  <a:pt x="54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991542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9602" y="0"/>
                </a:moveTo>
                <a:lnTo>
                  <a:pt x="52402" y="7701"/>
                </a:lnTo>
                <a:lnTo>
                  <a:pt x="18401" y="31035"/>
                </a:lnTo>
                <a:lnTo>
                  <a:pt x="0" y="74031"/>
                </a:lnTo>
                <a:lnTo>
                  <a:pt x="542" y="85388"/>
                </a:lnTo>
                <a:lnTo>
                  <a:pt x="23284" y="127357"/>
                </a:lnTo>
                <a:lnTo>
                  <a:pt x="57286" y="146595"/>
                </a:lnTo>
                <a:lnTo>
                  <a:pt x="94253" y="153737"/>
                </a:lnTo>
                <a:lnTo>
                  <a:pt x="106593" y="153493"/>
                </a:lnTo>
                <a:lnTo>
                  <a:pt x="152384" y="139764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5"/>
                </a:lnTo>
                <a:lnTo>
                  <a:pt x="136536" y="7808"/>
                </a:lnTo>
                <a:lnTo>
                  <a:pt x="996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991542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28144" y="21877"/>
                </a:moveTo>
                <a:lnTo>
                  <a:pt x="1514" y="62720"/>
                </a:lnTo>
                <a:lnTo>
                  <a:pt x="0" y="74031"/>
                </a:lnTo>
                <a:lnTo>
                  <a:pt x="542" y="85388"/>
                </a:lnTo>
                <a:lnTo>
                  <a:pt x="23284" y="127357"/>
                </a:lnTo>
                <a:lnTo>
                  <a:pt x="57286" y="146595"/>
                </a:lnTo>
                <a:lnTo>
                  <a:pt x="94253" y="153737"/>
                </a:lnTo>
                <a:lnTo>
                  <a:pt x="106593" y="153493"/>
                </a:lnTo>
                <a:lnTo>
                  <a:pt x="152384" y="139764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5"/>
                </a:lnTo>
                <a:lnTo>
                  <a:pt x="136536" y="7808"/>
                </a:lnTo>
                <a:lnTo>
                  <a:pt x="99602" y="0"/>
                </a:lnTo>
                <a:lnTo>
                  <a:pt x="87331" y="22"/>
                </a:lnTo>
                <a:lnTo>
                  <a:pt x="41807" y="12735"/>
                </a:lnTo>
                <a:lnTo>
                  <a:pt x="28144" y="2187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9952488" y="3649792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6817235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99601" y="0"/>
                </a:moveTo>
                <a:lnTo>
                  <a:pt x="52405" y="7700"/>
                </a:lnTo>
                <a:lnTo>
                  <a:pt x="18405" y="31041"/>
                </a:lnTo>
                <a:lnTo>
                  <a:pt x="0" y="74037"/>
                </a:lnTo>
                <a:lnTo>
                  <a:pt x="541" y="85393"/>
                </a:lnTo>
                <a:lnTo>
                  <a:pt x="23274" y="127356"/>
                </a:lnTo>
                <a:lnTo>
                  <a:pt x="57275" y="146603"/>
                </a:lnTo>
                <a:lnTo>
                  <a:pt x="94246" y="153746"/>
                </a:lnTo>
                <a:lnTo>
                  <a:pt x="106588" y="153503"/>
                </a:lnTo>
                <a:lnTo>
                  <a:pt x="152380" y="139777"/>
                </a:lnTo>
                <a:lnTo>
                  <a:pt x="180396" y="113704"/>
                </a:lnTo>
                <a:lnTo>
                  <a:pt x="192120" y="80739"/>
                </a:lnTo>
                <a:lnTo>
                  <a:pt x="191935" y="69481"/>
                </a:lnTo>
                <a:lnTo>
                  <a:pt x="171008" y="27835"/>
                </a:lnTo>
                <a:lnTo>
                  <a:pt x="136533" y="7813"/>
                </a:lnTo>
                <a:lnTo>
                  <a:pt x="9960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6817235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28150" y="21881"/>
                </a:moveTo>
                <a:lnTo>
                  <a:pt x="1515" y="62727"/>
                </a:lnTo>
                <a:lnTo>
                  <a:pt x="0" y="74037"/>
                </a:lnTo>
                <a:lnTo>
                  <a:pt x="541" y="85393"/>
                </a:lnTo>
                <a:lnTo>
                  <a:pt x="23274" y="127356"/>
                </a:lnTo>
                <a:lnTo>
                  <a:pt x="57275" y="146603"/>
                </a:lnTo>
                <a:lnTo>
                  <a:pt x="94246" y="153746"/>
                </a:lnTo>
                <a:lnTo>
                  <a:pt x="106588" y="153503"/>
                </a:lnTo>
                <a:lnTo>
                  <a:pt x="152380" y="139777"/>
                </a:lnTo>
                <a:lnTo>
                  <a:pt x="180396" y="113704"/>
                </a:lnTo>
                <a:lnTo>
                  <a:pt x="192120" y="80739"/>
                </a:lnTo>
                <a:lnTo>
                  <a:pt x="191935" y="69481"/>
                </a:lnTo>
                <a:lnTo>
                  <a:pt x="171008" y="27835"/>
                </a:lnTo>
                <a:lnTo>
                  <a:pt x="136533" y="7813"/>
                </a:lnTo>
                <a:lnTo>
                  <a:pt x="99601" y="0"/>
                </a:lnTo>
                <a:lnTo>
                  <a:pt x="87331" y="21"/>
                </a:lnTo>
                <a:lnTo>
                  <a:pt x="41811" y="12737"/>
                </a:lnTo>
                <a:lnTo>
                  <a:pt x="28150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6854308" y="359914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8173259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99598" y="0"/>
                </a:moveTo>
                <a:lnTo>
                  <a:pt x="52400" y="7699"/>
                </a:lnTo>
                <a:lnTo>
                  <a:pt x="18405" y="31034"/>
                </a:lnTo>
                <a:lnTo>
                  <a:pt x="0" y="74033"/>
                </a:lnTo>
                <a:lnTo>
                  <a:pt x="540" y="85389"/>
                </a:lnTo>
                <a:lnTo>
                  <a:pt x="23266" y="127351"/>
                </a:lnTo>
                <a:lnTo>
                  <a:pt x="57269" y="146596"/>
                </a:lnTo>
                <a:lnTo>
                  <a:pt x="94240" y="153743"/>
                </a:lnTo>
                <a:lnTo>
                  <a:pt x="106581" y="153501"/>
                </a:lnTo>
                <a:lnTo>
                  <a:pt x="152372" y="139784"/>
                </a:lnTo>
                <a:lnTo>
                  <a:pt x="180386" y="113705"/>
                </a:lnTo>
                <a:lnTo>
                  <a:pt x="192109" y="80738"/>
                </a:lnTo>
                <a:lnTo>
                  <a:pt x="191925" y="69480"/>
                </a:lnTo>
                <a:lnTo>
                  <a:pt x="171009" y="27830"/>
                </a:lnTo>
                <a:lnTo>
                  <a:pt x="136532" y="7812"/>
                </a:lnTo>
                <a:lnTo>
                  <a:pt x="9959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8173259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28150" y="21871"/>
                </a:moveTo>
                <a:lnTo>
                  <a:pt x="1515" y="62723"/>
                </a:lnTo>
                <a:lnTo>
                  <a:pt x="0" y="74033"/>
                </a:lnTo>
                <a:lnTo>
                  <a:pt x="540" y="85389"/>
                </a:lnTo>
                <a:lnTo>
                  <a:pt x="23266" y="127351"/>
                </a:lnTo>
                <a:lnTo>
                  <a:pt x="57269" y="146596"/>
                </a:lnTo>
                <a:lnTo>
                  <a:pt x="94240" y="153743"/>
                </a:lnTo>
                <a:lnTo>
                  <a:pt x="106581" y="153501"/>
                </a:lnTo>
                <a:lnTo>
                  <a:pt x="152372" y="139784"/>
                </a:lnTo>
                <a:lnTo>
                  <a:pt x="180386" y="113705"/>
                </a:lnTo>
                <a:lnTo>
                  <a:pt x="192109" y="80738"/>
                </a:lnTo>
                <a:lnTo>
                  <a:pt x="191925" y="69480"/>
                </a:lnTo>
                <a:lnTo>
                  <a:pt x="171009" y="27830"/>
                </a:lnTo>
                <a:lnTo>
                  <a:pt x="136532" y="7812"/>
                </a:lnTo>
                <a:lnTo>
                  <a:pt x="99598" y="0"/>
                </a:lnTo>
                <a:lnTo>
                  <a:pt x="87327" y="21"/>
                </a:lnTo>
                <a:lnTo>
                  <a:pt x="41805" y="12733"/>
                </a:lnTo>
                <a:lnTo>
                  <a:pt x="28150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8210322" y="4286425"/>
            <a:ext cx="117585" cy="94840"/>
          </a:xfrm>
          <a:custGeom>
            <a:avLst/>
            <a:gdLst/>
            <a:ahLst/>
            <a:cxnLst/>
            <a:rect l="l" t="t" r="r" b="b"/>
            <a:pathLst>
              <a:path w="117585" h="94840">
                <a:moveTo>
                  <a:pt x="54464" y="0"/>
                </a:moveTo>
                <a:lnTo>
                  <a:pt x="17281" y="13824"/>
                </a:lnTo>
                <a:lnTo>
                  <a:pt x="0" y="45047"/>
                </a:lnTo>
                <a:lnTo>
                  <a:pt x="927" y="56377"/>
                </a:lnTo>
                <a:lnTo>
                  <a:pt x="35985" y="90476"/>
                </a:lnTo>
                <a:lnTo>
                  <a:pt x="60616" y="94840"/>
                </a:lnTo>
                <a:lnTo>
                  <a:pt x="72674" y="93852"/>
                </a:lnTo>
                <a:lnTo>
                  <a:pt x="112870" y="64760"/>
                </a:lnTo>
                <a:lnTo>
                  <a:pt x="117585" y="42846"/>
                </a:lnTo>
                <a:lnTo>
                  <a:pt x="115163" y="32372"/>
                </a:lnTo>
                <a:lnTo>
                  <a:pt x="79319" y="2709"/>
                </a:lnTo>
                <a:lnTo>
                  <a:pt x="54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10229729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99617" y="0"/>
                </a:moveTo>
                <a:lnTo>
                  <a:pt x="52417" y="7692"/>
                </a:lnTo>
                <a:lnTo>
                  <a:pt x="18404" y="31032"/>
                </a:lnTo>
                <a:lnTo>
                  <a:pt x="0" y="74029"/>
                </a:lnTo>
                <a:lnTo>
                  <a:pt x="541" y="85384"/>
                </a:lnTo>
                <a:lnTo>
                  <a:pt x="23270" y="127345"/>
                </a:lnTo>
                <a:lnTo>
                  <a:pt x="57273" y="146597"/>
                </a:lnTo>
                <a:lnTo>
                  <a:pt x="94241" y="153746"/>
                </a:lnTo>
                <a:lnTo>
                  <a:pt x="106582" y="153504"/>
                </a:lnTo>
                <a:lnTo>
                  <a:pt x="152374" y="139786"/>
                </a:lnTo>
                <a:lnTo>
                  <a:pt x="180392" y="113712"/>
                </a:lnTo>
                <a:lnTo>
                  <a:pt x="192119" y="80746"/>
                </a:lnTo>
                <a:lnTo>
                  <a:pt x="191936" y="69487"/>
                </a:lnTo>
                <a:lnTo>
                  <a:pt x="171025" y="27835"/>
                </a:lnTo>
                <a:lnTo>
                  <a:pt x="136549" y="7814"/>
                </a:lnTo>
                <a:lnTo>
                  <a:pt x="996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10229729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28148" y="21870"/>
                </a:moveTo>
                <a:lnTo>
                  <a:pt x="1515" y="62720"/>
                </a:lnTo>
                <a:lnTo>
                  <a:pt x="0" y="74029"/>
                </a:lnTo>
                <a:lnTo>
                  <a:pt x="541" y="85384"/>
                </a:lnTo>
                <a:lnTo>
                  <a:pt x="23270" y="127345"/>
                </a:lnTo>
                <a:lnTo>
                  <a:pt x="57273" y="146597"/>
                </a:lnTo>
                <a:lnTo>
                  <a:pt x="94241" y="153746"/>
                </a:lnTo>
                <a:lnTo>
                  <a:pt x="106582" y="153504"/>
                </a:lnTo>
                <a:lnTo>
                  <a:pt x="152374" y="139786"/>
                </a:lnTo>
                <a:lnTo>
                  <a:pt x="180392" y="113712"/>
                </a:lnTo>
                <a:lnTo>
                  <a:pt x="192119" y="80746"/>
                </a:lnTo>
                <a:lnTo>
                  <a:pt x="191936" y="69487"/>
                </a:lnTo>
                <a:lnTo>
                  <a:pt x="171025" y="27835"/>
                </a:lnTo>
                <a:lnTo>
                  <a:pt x="136549" y="7814"/>
                </a:lnTo>
                <a:lnTo>
                  <a:pt x="99617" y="0"/>
                </a:lnTo>
                <a:lnTo>
                  <a:pt x="87346" y="20"/>
                </a:lnTo>
                <a:lnTo>
                  <a:pt x="41820" y="12725"/>
                </a:lnTo>
                <a:lnTo>
                  <a:pt x="28148" y="2187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10266801" y="265866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7311153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99594" y="0"/>
                </a:moveTo>
                <a:lnTo>
                  <a:pt x="52397" y="7702"/>
                </a:lnTo>
                <a:lnTo>
                  <a:pt x="18402" y="31042"/>
                </a:lnTo>
                <a:lnTo>
                  <a:pt x="0" y="74038"/>
                </a:lnTo>
                <a:lnTo>
                  <a:pt x="541" y="85394"/>
                </a:lnTo>
                <a:lnTo>
                  <a:pt x="23276" y="127366"/>
                </a:lnTo>
                <a:lnTo>
                  <a:pt x="57278" y="146608"/>
                </a:lnTo>
                <a:lnTo>
                  <a:pt x="94247" y="153748"/>
                </a:lnTo>
                <a:lnTo>
                  <a:pt x="106588" y="153504"/>
                </a:lnTo>
                <a:lnTo>
                  <a:pt x="152383" y="139778"/>
                </a:lnTo>
                <a:lnTo>
                  <a:pt x="180398" y="113704"/>
                </a:lnTo>
                <a:lnTo>
                  <a:pt x="192117" y="80739"/>
                </a:lnTo>
                <a:lnTo>
                  <a:pt x="191931" y="69480"/>
                </a:lnTo>
                <a:lnTo>
                  <a:pt x="171002" y="27829"/>
                </a:lnTo>
                <a:lnTo>
                  <a:pt x="136527" y="7811"/>
                </a:lnTo>
                <a:lnTo>
                  <a:pt x="9959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7311153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28144" y="21882"/>
                </a:moveTo>
                <a:lnTo>
                  <a:pt x="1515" y="62728"/>
                </a:lnTo>
                <a:lnTo>
                  <a:pt x="0" y="74038"/>
                </a:lnTo>
                <a:lnTo>
                  <a:pt x="541" y="85394"/>
                </a:lnTo>
                <a:lnTo>
                  <a:pt x="23276" y="127366"/>
                </a:lnTo>
                <a:lnTo>
                  <a:pt x="57278" y="146608"/>
                </a:lnTo>
                <a:lnTo>
                  <a:pt x="94247" y="153748"/>
                </a:lnTo>
                <a:lnTo>
                  <a:pt x="106588" y="153504"/>
                </a:lnTo>
                <a:lnTo>
                  <a:pt x="152383" y="139778"/>
                </a:lnTo>
                <a:lnTo>
                  <a:pt x="180398" y="113704"/>
                </a:lnTo>
                <a:lnTo>
                  <a:pt x="192117" y="80739"/>
                </a:lnTo>
                <a:lnTo>
                  <a:pt x="191931" y="69480"/>
                </a:lnTo>
                <a:lnTo>
                  <a:pt x="171002" y="27829"/>
                </a:lnTo>
                <a:lnTo>
                  <a:pt x="136527" y="7811"/>
                </a:lnTo>
                <a:lnTo>
                  <a:pt x="99594" y="0"/>
                </a:lnTo>
                <a:lnTo>
                  <a:pt x="87324" y="21"/>
                </a:lnTo>
                <a:lnTo>
                  <a:pt x="41802" y="12739"/>
                </a:lnTo>
                <a:lnTo>
                  <a:pt x="28144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7348220" y="1001962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54471" y="0"/>
                </a:moveTo>
                <a:lnTo>
                  <a:pt x="17271" y="13823"/>
                </a:lnTo>
                <a:lnTo>
                  <a:pt x="0" y="45050"/>
                </a:lnTo>
                <a:lnTo>
                  <a:pt x="927" y="56382"/>
                </a:lnTo>
                <a:lnTo>
                  <a:pt x="35981" y="90489"/>
                </a:lnTo>
                <a:lnTo>
                  <a:pt x="60614" y="94853"/>
                </a:lnTo>
                <a:lnTo>
                  <a:pt x="72673" y="93864"/>
                </a:lnTo>
                <a:lnTo>
                  <a:pt x="112868" y="64769"/>
                </a:lnTo>
                <a:lnTo>
                  <a:pt x="117587" y="42856"/>
                </a:lnTo>
                <a:lnTo>
                  <a:pt x="115166" y="32383"/>
                </a:lnTo>
                <a:lnTo>
                  <a:pt x="79326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7167466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99605" y="0"/>
                </a:moveTo>
                <a:lnTo>
                  <a:pt x="52410" y="7699"/>
                </a:lnTo>
                <a:lnTo>
                  <a:pt x="18405" y="31042"/>
                </a:lnTo>
                <a:lnTo>
                  <a:pt x="0" y="74041"/>
                </a:lnTo>
                <a:lnTo>
                  <a:pt x="541" y="85398"/>
                </a:lnTo>
                <a:lnTo>
                  <a:pt x="23274" y="127357"/>
                </a:lnTo>
                <a:lnTo>
                  <a:pt x="57278" y="146597"/>
                </a:lnTo>
                <a:lnTo>
                  <a:pt x="94247" y="153741"/>
                </a:lnTo>
                <a:lnTo>
                  <a:pt x="106588" y="153499"/>
                </a:lnTo>
                <a:lnTo>
                  <a:pt x="152381" y="139781"/>
                </a:lnTo>
                <a:lnTo>
                  <a:pt x="180399" y="113712"/>
                </a:lnTo>
                <a:lnTo>
                  <a:pt x="192122" y="80747"/>
                </a:lnTo>
                <a:lnTo>
                  <a:pt x="191937" y="69488"/>
                </a:lnTo>
                <a:lnTo>
                  <a:pt x="171015" y="27834"/>
                </a:lnTo>
                <a:lnTo>
                  <a:pt x="136538" y="7813"/>
                </a:lnTo>
                <a:lnTo>
                  <a:pt x="9960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7167466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28150" y="21881"/>
                </a:moveTo>
                <a:lnTo>
                  <a:pt x="1515" y="62731"/>
                </a:lnTo>
                <a:lnTo>
                  <a:pt x="0" y="74041"/>
                </a:lnTo>
                <a:lnTo>
                  <a:pt x="541" y="85398"/>
                </a:lnTo>
                <a:lnTo>
                  <a:pt x="23274" y="127357"/>
                </a:lnTo>
                <a:lnTo>
                  <a:pt x="57278" y="146597"/>
                </a:lnTo>
                <a:lnTo>
                  <a:pt x="94247" y="153741"/>
                </a:lnTo>
                <a:lnTo>
                  <a:pt x="106588" y="153499"/>
                </a:lnTo>
                <a:lnTo>
                  <a:pt x="152381" y="139781"/>
                </a:lnTo>
                <a:lnTo>
                  <a:pt x="180399" y="113712"/>
                </a:lnTo>
                <a:lnTo>
                  <a:pt x="192122" y="80747"/>
                </a:lnTo>
                <a:lnTo>
                  <a:pt x="191937" y="69488"/>
                </a:lnTo>
                <a:lnTo>
                  <a:pt x="171015" y="27834"/>
                </a:lnTo>
                <a:lnTo>
                  <a:pt x="136538" y="7813"/>
                </a:lnTo>
                <a:lnTo>
                  <a:pt x="99605" y="0"/>
                </a:lnTo>
                <a:lnTo>
                  <a:pt x="87335" y="21"/>
                </a:lnTo>
                <a:lnTo>
                  <a:pt x="41815" y="12734"/>
                </a:lnTo>
                <a:lnTo>
                  <a:pt x="28150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" name="object 130"/>
          <p:cNvSpPr/>
          <p:nvPr/>
        </p:nvSpPr>
        <p:spPr>
          <a:xfrm>
            <a:off x="7204526" y="2116074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54498" y="0"/>
                </a:moveTo>
                <a:lnTo>
                  <a:pt x="17271" y="13813"/>
                </a:lnTo>
                <a:lnTo>
                  <a:pt x="0" y="45046"/>
                </a:lnTo>
                <a:lnTo>
                  <a:pt x="925" y="56378"/>
                </a:lnTo>
                <a:lnTo>
                  <a:pt x="35980" y="90487"/>
                </a:lnTo>
                <a:lnTo>
                  <a:pt x="60614" y="94854"/>
                </a:lnTo>
                <a:lnTo>
                  <a:pt x="72672" y="93869"/>
                </a:lnTo>
                <a:lnTo>
                  <a:pt x="112872" y="64781"/>
                </a:lnTo>
                <a:lnTo>
                  <a:pt x="117599" y="42870"/>
                </a:lnTo>
                <a:lnTo>
                  <a:pt x="115184" y="32396"/>
                </a:lnTo>
                <a:lnTo>
                  <a:pt x="79353" y="2721"/>
                </a:lnTo>
                <a:lnTo>
                  <a:pt x="544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605506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605506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6234662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6234662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7271" y="13813"/>
                </a:moveTo>
                <a:lnTo>
                  <a:pt x="8172" y="23242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lnTo>
                  <a:pt x="42104" y="1852"/>
                </a:lnTo>
                <a:lnTo>
                  <a:pt x="30359" y="5842"/>
                </a:lnTo>
                <a:lnTo>
                  <a:pt x="19697" y="11965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7177588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7177588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7271" y="13813"/>
                </a:moveTo>
                <a:lnTo>
                  <a:pt x="8172" y="23242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lnTo>
                  <a:pt x="42104" y="1852"/>
                </a:lnTo>
                <a:lnTo>
                  <a:pt x="30359" y="5842"/>
                </a:lnTo>
                <a:lnTo>
                  <a:pt x="19697" y="11965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6513048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54487" y="0"/>
                </a:moveTo>
                <a:lnTo>
                  <a:pt x="17280" y="13823"/>
                </a:lnTo>
                <a:lnTo>
                  <a:pt x="0" y="45043"/>
                </a:lnTo>
                <a:lnTo>
                  <a:pt x="925" y="56374"/>
                </a:lnTo>
                <a:lnTo>
                  <a:pt x="35981" y="90484"/>
                </a:lnTo>
                <a:lnTo>
                  <a:pt x="60614" y="94851"/>
                </a:lnTo>
                <a:lnTo>
                  <a:pt x="72673" y="93865"/>
                </a:lnTo>
                <a:lnTo>
                  <a:pt x="112872" y="64774"/>
                </a:lnTo>
                <a:lnTo>
                  <a:pt x="117595" y="42862"/>
                </a:lnTo>
                <a:lnTo>
                  <a:pt x="115178" y="32390"/>
                </a:lnTo>
                <a:lnTo>
                  <a:pt x="79341" y="2718"/>
                </a:lnTo>
                <a:lnTo>
                  <a:pt x="5448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" name="object 138"/>
          <p:cNvSpPr/>
          <p:nvPr/>
        </p:nvSpPr>
        <p:spPr>
          <a:xfrm>
            <a:off x="6513048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7280" y="13823"/>
                </a:moveTo>
                <a:lnTo>
                  <a:pt x="8177" y="23249"/>
                </a:lnTo>
                <a:lnTo>
                  <a:pt x="2417" y="33829"/>
                </a:lnTo>
                <a:lnTo>
                  <a:pt x="0" y="45043"/>
                </a:lnTo>
                <a:lnTo>
                  <a:pt x="925" y="56374"/>
                </a:lnTo>
                <a:lnTo>
                  <a:pt x="35981" y="90484"/>
                </a:lnTo>
                <a:lnTo>
                  <a:pt x="60614" y="94851"/>
                </a:lnTo>
                <a:lnTo>
                  <a:pt x="72673" y="93865"/>
                </a:lnTo>
                <a:lnTo>
                  <a:pt x="112872" y="64774"/>
                </a:lnTo>
                <a:lnTo>
                  <a:pt x="117595" y="42862"/>
                </a:lnTo>
                <a:lnTo>
                  <a:pt x="115178" y="32390"/>
                </a:lnTo>
                <a:lnTo>
                  <a:pt x="79341" y="2718"/>
                </a:lnTo>
                <a:lnTo>
                  <a:pt x="54487" y="0"/>
                </a:lnTo>
                <a:lnTo>
                  <a:pt x="42111" y="1853"/>
                </a:lnTo>
                <a:lnTo>
                  <a:pt x="30368" y="5845"/>
                </a:lnTo>
                <a:lnTo>
                  <a:pt x="19707" y="11972"/>
                </a:lnTo>
                <a:lnTo>
                  <a:pt x="17280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6315489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6315489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6483295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54470" y="0"/>
                </a:moveTo>
                <a:lnTo>
                  <a:pt x="17280" y="13813"/>
                </a:lnTo>
                <a:lnTo>
                  <a:pt x="0" y="45038"/>
                </a:lnTo>
                <a:lnTo>
                  <a:pt x="925" y="56369"/>
                </a:lnTo>
                <a:lnTo>
                  <a:pt x="35979" y="90482"/>
                </a:lnTo>
                <a:lnTo>
                  <a:pt x="60609" y="94851"/>
                </a:lnTo>
                <a:lnTo>
                  <a:pt x="72665" y="93863"/>
                </a:lnTo>
                <a:lnTo>
                  <a:pt x="112860" y="64770"/>
                </a:lnTo>
                <a:lnTo>
                  <a:pt x="117583" y="42857"/>
                </a:lnTo>
                <a:lnTo>
                  <a:pt x="115165" y="32382"/>
                </a:lnTo>
                <a:lnTo>
                  <a:pt x="79326" y="2714"/>
                </a:lnTo>
                <a:lnTo>
                  <a:pt x="5447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6483295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17280" y="13813"/>
                </a:moveTo>
                <a:lnTo>
                  <a:pt x="8177" y="23240"/>
                </a:lnTo>
                <a:lnTo>
                  <a:pt x="2417" y="33821"/>
                </a:lnTo>
                <a:lnTo>
                  <a:pt x="0" y="45038"/>
                </a:lnTo>
                <a:lnTo>
                  <a:pt x="925" y="56369"/>
                </a:lnTo>
                <a:lnTo>
                  <a:pt x="35979" y="90482"/>
                </a:lnTo>
                <a:lnTo>
                  <a:pt x="60609" y="94851"/>
                </a:lnTo>
                <a:lnTo>
                  <a:pt x="72665" y="93863"/>
                </a:lnTo>
                <a:lnTo>
                  <a:pt x="112860" y="64770"/>
                </a:lnTo>
                <a:lnTo>
                  <a:pt x="117583" y="42857"/>
                </a:lnTo>
                <a:lnTo>
                  <a:pt x="115165" y="32382"/>
                </a:lnTo>
                <a:lnTo>
                  <a:pt x="79326" y="2714"/>
                </a:lnTo>
                <a:lnTo>
                  <a:pt x="54470" y="0"/>
                </a:lnTo>
                <a:lnTo>
                  <a:pt x="42095" y="1855"/>
                </a:lnTo>
                <a:lnTo>
                  <a:pt x="30352" y="5847"/>
                </a:lnTo>
                <a:lnTo>
                  <a:pt x="19691" y="11974"/>
                </a:lnTo>
                <a:lnTo>
                  <a:pt x="17280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5615029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" name="object 144"/>
          <p:cNvSpPr/>
          <p:nvPr/>
        </p:nvSpPr>
        <p:spPr>
          <a:xfrm>
            <a:off x="5615029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" name="object 145"/>
          <p:cNvSpPr/>
          <p:nvPr/>
        </p:nvSpPr>
        <p:spPr>
          <a:xfrm>
            <a:off x="8609193" y="6096"/>
            <a:ext cx="1689055" cy="1143661"/>
          </a:xfrm>
          <a:custGeom>
            <a:avLst/>
            <a:gdLst/>
            <a:ahLst/>
            <a:cxnLst/>
            <a:rect l="l" t="t" r="r" b="b"/>
            <a:pathLst>
              <a:path w="1689055" h="1143661">
                <a:moveTo>
                  <a:pt x="1689055" y="0"/>
                </a:moveTo>
                <a:lnTo>
                  <a:pt x="269417" y="1143661"/>
                </a:lnTo>
                <a:lnTo>
                  <a:pt x="114528" y="1141883"/>
                </a:lnTo>
                <a:lnTo>
                  <a:pt x="0" y="10496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" name="object 146"/>
          <p:cNvSpPr/>
          <p:nvPr/>
        </p:nvSpPr>
        <p:spPr>
          <a:xfrm>
            <a:off x="8205087" y="6096"/>
            <a:ext cx="620411" cy="678813"/>
          </a:xfrm>
          <a:custGeom>
            <a:avLst/>
            <a:gdLst/>
            <a:ahLst/>
            <a:cxnLst/>
            <a:rect l="l" t="t" r="r" b="b"/>
            <a:pathLst>
              <a:path w="620411" h="678813">
                <a:moveTo>
                  <a:pt x="620411" y="0"/>
                </a:moveTo>
                <a:lnTo>
                  <a:pt x="0" y="499807"/>
                </a:lnTo>
                <a:lnTo>
                  <a:pt x="609" y="6788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" name="object 147"/>
          <p:cNvSpPr/>
          <p:nvPr/>
        </p:nvSpPr>
        <p:spPr>
          <a:xfrm>
            <a:off x="8795680" y="6096"/>
            <a:ext cx="1385337" cy="1033303"/>
          </a:xfrm>
          <a:custGeom>
            <a:avLst/>
            <a:gdLst/>
            <a:ahLst/>
            <a:cxnLst/>
            <a:rect l="l" t="t" r="r" b="b"/>
            <a:pathLst>
              <a:path w="1385337" h="1033303">
                <a:moveTo>
                  <a:pt x="1385337" y="0"/>
                </a:moveTo>
                <a:lnTo>
                  <a:pt x="100888" y="1033303"/>
                </a:lnTo>
                <a:lnTo>
                  <a:pt x="0" y="10333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" name="object 148"/>
          <p:cNvSpPr/>
          <p:nvPr/>
        </p:nvSpPr>
        <p:spPr>
          <a:xfrm>
            <a:off x="8147463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" name="object 149"/>
          <p:cNvSpPr/>
          <p:nvPr/>
        </p:nvSpPr>
        <p:spPr>
          <a:xfrm>
            <a:off x="8147463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" name="object 150"/>
          <p:cNvSpPr/>
          <p:nvPr/>
        </p:nvSpPr>
        <p:spPr>
          <a:xfrm>
            <a:off x="7420053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54472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0"/>
                </a:lnTo>
                <a:lnTo>
                  <a:pt x="60621" y="94831"/>
                </a:lnTo>
                <a:lnTo>
                  <a:pt x="72682" y="93843"/>
                </a:lnTo>
                <a:lnTo>
                  <a:pt x="112882" y="64748"/>
                </a:lnTo>
                <a:lnTo>
                  <a:pt x="117599" y="42838"/>
                </a:lnTo>
                <a:lnTo>
                  <a:pt x="115177" y="32366"/>
                </a:lnTo>
                <a:lnTo>
                  <a:pt x="79332" y="2711"/>
                </a:lnTo>
                <a:lnTo>
                  <a:pt x="5447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" name="object 151"/>
          <p:cNvSpPr/>
          <p:nvPr/>
        </p:nvSpPr>
        <p:spPr>
          <a:xfrm>
            <a:off x="7420053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0"/>
                </a:lnTo>
                <a:lnTo>
                  <a:pt x="60621" y="94831"/>
                </a:lnTo>
                <a:lnTo>
                  <a:pt x="72682" y="93843"/>
                </a:lnTo>
                <a:lnTo>
                  <a:pt x="112882" y="64748"/>
                </a:lnTo>
                <a:lnTo>
                  <a:pt x="117599" y="42838"/>
                </a:lnTo>
                <a:lnTo>
                  <a:pt x="115177" y="32366"/>
                </a:lnTo>
                <a:lnTo>
                  <a:pt x="79332" y="2711"/>
                </a:lnTo>
                <a:lnTo>
                  <a:pt x="54472" y="0"/>
                </a:lnTo>
                <a:lnTo>
                  <a:pt x="42093" y="1855"/>
                </a:lnTo>
                <a:lnTo>
                  <a:pt x="30347" y="5848"/>
                </a:lnTo>
                <a:lnTo>
                  <a:pt x="19684" y="11974"/>
                </a:lnTo>
                <a:lnTo>
                  <a:pt x="1727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" name="object 152"/>
          <p:cNvSpPr/>
          <p:nvPr/>
        </p:nvSpPr>
        <p:spPr>
          <a:xfrm>
            <a:off x="7940915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2" y="0"/>
                </a:moveTo>
                <a:lnTo>
                  <a:pt x="17272" y="1381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" name="object 153"/>
          <p:cNvSpPr/>
          <p:nvPr/>
        </p:nvSpPr>
        <p:spPr>
          <a:xfrm>
            <a:off x="7940915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2"/>
                </a:lnTo>
                <a:lnTo>
                  <a:pt x="2414" y="3382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lnTo>
                  <a:pt x="42083" y="1856"/>
                </a:lnTo>
                <a:lnTo>
                  <a:pt x="30339" y="5851"/>
                </a:lnTo>
                <a:lnTo>
                  <a:pt x="19677" y="11979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" name="object 154"/>
          <p:cNvSpPr/>
          <p:nvPr/>
        </p:nvSpPr>
        <p:spPr>
          <a:xfrm>
            <a:off x="7752337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54438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69"/>
                </a:lnTo>
                <a:lnTo>
                  <a:pt x="35987" y="90472"/>
                </a:lnTo>
                <a:lnTo>
                  <a:pt x="60619" y="94831"/>
                </a:lnTo>
                <a:lnTo>
                  <a:pt x="72678" y="93840"/>
                </a:lnTo>
                <a:lnTo>
                  <a:pt x="112865" y="64739"/>
                </a:lnTo>
                <a:lnTo>
                  <a:pt x="117574" y="42828"/>
                </a:lnTo>
                <a:lnTo>
                  <a:pt x="115148" y="32356"/>
                </a:lnTo>
                <a:lnTo>
                  <a:pt x="79296" y="2703"/>
                </a:lnTo>
                <a:lnTo>
                  <a:pt x="5443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" name="object 155"/>
          <p:cNvSpPr/>
          <p:nvPr/>
        </p:nvSpPr>
        <p:spPr>
          <a:xfrm>
            <a:off x="7752337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17272" y="13814"/>
                </a:moveTo>
                <a:lnTo>
                  <a:pt x="8171" y="23242"/>
                </a:lnTo>
                <a:lnTo>
                  <a:pt x="2414" y="33823"/>
                </a:lnTo>
                <a:lnTo>
                  <a:pt x="0" y="45039"/>
                </a:lnTo>
                <a:lnTo>
                  <a:pt x="929" y="56369"/>
                </a:lnTo>
                <a:lnTo>
                  <a:pt x="35987" y="90472"/>
                </a:lnTo>
                <a:lnTo>
                  <a:pt x="60619" y="94831"/>
                </a:lnTo>
                <a:lnTo>
                  <a:pt x="72678" y="93840"/>
                </a:lnTo>
                <a:lnTo>
                  <a:pt x="112865" y="64739"/>
                </a:lnTo>
                <a:lnTo>
                  <a:pt x="117574" y="42828"/>
                </a:lnTo>
                <a:lnTo>
                  <a:pt x="115148" y="32356"/>
                </a:lnTo>
                <a:lnTo>
                  <a:pt x="79296" y="2703"/>
                </a:lnTo>
                <a:lnTo>
                  <a:pt x="54438" y="0"/>
                </a:lnTo>
                <a:lnTo>
                  <a:pt x="42060" y="1861"/>
                </a:lnTo>
                <a:lnTo>
                  <a:pt x="30315" y="5861"/>
                </a:lnTo>
                <a:lnTo>
                  <a:pt x="19653" y="11996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" name="object 156"/>
          <p:cNvSpPr/>
          <p:nvPr/>
        </p:nvSpPr>
        <p:spPr>
          <a:xfrm>
            <a:off x="6881245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" name="object 157"/>
          <p:cNvSpPr/>
          <p:nvPr/>
        </p:nvSpPr>
        <p:spPr>
          <a:xfrm>
            <a:off x="6881245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" name="object 158"/>
          <p:cNvSpPr/>
          <p:nvPr/>
        </p:nvSpPr>
        <p:spPr>
          <a:xfrm>
            <a:off x="8722201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" name="object 159"/>
          <p:cNvSpPr/>
          <p:nvPr/>
        </p:nvSpPr>
        <p:spPr>
          <a:xfrm>
            <a:off x="8722201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" name="object 160"/>
          <p:cNvSpPr/>
          <p:nvPr/>
        </p:nvSpPr>
        <p:spPr>
          <a:xfrm>
            <a:off x="10068401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" name="object 161"/>
          <p:cNvSpPr/>
          <p:nvPr/>
        </p:nvSpPr>
        <p:spPr>
          <a:xfrm>
            <a:off x="10068401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" name="object 162"/>
          <p:cNvSpPr/>
          <p:nvPr/>
        </p:nvSpPr>
        <p:spPr>
          <a:xfrm>
            <a:off x="9179401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" name="object 163"/>
          <p:cNvSpPr/>
          <p:nvPr/>
        </p:nvSpPr>
        <p:spPr>
          <a:xfrm>
            <a:off x="9179401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" name="object 164"/>
          <p:cNvSpPr/>
          <p:nvPr/>
        </p:nvSpPr>
        <p:spPr>
          <a:xfrm>
            <a:off x="8138000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" name="object 165"/>
          <p:cNvSpPr/>
          <p:nvPr/>
        </p:nvSpPr>
        <p:spPr>
          <a:xfrm>
            <a:off x="8138000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3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lnTo>
                  <a:pt x="42083" y="1857"/>
                </a:lnTo>
                <a:lnTo>
                  <a:pt x="30338" y="5851"/>
                </a:lnTo>
                <a:lnTo>
                  <a:pt x="19676" y="11980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" name="object 166"/>
          <p:cNvSpPr/>
          <p:nvPr/>
        </p:nvSpPr>
        <p:spPr>
          <a:xfrm>
            <a:off x="8551569" y="1001962"/>
            <a:ext cx="117599" cy="94853"/>
          </a:xfrm>
          <a:custGeom>
            <a:avLst/>
            <a:gdLst/>
            <a:ahLst/>
            <a:cxnLst/>
            <a:rect l="l" t="t" r="r" b="b"/>
            <a:pathLst>
              <a:path w="117599" h="94853">
                <a:moveTo>
                  <a:pt x="54488" y="0"/>
                </a:moveTo>
                <a:lnTo>
                  <a:pt x="17271" y="13823"/>
                </a:lnTo>
                <a:lnTo>
                  <a:pt x="0" y="45050"/>
                </a:lnTo>
                <a:lnTo>
                  <a:pt x="927" y="56382"/>
                </a:lnTo>
                <a:lnTo>
                  <a:pt x="35980" y="90488"/>
                </a:lnTo>
                <a:lnTo>
                  <a:pt x="60615" y="94853"/>
                </a:lnTo>
                <a:lnTo>
                  <a:pt x="72676" y="93865"/>
                </a:lnTo>
                <a:lnTo>
                  <a:pt x="112877" y="64773"/>
                </a:lnTo>
                <a:lnTo>
                  <a:pt x="117599" y="42861"/>
                </a:lnTo>
                <a:lnTo>
                  <a:pt x="115181" y="32388"/>
                </a:lnTo>
                <a:lnTo>
                  <a:pt x="79344" y="2719"/>
                </a:lnTo>
                <a:lnTo>
                  <a:pt x="54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" name="object 167"/>
          <p:cNvSpPr/>
          <p:nvPr/>
        </p:nvSpPr>
        <p:spPr>
          <a:xfrm>
            <a:off x="9189173" y="32808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" name="object 168"/>
          <p:cNvSpPr/>
          <p:nvPr/>
        </p:nvSpPr>
        <p:spPr>
          <a:xfrm>
            <a:off x="9512453" y="3685975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54472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0"/>
                </a:lnTo>
                <a:lnTo>
                  <a:pt x="60621" y="94831"/>
                </a:lnTo>
                <a:lnTo>
                  <a:pt x="72682" y="93843"/>
                </a:lnTo>
                <a:lnTo>
                  <a:pt x="112882" y="64748"/>
                </a:lnTo>
                <a:lnTo>
                  <a:pt x="117599" y="42838"/>
                </a:lnTo>
                <a:lnTo>
                  <a:pt x="115177" y="32366"/>
                </a:lnTo>
                <a:lnTo>
                  <a:pt x="79332" y="2711"/>
                </a:lnTo>
                <a:lnTo>
                  <a:pt x="54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" name="object 169"/>
          <p:cNvSpPr/>
          <p:nvPr/>
        </p:nvSpPr>
        <p:spPr>
          <a:xfrm>
            <a:off x="8533611" y="3230189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" name="object 170"/>
          <p:cNvSpPr/>
          <p:nvPr/>
        </p:nvSpPr>
        <p:spPr>
          <a:xfrm>
            <a:off x="8497692" y="3881300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54455" y="0"/>
                </a:moveTo>
                <a:lnTo>
                  <a:pt x="17272" y="13814"/>
                </a:lnTo>
                <a:lnTo>
                  <a:pt x="0" y="45048"/>
                </a:lnTo>
                <a:lnTo>
                  <a:pt x="929" y="56379"/>
                </a:lnTo>
                <a:lnTo>
                  <a:pt x="35987" y="90472"/>
                </a:lnTo>
                <a:lnTo>
                  <a:pt x="60621" y="94832"/>
                </a:lnTo>
                <a:lnTo>
                  <a:pt x="72680" y="93841"/>
                </a:lnTo>
                <a:lnTo>
                  <a:pt x="112874" y="64751"/>
                </a:lnTo>
                <a:lnTo>
                  <a:pt x="117587" y="42842"/>
                </a:lnTo>
                <a:lnTo>
                  <a:pt x="115163" y="32368"/>
                </a:lnTo>
                <a:lnTo>
                  <a:pt x="79313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" name="object 171"/>
          <p:cNvSpPr/>
          <p:nvPr/>
        </p:nvSpPr>
        <p:spPr>
          <a:xfrm>
            <a:off x="7967853" y="409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5"/>
                </a:lnTo>
                <a:lnTo>
                  <a:pt x="927" y="56375"/>
                </a:lnTo>
                <a:lnTo>
                  <a:pt x="35981" y="90480"/>
                </a:lnTo>
                <a:lnTo>
                  <a:pt x="60614" y="94843"/>
                </a:lnTo>
                <a:lnTo>
                  <a:pt x="72674" y="93854"/>
                </a:lnTo>
                <a:lnTo>
                  <a:pt x="112868" y="64761"/>
                </a:lnTo>
                <a:lnTo>
                  <a:pt x="117587" y="42852"/>
                </a:lnTo>
                <a:lnTo>
                  <a:pt x="115166" y="32379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" name="object 172"/>
          <p:cNvSpPr/>
          <p:nvPr/>
        </p:nvSpPr>
        <p:spPr>
          <a:xfrm>
            <a:off x="9368772" y="430812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81" y="0"/>
                </a:moveTo>
                <a:lnTo>
                  <a:pt x="17271" y="13813"/>
                </a:lnTo>
                <a:lnTo>
                  <a:pt x="0" y="45046"/>
                </a:lnTo>
                <a:lnTo>
                  <a:pt x="925" y="56378"/>
                </a:lnTo>
                <a:lnTo>
                  <a:pt x="35981" y="90488"/>
                </a:lnTo>
                <a:lnTo>
                  <a:pt x="60613" y="94854"/>
                </a:lnTo>
                <a:lnTo>
                  <a:pt x="72670" y="93867"/>
                </a:lnTo>
                <a:lnTo>
                  <a:pt x="112863" y="64777"/>
                </a:lnTo>
                <a:lnTo>
                  <a:pt x="117586" y="42865"/>
                </a:lnTo>
                <a:lnTo>
                  <a:pt x="115170" y="32391"/>
                </a:lnTo>
                <a:lnTo>
                  <a:pt x="79334" y="2717"/>
                </a:lnTo>
                <a:lnTo>
                  <a:pt x="544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" name="object 173"/>
          <p:cNvSpPr/>
          <p:nvPr/>
        </p:nvSpPr>
        <p:spPr>
          <a:xfrm>
            <a:off x="9597372" y="4522985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7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3" y="90486"/>
                </a:lnTo>
                <a:lnTo>
                  <a:pt x="60614" y="94852"/>
                </a:lnTo>
                <a:lnTo>
                  <a:pt x="72670" y="93864"/>
                </a:lnTo>
                <a:lnTo>
                  <a:pt x="112864" y="64764"/>
                </a:lnTo>
                <a:lnTo>
                  <a:pt x="117586" y="42852"/>
                </a:lnTo>
                <a:lnTo>
                  <a:pt x="115169" y="32379"/>
                </a:lnTo>
                <a:lnTo>
                  <a:pt x="79331" y="2715"/>
                </a:lnTo>
                <a:lnTo>
                  <a:pt x="54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" name="object 174"/>
          <p:cNvSpPr/>
          <p:nvPr/>
        </p:nvSpPr>
        <p:spPr>
          <a:xfrm>
            <a:off x="9876772" y="434905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7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3" y="90486"/>
                </a:lnTo>
                <a:lnTo>
                  <a:pt x="60614" y="94852"/>
                </a:lnTo>
                <a:lnTo>
                  <a:pt x="72670" y="93864"/>
                </a:lnTo>
                <a:lnTo>
                  <a:pt x="112864" y="64764"/>
                </a:lnTo>
                <a:lnTo>
                  <a:pt x="117586" y="42852"/>
                </a:lnTo>
                <a:lnTo>
                  <a:pt x="115169" y="32379"/>
                </a:lnTo>
                <a:lnTo>
                  <a:pt x="79331" y="2715"/>
                </a:lnTo>
                <a:lnTo>
                  <a:pt x="54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" name="object 175"/>
          <p:cNvSpPr/>
          <p:nvPr/>
        </p:nvSpPr>
        <p:spPr>
          <a:xfrm>
            <a:off x="8300124" y="503881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0" y="0"/>
                </a:moveTo>
                <a:lnTo>
                  <a:pt x="17272" y="13823"/>
                </a:lnTo>
                <a:lnTo>
                  <a:pt x="0" y="45053"/>
                </a:lnTo>
                <a:lnTo>
                  <a:pt x="929" y="56385"/>
                </a:lnTo>
                <a:lnTo>
                  <a:pt x="35987" y="90482"/>
                </a:lnTo>
                <a:lnTo>
                  <a:pt x="60621" y="94841"/>
                </a:lnTo>
                <a:lnTo>
                  <a:pt x="72680" y="93851"/>
                </a:lnTo>
                <a:lnTo>
                  <a:pt x="112874" y="64758"/>
                </a:lnTo>
                <a:lnTo>
                  <a:pt x="117587" y="42846"/>
                </a:lnTo>
                <a:lnTo>
                  <a:pt x="115163" y="32373"/>
                </a:lnTo>
                <a:lnTo>
                  <a:pt x="79316" y="2710"/>
                </a:lnTo>
                <a:lnTo>
                  <a:pt x="54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" name="object 176"/>
          <p:cNvSpPr/>
          <p:nvPr/>
        </p:nvSpPr>
        <p:spPr>
          <a:xfrm>
            <a:off x="7940915" y="4995415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" name="object 177"/>
          <p:cNvSpPr/>
          <p:nvPr/>
        </p:nvSpPr>
        <p:spPr>
          <a:xfrm>
            <a:off x="7833152" y="4460056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9"/>
                </a:lnTo>
                <a:lnTo>
                  <a:pt x="927" y="56381"/>
                </a:lnTo>
                <a:lnTo>
                  <a:pt x="35981" y="90481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6"/>
                </a:lnTo>
                <a:lnTo>
                  <a:pt x="117587" y="42855"/>
                </a:lnTo>
                <a:lnTo>
                  <a:pt x="115166" y="32381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" name="object 178"/>
          <p:cNvSpPr/>
          <p:nvPr/>
        </p:nvSpPr>
        <p:spPr>
          <a:xfrm>
            <a:off x="8650353" y="332424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2" y="0"/>
                </a:moveTo>
                <a:lnTo>
                  <a:pt x="17272" y="1381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" name="object 179"/>
          <p:cNvSpPr/>
          <p:nvPr/>
        </p:nvSpPr>
        <p:spPr>
          <a:xfrm>
            <a:off x="7698448" y="456857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" name="object 180"/>
          <p:cNvSpPr/>
          <p:nvPr/>
        </p:nvSpPr>
        <p:spPr>
          <a:xfrm>
            <a:off x="7743345" y="522691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54460" y="0"/>
                </a:moveTo>
                <a:lnTo>
                  <a:pt x="17272" y="13814"/>
                </a:lnTo>
                <a:lnTo>
                  <a:pt x="0" y="45043"/>
                </a:lnTo>
                <a:lnTo>
                  <a:pt x="929" y="56375"/>
                </a:lnTo>
                <a:lnTo>
                  <a:pt x="35992" y="90472"/>
                </a:lnTo>
                <a:lnTo>
                  <a:pt x="60625" y="94832"/>
                </a:lnTo>
                <a:lnTo>
                  <a:pt x="72683" y="93841"/>
                </a:lnTo>
                <a:lnTo>
                  <a:pt x="112874" y="64749"/>
                </a:lnTo>
                <a:lnTo>
                  <a:pt x="117587" y="42837"/>
                </a:lnTo>
                <a:lnTo>
                  <a:pt x="115163" y="32363"/>
                </a:lnTo>
                <a:lnTo>
                  <a:pt x="79316" y="2707"/>
                </a:lnTo>
                <a:lnTo>
                  <a:pt x="54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" name="object 181"/>
          <p:cNvSpPr/>
          <p:nvPr/>
        </p:nvSpPr>
        <p:spPr>
          <a:xfrm>
            <a:off x="8811993" y="3165084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" name="object 182"/>
          <p:cNvSpPr/>
          <p:nvPr/>
        </p:nvSpPr>
        <p:spPr>
          <a:xfrm>
            <a:off x="6917163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54470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0"/>
                </a:lnTo>
                <a:lnTo>
                  <a:pt x="72674" y="93850"/>
                </a:lnTo>
                <a:lnTo>
                  <a:pt x="112875" y="64757"/>
                </a:lnTo>
                <a:lnTo>
                  <a:pt x="117596" y="42849"/>
                </a:lnTo>
                <a:lnTo>
                  <a:pt x="115176" y="32377"/>
                </a:lnTo>
                <a:lnTo>
                  <a:pt x="79328" y="2714"/>
                </a:lnTo>
                <a:lnTo>
                  <a:pt x="5447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" name="object 183"/>
          <p:cNvSpPr/>
          <p:nvPr/>
        </p:nvSpPr>
        <p:spPr>
          <a:xfrm>
            <a:off x="6917163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17272" y="13813"/>
                </a:moveTo>
                <a:lnTo>
                  <a:pt x="8171" y="23242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0"/>
                </a:lnTo>
                <a:lnTo>
                  <a:pt x="72674" y="93850"/>
                </a:lnTo>
                <a:lnTo>
                  <a:pt x="112875" y="64757"/>
                </a:lnTo>
                <a:lnTo>
                  <a:pt x="117596" y="42849"/>
                </a:lnTo>
                <a:lnTo>
                  <a:pt x="115176" y="32377"/>
                </a:lnTo>
                <a:lnTo>
                  <a:pt x="79328" y="2714"/>
                </a:lnTo>
                <a:lnTo>
                  <a:pt x="54470" y="0"/>
                </a:lnTo>
                <a:lnTo>
                  <a:pt x="42093" y="1854"/>
                </a:lnTo>
                <a:lnTo>
                  <a:pt x="30349" y="5846"/>
                </a:lnTo>
                <a:lnTo>
                  <a:pt x="19687" y="11971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" name="object 184"/>
          <p:cNvSpPr/>
          <p:nvPr/>
        </p:nvSpPr>
        <p:spPr>
          <a:xfrm>
            <a:off x="7464962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" name="object 185"/>
          <p:cNvSpPr/>
          <p:nvPr/>
        </p:nvSpPr>
        <p:spPr>
          <a:xfrm>
            <a:off x="7464962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" name="object 186"/>
          <p:cNvSpPr/>
          <p:nvPr/>
        </p:nvSpPr>
        <p:spPr>
          <a:xfrm>
            <a:off x="7878056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54456" y="0"/>
                </a:moveTo>
                <a:lnTo>
                  <a:pt x="17262" y="13814"/>
                </a:lnTo>
                <a:lnTo>
                  <a:pt x="0" y="45055"/>
                </a:lnTo>
                <a:lnTo>
                  <a:pt x="930" y="56387"/>
                </a:lnTo>
                <a:lnTo>
                  <a:pt x="35985" y="90477"/>
                </a:lnTo>
                <a:lnTo>
                  <a:pt x="60622" y="94833"/>
                </a:lnTo>
                <a:lnTo>
                  <a:pt x="72683" y="93842"/>
                </a:lnTo>
                <a:lnTo>
                  <a:pt x="112878" y="64750"/>
                </a:lnTo>
                <a:lnTo>
                  <a:pt x="117590" y="42841"/>
                </a:lnTo>
                <a:lnTo>
                  <a:pt x="115166" y="32367"/>
                </a:lnTo>
                <a:lnTo>
                  <a:pt x="79316" y="2707"/>
                </a:lnTo>
                <a:lnTo>
                  <a:pt x="5445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" name="object 187"/>
          <p:cNvSpPr/>
          <p:nvPr/>
        </p:nvSpPr>
        <p:spPr>
          <a:xfrm>
            <a:off x="7878056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17262" y="13814"/>
                </a:moveTo>
                <a:lnTo>
                  <a:pt x="8166" y="23249"/>
                </a:lnTo>
                <a:lnTo>
                  <a:pt x="2411" y="33836"/>
                </a:lnTo>
                <a:lnTo>
                  <a:pt x="0" y="45055"/>
                </a:lnTo>
                <a:lnTo>
                  <a:pt x="930" y="56387"/>
                </a:lnTo>
                <a:lnTo>
                  <a:pt x="35985" y="90477"/>
                </a:lnTo>
                <a:lnTo>
                  <a:pt x="60622" y="94833"/>
                </a:lnTo>
                <a:lnTo>
                  <a:pt x="72683" y="93842"/>
                </a:lnTo>
                <a:lnTo>
                  <a:pt x="112878" y="64750"/>
                </a:lnTo>
                <a:lnTo>
                  <a:pt x="117590" y="42841"/>
                </a:lnTo>
                <a:lnTo>
                  <a:pt x="115166" y="32367"/>
                </a:lnTo>
                <a:lnTo>
                  <a:pt x="79316" y="2707"/>
                </a:lnTo>
                <a:lnTo>
                  <a:pt x="54456" y="0"/>
                </a:lnTo>
                <a:lnTo>
                  <a:pt x="42076" y="1857"/>
                </a:lnTo>
                <a:lnTo>
                  <a:pt x="30329" y="5852"/>
                </a:lnTo>
                <a:lnTo>
                  <a:pt x="19666" y="11981"/>
                </a:lnTo>
                <a:lnTo>
                  <a:pt x="1726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" name="object 188"/>
          <p:cNvSpPr/>
          <p:nvPr/>
        </p:nvSpPr>
        <p:spPr>
          <a:xfrm>
            <a:off x="8048679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0" y="0"/>
                </a:moveTo>
                <a:lnTo>
                  <a:pt x="17272" y="13823"/>
                </a:lnTo>
                <a:lnTo>
                  <a:pt x="0" y="45053"/>
                </a:lnTo>
                <a:lnTo>
                  <a:pt x="929" y="56385"/>
                </a:lnTo>
                <a:lnTo>
                  <a:pt x="35987" y="90482"/>
                </a:lnTo>
                <a:lnTo>
                  <a:pt x="60621" y="94841"/>
                </a:lnTo>
                <a:lnTo>
                  <a:pt x="72680" y="93851"/>
                </a:lnTo>
                <a:lnTo>
                  <a:pt x="112874" y="64758"/>
                </a:lnTo>
                <a:lnTo>
                  <a:pt x="117587" y="42846"/>
                </a:lnTo>
                <a:lnTo>
                  <a:pt x="115163" y="32373"/>
                </a:lnTo>
                <a:lnTo>
                  <a:pt x="79316" y="2710"/>
                </a:lnTo>
                <a:lnTo>
                  <a:pt x="5446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" name="object 189"/>
          <p:cNvSpPr/>
          <p:nvPr/>
        </p:nvSpPr>
        <p:spPr>
          <a:xfrm>
            <a:off x="8048679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23"/>
                </a:moveTo>
                <a:lnTo>
                  <a:pt x="8171" y="23253"/>
                </a:lnTo>
                <a:lnTo>
                  <a:pt x="2414" y="33836"/>
                </a:lnTo>
                <a:lnTo>
                  <a:pt x="0" y="45053"/>
                </a:lnTo>
                <a:lnTo>
                  <a:pt x="929" y="56385"/>
                </a:lnTo>
                <a:lnTo>
                  <a:pt x="35987" y="90482"/>
                </a:lnTo>
                <a:lnTo>
                  <a:pt x="60621" y="94841"/>
                </a:lnTo>
                <a:lnTo>
                  <a:pt x="72680" y="93851"/>
                </a:lnTo>
                <a:lnTo>
                  <a:pt x="112874" y="64758"/>
                </a:lnTo>
                <a:lnTo>
                  <a:pt x="117587" y="42846"/>
                </a:lnTo>
                <a:lnTo>
                  <a:pt x="115163" y="32373"/>
                </a:lnTo>
                <a:lnTo>
                  <a:pt x="79316" y="2710"/>
                </a:lnTo>
                <a:lnTo>
                  <a:pt x="54460" y="0"/>
                </a:lnTo>
                <a:lnTo>
                  <a:pt x="42083" y="1858"/>
                </a:lnTo>
                <a:lnTo>
                  <a:pt x="30338" y="5855"/>
                </a:lnTo>
                <a:lnTo>
                  <a:pt x="19676" y="11988"/>
                </a:lnTo>
                <a:lnTo>
                  <a:pt x="17272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" name="object 190"/>
          <p:cNvSpPr/>
          <p:nvPr/>
        </p:nvSpPr>
        <p:spPr>
          <a:xfrm>
            <a:off x="7420054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54486" y="0"/>
                </a:moveTo>
                <a:lnTo>
                  <a:pt x="17271" y="13813"/>
                </a:lnTo>
                <a:lnTo>
                  <a:pt x="0" y="45051"/>
                </a:lnTo>
                <a:lnTo>
                  <a:pt x="925" y="56384"/>
                </a:lnTo>
                <a:lnTo>
                  <a:pt x="35977" y="90482"/>
                </a:lnTo>
                <a:lnTo>
                  <a:pt x="60615" y="94845"/>
                </a:lnTo>
                <a:lnTo>
                  <a:pt x="72676" y="93859"/>
                </a:lnTo>
                <a:lnTo>
                  <a:pt x="112876" y="64781"/>
                </a:lnTo>
                <a:lnTo>
                  <a:pt x="117599" y="42868"/>
                </a:lnTo>
                <a:lnTo>
                  <a:pt x="115182" y="32392"/>
                </a:lnTo>
                <a:lnTo>
                  <a:pt x="79344" y="2718"/>
                </a:lnTo>
                <a:lnTo>
                  <a:pt x="5448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" name="object 191"/>
          <p:cNvSpPr/>
          <p:nvPr/>
        </p:nvSpPr>
        <p:spPr>
          <a:xfrm>
            <a:off x="7420054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17271" y="13813"/>
                </a:moveTo>
                <a:lnTo>
                  <a:pt x="8172" y="23246"/>
                </a:lnTo>
                <a:lnTo>
                  <a:pt x="2415" y="33832"/>
                </a:lnTo>
                <a:lnTo>
                  <a:pt x="0" y="45051"/>
                </a:lnTo>
                <a:lnTo>
                  <a:pt x="925" y="56384"/>
                </a:lnTo>
                <a:lnTo>
                  <a:pt x="35977" y="90482"/>
                </a:lnTo>
                <a:lnTo>
                  <a:pt x="60615" y="94845"/>
                </a:lnTo>
                <a:lnTo>
                  <a:pt x="72676" y="93859"/>
                </a:lnTo>
                <a:lnTo>
                  <a:pt x="112876" y="64781"/>
                </a:lnTo>
                <a:lnTo>
                  <a:pt x="117599" y="42868"/>
                </a:lnTo>
                <a:lnTo>
                  <a:pt x="115182" y="32392"/>
                </a:lnTo>
                <a:lnTo>
                  <a:pt x="79344" y="2718"/>
                </a:lnTo>
                <a:lnTo>
                  <a:pt x="54486" y="0"/>
                </a:lnTo>
                <a:lnTo>
                  <a:pt x="42108" y="1851"/>
                </a:lnTo>
                <a:lnTo>
                  <a:pt x="30363" y="5840"/>
                </a:lnTo>
                <a:lnTo>
                  <a:pt x="19701" y="11961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" name="object 192"/>
          <p:cNvSpPr/>
          <p:nvPr/>
        </p:nvSpPr>
        <p:spPr>
          <a:xfrm>
            <a:off x="779723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" name="object 193"/>
          <p:cNvSpPr/>
          <p:nvPr/>
        </p:nvSpPr>
        <p:spPr>
          <a:xfrm>
            <a:off x="779723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" name="object 194"/>
          <p:cNvSpPr/>
          <p:nvPr/>
        </p:nvSpPr>
        <p:spPr>
          <a:xfrm>
            <a:off x="7653540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50"/>
                </a:lnTo>
                <a:lnTo>
                  <a:pt x="927" y="56381"/>
                </a:lnTo>
                <a:lnTo>
                  <a:pt x="35980" y="90480"/>
                </a:lnTo>
                <a:lnTo>
                  <a:pt x="60616" y="94843"/>
                </a:lnTo>
                <a:lnTo>
                  <a:pt x="72676" y="93856"/>
                </a:lnTo>
                <a:lnTo>
                  <a:pt x="112877" y="64771"/>
                </a:lnTo>
                <a:lnTo>
                  <a:pt x="117599" y="42860"/>
                </a:lnTo>
                <a:lnTo>
                  <a:pt x="115181" y="32386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" name="object 195"/>
          <p:cNvSpPr/>
          <p:nvPr/>
        </p:nvSpPr>
        <p:spPr>
          <a:xfrm>
            <a:off x="7653540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7271" y="13813"/>
                </a:moveTo>
                <a:lnTo>
                  <a:pt x="8172" y="23247"/>
                </a:lnTo>
                <a:lnTo>
                  <a:pt x="2414" y="33832"/>
                </a:lnTo>
                <a:lnTo>
                  <a:pt x="0" y="45050"/>
                </a:lnTo>
                <a:lnTo>
                  <a:pt x="927" y="56381"/>
                </a:lnTo>
                <a:lnTo>
                  <a:pt x="35980" y="90480"/>
                </a:lnTo>
                <a:lnTo>
                  <a:pt x="60616" y="94843"/>
                </a:lnTo>
                <a:lnTo>
                  <a:pt x="72676" y="93856"/>
                </a:lnTo>
                <a:lnTo>
                  <a:pt x="112877" y="64771"/>
                </a:lnTo>
                <a:lnTo>
                  <a:pt x="117599" y="42860"/>
                </a:lnTo>
                <a:lnTo>
                  <a:pt x="115181" y="32386"/>
                </a:lnTo>
                <a:lnTo>
                  <a:pt x="79341" y="2716"/>
                </a:lnTo>
                <a:lnTo>
                  <a:pt x="54482" y="0"/>
                </a:lnTo>
                <a:lnTo>
                  <a:pt x="42104" y="1853"/>
                </a:lnTo>
                <a:lnTo>
                  <a:pt x="30359" y="5842"/>
                </a:lnTo>
                <a:lnTo>
                  <a:pt x="19696" y="11965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" name="object 196"/>
          <p:cNvSpPr/>
          <p:nvPr/>
        </p:nvSpPr>
        <p:spPr>
          <a:xfrm>
            <a:off x="8156442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54451" y="0"/>
                </a:moveTo>
                <a:lnTo>
                  <a:pt x="17272" y="13814"/>
                </a:lnTo>
                <a:lnTo>
                  <a:pt x="0" y="45042"/>
                </a:lnTo>
                <a:lnTo>
                  <a:pt x="930" y="56372"/>
                </a:lnTo>
                <a:lnTo>
                  <a:pt x="35989" y="90470"/>
                </a:lnTo>
                <a:lnTo>
                  <a:pt x="60621" y="94829"/>
                </a:lnTo>
                <a:lnTo>
                  <a:pt x="72680" y="93838"/>
                </a:lnTo>
                <a:lnTo>
                  <a:pt x="112874" y="64738"/>
                </a:lnTo>
                <a:lnTo>
                  <a:pt x="117587" y="42829"/>
                </a:lnTo>
                <a:lnTo>
                  <a:pt x="115161" y="32357"/>
                </a:lnTo>
                <a:lnTo>
                  <a:pt x="79310" y="2705"/>
                </a:lnTo>
                <a:lnTo>
                  <a:pt x="5445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" name="object 197"/>
          <p:cNvSpPr/>
          <p:nvPr/>
        </p:nvSpPr>
        <p:spPr>
          <a:xfrm>
            <a:off x="8156442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17272" y="13814"/>
                </a:moveTo>
                <a:lnTo>
                  <a:pt x="8170" y="23244"/>
                </a:lnTo>
                <a:lnTo>
                  <a:pt x="2413" y="33826"/>
                </a:lnTo>
                <a:lnTo>
                  <a:pt x="0" y="45042"/>
                </a:lnTo>
                <a:lnTo>
                  <a:pt x="930" y="56372"/>
                </a:lnTo>
                <a:lnTo>
                  <a:pt x="35989" y="90470"/>
                </a:lnTo>
                <a:lnTo>
                  <a:pt x="60621" y="94829"/>
                </a:lnTo>
                <a:lnTo>
                  <a:pt x="72680" y="93838"/>
                </a:lnTo>
                <a:lnTo>
                  <a:pt x="112874" y="64738"/>
                </a:lnTo>
                <a:lnTo>
                  <a:pt x="117587" y="42829"/>
                </a:lnTo>
                <a:lnTo>
                  <a:pt x="115161" y="32357"/>
                </a:lnTo>
                <a:lnTo>
                  <a:pt x="79310" y="2705"/>
                </a:lnTo>
                <a:lnTo>
                  <a:pt x="54451" y="0"/>
                </a:lnTo>
                <a:lnTo>
                  <a:pt x="42072" y="1859"/>
                </a:lnTo>
                <a:lnTo>
                  <a:pt x="30326" y="5857"/>
                </a:lnTo>
                <a:lnTo>
                  <a:pt x="19664" y="11989"/>
                </a:lnTo>
                <a:lnTo>
                  <a:pt x="1727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" name="object 198"/>
          <p:cNvSpPr/>
          <p:nvPr/>
        </p:nvSpPr>
        <p:spPr>
          <a:xfrm>
            <a:off x="7967853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" name="object 199"/>
          <p:cNvSpPr/>
          <p:nvPr/>
        </p:nvSpPr>
        <p:spPr>
          <a:xfrm>
            <a:off x="7967853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" name="object 200"/>
          <p:cNvSpPr/>
          <p:nvPr/>
        </p:nvSpPr>
        <p:spPr>
          <a:xfrm>
            <a:off x="9216111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" name="object 201"/>
          <p:cNvSpPr/>
          <p:nvPr/>
        </p:nvSpPr>
        <p:spPr>
          <a:xfrm>
            <a:off x="9216111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" name="object 202"/>
          <p:cNvSpPr/>
          <p:nvPr/>
        </p:nvSpPr>
        <p:spPr>
          <a:xfrm>
            <a:off x="10060253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" name="object 203"/>
          <p:cNvSpPr/>
          <p:nvPr/>
        </p:nvSpPr>
        <p:spPr>
          <a:xfrm>
            <a:off x="10060253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" name="object 204"/>
          <p:cNvSpPr/>
          <p:nvPr/>
        </p:nvSpPr>
        <p:spPr>
          <a:xfrm>
            <a:off x="9171253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" name="object 205"/>
          <p:cNvSpPr/>
          <p:nvPr/>
        </p:nvSpPr>
        <p:spPr>
          <a:xfrm>
            <a:off x="9171253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lnTo>
                  <a:pt x="42087" y="1855"/>
                </a:lnTo>
                <a:lnTo>
                  <a:pt x="30343" y="5849"/>
                </a:lnTo>
                <a:lnTo>
                  <a:pt x="19681" y="11976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" name="object 206"/>
          <p:cNvSpPr/>
          <p:nvPr/>
        </p:nvSpPr>
        <p:spPr>
          <a:xfrm>
            <a:off x="9920553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6"/>
                </a:lnTo>
                <a:lnTo>
                  <a:pt x="925" y="56378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7"/>
                </a:lnTo>
                <a:lnTo>
                  <a:pt x="117586" y="42865"/>
                </a:lnTo>
                <a:lnTo>
                  <a:pt x="115170" y="32391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" name="object 207"/>
          <p:cNvSpPr/>
          <p:nvPr/>
        </p:nvSpPr>
        <p:spPr>
          <a:xfrm>
            <a:off x="9920553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7271" y="13813"/>
                </a:moveTo>
                <a:lnTo>
                  <a:pt x="8172" y="23245"/>
                </a:lnTo>
                <a:lnTo>
                  <a:pt x="2415" y="33829"/>
                </a:lnTo>
                <a:lnTo>
                  <a:pt x="0" y="45046"/>
                </a:lnTo>
                <a:lnTo>
                  <a:pt x="925" y="56378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7"/>
                </a:lnTo>
                <a:lnTo>
                  <a:pt x="117586" y="42865"/>
                </a:lnTo>
                <a:lnTo>
                  <a:pt x="115170" y="32391"/>
                </a:lnTo>
                <a:lnTo>
                  <a:pt x="79332" y="2717"/>
                </a:lnTo>
                <a:lnTo>
                  <a:pt x="54476" y="0"/>
                </a:lnTo>
                <a:lnTo>
                  <a:pt x="42099" y="1853"/>
                </a:lnTo>
                <a:lnTo>
                  <a:pt x="30355" y="5842"/>
                </a:lnTo>
                <a:lnTo>
                  <a:pt x="19694" y="11966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" name="object 208"/>
          <p:cNvSpPr/>
          <p:nvPr/>
        </p:nvSpPr>
        <p:spPr>
          <a:xfrm>
            <a:off x="10123753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" name="object 209"/>
          <p:cNvSpPr/>
          <p:nvPr/>
        </p:nvSpPr>
        <p:spPr>
          <a:xfrm>
            <a:off x="10123753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" name="object 210"/>
          <p:cNvSpPr/>
          <p:nvPr/>
        </p:nvSpPr>
        <p:spPr>
          <a:xfrm>
            <a:off x="8853753" y="5838318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54471" y="0"/>
                </a:moveTo>
                <a:lnTo>
                  <a:pt x="17271" y="13823"/>
                </a:lnTo>
                <a:lnTo>
                  <a:pt x="0" y="45054"/>
                </a:lnTo>
                <a:lnTo>
                  <a:pt x="927" y="56387"/>
                </a:lnTo>
                <a:lnTo>
                  <a:pt x="35981" y="90490"/>
                </a:lnTo>
                <a:lnTo>
                  <a:pt x="60615" y="94853"/>
                </a:lnTo>
                <a:lnTo>
                  <a:pt x="72674" y="93864"/>
                </a:lnTo>
                <a:lnTo>
                  <a:pt x="112869" y="64774"/>
                </a:lnTo>
                <a:lnTo>
                  <a:pt x="117587" y="42860"/>
                </a:lnTo>
                <a:lnTo>
                  <a:pt x="115166" y="32385"/>
                </a:lnTo>
                <a:lnTo>
                  <a:pt x="79325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" name="object 211"/>
          <p:cNvSpPr/>
          <p:nvPr/>
        </p:nvSpPr>
        <p:spPr>
          <a:xfrm>
            <a:off x="9603053" y="561323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" name="object 212"/>
          <p:cNvSpPr/>
          <p:nvPr/>
        </p:nvSpPr>
        <p:spPr>
          <a:xfrm>
            <a:off x="8802953" y="595086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284759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" name="object 214"/>
          <p:cNvSpPr/>
          <p:nvPr/>
        </p:nvSpPr>
        <p:spPr>
          <a:xfrm>
            <a:off x="10284759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" name="object 215"/>
          <p:cNvSpPr/>
          <p:nvPr/>
        </p:nvSpPr>
        <p:spPr>
          <a:xfrm>
            <a:off x="8632395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" name="object 216"/>
          <p:cNvSpPr/>
          <p:nvPr/>
        </p:nvSpPr>
        <p:spPr>
          <a:xfrm>
            <a:off x="8632395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" name="object 217"/>
          <p:cNvSpPr/>
          <p:nvPr/>
        </p:nvSpPr>
        <p:spPr>
          <a:xfrm>
            <a:off x="8300124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" name="object 218"/>
          <p:cNvSpPr/>
          <p:nvPr/>
        </p:nvSpPr>
        <p:spPr>
          <a:xfrm>
            <a:off x="8300124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" name="object 219"/>
          <p:cNvSpPr/>
          <p:nvPr/>
        </p:nvSpPr>
        <p:spPr>
          <a:xfrm>
            <a:off x="8102558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54483" y="0"/>
                </a:moveTo>
                <a:lnTo>
                  <a:pt x="17280" y="13813"/>
                </a:lnTo>
                <a:lnTo>
                  <a:pt x="0" y="45033"/>
                </a:lnTo>
                <a:lnTo>
                  <a:pt x="925" y="56364"/>
                </a:lnTo>
                <a:lnTo>
                  <a:pt x="35973" y="90480"/>
                </a:lnTo>
                <a:lnTo>
                  <a:pt x="60604" y="94851"/>
                </a:lnTo>
                <a:lnTo>
                  <a:pt x="72663" y="93865"/>
                </a:lnTo>
                <a:lnTo>
                  <a:pt x="112867" y="64769"/>
                </a:lnTo>
                <a:lnTo>
                  <a:pt x="117595" y="42858"/>
                </a:lnTo>
                <a:lnTo>
                  <a:pt x="115180" y="32386"/>
                </a:lnTo>
                <a:lnTo>
                  <a:pt x="79342" y="2718"/>
                </a:lnTo>
                <a:lnTo>
                  <a:pt x="5448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" name="object 220"/>
          <p:cNvSpPr/>
          <p:nvPr/>
        </p:nvSpPr>
        <p:spPr>
          <a:xfrm>
            <a:off x="8102558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7280" y="13813"/>
                </a:moveTo>
                <a:lnTo>
                  <a:pt x="8177" y="23239"/>
                </a:lnTo>
                <a:lnTo>
                  <a:pt x="2417" y="33819"/>
                </a:lnTo>
                <a:lnTo>
                  <a:pt x="0" y="45033"/>
                </a:lnTo>
                <a:lnTo>
                  <a:pt x="925" y="56364"/>
                </a:lnTo>
                <a:lnTo>
                  <a:pt x="35973" y="90480"/>
                </a:lnTo>
                <a:lnTo>
                  <a:pt x="60604" y="94851"/>
                </a:lnTo>
                <a:lnTo>
                  <a:pt x="72663" y="93865"/>
                </a:lnTo>
                <a:lnTo>
                  <a:pt x="112867" y="64769"/>
                </a:lnTo>
                <a:lnTo>
                  <a:pt x="117595" y="42858"/>
                </a:lnTo>
                <a:lnTo>
                  <a:pt x="115180" y="32386"/>
                </a:lnTo>
                <a:lnTo>
                  <a:pt x="79342" y="2718"/>
                </a:lnTo>
                <a:lnTo>
                  <a:pt x="54483" y="0"/>
                </a:lnTo>
                <a:lnTo>
                  <a:pt x="42106" y="1852"/>
                </a:lnTo>
                <a:lnTo>
                  <a:pt x="30364" y="5841"/>
                </a:lnTo>
                <a:lnTo>
                  <a:pt x="19706" y="11963"/>
                </a:lnTo>
                <a:lnTo>
                  <a:pt x="17280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" name="object 221"/>
          <p:cNvSpPr/>
          <p:nvPr/>
        </p:nvSpPr>
        <p:spPr>
          <a:xfrm>
            <a:off x="9539402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54455" y="0"/>
                </a:moveTo>
                <a:lnTo>
                  <a:pt x="17272" y="13814"/>
                </a:lnTo>
                <a:lnTo>
                  <a:pt x="0" y="45043"/>
                </a:lnTo>
                <a:lnTo>
                  <a:pt x="929" y="56375"/>
                </a:lnTo>
                <a:lnTo>
                  <a:pt x="35987" y="90472"/>
                </a:lnTo>
                <a:lnTo>
                  <a:pt x="60621" y="94832"/>
                </a:lnTo>
                <a:lnTo>
                  <a:pt x="72680" y="93841"/>
                </a:lnTo>
                <a:lnTo>
                  <a:pt x="112874" y="64749"/>
                </a:lnTo>
                <a:lnTo>
                  <a:pt x="117587" y="42837"/>
                </a:lnTo>
                <a:lnTo>
                  <a:pt x="115163" y="32363"/>
                </a:lnTo>
                <a:lnTo>
                  <a:pt x="79313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" name="object 222"/>
          <p:cNvSpPr/>
          <p:nvPr/>
        </p:nvSpPr>
        <p:spPr>
          <a:xfrm>
            <a:off x="9539402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17272" y="13814"/>
                </a:moveTo>
                <a:lnTo>
                  <a:pt x="8171" y="23243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7" y="90472"/>
                </a:lnTo>
                <a:lnTo>
                  <a:pt x="60621" y="94832"/>
                </a:lnTo>
                <a:lnTo>
                  <a:pt x="72680" y="93841"/>
                </a:lnTo>
                <a:lnTo>
                  <a:pt x="112874" y="64749"/>
                </a:lnTo>
                <a:lnTo>
                  <a:pt x="117587" y="42837"/>
                </a:lnTo>
                <a:lnTo>
                  <a:pt x="115163" y="32363"/>
                </a:lnTo>
                <a:lnTo>
                  <a:pt x="79313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5"/>
                </a:lnTo>
                <a:lnTo>
                  <a:pt x="19668" y="11986"/>
                </a:lnTo>
                <a:lnTo>
                  <a:pt x="1727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" name="object 223"/>
          <p:cNvSpPr/>
          <p:nvPr/>
        </p:nvSpPr>
        <p:spPr>
          <a:xfrm>
            <a:off x="9742602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" name="object 224"/>
          <p:cNvSpPr/>
          <p:nvPr/>
        </p:nvSpPr>
        <p:spPr>
          <a:xfrm>
            <a:off x="9742602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3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lnTo>
                  <a:pt x="42083" y="1857"/>
                </a:lnTo>
                <a:lnTo>
                  <a:pt x="30338" y="5851"/>
                </a:lnTo>
                <a:lnTo>
                  <a:pt x="19676" y="11980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" name="object 225"/>
          <p:cNvSpPr/>
          <p:nvPr/>
        </p:nvSpPr>
        <p:spPr>
          <a:xfrm>
            <a:off x="1029373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6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84" y="90487"/>
                </a:lnTo>
                <a:lnTo>
                  <a:pt x="60614" y="94852"/>
                </a:lnTo>
                <a:lnTo>
                  <a:pt x="72671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31" y="2715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" name="object 226"/>
          <p:cNvSpPr/>
          <p:nvPr/>
        </p:nvSpPr>
        <p:spPr>
          <a:xfrm>
            <a:off x="1029373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84" y="90487"/>
                </a:lnTo>
                <a:lnTo>
                  <a:pt x="60614" y="94852"/>
                </a:lnTo>
                <a:lnTo>
                  <a:pt x="72671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31" y="2715"/>
                </a:lnTo>
                <a:lnTo>
                  <a:pt x="54476" y="0"/>
                </a:lnTo>
                <a:lnTo>
                  <a:pt x="42100" y="1854"/>
                </a:lnTo>
                <a:lnTo>
                  <a:pt x="30355" y="5845"/>
                </a:lnTo>
                <a:lnTo>
                  <a:pt x="19690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" name="object 227"/>
          <p:cNvSpPr/>
          <p:nvPr/>
        </p:nvSpPr>
        <p:spPr>
          <a:xfrm>
            <a:off x="7015948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2" y="0"/>
                </a:moveTo>
                <a:lnTo>
                  <a:pt x="17272" y="1381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" name="object 228"/>
          <p:cNvSpPr/>
          <p:nvPr/>
        </p:nvSpPr>
        <p:spPr>
          <a:xfrm>
            <a:off x="7015948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2"/>
                </a:lnTo>
                <a:lnTo>
                  <a:pt x="2414" y="3382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lnTo>
                  <a:pt x="42083" y="1856"/>
                </a:lnTo>
                <a:lnTo>
                  <a:pt x="30339" y="5851"/>
                </a:lnTo>
                <a:lnTo>
                  <a:pt x="19677" y="11979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" name="object 229"/>
          <p:cNvSpPr/>
          <p:nvPr/>
        </p:nvSpPr>
        <p:spPr>
          <a:xfrm>
            <a:off x="8281016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99602" y="0"/>
                </a:moveTo>
                <a:lnTo>
                  <a:pt x="52402" y="7700"/>
                </a:lnTo>
                <a:lnTo>
                  <a:pt x="18401" y="31040"/>
                </a:lnTo>
                <a:lnTo>
                  <a:pt x="0" y="74036"/>
                </a:lnTo>
                <a:lnTo>
                  <a:pt x="542" y="85393"/>
                </a:lnTo>
                <a:lnTo>
                  <a:pt x="23284" y="127362"/>
                </a:lnTo>
                <a:lnTo>
                  <a:pt x="57281" y="146600"/>
                </a:lnTo>
                <a:lnTo>
                  <a:pt x="94248" y="153741"/>
                </a:lnTo>
                <a:lnTo>
                  <a:pt x="106589" y="153497"/>
                </a:lnTo>
                <a:lnTo>
                  <a:pt x="152383" y="139768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9"/>
                </a:lnTo>
                <a:lnTo>
                  <a:pt x="136536" y="7811"/>
                </a:lnTo>
                <a:lnTo>
                  <a:pt x="996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" name="object 230"/>
          <p:cNvSpPr/>
          <p:nvPr/>
        </p:nvSpPr>
        <p:spPr>
          <a:xfrm>
            <a:off x="8281016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28144" y="21882"/>
                </a:moveTo>
                <a:lnTo>
                  <a:pt x="1514" y="62725"/>
                </a:lnTo>
                <a:lnTo>
                  <a:pt x="0" y="74036"/>
                </a:lnTo>
                <a:lnTo>
                  <a:pt x="542" y="85393"/>
                </a:lnTo>
                <a:lnTo>
                  <a:pt x="23284" y="127362"/>
                </a:lnTo>
                <a:lnTo>
                  <a:pt x="57281" y="146600"/>
                </a:lnTo>
                <a:lnTo>
                  <a:pt x="94248" y="153741"/>
                </a:lnTo>
                <a:lnTo>
                  <a:pt x="106589" y="153497"/>
                </a:lnTo>
                <a:lnTo>
                  <a:pt x="152383" y="139768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9"/>
                </a:lnTo>
                <a:lnTo>
                  <a:pt x="136536" y="7811"/>
                </a:lnTo>
                <a:lnTo>
                  <a:pt x="99602" y="0"/>
                </a:lnTo>
                <a:lnTo>
                  <a:pt x="87331" y="21"/>
                </a:lnTo>
                <a:lnTo>
                  <a:pt x="41807" y="12736"/>
                </a:lnTo>
                <a:lnTo>
                  <a:pt x="28144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" name="object 231"/>
          <p:cNvSpPr/>
          <p:nvPr/>
        </p:nvSpPr>
        <p:spPr>
          <a:xfrm>
            <a:off x="8318082" y="321932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54469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4" y="90470"/>
                </a:lnTo>
                <a:lnTo>
                  <a:pt x="60616" y="94831"/>
                </a:lnTo>
                <a:lnTo>
                  <a:pt x="72676" y="93843"/>
                </a:lnTo>
                <a:lnTo>
                  <a:pt x="112880" y="64748"/>
                </a:lnTo>
                <a:lnTo>
                  <a:pt x="117599" y="42839"/>
                </a:lnTo>
                <a:lnTo>
                  <a:pt x="115178" y="32367"/>
                </a:lnTo>
                <a:lnTo>
                  <a:pt x="79328" y="2711"/>
                </a:lnTo>
                <a:lnTo>
                  <a:pt x="54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" name="object 232"/>
          <p:cNvSpPr/>
          <p:nvPr/>
        </p:nvSpPr>
        <p:spPr>
          <a:xfrm>
            <a:off x="8905554" y="2567728"/>
            <a:ext cx="368185" cy="475627"/>
          </a:xfrm>
          <a:custGeom>
            <a:avLst/>
            <a:gdLst/>
            <a:ahLst/>
            <a:cxnLst/>
            <a:rect l="l" t="t" r="r" b="b"/>
            <a:pathLst>
              <a:path w="368185" h="475627">
                <a:moveTo>
                  <a:pt x="368185" y="0"/>
                </a:moveTo>
                <a:lnTo>
                  <a:pt x="0" y="296595"/>
                </a:lnTo>
                <a:lnTo>
                  <a:pt x="622" y="475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" name="object 233"/>
          <p:cNvSpPr/>
          <p:nvPr/>
        </p:nvSpPr>
        <p:spPr>
          <a:xfrm>
            <a:off x="8847923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" name="object 234"/>
          <p:cNvSpPr/>
          <p:nvPr/>
        </p:nvSpPr>
        <p:spPr>
          <a:xfrm>
            <a:off x="8847923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" name="object 235"/>
          <p:cNvSpPr/>
          <p:nvPr/>
        </p:nvSpPr>
        <p:spPr>
          <a:xfrm>
            <a:off x="9225091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" name="object 236"/>
          <p:cNvSpPr/>
          <p:nvPr/>
        </p:nvSpPr>
        <p:spPr>
          <a:xfrm>
            <a:off x="9225091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" name="object 237"/>
          <p:cNvSpPr/>
          <p:nvPr/>
        </p:nvSpPr>
        <p:spPr>
          <a:xfrm>
            <a:off x="8981475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99607" y="0"/>
                </a:moveTo>
                <a:lnTo>
                  <a:pt x="52409" y="7697"/>
                </a:lnTo>
                <a:lnTo>
                  <a:pt x="18402" y="31036"/>
                </a:lnTo>
                <a:lnTo>
                  <a:pt x="0" y="74036"/>
                </a:lnTo>
                <a:lnTo>
                  <a:pt x="541" y="85393"/>
                </a:lnTo>
                <a:lnTo>
                  <a:pt x="23276" y="127361"/>
                </a:lnTo>
                <a:lnTo>
                  <a:pt x="57278" y="146602"/>
                </a:lnTo>
                <a:lnTo>
                  <a:pt x="94247" y="153742"/>
                </a:lnTo>
                <a:lnTo>
                  <a:pt x="106589" y="153498"/>
                </a:lnTo>
                <a:lnTo>
                  <a:pt x="152383" y="139772"/>
                </a:lnTo>
                <a:lnTo>
                  <a:pt x="180398" y="113704"/>
                </a:lnTo>
                <a:lnTo>
                  <a:pt x="192121" y="80743"/>
                </a:lnTo>
                <a:lnTo>
                  <a:pt x="191937" y="69485"/>
                </a:lnTo>
                <a:lnTo>
                  <a:pt x="171014" y="27832"/>
                </a:lnTo>
                <a:lnTo>
                  <a:pt x="136540" y="7811"/>
                </a:lnTo>
                <a:lnTo>
                  <a:pt x="9960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" name="object 238"/>
          <p:cNvSpPr/>
          <p:nvPr/>
        </p:nvSpPr>
        <p:spPr>
          <a:xfrm>
            <a:off x="8981475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28144" y="21876"/>
                </a:moveTo>
                <a:lnTo>
                  <a:pt x="1515" y="62725"/>
                </a:lnTo>
                <a:lnTo>
                  <a:pt x="0" y="74036"/>
                </a:lnTo>
                <a:lnTo>
                  <a:pt x="541" y="85393"/>
                </a:lnTo>
                <a:lnTo>
                  <a:pt x="23276" y="127361"/>
                </a:lnTo>
                <a:lnTo>
                  <a:pt x="57278" y="146602"/>
                </a:lnTo>
                <a:lnTo>
                  <a:pt x="94247" y="153742"/>
                </a:lnTo>
                <a:lnTo>
                  <a:pt x="106589" y="153498"/>
                </a:lnTo>
                <a:lnTo>
                  <a:pt x="152383" y="139772"/>
                </a:lnTo>
                <a:lnTo>
                  <a:pt x="180398" y="113704"/>
                </a:lnTo>
                <a:lnTo>
                  <a:pt x="192121" y="80743"/>
                </a:lnTo>
                <a:lnTo>
                  <a:pt x="191937" y="69485"/>
                </a:lnTo>
                <a:lnTo>
                  <a:pt x="171014" y="27832"/>
                </a:lnTo>
                <a:lnTo>
                  <a:pt x="136540" y="7811"/>
                </a:lnTo>
                <a:lnTo>
                  <a:pt x="99607" y="0"/>
                </a:lnTo>
                <a:lnTo>
                  <a:pt x="87337" y="21"/>
                </a:lnTo>
                <a:lnTo>
                  <a:pt x="41813" y="12730"/>
                </a:lnTo>
                <a:lnTo>
                  <a:pt x="28144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" name="object 239"/>
          <p:cNvSpPr/>
          <p:nvPr/>
        </p:nvSpPr>
        <p:spPr>
          <a:xfrm>
            <a:off x="9018541" y="2680369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54488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78" y="90486"/>
                </a:lnTo>
                <a:lnTo>
                  <a:pt x="60610" y="94852"/>
                </a:lnTo>
                <a:lnTo>
                  <a:pt x="72670" y="93865"/>
                </a:lnTo>
                <a:lnTo>
                  <a:pt x="112873" y="64774"/>
                </a:lnTo>
                <a:lnTo>
                  <a:pt x="117599" y="42861"/>
                </a:lnTo>
                <a:lnTo>
                  <a:pt x="115183" y="32387"/>
                </a:lnTo>
                <a:lnTo>
                  <a:pt x="79347" y="2719"/>
                </a:lnTo>
                <a:lnTo>
                  <a:pt x="54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" name="object 240"/>
          <p:cNvSpPr/>
          <p:nvPr/>
        </p:nvSpPr>
        <p:spPr>
          <a:xfrm>
            <a:off x="5360523" y="1474043"/>
            <a:ext cx="182511" cy="564984"/>
          </a:xfrm>
          <a:custGeom>
            <a:avLst/>
            <a:gdLst/>
            <a:ahLst/>
            <a:cxnLst/>
            <a:rect l="l" t="t" r="r" b="b"/>
            <a:pathLst>
              <a:path w="182511" h="564984">
                <a:moveTo>
                  <a:pt x="180632" y="564984"/>
                </a:moveTo>
                <a:lnTo>
                  <a:pt x="182511" y="147027"/>
                </a:lnTo>
                <a:lnTo>
                  <a:pt x="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" name="object 241"/>
          <p:cNvSpPr/>
          <p:nvPr/>
        </p:nvSpPr>
        <p:spPr>
          <a:xfrm>
            <a:off x="5308024" y="1428633"/>
            <a:ext cx="118508" cy="93795"/>
          </a:xfrm>
          <a:custGeom>
            <a:avLst/>
            <a:gdLst/>
            <a:ahLst/>
            <a:cxnLst/>
            <a:rect l="l" t="t" r="r" b="b"/>
            <a:pathLst>
              <a:path w="118508" h="93795">
                <a:moveTo>
                  <a:pt x="74917" y="0"/>
                </a:moveTo>
                <a:lnTo>
                  <a:pt x="25465" y="8939"/>
                </a:lnTo>
                <a:lnTo>
                  <a:pt x="0" y="45304"/>
                </a:lnTo>
                <a:lnTo>
                  <a:pt x="2093" y="58251"/>
                </a:lnTo>
                <a:lnTo>
                  <a:pt x="29084" y="87122"/>
                </a:lnTo>
                <a:lnTo>
                  <a:pt x="58769" y="93795"/>
                </a:lnTo>
                <a:lnTo>
                  <a:pt x="74671" y="92102"/>
                </a:lnTo>
                <a:lnTo>
                  <a:pt x="110290" y="70303"/>
                </a:lnTo>
                <a:lnTo>
                  <a:pt x="118508" y="46339"/>
                </a:lnTo>
                <a:lnTo>
                  <a:pt x="118383" y="45304"/>
                </a:lnTo>
                <a:lnTo>
                  <a:pt x="89098" y="4801"/>
                </a:lnTo>
                <a:lnTo>
                  <a:pt x="749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" name="object 242"/>
          <p:cNvSpPr/>
          <p:nvPr/>
        </p:nvSpPr>
        <p:spPr>
          <a:xfrm>
            <a:off x="5308024" y="1428633"/>
            <a:ext cx="118509" cy="93795"/>
          </a:xfrm>
          <a:custGeom>
            <a:avLst/>
            <a:gdLst/>
            <a:ahLst/>
            <a:cxnLst/>
            <a:rect l="l" t="t" r="r" b="b"/>
            <a:pathLst>
              <a:path w="118509" h="93795">
                <a:moveTo>
                  <a:pt x="118509" y="46057"/>
                </a:moveTo>
                <a:lnTo>
                  <a:pt x="89098" y="4801"/>
                </a:lnTo>
                <a:lnTo>
                  <a:pt x="74917" y="0"/>
                </a:lnTo>
                <a:lnTo>
                  <a:pt x="55700" y="619"/>
                </a:lnTo>
                <a:lnTo>
                  <a:pt x="14603" y="16026"/>
                </a:lnTo>
                <a:lnTo>
                  <a:pt x="0" y="45304"/>
                </a:lnTo>
                <a:lnTo>
                  <a:pt x="2093" y="58251"/>
                </a:lnTo>
                <a:lnTo>
                  <a:pt x="29084" y="87122"/>
                </a:lnTo>
                <a:lnTo>
                  <a:pt x="58769" y="93795"/>
                </a:lnTo>
                <a:lnTo>
                  <a:pt x="74671" y="92102"/>
                </a:lnTo>
                <a:lnTo>
                  <a:pt x="110290" y="70303"/>
                </a:lnTo>
                <a:lnTo>
                  <a:pt x="118509" y="4605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" name="object 243"/>
          <p:cNvSpPr/>
          <p:nvPr/>
        </p:nvSpPr>
        <p:spPr>
          <a:xfrm>
            <a:off x="5485824" y="2001573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74901" y="0"/>
                </a:moveTo>
                <a:lnTo>
                  <a:pt x="25457" y="8941"/>
                </a:lnTo>
                <a:lnTo>
                  <a:pt x="0" y="45315"/>
                </a:lnTo>
                <a:lnTo>
                  <a:pt x="2093" y="58258"/>
                </a:lnTo>
                <a:lnTo>
                  <a:pt x="29089" y="87129"/>
                </a:lnTo>
                <a:lnTo>
                  <a:pt x="58778" y="93794"/>
                </a:lnTo>
                <a:lnTo>
                  <a:pt x="74678" y="92101"/>
                </a:lnTo>
                <a:lnTo>
                  <a:pt x="110293" y="70298"/>
                </a:lnTo>
                <a:lnTo>
                  <a:pt x="118508" y="46330"/>
                </a:lnTo>
                <a:lnTo>
                  <a:pt x="118385" y="45315"/>
                </a:lnTo>
                <a:lnTo>
                  <a:pt x="89088" y="4801"/>
                </a:lnTo>
                <a:lnTo>
                  <a:pt x="7490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" name="object 244"/>
          <p:cNvSpPr/>
          <p:nvPr/>
        </p:nvSpPr>
        <p:spPr>
          <a:xfrm>
            <a:off x="5485824" y="2001573"/>
            <a:ext cx="118509" cy="93794"/>
          </a:xfrm>
          <a:custGeom>
            <a:avLst/>
            <a:gdLst/>
            <a:ahLst/>
            <a:cxnLst/>
            <a:rect l="l" t="t" r="r" b="b"/>
            <a:pathLst>
              <a:path w="118509" h="93794">
                <a:moveTo>
                  <a:pt x="118509" y="46056"/>
                </a:moveTo>
                <a:lnTo>
                  <a:pt x="89088" y="4801"/>
                </a:lnTo>
                <a:lnTo>
                  <a:pt x="74901" y="0"/>
                </a:lnTo>
                <a:lnTo>
                  <a:pt x="55688" y="619"/>
                </a:lnTo>
                <a:lnTo>
                  <a:pt x="14597" y="16029"/>
                </a:lnTo>
                <a:lnTo>
                  <a:pt x="0" y="45315"/>
                </a:lnTo>
                <a:lnTo>
                  <a:pt x="2093" y="58258"/>
                </a:lnTo>
                <a:lnTo>
                  <a:pt x="29089" y="87129"/>
                </a:lnTo>
                <a:lnTo>
                  <a:pt x="58778" y="93794"/>
                </a:lnTo>
                <a:lnTo>
                  <a:pt x="74678" y="92101"/>
                </a:lnTo>
                <a:lnTo>
                  <a:pt x="110293" y="70298"/>
                </a:lnTo>
                <a:lnTo>
                  <a:pt x="118509" y="4605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" name="object 245"/>
          <p:cNvSpPr/>
          <p:nvPr/>
        </p:nvSpPr>
        <p:spPr>
          <a:xfrm>
            <a:off x="5449082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107879" y="0"/>
                </a:moveTo>
                <a:lnTo>
                  <a:pt x="58005" y="7506"/>
                </a:lnTo>
                <a:lnTo>
                  <a:pt x="21828" y="28478"/>
                </a:lnTo>
                <a:lnTo>
                  <a:pt x="0" y="70838"/>
                </a:lnTo>
                <a:lnTo>
                  <a:pt x="1163" y="85000"/>
                </a:lnTo>
                <a:lnTo>
                  <a:pt x="18115" y="121211"/>
                </a:lnTo>
                <a:lnTo>
                  <a:pt x="51144" y="145483"/>
                </a:lnTo>
                <a:lnTo>
                  <a:pt x="94956" y="154566"/>
                </a:lnTo>
                <a:lnTo>
                  <a:pt x="111168" y="153511"/>
                </a:lnTo>
                <a:lnTo>
                  <a:pt x="153611" y="139024"/>
                </a:lnTo>
                <a:lnTo>
                  <a:pt x="182474" y="111118"/>
                </a:lnTo>
                <a:lnTo>
                  <a:pt x="192296" y="76986"/>
                </a:lnTo>
                <a:lnTo>
                  <a:pt x="190964" y="64070"/>
                </a:lnTo>
                <a:lnTo>
                  <a:pt x="172749" y="30136"/>
                </a:lnTo>
                <a:lnTo>
                  <a:pt x="137715" y="7054"/>
                </a:lnTo>
                <a:lnTo>
                  <a:pt x="10787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" name="object 246"/>
          <p:cNvSpPr/>
          <p:nvPr/>
        </p:nvSpPr>
        <p:spPr>
          <a:xfrm>
            <a:off x="5449082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192296" y="76986"/>
                </a:moveTo>
                <a:lnTo>
                  <a:pt x="180975" y="40472"/>
                </a:lnTo>
                <a:lnTo>
                  <a:pt x="150904" y="13254"/>
                </a:lnTo>
                <a:lnTo>
                  <a:pt x="107879" y="0"/>
                </a:lnTo>
                <a:lnTo>
                  <a:pt x="89915" y="771"/>
                </a:lnTo>
                <a:lnTo>
                  <a:pt x="44278" y="13187"/>
                </a:lnTo>
                <a:lnTo>
                  <a:pt x="13323" y="37807"/>
                </a:lnTo>
                <a:lnTo>
                  <a:pt x="0" y="70838"/>
                </a:lnTo>
                <a:lnTo>
                  <a:pt x="1163" y="85000"/>
                </a:lnTo>
                <a:lnTo>
                  <a:pt x="18115" y="121211"/>
                </a:lnTo>
                <a:lnTo>
                  <a:pt x="51144" y="145483"/>
                </a:lnTo>
                <a:lnTo>
                  <a:pt x="94956" y="154566"/>
                </a:lnTo>
                <a:lnTo>
                  <a:pt x="111168" y="153511"/>
                </a:lnTo>
                <a:lnTo>
                  <a:pt x="153611" y="139024"/>
                </a:lnTo>
                <a:lnTo>
                  <a:pt x="182474" y="111118"/>
                </a:lnTo>
                <a:lnTo>
                  <a:pt x="192296" y="7698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" name="object 247"/>
          <p:cNvSpPr/>
          <p:nvPr/>
        </p:nvSpPr>
        <p:spPr>
          <a:xfrm>
            <a:off x="5485824" y="1766257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74905" y="0"/>
                </a:moveTo>
                <a:lnTo>
                  <a:pt x="25459" y="8941"/>
                </a:lnTo>
                <a:lnTo>
                  <a:pt x="0" y="45311"/>
                </a:lnTo>
                <a:lnTo>
                  <a:pt x="2094" y="58256"/>
                </a:lnTo>
                <a:lnTo>
                  <a:pt x="29093" y="87128"/>
                </a:lnTo>
                <a:lnTo>
                  <a:pt x="58776" y="93794"/>
                </a:lnTo>
                <a:lnTo>
                  <a:pt x="74680" y="92101"/>
                </a:lnTo>
                <a:lnTo>
                  <a:pt x="110295" y="70299"/>
                </a:lnTo>
                <a:lnTo>
                  <a:pt x="118508" y="46332"/>
                </a:lnTo>
                <a:lnTo>
                  <a:pt x="118384" y="45311"/>
                </a:lnTo>
                <a:lnTo>
                  <a:pt x="89093" y="4801"/>
                </a:lnTo>
                <a:lnTo>
                  <a:pt x="74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" name="object 248"/>
          <p:cNvSpPr/>
          <p:nvPr/>
        </p:nvSpPr>
        <p:spPr>
          <a:xfrm>
            <a:off x="5741328" y="5166689"/>
            <a:ext cx="1040002" cy="2313203"/>
          </a:xfrm>
          <a:custGeom>
            <a:avLst/>
            <a:gdLst/>
            <a:ahLst/>
            <a:cxnLst/>
            <a:rect l="l" t="t" r="r" b="b"/>
            <a:pathLst>
              <a:path w="1040002" h="2313203">
                <a:moveTo>
                  <a:pt x="1037259" y="0"/>
                </a:moveTo>
                <a:lnTo>
                  <a:pt x="1040002" y="173189"/>
                </a:lnTo>
                <a:lnTo>
                  <a:pt x="721601" y="425551"/>
                </a:lnTo>
                <a:lnTo>
                  <a:pt x="95249" y="425551"/>
                </a:lnTo>
                <a:lnTo>
                  <a:pt x="0" y="504850"/>
                </a:lnTo>
                <a:lnTo>
                  <a:pt x="0" y="23132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" name="object 249"/>
          <p:cNvSpPr/>
          <p:nvPr/>
        </p:nvSpPr>
        <p:spPr>
          <a:xfrm>
            <a:off x="6724001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56966" y="0"/>
                </a:moveTo>
                <a:lnTo>
                  <a:pt x="12077" y="19288"/>
                </a:lnTo>
                <a:lnTo>
                  <a:pt x="0" y="51990"/>
                </a:lnTo>
                <a:lnTo>
                  <a:pt x="2422" y="62463"/>
                </a:lnTo>
                <a:lnTo>
                  <a:pt x="38262" y="92130"/>
                </a:lnTo>
                <a:lnTo>
                  <a:pt x="63113" y="94848"/>
                </a:lnTo>
                <a:lnTo>
                  <a:pt x="75489" y="92993"/>
                </a:lnTo>
                <a:lnTo>
                  <a:pt x="109414" y="71600"/>
                </a:lnTo>
                <a:lnTo>
                  <a:pt x="117586" y="49798"/>
                </a:lnTo>
                <a:lnTo>
                  <a:pt x="116659" y="38465"/>
                </a:lnTo>
                <a:lnTo>
                  <a:pt x="81599" y="4362"/>
                </a:lnTo>
                <a:lnTo>
                  <a:pt x="5696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" name="object 250"/>
          <p:cNvSpPr/>
          <p:nvPr/>
        </p:nvSpPr>
        <p:spPr>
          <a:xfrm>
            <a:off x="6724001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100314" y="81029"/>
                </a:moveTo>
                <a:lnTo>
                  <a:pt x="109414" y="71600"/>
                </a:lnTo>
                <a:lnTo>
                  <a:pt x="115171" y="61017"/>
                </a:lnTo>
                <a:lnTo>
                  <a:pt x="117586" y="49798"/>
                </a:lnTo>
                <a:lnTo>
                  <a:pt x="116659" y="38465"/>
                </a:lnTo>
                <a:lnTo>
                  <a:pt x="81599" y="4362"/>
                </a:lnTo>
                <a:lnTo>
                  <a:pt x="56966" y="0"/>
                </a:lnTo>
                <a:lnTo>
                  <a:pt x="44909" y="988"/>
                </a:lnTo>
                <a:lnTo>
                  <a:pt x="4716" y="30078"/>
                </a:lnTo>
                <a:lnTo>
                  <a:pt x="0" y="51990"/>
                </a:lnTo>
                <a:lnTo>
                  <a:pt x="2422" y="62463"/>
                </a:lnTo>
                <a:lnTo>
                  <a:pt x="38262" y="92130"/>
                </a:lnTo>
                <a:lnTo>
                  <a:pt x="63113" y="94848"/>
                </a:lnTo>
                <a:lnTo>
                  <a:pt x="75489" y="92993"/>
                </a:lnTo>
                <a:lnTo>
                  <a:pt x="87234" y="89000"/>
                </a:lnTo>
                <a:lnTo>
                  <a:pt x="97899" y="82871"/>
                </a:lnTo>
                <a:lnTo>
                  <a:pt x="100314" y="81029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" name="object 251"/>
          <p:cNvSpPr/>
          <p:nvPr/>
        </p:nvSpPr>
        <p:spPr>
          <a:xfrm>
            <a:off x="5639727" y="4667928"/>
            <a:ext cx="1238211" cy="2838305"/>
          </a:xfrm>
          <a:custGeom>
            <a:avLst/>
            <a:gdLst/>
            <a:ahLst/>
            <a:cxnLst/>
            <a:rect l="l" t="t" r="r" b="b"/>
            <a:pathLst>
              <a:path w="1238211" h="2838305">
                <a:moveTo>
                  <a:pt x="1235202" y="0"/>
                </a:moveTo>
                <a:lnTo>
                  <a:pt x="1238211" y="175564"/>
                </a:lnTo>
                <a:lnTo>
                  <a:pt x="867498" y="474967"/>
                </a:lnTo>
                <a:lnTo>
                  <a:pt x="871626" y="626706"/>
                </a:lnTo>
                <a:lnTo>
                  <a:pt x="598690" y="842467"/>
                </a:lnTo>
                <a:lnTo>
                  <a:pt x="107949" y="842467"/>
                </a:lnTo>
                <a:lnTo>
                  <a:pt x="0" y="931989"/>
                </a:lnTo>
                <a:lnTo>
                  <a:pt x="0" y="28383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" name="object 252"/>
          <p:cNvSpPr/>
          <p:nvPr/>
        </p:nvSpPr>
        <p:spPr>
          <a:xfrm>
            <a:off x="6822779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56976" y="0"/>
                </a:moveTo>
                <a:lnTo>
                  <a:pt x="12079" y="19286"/>
                </a:lnTo>
                <a:lnTo>
                  <a:pt x="0" y="51988"/>
                </a:lnTo>
                <a:lnTo>
                  <a:pt x="2419" y="62459"/>
                </a:lnTo>
                <a:lnTo>
                  <a:pt x="38259" y="92125"/>
                </a:lnTo>
                <a:lnTo>
                  <a:pt x="63116" y="94842"/>
                </a:lnTo>
                <a:lnTo>
                  <a:pt x="75493" y="92989"/>
                </a:lnTo>
                <a:lnTo>
                  <a:pt x="109419" y="71601"/>
                </a:lnTo>
                <a:lnTo>
                  <a:pt x="117592" y="49802"/>
                </a:lnTo>
                <a:lnTo>
                  <a:pt x="116664" y="38470"/>
                </a:lnTo>
                <a:lnTo>
                  <a:pt x="81611" y="4364"/>
                </a:lnTo>
                <a:lnTo>
                  <a:pt x="569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" name="object 253"/>
          <p:cNvSpPr/>
          <p:nvPr/>
        </p:nvSpPr>
        <p:spPr>
          <a:xfrm>
            <a:off x="6822779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100320" y="81029"/>
                </a:moveTo>
                <a:lnTo>
                  <a:pt x="109419" y="71601"/>
                </a:lnTo>
                <a:lnTo>
                  <a:pt x="115177" y="61019"/>
                </a:lnTo>
                <a:lnTo>
                  <a:pt x="117592" y="49802"/>
                </a:lnTo>
                <a:lnTo>
                  <a:pt x="116664" y="38470"/>
                </a:lnTo>
                <a:lnTo>
                  <a:pt x="81611" y="4364"/>
                </a:lnTo>
                <a:lnTo>
                  <a:pt x="56976" y="0"/>
                </a:lnTo>
                <a:lnTo>
                  <a:pt x="44915" y="987"/>
                </a:lnTo>
                <a:lnTo>
                  <a:pt x="4718" y="30077"/>
                </a:lnTo>
                <a:lnTo>
                  <a:pt x="0" y="51988"/>
                </a:lnTo>
                <a:lnTo>
                  <a:pt x="2419" y="62459"/>
                </a:lnTo>
                <a:lnTo>
                  <a:pt x="38259" y="92125"/>
                </a:lnTo>
                <a:lnTo>
                  <a:pt x="63116" y="94842"/>
                </a:lnTo>
                <a:lnTo>
                  <a:pt x="75493" y="92989"/>
                </a:lnTo>
                <a:lnTo>
                  <a:pt x="87236" y="88999"/>
                </a:lnTo>
                <a:lnTo>
                  <a:pt x="97898" y="82875"/>
                </a:lnTo>
                <a:lnTo>
                  <a:pt x="100320" y="8102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" name="object 254"/>
          <p:cNvSpPr/>
          <p:nvPr/>
        </p:nvSpPr>
        <p:spPr>
          <a:xfrm>
            <a:off x="6614688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97868" y="0"/>
                </a:moveTo>
                <a:lnTo>
                  <a:pt x="50370" y="8650"/>
                </a:lnTo>
                <a:lnTo>
                  <a:pt x="11718" y="40040"/>
                </a:lnTo>
                <a:lnTo>
                  <a:pt x="0" y="73006"/>
                </a:lnTo>
                <a:lnTo>
                  <a:pt x="185" y="84264"/>
                </a:lnTo>
                <a:lnTo>
                  <a:pt x="21115" y="125916"/>
                </a:lnTo>
                <a:lnTo>
                  <a:pt x="55591" y="145933"/>
                </a:lnTo>
                <a:lnTo>
                  <a:pt x="92524" y="153744"/>
                </a:lnTo>
                <a:lnTo>
                  <a:pt x="104794" y="153722"/>
                </a:lnTo>
                <a:lnTo>
                  <a:pt x="150315" y="141004"/>
                </a:lnTo>
                <a:lnTo>
                  <a:pt x="181402" y="112707"/>
                </a:lnTo>
                <a:lnTo>
                  <a:pt x="192119" y="79699"/>
                </a:lnTo>
                <a:lnTo>
                  <a:pt x="191577" y="68342"/>
                </a:lnTo>
                <a:lnTo>
                  <a:pt x="168838" y="26376"/>
                </a:lnTo>
                <a:lnTo>
                  <a:pt x="134837" y="7140"/>
                </a:lnTo>
                <a:lnTo>
                  <a:pt x="9786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" name="object 255"/>
          <p:cNvSpPr/>
          <p:nvPr/>
        </p:nvSpPr>
        <p:spPr>
          <a:xfrm>
            <a:off x="6614688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163973" y="131861"/>
                </a:moveTo>
                <a:lnTo>
                  <a:pt x="190604" y="91010"/>
                </a:lnTo>
                <a:lnTo>
                  <a:pt x="192119" y="79699"/>
                </a:lnTo>
                <a:lnTo>
                  <a:pt x="191577" y="68342"/>
                </a:lnTo>
                <a:lnTo>
                  <a:pt x="168838" y="26376"/>
                </a:lnTo>
                <a:lnTo>
                  <a:pt x="134837" y="7140"/>
                </a:lnTo>
                <a:lnTo>
                  <a:pt x="97868" y="0"/>
                </a:lnTo>
                <a:lnTo>
                  <a:pt x="85527" y="243"/>
                </a:lnTo>
                <a:lnTo>
                  <a:pt x="39732" y="13966"/>
                </a:lnTo>
                <a:lnTo>
                  <a:pt x="11718" y="40040"/>
                </a:lnTo>
                <a:lnTo>
                  <a:pt x="0" y="73006"/>
                </a:lnTo>
                <a:lnTo>
                  <a:pt x="185" y="84264"/>
                </a:lnTo>
                <a:lnTo>
                  <a:pt x="21115" y="125916"/>
                </a:lnTo>
                <a:lnTo>
                  <a:pt x="55591" y="145933"/>
                </a:lnTo>
                <a:lnTo>
                  <a:pt x="92524" y="153744"/>
                </a:lnTo>
                <a:lnTo>
                  <a:pt x="104794" y="153722"/>
                </a:lnTo>
                <a:lnTo>
                  <a:pt x="150315" y="141004"/>
                </a:lnTo>
                <a:lnTo>
                  <a:pt x="163973" y="13186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" name="object 256"/>
          <p:cNvSpPr/>
          <p:nvPr/>
        </p:nvSpPr>
        <p:spPr>
          <a:xfrm>
            <a:off x="6652155" y="4936111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56969" y="0"/>
                </a:moveTo>
                <a:lnTo>
                  <a:pt x="12077" y="19287"/>
                </a:lnTo>
                <a:lnTo>
                  <a:pt x="0" y="51989"/>
                </a:lnTo>
                <a:lnTo>
                  <a:pt x="2421" y="62463"/>
                </a:lnTo>
                <a:lnTo>
                  <a:pt x="38270" y="92129"/>
                </a:lnTo>
                <a:lnTo>
                  <a:pt x="63126" y="94842"/>
                </a:lnTo>
                <a:lnTo>
                  <a:pt x="75502" y="92986"/>
                </a:lnTo>
                <a:lnTo>
                  <a:pt x="109412" y="71600"/>
                </a:lnTo>
                <a:lnTo>
                  <a:pt x="117585" y="49798"/>
                </a:lnTo>
                <a:lnTo>
                  <a:pt x="116657" y="38465"/>
                </a:lnTo>
                <a:lnTo>
                  <a:pt x="81603" y="4362"/>
                </a:lnTo>
                <a:lnTo>
                  <a:pt x="569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" name="object 257"/>
          <p:cNvSpPr/>
          <p:nvPr/>
        </p:nvSpPr>
        <p:spPr>
          <a:xfrm>
            <a:off x="8964190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7872" y="0"/>
                </a:moveTo>
                <a:lnTo>
                  <a:pt x="50375" y="8646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81399" y="112714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" name="object 258"/>
          <p:cNvSpPr/>
          <p:nvPr/>
        </p:nvSpPr>
        <p:spPr>
          <a:xfrm>
            <a:off x="8964190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163971" y="131873"/>
                </a:moveTo>
                <a:lnTo>
                  <a:pt x="190601" y="91015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lnTo>
                  <a:pt x="85531" y="242"/>
                </a:lnTo>
                <a:lnTo>
                  <a:pt x="39737" y="13961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63971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" name="object 259"/>
          <p:cNvSpPr/>
          <p:nvPr/>
        </p:nvSpPr>
        <p:spPr>
          <a:xfrm>
            <a:off x="9001655" y="5693213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56969" y="0"/>
                </a:moveTo>
                <a:lnTo>
                  <a:pt x="12077" y="19287"/>
                </a:lnTo>
                <a:lnTo>
                  <a:pt x="0" y="51989"/>
                </a:lnTo>
                <a:lnTo>
                  <a:pt x="2421" y="62463"/>
                </a:lnTo>
                <a:lnTo>
                  <a:pt x="38270" y="92129"/>
                </a:lnTo>
                <a:lnTo>
                  <a:pt x="63126" y="94842"/>
                </a:lnTo>
                <a:lnTo>
                  <a:pt x="75502" y="92986"/>
                </a:lnTo>
                <a:lnTo>
                  <a:pt x="109412" y="71600"/>
                </a:lnTo>
                <a:lnTo>
                  <a:pt x="117585" y="49798"/>
                </a:lnTo>
                <a:lnTo>
                  <a:pt x="116657" y="38465"/>
                </a:lnTo>
                <a:lnTo>
                  <a:pt x="81603" y="4362"/>
                </a:lnTo>
                <a:lnTo>
                  <a:pt x="569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" name="object 260"/>
          <p:cNvSpPr/>
          <p:nvPr/>
        </p:nvSpPr>
        <p:spPr>
          <a:xfrm>
            <a:off x="8446432" y="5762691"/>
            <a:ext cx="1577873" cy="1743542"/>
          </a:xfrm>
          <a:custGeom>
            <a:avLst/>
            <a:gdLst/>
            <a:ahLst/>
            <a:cxnLst/>
            <a:rect l="l" t="t" r="r" b="b"/>
            <a:pathLst>
              <a:path w="1577873" h="1743542">
                <a:moveTo>
                  <a:pt x="1577873" y="53111"/>
                </a:moveTo>
                <a:lnTo>
                  <a:pt x="1513370" y="0"/>
                </a:lnTo>
                <a:lnTo>
                  <a:pt x="1420126" y="1028"/>
                </a:lnTo>
                <a:lnTo>
                  <a:pt x="1283563" y="111328"/>
                </a:lnTo>
                <a:lnTo>
                  <a:pt x="1141666" y="110045"/>
                </a:lnTo>
                <a:lnTo>
                  <a:pt x="527316" y="605028"/>
                </a:lnTo>
                <a:lnTo>
                  <a:pt x="527913" y="819353"/>
                </a:lnTo>
                <a:lnTo>
                  <a:pt x="0" y="1242390"/>
                </a:lnTo>
                <a:lnTo>
                  <a:pt x="0" y="1743542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" name="object 261"/>
          <p:cNvSpPr/>
          <p:nvPr/>
        </p:nvSpPr>
        <p:spPr>
          <a:xfrm>
            <a:off x="8497232" y="5958168"/>
            <a:ext cx="1395310" cy="1548065"/>
          </a:xfrm>
          <a:custGeom>
            <a:avLst/>
            <a:gdLst/>
            <a:ahLst/>
            <a:cxnLst/>
            <a:rect l="l" t="t" r="r" b="b"/>
            <a:pathLst>
              <a:path w="1395310" h="1548065">
                <a:moveTo>
                  <a:pt x="1395310" y="52959"/>
                </a:moveTo>
                <a:lnTo>
                  <a:pt x="1329512" y="0"/>
                </a:lnTo>
                <a:lnTo>
                  <a:pt x="1086294" y="5219"/>
                </a:lnTo>
                <a:lnTo>
                  <a:pt x="799668" y="236118"/>
                </a:lnTo>
                <a:lnTo>
                  <a:pt x="810450" y="502348"/>
                </a:lnTo>
                <a:lnTo>
                  <a:pt x="749312" y="551586"/>
                </a:lnTo>
                <a:lnTo>
                  <a:pt x="659688" y="551535"/>
                </a:lnTo>
                <a:lnTo>
                  <a:pt x="0" y="1083068"/>
                </a:lnTo>
                <a:lnTo>
                  <a:pt x="0" y="15480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" name="object 262"/>
          <p:cNvSpPr/>
          <p:nvPr/>
        </p:nvSpPr>
        <p:spPr>
          <a:xfrm>
            <a:off x="8548036" y="6119647"/>
            <a:ext cx="1293583" cy="1386585"/>
          </a:xfrm>
          <a:custGeom>
            <a:avLst/>
            <a:gdLst/>
            <a:ahLst/>
            <a:cxnLst/>
            <a:rect l="l" t="t" r="r" b="b"/>
            <a:pathLst>
              <a:path w="1293583" h="1386585">
                <a:moveTo>
                  <a:pt x="1293583" y="0"/>
                </a:moveTo>
                <a:lnTo>
                  <a:pt x="753935" y="433514"/>
                </a:lnTo>
                <a:lnTo>
                  <a:pt x="652894" y="429945"/>
                </a:lnTo>
                <a:lnTo>
                  <a:pt x="0" y="957757"/>
                </a:lnTo>
                <a:lnTo>
                  <a:pt x="0" y="138658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" name="object 263"/>
          <p:cNvSpPr/>
          <p:nvPr/>
        </p:nvSpPr>
        <p:spPr>
          <a:xfrm>
            <a:off x="8573425" y="5816213"/>
            <a:ext cx="1640090" cy="1690020"/>
          </a:xfrm>
          <a:custGeom>
            <a:avLst/>
            <a:gdLst/>
            <a:ahLst/>
            <a:cxnLst/>
            <a:rect l="l" t="t" r="r" b="b"/>
            <a:pathLst>
              <a:path w="1640090" h="1690020">
                <a:moveTo>
                  <a:pt x="1640090" y="0"/>
                </a:moveTo>
                <a:lnTo>
                  <a:pt x="1637779" y="135648"/>
                </a:lnTo>
                <a:lnTo>
                  <a:pt x="808393" y="802703"/>
                </a:lnTo>
                <a:lnTo>
                  <a:pt x="597954" y="799896"/>
                </a:lnTo>
                <a:lnTo>
                  <a:pt x="0" y="1282915"/>
                </a:lnTo>
                <a:lnTo>
                  <a:pt x="0" y="16900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" name="object 264"/>
          <p:cNvSpPr/>
          <p:nvPr/>
        </p:nvSpPr>
        <p:spPr>
          <a:xfrm>
            <a:off x="8636936" y="5632544"/>
            <a:ext cx="2034924" cy="1873688"/>
          </a:xfrm>
          <a:custGeom>
            <a:avLst/>
            <a:gdLst/>
            <a:ahLst/>
            <a:cxnLst/>
            <a:rect l="l" t="t" r="r" b="b"/>
            <a:pathLst>
              <a:path w="2034924" h="1873688">
                <a:moveTo>
                  <a:pt x="2034924" y="0"/>
                </a:moveTo>
                <a:lnTo>
                  <a:pt x="1913826" y="1331"/>
                </a:lnTo>
                <a:lnTo>
                  <a:pt x="1753489" y="129919"/>
                </a:lnTo>
                <a:lnTo>
                  <a:pt x="1756498" y="300823"/>
                </a:lnTo>
                <a:lnTo>
                  <a:pt x="811415" y="1062035"/>
                </a:lnTo>
                <a:lnTo>
                  <a:pt x="567448" y="1058035"/>
                </a:lnTo>
                <a:lnTo>
                  <a:pt x="0" y="1517229"/>
                </a:lnTo>
                <a:lnTo>
                  <a:pt x="0" y="187368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" name="object 265"/>
          <p:cNvSpPr/>
          <p:nvPr/>
        </p:nvSpPr>
        <p:spPr>
          <a:xfrm>
            <a:off x="8675024" y="5661857"/>
            <a:ext cx="1996836" cy="1844376"/>
          </a:xfrm>
          <a:custGeom>
            <a:avLst/>
            <a:gdLst/>
            <a:ahLst/>
            <a:cxnLst/>
            <a:rect l="l" t="t" r="r" b="b"/>
            <a:pathLst>
              <a:path w="1996836" h="1844376">
                <a:moveTo>
                  <a:pt x="1996836" y="0"/>
                </a:moveTo>
                <a:lnTo>
                  <a:pt x="1910803" y="944"/>
                </a:lnTo>
                <a:lnTo>
                  <a:pt x="1750898" y="129532"/>
                </a:lnTo>
                <a:lnTo>
                  <a:pt x="1763102" y="307675"/>
                </a:lnTo>
                <a:lnTo>
                  <a:pt x="818108" y="1068887"/>
                </a:lnTo>
                <a:lnTo>
                  <a:pt x="570826" y="1064900"/>
                </a:lnTo>
                <a:lnTo>
                  <a:pt x="0" y="1524081"/>
                </a:lnTo>
                <a:lnTo>
                  <a:pt x="0" y="18443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" name="object 266"/>
          <p:cNvSpPr/>
          <p:nvPr/>
        </p:nvSpPr>
        <p:spPr>
          <a:xfrm>
            <a:off x="8725825" y="5782230"/>
            <a:ext cx="1913140" cy="1724003"/>
          </a:xfrm>
          <a:custGeom>
            <a:avLst/>
            <a:gdLst/>
            <a:ahLst/>
            <a:cxnLst/>
            <a:rect l="l" t="t" r="r" b="b"/>
            <a:pathLst>
              <a:path w="1913140" h="1724003">
                <a:moveTo>
                  <a:pt x="1913140" y="0"/>
                </a:moveTo>
                <a:lnTo>
                  <a:pt x="1909178" y="87337"/>
                </a:lnTo>
                <a:lnTo>
                  <a:pt x="803795" y="977379"/>
                </a:lnTo>
                <a:lnTo>
                  <a:pt x="568147" y="980655"/>
                </a:lnTo>
                <a:lnTo>
                  <a:pt x="0" y="1439875"/>
                </a:lnTo>
                <a:lnTo>
                  <a:pt x="0" y="17240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" name="object 267"/>
          <p:cNvSpPr/>
          <p:nvPr/>
        </p:nvSpPr>
        <p:spPr>
          <a:xfrm>
            <a:off x="10149153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" name="object 268"/>
          <p:cNvSpPr/>
          <p:nvPr/>
        </p:nvSpPr>
        <p:spPr>
          <a:xfrm>
            <a:off x="10149153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" name="object 269"/>
          <p:cNvSpPr/>
          <p:nvPr/>
        </p:nvSpPr>
        <p:spPr>
          <a:xfrm>
            <a:off x="9831653" y="596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" name="object 270"/>
          <p:cNvSpPr/>
          <p:nvPr/>
        </p:nvSpPr>
        <p:spPr>
          <a:xfrm>
            <a:off x="9780853" y="607363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" name="object 271"/>
          <p:cNvSpPr/>
          <p:nvPr/>
        </p:nvSpPr>
        <p:spPr>
          <a:xfrm>
            <a:off x="9942090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7872" y="0"/>
                </a:moveTo>
                <a:lnTo>
                  <a:pt x="50375" y="8646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81399" y="112714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" name="object 272"/>
          <p:cNvSpPr/>
          <p:nvPr/>
        </p:nvSpPr>
        <p:spPr>
          <a:xfrm>
            <a:off x="9942090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163971" y="131873"/>
                </a:moveTo>
                <a:lnTo>
                  <a:pt x="190601" y="91015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lnTo>
                  <a:pt x="85531" y="242"/>
                </a:lnTo>
                <a:lnTo>
                  <a:pt x="39737" y="13961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63971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" name="object 273"/>
          <p:cNvSpPr/>
          <p:nvPr/>
        </p:nvSpPr>
        <p:spPr>
          <a:xfrm>
            <a:off x="9979555" y="5815984"/>
            <a:ext cx="117585" cy="94852"/>
          </a:xfrm>
          <a:custGeom>
            <a:avLst/>
            <a:gdLst/>
            <a:ahLst/>
            <a:cxnLst/>
            <a:rect l="l" t="t" r="r" b="b"/>
            <a:pathLst>
              <a:path w="117585" h="94852">
                <a:moveTo>
                  <a:pt x="56969" y="0"/>
                </a:moveTo>
                <a:lnTo>
                  <a:pt x="12077" y="19287"/>
                </a:lnTo>
                <a:lnTo>
                  <a:pt x="0" y="51989"/>
                </a:lnTo>
                <a:lnTo>
                  <a:pt x="2421" y="62463"/>
                </a:lnTo>
                <a:lnTo>
                  <a:pt x="38268" y="92136"/>
                </a:lnTo>
                <a:lnTo>
                  <a:pt x="63121" y="94852"/>
                </a:lnTo>
                <a:lnTo>
                  <a:pt x="75496" y="92996"/>
                </a:lnTo>
                <a:lnTo>
                  <a:pt x="109412" y="71600"/>
                </a:lnTo>
                <a:lnTo>
                  <a:pt x="117585" y="49798"/>
                </a:lnTo>
                <a:lnTo>
                  <a:pt x="116657" y="38465"/>
                </a:lnTo>
                <a:lnTo>
                  <a:pt x="81603" y="4362"/>
                </a:lnTo>
                <a:lnTo>
                  <a:pt x="569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" name="object 274"/>
          <p:cNvSpPr/>
          <p:nvPr/>
        </p:nvSpPr>
        <p:spPr>
          <a:xfrm>
            <a:off x="6857158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7878" y="0"/>
                </a:moveTo>
                <a:lnTo>
                  <a:pt x="50383" y="8641"/>
                </a:lnTo>
                <a:lnTo>
                  <a:pt x="11727" y="40027"/>
                </a:lnTo>
                <a:lnTo>
                  <a:pt x="0" y="72994"/>
                </a:lnTo>
                <a:lnTo>
                  <a:pt x="182" y="84253"/>
                </a:lnTo>
                <a:lnTo>
                  <a:pt x="21091" y="125905"/>
                </a:lnTo>
                <a:lnTo>
                  <a:pt x="55574" y="145926"/>
                </a:lnTo>
                <a:lnTo>
                  <a:pt x="92509" y="153741"/>
                </a:lnTo>
                <a:lnTo>
                  <a:pt x="104779" y="153721"/>
                </a:lnTo>
                <a:lnTo>
                  <a:pt x="150299" y="141017"/>
                </a:lnTo>
                <a:lnTo>
                  <a:pt x="181401" y="112714"/>
                </a:lnTo>
                <a:lnTo>
                  <a:pt x="192120" y="79709"/>
                </a:lnTo>
                <a:lnTo>
                  <a:pt x="191579" y="68353"/>
                </a:lnTo>
                <a:lnTo>
                  <a:pt x="168853" y="26391"/>
                </a:lnTo>
                <a:lnTo>
                  <a:pt x="134847" y="7147"/>
                </a:lnTo>
                <a:lnTo>
                  <a:pt x="9787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" name="object 275"/>
          <p:cNvSpPr/>
          <p:nvPr/>
        </p:nvSpPr>
        <p:spPr>
          <a:xfrm>
            <a:off x="6857158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163969" y="131871"/>
                </a:moveTo>
                <a:lnTo>
                  <a:pt x="190604" y="91019"/>
                </a:lnTo>
                <a:lnTo>
                  <a:pt x="192120" y="79709"/>
                </a:lnTo>
                <a:lnTo>
                  <a:pt x="191579" y="68353"/>
                </a:lnTo>
                <a:lnTo>
                  <a:pt x="168853" y="26391"/>
                </a:lnTo>
                <a:lnTo>
                  <a:pt x="134847" y="7147"/>
                </a:lnTo>
                <a:lnTo>
                  <a:pt x="97878" y="0"/>
                </a:lnTo>
                <a:lnTo>
                  <a:pt x="85538" y="241"/>
                </a:lnTo>
                <a:lnTo>
                  <a:pt x="39746" y="13954"/>
                </a:lnTo>
                <a:lnTo>
                  <a:pt x="11727" y="40027"/>
                </a:lnTo>
                <a:lnTo>
                  <a:pt x="0" y="72994"/>
                </a:lnTo>
                <a:lnTo>
                  <a:pt x="182" y="84253"/>
                </a:lnTo>
                <a:lnTo>
                  <a:pt x="21091" y="125905"/>
                </a:lnTo>
                <a:lnTo>
                  <a:pt x="55574" y="145926"/>
                </a:lnTo>
                <a:lnTo>
                  <a:pt x="92509" y="153741"/>
                </a:lnTo>
                <a:lnTo>
                  <a:pt x="104779" y="153721"/>
                </a:lnTo>
                <a:lnTo>
                  <a:pt x="150299" y="141017"/>
                </a:lnTo>
                <a:lnTo>
                  <a:pt x="163969" y="131871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" name="object 276"/>
          <p:cNvSpPr/>
          <p:nvPr/>
        </p:nvSpPr>
        <p:spPr>
          <a:xfrm>
            <a:off x="6894626" y="5695735"/>
            <a:ext cx="117579" cy="94838"/>
          </a:xfrm>
          <a:custGeom>
            <a:avLst/>
            <a:gdLst/>
            <a:ahLst/>
            <a:cxnLst/>
            <a:rect l="l" t="t" r="r" b="b"/>
            <a:pathLst>
              <a:path w="117579" h="94838">
                <a:moveTo>
                  <a:pt x="56962" y="0"/>
                </a:moveTo>
                <a:lnTo>
                  <a:pt x="12071" y="19300"/>
                </a:lnTo>
                <a:lnTo>
                  <a:pt x="0" y="51997"/>
                </a:lnTo>
                <a:lnTo>
                  <a:pt x="2424" y="62470"/>
                </a:lnTo>
                <a:lnTo>
                  <a:pt x="38272" y="92129"/>
                </a:lnTo>
                <a:lnTo>
                  <a:pt x="63129" y="94838"/>
                </a:lnTo>
                <a:lnTo>
                  <a:pt x="75506" y="92980"/>
                </a:lnTo>
                <a:lnTo>
                  <a:pt x="109408" y="71594"/>
                </a:lnTo>
                <a:lnTo>
                  <a:pt x="117579" y="49792"/>
                </a:lnTo>
                <a:lnTo>
                  <a:pt x="116649" y="38461"/>
                </a:lnTo>
                <a:lnTo>
                  <a:pt x="81592" y="4362"/>
                </a:lnTo>
                <a:lnTo>
                  <a:pt x="569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" name="object 277"/>
          <p:cNvSpPr/>
          <p:nvPr/>
        </p:nvSpPr>
        <p:spPr>
          <a:xfrm>
            <a:off x="633645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97878" y="0"/>
                </a:moveTo>
                <a:lnTo>
                  <a:pt x="50384" y="8646"/>
                </a:lnTo>
                <a:lnTo>
                  <a:pt x="11726" y="40033"/>
                </a:lnTo>
                <a:lnTo>
                  <a:pt x="0" y="72998"/>
                </a:lnTo>
                <a:lnTo>
                  <a:pt x="183" y="84257"/>
                </a:lnTo>
                <a:lnTo>
                  <a:pt x="21098" y="125909"/>
                </a:lnTo>
                <a:lnTo>
                  <a:pt x="55577" y="145933"/>
                </a:lnTo>
                <a:lnTo>
                  <a:pt x="92509" y="153750"/>
                </a:lnTo>
                <a:lnTo>
                  <a:pt x="104779" y="153729"/>
                </a:lnTo>
                <a:lnTo>
                  <a:pt x="150298" y="141020"/>
                </a:lnTo>
                <a:lnTo>
                  <a:pt x="181402" y="112716"/>
                </a:lnTo>
                <a:lnTo>
                  <a:pt x="192120" y="79709"/>
                </a:lnTo>
                <a:lnTo>
                  <a:pt x="191578" y="68352"/>
                </a:lnTo>
                <a:lnTo>
                  <a:pt x="168846" y="26393"/>
                </a:lnTo>
                <a:lnTo>
                  <a:pt x="134844" y="7147"/>
                </a:lnTo>
                <a:lnTo>
                  <a:pt x="9787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" name="object 278"/>
          <p:cNvSpPr/>
          <p:nvPr/>
        </p:nvSpPr>
        <p:spPr>
          <a:xfrm>
            <a:off x="633645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163969" y="131869"/>
                </a:moveTo>
                <a:lnTo>
                  <a:pt x="190605" y="91019"/>
                </a:lnTo>
                <a:lnTo>
                  <a:pt x="192120" y="79709"/>
                </a:lnTo>
                <a:lnTo>
                  <a:pt x="191578" y="68352"/>
                </a:lnTo>
                <a:lnTo>
                  <a:pt x="168846" y="26393"/>
                </a:lnTo>
                <a:lnTo>
                  <a:pt x="134844" y="7147"/>
                </a:lnTo>
                <a:lnTo>
                  <a:pt x="97878" y="0"/>
                </a:lnTo>
                <a:lnTo>
                  <a:pt x="85537" y="241"/>
                </a:lnTo>
                <a:lnTo>
                  <a:pt x="39746" y="13961"/>
                </a:lnTo>
                <a:lnTo>
                  <a:pt x="11726" y="40033"/>
                </a:lnTo>
                <a:lnTo>
                  <a:pt x="0" y="72998"/>
                </a:lnTo>
                <a:lnTo>
                  <a:pt x="183" y="84257"/>
                </a:lnTo>
                <a:lnTo>
                  <a:pt x="21098" y="125909"/>
                </a:lnTo>
                <a:lnTo>
                  <a:pt x="55577" y="145933"/>
                </a:lnTo>
                <a:lnTo>
                  <a:pt x="92509" y="153750"/>
                </a:lnTo>
                <a:lnTo>
                  <a:pt x="104779" y="153729"/>
                </a:lnTo>
                <a:lnTo>
                  <a:pt x="150298" y="141020"/>
                </a:lnTo>
                <a:lnTo>
                  <a:pt x="163969" y="13186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" name="object 279"/>
          <p:cNvSpPr/>
          <p:nvPr/>
        </p:nvSpPr>
        <p:spPr>
          <a:xfrm>
            <a:off x="6373926" y="5941287"/>
            <a:ext cx="117579" cy="94841"/>
          </a:xfrm>
          <a:custGeom>
            <a:avLst/>
            <a:gdLst/>
            <a:ahLst/>
            <a:cxnLst/>
            <a:rect l="l" t="t" r="r" b="b"/>
            <a:pathLst>
              <a:path w="117579" h="94841">
                <a:moveTo>
                  <a:pt x="56963" y="0"/>
                </a:moveTo>
                <a:lnTo>
                  <a:pt x="12071" y="19291"/>
                </a:lnTo>
                <a:lnTo>
                  <a:pt x="0" y="51986"/>
                </a:lnTo>
                <a:lnTo>
                  <a:pt x="2422" y="62460"/>
                </a:lnTo>
                <a:lnTo>
                  <a:pt x="38269" y="92130"/>
                </a:lnTo>
                <a:lnTo>
                  <a:pt x="63125" y="94841"/>
                </a:lnTo>
                <a:lnTo>
                  <a:pt x="75502" y="92983"/>
                </a:lnTo>
                <a:lnTo>
                  <a:pt x="109408" y="71593"/>
                </a:lnTo>
                <a:lnTo>
                  <a:pt x="117579" y="49788"/>
                </a:lnTo>
                <a:lnTo>
                  <a:pt x="116650" y="38457"/>
                </a:lnTo>
                <a:lnTo>
                  <a:pt x="81595" y="4361"/>
                </a:lnTo>
                <a:lnTo>
                  <a:pt x="569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" name="object 280"/>
          <p:cNvSpPr/>
          <p:nvPr/>
        </p:nvSpPr>
        <p:spPr>
          <a:xfrm>
            <a:off x="795274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97877" y="0"/>
                </a:moveTo>
                <a:lnTo>
                  <a:pt x="50385" y="8654"/>
                </a:lnTo>
                <a:lnTo>
                  <a:pt x="11727" y="40042"/>
                </a:lnTo>
                <a:lnTo>
                  <a:pt x="0" y="73003"/>
                </a:lnTo>
                <a:lnTo>
                  <a:pt x="183" y="84261"/>
                </a:lnTo>
                <a:lnTo>
                  <a:pt x="21103" y="125912"/>
                </a:lnTo>
                <a:lnTo>
                  <a:pt x="55577" y="145938"/>
                </a:lnTo>
                <a:lnTo>
                  <a:pt x="92507" y="153755"/>
                </a:lnTo>
                <a:lnTo>
                  <a:pt x="104776" y="153735"/>
                </a:lnTo>
                <a:lnTo>
                  <a:pt x="150301" y="141028"/>
                </a:lnTo>
                <a:lnTo>
                  <a:pt x="181408" y="112718"/>
                </a:lnTo>
                <a:lnTo>
                  <a:pt x="192124" y="79710"/>
                </a:lnTo>
                <a:lnTo>
                  <a:pt x="191583" y="68354"/>
                </a:lnTo>
                <a:lnTo>
                  <a:pt x="168848" y="26390"/>
                </a:lnTo>
                <a:lnTo>
                  <a:pt x="134843" y="7143"/>
                </a:lnTo>
                <a:lnTo>
                  <a:pt x="9787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" name="object 281"/>
          <p:cNvSpPr/>
          <p:nvPr/>
        </p:nvSpPr>
        <p:spPr>
          <a:xfrm>
            <a:off x="795274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163980" y="131875"/>
                </a:moveTo>
                <a:lnTo>
                  <a:pt x="190609" y="91020"/>
                </a:lnTo>
                <a:lnTo>
                  <a:pt x="192124" y="79710"/>
                </a:lnTo>
                <a:lnTo>
                  <a:pt x="191583" y="68354"/>
                </a:lnTo>
                <a:lnTo>
                  <a:pt x="168848" y="26390"/>
                </a:lnTo>
                <a:lnTo>
                  <a:pt x="134843" y="7143"/>
                </a:lnTo>
                <a:lnTo>
                  <a:pt x="97877" y="0"/>
                </a:lnTo>
                <a:lnTo>
                  <a:pt x="85537" y="243"/>
                </a:lnTo>
                <a:lnTo>
                  <a:pt x="39748" y="13972"/>
                </a:lnTo>
                <a:lnTo>
                  <a:pt x="11727" y="40042"/>
                </a:lnTo>
                <a:lnTo>
                  <a:pt x="0" y="73003"/>
                </a:lnTo>
                <a:lnTo>
                  <a:pt x="183" y="84261"/>
                </a:lnTo>
                <a:lnTo>
                  <a:pt x="21103" y="125912"/>
                </a:lnTo>
                <a:lnTo>
                  <a:pt x="55577" y="145938"/>
                </a:lnTo>
                <a:lnTo>
                  <a:pt x="92507" y="153755"/>
                </a:lnTo>
                <a:lnTo>
                  <a:pt x="104776" y="153735"/>
                </a:lnTo>
                <a:lnTo>
                  <a:pt x="150301" y="141028"/>
                </a:lnTo>
                <a:lnTo>
                  <a:pt x="163980" y="13187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" name="object 282"/>
          <p:cNvSpPr/>
          <p:nvPr/>
        </p:nvSpPr>
        <p:spPr>
          <a:xfrm>
            <a:off x="7990212" y="4740775"/>
            <a:ext cx="117591" cy="94854"/>
          </a:xfrm>
          <a:custGeom>
            <a:avLst/>
            <a:gdLst/>
            <a:ahLst/>
            <a:cxnLst/>
            <a:rect l="l" t="t" r="r" b="b"/>
            <a:pathLst>
              <a:path w="117591" h="94854">
                <a:moveTo>
                  <a:pt x="56986" y="0"/>
                </a:moveTo>
                <a:lnTo>
                  <a:pt x="12087" y="19280"/>
                </a:lnTo>
                <a:lnTo>
                  <a:pt x="0" y="51979"/>
                </a:lnTo>
                <a:lnTo>
                  <a:pt x="2415" y="62452"/>
                </a:lnTo>
                <a:lnTo>
                  <a:pt x="38248" y="92131"/>
                </a:lnTo>
                <a:lnTo>
                  <a:pt x="63105" y="94854"/>
                </a:lnTo>
                <a:lnTo>
                  <a:pt x="75480" y="93004"/>
                </a:lnTo>
                <a:lnTo>
                  <a:pt x="109418" y="71609"/>
                </a:lnTo>
                <a:lnTo>
                  <a:pt x="117591" y="49808"/>
                </a:lnTo>
                <a:lnTo>
                  <a:pt x="116665" y="38476"/>
                </a:lnTo>
                <a:lnTo>
                  <a:pt x="81618" y="4367"/>
                </a:lnTo>
                <a:lnTo>
                  <a:pt x="569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" name="object 283"/>
          <p:cNvSpPr/>
          <p:nvPr/>
        </p:nvSpPr>
        <p:spPr>
          <a:xfrm>
            <a:off x="8056509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9602" y="0"/>
                </a:moveTo>
                <a:lnTo>
                  <a:pt x="52402" y="7701"/>
                </a:lnTo>
                <a:lnTo>
                  <a:pt x="18401" y="31035"/>
                </a:lnTo>
                <a:lnTo>
                  <a:pt x="0" y="74036"/>
                </a:lnTo>
                <a:lnTo>
                  <a:pt x="542" y="85394"/>
                </a:lnTo>
                <a:lnTo>
                  <a:pt x="23284" y="127359"/>
                </a:lnTo>
                <a:lnTo>
                  <a:pt x="57287" y="146596"/>
                </a:lnTo>
                <a:lnTo>
                  <a:pt x="94253" y="153737"/>
                </a:lnTo>
                <a:lnTo>
                  <a:pt x="106594" y="153493"/>
                </a:lnTo>
                <a:lnTo>
                  <a:pt x="152384" y="139763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7" y="27825"/>
                </a:lnTo>
                <a:lnTo>
                  <a:pt x="136535" y="7808"/>
                </a:lnTo>
                <a:lnTo>
                  <a:pt x="996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" name="object 284"/>
          <p:cNvSpPr/>
          <p:nvPr/>
        </p:nvSpPr>
        <p:spPr>
          <a:xfrm>
            <a:off x="8056509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28144" y="21877"/>
                </a:moveTo>
                <a:lnTo>
                  <a:pt x="1514" y="62724"/>
                </a:lnTo>
                <a:lnTo>
                  <a:pt x="0" y="74036"/>
                </a:lnTo>
                <a:lnTo>
                  <a:pt x="542" y="85394"/>
                </a:lnTo>
                <a:lnTo>
                  <a:pt x="23284" y="127359"/>
                </a:lnTo>
                <a:lnTo>
                  <a:pt x="57287" y="146596"/>
                </a:lnTo>
                <a:lnTo>
                  <a:pt x="94253" y="153737"/>
                </a:lnTo>
                <a:lnTo>
                  <a:pt x="106594" y="153493"/>
                </a:lnTo>
                <a:lnTo>
                  <a:pt x="152384" y="139763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7" y="27825"/>
                </a:lnTo>
                <a:lnTo>
                  <a:pt x="136535" y="7808"/>
                </a:lnTo>
                <a:lnTo>
                  <a:pt x="99602" y="0"/>
                </a:lnTo>
                <a:lnTo>
                  <a:pt x="87331" y="22"/>
                </a:lnTo>
                <a:lnTo>
                  <a:pt x="41806" y="12735"/>
                </a:lnTo>
                <a:lnTo>
                  <a:pt x="28144" y="2187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" name="object 285"/>
          <p:cNvSpPr/>
          <p:nvPr/>
        </p:nvSpPr>
        <p:spPr>
          <a:xfrm>
            <a:off x="8093574" y="2919110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54478" y="0"/>
                </a:moveTo>
                <a:lnTo>
                  <a:pt x="17272" y="13824"/>
                </a:lnTo>
                <a:lnTo>
                  <a:pt x="0" y="45049"/>
                </a:lnTo>
                <a:lnTo>
                  <a:pt x="929" y="56380"/>
                </a:lnTo>
                <a:lnTo>
                  <a:pt x="35986" y="90480"/>
                </a:lnTo>
                <a:lnTo>
                  <a:pt x="60621" y="94841"/>
                </a:lnTo>
                <a:lnTo>
                  <a:pt x="72682" y="93852"/>
                </a:lnTo>
                <a:lnTo>
                  <a:pt x="112882" y="64757"/>
                </a:lnTo>
                <a:lnTo>
                  <a:pt x="117599" y="42848"/>
                </a:lnTo>
                <a:lnTo>
                  <a:pt x="115177" y="32376"/>
                </a:lnTo>
                <a:lnTo>
                  <a:pt x="79335" y="2714"/>
                </a:lnTo>
                <a:lnTo>
                  <a:pt x="54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" name="object 286"/>
          <p:cNvSpPr/>
          <p:nvPr/>
        </p:nvSpPr>
        <p:spPr>
          <a:xfrm>
            <a:off x="9978285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9609" y="0"/>
                </a:moveTo>
                <a:lnTo>
                  <a:pt x="52411" y="7698"/>
                </a:lnTo>
                <a:lnTo>
                  <a:pt x="18404" y="31036"/>
                </a:lnTo>
                <a:lnTo>
                  <a:pt x="0" y="74030"/>
                </a:lnTo>
                <a:lnTo>
                  <a:pt x="541" y="85386"/>
                </a:lnTo>
                <a:lnTo>
                  <a:pt x="23270" y="127351"/>
                </a:lnTo>
                <a:lnTo>
                  <a:pt x="57275" y="146597"/>
                </a:lnTo>
                <a:lnTo>
                  <a:pt x="94244" y="153741"/>
                </a:lnTo>
                <a:lnTo>
                  <a:pt x="106585" y="153498"/>
                </a:lnTo>
                <a:lnTo>
                  <a:pt x="152378" y="139778"/>
                </a:lnTo>
                <a:lnTo>
                  <a:pt x="180396" y="113708"/>
                </a:lnTo>
                <a:lnTo>
                  <a:pt x="192120" y="80744"/>
                </a:lnTo>
                <a:lnTo>
                  <a:pt x="191935" y="69484"/>
                </a:lnTo>
                <a:lnTo>
                  <a:pt x="171015" y="27831"/>
                </a:lnTo>
                <a:lnTo>
                  <a:pt x="136542" y="7811"/>
                </a:lnTo>
                <a:lnTo>
                  <a:pt x="9960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" name="object 287"/>
          <p:cNvSpPr/>
          <p:nvPr/>
        </p:nvSpPr>
        <p:spPr>
          <a:xfrm>
            <a:off x="9978285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28148" y="21876"/>
                </a:moveTo>
                <a:lnTo>
                  <a:pt x="1515" y="62721"/>
                </a:lnTo>
                <a:lnTo>
                  <a:pt x="0" y="74030"/>
                </a:lnTo>
                <a:lnTo>
                  <a:pt x="541" y="85386"/>
                </a:lnTo>
                <a:lnTo>
                  <a:pt x="23270" y="127351"/>
                </a:lnTo>
                <a:lnTo>
                  <a:pt x="57275" y="146597"/>
                </a:lnTo>
                <a:lnTo>
                  <a:pt x="94244" y="153741"/>
                </a:lnTo>
                <a:lnTo>
                  <a:pt x="106585" y="153498"/>
                </a:lnTo>
                <a:lnTo>
                  <a:pt x="152378" y="139778"/>
                </a:lnTo>
                <a:lnTo>
                  <a:pt x="180396" y="113708"/>
                </a:lnTo>
                <a:lnTo>
                  <a:pt x="192120" y="80744"/>
                </a:lnTo>
                <a:lnTo>
                  <a:pt x="191935" y="69484"/>
                </a:lnTo>
                <a:lnTo>
                  <a:pt x="171015" y="27831"/>
                </a:lnTo>
                <a:lnTo>
                  <a:pt x="136542" y="7811"/>
                </a:lnTo>
                <a:lnTo>
                  <a:pt x="99609" y="0"/>
                </a:lnTo>
                <a:lnTo>
                  <a:pt x="87339" y="21"/>
                </a:lnTo>
                <a:lnTo>
                  <a:pt x="41815" y="12732"/>
                </a:lnTo>
                <a:lnTo>
                  <a:pt x="28148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" name="object 288"/>
          <p:cNvSpPr/>
          <p:nvPr/>
        </p:nvSpPr>
        <p:spPr>
          <a:xfrm>
            <a:off x="10015356" y="1949691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35"/>
                </a:lnTo>
                <a:lnTo>
                  <a:pt x="927" y="56369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7"/>
                </a:lnTo>
                <a:lnTo>
                  <a:pt x="117587" y="42841"/>
                </a:lnTo>
                <a:lnTo>
                  <a:pt x="115166" y="32368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" name="object 289"/>
          <p:cNvSpPr/>
          <p:nvPr/>
        </p:nvSpPr>
        <p:spPr>
          <a:xfrm>
            <a:off x="7230329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99604" y="0"/>
                </a:moveTo>
                <a:lnTo>
                  <a:pt x="52407" y="7697"/>
                </a:lnTo>
                <a:lnTo>
                  <a:pt x="18408" y="31030"/>
                </a:lnTo>
                <a:lnTo>
                  <a:pt x="0" y="74020"/>
                </a:lnTo>
                <a:lnTo>
                  <a:pt x="541" y="85375"/>
                </a:lnTo>
                <a:lnTo>
                  <a:pt x="23268" y="127336"/>
                </a:lnTo>
                <a:lnTo>
                  <a:pt x="57268" y="146588"/>
                </a:lnTo>
                <a:lnTo>
                  <a:pt x="94233" y="153739"/>
                </a:lnTo>
                <a:lnTo>
                  <a:pt x="106573" y="153498"/>
                </a:lnTo>
                <a:lnTo>
                  <a:pt x="152364" y="139780"/>
                </a:lnTo>
                <a:lnTo>
                  <a:pt x="180384" y="113703"/>
                </a:lnTo>
                <a:lnTo>
                  <a:pt x="192112" y="80738"/>
                </a:lnTo>
                <a:lnTo>
                  <a:pt x="191929" y="69480"/>
                </a:lnTo>
                <a:lnTo>
                  <a:pt x="171016" y="27832"/>
                </a:lnTo>
                <a:lnTo>
                  <a:pt x="136538" y="7812"/>
                </a:lnTo>
                <a:lnTo>
                  <a:pt x="9960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" name="object 290"/>
          <p:cNvSpPr/>
          <p:nvPr/>
        </p:nvSpPr>
        <p:spPr>
          <a:xfrm>
            <a:off x="7230329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28155" y="21871"/>
                </a:moveTo>
                <a:lnTo>
                  <a:pt x="1515" y="62712"/>
                </a:lnTo>
                <a:lnTo>
                  <a:pt x="0" y="74020"/>
                </a:lnTo>
                <a:lnTo>
                  <a:pt x="541" y="85375"/>
                </a:lnTo>
                <a:lnTo>
                  <a:pt x="23268" y="127336"/>
                </a:lnTo>
                <a:lnTo>
                  <a:pt x="57268" y="146588"/>
                </a:lnTo>
                <a:lnTo>
                  <a:pt x="94233" y="153739"/>
                </a:lnTo>
                <a:lnTo>
                  <a:pt x="106573" y="153498"/>
                </a:lnTo>
                <a:lnTo>
                  <a:pt x="152364" y="139780"/>
                </a:lnTo>
                <a:lnTo>
                  <a:pt x="180384" y="113703"/>
                </a:lnTo>
                <a:lnTo>
                  <a:pt x="192112" y="80738"/>
                </a:lnTo>
                <a:lnTo>
                  <a:pt x="191929" y="69480"/>
                </a:lnTo>
                <a:lnTo>
                  <a:pt x="171016" y="27832"/>
                </a:lnTo>
                <a:lnTo>
                  <a:pt x="136538" y="7812"/>
                </a:lnTo>
                <a:lnTo>
                  <a:pt x="99604" y="0"/>
                </a:lnTo>
                <a:lnTo>
                  <a:pt x="87334" y="21"/>
                </a:lnTo>
                <a:lnTo>
                  <a:pt x="41812" y="12732"/>
                </a:lnTo>
                <a:lnTo>
                  <a:pt x="28155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" name="object 291"/>
          <p:cNvSpPr/>
          <p:nvPr/>
        </p:nvSpPr>
        <p:spPr>
          <a:xfrm>
            <a:off x="7267393" y="3743844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" name="object 292"/>
          <p:cNvSpPr/>
          <p:nvPr/>
        </p:nvSpPr>
        <p:spPr>
          <a:xfrm>
            <a:off x="5563535" y="5062174"/>
            <a:ext cx="885443" cy="2444059"/>
          </a:xfrm>
          <a:custGeom>
            <a:avLst/>
            <a:gdLst/>
            <a:ahLst/>
            <a:cxnLst/>
            <a:rect l="l" t="t" r="r" b="b"/>
            <a:pathLst>
              <a:path w="885443" h="2444059">
                <a:moveTo>
                  <a:pt x="762825" y="0"/>
                </a:moveTo>
                <a:lnTo>
                  <a:pt x="878281" y="92989"/>
                </a:lnTo>
                <a:lnTo>
                  <a:pt x="885444" y="209753"/>
                </a:lnTo>
                <a:lnTo>
                  <a:pt x="647941" y="397065"/>
                </a:lnTo>
                <a:lnTo>
                  <a:pt x="146050" y="397065"/>
                </a:lnTo>
                <a:lnTo>
                  <a:pt x="0" y="512165"/>
                </a:lnTo>
                <a:lnTo>
                  <a:pt x="0" y="24440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" name="object 293"/>
          <p:cNvSpPr/>
          <p:nvPr/>
        </p:nvSpPr>
        <p:spPr>
          <a:xfrm>
            <a:off x="5487325" y="5207641"/>
            <a:ext cx="834351" cy="2298592"/>
          </a:xfrm>
          <a:custGeom>
            <a:avLst/>
            <a:gdLst/>
            <a:ahLst/>
            <a:cxnLst/>
            <a:rect l="l" t="t" r="r" b="b"/>
            <a:pathLst>
              <a:path w="834351" h="2298592">
                <a:moveTo>
                  <a:pt x="829919" y="0"/>
                </a:moveTo>
                <a:lnTo>
                  <a:pt x="834351" y="80251"/>
                </a:lnTo>
                <a:lnTo>
                  <a:pt x="670267" y="210680"/>
                </a:lnTo>
                <a:lnTo>
                  <a:pt x="157314" y="210680"/>
                </a:lnTo>
                <a:lnTo>
                  <a:pt x="0" y="335559"/>
                </a:lnTo>
                <a:lnTo>
                  <a:pt x="0" y="229859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" name="object 294"/>
          <p:cNvSpPr/>
          <p:nvPr/>
        </p:nvSpPr>
        <p:spPr>
          <a:xfrm>
            <a:off x="6275692" y="5151132"/>
            <a:ext cx="117071" cy="94615"/>
          </a:xfrm>
          <a:custGeom>
            <a:avLst/>
            <a:gdLst/>
            <a:ahLst/>
            <a:cxnLst/>
            <a:rect l="l" t="t" r="r" b="b"/>
            <a:pathLst>
              <a:path w="117071" h="94615">
                <a:moveTo>
                  <a:pt x="63217" y="0"/>
                </a:moveTo>
                <a:lnTo>
                  <a:pt x="16425" y="13821"/>
                </a:lnTo>
                <a:lnTo>
                  <a:pt x="0" y="43729"/>
                </a:lnTo>
                <a:lnTo>
                  <a:pt x="1096" y="54546"/>
                </a:lnTo>
                <a:lnTo>
                  <a:pt x="24443" y="86728"/>
                </a:lnTo>
                <a:lnTo>
                  <a:pt x="58201" y="94615"/>
                </a:lnTo>
                <a:lnTo>
                  <a:pt x="70466" y="93160"/>
                </a:lnTo>
                <a:lnTo>
                  <a:pt x="106373" y="75534"/>
                </a:lnTo>
                <a:lnTo>
                  <a:pt x="117071" y="43709"/>
                </a:lnTo>
                <a:lnTo>
                  <a:pt x="114094" y="32575"/>
                </a:lnTo>
                <a:lnTo>
                  <a:pt x="75617" y="1904"/>
                </a:lnTo>
                <a:lnTo>
                  <a:pt x="632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" name="object 295"/>
          <p:cNvSpPr/>
          <p:nvPr/>
        </p:nvSpPr>
        <p:spPr>
          <a:xfrm>
            <a:off x="6275692" y="5151132"/>
            <a:ext cx="117071" cy="94615"/>
          </a:xfrm>
          <a:custGeom>
            <a:avLst/>
            <a:gdLst/>
            <a:ahLst/>
            <a:cxnLst/>
            <a:rect l="l" t="t" r="r" b="b"/>
            <a:pathLst>
              <a:path w="117071" h="94615">
                <a:moveTo>
                  <a:pt x="16425" y="13821"/>
                </a:moveTo>
                <a:lnTo>
                  <a:pt x="26786" y="7150"/>
                </a:lnTo>
                <a:lnTo>
                  <a:pt x="38344" y="2623"/>
                </a:lnTo>
                <a:lnTo>
                  <a:pt x="50640" y="239"/>
                </a:lnTo>
                <a:lnTo>
                  <a:pt x="63217" y="0"/>
                </a:lnTo>
                <a:lnTo>
                  <a:pt x="75617" y="1904"/>
                </a:lnTo>
                <a:lnTo>
                  <a:pt x="114094" y="32575"/>
                </a:lnTo>
                <a:lnTo>
                  <a:pt x="117071" y="43709"/>
                </a:lnTo>
                <a:lnTo>
                  <a:pt x="116747" y="54872"/>
                </a:lnTo>
                <a:lnTo>
                  <a:pt x="82770" y="89542"/>
                </a:lnTo>
                <a:lnTo>
                  <a:pt x="58201" y="94615"/>
                </a:lnTo>
                <a:lnTo>
                  <a:pt x="46255" y="93981"/>
                </a:lnTo>
                <a:lnTo>
                  <a:pt x="5449" y="65511"/>
                </a:lnTo>
                <a:lnTo>
                  <a:pt x="0" y="43729"/>
                </a:lnTo>
                <a:lnTo>
                  <a:pt x="2027" y="33350"/>
                </a:lnTo>
                <a:lnTo>
                  <a:pt x="7047" y="23701"/>
                </a:lnTo>
                <a:lnTo>
                  <a:pt x="14929" y="15071"/>
                </a:lnTo>
                <a:lnTo>
                  <a:pt x="16425" y="1382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" name="object 296"/>
          <p:cNvSpPr/>
          <p:nvPr/>
        </p:nvSpPr>
        <p:spPr>
          <a:xfrm>
            <a:off x="2311025" y="1660313"/>
            <a:ext cx="117597" cy="94842"/>
          </a:xfrm>
          <a:custGeom>
            <a:avLst/>
            <a:gdLst/>
            <a:ahLst/>
            <a:cxnLst/>
            <a:rect l="l" t="t" r="r" b="b"/>
            <a:pathLst>
              <a:path w="117597" h="94842">
                <a:moveTo>
                  <a:pt x="63122" y="0"/>
                </a:moveTo>
                <a:lnTo>
                  <a:pt x="16262" y="14020"/>
                </a:lnTo>
                <a:lnTo>
                  <a:pt x="0" y="42853"/>
                </a:lnTo>
                <a:lnTo>
                  <a:pt x="730" y="53755"/>
                </a:lnTo>
                <a:lnTo>
                  <a:pt x="22932" y="85803"/>
                </a:lnTo>
                <a:lnTo>
                  <a:pt x="56982" y="94842"/>
                </a:lnTo>
                <a:lnTo>
                  <a:pt x="69320" y="93735"/>
                </a:lnTo>
                <a:lnTo>
                  <a:pt x="104787" y="77306"/>
                </a:lnTo>
                <a:lnTo>
                  <a:pt x="117597" y="45040"/>
                </a:lnTo>
                <a:lnTo>
                  <a:pt x="115182" y="33823"/>
                </a:lnTo>
                <a:lnTo>
                  <a:pt x="87242" y="5843"/>
                </a:lnTo>
                <a:lnTo>
                  <a:pt x="631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" name="object 297"/>
          <p:cNvSpPr/>
          <p:nvPr/>
        </p:nvSpPr>
        <p:spPr>
          <a:xfrm>
            <a:off x="2535530" y="1146658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63109" y="0"/>
                </a:moveTo>
                <a:lnTo>
                  <a:pt x="16242" y="14028"/>
                </a:lnTo>
                <a:lnTo>
                  <a:pt x="0" y="42866"/>
                </a:lnTo>
                <a:lnTo>
                  <a:pt x="734" y="53769"/>
                </a:lnTo>
                <a:lnTo>
                  <a:pt x="22939" y="85825"/>
                </a:lnTo>
                <a:lnTo>
                  <a:pt x="56994" y="94854"/>
                </a:lnTo>
                <a:lnTo>
                  <a:pt x="69331" y="93745"/>
                </a:lnTo>
                <a:lnTo>
                  <a:pt x="104797" y="77311"/>
                </a:lnTo>
                <a:lnTo>
                  <a:pt x="117599" y="45041"/>
                </a:lnTo>
                <a:lnTo>
                  <a:pt x="115183" y="33823"/>
                </a:lnTo>
                <a:lnTo>
                  <a:pt x="87227" y="5835"/>
                </a:lnTo>
                <a:lnTo>
                  <a:pt x="63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" name="object 298"/>
          <p:cNvSpPr/>
          <p:nvPr/>
        </p:nvSpPr>
        <p:spPr>
          <a:xfrm>
            <a:off x="2203271" y="186287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" name="object 299"/>
          <p:cNvSpPr/>
          <p:nvPr/>
        </p:nvSpPr>
        <p:spPr>
          <a:xfrm>
            <a:off x="3882574" y="318678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63104" y="0"/>
                </a:moveTo>
                <a:lnTo>
                  <a:pt x="16248" y="14023"/>
                </a:lnTo>
                <a:lnTo>
                  <a:pt x="0" y="42857"/>
                </a:lnTo>
                <a:lnTo>
                  <a:pt x="733" y="53759"/>
                </a:lnTo>
                <a:lnTo>
                  <a:pt x="22937" y="85816"/>
                </a:lnTo>
                <a:lnTo>
                  <a:pt x="56984" y="94852"/>
                </a:lnTo>
                <a:lnTo>
                  <a:pt x="69321" y="93743"/>
                </a:lnTo>
                <a:lnTo>
                  <a:pt x="104789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27" y="5838"/>
                </a:lnTo>
                <a:lnTo>
                  <a:pt x="63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" name="object 300"/>
          <p:cNvSpPr/>
          <p:nvPr/>
        </p:nvSpPr>
        <p:spPr>
          <a:xfrm>
            <a:off x="2939648" y="414896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61"/>
                </a:lnTo>
                <a:lnTo>
                  <a:pt x="730" y="53764"/>
                </a:lnTo>
                <a:lnTo>
                  <a:pt x="22928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9"/>
                </a:lnTo>
                <a:lnTo>
                  <a:pt x="115172" y="33831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" name="object 301"/>
          <p:cNvSpPr/>
          <p:nvPr/>
        </p:nvSpPr>
        <p:spPr>
          <a:xfrm>
            <a:off x="3128238" y="3056559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63115" y="0"/>
                </a:moveTo>
                <a:lnTo>
                  <a:pt x="16264" y="14020"/>
                </a:lnTo>
                <a:lnTo>
                  <a:pt x="0" y="42856"/>
                </a:lnTo>
                <a:lnTo>
                  <a:pt x="729" y="53759"/>
                </a:lnTo>
                <a:lnTo>
                  <a:pt x="22922" y="85813"/>
                </a:lnTo>
                <a:lnTo>
                  <a:pt x="56972" y="94853"/>
                </a:lnTo>
                <a:lnTo>
                  <a:pt x="69310" y="93745"/>
                </a:lnTo>
                <a:lnTo>
                  <a:pt x="104777" y="77316"/>
                </a:lnTo>
                <a:lnTo>
                  <a:pt x="117587" y="45050"/>
                </a:lnTo>
                <a:lnTo>
                  <a:pt x="115172" y="33833"/>
                </a:lnTo>
                <a:lnTo>
                  <a:pt x="87235" y="5849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" name="object 302"/>
          <p:cNvSpPr/>
          <p:nvPr/>
        </p:nvSpPr>
        <p:spPr>
          <a:xfrm>
            <a:off x="3397642" y="333147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" name="object 303"/>
          <p:cNvSpPr/>
          <p:nvPr/>
        </p:nvSpPr>
        <p:spPr>
          <a:xfrm>
            <a:off x="4367505" y="5009878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63121" y="0"/>
                </a:moveTo>
                <a:lnTo>
                  <a:pt x="16270" y="14016"/>
                </a:lnTo>
                <a:lnTo>
                  <a:pt x="0" y="42848"/>
                </a:lnTo>
                <a:lnTo>
                  <a:pt x="728" y="53749"/>
                </a:lnTo>
                <a:lnTo>
                  <a:pt x="22923" y="85802"/>
                </a:lnTo>
                <a:lnTo>
                  <a:pt x="56977" y="94841"/>
                </a:lnTo>
                <a:lnTo>
                  <a:pt x="69317" y="93735"/>
                </a:lnTo>
                <a:lnTo>
                  <a:pt x="104782" y="77311"/>
                </a:lnTo>
                <a:lnTo>
                  <a:pt x="117599" y="45049"/>
                </a:lnTo>
                <a:lnTo>
                  <a:pt x="115185" y="33834"/>
                </a:lnTo>
                <a:lnTo>
                  <a:pt x="87244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" name="object 304"/>
          <p:cNvSpPr/>
          <p:nvPr/>
        </p:nvSpPr>
        <p:spPr>
          <a:xfrm>
            <a:off x="3505405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" name="object 305"/>
          <p:cNvSpPr/>
          <p:nvPr/>
        </p:nvSpPr>
        <p:spPr>
          <a:xfrm>
            <a:off x="3505405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00315" y="13813"/>
                </a:moveTo>
                <a:lnTo>
                  <a:pt x="109414" y="23240"/>
                </a:lnTo>
                <a:lnTo>
                  <a:pt x="115171" y="33823"/>
                </a:lnTo>
                <a:lnTo>
                  <a:pt x="117586" y="45041"/>
                </a:lnTo>
                <a:lnTo>
                  <a:pt x="116661" y="56375"/>
                </a:lnTo>
                <a:lnTo>
                  <a:pt x="81611" y="90488"/>
                </a:lnTo>
                <a:lnTo>
                  <a:pt x="56977" y="94854"/>
                </a:lnTo>
                <a:lnTo>
                  <a:pt x="44919" y="93867"/>
                </a:lnTo>
                <a:lnTo>
                  <a:pt x="4723" y="64775"/>
                </a:lnTo>
                <a:lnTo>
                  <a:pt x="0" y="42860"/>
                </a:lnTo>
                <a:lnTo>
                  <a:pt x="2416" y="32386"/>
                </a:lnTo>
                <a:lnTo>
                  <a:pt x="38253" y="2717"/>
                </a:lnTo>
                <a:lnTo>
                  <a:pt x="63110" y="0"/>
                </a:lnTo>
                <a:lnTo>
                  <a:pt x="75487" y="1853"/>
                </a:lnTo>
                <a:lnTo>
                  <a:pt x="87230" y="5842"/>
                </a:lnTo>
                <a:lnTo>
                  <a:pt x="97892" y="11966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" name="object 306"/>
          <p:cNvSpPr/>
          <p:nvPr/>
        </p:nvSpPr>
        <p:spPr>
          <a:xfrm>
            <a:off x="4996129" y="223183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" name="object 307"/>
          <p:cNvSpPr/>
          <p:nvPr/>
        </p:nvSpPr>
        <p:spPr>
          <a:xfrm>
            <a:off x="4960213" y="2000336"/>
            <a:ext cx="117583" cy="94830"/>
          </a:xfrm>
          <a:custGeom>
            <a:avLst/>
            <a:gdLst/>
            <a:ahLst/>
            <a:cxnLst/>
            <a:rect l="l" t="t" r="r" b="b"/>
            <a:pathLst>
              <a:path w="117583" h="94830">
                <a:moveTo>
                  <a:pt x="63128" y="0"/>
                </a:moveTo>
                <a:lnTo>
                  <a:pt x="16275" y="14001"/>
                </a:lnTo>
                <a:lnTo>
                  <a:pt x="0" y="42834"/>
                </a:lnTo>
                <a:lnTo>
                  <a:pt x="726" y="53736"/>
                </a:lnTo>
                <a:lnTo>
                  <a:pt x="22917" y="85788"/>
                </a:lnTo>
                <a:lnTo>
                  <a:pt x="56963" y="94830"/>
                </a:lnTo>
                <a:lnTo>
                  <a:pt x="69300" y="93723"/>
                </a:lnTo>
                <a:lnTo>
                  <a:pt x="104769" y="77291"/>
                </a:lnTo>
                <a:lnTo>
                  <a:pt x="117583" y="45033"/>
                </a:lnTo>
                <a:lnTo>
                  <a:pt x="115167" y="33819"/>
                </a:lnTo>
                <a:lnTo>
                  <a:pt x="87250" y="5857"/>
                </a:lnTo>
                <a:lnTo>
                  <a:pt x="63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" name="object 308"/>
          <p:cNvSpPr/>
          <p:nvPr/>
        </p:nvSpPr>
        <p:spPr>
          <a:xfrm>
            <a:off x="3685003" y="344723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" name="object 309"/>
          <p:cNvSpPr/>
          <p:nvPr/>
        </p:nvSpPr>
        <p:spPr>
          <a:xfrm>
            <a:off x="4484261" y="2383767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63136" y="0"/>
                </a:moveTo>
                <a:lnTo>
                  <a:pt x="16285" y="13994"/>
                </a:lnTo>
                <a:lnTo>
                  <a:pt x="0" y="42828"/>
                </a:lnTo>
                <a:lnTo>
                  <a:pt x="724" y="53730"/>
                </a:lnTo>
                <a:lnTo>
                  <a:pt x="22906" y="85782"/>
                </a:lnTo>
                <a:lnTo>
                  <a:pt x="56955" y="94831"/>
                </a:lnTo>
                <a:lnTo>
                  <a:pt x="69292" y="93726"/>
                </a:lnTo>
                <a:lnTo>
                  <a:pt x="104758" y="77301"/>
                </a:lnTo>
                <a:lnTo>
                  <a:pt x="117574" y="45039"/>
                </a:lnTo>
                <a:lnTo>
                  <a:pt x="115160" y="33823"/>
                </a:lnTo>
                <a:lnTo>
                  <a:pt x="87259" y="5861"/>
                </a:lnTo>
                <a:lnTo>
                  <a:pt x="63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" name="object 310"/>
          <p:cNvSpPr/>
          <p:nvPr/>
        </p:nvSpPr>
        <p:spPr>
          <a:xfrm>
            <a:off x="3676024" y="2875705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" name="object 311"/>
          <p:cNvSpPr/>
          <p:nvPr/>
        </p:nvSpPr>
        <p:spPr>
          <a:xfrm>
            <a:off x="4771623" y="170371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" name="object 312"/>
          <p:cNvSpPr/>
          <p:nvPr/>
        </p:nvSpPr>
        <p:spPr>
          <a:xfrm>
            <a:off x="3325805" y="1942459"/>
            <a:ext cx="117577" cy="94843"/>
          </a:xfrm>
          <a:custGeom>
            <a:avLst/>
            <a:gdLst/>
            <a:ahLst/>
            <a:cxnLst/>
            <a:rect l="l" t="t" r="r" b="b"/>
            <a:pathLst>
              <a:path w="117577" h="94843">
                <a:moveTo>
                  <a:pt x="63123" y="0"/>
                </a:moveTo>
                <a:lnTo>
                  <a:pt x="16264" y="14002"/>
                </a:lnTo>
                <a:lnTo>
                  <a:pt x="0" y="42835"/>
                </a:lnTo>
                <a:lnTo>
                  <a:pt x="727" y="53741"/>
                </a:lnTo>
                <a:lnTo>
                  <a:pt x="22914" y="85804"/>
                </a:lnTo>
                <a:lnTo>
                  <a:pt x="56967" y="94843"/>
                </a:lnTo>
                <a:lnTo>
                  <a:pt x="69304" y="93736"/>
                </a:lnTo>
                <a:lnTo>
                  <a:pt x="104767" y="77306"/>
                </a:lnTo>
                <a:lnTo>
                  <a:pt x="117577" y="45035"/>
                </a:lnTo>
                <a:lnTo>
                  <a:pt x="115162" y="33818"/>
                </a:lnTo>
                <a:lnTo>
                  <a:pt x="87243" y="5853"/>
                </a:lnTo>
                <a:lnTo>
                  <a:pt x="63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" name="object 313"/>
          <p:cNvSpPr/>
          <p:nvPr/>
        </p:nvSpPr>
        <p:spPr>
          <a:xfrm>
            <a:off x="15519" y="3788259"/>
            <a:ext cx="1278602" cy="558715"/>
          </a:xfrm>
          <a:custGeom>
            <a:avLst/>
            <a:gdLst/>
            <a:ahLst/>
            <a:cxnLst/>
            <a:rect l="l" t="t" r="r" b="b"/>
            <a:pathLst>
              <a:path w="1278602" h="558715">
                <a:moveTo>
                  <a:pt x="1278602" y="555794"/>
                </a:moveTo>
                <a:lnTo>
                  <a:pt x="1141989" y="558715"/>
                </a:lnTo>
                <a:lnTo>
                  <a:pt x="787620" y="272990"/>
                </a:lnTo>
                <a:lnTo>
                  <a:pt x="612183" y="276229"/>
                </a:lnTo>
                <a:lnTo>
                  <a:pt x="450194" y="145660"/>
                </a:lnTo>
                <a:lnTo>
                  <a:pt x="174122" y="140275"/>
                </a:lnTo>
                <a:lnTo>
                  <a:pt x="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" name="object 314"/>
          <p:cNvSpPr/>
          <p:nvPr/>
        </p:nvSpPr>
        <p:spPr>
          <a:xfrm>
            <a:off x="15519" y="4165569"/>
            <a:ext cx="4112914" cy="3340664"/>
          </a:xfrm>
          <a:custGeom>
            <a:avLst/>
            <a:gdLst/>
            <a:ahLst/>
            <a:cxnLst/>
            <a:rect l="l" t="t" r="r" b="b"/>
            <a:pathLst>
              <a:path w="4112914" h="3340664">
                <a:moveTo>
                  <a:pt x="0" y="0"/>
                </a:moveTo>
                <a:lnTo>
                  <a:pt x="214166" y="172136"/>
                </a:lnTo>
                <a:lnTo>
                  <a:pt x="522446" y="174117"/>
                </a:lnTo>
                <a:lnTo>
                  <a:pt x="892041" y="471691"/>
                </a:lnTo>
                <a:lnTo>
                  <a:pt x="978401" y="468820"/>
                </a:lnTo>
                <a:lnTo>
                  <a:pt x="1213262" y="657974"/>
                </a:lnTo>
                <a:lnTo>
                  <a:pt x="1906631" y="666725"/>
                </a:lnTo>
                <a:lnTo>
                  <a:pt x="2314111" y="994969"/>
                </a:lnTo>
                <a:lnTo>
                  <a:pt x="2458408" y="995451"/>
                </a:lnTo>
                <a:lnTo>
                  <a:pt x="3232816" y="1619301"/>
                </a:lnTo>
                <a:lnTo>
                  <a:pt x="3225730" y="1805114"/>
                </a:lnTo>
                <a:lnTo>
                  <a:pt x="4112914" y="2523223"/>
                </a:lnTo>
                <a:lnTo>
                  <a:pt x="4112914" y="33406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" name="object 315"/>
          <p:cNvSpPr/>
          <p:nvPr/>
        </p:nvSpPr>
        <p:spPr>
          <a:xfrm>
            <a:off x="15519" y="4222657"/>
            <a:ext cx="3998607" cy="3283576"/>
          </a:xfrm>
          <a:custGeom>
            <a:avLst/>
            <a:gdLst/>
            <a:ahLst/>
            <a:cxnLst/>
            <a:rect l="l" t="t" r="r" b="b"/>
            <a:pathLst>
              <a:path w="3998607" h="3283576">
                <a:moveTo>
                  <a:pt x="0" y="0"/>
                </a:moveTo>
                <a:lnTo>
                  <a:pt x="201612" y="162296"/>
                </a:lnTo>
                <a:lnTo>
                  <a:pt x="500583" y="171529"/>
                </a:lnTo>
                <a:lnTo>
                  <a:pt x="870026" y="469090"/>
                </a:lnTo>
                <a:lnTo>
                  <a:pt x="956309" y="466207"/>
                </a:lnTo>
                <a:lnTo>
                  <a:pt x="1191132" y="655373"/>
                </a:lnTo>
                <a:lnTo>
                  <a:pt x="1884476" y="664123"/>
                </a:lnTo>
                <a:lnTo>
                  <a:pt x="2291943" y="992355"/>
                </a:lnTo>
                <a:lnTo>
                  <a:pt x="2436253" y="992850"/>
                </a:lnTo>
                <a:lnTo>
                  <a:pt x="3191103" y="1600964"/>
                </a:lnTo>
                <a:lnTo>
                  <a:pt x="3191319" y="1788607"/>
                </a:lnTo>
                <a:lnTo>
                  <a:pt x="3998607" y="2438364"/>
                </a:lnTo>
                <a:lnTo>
                  <a:pt x="3998607" y="32835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" name="object 316"/>
          <p:cNvSpPr/>
          <p:nvPr/>
        </p:nvSpPr>
        <p:spPr>
          <a:xfrm>
            <a:off x="15519" y="4295265"/>
            <a:ext cx="3808111" cy="3210967"/>
          </a:xfrm>
          <a:custGeom>
            <a:avLst/>
            <a:gdLst/>
            <a:ahLst/>
            <a:cxnLst/>
            <a:rect l="l" t="t" r="r" b="b"/>
            <a:pathLst>
              <a:path w="3808111" h="3210967">
                <a:moveTo>
                  <a:pt x="0" y="0"/>
                </a:moveTo>
                <a:lnTo>
                  <a:pt x="178807" y="143865"/>
                </a:lnTo>
                <a:lnTo>
                  <a:pt x="487074" y="145999"/>
                </a:lnTo>
                <a:lnTo>
                  <a:pt x="856669" y="443636"/>
                </a:lnTo>
                <a:lnTo>
                  <a:pt x="934037" y="448056"/>
                </a:lnTo>
                <a:lnTo>
                  <a:pt x="1168899" y="637209"/>
                </a:lnTo>
                <a:lnTo>
                  <a:pt x="1871272" y="638746"/>
                </a:lnTo>
                <a:lnTo>
                  <a:pt x="2278752" y="966990"/>
                </a:lnTo>
                <a:lnTo>
                  <a:pt x="2423049" y="967486"/>
                </a:lnTo>
                <a:lnTo>
                  <a:pt x="3158379" y="1559864"/>
                </a:lnTo>
                <a:lnTo>
                  <a:pt x="3146873" y="1756587"/>
                </a:lnTo>
                <a:lnTo>
                  <a:pt x="3808111" y="2292693"/>
                </a:lnTo>
                <a:lnTo>
                  <a:pt x="3808111" y="321096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" name="object 317"/>
          <p:cNvSpPr/>
          <p:nvPr/>
        </p:nvSpPr>
        <p:spPr>
          <a:xfrm>
            <a:off x="15519" y="4367530"/>
            <a:ext cx="3770016" cy="3138703"/>
          </a:xfrm>
          <a:custGeom>
            <a:avLst/>
            <a:gdLst/>
            <a:ahLst/>
            <a:cxnLst/>
            <a:rect l="l" t="t" r="r" b="b"/>
            <a:pathLst>
              <a:path w="3770016" h="3138703">
                <a:moveTo>
                  <a:pt x="0" y="0"/>
                </a:moveTo>
                <a:lnTo>
                  <a:pt x="157082" y="126380"/>
                </a:lnTo>
                <a:lnTo>
                  <a:pt x="465108" y="128386"/>
                </a:lnTo>
                <a:lnTo>
                  <a:pt x="834602" y="425947"/>
                </a:lnTo>
                <a:lnTo>
                  <a:pt x="920911" y="423064"/>
                </a:lnTo>
                <a:lnTo>
                  <a:pt x="1155746" y="612218"/>
                </a:lnTo>
                <a:lnTo>
                  <a:pt x="1849128" y="620968"/>
                </a:lnTo>
                <a:lnTo>
                  <a:pt x="2256582" y="949213"/>
                </a:lnTo>
                <a:lnTo>
                  <a:pt x="2400880" y="949708"/>
                </a:lnTo>
                <a:lnTo>
                  <a:pt x="3116652" y="1526339"/>
                </a:lnTo>
                <a:lnTo>
                  <a:pt x="3110848" y="1724903"/>
                </a:lnTo>
                <a:lnTo>
                  <a:pt x="3770016" y="2256601"/>
                </a:lnTo>
                <a:lnTo>
                  <a:pt x="3770016" y="31387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" name="object 318"/>
          <p:cNvSpPr/>
          <p:nvPr/>
        </p:nvSpPr>
        <p:spPr>
          <a:xfrm>
            <a:off x="15519" y="4425807"/>
            <a:ext cx="3719210" cy="3080426"/>
          </a:xfrm>
          <a:custGeom>
            <a:avLst/>
            <a:gdLst/>
            <a:ahLst/>
            <a:cxnLst/>
            <a:rect l="l" t="t" r="r" b="b"/>
            <a:pathLst>
              <a:path w="3719210" h="3080426">
                <a:moveTo>
                  <a:pt x="0" y="0"/>
                </a:moveTo>
                <a:lnTo>
                  <a:pt x="143512" y="115363"/>
                </a:lnTo>
                <a:lnTo>
                  <a:pt x="442762" y="124583"/>
                </a:lnTo>
                <a:lnTo>
                  <a:pt x="812345" y="422144"/>
                </a:lnTo>
                <a:lnTo>
                  <a:pt x="898692" y="419287"/>
                </a:lnTo>
                <a:lnTo>
                  <a:pt x="1133540" y="608428"/>
                </a:lnTo>
                <a:lnTo>
                  <a:pt x="1835901" y="609952"/>
                </a:lnTo>
                <a:lnTo>
                  <a:pt x="2243381" y="938196"/>
                </a:lnTo>
                <a:lnTo>
                  <a:pt x="2378712" y="945918"/>
                </a:lnTo>
                <a:lnTo>
                  <a:pt x="3074939" y="1506801"/>
                </a:lnTo>
                <a:lnTo>
                  <a:pt x="3068487" y="1707207"/>
                </a:lnTo>
                <a:lnTo>
                  <a:pt x="3719210" y="2234485"/>
                </a:lnTo>
                <a:lnTo>
                  <a:pt x="3719210" y="30804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" name="object 319"/>
          <p:cNvSpPr/>
          <p:nvPr/>
        </p:nvSpPr>
        <p:spPr>
          <a:xfrm>
            <a:off x="15519" y="4570384"/>
            <a:ext cx="3630307" cy="2935849"/>
          </a:xfrm>
          <a:custGeom>
            <a:avLst/>
            <a:gdLst/>
            <a:ahLst/>
            <a:cxnLst/>
            <a:rect l="l" t="t" r="r" b="b"/>
            <a:pathLst>
              <a:path w="3630307" h="2935849">
                <a:moveTo>
                  <a:pt x="0" y="0"/>
                </a:moveTo>
                <a:lnTo>
                  <a:pt x="99212" y="79762"/>
                </a:lnTo>
                <a:lnTo>
                  <a:pt x="407428" y="81731"/>
                </a:lnTo>
                <a:lnTo>
                  <a:pt x="776998" y="379305"/>
                </a:lnTo>
                <a:lnTo>
                  <a:pt x="863333" y="376434"/>
                </a:lnTo>
                <a:lnTo>
                  <a:pt x="1098181" y="565588"/>
                </a:lnTo>
                <a:lnTo>
                  <a:pt x="1791576" y="574339"/>
                </a:lnTo>
                <a:lnTo>
                  <a:pt x="2199043" y="902583"/>
                </a:lnTo>
                <a:lnTo>
                  <a:pt x="2343340" y="903078"/>
                </a:lnTo>
                <a:lnTo>
                  <a:pt x="3000489" y="1432452"/>
                </a:lnTo>
                <a:lnTo>
                  <a:pt x="2990075" y="1643806"/>
                </a:lnTo>
                <a:lnTo>
                  <a:pt x="3630307" y="2162258"/>
                </a:lnTo>
                <a:lnTo>
                  <a:pt x="3630307" y="293584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" name="object 320"/>
          <p:cNvSpPr/>
          <p:nvPr/>
        </p:nvSpPr>
        <p:spPr>
          <a:xfrm>
            <a:off x="15519" y="4627413"/>
            <a:ext cx="3592214" cy="2878820"/>
          </a:xfrm>
          <a:custGeom>
            <a:avLst/>
            <a:gdLst/>
            <a:ahLst/>
            <a:cxnLst/>
            <a:rect l="l" t="t" r="r" b="b"/>
            <a:pathLst>
              <a:path w="3592214" h="2878820">
                <a:moveTo>
                  <a:pt x="0" y="0"/>
                </a:moveTo>
                <a:lnTo>
                  <a:pt x="86455" y="69649"/>
                </a:lnTo>
                <a:lnTo>
                  <a:pt x="394442" y="71808"/>
                </a:lnTo>
                <a:lnTo>
                  <a:pt x="763911" y="369445"/>
                </a:lnTo>
                <a:lnTo>
                  <a:pt x="841216" y="373852"/>
                </a:lnTo>
                <a:lnTo>
                  <a:pt x="1076039" y="563018"/>
                </a:lnTo>
                <a:lnTo>
                  <a:pt x="1778387" y="564555"/>
                </a:lnTo>
                <a:lnTo>
                  <a:pt x="2185841" y="892774"/>
                </a:lnTo>
                <a:lnTo>
                  <a:pt x="2321172" y="900533"/>
                </a:lnTo>
                <a:lnTo>
                  <a:pt x="2958776" y="1414172"/>
                </a:lnTo>
                <a:lnTo>
                  <a:pt x="2954064" y="1627354"/>
                </a:lnTo>
                <a:lnTo>
                  <a:pt x="3592214" y="2141412"/>
                </a:lnTo>
                <a:lnTo>
                  <a:pt x="3592214" y="287882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" name="object 321"/>
          <p:cNvSpPr/>
          <p:nvPr/>
        </p:nvSpPr>
        <p:spPr>
          <a:xfrm>
            <a:off x="15519" y="4700511"/>
            <a:ext cx="3541410" cy="2805722"/>
          </a:xfrm>
          <a:custGeom>
            <a:avLst/>
            <a:gdLst/>
            <a:ahLst/>
            <a:cxnLst/>
            <a:rect l="l" t="t" r="r" b="b"/>
            <a:pathLst>
              <a:path w="3541410" h="2805722">
                <a:moveTo>
                  <a:pt x="0" y="0"/>
                </a:moveTo>
                <a:lnTo>
                  <a:pt x="63921" y="51360"/>
                </a:lnTo>
                <a:lnTo>
                  <a:pt x="372074" y="53341"/>
                </a:lnTo>
                <a:lnTo>
                  <a:pt x="741631" y="350915"/>
                </a:lnTo>
                <a:lnTo>
                  <a:pt x="827978" y="348045"/>
                </a:lnTo>
                <a:lnTo>
                  <a:pt x="1062840" y="537199"/>
                </a:lnTo>
                <a:lnTo>
                  <a:pt x="1756221" y="545936"/>
                </a:lnTo>
                <a:lnTo>
                  <a:pt x="2163676" y="874193"/>
                </a:lnTo>
                <a:lnTo>
                  <a:pt x="2307986" y="874676"/>
                </a:lnTo>
                <a:lnTo>
                  <a:pt x="2926044" y="1372579"/>
                </a:lnTo>
                <a:lnTo>
                  <a:pt x="2911680" y="1594842"/>
                </a:lnTo>
                <a:lnTo>
                  <a:pt x="3541410" y="2104480"/>
                </a:lnTo>
                <a:lnTo>
                  <a:pt x="3541410" y="280572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" name="object 322"/>
          <p:cNvSpPr/>
          <p:nvPr/>
        </p:nvSpPr>
        <p:spPr>
          <a:xfrm>
            <a:off x="15519" y="3831631"/>
            <a:ext cx="2508130" cy="1036659"/>
          </a:xfrm>
          <a:custGeom>
            <a:avLst/>
            <a:gdLst/>
            <a:ahLst/>
            <a:cxnLst/>
            <a:rect l="l" t="t" r="r" b="b"/>
            <a:pathLst>
              <a:path w="2508130" h="1036659">
                <a:moveTo>
                  <a:pt x="0" y="0"/>
                </a:moveTo>
                <a:lnTo>
                  <a:pt x="354502" y="285581"/>
                </a:lnTo>
                <a:lnTo>
                  <a:pt x="762401" y="281403"/>
                </a:lnTo>
                <a:lnTo>
                  <a:pt x="1030599" y="497468"/>
                </a:lnTo>
                <a:lnTo>
                  <a:pt x="1032733" y="571522"/>
                </a:lnTo>
                <a:lnTo>
                  <a:pt x="1137610" y="656027"/>
                </a:lnTo>
                <a:lnTo>
                  <a:pt x="1256825" y="650770"/>
                </a:lnTo>
                <a:lnTo>
                  <a:pt x="1476687" y="827897"/>
                </a:lnTo>
                <a:lnTo>
                  <a:pt x="2000613" y="830386"/>
                </a:lnTo>
                <a:lnTo>
                  <a:pt x="2082375" y="896235"/>
                </a:lnTo>
                <a:lnTo>
                  <a:pt x="2335804" y="897835"/>
                </a:lnTo>
                <a:lnTo>
                  <a:pt x="2508130" y="103665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" name="object 323"/>
          <p:cNvSpPr/>
          <p:nvPr/>
        </p:nvSpPr>
        <p:spPr>
          <a:xfrm>
            <a:off x="15519" y="3903968"/>
            <a:ext cx="2722111" cy="1126621"/>
          </a:xfrm>
          <a:custGeom>
            <a:avLst/>
            <a:gdLst/>
            <a:ahLst/>
            <a:cxnLst/>
            <a:rect l="l" t="t" r="r" b="b"/>
            <a:pathLst>
              <a:path w="2722111" h="1126621">
                <a:moveTo>
                  <a:pt x="0" y="0"/>
                </a:moveTo>
                <a:lnTo>
                  <a:pt x="323411" y="260544"/>
                </a:lnTo>
                <a:lnTo>
                  <a:pt x="731310" y="256366"/>
                </a:lnTo>
                <a:lnTo>
                  <a:pt x="999509" y="472431"/>
                </a:lnTo>
                <a:lnTo>
                  <a:pt x="1010621" y="539271"/>
                </a:lnTo>
                <a:lnTo>
                  <a:pt x="1115510" y="623751"/>
                </a:lnTo>
                <a:lnTo>
                  <a:pt x="1225746" y="625733"/>
                </a:lnTo>
                <a:lnTo>
                  <a:pt x="1445583" y="802847"/>
                </a:lnTo>
                <a:lnTo>
                  <a:pt x="1969535" y="805349"/>
                </a:lnTo>
                <a:lnTo>
                  <a:pt x="2051297" y="871198"/>
                </a:lnTo>
                <a:lnTo>
                  <a:pt x="2304726" y="872798"/>
                </a:lnTo>
                <a:lnTo>
                  <a:pt x="2618949" y="1125948"/>
                </a:lnTo>
                <a:lnTo>
                  <a:pt x="2722111" y="112662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" name="object 324"/>
          <p:cNvSpPr/>
          <p:nvPr/>
        </p:nvSpPr>
        <p:spPr>
          <a:xfrm>
            <a:off x="1689136" y="5639921"/>
            <a:ext cx="1664589" cy="1866311"/>
          </a:xfrm>
          <a:custGeom>
            <a:avLst/>
            <a:gdLst/>
            <a:ahLst/>
            <a:cxnLst/>
            <a:rect l="l" t="t" r="r" b="b"/>
            <a:pathLst>
              <a:path w="1664589" h="1866311">
                <a:moveTo>
                  <a:pt x="0" y="53098"/>
                </a:moveTo>
                <a:lnTo>
                  <a:pt x="65595" y="0"/>
                </a:lnTo>
                <a:lnTo>
                  <a:pt x="159385" y="1028"/>
                </a:lnTo>
                <a:lnTo>
                  <a:pt x="296214" y="111328"/>
                </a:lnTo>
                <a:lnTo>
                  <a:pt x="438251" y="110045"/>
                </a:lnTo>
                <a:lnTo>
                  <a:pt x="1052664" y="605028"/>
                </a:lnTo>
                <a:lnTo>
                  <a:pt x="1049921" y="819353"/>
                </a:lnTo>
                <a:lnTo>
                  <a:pt x="1664589" y="1313992"/>
                </a:lnTo>
                <a:lnTo>
                  <a:pt x="1664589" y="1866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" name="object 325"/>
          <p:cNvSpPr/>
          <p:nvPr/>
        </p:nvSpPr>
        <p:spPr>
          <a:xfrm>
            <a:off x="1820899" y="5835384"/>
            <a:ext cx="1482026" cy="1670848"/>
          </a:xfrm>
          <a:custGeom>
            <a:avLst/>
            <a:gdLst/>
            <a:ahLst/>
            <a:cxnLst/>
            <a:rect l="l" t="t" r="r" b="b"/>
            <a:pathLst>
              <a:path w="1482026" h="1670848">
                <a:moveTo>
                  <a:pt x="0" y="52971"/>
                </a:moveTo>
                <a:lnTo>
                  <a:pt x="66890" y="0"/>
                </a:lnTo>
                <a:lnTo>
                  <a:pt x="310654" y="5232"/>
                </a:lnTo>
                <a:lnTo>
                  <a:pt x="597560" y="236118"/>
                </a:lnTo>
                <a:lnTo>
                  <a:pt x="586905" y="502348"/>
                </a:lnTo>
                <a:lnTo>
                  <a:pt x="648119" y="551586"/>
                </a:lnTo>
                <a:lnTo>
                  <a:pt x="735584" y="551548"/>
                </a:lnTo>
                <a:lnTo>
                  <a:pt x="1482026" y="1154709"/>
                </a:lnTo>
                <a:lnTo>
                  <a:pt x="1482026" y="167084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" name="object 326"/>
          <p:cNvSpPr/>
          <p:nvPr/>
        </p:nvSpPr>
        <p:spPr>
          <a:xfrm>
            <a:off x="1871823" y="5999432"/>
            <a:ext cx="1380312" cy="1506801"/>
          </a:xfrm>
          <a:custGeom>
            <a:avLst/>
            <a:gdLst/>
            <a:ahLst/>
            <a:cxnLst/>
            <a:rect l="l" t="t" r="r" b="b"/>
            <a:pathLst>
              <a:path w="1380312" h="1506801">
                <a:moveTo>
                  <a:pt x="0" y="0"/>
                </a:moveTo>
                <a:lnTo>
                  <a:pt x="540740" y="432231"/>
                </a:lnTo>
                <a:lnTo>
                  <a:pt x="640143" y="428028"/>
                </a:lnTo>
                <a:lnTo>
                  <a:pt x="1380312" y="1026833"/>
                </a:lnTo>
                <a:lnTo>
                  <a:pt x="1380312" y="15068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" name="object 327"/>
          <p:cNvSpPr/>
          <p:nvPr/>
        </p:nvSpPr>
        <p:spPr>
          <a:xfrm>
            <a:off x="1499927" y="5690874"/>
            <a:ext cx="1726806" cy="1815359"/>
          </a:xfrm>
          <a:custGeom>
            <a:avLst/>
            <a:gdLst/>
            <a:ahLst/>
            <a:cxnLst/>
            <a:rect l="l" t="t" r="r" b="b"/>
            <a:pathLst>
              <a:path w="1726806" h="1815359">
                <a:moveTo>
                  <a:pt x="0" y="0"/>
                </a:moveTo>
                <a:lnTo>
                  <a:pt x="3403" y="136931"/>
                </a:lnTo>
                <a:lnTo>
                  <a:pt x="833335" y="804621"/>
                </a:lnTo>
                <a:lnTo>
                  <a:pt x="1041857" y="802144"/>
                </a:lnTo>
                <a:lnTo>
                  <a:pt x="1726806" y="1357083"/>
                </a:lnTo>
                <a:lnTo>
                  <a:pt x="1726806" y="1815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" name="object 328"/>
          <p:cNvSpPr/>
          <p:nvPr/>
        </p:nvSpPr>
        <p:spPr>
          <a:xfrm>
            <a:off x="741859" y="5304926"/>
            <a:ext cx="2459469" cy="2201307"/>
          </a:xfrm>
          <a:custGeom>
            <a:avLst/>
            <a:gdLst/>
            <a:ahLst/>
            <a:cxnLst/>
            <a:rect l="l" t="t" r="r" b="b"/>
            <a:pathLst>
              <a:path w="2459469" h="2201307">
                <a:moveTo>
                  <a:pt x="0" y="0"/>
                </a:moveTo>
                <a:lnTo>
                  <a:pt x="210972" y="167182"/>
                </a:lnTo>
                <a:lnTo>
                  <a:pt x="467639" y="170002"/>
                </a:lnTo>
                <a:lnTo>
                  <a:pt x="628103" y="298577"/>
                </a:lnTo>
                <a:lnTo>
                  <a:pt x="616191" y="476732"/>
                </a:lnTo>
                <a:lnTo>
                  <a:pt x="1561312" y="1237957"/>
                </a:lnTo>
                <a:lnTo>
                  <a:pt x="1804187" y="1233932"/>
                </a:lnTo>
                <a:lnTo>
                  <a:pt x="2459469" y="1764741"/>
                </a:lnTo>
                <a:lnTo>
                  <a:pt x="2459469" y="22013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" name="object 329"/>
          <p:cNvSpPr/>
          <p:nvPr/>
        </p:nvSpPr>
        <p:spPr>
          <a:xfrm>
            <a:off x="534219" y="5210878"/>
            <a:ext cx="2629014" cy="2295354"/>
          </a:xfrm>
          <a:custGeom>
            <a:avLst/>
            <a:gdLst/>
            <a:ahLst/>
            <a:cxnLst/>
            <a:rect l="l" t="t" r="r" b="b"/>
            <a:pathLst>
              <a:path w="2629014" h="2295354">
                <a:moveTo>
                  <a:pt x="0" y="0"/>
                </a:moveTo>
                <a:lnTo>
                  <a:pt x="373176" y="297408"/>
                </a:lnTo>
                <a:lnTo>
                  <a:pt x="630097" y="300215"/>
                </a:lnTo>
                <a:lnTo>
                  <a:pt x="790714" y="428802"/>
                </a:lnTo>
                <a:lnTo>
                  <a:pt x="787831" y="599719"/>
                </a:lnTo>
                <a:lnTo>
                  <a:pt x="1732991" y="1360932"/>
                </a:lnTo>
                <a:lnTo>
                  <a:pt x="1974799" y="1356931"/>
                </a:lnTo>
                <a:lnTo>
                  <a:pt x="2629014" y="1887740"/>
                </a:lnTo>
                <a:lnTo>
                  <a:pt x="2629014" y="22953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" name="object 330"/>
          <p:cNvSpPr/>
          <p:nvPr/>
        </p:nvSpPr>
        <p:spPr>
          <a:xfrm>
            <a:off x="15519" y="4845575"/>
            <a:ext cx="3109615" cy="2660657"/>
          </a:xfrm>
          <a:custGeom>
            <a:avLst/>
            <a:gdLst/>
            <a:ahLst/>
            <a:cxnLst/>
            <a:rect l="l" t="t" r="r" b="b"/>
            <a:pathLst>
              <a:path w="3109615" h="2660657">
                <a:moveTo>
                  <a:pt x="0" y="0"/>
                </a:moveTo>
                <a:lnTo>
                  <a:pt x="858387" y="691003"/>
                </a:lnTo>
                <a:lnTo>
                  <a:pt x="1114153" y="693873"/>
                </a:lnTo>
                <a:lnTo>
                  <a:pt x="1274211" y="822816"/>
                </a:lnTo>
                <a:lnTo>
                  <a:pt x="1262197" y="1001226"/>
                </a:lnTo>
                <a:lnTo>
                  <a:pt x="2207458" y="1762718"/>
                </a:lnTo>
                <a:lnTo>
                  <a:pt x="2452060" y="1759149"/>
                </a:lnTo>
                <a:lnTo>
                  <a:pt x="3109615" y="2290796"/>
                </a:lnTo>
                <a:lnTo>
                  <a:pt x="3109615" y="26606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" name="object 331"/>
          <p:cNvSpPr/>
          <p:nvPr/>
        </p:nvSpPr>
        <p:spPr>
          <a:xfrm>
            <a:off x="1074477" y="5659459"/>
            <a:ext cx="1999856" cy="1846774"/>
          </a:xfrm>
          <a:custGeom>
            <a:avLst/>
            <a:gdLst/>
            <a:ahLst/>
            <a:cxnLst/>
            <a:rect l="l" t="t" r="r" b="b"/>
            <a:pathLst>
              <a:path w="1999856" h="1846774">
                <a:moveTo>
                  <a:pt x="0" y="0"/>
                </a:moveTo>
                <a:lnTo>
                  <a:pt x="5041" y="87325"/>
                </a:lnTo>
                <a:lnTo>
                  <a:pt x="1110983" y="977379"/>
                </a:lnTo>
                <a:lnTo>
                  <a:pt x="1344726" y="980655"/>
                </a:lnTo>
                <a:lnTo>
                  <a:pt x="1999856" y="1511490"/>
                </a:lnTo>
                <a:lnTo>
                  <a:pt x="1999856" y="18467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" name="object 332"/>
          <p:cNvSpPr/>
          <p:nvPr/>
        </p:nvSpPr>
        <p:spPr>
          <a:xfrm>
            <a:off x="2376773" y="5081528"/>
            <a:ext cx="1929460" cy="2424705"/>
          </a:xfrm>
          <a:custGeom>
            <a:avLst/>
            <a:gdLst/>
            <a:ahLst/>
            <a:cxnLst/>
            <a:rect l="l" t="t" r="r" b="b"/>
            <a:pathLst>
              <a:path w="1929460" h="2424705">
                <a:moveTo>
                  <a:pt x="0" y="2920"/>
                </a:moveTo>
                <a:lnTo>
                  <a:pt x="118884" y="0"/>
                </a:lnTo>
                <a:lnTo>
                  <a:pt x="1929460" y="1460017"/>
                </a:lnTo>
                <a:lnTo>
                  <a:pt x="1929460" y="24247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" name="object 333"/>
          <p:cNvSpPr/>
          <p:nvPr/>
        </p:nvSpPr>
        <p:spPr>
          <a:xfrm>
            <a:off x="2932968" y="5273423"/>
            <a:ext cx="1449463" cy="2232809"/>
          </a:xfrm>
          <a:custGeom>
            <a:avLst/>
            <a:gdLst/>
            <a:ahLst/>
            <a:cxnLst/>
            <a:rect l="l" t="t" r="r" b="b"/>
            <a:pathLst>
              <a:path w="1449463" h="2232809">
                <a:moveTo>
                  <a:pt x="0" y="0"/>
                </a:moveTo>
                <a:lnTo>
                  <a:pt x="86309" y="67995"/>
                </a:lnTo>
                <a:lnTo>
                  <a:pt x="88150" y="158572"/>
                </a:lnTo>
                <a:lnTo>
                  <a:pt x="1449463" y="1257528"/>
                </a:lnTo>
                <a:lnTo>
                  <a:pt x="1449463" y="22328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" name="object 334"/>
          <p:cNvSpPr/>
          <p:nvPr/>
        </p:nvSpPr>
        <p:spPr>
          <a:xfrm>
            <a:off x="1109376" y="4571426"/>
            <a:ext cx="3349256" cy="2934807"/>
          </a:xfrm>
          <a:custGeom>
            <a:avLst/>
            <a:gdLst/>
            <a:ahLst/>
            <a:cxnLst/>
            <a:rect l="l" t="t" r="r" b="b"/>
            <a:pathLst>
              <a:path w="3349256" h="2934807">
                <a:moveTo>
                  <a:pt x="0" y="0"/>
                </a:moveTo>
                <a:lnTo>
                  <a:pt x="96126" y="2679"/>
                </a:lnTo>
                <a:lnTo>
                  <a:pt x="333933" y="193827"/>
                </a:lnTo>
                <a:lnTo>
                  <a:pt x="867092" y="189077"/>
                </a:lnTo>
                <a:lnTo>
                  <a:pt x="948994" y="254927"/>
                </a:lnTo>
                <a:lnTo>
                  <a:pt x="1216075" y="253009"/>
                </a:lnTo>
                <a:lnTo>
                  <a:pt x="1470482" y="457936"/>
                </a:lnTo>
                <a:lnTo>
                  <a:pt x="1468056" y="528307"/>
                </a:lnTo>
                <a:lnTo>
                  <a:pt x="1605153" y="638746"/>
                </a:lnTo>
                <a:lnTo>
                  <a:pt x="1704682" y="634428"/>
                </a:lnTo>
                <a:lnTo>
                  <a:pt x="1795932" y="560920"/>
                </a:lnTo>
                <a:lnTo>
                  <a:pt x="1997430" y="723252"/>
                </a:lnTo>
                <a:lnTo>
                  <a:pt x="1991233" y="835723"/>
                </a:lnTo>
                <a:lnTo>
                  <a:pt x="3349256" y="1931466"/>
                </a:lnTo>
                <a:lnTo>
                  <a:pt x="3349256" y="29348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" name="object 335"/>
          <p:cNvSpPr/>
          <p:nvPr/>
        </p:nvSpPr>
        <p:spPr>
          <a:xfrm>
            <a:off x="15519" y="2558368"/>
            <a:ext cx="2364452" cy="1107554"/>
          </a:xfrm>
          <a:custGeom>
            <a:avLst/>
            <a:gdLst/>
            <a:ahLst/>
            <a:cxnLst/>
            <a:rect l="l" t="t" r="r" b="b"/>
            <a:pathLst>
              <a:path w="2364452" h="1107554">
                <a:moveTo>
                  <a:pt x="0" y="0"/>
                </a:moveTo>
                <a:lnTo>
                  <a:pt x="813313" y="655206"/>
                </a:lnTo>
                <a:lnTo>
                  <a:pt x="1134902" y="653821"/>
                </a:lnTo>
                <a:lnTo>
                  <a:pt x="1693105" y="1103516"/>
                </a:lnTo>
                <a:lnTo>
                  <a:pt x="2285420" y="1107554"/>
                </a:lnTo>
                <a:lnTo>
                  <a:pt x="2364452" y="10438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" name="object 336"/>
          <p:cNvSpPr/>
          <p:nvPr/>
        </p:nvSpPr>
        <p:spPr>
          <a:xfrm>
            <a:off x="15519" y="2630701"/>
            <a:ext cx="2544067" cy="1152412"/>
          </a:xfrm>
          <a:custGeom>
            <a:avLst/>
            <a:gdLst/>
            <a:ahLst/>
            <a:cxnLst/>
            <a:rect l="l" t="t" r="r" b="b"/>
            <a:pathLst>
              <a:path w="2544067" h="1152412">
                <a:moveTo>
                  <a:pt x="0" y="0"/>
                </a:moveTo>
                <a:lnTo>
                  <a:pt x="768417" y="619037"/>
                </a:lnTo>
                <a:lnTo>
                  <a:pt x="1089994" y="617653"/>
                </a:lnTo>
                <a:lnTo>
                  <a:pt x="1648197" y="1067347"/>
                </a:lnTo>
                <a:lnTo>
                  <a:pt x="2431152" y="1061455"/>
                </a:lnTo>
                <a:lnTo>
                  <a:pt x="2544067" y="11524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" name="object 337"/>
          <p:cNvSpPr/>
          <p:nvPr/>
        </p:nvSpPr>
        <p:spPr>
          <a:xfrm>
            <a:off x="15519" y="2703046"/>
            <a:ext cx="2166887" cy="1224754"/>
          </a:xfrm>
          <a:custGeom>
            <a:avLst/>
            <a:gdLst/>
            <a:ahLst/>
            <a:cxnLst/>
            <a:rect l="l" t="t" r="r" b="b"/>
            <a:pathLst>
              <a:path w="2166887" h="1224754">
                <a:moveTo>
                  <a:pt x="0" y="0"/>
                </a:moveTo>
                <a:lnTo>
                  <a:pt x="723507" y="582857"/>
                </a:lnTo>
                <a:lnTo>
                  <a:pt x="1054075" y="574260"/>
                </a:lnTo>
                <a:lnTo>
                  <a:pt x="1736573" y="1124068"/>
                </a:lnTo>
                <a:lnTo>
                  <a:pt x="2046872" y="1128081"/>
                </a:lnTo>
                <a:lnTo>
                  <a:pt x="2166887" y="12247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" name="object 338"/>
          <p:cNvSpPr/>
          <p:nvPr/>
        </p:nvSpPr>
        <p:spPr>
          <a:xfrm>
            <a:off x="15519" y="2818796"/>
            <a:ext cx="3244523" cy="1354974"/>
          </a:xfrm>
          <a:custGeom>
            <a:avLst/>
            <a:gdLst/>
            <a:ahLst/>
            <a:cxnLst/>
            <a:rect l="l" t="t" r="r" b="b"/>
            <a:pathLst>
              <a:path w="3244523" h="1354974">
                <a:moveTo>
                  <a:pt x="3244523" y="1354974"/>
                </a:moveTo>
                <a:lnTo>
                  <a:pt x="3123555" y="1257526"/>
                </a:lnTo>
                <a:lnTo>
                  <a:pt x="3031506" y="1255736"/>
                </a:lnTo>
                <a:lnTo>
                  <a:pt x="2832370" y="1095309"/>
                </a:lnTo>
                <a:lnTo>
                  <a:pt x="2690092" y="1099894"/>
                </a:lnTo>
                <a:lnTo>
                  <a:pt x="2599134" y="1173173"/>
                </a:lnTo>
                <a:lnTo>
                  <a:pt x="2311619" y="1173275"/>
                </a:lnTo>
                <a:lnTo>
                  <a:pt x="2197637" y="1265096"/>
                </a:lnTo>
                <a:lnTo>
                  <a:pt x="1945097" y="1263127"/>
                </a:lnTo>
                <a:lnTo>
                  <a:pt x="1046216" y="538986"/>
                </a:lnTo>
                <a:lnTo>
                  <a:pt x="383683" y="540599"/>
                </a:lnTo>
                <a:lnTo>
                  <a:pt x="7864" y="237856"/>
                </a:lnTo>
                <a:lnTo>
                  <a:pt x="92" y="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" name="object 339"/>
          <p:cNvSpPr/>
          <p:nvPr/>
        </p:nvSpPr>
        <p:spPr>
          <a:xfrm>
            <a:off x="15519" y="3122648"/>
            <a:ext cx="2990743" cy="1064316"/>
          </a:xfrm>
          <a:custGeom>
            <a:avLst/>
            <a:gdLst/>
            <a:ahLst/>
            <a:cxnLst/>
            <a:rect l="l" t="t" r="r" b="b"/>
            <a:pathLst>
              <a:path w="2990743" h="1064316">
                <a:moveTo>
                  <a:pt x="2987720" y="1064316"/>
                </a:moveTo>
                <a:lnTo>
                  <a:pt x="2990743" y="962449"/>
                </a:lnTo>
                <a:lnTo>
                  <a:pt x="2819217" y="824273"/>
                </a:lnTo>
                <a:lnTo>
                  <a:pt x="2703215" y="828871"/>
                </a:lnTo>
                <a:lnTo>
                  <a:pt x="2607635" y="905858"/>
                </a:lnTo>
                <a:lnTo>
                  <a:pt x="2324755" y="902251"/>
                </a:lnTo>
                <a:lnTo>
                  <a:pt x="2213630" y="991774"/>
                </a:lnTo>
                <a:lnTo>
                  <a:pt x="1900181" y="995444"/>
                </a:lnTo>
                <a:lnTo>
                  <a:pt x="1001313" y="271315"/>
                </a:lnTo>
                <a:lnTo>
                  <a:pt x="338792" y="272928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" name="object 340"/>
          <p:cNvSpPr/>
          <p:nvPr/>
        </p:nvSpPr>
        <p:spPr>
          <a:xfrm>
            <a:off x="15519" y="3180528"/>
            <a:ext cx="2700821" cy="1219931"/>
          </a:xfrm>
          <a:custGeom>
            <a:avLst/>
            <a:gdLst/>
            <a:ahLst/>
            <a:cxnLst/>
            <a:rect l="l" t="t" r="r" b="b"/>
            <a:pathLst>
              <a:path w="2700821" h="1219931">
                <a:moveTo>
                  <a:pt x="0" y="0"/>
                </a:moveTo>
                <a:lnTo>
                  <a:pt x="316675" y="255112"/>
                </a:lnTo>
                <a:lnTo>
                  <a:pt x="977139" y="266301"/>
                </a:lnTo>
                <a:lnTo>
                  <a:pt x="1744803" y="884715"/>
                </a:lnTo>
                <a:lnTo>
                  <a:pt x="1753147" y="1065067"/>
                </a:lnTo>
                <a:lnTo>
                  <a:pt x="1940878" y="1216312"/>
                </a:lnTo>
                <a:lnTo>
                  <a:pt x="2038173" y="1219931"/>
                </a:lnTo>
                <a:lnTo>
                  <a:pt x="2359305" y="961220"/>
                </a:lnTo>
                <a:lnTo>
                  <a:pt x="2700821" y="95699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" name="object 341"/>
          <p:cNvSpPr/>
          <p:nvPr/>
        </p:nvSpPr>
        <p:spPr>
          <a:xfrm>
            <a:off x="15519" y="3252880"/>
            <a:ext cx="2768561" cy="1209893"/>
          </a:xfrm>
          <a:custGeom>
            <a:avLst/>
            <a:gdLst/>
            <a:ahLst/>
            <a:cxnLst/>
            <a:rect l="l" t="t" r="r" b="b"/>
            <a:pathLst>
              <a:path w="2768561" h="1209893">
                <a:moveTo>
                  <a:pt x="0" y="0"/>
                </a:moveTo>
                <a:lnTo>
                  <a:pt x="299389" y="241188"/>
                </a:lnTo>
                <a:lnTo>
                  <a:pt x="968832" y="245125"/>
                </a:lnTo>
                <a:lnTo>
                  <a:pt x="1681251" y="819064"/>
                </a:lnTo>
                <a:lnTo>
                  <a:pt x="1689595" y="999404"/>
                </a:lnTo>
                <a:lnTo>
                  <a:pt x="1946376" y="1206274"/>
                </a:lnTo>
                <a:lnTo>
                  <a:pt x="2032660" y="1209893"/>
                </a:lnTo>
                <a:lnTo>
                  <a:pt x="2353792" y="951182"/>
                </a:lnTo>
                <a:lnTo>
                  <a:pt x="2673210" y="952604"/>
                </a:lnTo>
                <a:lnTo>
                  <a:pt x="2768561" y="10294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" name="object 342"/>
          <p:cNvSpPr/>
          <p:nvPr/>
        </p:nvSpPr>
        <p:spPr>
          <a:xfrm>
            <a:off x="15519" y="3325214"/>
            <a:ext cx="1143138" cy="385569"/>
          </a:xfrm>
          <a:custGeom>
            <a:avLst/>
            <a:gdLst/>
            <a:ahLst/>
            <a:cxnLst/>
            <a:rect l="l" t="t" r="r" b="b"/>
            <a:pathLst>
              <a:path w="1143138" h="385569">
                <a:moveTo>
                  <a:pt x="0" y="0"/>
                </a:moveTo>
                <a:lnTo>
                  <a:pt x="268311" y="216151"/>
                </a:lnTo>
                <a:lnTo>
                  <a:pt x="926222" y="210830"/>
                </a:lnTo>
                <a:lnTo>
                  <a:pt x="1143138" y="3855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" name="object 343"/>
          <p:cNvSpPr/>
          <p:nvPr/>
        </p:nvSpPr>
        <p:spPr>
          <a:xfrm>
            <a:off x="15519" y="3368616"/>
            <a:ext cx="1536291" cy="818033"/>
          </a:xfrm>
          <a:custGeom>
            <a:avLst/>
            <a:gdLst/>
            <a:ahLst/>
            <a:cxnLst/>
            <a:rect l="l" t="t" r="r" b="b"/>
            <a:pathLst>
              <a:path w="1536291" h="818033">
                <a:moveTo>
                  <a:pt x="1115438" y="605562"/>
                </a:moveTo>
                <a:lnTo>
                  <a:pt x="1275179" y="607696"/>
                </a:lnTo>
                <a:lnTo>
                  <a:pt x="1536291" y="818033"/>
                </a:lnTo>
                <a:lnTo>
                  <a:pt x="1536227" y="731178"/>
                </a:lnTo>
                <a:lnTo>
                  <a:pt x="1221991" y="478029"/>
                </a:lnTo>
                <a:lnTo>
                  <a:pt x="1023109" y="476987"/>
                </a:lnTo>
                <a:lnTo>
                  <a:pt x="957387" y="424016"/>
                </a:lnTo>
                <a:lnTo>
                  <a:pt x="921611" y="322860"/>
                </a:lnTo>
                <a:lnTo>
                  <a:pt x="792909" y="219177"/>
                </a:lnTo>
                <a:lnTo>
                  <a:pt x="268285" y="21612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" name="object 344"/>
          <p:cNvSpPr/>
          <p:nvPr/>
        </p:nvSpPr>
        <p:spPr>
          <a:xfrm>
            <a:off x="15519" y="4092078"/>
            <a:ext cx="918637" cy="508538"/>
          </a:xfrm>
          <a:custGeom>
            <a:avLst/>
            <a:gdLst/>
            <a:ahLst/>
            <a:cxnLst/>
            <a:rect l="l" t="t" r="r" b="b"/>
            <a:pathLst>
              <a:path w="918637" h="508538">
                <a:moveTo>
                  <a:pt x="0" y="0"/>
                </a:moveTo>
                <a:lnTo>
                  <a:pt x="245792" y="198010"/>
                </a:lnTo>
                <a:lnTo>
                  <a:pt x="544800" y="207383"/>
                </a:lnTo>
                <a:lnTo>
                  <a:pt x="918638" y="5085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" name="object 345"/>
          <p:cNvSpPr/>
          <p:nvPr/>
        </p:nvSpPr>
        <p:spPr>
          <a:xfrm>
            <a:off x="15519" y="4034200"/>
            <a:ext cx="756980" cy="363859"/>
          </a:xfrm>
          <a:custGeom>
            <a:avLst/>
            <a:gdLst/>
            <a:ahLst/>
            <a:cxnLst/>
            <a:rect l="l" t="t" r="r" b="b"/>
            <a:pathLst>
              <a:path w="756980" h="363859">
                <a:moveTo>
                  <a:pt x="0" y="0"/>
                </a:moveTo>
                <a:lnTo>
                  <a:pt x="254099" y="204689"/>
                </a:lnTo>
                <a:lnTo>
                  <a:pt x="562099" y="206848"/>
                </a:lnTo>
                <a:lnTo>
                  <a:pt x="756980" y="3638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" name="object 346"/>
          <p:cNvSpPr/>
          <p:nvPr/>
        </p:nvSpPr>
        <p:spPr>
          <a:xfrm>
            <a:off x="15519" y="3469225"/>
            <a:ext cx="687951" cy="215138"/>
          </a:xfrm>
          <a:custGeom>
            <a:avLst/>
            <a:gdLst/>
            <a:ahLst/>
            <a:cxnLst/>
            <a:rect l="l" t="t" r="r" b="b"/>
            <a:pathLst>
              <a:path w="687951" h="215138">
                <a:moveTo>
                  <a:pt x="0" y="1370"/>
                </a:moveTo>
                <a:lnTo>
                  <a:pt x="17112" y="0"/>
                </a:lnTo>
                <a:lnTo>
                  <a:pt x="284154" y="215138"/>
                </a:lnTo>
                <a:lnTo>
                  <a:pt x="687951" y="2132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" name="object 347"/>
          <p:cNvSpPr/>
          <p:nvPr/>
        </p:nvSpPr>
        <p:spPr>
          <a:xfrm>
            <a:off x="15519" y="3672473"/>
            <a:ext cx="2660789" cy="1145176"/>
          </a:xfrm>
          <a:custGeom>
            <a:avLst/>
            <a:gdLst/>
            <a:ahLst/>
            <a:cxnLst/>
            <a:rect l="l" t="t" r="r" b="b"/>
            <a:pathLst>
              <a:path w="2660789" h="1145176">
                <a:moveTo>
                  <a:pt x="0" y="0"/>
                </a:moveTo>
                <a:lnTo>
                  <a:pt x="246138" y="198276"/>
                </a:lnTo>
                <a:lnTo>
                  <a:pt x="467791" y="203217"/>
                </a:lnTo>
                <a:lnTo>
                  <a:pt x="643902" y="345101"/>
                </a:lnTo>
                <a:lnTo>
                  <a:pt x="808697" y="347641"/>
                </a:lnTo>
                <a:lnTo>
                  <a:pt x="1083818" y="569256"/>
                </a:lnTo>
                <a:lnTo>
                  <a:pt x="1439456" y="566411"/>
                </a:lnTo>
                <a:lnTo>
                  <a:pt x="1857260" y="902974"/>
                </a:lnTo>
                <a:lnTo>
                  <a:pt x="2058441" y="905882"/>
                </a:lnTo>
                <a:lnTo>
                  <a:pt x="2135581" y="968036"/>
                </a:lnTo>
                <a:lnTo>
                  <a:pt x="2436672" y="964620"/>
                </a:lnTo>
                <a:lnTo>
                  <a:pt x="2660789" y="11451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" name="object 348"/>
          <p:cNvSpPr/>
          <p:nvPr/>
        </p:nvSpPr>
        <p:spPr>
          <a:xfrm>
            <a:off x="15519" y="3614612"/>
            <a:ext cx="2687727" cy="1152399"/>
          </a:xfrm>
          <a:custGeom>
            <a:avLst/>
            <a:gdLst/>
            <a:ahLst/>
            <a:cxnLst/>
            <a:rect l="l" t="t" r="r" b="b"/>
            <a:pathLst>
              <a:path w="2687727" h="1152399">
                <a:moveTo>
                  <a:pt x="0" y="0"/>
                </a:moveTo>
                <a:lnTo>
                  <a:pt x="268237" y="216078"/>
                </a:lnTo>
                <a:lnTo>
                  <a:pt x="498882" y="213780"/>
                </a:lnTo>
                <a:lnTo>
                  <a:pt x="675006" y="355677"/>
                </a:lnTo>
                <a:lnTo>
                  <a:pt x="839801" y="358204"/>
                </a:lnTo>
                <a:lnTo>
                  <a:pt x="1114896" y="579819"/>
                </a:lnTo>
                <a:lnTo>
                  <a:pt x="1470559" y="576962"/>
                </a:lnTo>
                <a:lnTo>
                  <a:pt x="1888351" y="913537"/>
                </a:lnTo>
                <a:lnTo>
                  <a:pt x="2089532" y="916458"/>
                </a:lnTo>
                <a:lnTo>
                  <a:pt x="2166672" y="978599"/>
                </a:lnTo>
                <a:lnTo>
                  <a:pt x="2467763" y="975183"/>
                </a:lnTo>
                <a:lnTo>
                  <a:pt x="2687727" y="115239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" name="object 349"/>
          <p:cNvSpPr/>
          <p:nvPr/>
        </p:nvSpPr>
        <p:spPr>
          <a:xfrm>
            <a:off x="2634792" y="6096"/>
            <a:ext cx="1011402" cy="3147617"/>
          </a:xfrm>
          <a:custGeom>
            <a:avLst/>
            <a:gdLst/>
            <a:ahLst/>
            <a:cxnLst/>
            <a:rect l="l" t="t" r="r" b="b"/>
            <a:pathLst>
              <a:path w="1011402" h="3147617">
                <a:moveTo>
                  <a:pt x="85663" y="0"/>
                </a:moveTo>
                <a:lnTo>
                  <a:pt x="964857" y="708277"/>
                </a:lnTo>
                <a:lnTo>
                  <a:pt x="966990" y="1164969"/>
                </a:lnTo>
                <a:lnTo>
                  <a:pt x="1269" y="1942958"/>
                </a:lnTo>
                <a:lnTo>
                  <a:pt x="0" y="2115793"/>
                </a:lnTo>
                <a:lnTo>
                  <a:pt x="741299" y="2712997"/>
                </a:lnTo>
                <a:lnTo>
                  <a:pt x="738809" y="2928021"/>
                </a:lnTo>
                <a:lnTo>
                  <a:pt x="1011402" y="31476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" name="object 350"/>
          <p:cNvSpPr/>
          <p:nvPr/>
        </p:nvSpPr>
        <p:spPr>
          <a:xfrm>
            <a:off x="4642238" y="6096"/>
            <a:ext cx="427921" cy="1715545"/>
          </a:xfrm>
          <a:custGeom>
            <a:avLst/>
            <a:gdLst/>
            <a:ahLst/>
            <a:cxnLst/>
            <a:rect l="l" t="t" r="r" b="b"/>
            <a:pathLst>
              <a:path w="427921" h="1715545">
                <a:moveTo>
                  <a:pt x="0" y="0"/>
                </a:moveTo>
                <a:lnTo>
                  <a:pt x="427921" y="344732"/>
                </a:lnTo>
                <a:lnTo>
                  <a:pt x="415868" y="1453112"/>
                </a:lnTo>
                <a:lnTo>
                  <a:pt x="160382" y="1658941"/>
                </a:lnTo>
                <a:lnTo>
                  <a:pt x="162986" y="171554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" name="object 351"/>
          <p:cNvSpPr/>
          <p:nvPr/>
        </p:nvSpPr>
        <p:spPr>
          <a:xfrm>
            <a:off x="4407713" y="6096"/>
            <a:ext cx="628769" cy="2035950"/>
          </a:xfrm>
          <a:custGeom>
            <a:avLst/>
            <a:gdLst/>
            <a:ahLst/>
            <a:cxnLst/>
            <a:rect l="l" t="t" r="r" b="b"/>
            <a:pathLst>
              <a:path w="628769" h="2035950">
                <a:moveTo>
                  <a:pt x="0" y="0"/>
                </a:moveTo>
                <a:lnTo>
                  <a:pt x="467860" y="376708"/>
                </a:lnTo>
                <a:lnTo>
                  <a:pt x="464888" y="1456373"/>
                </a:lnTo>
                <a:lnTo>
                  <a:pt x="136021" y="1722057"/>
                </a:lnTo>
                <a:lnTo>
                  <a:pt x="129633" y="1765225"/>
                </a:lnTo>
                <a:lnTo>
                  <a:pt x="468761" y="2035950"/>
                </a:lnTo>
                <a:lnTo>
                  <a:pt x="628769" y="20359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" name="object 352"/>
          <p:cNvSpPr/>
          <p:nvPr/>
        </p:nvSpPr>
        <p:spPr>
          <a:xfrm>
            <a:off x="4318920" y="6096"/>
            <a:ext cx="719191" cy="2257776"/>
          </a:xfrm>
          <a:custGeom>
            <a:avLst/>
            <a:gdLst/>
            <a:ahLst/>
            <a:cxnLst/>
            <a:rect l="l" t="t" r="r" b="b"/>
            <a:pathLst>
              <a:path w="719191" h="2257776">
                <a:moveTo>
                  <a:pt x="0" y="0"/>
                </a:moveTo>
                <a:lnTo>
                  <a:pt x="492305" y="396604"/>
                </a:lnTo>
                <a:lnTo>
                  <a:pt x="487174" y="1439122"/>
                </a:lnTo>
                <a:lnTo>
                  <a:pt x="125237" y="1730688"/>
                </a:lnTo>
                <a:lnTo>
                  <a:pt x="133759" y="1786136"/>
                </a:lnTo>
                <a:lnTo>
                  <a:pt x="719191" y="22577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" name="object 353"/>
          <p:cNvSpPr/>
          <p:nvPr/>
        </p:nvSpPr>
        <p:spPr>
          <a:xfrm>
            <a:off x="4247088" y="6096"/>
            <a:ext cx="506515" cy="2011806"/>
          </a:xfrm>
          <a:custGeom>
            <a:avLst/>
            <a:gdLst/>
            <a:ahLst/>
            <a:cxnLst/>
            <a:rect l="l" t="t" r="r" b="b"/>
            <a:pathLst>
              <a:path w="506515" h="2011806">
                <a:moveTo>
                  <a:pt x="0" y="0"/>
                </a:moveTo>
                <a:lnTo>
                  <a:pt x="506515" y="408051"/>
                </a:lnTo>
                <a:lnTo>
                  <a:pt x="491364" y="1421269"/>
                </a:lnTo>
                <a:lnTo>
                  <a:pt x="96915" y="1739023"/>
                </a:lnTo>
                <a:lnTo>
                  <a:pt x="99213" y="1816201"/>
                </a:lnTo>
                <a:lnTo>
                  <a:pt x="342025" y="2011807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" name="object 354"/>
          <p:cNvSpPr/>
          <p:nvPr/>
        </p:nvSpPr>
        <p:spPr>
          <a:xfrm>
            <a:off x="4157282" y="6096"/>
            <a:ext cx="548580" cy="2221606"/>
          </a:xfrm>
          <a:custGeom>
            <a:avLst/>
            <a:gdLst/>
            <a:ahLst/>
            <a:cxnLst/>
            <a:rect l="l" t="t" r="r" b="b"/>
            <a:pathLst>
              <a:path w="548580" h="2221606">
                <a:moveTo>
                  <a:pt x="0" y="0"/>
                </a:moveTo>
                <a:lnTo>
                  <a:pt x="529720" y="426753"/>
                </a:lnTo>
                <a:lnTo>
                  <a:pt x="522519" y="1410635"/>
                </a:lnTo>
                <a:lnTo>
                  <a:pt x="95571" y="1754589"/>
                </a:lnTo>
                <a:lnTo>
                  <a:pt x="89564" y="1851833"/>
                </a:lnTo>
                <a:lnTo>
                  <a:pt x="548580" y="222160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" name="object 355"/>
          <p:cNvSpPr/>
          <p:nvPr/>
        </p:nvSpPr>
        <p:spPr>
          <a:xfrm>
            <a:off x="4085450" y="6096"/>
            <a:ext cx="543931" cy="1952535"/>
          </a:xfrm>
          <a:custGeom>
            <a:avLst/>
            <a:gdLst/>
            <a:ahLst/>
            <a:cxnLst/>
            <a:rect l="l" t="t" r="r" b="b"/>
            <a:pathLst>
              <a:path w="543931" h="1952535">
                <a:moveTo>
                  <a:pt x="0" y="0"/>
                </a:moveTo>
                <a:lnTo>
                  <a:pt x="543931" y="438187"/>
                </a:lnTo>
                <a:lnTo>
                  <a:pt x="526710" y="1392783"/>
                </a:lnTo>
                <a:lnTo>
                  <a:pt x="67262" y="1762912"/>
                </a:lnTo>
                <a:lnTo>
                  <a:pt x="69866" y="195253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" name="object 356"/>
          <p:cNvSpPr/>
          <p:nvPr/>
        </p:nvSpPr>
        <p:spPr>
          <a:xfrm>
            <a:off x="3975355" y="6096"/>
            <a:ext cx="587425" cy="2189322"/>
          </a:xfrm>
          <a:custGeom>
            <a:avLst/>
            <a:gdLst/>
            <a:ahLst/>
            <a:cxnLst/>
            <a:rect l="l" t="t" r="r" b="b"/>
            <a:pathLst>
              <a:path w="587425" h="2189322">
                <a:moveTo>
                  <a:pt x="20292" y="0"/>
                </a:moveTo>
                <a:lnTo>
                  <a:pt x="587425" y="456877"/>
                </a:lnTo>
                <a:lnTo>
                  <a:pt x="578154" y="1382161"/>
                </a:lnTo>
                <a:lnTo>
                  <a:pt x="3327" y="1845241"/>
                </a:lnTo>
                <a:lnTo>
                  <a:pt x="0" y="2081664"/>
                </a:lnTo>
                <a:lnTo>
                  <a:pt x="133654" y="2189322"/>
                </a:lnTo>
                <a:lnTo>
                  <a:pt x="513422" y="2187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" name="object 357"/>
          <p:cNvSpPr/>
          <p:nvPr/>
        </p:nvSpPr>
        <p:spPr>
          <a:xfrm>
            <a:off x="3904919" y="6096"/>
            <a:ext cx="639292" cy="2424173"/>
          </a:xfrm>
          <a:custGeom>
            <a:avLst/>
            <a:gdLst/>
            <a:ahLst/>
            <a:cxnLst/>
            <a:rect l="l" t="t" r="r" b="b"/>
            <a:pathLst>
              <a:path w="639292" h="2424173">
                <a:moveTo>
                  <a:pt x="918" y="0"/>
                </a:moveTo>
                <a:lnTo>
                  <a:pt x="591261" y="475574"/>
                </a:lnTo>
                <a:lnTo>
                  <a:pt x="580948" y="1364307"/>
                </a:lnTo>
                <a:lnTo>
                  <a:pt x="1231" y="1831312"/>
                </a:lnTo>
                <a:lnTo>
                  <a:pt x="0" y="2082772"/>
                </a:lnTo>
                <a:lnTo>
                  <a:pt x="168160" y="2218255"/>
                </a:lnTo>
                <a:lnTo>
                  <a:pt x="386397" y="2220452"/>
                </a:lnTo>
                <a:lnTo>
                  <a:pt x="639292" y="24241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" name="object 358"/>
          <p:cNvSpPr/>
          <p:nvPr/>
        </p:nvSpPr>
        <p:spPr>
          <a:xfrm>
            <a:off x="3762152" y="6096"/>
            <a:ext cx="594286" cy="953673"/>
          </a:xfrm>
          <a:custGeom>
            <a:avLst/>
            <a:gdLst/>
            <a:ahLst/>
            <a:cxnLst/>
            <a:rect l="l" t="t" r="r" b="b"/>
            <a:pathLst>
              <a:path w="594286" h="953673">
                <a:moveTo>
                  <a:pt x="0" y="0"/>
                </a:moveTo>
                <a:lnTo>
                  <a:pt x="593474" y="478109"/>
                </a:lnTo>
                <a:lnTo>
                  <a:pt x="594286" y="9536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" name="object 359"/>
          <p:cNvSpPr/>
          <p:nvPr/>
        </p:nvSpPr>
        <p:spPr>
          <a:xfrm>
            <a:off x="3493533" y="6096"/>
            <a:ext cx="784644" cy="2163744"/>
          </a:xfrm>
          <a:custGeom>
            <a:avLst/>
            <a:gdLst/>
            <a:ahLst/>
            <a:cxnLst/>
            <a:rect l="l" t="t" r="r" b="b"/>
            <a:pathLst>
              <a:path w="784644" h="2163744">
                <a:moveTo>
                  <a:pt x="35139" y="0"/>
                </a:moveTo>
                <a:lnTo>
                  <a:pt x="772160" y="593732"/>
                </a:lnTo>
                <a:lnTo>
                  <a:pt x="784644" y="1357992"/>
                </a:lnTo>
                <a:lnTo>
                  <a:pt x="130149" y="1885233"/>
                </a:lnTo>
                <a:lnTo>
                  <a:pt x="133324" y="2056315"/>
                </a:lnTo>
                <a:lnTo>
                  <a:pt x="0" y="216374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" name="object 360"/>
          <p:cNvSpPr/>
          <p:nvPr/>
        </p:nvSpPr>
        <p:spPr>
          <a:xfrm>
            <a:off x="3474782" y="6096"/>
            <a:ext cx="726774" cy="1874343"/>
          </a:xfrm>
          <a:custGeom>
            <a:avLst/>
            <a:gdLst/>
            <a:ahLst/>
            <a:cxnLst/>
            <a:rect l="l" t="t" r="r" b="b"/>
            <a:pathLst>
              <a:path w="726774" h="1874343">
                <a:moveTo>
                  <a:pt x="0" y="0"/>
                </a:moveTo>
                <a:lnTo>
                  <a:pt x="724298" y="583489"/>
                </a:lnTo>
                <a:lnTo>
                  <a:pt x="726774" y="1318438"/>
                </a:lnTo>
                <a:lnTo>
                  <a:pt x="36707" y="18743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" name="object 361"/>
          <p:cNvSpPr/>
          <p:nvPr/>
        </p:nvSpPr>
        <p:spPr>
          <a:xfrm>
            <a:off x="3384982" y="6096"/>
            <a:ext cx="730973" cy="1993141"/>
          </a:xfrm>
          <a:custGeom>
            <a:avLst/>
            <a:gdLst/>
            <a:ahLst/>
            <a:cxnLst/>
            <a:rect l="l" t="t" r="r" b="b"/>
            <a:pathLst>
              <a:path w="730973" h="1993141">
                <a:moveTo>
                  <a:pt x="0" y="0"/>
                </a:moveTo>
                <a:lnTo>
                  <a:pt x="720547" y="580469"/>
                </a:lnTo>
                <a:lnTo>
                  <a:pt x="730973" y="1286094"/>
                </a:lnTo>
                <a:lnTo>
                  <a:pt x="11480" y="1865735"/>
                </a:lnTo>
                <a:lnTo>
                  <a:pt x="7861" y="19931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" name="object 362"/>
          <p:cNvSpPr/>
          <p:nvPr/>
        </p:nvSpPr>
        <p:spPr>
          <a:xfrm>
            <a:off x="3187316" y="6096"/>
            <a:ext cx="775398" cy="2590563"/>
          </a:xfrm>
          <a:custGeom>
            <a:avLst/>
            <a:gdLst/>
            <a:ahLst/>
            <a:cxnLst/>
            <a:rect l="l" t="t" r="r" b="b"/>
            <a:pathLst>
              <a:path w="775398" h="2590563">
                <a:moveTo>
                  <a:pt x="97" y="0"/>
                </a:moveTo>
                <a:lnTo>
                  <a:pt x="767054" y="617860"/>
                </a:lnTo>
                <a:lnTo>
                  <a:pt x="775398" y="1264874"/>
                </a:lnTo>
                <a:lnTo>
                  <a:pt x="4711" y="1885739"/>
                </a:lnTo>
                <a:lnTo>
                  <a:pt x="0" y="2112383"/>
                </a:lnTo>
                <a:lnTo>
                  <a:pt x="593572" y="25905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" name="object 363"/>
          <p:cNvSpPr/>
          <p:nvPr/>
        </p:nvSpPr>
        <p:spPr>
          <a:xfrm>
            <a:off x="3118824" y="6096"/>
            <a:ext cx="803198" cy="3034257"/>
          </a:xfrm>
          <a:custGeom>
            <a:avLst/>
            <a:gdLst/>
            <a:ahLst/>
            <a:cxnLst/>
            <a:rect l="l" t="t" r="r" b="b"/>
            <a:pathLst>
              <a:path w="803198" h="3034257">
                <a:moveTo>
                  <a:pt x="14712" y="0"/>
                </a:moveTo>
                <a:lnTo>
                  <a:pt x="795870" y="629309"/>
                </a:lnTo>
                <a:lnTo>
                  <a:pt x="803198" y="1239785"/>
                </a:lnTo>
                <a:lnTo>
                  <a:pt x="0" y="1886837"/>
                </a:lnTo>
                <a:lnTo>
                  <a:pt x="114" y="2115183"/>
                </a:lnTo>
                <a:lnTo>
                  <a:pt x="554990" y="2562172"/>
                </a:lnTo>
                <a:lnTo>
                  <a:pt x="546277" y="2743262"/>
                </a:lnTo>
                <a:lnTo>
                  <a:pt x="755878" y="2912108"/>
                </a:lnTo>
                <a:lnTo>
                  <a:pt x="754100" y="30342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" name="object 364"/>
          <p:cNvSpPr/>
          <p:nvPr/>
        </p:nvSpPr>
        <p:spPr>
          <a:xfrm>
            <a:off x="3018683" y="6096"/>
            <a:ext cx="838390" cy="2908886"/>
          </a:xfrm>
          <a:custGeom>
            <a:avLst/>
            <a:gdLst/>
            <a:ahLst/>
            <a:cxnLst/>
            <a:rect l="l" t="t" r="r" b="b"/>
            <a:pathLst>
              <a:path w="838390" h="2908886">
                <a:moveTo>
                  <a:pt x="43005" y="0"/>
                </a:moveTo>
                <a:lnTo>
                  <a:pt x="838390" y="640768"/>
                </a:lnTo>
                <a:lnTo>
                  <a:pt x="835698" y="1221920"/>
                </a:lnTo>
                <a:lnTo>
                  <a:pt x="0" y="1895159"/>
                </a:lnTo>
                <a:lnTo>
                  <a:pt x="2857" y="2138009"/>
                </a:lnTo>
                <a:lnTo>
                  <a:pt x="564629" y="2590561"/>
                </a:lnTo>
                <a:lnTo>
                  <a:pt x="573201" y="2785556"/>
                </a:lnTo>
                <a:lnTo>
                  <a:pt x="726287" y="29088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" name="object 365"/>
          <p:cNvSpPr/>
          <p:nvPr/>
        </p:nvSpPr>
        <p:spPr>
          <a:xfrm>
            <a:off x="2927508" y="6096"/>
            <a:ext cx="997064" cy="3212735"/>
          </a:xfrm>
          <a:custGeom>
            <a:avLst/>
            <a:gdLst/>
            <a:ahLst/>
            <a:cxnLst/>
            <a:rect l="l" t="t" r="r" b="b"/>
            <a:pathLst>
              <a:path w="997064" h="3212735">
                <a:moveTo>
                  <a:pt x="44377" y="0"/>
                </a:moveTo>
                <a:lnTo>
                  <a:pt x="862964" y="659450"/>
                </a:lnTo>
                <a:lnTo>
                  <a:pt x="868222" y="1211291"/>
                </a:lnTo>
                <a:lnTo>
                  <a:pt x="0" y="1910718"/>
                </a:lnTo>
                <a:lnTo>
                  <a:pt x="101" y="2163626"/>
                </a:lnTo>
                <a:lnTo>
                  <a:pt x="592937" y="2641209"/>
                </a:lnTo>
                <a:lnTo>
                  <a:pt x="589762" y="2884605"/>
                </a:lnTo>
                <a:lnTo>
                  <a:pt x="997064" y="321273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" name="object 366"/>
          <p:cNvSpPr/>
          <p:nvPr/>
        </p:nvSpPr>
        <p:spPr>
          <a:xfrm>
            <a:off x="2727238" y="6096"/>
            <a:ext cx="1037577" cy="3299387"/>
          </a:xfrm>
          <a:custGeom>
            <a:avLst/>
            <a:gdLst/>
            <a:ahLst/>
            <a:cxnLst/>
            <a:rect l="l" t="t" r="r" b="b"/>
            <a:pathLst>
              <a:path w="1037577" h="3299387">
                <a:moveTo>
                  <a:pt x="83018" y="0"/>
                </a:moveTo>
                <a:lnTo>
                  <a:pt x="938999" y="689588"/>
                </a:lnTo>
                <a:lnTo>
                  <a:pt x="933208" y="1175579"/>
                </a:lnTo>
                <a:lnTo>
                  <a:pt x="0" y="1927381"/>
                </a:lnTo>
                <a:lnTo>
                  <a:pt x="1485" y="2090208"/>
                </a:lnTo>
                <a:lnTo>
                  <a:pt x="725525" y="2673480"/>
                </a:lnTo>
                <a:lnTo>
                  <a:pt x="720966" y="2901306"/>
                </a:lnTo>
                <a:lnTo>
                  <a:pt x="1037577" y="3156385"/>
                </a:lnTo>
                <a:lnTo>
                  <a:pt x="1037551" y="329938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" name="object 367"/>
          <p:cNvSpPr/>
          <p:nvPr/>
        </p:nvSpPr>
        <p:spPr>
          <a:xfrm>
            <a:off x="2640393" y="6096"/>
            <a:ext cx="961390" cy="1939466"/>
          </a:xfrm>
          <a:custGeom>
            <a:avLst/>
            <a:gdLst/>
            <a:ahLst/>
            <a:cxnLst/>
            <a:rect l="l" t="t" r="r" b="b"/>
            <a:pathLst>
              <a:path w="961390" h="1939466">
                <a:moveTo>
                  <a:pt x="80063" y="0"/>
                </a:moveTo>
                <a:lnTo>
                  <a:pt x="959256" y="708277"/>
                </a:lnTo>
                <a:lnTo>
                  <a:pt x="961389" y="1164969"/>
                </a:lnTo>
                <a:lnTo>
                  <a:pt x="0" y="193946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" name="object 368"/>
          <p:cNvSpPr/>
          <p:nvPr/>
        </p:nvSpPr>
        <p:spPr>
          <a:xfrm>
            <a:off x="444673" y="2698815"/>
            <a:ext cx="1055230" cy="635762"/>
          </a:xfrm>
          <a:custGeom>
            <a:avLst/>
            <a:gdLst/>
            <a:ahLst/>
            <a:cxnLst/>
            <a:rect l="l" t="t" r="r" b="b"/>
            <a:pathLst>
              <a:path w="1055230" h="635762">
                <a:moveTo>
                  <a:pt x="0" y="0"/>
                </a:moveTo>
                <a:lnTo>
                  <a:pt x="124879" y="2019"/>
                </a:lnTo>
                <a:lnTo>
                  <a:pt x="683234" y="451827"/>
                </a:lnTo>
                <a:lnTo>
                  <a:pt x="827532" y="452323"/>
                </a:lnTo>
                <a:lnTo>
                  <a:pt x="1055230" y="63576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" name="object 369"/>
          <p:cNvSpPr/>
          <p:nvPr/>
        </p:nvSpPr>
        <p:spPr>
          <a:xfrm>
            <a:off x="15519" y="2167698"/>
            <a:ext cx="2147801" cy="1435749"/>
          </a:xfrm>
          <a:custGeom>
            <a:avLst/>
            <a:gdLst/>
            <a:ahLst/>
            <a:cxnLst/>
            <a:rect l="l" t="t" r="r" b="b"/>
            <a:pathLst>
              <a:path w="2147801" h="1435749">
                <a:moveTo>
                  <a:pt x="0" y="0"/>
                </a:moveTo>
                <a:lnTo>
                  <a:pt x="1152451" y="928409"/>
                </a:lnTo>
                <a:lnTo>
                  <a:pt x="1328536" y="925577"/>
                </a:lnTo>
                <a:lnTo>
                  <a:pt x="1573710" y="1123088"/>
                </a:lnTo>
                <a:lnTo>
                  <a:pt x="1566382" y="1319747"/>
                </a:lnTo>
                <a:lnTo>
                  <a:pt x="1710374" y="1435749"/>
                </a:lnTo>
                <a:lnTo>
                  <a:pt x="1951649" y="1434326"/>
                </a:lnTo>
                <a:lnTo>
                  <a:pt x="2147801" y="1276313"/>
                </a:lnTo>
                <a:lnTo>
                  <a:pt x="2140650" y="114091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" name="object 370"/>
          <p:cNvSpPr/>
          <p:nvPr/>
        </p:nvSpPr>
        <p:spPr>
          <a:xfrm>
            <a:off x="15519" y="1834913"/>
            <a:ext cx="2009227" cy="1539183"/>
          </a:xfrm>
          <a:custGeom>
            <a:avLst/>
            <a:gdLst/>
            <a:ahLst/>
            <a:cxnLst/>
            <a:rect l="l" t="t" r="r" b="b"/>
            <a:pathLst>
              <a:path w="2009227" h="1539183">
                <a:moveTo>
                  <a:pt x="0" y="0"/>
                </a:moveTo>
                <a:lnTo>
                  <a:pt x="1138033" y="916794"/>
                </a:lnTo>
                <a:lnTo>
                  <a:pt x="1134172" y="1043908"/>
                </a:lnTo>
                <a:lnTo>
                  <a:pt x="1747734" y="1538192"/>
                </a:lnTo>
                <a:lnTo>
                  <a:pt x="2009227" y="153918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" name="object 371"/>
          <p:cNvSpPr/>
          <p:nvPr/>
        </p:nvSpPr>
        <p:spPr>
          <a:xfrm>
            <a:off x="15519" y="1748108"/>
            <a:ext cx="3454450" cy="2470665"/>
          </a:xfrm>
          <a:custGeom>
            <a:avLst/>
            <a:gdLst/>
            <a:ahLst/>
            <a:cxnLst/>
            <a:rect l="l" t="t" r="r" b="b"/>
            <a:pathLst>
              <a:path w="3454450" h="2470665">
                <a:moveTo>
                  <a:pt x="0" y="0"/>
                </a:moveTo>
                <a:lnTo>
                  <a:pt x="1191907" y="960203"/>
                </a:lnTo>
                <a:lnTo>
                  <a:pt x="1187361" y="1115676"/>
                </a:lnTo>
                <a:lnTo>
                  <a:pt x="1756016" y="1573803"/>
                </a:lnTo>
                <a:lnTo>
                  <a:pt x="1877682" y="1580725"/>
                </a:lnTo>
                <a:lnTo>
                  <a:pt x="2088324" y="1411002"/>
                </a:lnTo>
                <a:lnTo>
                  <a:pt x="2164892" y="1411243"/>
                </a:lnTo>
                <a:lnTo>
                  <a:pt x="2282329" y="1505846"/>
                </a:lnTo>
                <a:lnTo>
                  <a:pt x="2277084" y="1617390"/>
                </a:lnTo>
                <a:lnTo>
                  <a:pt x="2790520" y="2031003"/>
                </a:lnTo>
                <a:lnTo>
                  <a:pt x="2950705" y="2029822"/>
                </a:lnTo>
                <a:lnTo>
                  <a:pt x="3064700" y="2121656"/>
                </a:lnTo>
                <a:lnTo>
                  <a:pt x="3321583" y="2126025"/>
                </a:lnTo>
                <a:lnTo>
                  <a:pt x="3452825" y="2231752"/>
                </a:lnTo>
                <a:lnTo>
                  <a:pt x="3454450" y="24706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" name="object 372"/>
          <p:cNvSpPr/>
          <p:nvPr/>
        </p:nvSpPr>
        <p:spPr>
          <a:xfrm>
            <a:off x="15519" y="1646816"/>
            <a:ext cx="1858567" cy="1572008"/>
          </a:xfrm>
          <a:custGeom>
            <a:avLst/>
            <a:gdLst/>
            <a:ahLst/>
            <a:cxnLst/>
            <a:rect l="l" t="t" r="r" b="b"/>
            <a:pathLst>
              <a:path w="1858567" h="1572008">
                <a:moveTo>
                  <a:pt x="0" y="0"/>
                </a:moveTo>
                <a:lnTo>
                  <a:pt x="1254771" y="1010846"/>
                </a:lnTo>
                <a:lnTo>
                  <a:pt x="1246072" y="1191935"/>
                </a:lnTo>
                <a:lnTo>
                  <a:pt x="1717864" y="1572008"/>
                </a:lnTo>
                <a:lnTo>
                  <a:pt x="1858567" y="15708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" name="object 373"/>
          <p:cNvSpPr/>
          <p:nvPr/>
        </p:nvSpPr>
        <p:spPr>
          <a:xfrm>
            <a:off x="2610792" y="4415842"/>
            <a:ext cx="2317737" cy="3074276"/>
          </a:xfrm>
          <a:custGeom>
            <a:avLst/>
            <a:gdLst/>
            <a:ahLst/>
            <a:cxnLst/>
            <a:rect l="l" t="t" r="r" b="b"/>
            <a:pathLst>
              <a:path w="2317737" h="3074276">
                <a:moveTo>
                  <a:pt x="0" y="368"/>
                </a:moveTo>
                <a:lnTo>
                  <a:pt x="247637" y="0"/>
                </a:lnTo>
                <a:lnTo>
                  <a:pt x="309626" y="49288"/>
                </a:lnTo>
                <a:lnTo>
                  <a:pt x="700887" y="45846"/>
                </a:lnTo>
                <a:lnTo>
                  <a:pt x="853071" y="168274"/>
                </a:lnTo>
                <a:lnTo>
                  <a:pt x="851331" y="499579"/>
                </a:lnTo>
                <a:lnTo>
                  <a:pt x="1281938" y="846442"/>
                </a:lnTo>
                <a:lnTo>
                  <a:pt x="1273289" y="955205"/>
                </a:lnTo>
                <a:lnTo>
                  <a:pt x="1610639" y="1226959"/>
                </a:lnTo>
                <a:lnTo>
                  <a:pt x="2246312" y="1227099"/>
                </a:lnTo>
                <a:lnTo>
                  <a:pt x="2317737" y="1287246"/>
                </a:lnTo>
                <a:lnTo>
                  <a:pt x="2317737" y="30742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" name="object 374"/>
          <p:cNvSpPr/>
          <p:nvPr/>
        </p:nvSpPr>
        <p:spPr>
          <a:xfrm>
            <a:off x="2871254" y="4506290"/>
            <a:ext cx="1930272" cy="2999943"/>
          </a:xfrm>
          <a:custGeom>
            <a:avLst/>
            <a:gdLst/>
            <a:ahLst/>
            <a:cxnLst/>
            <a:rect l="l" t="t" r="r" b="b"/>
            <a:pathLst>
              <a:path w="1930273" h="2999943">
                <a:moveTo>
                  <a:pt x="0" y="2070"/>
                </a:moveTo>
                <a:lnTo>
                  <a:pt x="387337" y="0"/>
                </a:lnTo>
                <a:lnTo>
                  <a:pt x="539102" y="121818"/>
                </a:lnTo>
                <a:lnTo>
                  <a:pt x="537184" y="452831"/>
                </a:lnTo>
                <a:lnTo>
                  <a:pt x="967689" y="799553"/>
                </a:lnTo>
                <a:lnTo>
                  <a:pt x="959002" y="907288"/>
                </a:lnTo>
                <a:lnTo>
                  <a:pt x="1296314" y="1178039"/>
                </a:lnTo>
                <a:lnTo>
                  <a:pt x="1852091" y="1178039"/>
                </a:lnTo>
                <a:lnTo>
                  <a:pt x="1930273" y="1241983"/>
                </a:lnTo>
                <a:lnTo>
                  <a:pt x="1930273" y="29999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" name="object 375"/>
          <p:cNvSpPr/>
          <p:nvPr/>
        </p:nvSpPr>
        <p:spPr>
          <a:xfrm>
            <a:off x="2985764" y="4609502"/>
            <a:ext cx="1714169" cy="2839694"/>
          </a:xfrm>
          <a:custGeom>
            <a:avLst/>
            <a:gdLst/>
            <a:ahLst/>
            <a:cxnLst/>
            <a:rect l="l" t="t" r="r" b="b"/>
            <a:pathLst>
              <a:path w="1714169" h="2839694">
                <a:moveTo>
                  <a:pt x="0" y="0"/>
                </a:moveTo>
                <a:lnTo>
                  <a:pt x="169938" y="1371"/>
                </a:lnTo>
                <a:lnTo>
                  <a:pt x="294817" y="101841"/>
                </a:lnTo>
                <a:lnTo>
                  <a:pt x="299745" y="337248"/>
                </a:lnTo>
                <a:lnTo>
                  <a:pt x="799312" y="739673"/>
                </a:lnTo>
                <a:lnTo>
                  <a:pt x="790587" y="846213"/>
                </a:lnTo>
                <a:lnTo>
                  <a:pt x="1127925" y="1115745"/>
                </a:lnTo>
                <a:lnTo>
                  <a:pt x="1597875" y="1115745"/>
                </a:lnTo>
                <a:lnTo>
                  <a:pt x="1714169" y="1210386"/>
                </a:lnTo>
                <a:lnTo>
                  <a:pt x="1714169" y="28396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" name="object 376"/>
          <p:cNvSpPr/>
          <p:nvPr/>
        </p:nvSpPr>
        <p:spPr>
          <a:xfrm>
            <a:off x="2464097" y="4342863"/>
            <a:ext cx="1853920" cy="1652651"/>
          </a:xfrm>
          <a:custGeom>
            <a:avLst/>
            <a:gdLst/>
            <a:ahLst/>
            <a:cxnLst/>
            <a:rect l="l" t="t" r="r" b="b"/>
            <a:pathLst>
              <a:path w="1853920" h="1652651">
                <a:moveTo>
                  <a:pt x="0" y="0"/>
                </a:moveTo>
                <a:lnTo>
                  <a:pt x="5029" y="148717"/>
                </a:lnTo>
                <a:lnTo>
                  <a:pt x="159423" y="273088"/>
                </a:lnTo>
                <a:lnTo>
                  <a:pt x="377621" y="275259"/>
                </a:lnTo>
                <a:lnTo>
                  <a:pt x="709104" y="542290"/>
                </a:lnTo>
                <a:lnTo>
                  <a:pt x="705256" y="669429"/>
                </a:lnTo>
                <a:lnTo>
                  <a:pt x="945934" y="863307"/>
                </a:lnTo>
                <a:lnTo>
                  <a:pt x="952461" y="926439"/>
                </a:lnTo>
                <a:lnTo>
                  <a:pt x="1853920" y="16526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" name="object 377"/>
          <p:cNvSpPr/>
          <p:nvPr/>
        </p:nvSpPr>
        <p:spPr>
          <a:xfrm>
            <a:off x="2891840" y="4774237"/>
            <a:ext cx="889050" cy="962202"/>
          </a:xfrm>
          <a:custGeom>
            <a:avLst/>
            <a:gdLst/>
            <a:ahLst/>
            <a:cxnLst/>
            <a:rect l="l" t="t" r="r" b="b"/>
            <a:pathLst>
              <a:path w="889050" h="962202">
                <a:moveTo>
                  <a:pt x="889050" y="962202"/>
                </a:moveTo>
                <a:lnTo>
                  <a:pt x="402132" y="569937"/>
                </a:lnTo>
                <a:lnTo>
                  <a:pt x="405930" y="457238"/>
                </a:lnTo>
                <a:lnTo>
                  <a:pt x="156337" y="256171"/>
                </a:lnTo>
                <a:lnTo>
                  <a:pt x="148399" y="119545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" name="object 378"/>
          <p:cNvSpPr/>
          <p:nvPr/>
        </p:nvSpPr>
        <p:spPr>
          <a:xfrm>
            <a:off x="705775" y="1980659"/>
            <a:ext cx="2677769" cy="1832483"/>
          </a:xfrm>
          <a:custGeom>
            <a:avLst/>
            <a:gdLst/>
            <a:ahLst/>
            <a:cxnLst/>
            <a:rect l="l" t="t" r="r" b="b"/>
            <a:pathLst>
              <a:path w="2677769" h="1832483">
                <a:moveTo>
                  <a:pt x="2677769" y="1828457"/>
                </a:moveTo>
                <a:lnTo>
                  <a:pt x="2413190" y="1832483"/>
                </a:lnTo>
                <a:lnTo>
                  <a:pt x="2296426" y="1738934"/>
                </a:lnTo>
                <a:lnTo>
                  <a:pt x="2126195" y="1732267"/>
                </a:lnTo>
                <a:lnTo>
                  <a:pt x="1650911" y="1349514"/>
                </a:lnTo>
                <a:lnTo>
                  <a:pt x="1650707" y="1248130"/>
                </a:lnTo>
                <a:lnTo>
                  <a:pt x="1216710" y="898537"/>
                </a:lnTo>
                <a:lnTo>
                  <a:pt x="1220609" y="771461"/>
                </a:lnTo>
                <a:lnTo>
                  <a:pt x="655383" y="316141"/>
                </a:lnTo>
                <a:lnTo>
                  <a:pt x="657847" y="245770"/>
                </a:lnTo>
                <a:lnTo>
                  <a:pt x="451675" y="79667"/>
                </a:lnTo>
                <a:lnTo>
                  <a:pt x="188518" y="80556"/>
                </a:lnTo>
                <a:lnTo>
                  <a:pt x="93662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" name="object 379"/>
          <p:cNvSpPr/>
          <p:nvPr/>
        </p:nvSpPr>
        <p:spPr>
          <a:xfrm>
            <a:off x="619832" y="1771927"/>
            <a:ext cx="2808262" cy="2014359"/>
          </a:xfrm>
          <a:custGeom>
            <a:avLst/>
            <a:gdLst/>
            <a:ahLst/>
            <a:cxnLst/>
            <a:rect l="l" t="t" r="r" b="b"/>
            <a:pathLst>
              <a:path w="2808262" h="2014359">
                <a:moveTo>
                  <a:pt x="2808262" y="2009990"/>
                </a:moveTo>
                <a:lnTo>
                  <a:pt x="2536380" y="2014359"/>
                </a:lnTo>
                <a:lnTo>
                  <a:pt x="2418956" y="1919770"/>
                </a:lnTo>
                <a:lnTo>
                  <a:pt x="2248395" y="1912594"/>
                </a:lnTo>
                <a:lnTo>
                  <a:pt x="1772945" y="1529562"/>
                </a:lnTo>
                <a:lnTo>
                  <a:pt x="1781632" y="1420812"/>
                </a:lnTo>
                <a:lnTo>
                  <a:pt x="1347609" y="1071168"/>
                </a:lnTo>
                <a:lnTo>
                  <a:pt x="1351457" y="944054"/>
                </a:lnTo>
                <a:lnTo>
                  <a:pt x="786244" y="488708"/>
                </a:lnTo>
                <a:lnTo>
                  <a:pt x="788695" y="418338"/>
                </a:lnTo>
                <a:lnTo>
                  <a:pt x="582510" y="252234"/>
                </a:lnTo>
                <a:lnTo>
                  <a:pt x="319354" y="257276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" name="object 380"/>
          <p:cNvSpPr/>
          <p:nvPr/>
        </p:nvSpPr>
        <p:spPr>
          <a:xfrm>
            <a:off x="15519" y="764209"/>
            <a:ext cx="3190633" cy="2917630"/>
          </a:xfrm>
          <a:custGeom>
            <a:avLst/>
            <a:gdLst/>
            <a:ahLst/>
            <a:cxnLst/>
            <a:rect l="l" t="t" r="r" b="b"/>
            <a:pathLst>
              <a:path w="3190633" h="2917630">
                <a:moveTo>
                  <a:pt x="0" y="0"/>
                </a:moveTo>
                <a:lnTo>
                  <a:pt x="1623034" y="1307511"/>
                </a:lnTo>
                <a:lnTo>
                  <a:pt x="1623326" y="1409035"/>
                </a:lnTo>
                <a:lnTo>
                  <a:pt x="1919249" y="1647414"/>
                </a:lnTo>
                <a:lnTo>
                  <a:pt x="1914690" y="1802926"/>
                </a:lnTo>
                <a:lnTo>
                  <a:pt x="2096668" y="1949509"/>
                </a:lnTo>
                <a:lnTo>
                  <a:pt x="2098344" y="2066616"/>
                </a:lnTo>
                <a:lnTo>
                  <a:pt x="2535821" y="2419053"/>
                </a:lnTo>
                <a:lnTo>
                  <a:pt x="2531960" y="2546155"/>
                </a:lnTo>
                <a:lnTo>
                  <a:pt x="2855493" y="2806797"/>
                </a:lnTo>
                <a:lnTo>
                  <a:pt x="3047466" y="2802289"/>
                </a:lnTo>
                <a:lnTo>
                  <a:pt x="3190633" y="29176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" name="object 381"/>
          <p:cNvSpPr/>
          <p:nvPr/>
        </p:nvSpPr>
        <p:spPr>
          <a:xfrm>
            <a:off x="15519" y="474833"/>
            <a:ext cx="2605002" cy="2473533"/>
          </a:xfrm>
          <a:custGeom>
            <a:avLst/>
            <a:gdLst/>
            <a:ahLst/>
            <a:cxnLst/>
            <a:rect l="l" t="t" r="r" b="b"/>
            <a:pathLst>
              <a:path w="2605002" h="2473533">
                <a:moveTo>
                  <a:pt x="0" y="0"/>
                </a:moveTo>
                <a:lnTo>
                  <a:pt x="1954559" y="1574589"/>
                </a:lnTo>
                <a:lnTo>
                  <a:pt x="1952768" y="1688902"/>
                </a:lnTo>
                <a:lnTo>
                  <a:pt x="2062242" y="1777091"/>
                </a:lnTo>
                <a:lnTo>
                  <a:pt x="2068033" y="2013260"/>
                </a:lnTo>
                <a:lnTo>
                  <a:pt x="2222402" y="2137606"/>
                </a:lnTo>
                <a:lnTo>
                  <a:pt x="2350811" y="2139777"/>
                </a:lnTo>
                <a:lnTo>
                  <a:pt x="2602881" y="2342863"/>
                </a:lnTo>
                <a:lnTo>
                  <a:pt x="2605002" y="24735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" name="object 382"/>
          <p:cNvSpPr/>
          <p:nvPr/>
        </p:nvSpPr>
        <p:spPr>
          <a:xfrm>
            <a:off x="15519" y="402474"/>
            <a:ext cx="3817715" cy="3246854"/>
          </a:xfrm>
          <a:custGeom>
            <a:avLst/>
            <a:gdLst/>
            <a:ahLst/>
            <a:cxnLst/>
            <a:rect l="l" t="t" r="r" b="b"/>
            <a:pathLst>
              <a:path w="3817715" h="3246854">
                <a:moveTo>
                  <a:pt x="0" y="0"/>
                </a:moveTo>
                <a:lnTo>
                  <a:pt x="1999456" y="1610763"/>
                </a:lnTo>
                <a:lnTo>
                  <a:pt x="1997678" y="1725089"/>
                </a:lnTo>
                <a:lnTo>
                  <a:pt x="2811481" y="2380688"/>
                </a:lnTo>
                <a:lnTo>
                  <a:pt x="2817260" y="2689184"/>
                </a:lnTo>
                <a:lnTo>
                  <a:pt x="3506768" y="3244657"/>
                </a:lnTo>
                <a:lnTo>
                  <a:pt x="3817715" y="32468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" name="object 383"/>
          <p:cNvSpPr/>
          <p:nvPr/>
        </p:nvSpPr>
        <p:spPr>
          <a:xfrm>
            <a:off x="15519" y="344607"/>
            <a:ext cx="3482792" cy="3132420"/>
          </a:xfrm>
          <a:custGeom>
            <a:avLst/>
            <a:gdLst/>
            <a:ahLst/>
            <a:cxnLst/>
            <a:rect l="l" t="t" r="r" b="b"/>
            <a:pathLst>
              <a:path w="3482792" h="3132420">
                <a:moveTo>
                  <a:pt x="0" y="0"/>
                </a:moveTo>
                <a:lnTo>
                  <a:pt x="2049190" y="1650825"/>
                </a:lnTo>
                <a:lnTo>
                  <a:pt x="2056378" y="1757912"/>
                </a:lnTo>
                <a:lnTo>
                  <a:pt x="2870194" y="2413511"/>
                </a:lnTo>
                <a:lnTo>
                  <a:pt x="2866994" y="2729246"/>
                </a:lnTo>
                <a:lnTo>
                  <a:pt x="3363158" y="3128953"/>
                </a:lnTo>
                <a:lnTo>
                  <a:pt x="3482792" y="313242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" name="object 384"/>
          <p:cNvSpPr/>
          <p:nvPr/>
        </p:nvSpPr>
        <p:spPr>
          <a:xfrm>
            <a:off x="15519" y="532711"/>
            <a:ext cx="2567002" cy="2442927"/>
          </a:xfrm>
          <a:custGeom>
            <a:avLst/>
            <a:gdLst/>
            <a:ahLst/>
            <a:cxnLst/>
            <a:rect l="l" t="t" r="r" b="b"/>
            <a:pathLst>
              <a:path w="2567002" h="2442927">
                <a:moveTo>
                  <a:pt x="0" y="0"/>
                </a:moveTo>
                <a:lnTo>
                  <a:pt x="1904824" y="1534509"/>
                </a:lnTo>
                <a:lnTo>
                  <a:pt x="1903046" y="1648834"/>
                </a:lnTo>
                <a:lnTo>
                  <a:pt x="2012508" y="1737023"/>
                </a:lnTo>
                <a:lnTo>
                  <a:pt x="2009320" y="1980431"/>
                </a:lnTo>
                <a:lnTo>
                  <a:pt x="2177493" y="2115915"/>
                </a:lnTo>
                <a:lnTo>
                  <a:pt x="2314895" y="2110848"/>
                </a:lnTo>
                <a:lnTo>
                  <a:pt x="2566977" y="2313908"/>
                </a:lnTo>
                <a:lnTo>
                  <a:pt x="2567002" y="24429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" name="object 385"/>
          <p:cNvSpPr/>
          <p:nvPr/>
        </p:nvSpPr>
        <p:spPr>
          <a:xfrm>
            <a:off x="15519" y="272268"/>
            <a:ext cx="3447182" cy="3111133"/>
          </a:xfrm>
          <a:custGeom>
            <a:avLst/>
            <a:gdLst/>
            <a:ahLst/>
            <a:cxnLst/>
            <a:rect l="l" t="t" r="r" b="b"/>
            <a:pathLst>
              <a:path w="3447182" h="3111133">
                <a:moveTo>
                  <a:pt x="0" y="0"/>
                </a:moveTo>
                <a:lnTo>
                  <a:pt x="2176953" y="1753744"/>
                </a:lnTo>
                <a:lnTo>
                  <a:pt x="2181614" y="1844308"/>
                </a:lnTo>
                <a:lnTo>
                  <a:pt x="3048364" y="2542567"/>
                </a:lnTo>
                <a:lnTo>
                  <a:pt x="3049990" y="2876653"/>
                </a:lnTo>
                <a:lnTo>
                  <a:pt x="3339003" y="3109495"/>
                </a:lnTo>
                <a:lnTo>
                  <a:pt x="3447182" y="311113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" name="object 386"/>
          <p:cNvSpPr/>
          <p:nvPr/>
        </p:nvSpPr>
        <p:spPr>
          <a:xfrm>
            <a:off x="15519" y="185462"/>
            <a:ext cx="2226765" cy="1719262"/>
          </a:xfrm>
          <a:custGeom>
            <a:avLst/>
            <a:gdLst/>
            <a:ahLst/>
            <a:cxnLst/>
            <a:rect l="l" t="t" r="r" b="b"/>
            <a:pathLst>
              <a:path w="2226765" h="1719262">
                <a:moveTo>
                  <a:pt x="0" y="0"/>
                </a:moveTo>
                <a:lnTo>
                  <a:pt x="2134157" y="1719262"/>
                </a:lnTo>
                <a:lnTo>
                  <a:pt x="2226765" y="171789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" name="object 387"/>
          <p:cNvSpPr/>
          <p:nvPr/>
        </p:nvSpPr>
        <p:spPr>
          <a:xfrm>
            <a:off x="134128" y="6096"/>
            <a:ext cx="2233900" cy="1707197"/>
          </a:xfrm>
          <a:custGeom>
            <a:avLst/>
            <a:gdLst/>
            <a:ahLst/>
            <a:cxnLst/>
            <a:rect l="l" t="t" r="r" b="b"/>
            <a:pathLst>
              <a:path w="2233900" h="1707197">
                <a:moveTo>
                  <a:pt x="2233900" y="1707197"/>
                </a:moveTo>
                <a:lnTo>
                  <a:pt x="2233862" y="1611490"/>
                </a:lnTo>
                <a:lnTo>
                  <a:pt x="1897629" y="1340624"/>
                </a:lnTo>
                <a:lnTo>
                  <a:pt x="1661282" y="1338313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" name="object 388"/>
          <p:cNvSpPr/>
          <p:nvPr/>
        </p:nvSpPr>
        <p:spPr>
          <a:xfrm>
            <a:off x="295762" y="6096"/>
            <a:ext cx="2289989" cy="1264201"/>
          </a:xfrm>
          <a:custGeom>
            <a:avLst/>
            <a:gdLst/>
            <a:ahLst/>
            <a:cxnLst/>
            <a:rect l="l" t="t" r="r" b="b"/>
            <a:pathLst>
              <a:path w="2289989" h="1264201">
                <a:moveTo>
                  <a:pt x="2289989" y="1183899"/>
                </a:moveTo>
                <a:lnTo>
                  <a:pt x="1897406" y="1185626"/>
                </a:lnTo>
                <a:lnTo>
                  <a:pt x="1800835" y="1263426"/>
                </a:lnTo>
                <a:lnTo>
                  <a:pt x="1569289" y="1264201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" name="object 389"/>
          <p:cNvSpPr/>
          <p:nvPr/>
        </p:nvSpPr>
        <p:spPr>
          <a:xfrm>
            <a:off x="2397162" y="6096"/>
            <a:ext cx="780003" cy="3109457"/>
          </a:xfrm>
          <a:custGeom>
            <a:avLst/>
            <a:gdLst/>
            <a:ahLst/>
            <a:cxnLst/>
            <a:rect l="l" t="t" r="r" b="b"/>
            <a:pathLst>
              <a:path w="780003" h="3109457">
                <a:moveTo>
                  <a:pt x="0" y="0"/>
                </a:moveTo>
                <a:lnTo>
                  <a:pt x="709391" y="571490"/>
                </a:lnTo>
                <a:lnTo>
                  <a:pt x="703320" y="657265"/>
                </a:lnTo>
                <a:lnTo>
                  <a:pt x="570834" y="764009"/>
                </a:lnTo>
                <a:lnTo>
                  <a:pt x="340126" y="761761"/>
                </a:lnTo>
                <a:lnTo>
                  <a:pt x="191688" y="881357"/>
                </a:lnTo>
                <a:lnTo>
                  <a:pt x="203131" y="988367"/>
                </a:lnTo>
                <a:lnTo>
                  <a:pt x="432290" y="1172987"/>
                </a:lnTo>
                <a:lnTo>
                  <a:pt x="436646" y="1291694"/>
                </a:lnTo>
                <a:lnTo>
                  <a:pt x="347885" y="1363220"/>
                </a:lnTo>
                <a:lnTo>
                  <a:pt x="349930" y="1607530"/>
                </a:lnTo>
                <a:lnTo>
                  <a:pt x="3373" y="1886727"/>
                </a:lnTo>
                <a:lnTo>
                  <a:pt x="9926" y="2163879"/>
                </a:lnTo>
                <a:lnTo>
                  <a:pt x="780003" y="2784249"/>
                </a:lnTo>
                <a:lnTo>
                  <a:pt x="779597" y="310945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" name="object 390"/>
          <p:cNvSpPr/>
          <p:nvPr/>
        </p:nvSpPr>
        <p:spPr>
          <a:xfrm>
            <a:off x="2469004" y="6096"/>
            <a:ext cx="1286088" cy="3498213"/>
          </a:xfrm>
          <a:custGeom>
            <a:avLst/>
            <a:gdLst/>
            <a:ahLst/>
            <a:cxnLst/>
            <a:rect l="l" t="t" r="r" b="b"/>
            <a:pathLst>
              <a:path w="1286088" h="3498213">
                <a:moveTo>
                  <a:pt x="0" y="0"/>
                </a:moveTo>
                <a:lnTo>
                  <a:pt x="714906" y="575918"/>
                </a:lnTo>
                <a:lnTo>
                  <a:pt x="708835" y="652829"/>
                </a:lnTo>
                <a:lnTo>
                  <a:pt x="521091" y="804073"/>
                </a:lnTo>
                <a:lnTo>
                  <a:pt x="526349" y="987944"/>
                </a:lnTo>
                <a:lnTo>
                  <a:pt x="403070" y="1087258"/>
                </a:lnTo>
                <a:lnTo>
                  <a:pt x="395310" y="1157667"/>
                </a:lnTo>
                <a:lnTo>
                  <a:pt x="484071" y="1229168"/>
                </a:lnTo>
                <a:lnTo>
                  <a:pt x="486217" y="1303234"/>
                </a:lnTo>
                <a:lnTo>
                  <a:pt x="549653" y="1354339"/>
                </a:lnTo>
                <a:lnTo>
                  <a:pt x="559394" y="1496655"/>
                </a:lnTo>
                <a:lnTo>
                  <a:pt x="17180" y="1933472"/>
                </a:lnTo>
                <a:lnTo>
                  <a:pt x="7846" y="2118803"/>
                </a:lnTo>
                <a:lnTo>
                  <a:pt x="826259" y="2778111"/>
                </a:lnTo>
                <a:lnTo>
                  <a:pt x="831339" y="3042652"/>
                </a:lnTo>
                <a:lnTo>
                  <a:pt x="1286088" y="3408983"/>
                </a:lnTo>
                <a:lnTo>
                  <a:pt x="1283980" y="349821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" name="object 391"/>
          <p:cNvSpPr/>
          <p:nvPr/>
        </p:nvSpPr>
        <p:spPr>
          <a:xfrm>
            <a:off x="2522876" y="6096"/>
            <a:ext cx="843314" cy="1262865"/>
          </a:xfrm>
          <a:custGeom>
            <a:avLst/>
            <a:gdLst/>
            <a:ahLst/>
            <a:cxnLst/>
            <a:rect l="l" t="t" r="r" b="b"/>
            <a:pathLst>
              <a:path w="843314" h="1262865">
                <a:moveTo>
                  <a:pt x="0" y="0"/>
                </a:moveTo>
                <a:lnTo>
                  <a:pt x="839885" y="676595"/>
                </a:lnTo>
                <a:lnTo>
                  <a:pt x="843314" y="819406"/>
                </a:lnTo>
                <a:lnTo>
                  <a:pt x="623363" y="996609"/>
                </a:lnTo>
                <a:lnTo>
                  <a:pt x="615171" y="1074346"/>
                </a:lnTo>
                <a:lnTo>
                  <a:pt x="743073" y="1177381"/>
                </a:lnTo>
                <a:lnTo>
                  <a:pt x="741435" y="12628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" name="object 392"/>
          <p:cNvSpPr/>
          <p:nvPr/>
        </p:nvSpPr>
        <p:spPr>
          <a:xfrm>
            <a:off x="2612689" y="6096"/>
            <a:ext cx="828102" cy="993575"/>
          </a:xfrm>
          <a:custGeom>
            <a:avLst/>
            <a:gdLst/>
            <a:ahLst/>
            <a:cxnLst/>
            <a:rect l="l" t="t" r="r" b="b"/>
            <a:pathLst>
              <a:path w="828102" h="993575">
                <a:moveTo>
                  <a:pt x="0" y="0"/>
                </a:moveTo>
                <a:lnTo>
                  <a:pt x="822603" y="662689"/>
                </a:lnTo>
                <a:lnTo>
                  <a:pt x="828102" y="846128"/>
                </a:lnTo>
                <a:lnTo>
                  <a:pt x="711719" y="939879"/>
                </a:lnTo>
                <a:lnTo>
                  <a:pt x="708912" y="9935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" name="object 393"/>
          <p:cNvSpPr/>
          <p:nvPr/>
        </p:nvSpPr>
        <p:spPr>
          <a:xfrm>
            <a:off x="2320013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" name="object 394"/>
          <p:cNvSpPr/>
          <p:nvPr/>
        </p:nvSpPr>
        <p:spPr>
          <a:xfrm>
            <a:off x="2320013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00315" y="13813"/>
                </a:moveTo>
                <a:lnTo>
                  <a:pt x="109414" y="23240"/>
                </a:lnTo>
                <a:lnTo>
                  <a:pt x="115171" y="33823"/>
                </a:lnTo>
                <a:lnTo>
                  <a:pt x="117586" y="45041"/>
                </a:lnTo>
                <a:lnTo>
                  <a:pt x="116661" y="56375"/>
                </a:lnTo>
                <a:lnTo>
                  <a:pt x="81611" y="90488"/>
                </a:lnTo>
                <a:lnTo>
                  <a:pt x="56977" y="94854"/>
                </a:lnTo>
                <a:lnTo>
                  <a:pt x="44919" y="93867"/>
                </a:lnTo>
                <a:lnTo>
                  <a:pt x="4723" y="64775"/>
                </a:lnTo>
                <a:lnTo>
                  <a:pt x="0" y="42860"/>
                </a:lnTo>
                <a:lnTo>
                  <a:pt x="2416" y="32386"/>
                </a:lnTo>
                <a:lnTo>
                  <a:pt x="38253" y="2717"/>
                </a:lnTo>
                <a:lnTo>
                  <a:pt x="63110" y="0"/>
                </a:lnTo>
                <a:lnTo>
                  <a:pt x="75487" y="1853"/>
                </a:lnTo>
                <a:lnTo>
                  <a:pt x="87230" y="5842"/>
                </a:lnTo>
                <a:lnTo>
                  <a:pt x="97892" y="11966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" name="object 395"/>
          <p:cNvSpPr/>
          <p:nvPr/>
        </p:nvSpPr>
        <p:spPr>
          <a:xfrm>
            <a:off x="2939648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63119" y="0"/>
                </a:moveTo>
                <a:lnTo>
                  <a:pt x="16270" y="14016"/>
                </a:lnTo>
                <a:lnTo>
                  <a:pt x="0" y="42852"/>
                </a:lnTo>
                <a:lnTo>
                  <a:pt x="728" y="53755"/>
                </a:lnTo>
                <a:lnTo>
                  <a:pt x="22922" y="85804"/>
                </a:lnTo>
                <a:lnTo>
                  <a:pt x="56971" y="94851"/>
                </a:lnTo>
                <a:lnTo>
                  <a:pt x="69308" y="93744"/>
                </a:lnTo>
                <a:lnTo>
                  <a:pt x="104770" y="77313"/>
                </a:lnTo>
                <a:lnTo>
                  <a:pt x="117587" y="45053"/>
                </a:lnTo>
                <a:lnTo>
                  <a:pt x="115172" y="33836"/>
                </a:lnTo>
                <a:lnTo>
                  <a:pt x="87240" y="5852"/>
                </a:lnTo>
                <a:lnTo>
                  <a:pt x="631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" name="object 396"/>
          <p:cNvSpPr/>
          <p:nvPr/>
        </p:nvSpPr>
        <p:spPr>
          <a:xfrm>
            <a:off x="2939648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100314" y="13823"/>
                </a:moveTo>
                <a:lnTo>
                  <a:pt x="109415" y="23253"/>
                </a:lnTo>
                <a:lnTo>
                  <a:pt x="115172" y="33836"/>
                </a:lnTo>
                <a:lnTo>
                  <a:pt x="117587" y="45053"/>
                </a:lnTo>
                <a:lnTo>
                  <a:pt x="116658" y="56385"/>
                </a:lnTo>
                <a:lnTo>
                  <a:pt x="81602" y="90488"/>
                </a:lnTo>
                <a:lnTo>
                  <a:pt x="56971" y="94851"/>
                </a:lnTo>
                <a:lnTo>
                  <a:pt x="44912" y="93861"/>
                </a:lnTo>
                <a:lnTo>
                  <a:pt x="4717" y="64764"/>
                </a:lnTo>
                <a:lnTo>
                  <a:pt x="0" y="42852"/>
                </a:lnTo>
                <a:lnTo>
                  <a:pt x="2421" y="32379"/>
                </a:lnTo>
                <a:lnTo>
                  <a:pt x="38264" y="2713"/>
                </a:lnTo>
                <a:lnTo>
                  <a:pt x="63119" y="0"/>
                </a:lnTo>
                <a:lnTo>
                  <a:pt x="75496" y="1856"/>
                </a:lnTo>
                <a:lnTo>
                  <a:pt x="87240" y="5852"/>
                </a:lnTo>
                <a:lnTo>
                  <a:pt x="97902" y="11983"/>
                </a:lnTo>
                <a:lnTo>
                  <a:pt x="100314" y="1382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" name="object 397"/>
          <p:cNvSpPr/>
          <p:nvPr/>
        </p:nvSpPr>
        <p:spPr>
          <a:xfrm>
            <a:off x="4644359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92519" y="0"/>
                </a:moveTo>
                <a:lnTo>
                  <a:pt x="43651" y="13103"/>
                </a:lnTo>
                <a:lnTo>
                  <a:pt x="12868" y="37380"/>
                </a:lnTo>
                <a:lnTo>
                  <a:pt x="0" y="80735"/>
                </a:lnTo>
                <a:lnTo>
                  <a:pt x="1855" y="91975"/>
                </a:lnTo>
                <a:lnTo>
                  <a:pt x="29882" y="133214"/>
                </a:lnTo>
                <a:lnTo>
                  <a:pt x="73414" y="151964"/>
                </a:lnTo>
                <a:lnTo>
                  <a:pt x="97874" y="153739"/>
                </a:lnTo>
                <a:lnTo>
                  <a:pt x="110297" y="152679"/>
                </a:lnTo>
                <a:lnTo>
                  <a:pt x="158067" y="135130"/>
                </a:lnTo>
                <a:lnTo>
                  <a:pt x="184322" y="107454"/>
                </a:lnTo>
                <a:lnTo>
                  <a:pt x="192118" y="74031"/>
                </a:lnTo>
                <a:lnTo>
                  <a:pt x="190602" y="62721"/>
                </a:lnTo>
                <a:lnTo>
                  <a:pt x="163967" y="21871"/>
                </a:lnTo>
                <a:lnTo>
                  <a:pt x="128456" y="3876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" name="object 398"/>
          <p:cNvSpPr/>
          <p:nvPr/>
        </p:nvSpPr>
        <p:spPr>
          <a:xfrm>
            <a:off x="4644359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163967" y="21871"/>
                </a:moveTo>
                <a:lnTo>
                  <a:pt x="190602" y="62721"/>
                </a:lnTo>
                <a:lnTo>
                  <a:pt x="192118" y="74031"/>
                </a:lnTo>
                <a:lnTo>
                  <a:pt x="191576" y="85388"/>
                </a:lnTo>
                <a:lnTo>
                  <a:pt x="168843" y="127347"/>
                </a:lnTo>
                <a:lnTo>
                  <a:pt x="134841" y="146594"/>
                </a:lnTo>
                <a:lnTo>
                  <a:pt x="97874" y="153739"/>
                </a:lnTo>
                <a:lnTo>
                  <a:pt x="85534" y="153496"/>
                </a:lnTo>
                <a:lnTo>
                  <a:pt x="39748" y="139767"/>
                </a:lnTo>
                <a:lnTo>
                  <a:pt x="11728" y="113694"/>
                </a:lnTo>
                <a:lnTo>
                  <a:pt x="0" y="80735"/>
                </a:lnTo>
                <a:lnTo>
                  <a:pt x="183" y="69477"/>
                </a:lnTo>
                <a:lnTo>
                  <a:pt x="21107" y="27830"/>
                </a:lnTo>
                <a:lnTo>
                  <a:pt x="55584" y="7811"/>
                </a:lnTo>
                <a:lnTo>
                  <a:pt x="92519" y="0"/>
                </a:lnTo>
                <a:lnTo>
                  <a:pt x="104789" y="21"/>
                </a:lnTo>
                <a:lnTo>
                  <a:pt x="150311" y="12733"/>
                </a:lnTo>
                <a:lnTo>
                  <a:pt x="163967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" name="object 399"/>
          <p:cNvSpPr/>
          <p:nvPr/>
        </p:nvSpPr>
        <p:spPr>
          <a:xfrm>
            <a:off x="4681817" y="22101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" name="object 400"/>
          <p:cNvSpPr/>
          <p:nvPr/>
        </p:nvSpPr>
        <p:spPr>
          <a:xfrm>
            <a:off x="3791237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92502" y="0"/>
                </a:moveTo>
                <a:lnTo>
                  <a:pt x="43638" y="13109"/>
                </a:lnTo>
                <a:lnTo>
                  <a:pt x="12860" y="37388"/>
                </a:lnTo>
                <a:lnTo>
                  <a:pt x="0" y="80744"/>
                </a:lnTo>
                <a:lnTo>
                  <a:pt x="1856" y="91986"/>
                </a:lnTo>
                <a:lnTo>
                  <a:pt x="29880" y="133241"/>
                </a:lnTo>
                <a:lnTo>
                  <a:pt x="73419" y="151980"/>
                </a:lnTo>
                <a:lnTo>
                  <a:pt x="97879" y="153753"/>
                </a:lnTo>
                <a:lnTo>
                  <a:pt x="110302" y="152691"/>
                </a:lnTo>
                <a:lnTo>
                  <a:pt x="158070" y="135133"/>
                </a:lnTo>
                <a:lnTo>
                  <a:pt x="184323" y="107449"/>
                </a:lnTo>
                <a:lnTo>
                  <a:pt x="192116" y="74030"/>
                </a:lnTo>
                <a:lnTo>
                  <a:pt x="190599" y="62721"/>
                </a:lnTo>
                <a:lnTo>
                  <a:pt x="163956" y="21880"/>
                </a:lnTo>
                <a:lnTo>
                  <a:pt x="128450" y="3878"/>
                </a:lnTo>
                <a:lnTo>
                  <a:pt x="925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" name="object 401"/>
          <p:cNvSpPr/>
          <p:nvPr/>
        </p:nvSpPr>
        <p:spPr>
          <a:xfrm>
            <a:off x="3791237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163956" y="21880"/>
                </a:moveTo>
                <a:lnTo>
                  <a:pt x="190599" y="62721"/>
                </a:lnTo>
                <a:lnTo>
                  <a:pt x="192116" y="74030"/>
                </a:lnTo>
                <a:lnTo>
                  <a:pt x="191575" y="85384"/>
                </a:lnTo>
                <a:lnTo>
                  <a:pt x="168845" y="127345"/>
                </a:lnTo>
                <a:lnTo>
                  <a:pt x="134845" y="146602"/>
                </a:lnTo>
                <a:lnTo>
                  <a:pt x="97879" y="153753"/>
                </a:lnTo>
                <a:lnTo>
                  <a:pt x="85539" y="153511"/>
                </a:lnTo>
                <a:lnTo>
                  <a:pt x="39748" y="139790"/>
                </a:lnTo>
                <a:lnTo>
                  <a:pt x="11727" y="113712"/>
                </a:lnTo>
                <a:lnTo>
                  <a:pt x="0" y="80744"/>
                </a:lnTo>
                <a:lnTo>
                  <a:pt x="182" y="69485"/>
                </a:lnTo>
                <a:lnTo>
                  <a:pt x="21095" y="27840"/>
                </a:lnTo>
                <a:lnTo>
                  <a:pt x="55570" y="7815"/>
                </a:lnTo>
                <a:lnTo>
                  <a:pt x="92502" y="0"/>
                </a:lnTo>
                <a:lnTo>
                  <a:pt x="104771" y="20"/>
                </a:lnTo>
                <a:lnTo>
                  <a:pt x="150291" y="12733"/>
                </a:lnTo>
                <a:lnTo>
                  <a:pt x="163956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" name="object 402"/>
          <p:cNvSpPr/>
          <p:nvPr/>
        </p:nvSpPr>
        <p:spPr>
          <a:xfrm>
            <a:off x="3828697" y="298421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" name="object 403"/>
          <p:cNvSpPr/>
          <p:nvPr/>
        </p:nvSpPr>
        <p:spPr>
          <a:xfrm>
            <a:off x="338711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92510" y="0"/>
                </a:moveTo>
                <a:lnTo>
                  <a:pt x="43645" y="13109"/>
                </a:lnTo>
                <a:lnTo>
                  <a:pt x="12863" y="37390"/>
                </a:lnTo>
                <a:lnTo>
                  <a:pt x="0" y="80752"/>
                </a:lnTo>
                <a:lnTo>
                  <a:pt x="1855" y="91995"/>
                </a:lnTo>
                <a:lnTo>
                  <a:pt x="29870" y="133244"/>
                </a:lnTo>
                <a:lnTo>
                  <a:pt x="73412" y="151974"/>
                </a:lnTo>
                <a:lnTo>
                  <a:pt x="97875" y="153747"/>
                </a:lnTo>
                <a:lnTo>
                  <a:pt x="110299" y="152687"/>
                </a:lnTo>
                <a:lnTo>
                  <a:pt x="158077" y="135142"/>
                </a:lnTo>
                <a:lnTo>
                  <a:pt x="184330" y="107464"/>
                </a:lnTo>
                <a:lnTo>
                  <a:pt x="192121" y="74042"/>
                </a:lnTo>
                <a:lnTo>
                  <a:pt x="190605" y="62732"/>
                </a:lnTo>
                <a:lnTo>
                  <a:pt x="163971" y="21880"/>
                </a:lnTo>
                <a:lnTo>
                  <a:pt x="128469" y="3879"/>
                </a:lnTo>
                <a:lnTo>
                  <a:pt x="925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" name="object 404"/>
          <p:cNvSpPr/>
          <p:nvPr/>
        </p:nvSpPr>
        <p:spPr>
          <a:xfrm>
            <a:off x="338711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163971" y="21880"/>
                </a:moveTo>
                <a:lnTo>
                  <a:pt x="190605" y="62732"/>
                </a:lnTo>
                <a:lnTo>
                  <a:pt x="192121" y="74042"/>
                </a:lnTo>
                <a:lnTo>
                  <a:pt x="191580" y="85398"/>
                </a:lnTo>
                <a:lnTo>
                  <a:pt x="168855" y="127360"/>
                </a:lnTo>
                <a:lnTo>
                  <a:pt x="134846" y="146603"/>
                </a:lnTo>
                <a:lnTo>
                  <a:pt x="97875" y="153747"/>
                </a:lnTo>
                <a:lnTo>
                  <a:pt x="85533" y="153505"/>
                </a:lnTo>
                <a:lnTo>
                  <a:pt x="39739" y="139790"/>
                </a:lnTo>
                <a:lnTo>
                  <a:pt x="11723" y="113719"/>
                </a:lnTo>
                <a:lnTo>
                  <a:pt x="0" y="80752"/>
                </a:lnTo>
                <a:lnTo>
                  <a:pt x="183" y="69493"/>
                </a:lnTo>
                <a:lnTo>
                  <a:pt x="21099" y="27840"/>
                </a:lnTo>
                <a:lnTo>
                  <a:pt x="55578" y="7816"/>
                </a:lnTo>
                <a:lnTo>
                  <a:pt x="92510" y="0"/>
                </a:lnTo>
                <a:lnTo>
                  <a:pt x="104780" y="20"/>
                </a:lnTo>
                <a:lnTo>
                  <a:pt x="150299" y="12729"/>
                </a:lnTo>
                <a:lnTo>
                  <a:pt x="163971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" name="object 405"/>
          <p:cNvSpPr/>
          <p:nvPr/>
        </p:nvSpPr>
        <p:spPr>
          <a:xfrm>
            <a:off x="3424580" y="414896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63110" y="0"/>
                </a:moveTo>
                <a:lnTo>
                  <a:pt x="16249" y="14023"/>
                </a:lnTo>
                <a:lnTo>
                  <a:pt x="0" y="42866"/>
                </a:lnTo>
                <a:lnTo>
                  <a:pt x="732" y="53768"/>
                </a:lnTo>
                <a:lnTo>
                  <a:pt x="22937" y="85816"/>
                </a:lnTo>
                <a:lnTo>
                  <a:pt x="56988" y="94852"/>
                </a:lnTo>
                <a:lnTo>
                  <a:pt x="69326" y="93744"/>
                </a:lnTo>
                <a:lnTo>
                  <a:pt x="104789" y="77309"/>
                </a:lnTo>
                <a:lnTo>
                  <a:pt x="117599" y="45049"/>
                </a:lnTo>
                <a:lnTo>
                  <a:pt x="115184" y="33831"/>
                </a:lnTo>
                <a:lnTo>
                  <a:pt x="87232" y="5838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" name="object 406"/>
          <p:cNvSpPr/>
          <p:nvPr/>
        </p:nvSpPr>
        <p:spPr>
          <a:xfrm>
            <a:off x="63018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2519" y="0"/>
                </a:moveTo>
                <a:lnTo>
                  <a:pt x="43653" y="13099"/>
                </a:lnTo>
                <a:lnTo>
                  <a:pt x="12872" y="37373"/>
                </a:lnTo>
                <a:lnTo>
                  <a:pt x="0" y="80729"/>
                </a:lnTo>
                <a:lnTo>
                  <a:pt x="1854" y="91971"/>
                </a:lnTo>
                <a:lnTo>
                  <a:pt x="29868" y="133212"/>
                </a:lnTo>
                <a:lnTo>
                  <a:pt x="73407" y="151960"/>
                </a:lnTo>
                <a:lnTo>
                  <a:pt x="97868" y="153737"/>
                </a:lnTo>
                <a:lnTo>
                  <a:pt x="110290" y="152677"/>
                </a:lnTo>
                <a:lnTo>
                  <a:pt x="158061" y="135137"/>
                </a:lnTo>
                <a:lnTo>
                  <a:pt x="184322" y="107458"/>
                </a:lnTo>
                <a:lnTo>
                  <a:pt x="192121" y="74031"/>
                </a:lnTo>
                <a:lnTo>
                  <a:pt x="190606" y="62720"/>
                </a:lnTo>
                <a:lnTo>
                  <a:pt x="163977" y="21877"/>
                </a:lnTo>
                <a:lnTo>
                  <a:pt x="128438" y="3874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" name="object 407"/>
          <p:cNvSpPr/>
          <p:nvPr/>
        </p:nvSpPr>
        <p:spPr>
          <a:xfrm>
            <a:off x="63018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163977" y="21877"/>
                </a:moveTo>
                <a:lnTo>
                  <a:pt x="190606" y="62720"/>
                </a:lnTo>
                <a:lnTo>
                  <a:pt x="192121" y="74031"/>
                </a:lnTo>
                <a:lnTo>
                  <a:pt x="191579" y="85388"/>
                </a:lnTo>
                <a:lnTo>
                  <a:pt x="168837" y="127357"/>
                </a:lnTo>
                <a:lnTo>
                  <a:pt x="134834" y="146595"/>
                </a:lnTo>
                <a:lnTo>
                  <a:pt x="97868" y="153737"/>
                </a:lnTo>
                <a:lnTo>
                  <a:pt x="85527" y="153493"/>
                </a:lnTo>
                <a:lnTo>
                  <a:pt x="39737" y="139764"/>
                </a:lnTo>
                <a:lnTo>
                  <a:pt x="11722" y="113692"/>
                </a:lnTo>
                <a:lnTo>
                  <a:pt x="0" y="80729"/>
                </a:lnTo>
                <a:lnTo>
                  <a:pt x="184" y="69471"/>
                </a:lnTo>
                <a:lnTo>
                  <a:pt x="21113" y="27825"/>
                </a:lnTo>
                <a:lnTo>
                  <a:pt x="55585" y="7808"/>
                </a:lnTo>
                <a:lnTo>
                  <a:pt x="92519" y="0"/>
                </a:lnTo>
                <a:lnTo>
                  <a:pt x="104789" y="22"/>
                </a:lnTo>
                <a:lnTo>
                  <a:pt x="150314" y="12735"/>
                </a:lnTo>
                <a:lnTo>
                  <a:pt x="163977" y="2187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" name="object 408"/>
          <p:cNvSpPr/>
          <p:nvPr/>
        </p:nvSpPr>
        <p:spPr>
          <a:xfrm>
            <a:off x="667637" y="3649792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" name="object 409"/>
          <p:cNvSpPr/>
          <p:nvPr/>
        </p:nvSpPr>
        <p:spPr>
          <a:xfrm>
            <a:off x="3728369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92518" y="0"/>
                </a:moveTo>
                <a:lnTo>
                  <a:pt x="43653" y="13106"/>
                </a:lnTo>
                <a:lnTo>
                  <a:pt x="12872" y="37383"/>
                </a:lnTo>
                <a:lnTo>
                  <a:pt x="0" y="80739"/>
                </a:lnTo>
                <a:lnTo>
                  <a:pt x="1854" y="91981"/>
                </a:lnTo>
                <a:lnTo>
                  <a:pt x="29873" y="133227"/>
                </a:lnTo>
                <a:lnTo>
                  <a:pt x="73409" y="151970"/>
                </a:lnTo>
                <a:lnTo>
                  <a:pt x="97873" y="153746"/>
                </a:lnTo>
                <a:lnTo>
                  <a:pt x="110298" y="152687"/>
                </a:lnTo>
                <a:lnTo>
                  <a:pt x="158071" y="135139"/>
                </a:lnTo>
                <a:lnTo>
                  <a:pt x="184324" y="107459"/>
                </a:lnTo>
                <a:lnTo>
                  <a:pt x="192120" y="74037"/>
                </a:lnTo>
                <a:lnTo>
                  <a:pt x="190604" y="62727"/>
                </a:lnTo>
                <a:lnTo>
                  <a:pt x="163969" y="21881"/>
                </a:lnTo>
                <a:lnTo>
                  <a:pt x="128452" y="3877"/>
                </a:lnTo>
                <a:lnTo>
                  <a:pt x="9251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" name="object 410"/>
          <p:cNvSpPr/>
          <p:nvPr/>
        </p:nvSpPr>
        <p:spPr>
          <a:xfrm>
            <a:off x="3728369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163969" y="21881"/>
                </a:moveTo>
                <a:lnTo>
                  <a:pt x="190604" y="62727"/>
                </a:lnTo>
                <a:lnTo>
                  <a:pt x="192120" y="74037"/>
                </a:lnTo>
                <a:lnTo>
                  <a:pt x="191578" y="85393"/>
                </a:lnTo>
                <a:lnTo>
                  <a:pt x="168845" y="127356"/>
                </a:lnTo>
                <a:lnTo>
                  <a:pt x="134844" y="146603"/>
                </a:lnTo>
                <a:lnTo>
                  <a:pt x="97873" y="153746"/>
                </a:lnTo>
                <a:lnTo>
                  <a:pt x="85531" y="153503"/>
                </a:lnTo>
                <a:lnTo>
                  <a:pt x="39739" y="139777"/>
                </a:lnTo>
                <a:lnTo>
                  <a:pt x="11723" y="113704"/>
                </a:lnTo>
                <a:lnTo>
                  <a:pt x="0" y="80739"/>
                </a:lnTo>
                <a:lnTo>
                  <a:pt x="184" y="69481"/>
                </a:lnTo>
                <a:lnTo>
                  <a:pt x="21111" y="27835"/>
                </a:lnTo>
                <a:lnTo>
                  <a:pt x="55586" y="7813"/>
                </a:lnTo>
                <a:lnTo>
                  <a:pt x="92518" y="0"/>
                </a:lnTo>
                <a:lnTo>
                  <a:pt x="104788" y="21"/>
                </a:lnTo>
                <a:lnTo>
                  <a:pt x="150308" y="12737"/>
                </a:lnTo>
                <a:lnTo>
                  <a:pt x="163969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" name="object 411"/>
          <p:cNvSpPr/>
          <p:nvPr/>
        </p:nvSpPr>
        <p:spPr>
          <a:xfrm>
            <a:off x="3765829" y="359914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" name="object 412"/>
          <p:cNvSpPr/>
          <p:nvPr/>
        </p:nvSpPr>
        <p:spPr>
          <a:xfrm>
            <a:off x="2372358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92511" y="0"/>
                </a:moveTo>
                <a:lnTo>
                  <a:pt x="43643" y="13103"/>
                </a:lnTo>
                <a:lnTo>
                  <a:pt x="12864" y="37380"/>
                </a:lnTo>
                <a:lnTo>
                  <a:pt x="0" y="80738"/>
                </a:lnTo>
                <a:lnTo>
                  <a:pt x="1855" y="91980"/>
                </a:lnTo>
                <a:lnTo>
                  <a:pt x="29869" y="133236"/>
                </a:lnTo>
                <a:lnTo>
                  <a:pt x="73405" y="151971"/>
                </a:lnTo>
                <a:lnTo>
                  <a:pt x="97868" y="153743"/>
                </a:lnTo>
                <a:lnTo>
                  <a:pt x="110293" y="152682"/>
                </a:lnTo>
                <a:lnTo>
                  <a:pt x="158067" y="135133"/>
                </a:lnTo>
                <a:lnTo>
                  <a:pt x="184317" y="107455"/>
                </a:lnTo>
                <a:lnTo>
                  <a:pt x="192109" y="74033"/>
                </a:lnTo>
                <a:lnTo>
                  <a:pt x="190593" y="62723"/>
                </a:lnTo>
                <a:lnTo>
                  <a:pt x="163958" y="21871"/>
                </a:lnTo>
                <a:lnTo>
                  <a:pt x="128447" y="3876"/>
                </a:lnTo>
                <a:lnTo>
                  <a:pt x="9251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" name="object 413"/>
          <p:cNvSpPr/>
          <p:nvPr/>
        </p:nvSpPr>
        <p:spPr>
          <a:xfrm>
            <a:off x="2372358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163958" y="21871"/>
                </a:moveTo>
                <a:lnTo>
                  <a:pt x="190593" y="62723"/>
                </a:lnTo>
                <a:lnTo>
                  <a:pt x="192109" y="74033"/>
                </a:lnTo>
                <a:lnTo>
                  <a:pt x="191568" y="85389"/>
                </a:lnTo>
                <a:lnTo>
                  <a:pt x="168842" y="127351"/>
                </a:lnTo>
                <a:lnTo>
                  <a:pt x="134839" y="146596"/>
                </a:lnTo>
                <a:lnTo>
                  <a:pt x="97868" y="153743"/>
                </a:lnTo>
                <a:lnTo>
                  <a:pt x="85527" y="153501"/>
                </a:lnTo>
                <a:lnTo>
                  <a:pt x="39736" y="139784"/>
                </a:lnTo>
                <a:lnTo>
                  <a:pt x="11722" y="113705"/>
                </a:lnTo>
                <a:lnTo>
                  <a:pt x="0" y="80738"/>
                </a:lnTo>
                <a:lnTo>
                  <a:pt x="183" y="69480"/>
                </a:lnTo>
                <a:lnTo>
                  <a:pt x="21099" y="27830"/>
                </a:lnTo>
                <a:lnTo>
                  <a:pt x="55576" y="7812"/>
                </a:lnTo>
                <a:lnTo>
                  <a:pt x="92511" y="0"/>
                </a:lnTo>
                <a:lnTo>
                  <a:pt x="104781" y="21"/>
                </a:lnTo>
                <a:lnTo>
                  <a:pt x="150303" y="12733"/>
                </a:lnTo>
                <a:lnTo>
                  <a:pt x="163958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" name="object 414"/>
          <p:cNvSpPr/>
          <p:nvPr/>
        </p:nvSpPr>
        <p:spPr>
          <a:xfrm>
            <a:off x="2409818" y="4286425"/>
            <a:ext cx="117585" cy="94840"/>
          </a:xfrm>
          <a:custGeom>
            <a:avLst/>
            <a:gdLst/>
            <a:ahLst/>
            <a:cxnLst/>
            <a:rect l="l" t="t" r="r" b="b"/>
            <a:pathLst>
              <a:path w="117585" h="94840">
                <a:moveTo>
                  <a:pt x="63121" y="0"/>
                </a:moveTo>
                <a:lnTo>
                  <a:pt x="16269" y="14008"/>
                </a:lnTo>
                <a:lnTo>
                  <a:pt x="0" y="42846"/>
                </a:lnTo>
                <a:lnTo>
                  <a:pt x="727" y="53750"/>
                </a:lnTo>
                <a:lnTo>
                  <a:pt x="22917" y="85803"/>
                </a:lnTo>
                <a:lnTo>
                  <a:pt x="56969" y="94840"/>
                </a:lnTo>
                <a:lnTo>
                  <a:pt x="69306" y="93733"/>
                </a:lnTo>
                <a:lnTo>
                  <a:pt x="104772" y="77304"/>
                </a:lnTo>
                <a:lnTo>
                  <a:pt x="117585" y="45047"/>
                </a:lnTo>
                <a:lnTo>
                  <a:pt x="115169" y="33832"/>
                </a:lnTo>
                <a:lnTo>
                  <a:pt x="87240" y="5856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" name="object 415"/>
          <p:cNvSpPr/>
          <p:nvPr/>
        </p:nvSpPr>
        <p:spPr>
          <a:xfrm>
            <a:off x="315876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92501" y="0"/>
                </a:moveTo>
                <a:lnTo>
                  <a:pt x="43636" y="13107"/>
                </a:lnTo>
                <a:lnTo>
                  <a:pt x="12859" y="37385"/>
                </a:lnTo>
                <a:lnTo>
                  <a:pt x="0" y="80746"/>
                </a:lnTo>
                <a:lnTo>
                  <a:pt x="1856" y="91988"/>
                </a:lnTo>
                <a:lnTo>
                  <a:pt x="29875" y="133239"/>
                </a:lnTo>
                <a:lnTo>
                  <a:pt x="73415" y="151973"/>
                </a:lnTo>
                <a:lnTo>
                  <a:pt x="97877" y="153746"/>
                </a:lnTo>
                <a:lnTo>
                  <a:pt x="110300" y="152685"/>
                </a:lnTo>
                <a:lnTo>
                  <a:pt x="158072" y="135131"/>
                </a:lnTo>
                <a:lnTo>
                  <a:pt x="184325" y="107449"/>
                </a:lnTo>
                <a:lnTo>
                  <a:pt x="192119" y="74029"/>
                </a:lnTo>
                <a:lnTo>
                  <a:pt x="190603" y="62720"/>
                </a:lnTo>
                <a:lnTo>
                  <a:pt x="163970" y="21870"/>
                </a:lnTo>
                <a:lnTo>
                  <a:pt x="128468" y="3878"/>
                </a:lnTo>
                <a:lnTo>
                  <a:pt x="9250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" name="object 416"/>
          <p:cNvSpPr/>
          <p:nvPr/>
        </p:nvSpPr>
        <p:spPr>
          <a:xfrm>
            <a:off x="315876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163970" y="21870"/>
                </a:moveTo>
                <a:lnTo>
                  <a:pt x="190603" y="62720"/>
                </a:lnTo>
                <a:lnTo>
                  <a:pt x="192119" y="74029"/>
                </a:lnTo>
                <a:lnTo>
                  <a:pt x="191577" y="85384"/>
                </a:lnTo>
                <a:lnTo>
                  <a:pt x="168848" y="127345"/>
                </a:lnTo>
                <a:lnTo>
                  <a:pt x="134845" y="146597"/>
                </a:lnTo>
                <a:lnTo>
                  <a:pt x="97877" y="153746"/>
                </a:lnTo>
                <a:lnTo>
                  <a:pt x="85536" y="153504"/>
                </a:lnTo>
                <a:lnTo>
                  <a:pt x="39744" y="139786"/>
                </a:lnTo>
                <a:lnTo>
                  <a:pt x="11726" y="113712"/>
                </a:lnTo>
                <a:lnTo>
                  <a:pt x="0" y="80746"/>
                </a:lnTo>
                <a:lnTo>
                  <a:pt x="182" y="69487"/>
                </a:lnTo>
                <a:lnTo>
                  <a:pt x="21093" y="27835"/>
                </a:lnTo>
                <a:lnTo>
                  <a:pt x="55569" y="7814"/>
                </a:lnTo>
                <a:lnTo>
                  <a:pt x="92501" y="0"/>
                </a:lnTo>
                <a:lnTo>
                  <a:pt x="104772" y="20"/>
                </a:lnTo>
                <a:lnTo>
                  <a:pt x="150298" y="12725"/>
                </a:lnTo>
                <a:lnTo>
                  <a:pt x="163970" y="2187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" name="object 417"/>
          <p:cNvSpPr/>
          <p:nvPr/>
        </p:nvSpPr>
        <p:spPr>
          <a:xfrm>
            <a:off x="353337" y="265866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" name="object 418"/>
          <p:cNvSpPr/>
          <p:nvPr/>
        </p:nvSpPr>
        <p:spPr>
          <a:xfrm>
            <a:off x="3234455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92522" y="0"/>
                </a:moveTo>
                <a:lnTo>
                  <a:pt x="43657" y="13102"/>
                </a:lnTo>
                <a:lnTo>
                  <a:pt x="12874" y="37379"/>
                </a:lnTo>
                <a:lnTo>
                  <a:pt x="0" y="80739"/>
                </a:lnTo>
                <a:lnTo>
                  <a:pt x="1853" y="91981"/>
                </a:lnTo>
                <a:lnTo>
                  <a:pt x="29864" y="133228"/>
                </a:lnTo>
                <a:lnTo>
                  <a:pt x="73406" y="151972"/>
                </a:lnTo>
                <a:lnTo>
                  <a:pt x="97869" y="153748"/>
                </a:lnTo>
                <a:lnTo>
                  <a:pt x="110293" y="152689"/>
                </a:lnTo>
                <a:lnTo>
                  <a:pt x="158065" y="135147"/>
                </a:lnTo>
                <a:lnTo>
                  <a:pt x="184322" y="107463"/>
                </a:lnTo>
                <a:lnTo>
                  <a:pt x="192117" y="74038"/>
                </a:lnTo>
                <a:lnTo>
                  <a:pt x="190601" y="62728"/>
                </a:lnTo>
                <a:lnTo>
                  <a:pt x="163972" y="21882"/>
                </a:lnTo>
                <a:lnTo>
                  <a:pt x="128444" y="3875"/>
                </a:lnTo>
                <a:lnTo>
                  <a:pt x="9252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" name="object 419"/>
          <p:cNvSpPr/>
          <p:nvPr/>
        </p:nvSpPr>
        <p:spPr>
          <a:xfrm>
            <a:off x="3234455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163972" y="21882"/>
                </a:moveTo>
                <a:lnTo>
                  <a:pt x="190601" y="62728"/>
                </a:lnTo>
                <a:lnTo>
                  <a:pt x="192117" y="74038"/>
                </a:lnTo>
                <a:lnTo>
                  <a:pt x="191575" y="85394"/>
                </a:lnTo>
                <a:lnTo>
                  <a:pt x="168840" y="127366"/>
                </a:lnTo>
                <a:lnTo>
                  <a:pt x="134839" y="146608"/>
                </a:lnTo>
                <a:lnTo>
                  <a:pt x="97869" y="153748"/>
                </a:lnTo>
                <a:lnTo>
                  <a:pt x="85528" y="153504"/>
                </a:lnTo>
                <a:lnTo>
                  <a:pt x="39733" y="139778"/>
                </a:lnTo>
                <a:lnTo>
                  <a:pt x="11718" y="113704"/>
                </a:lnTo>
                <a:lnTo>
                  <a:pt x="0" y="80739"/>
                </a:lnTo>
                <a:lnTo>
                  <a:pt x="185" y="69480"/>
                </a:lnTo>
                <a:lnTo>
                  <a:pt x="21114" y="27829"/>
                </a:lnTo>
                <a:lnTo>
                  <a:pt x="55590" y="7811"/>
                </a:lnTo>
                <a:lnTo>
                  <a:pt x="92522" y="0"/>
                </a:lnTo>
                <a:lnTo>
                  <a:pt x="104792" y="21"/>
                </a:lnTo>
                <a:lnTo>
                  <a:pt x="150314" y="12739"/>
                </a:lnTo>
                <a:lnTo>
                  <a:pt x="163972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" name="object 420"/>
          <p:cNvSpPr/>
          <p:nvPr/>
        </p:nvSpPr>
        <p:spPr>
          <a:xfrm>
            <a:off x="3271919" y="1001962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63115" y="0"/>
                </a:moveTo>
                <a:lnTo>
                  <a:pt x="16264" y="14020"/>
                </a:lnTo>
                <a:lnTo>
                  <a:pt x="0" y="42856"/>
                </a:lnTo>
                <a:lnTo>
                  <a:pt x="729" y="53759"/>
                </a:lnTo>
                <a:lnTo>
                  <a:pt x="22922" y="85813"/>
                </a:lnTo>
                <a:lnTo>
                  <a:pt x="56972" y="94853"/>
                </a:lnTo>
                <a:lnTo>
                  <a:pt x="69310" y="93745"/>
                </a:lnTo>
                <a:lnTo>
                  <a:pt x="104777" y="77316"/>
                </a:lnTo>
                <a:lnTo>
                  <a:pt x="117587" y="45050"/>
                </a:lnTo>
                <a:lnTo>
                  <a:pt x="115172" y="33833"/>
                </a:lnTo>
                <a:lnTo>
                  <a:pt x="87235" y="5849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" name="object 421"/>
          <p:cNvSpPr/>
          <p:nvPr/>
        </p:nvSpPr>
        <p:spPr>
          <a:xfrm>
            <a:off x="3378137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92516" y="0"/>
                </a:moveTo>
                <a:lnTo>
                  <a:pt x="43650" y="13106"/>
                </a:lnTo>
                <a:lnTo>
                  <a:pt x="12868" y="37385"/>
                </a:lnTo>
                <a:lnTo>
                  <a:pt x="0" y="80747"/>
                </a:lnTo>
                <a:lnTo>
                  <a:pt x="1854" y="91990"/>
                </a:lnTo>
                <a:lnTo>
                  <a:pt x="29871" y="133233"/>
                </a:lnTo>
                <a:lnTo>
                  <a:pt x="73412" y="151968"/>
                </a:lnTo>
                <a:lnTo>
                  <a:pt x="97874" y="153741"/>
                </a:lnTo>
                <a:lnTo>
                  <a:pt x="110298" y="152681"/>
                </a:lnTo>
                <a:lnTo>
                  <a:pt x="158071" y="135138"/>
                </a:lnTo>
                <a:lnTo>
                  <a:pt x="184326" y="107464"/>
                </a:lnTo>
                <a:lnTo>
                  <a:pt x="192122" y="74041"/>
                </a:lnTo>
                <a:lnTo>
                  <a:pt x="190606" y="62731"/>
                </a:lnTo>
                <a:lnTo>
                  <a:pt x="163971" y="21881"/>
                </a:lnTo>
                <a:lnTo>
                  <a:pt x="128456" y="3877"/>
                </a:lnTo>
                <a:lnTo>
                  <a:pt x="925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" name="object 422"/>
          <p:cNvSpPr/>
          <p:nvPr/>
        </p:nvSpPr>
        <p:spPr>
          <a:xfrm>
            <a:off x="3378137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163971" y="21881"/>
                </a:moveTo>
                <a:lnTo>
                  <a:pt x="190606" y="62731"/>
                </a:lnTo>
                <a:lnTo>
                  <a:pt x="192122" y="74041"/>
                </a:lnTo>
                <a:lnTo>
                  <a:pt x="191580" y="85398"/>
                </a:lnTo>
                <a:lnTo>
                  <a:pt x="168847" y="127357"/>
                </a:lnTo>
                <a:lnTo>
                  <a:pt x="134843" y="146597"/>
                </a:lnTo>
                <a:lnTo>
                  <a:pt x="97874" y="153741"/>
                </a:lnTo>
                <a:lnTo>
                  <a:pt x="85533" y="153499"/>
                </a:lnTo>
                <a:lnTo>
                  <a:pt x="39740" y="139781"/>
                </a:lnTo>
                <a:lnTo>
                  <a:pt x="11722" y="113712"/>
                </a:lnTo>
                <a:lnTo>
                  <a:pt x="0" y="80747"/>
                </a:lnTo>
                <a:lnTo>
                  <a:pt x="184" y="69488"/>
                </a:lnTo>
                <a:lnTo>
                  <a:pt x="21106" y="27834"/>
                </a:lnTo>
                <a:lnTo>
                  <a:pt x="55583" y="7813"/>
                </a:lnTo>
                <a:lnTo>
                  <a:pt x="92516" y="0"/>
                </a:lnTo>
                <a:lnTo>
                  <a:pt x="104786" y="21"/>
                </a:lnTo>
                <a:lnTo>
                  <a:pt x="150306" y="12734"/>
                </a:lnTo>
                <a:lnTo>
                  <a:pt x="163971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" name="object 423"/>
          <p:cNvSpPr/>
          <p:nvPr/>
        </p:nvSpPr>
        <p:spPr>
          <a:xfrm>
            <a:off x="3415600" y="2116074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63101" y="0"/>
                </a:moveTo>
                <a:lnTo>
                  <a:pt x="16244" y="14027"/>
                </a:lnTo>
                <a:lnTo>
                  <a:pt x="0" y="42870"/>
                </a:lnTo>
                <a:lnTo>
                  <a:pt x="733" y="53772"/>
                </a:lnTo>
                <a:lnTo>
                  <a:pt x="22937" y="85825"/>
                </a:lnTo>
                <a:lnTo>
                  <a:pt x="56984" y="94854"/>
                </a:lnTo>
                <a:lnTo>
                  <a:pt x="69322" y="93745"/>
                </a:lnTo>
                <a:lnTo>
                  <a:pt x="104797" y="77312"/>
                </a:lnTo>
                <a:lnTo>
                  <a:pt x="117599" y="45046"/>
                </a:lnTo>
                <a:lnTo>
                  <a:pt x="115183" y="33829"/>
                </a:lnTo>
                <a:lnTo>
                  <a:pt x="87223" y="5836"/>
                </a:lnTo>
                <a:lnTo>
                  <a:pt x="63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" name="object 424"/>
          <p:cNvSpPr/>
          <p:nvPr/>
        </p:nvSpPr>
        <p:spPr>
          <a:xfrm>
            <a:off x="456507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" name="object 425"/>
          <p:cNvSpPr/>
          <p:nvPr/>
        </p:nvSpPr>
        <p:spPr>
          <a:xfrm>
            <a:off x="456507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" name="object 426"/>
          <p:cNvSpPr/>
          <p:nvPr/>
        </p:nvSpPr>
        <p:spPr>
          <a:xfrm>
            <a:off x="4385463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" name="object 427"/>
          <p:cNvSpPr/>
          <p:nvPr/>
        </p:nvSpPr>
        <p:spPr>
          <a:xfrm>
            <a:off x="4385463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00327" y="13813"/>
                </a:moveTo>
                <a:lnTo>
                  <a:pt x="109427" y="23242"/>
                </a:lnTo>
                <a:lnTo>
                  <a:pt x="115184" y="33823"/>
                </a:lnTo>
                <a:lnTo>
                  <a:pt x="117599" y="45040"/>
                </a:lnTo>
                <a:lnTo>
                  <a:pt x="116672" y="56372"/>
                </a:lnTo>
                <a:lnTo>
                  <a:pt x="81618" y="90479"/>
                </a:lnTo>
                <a:lnTo>
                  <a:pt x="56983" y="94843"/>
                </a:lnTo>
                <a:lnTo>
                  <a:pt x="44923" y="93856"/>
                </a:lnTo>
                <a:lnTo>
                  <a:pt x="4722" y="64763"/>
                </a:lnTo>
                <a:lnTo>
                  <a:pt x="0" y="42851"/>
                </a:lnTo>
                <a:lnTo>
                  <a:pt x="2418" y="32379"/>
                </a:lnTo>
                <a:lnTo>
                  <a:pt x="38257" y="2716"/>
                </a:lnTo>
                <a:lnTo>
                  <a:pt x="63116" y="0"/>
                </a:lnTo>
                <a:lnTo>
                  <a:pt x="75494" y="1852"/>
                </a:lnTo>
                <a:lnTo>
                  <a:pt x="87239" y="5842"/>
                </a:lnTo>
                <a:lnTo>
                  <a:pt x="97902" y="11965"/>
                </a:lnTo>
                <a:lnTo>
                  <a:pt x="100327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" name="object 428"/>
          <p:cNvSpPr/>
          <p:nvPr/>
        </p:nvSpPr>
        <p:spPr>
          <a:xfrm>
            <a:off x="3442537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" name="object 429"/>
          <p:cNvSpPr/>
          <p:nvPr/>
        </p:nvSpPr>
        <p:spPr>
          <a:xfrm>
            <a:off x="3442537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00327" y="13813"/>
                </a:moveTo>
                <a:lnTo>
                  <a:pt x="109427" y="23242"/>
                </a:lnTo>
                <a:lnTo>
                  <a:pt x="115184" y="33823"/>
                </a:lnTo>
                <a:lnTo>
                  <a:pt x="117599" y="45040"/>
                </a:lnTo>
                <a:lnTo>
                  <a:pt x="116672" y="56372"/>
                </a:lnTo>
                <a:lnTo>
                  <a:pt x="81618" y="90479"/>
                </a:lnTo>
                <a:lnTo>
                  <a:pt x="56983" y="94843"/>
                </a:lnTo>
                <a:lnTo>
                  <a:pt x="44923" y="93856"/>
                </a:lnTo>
                <a:lnTo>
                  <a:pt x="4722" y="64763"/>
                </a:lnTo>
                <a:lnTo>
                  <a:pt x="0" y="42851"/>
                </a:lnTo>
                <a:lnTo>
                  <a:pt x="2418" y="32379"/>
                </a:lnTo>
                <a:lnTo>
                  <a:pt x="38257" y="2716"/>
                </a:lnTo>
                <a:lnTo>
                  <a:pt x="63116" y="0"/>
                </a:lnTo>
                <a:lnTo>
                  <a:pt x="75494" y="1852"/>
                </a:lnTo>
                <a:lnTo>
                  <a:pt x="87239" y="5842"/>
                </a:lnTo>
                <a:lnTo>
                  <a:pt x="97902" y="11965"/>
                </a:lnTo>
                <a:lnTo>
                  <a:pt x="100327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" name="object 430"/>
          <p:cNvSpPr/>
          <p:nvPr/>
        </p:nvSpPr>
        <p:spPr>
          <a:xfrm>
            <a:off x="4107080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63108" y="0"/>
                </a:moveTo>
                <a:lnTo>
                  <a:pt x="16255" y="14027"/>
                </a:lnTo>
                <a:lnTo>
                  <a:pt x="0" y="42862"/>
                </a:lnTo>
                <a:lnTo>
                  <a:pt x="731" y="53765"/>
                </a:lnTo>
                <a:lnTo>
                  <a:pt x="22932" y="85819"/>
                </a:lnTo>
                <a:lnTo>
                  <a:pt x="56980" y="94851"/>
                </a:lnTo>
                <a:lnTo>
                  <a:pt x="69318" y="93742"/>
                </a:lnTo>
                <a:lnTo>
                  <a:pt x="104789" y="77306"/>
                </a:lnTo>
                <a:lnTo>
                  <a:pt x="117595" y="45043"/>
                </a:lnTo>
                <a:lnTo>
                  <a:pt x="115178" y="33829"/>
                </a:lnTo>
                <a:lnTo>
                  <a:pt x="87226" y="5845"/>
                </a:lnTo>
                <a:lnTo>
                  <a:pt x="6310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" name="object 431"/>
          <p:cNvSpPr/>
          <p:nvPr/>
        </p:nvSpPr>
        <p:spPr>
          <a:xfrm>
            <a:off x="4107080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00314" y="13823"/>
                </a:moveTo>
                <a:lnTo>
                  <a:pt x="109418" y="23249"/>
                </a:lnTo>
                <a:lnTo>
                  <a:pt x="115178" y="33829"/>
                </a:lnTo>
                <a:lnTo>
                  <a:pt x="117595" y="45043"/>
                </a:lnTo>
                <a:lnTo>
                  <a:pt x="116670" y="56374"/>
                </a:lnTo>
                <a:lnTo>
                  <a:pt x="81614" y="90484"/>
                </a:lnTo>
                <a:lnTo>
                  <a:pt x="56980" y="94851"/>
                </a:lnTo>
                <a:lnTo>
                  <a:pt x="44922" y="93865"/>
                </a:lnTo>
                <a:lnTo>
                  <a:pt x="4723" y="64774"/>
                </a:lnTo>
                <a:lnTo>
                  <a:pt x="0" y="42862"/>
                </a:lnTo>
                <a:lnTo>
                  <a:pt x="2417" y="32390"/>
                </a:lnTo>
                <a:lnTo>
                  <a:pt x="38253" y="2718"/>
                </a:lnTo>
                <a:lnTo>
                  <a:pt x="63108" y="0"/>
                </a:lnTo>
                <a:lnTo>
                  <a:pt x="75483" y="1853"/>
                </a:lnTo>
                <a:lnTo>
                  <a:pt x="87226" y="5845"/>
                </a:lnTo>
                <a:lnTo>
                  <a:pt x="97888" y="11972"/>
                </a:lnTo>
                <a:lnTo>
                  <a:pt x="100314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" name="object 432"/>
          <p:cNvSpPr/>
          <p:nvPr/>
        </p:nvSpPr>
        <p:spPr>
          <a:xfrm>
            <a:off x="4304650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" name="object 433"/>
          <p:cNvSpPr/>
          <p:nvPr/>
        </p:nvSpPr>
        <p:spPr>
          <a:xfrm>
            <a:off x="4304650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" name="object 434"/>
          <p:cNvSpPr/>
          <p:nvPr/>
        </p:nvSpPr>
        <p:spPr>
          <a:xfrm>
            <a:off x="4136847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63112" y="0"/>
                </a:moveTo>
                <a:lnTo>
                  <a:pt x="16254" y="14018"/>
                </a:lnTo>
                <a:lnTo>
                  <a:pt x="0" y="42857"/>
                </a:lnTo>
                <a:lnTo>
                  <a:pt x="731" y="53760"/>
                </a:lnTo>
                <a:lnTo>
                  <a:pt x="22931" y="85812"/>
                </a:lnTo>
                <a:lnTo>
                  <a:pt x="56974" y="94851"/>
                </a:lnTo>
                <a:lnTo>
                  <a:pt x="69309" y="93741"/>
                </a:lnTo>
                <a:lnTo>
                  <a:pt x="104777" y="77298"/>
                </a:lnTo>
                <a:lnTo>
                  <a:pt x="117583" y="45038"/>
                </a:lnTo>
                <a:lnTo>
                  <a:pt x="115165" y="33821"/>
                </a:lnTo>
                <a:lnTo>
                  <a:pt x="87230" y="5847"/>
                </a:lnTo>
                <a:lnTo>
                  <a:pt x="6311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" name="object 435"/>
          <p:cNvSpPr/>
          <p:nvPr/>
        </p:nvSpPr>
        <p:spPr>
          <a:xfrm>
            <a:off x="4136847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100302" y="13813"/>
                </a:moveTo>
                <a:lnTo>
                  <a:pt x="109405" y="23240"/>
                </a:lnTo>
                <a:lnTo>
                  <a:pt x="115165" y="33821"/>
                </a:lnTo>
                <a:lnTo>
                  <a:pt x="117583" y="45038"/>
                </a:lnTo>
                <a:lnTo>
                  <a:pt x="116657" y="56369"/>
                </a:lnTo>
                <a:lnTo>
                  <a:pt x="81603" y="90482"/>
                </a:lnTo>
                <a:lnTo>
                  <a:pt x="56974" y="94851"/>
                </a:lnTo>
                <a:lnTo>
                  <a:pt x="44918" y="93863"/>
                </a:lnTo>
                <a:lnTo>
                  <a:pt x="4723" y="64770"/>
                </a:lnTo>
                <a:lnTo>
                  <a:pt x="0" y="42857"/>
                </a:lnTo>
                <a:lnTo>
                  <a:pt x="2417" y="32382"/>
                </a:lnTo>
                <a:lnTo>
                  <a:pt x="38256" y="2714"/>
                </a:lnTo>
                <a:lnTo>
                  <a:pt x="63112" y="0"/>
                </a:lnTo>
                <a:lnTo>
                  <a:pt x="75488" y="1855"/>
                </a:lnTo>
                <a:lnTo>
                  <a:pt x="87230" y="5847"/>
                </a:lnTo>
                <a:lnTo>
                  <a:pt x="97891" y="11974"/>
                </a:lnTo>
                <a:lnTo>
                  <a:pt x="10030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" name="object 436"/>
          <p:cNvSpPr/>
          <p:nvPr/>
        </p:nvSpPr>
        <p:spPr>
          <a:xfrm>
            <a:off x="5005110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" name="object 437"/>
          <p:cNvSpPr/>
          <p:nvPr/>
        </p:nvSpPr>
        <p:spPr>
          <a:xfrm>
            <a:off x="5005110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" name="object 438"/>
          <p:cNvSpPr/>
          <p:nvPr/>
        </p:nvSpPr>
        <p:spPr>
          <a:xfrm>
            <a:off x="439477" y="6096"/>
            <a:ext cx="1689055" cy="1143661"/>
          </a:xfrm>
          <a:custGeom>
            <a:avLst/>
            <a:gdLst/>
            <a:ahLst/>
            <a:cxnLst/>
            <a:rect l="l" t="t" r="r" b="b"/>
            <a:pathLst>
              <a:path w="1689055" h="1143661">
                <a:moveTo>
                  <a:pt x="0" y="0"/>
                </a:moveTo>
                <a:lnTo>
                  <a:pt x="1419637" y="1143661"/>
                </a:lnTo>
                <a:lnTo>
                  <a:pt x="1574526" y="1141883"/>
                </a:lnTo>
                <a:lnTo>
                  <a:pt x="1689055" y="10496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" name="object 439"/>
          <p:cNvSpPr/>
          <p:nvPr/>
        </p:nvSpPr>
        <p:spPr>
          <a:xfrm>
            <a:off x="1912227" y="6096"/>
            <a:ext cx="620411" cy="678813"/>
          </a:xfrm>
          <a:custGeom>
            <a:avLst/>
            <a:gdLst/>
            <a:ahLst/>
            <a:cxnLst/>
            <a:rect l="l" t="t" r="r" b="b"/>
            <a:pathLst>
              <a:path w="620411" h="678813">
                <a:moveTo>
                  <a:pt x="0" y="0"/>
                </a:moveTo>
                <a:lnTo>
                  <a:pt x="620411" y="499807"/>
                </a:lnTo>
                <a:lnTo>
                  <a:pt x="619802" y="6788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" name="object 440"/>
          <p:cNvSpPr/>
          <p:nvPr/>
        </p:nvSpPr>
        <p:spPr>
          <a:xfrm>
            <a:off x="555236" y="6096"/>
            <a:ext cx="1382440" cy="1033303"/>
          </a:xfrm>
          <a:custGeom>
            <a:avLst/>
            <a:gdLst/>
            <a:ahLst/>
            <a:cxnLst/>
            <a:rect l="l" t="t" r="r" b="b"/>
            <a:pathLst>
              <a:path w="1382440" h="1033303">
                <a:moveTo>
                  <a:pt x="0" y="0"/>
                </a:moveTo>
                <a:lnTo>
                  <a:pt x="1285920" y="1033303"/>
                </a:lnTo>
                <a:lnTo>
                  <a:pt x="1382440" y="10333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" name="object 441"/>
          <p:cNvSpPr/>
          <p:nvPr/>
        </p:nvSpPr>
        <p:spPr>
          <a:xfrm>
            <a:off x="2472675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" name="object 442"/>
          <p:cNvSpPr/>
          <p:nvPr/>
        </p:nvSpPr>
        <p:spPr>
          <a:xfrm>
            <a:off x="2472675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" name="object 443"/>
          <p:cNvSpPr/>
          <p:nvPr/>
        </p:nvSpPr>
        <p:spPr>
          <a:xfrm>
            <a:off x="3200072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63126" y="0"/>
                </a:moveTo>
                <a:lnTo>
                  <a:pt x="16270" y="14006"/>
                </a:lnTo>
                <a:lnTo>
                  <a:pt x="0" y="42838"/>
                </a:lnTo>
                <a:lnTo>
                  <a:pt x="728" y="53739"/>
                </a:lnTo>
                <a:lnTo>
                  <a:pt x="22923" y="85792"/>
                </a:lnTo>
                <a:lnTo>
                  <a:pt x="56977" y="94831"/>
                </a:lnTo>
                <a:lnTo>
                  <a:pt x="69317" y="93725"/>
                </a:lnTo>
                <a:lnTo>
                  <a:pt x="104782" y="77302"/>
                </a:lnTo>
                <a:lnTo>
                  <a:pt x="117599" y="45039"/>
                </a:lnTo>
                <a:lnTo>
                  <a:pt x="115185" y="33824"/>
                </a:lnTo>
                <a:lnTo>
                  <a:pt x="87252" y="5848"/>
                </a:lnTo>
                <a:lnTo>
                  <a:pt x="6312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" name="object 444"/>
          <p:cNvSpPr/>
          <p:nvPr/>
        </p:nvSpPr>
        <p:spPr>
          <a:xfrm>
            <a:off x="3200072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100327" y="13814"/>
                </a:moveTo>
                <a:lnTo>
                  <a:pt x="109428" y="23242"/>
                </a:lnTo>
                <a:lnTo>
                  <a:pt x="115185" y="33824"/>
                </a:lnTo>
                <a:lnTo>
                  <a:pt x="117599" y="45039"/>
                </a:lnTo>
                <a:lnTo>
                  <a:pt x="116670" y="56370"/>
                </a:lnTo>
                <a:lnTo>
                  <a:pt x="81613" y="90470"/>
                </a:lnTo>
                <a:lnTo>
                  <a:pt x="56977" y="94831"/>
                </a:lnTo>
                <a:lnTo>
                  <a:pt x="44917" y="93843"/>
                </a:lnTo>
                <a:lnTo>
                  <a:pt x="4717" y="64748"/>
                </a:lnTo>
                <a:lnTo>
                  <a:pt x="0" y="42838"/>
                </a:lnTo>
                <a:lnTo>
                  <a:pt x="2421" y="32366"/>
                </a:lnTo>
                <a:lnTo>
                  <a:pt x="38266" y="2711"/>
                </a:lnTo>
                <a:lnTo>
                  <a:pt x="63126" y="0"/>
                </a:lnTo>
                <a:lnTo>
                  <a:pt x="75506" y="1855"/>
                </a:lnTo>
                <a:lnTo>
                  <a:pt x="87252" y="5848"/>
                </a:lnTo>
                <a:lnTo>
                  <a:pt x="97914" y="11974"/>
                </a:lnTo>
                <a:lnTo>
                  <a:pt x="100327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" name="object 445"/>
          <p:cNvSpPr/>
          <p:nvPr/>
        </p:nvSpPr>
        <p:spPr>
          <a:xfrm>
            <a:off x="2679223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4" y="0"/>
                </a:moveTo>
                <a:lnTo>
                  <a:pt x="16269" y="14006"/>
                </a:lnTo>
                <a:lnTo>
                  <a:pt x="0" y="42839"/>
                </a:lnTo>
                <a:lnTo>
                  <a:pt x="728" y="53740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9" y="93734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2" y="33823"/>
                </a:lnTo>
                <a:lnTo>
                  <a:pt x="87247" y="5851"/>
                </a:lnTo>
                <a:lnTo>
                  <a:pt x="6312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" name="object 446"/>
          <p:cNvSpPr/>
          <p:nvPr/>
        </p:nvSpPr>
        <p:spPr>
          <a:xfrm>
            <a:off x="2679223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2"/>
                </a:lnTo>
                <a:lnTo>
                  <a:pt x="115172" y="33823"/>
                </a:lnTo>
                <a:lnTo>
                  <a:pt x="117587" y="45039"/>
                </a:lnTo>
                <a:lnTo>
                  <a:pt x="116657" y="56369"/>
                </a:lnTo>
                <a:lnTo>
                  <a:pt x="81602" y="90477"/>
                </a:lnTo>
                <a:lnTo>
                  <a:pt x="56971" y="94841"/>
                </a:lnTo>
                <a:lnTo>
                  <a:pt x="44913" y="93851"/>
                </a:lnTo>
                <a:lnTo>
                  <a:pt x="4717" y="64749"/>
                </a:lnTo>
                <a:lnTo>
                  <a:pt x="0" y="42839"/>
                </a:lnTo>
                <a:lnTo>
                  <a:pt x="2421" y="32367"/>
                </a:lnTo>
                <a:lnTo>
                  <a:pt x="38266" y="2710"/>
                </a:lnTo>
                <a:lnTo>
                  <a:pt x="63124" y="0"/>
                </a:lnTo>
                <a:lnTo>
                  <a:pt x="75503" y="1856"/>
                </a:lnTo>
                <a:lnTo>
                  <a:pt x="87247" y="5851"/>
                </a:lnTo>
                <a:lnTo>
                  <a:pt x="97909" y="11979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" name="object 447"/>
          <p:cNvSpPr/>
          <p:nvPr/>
        </p:nvSpPr>
        <p:spPr>
          <a:xfrm>
            <a:off x="2867814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63136" y="0"/>
                </a:moveTo>
                <a:lnTo>
                  <a:pt x="16285" y="13994"/>
                </a:lnTo>
                <a:lnTo>
                  <a:pt x="0" y="42828"/>
                </a:lnTo>
                <a:lnTo>
                  <a:pt x="724" y="53730"/>
                </a:lnTo>
                <a:lnTo>
                  <a:pt x="22906" y="85782"/>
                </a:lnTo>
                <a:lnTo>
                  <a:pt x="56955" y="94831"/>
                </a:lnTo>
                <a:lnTo>
                  <a:pt x="69292" y="93726"/>
                </a:lnTo>
                <a:lnTo>
                  <a:pt x="104758" y="77301"/>
                </a:lnTo>
                <a:lnTo>
                  <a:pt x="117574" y="45039"/>
                </a:lnTo>
                <a:lnTo>
                  <a:pt x="115160" y="33823"/>
                </a:lnTo>
                <a:lnTo>
                  <a:pt x="87259" y="5861"/>
                </a:lnTo>
                <a:lnTo>
                  <a:pt x="6313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" name="object 448"/>
          <p:cNvSpPr/>
          <p:nvPr/>
        </p:nvSpPr>
        <p:spPr>
          <a:xfrm>
            <a:off x="2867814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100302" y="13814"/>
                </a:moveTo>
                <a:lnTo>
                  <a:pt x="109403" y="23242"/>
                </a:lnTo>
                <a:lnTo>
                  <a:pt x="115160" y="33823"/>
                </a:lnTo>
                <a:lnTo>
                  <a:pt x="117574" y="45039"/>
                </a:lnTo>
                <a:lnTo>
                  <a:pt x="116645" y="56369"/>
                </a:lnTo>
                <a:lnTo>
                  <a:pt x="81587" y="90472"/>
                </a:lnTo>
                <a:lnTo>
                  <a:pt x="56955" y="94831"/>
                </a:lnTo>
                <a:lnTo>
                  <a:pt x="44896" y="93840"/>
                </a:lnTo>
                <a:lnTo>
                  <a:pt x="4709" y="64739"/>
                </a:lnTo>
                <a:lnTo>
                  <a:pt x="0" y="42828"/>
                </a:lnTo>
                <a:lnTo>
                  <a:pt x="2425" y="32356"/>
                </a:lnTo>
                <a:lnTo>
                  <a:pt x="38278" y="2703"/>
                </a:lnTo>
                <a:lnTo>
                  <a:pt x="63136" y="0"/>
                </a:lnTo>
                <a:lnTo>
                  <a:pt x="75514" y="1861"/>
                </a:lnTo>
                <a:lnTo>
                  <a:pt x="87259" y="5861"/>
                </a:lnTo>
                <a:lnTo>
                  <a:pt x="97920" y="11996"/>
                </a:lnTo>
                <a:lnTo>
                  <a:pt x="10030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" name="object 449"/>
          <p:cNvSpPr/>
          <p:nvPr/>
        </p:nvSpPr>
        <p:spPr>
          <a:xfrm>
            <a:off x="3738892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" name="object 450"/>
          <p:cNvSpPr/>
          <p:nvPr/>
        </p:nvSpPr>
        <p:spPr>
          <a:xfrm>
            <a:off x="3738892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" name="object 451"/>
          <p:cNvSpPr/>
          <p:nvPr/>
        </p:nvSpPr>
        <p:spPr>
          <a:xfrm>
            <a:off x="1897938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" name="object 452"/>
          <p:cNvSpPr/>
          <p:nvPr/>
        </p:nvSpPr>
        <p:spPr>
          <a:xfrm>
            <a:off x="1897938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" name="object 453"/>
          <p:cNvSpPr/>
          <p:nvPr/>
        </p:nvSpPr>
        <p:spPr>
          <a:xfrm>
            <a:off x="551738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" name="object 454"/>
          <p:cNvSpPr/>
          <p:nvPr/>
        </p:nvSpPr>
        <p:spPr>
          <a:xfrm>
            <a:off x="551738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" name="object 455"/>
          <p:cNvSpPr/>
          <p:nvPr/>
        </p:nvSpPr>
        <p:spPr>
          <a:xfrm>
            <a:off x="1440738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" name="object 456"/>
          <p:cNvSpPr/>
          <p:nvPr/>
        </p:nvSpPr>
        <p:spPr>
          <a:xfrm>
            <a:off x="1440738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" name="object 457"/>
          <p:cNvSpPr/>
          <p:nvPr/>
        </p:nvSpPr>
        <p:spPr>
          <a:xfrm>
            <a:off x="2482138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" name="object 458"/>
          <p:cNvSpPr/>
          <p:nvPr/>
        </p:nvSpPr>
        <p:spPr>
          <a:xfrm>
            <a:off x="2482138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3"/>
                </a:lnTo>
                <a:lnTo>
                  <a:pt x="115172" y="33826"/>
                </a:lnTo>
                <a:lnTo>
                  <a:pt x="117587" y="45043"/>
                </a:lnTo>
                <a:lnTo>
                  <a:pt x="116658" y="56375"/>
                </a:lnTo>
                <a:lnTo>
                  <a:pt x="81602" y="90478"/>
                </a:lnTo>
                <a:lnTo>
                  <a:pt x="56971" y="94841"/>
                </a:lnTo>
                <a:lnTo>
                  <a:pt x="44912" y="93851"/>
                </a:lnTo>
                <a:lnTo>
                  <a:pt x="4717" y="64754"/>
                </a:lnTo>
                <a:lnTo>
                  <a:pt x="0" y="42842"/>
                </a:lnTo>
                <a:lnTo>
                  <a:pt x="2421" y="32369"/>
                </a:lnTo>
                <a:lnTo>
                  <a:pt x="38267" y="2710"/>
                </a:lnTo>
                <a:lnTo>
                  <a:pt x="63125" y="0"/>
                </a:lnTo>
                <a:lnTo>
                  <a:pt x="75503" y="1857"/>
                </a:lnTo>
                <a:lnTo>
                  <a:pt x="87248" y="5851"/>
                </a:lnTo>
                <a:lnTo>
                  <a:pt x="97910" y="11980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" name="object 459"/>
          <p:cNvSpPr/>
          <p:nvPr/>
        </p:nvSpPr>
        <p:spPr>
          <a:xfrm>
            <a:off x="2068556" y="1001962"/>
            <a:ext cx="117599" cy="94853"/>
          </a:xfrm>
          <a:custGeom>
            <a:avLst/>
            <a:gdLst/>
            <a:ahLst/>
            <a:cxnLst/>
            <a:rect l="l" t="t" r="r" b="b"/>
            <a:pathLst>
              <a:path w="117599" h="94853">
                <a:moveTo>
                  <a:pt x="63110" y="0"/>
                </a:moveTo>
                <a:lnTo>
                  <a:pt x="16257" y="14026"/>
                </a:lnTo>
                <a:lnTo>
                  <a:pt x="0" y="42861"/>
                </a:lnTo>
                <a:lnTo>
                  <a:pt x="731" y="53764"/>
                </a:lnTo>
                <a:lnTo>
                  <a:pt x="22930" y="85818"/>
                </a:lnTo>
                <a:lnTo>
                  <a:pt x="56983" y="94853"/>
                </a:lnTo>
                <a:lnTo>
                  <a:pt x="69323" y="93745"/>
                </a:lnTo>
                <a:lnTo>
                  <a:pt x="104790" y="77316"/>
                </a:lnTo>
                <a:lnTo>
                  <a:pt x="117599" y="45050"/>
                </a:lnTo>
                <a:lnTo>
                  <a:pt x="115184" y="33833"/>
                </a:lnTo>
                <a:lnTo>
                  <a:pt x="87232" y="5843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" name="object 460"/>
          <p:cNvSpPr/>
          <p:nvPr/>
        </p:nvSpPr>
        <p:spPr>
          <a:xfrm>
            <a:off x="1430964" y="32808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" name="object 461"/>
          <p:cNvSpPr/>
          <p:nvPr/>
        </p:nvSpPr>
        <p:spPr>
          <a:xfrm>
            <a:off x="1107673" y="3685975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63126" y="0"/>
                </a:moveTo>
                <a:lnTo>
                  <a:pt x="16270" y="14006"/>
                </a:lnTo>
                <a:lnTo>
                  <a:pt x="0" y="42838"/>
                </a:lnTo>
                <a:lnTo>
                  <a:pt x="728" y="53739"/>
                </a:lnTo>
                <a:lnTo>
                  <a:pt x="22923" y="85792"/>
                </a:lnTo>
                <a:lnTo>
                  <a:pt x="56977" y="94831"/>
                </a:lnTo>
                <a:lnTo>
                  <a:pt x="69317" y="93725"/>
                </a:lnTo>
                <a:lnTo>
                  <a:pt x="104782" y="77302"/>
                </a:lnTo>
                <a:lnTo>
                  <a:pt x="117599" y="45039"/>
                </a:lnTo>
                <a:lnTo>
                  <a:pt x="115185" y="33824"/>
                </a:lnTo>
                <a:lnTo>
                  <a:pt x="87252" y="5848"/>
                </a:lnTo>
                <a:lnTo>
                  <a:pt x="6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" name="object 462"/>
          <p:cNvSpPr/>
          <p:nvPr/>
        </p:nvSpPr>
        <p:spPr>
          <a:xfrm>
            <a:off x="2086528" y="3230189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" name="object 463"/>
          <p:cNvSpPr/>
          <p:nvPr/>
        </p:nvSpPr>
        <p:spPr>
          <a:xfrm>
            <a:off x="2122445" y="3881300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63131" y="0"/>
                </a:moveTo>
                <a:lnTo>
                  <a:pt x="16278" y="14000"/>
                </a:lnTo>
                <a:lnTo>
                  <a:pt x="0" y="42842"/>
                </a:lnTo>
                <a:lnTo>
                  <a:pt x="726" y="53744"/>
                </a:lnTo>
                <a:lnTo>
                  <a:pt x="22914" y="85787"/>
                </a:lnTo>
                <a:lnTo>
                  <a:pt x="56965" y="94832"/>
                </a:lnTo>
                <a:lnTo>
                  <a:pt x="69304" y="93726"/>
                </a:lnTo>
                <a:lnTo>
                  <a:pt x="104770" y="77304"/>
                </a:lnTo>
                <a:lnTo>
                  <a:pt x="117587" y="45048"/>
                </a:lnTo>
                <a:lnTo>
                  <a:pt x="115173" y="33832"/>
                </a:lnTo>
                <a:lnTo>
                  <a:pt x="87256" y="5855"/>
                </a:lnTo>
                <a:lnTo>
                  <a:pt x="63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" name="object 464"/>
          <p:cNvSpPr/>
          <p:nvPr/>
        </p:nvSpPr>
        <p:spPr>
          <a:xfrm>
            <a:off x="2652285" y="409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52"/>
                </a:lnTo>
                <a:lnTo>
                  <a:pt x="729" y="53753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5"/>
                </a:lnTo>
                <a:lnTo>
                  <a:pt x="115172" y="33829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" name="object 465"/>
          <p:cNvSpPr/>
          <p:nvPr/>
        </p:nvSpPr>
        <p:spPr>
          <a:xfrm>
            <a:off x="1251365" y="430812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05" y="0"/>
                </a:moveTo>
                <a:lnTo>
                  <a:pt x="16251" y="14021"/>
                </a:lnTo>
                <a:lnTo>
                  <a:pt x="0" y="42865"/>
                </a:lnTo>
                <a:lnTo>
                  <a:pt x="731" y="53768"/>
                </a:lnTo>
                <a:lnTo>
                  <a:pt x="22928" y="85820"/>
                </a:lnTo>
                <a:lnTo>
                  <a:pt x="56973" y="94854"/>
                </a:lnTo>
                <a:lnTo>
                  <a:pt x="69310" y="93746"/>
                </a:lnTo>
                <a:lnTo>
                  <a:pt x="104785" y="77311"/>
                </a:lnTo>
                <a:lnTo>
                  <a:pt x="117586" y="45046"/>
                </a:lnTo>
                <a:lnTo>
                  <a:pt x="115171" y="33829"/>
                </a:lnTo>
                <a:lnTo>
                  <a:pt x="87226" y="5842"/>
                </a:lnTo>
                <a:lnTo>
                  <a:pt x="631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" name="object 466"/>
          <p:cNvSpPr/>
          <p:nvPr/>
        </p:nvSpPr>
        <p:spPr>
          <a:xfrm>
            <a:off x="1022766" y="4522985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09" y="0"/>
                </a:moveTo>
                <a:lnTo>
                  <a:pt x="16256" y="14017"/>
                </a:lnTo>
                <a:lnTo>
                  <a:pt x="0" y="42852"/>
                </a:lnTo>
                <a:lnTo>
                  <a:pt x="731" y="53755"/>
                </a:lnTo>
                <a:lnTo>
                  <a:pt x="22929" y="85811"/>
                </a:lnTo>
                <a:lnTo>
                  <a:pt x="56972" y="94852"/>
                </a:lnTo>
                <a:lnTo>
                  <a:pt x="69308" y="93744"/>
                </a:lnTo>
                <a:lnTo>
                  <a:pt x="104777" y="77306"/>
                </a:lnTo>
                <a:lnTo>
                  <a:pt x="117586" y="45040"/>
                </a:lnTo>
                <a:lnTo>
                  <a:pt x="115171" y="33823"/>
                </a:lnTo>
                <a:lnTo>
                  <a:pt x="87231" y="5845"/>
                </a:lnTo>
                <a:lnTo>
                  <a:pt x="63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" name="object 467"/>
          <p:cNvSpPr/>
          <p:nvPr/>
        </p:nvSpPr>
        <p:spPr>
          <a:xfrm>
            <a:off x="743366" y="434905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09" y="0"/>
                </a:moveTo>
                <a:lnTo>
                  <a:pt x="16256" y="14017"/>
                </a:lnTo>
                <a:lnTo>
                  <a:pt x="0" y="42852"/>
                </a:lnTo>
                <a:lnTo>
                  <a:pt x="731" y="53755"/>
                </a:lnTo>
                <a:lnTo>
                  <a:pt x="22929" y="85811"/>
                </a:lnTo>
                <a:lnTo>
                  <a:pt x="56972" y="94852"/>
                </a:lnTo>
                <a:lnTo>
                  <a:pt x="69308" y="93744"/>
                </a:lnTo>
                <a:lnTo>
                  <a:pt x="104777" y="77306"/>
                </a:lnTo>
                <a:lnTo>
                  <a:pt x="117586" y="45040"/>
                </a:lnTo>
                <a:lnTo>
                  <a:pt x="115171" y="33823"/>
                </a:lnTo>
                <a:lnTo>
                  <a:pt x="87231" y="5845"/>
                </a:lnTo>
                <a:lnTo>
                  <a:pt x="63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" name="object 468"/>
          <p:cNvSpPr/>
          <p:nvPr/>
        </p:nvSpPr>
        <p:spPr>
          <a:xfrm>
            <a:off x="2320014" y="503881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6" y="0"/>
                </a:moveTo>
                <a:lnTo>
                  <a:pt x="16278" y="14009"/>
                </a:lnTo>
                <a:lnTo>
                  <a:pt x="0" y="42846"/>
                </a:lnTo>
                <a:lnTo>
                  <a:pt x="726" y="53750"/>
                </a:lnTo>
                <a:lnTo>
                  <a:pt x="22914" y="85796"/>
                </a:lnTo>
                <a:lnTo>
                  <a:pt x="56966" y="94841"/>
                </a:lnTo>
                <a:lnTo>
                  <a:pt x="69304" y="93736"/>
                </a:lnTo>
                <a:lnTo>
                  <a:pt x="104770" y="77313"/>
                </a:lnTo>
                <a:lnTo>
                  <a:pt x="117587" y="45053"/>
                </a:lnTo>
                <a:lnTo>
                  <a:pt x="115173" y="33836"/>
                </a:lnTo>
                <a:lnTo>
                  <a:pt x="87248" y="5855"/>
                </a:lnTo>
                <a:lnTo>
                  <a:pt x="6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" name="object 469"/>
          <p:cNvSpPr/>
          <p:nvPr/>
        </p:nvSpPr>
        <p:spPr>
          <a:xfrm>
            <a:off x="2679223" y="4995415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" name="object 470"/>
          <p:cNvSpPr/>
          <p:nvPr/>
        </p:nvSpPr>
        <p:spPr>
          <a:xfrm>
            <a:off x="2786987" y="4460056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5"/>
                </a:lnTo>
                <a:lnTo>
                  <a:pt x="728" y="53758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9"/>
                </a:lnTo>
                <a:lnTo>
                  <a:pt x="115172" y="33831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" name="object 471"/>
          <p:cNvSpPr/>
          <p:nvPr/>
        </p:nvSpPr>
        <p:spPr>
          <a:xfrm>
            <a:off x="1969784" y="332424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4" y="0"/>
                </a:moveTo>
                <a:lnTo>
                  <a:pt x="16269" y="14006"/>
                </a:lnTo>
                <a:lnTo>
                  <a:pt x="0" y="42839"/>
                </a:lnTo>
                <a:lnTo>
                  <a:pt x="728" y="53740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9" y="93734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2" y="33823"/>
                </a:lnTo>
                <a:lnTo>
                  <a:pt x="87247" y="5851"/>
                </a:lnTo>
                <a:lnTo>
                  <a:pt x="63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" name="object 472"/>
          <p:cNvSpPr/>
          <p:nvPr/>
        </p:nvSpPr>
        <p:spPr>
          <a:xfrm>
            <a:off x="2921689" y="456857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" name="object 473"/>
          <p:cNvSpPr/>
          <p:nvPr/>
        </p:nvSpPr>
        <p:spPr>
          <a:xfrm>
            <a:off x="2876793" y="522691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63126" y="0"/>
                </a:moveTo>
                <a:lnTo>
                  <a:pt x="16278" y="13999"/>
                </a:lnTo>
                <a:lnTo>
                  <a:pt x="0" y="42837"/>
                </a:lnTo>
                <a:lnTo>
                  <a:pt x="726" y="53740"/>
                </a:lnTo>
                <a:lnTo>
                  <a:pt x="22914" y="85787"/>
                </a:lnTo>
                <a:lnTo>
                  <a:pt x="56961" y="94832"/>
                </a:lnTo>
                <a:lnTo>
                  <a:pt x="69299" y="93726"/>
                </a:lnTo>
                <a:lnTo>
                  <a:pt x="104770" y="77304"/>
                </a:lnTo>
                <a:lnTo>
                  <a:pt x="117587" y="45043"/>
                </a:lnTo>
                <a:lnTo>
                  <a:pt x="115173" y="33826"/>
                </a:lnTo>
                <a:lnTo>
                  <a:pt x="87251" y="5855"/>
                </a:lnTo>
                <a:lnTo>
                  <a:pt x="6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" name="object 474"/>
          <p:cNvSpPr/>
          <p:nvPr/>
        </p:nvSpPr>
        <p:spPr>
          <a:xfrm>
            <a:off x="1808133" y="3165084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" name="object 475"/>
          <p:cNvSpPr/>
          <p:nvPr/>
        </p:nvSpPr>
        <p:spPr>
          <a:xfrm>
            <a:off x="3702965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63126" y="0"/>
                </a:moveTo>
                <a:lnTo>
                  <a:pt x="16268" y="14015"/>
                </a:lnTo>
                <a:lnTo>
                  <a:pt x="0" y="42849"/>
                </a:lnTo>
                <a:lnTo>
                  <a:pt x="729" y="53750"/>
                </a:lnTo>
                <a:lnTo>
                  <a:pt x="22931" y="85794"/>
                </a:lnTo>
                <a:lnTo>
                  <a:pt x="56981" y="94840"/>
                </a:lnTo>
                <a:lnTo>
                  <a:pt x="69318" y="93734"/>
                </a:lnTo>
                <a:lnTo>
                  <a:pt x="104780" y="77303"/>
                </a:lnTo>
                <a:lnTo>
                  <a:pt x="117596" y="45043"/>
                </a:lnTo>
                <a:lnTo>
                  <a:pt x="115182" y="33826"/>
                </a:lnTo>
                <a:lnTo>
                  <a:pt x="87247" y="5846"/>
                </a:lnTo>
                <a:lnTo>
                  <a:pt x="6312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" name="object 476"/>
          <p:cNvSpPr/>
          <p:nvPr/>
        </p:nvSpPr>
        <p:spPr>
          <a:xfrm>
            <a:off x="3702965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100324" y="13813"/>
                </a:moveTo>
                <a:lnTo>
                  <a:pt x="109425" y="23242"/>
                </a:lnTo>
                <a:lnTo>
                  <a:pt x="115182" y="33826"/>
                </a:lnTo>
                <a:lnTo>
                  <a:pt x="117596" y="45043"/>
                </a:lnTo>
                <a:lnTo>
                  <a:pt x="116667" y="56375"/>
                </a:lnTo>
                <a:lnTo>
                  <a:pt x="81612" y="90478"/>
                </a:lnTo>
                <a:lnTo>
                  <a:pt x="56981" y="94840"/>
                </a:lnTo>
                <a:lnTo>
                  <a:pt x="44922" y="93850"/>
                </a:lnTo>
                <a:lnTo>
                  <a:pt x="4721" y="64757"/>
                </a:lnTo>
                <a:lnTo>
                  <a:pt x="0" y="42849"/>
                </a:lnTo>
                <a:lnTo>
                  <a:pt x="2420" y="32377"/>
                </a:lnTo>
                <a:lnTo>
                  <a:pt x="38268" y="2714"/>
                </a:lnTo>
                <a:lnTo>
                  <a:pt x="63126" y="0"/>
                </a:lnTo>
                <a:lnTo>
                  <a:pt x="75503" y="1854"/>
                </a:lnTo>
                <a:lnTo>
                  <a:pt x="87247" y="5846"/>
                </a:lnTo>
                <a:lnTo>
                  <a:pt x="97909" y="11971"/>
                </a:lnTo>
                <a:lnTo>
                  <a:pt x="10032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" name="object 477"/>
          <p:cNvSpPr/>
          <p:nvPr/>
        </p:nvSpPr>
        <p:spPr>
          <a:xfrm>
            <a:off x="3155176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" name="object 478"/>
          <p:cNvSpPr/>
          <p:nvPr/>
        </p:nvSpPr>
        <p:spPr>
          <a:xfrm>
            <a:off x="3155176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" name="object 479"/>
          <p:cNvSpPr/>
          <p:nvPr/>
        </p:nvSpPr>
        <p:spPr>
          <a:xfrm>
            <a:off x="2742078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63134" y="0"/>
                </a:moveTo>
                <a:lnTo>
                  <a:pt x="16280" y="13998"/>
                </a:lnTo>
                <a:lnTo>
                  <a:pt x="0" y="42841"/>
                </a:lnTo>
                <a:lnTo>
                  <a:pt x="725" y="53743"/>
                </a:lnTo>
                <a:lnTo>
                  <a:pt x="22912" y="85785"/>
                </a:lnTo>
                <a:lnTo>
                  <a:pt x="56968" y="94833"/>
                </a:lnTo>
                <a:lnTo>
                  <a:pt x="69309" y="93729"/>
                </a:lnTo>
                <a:lnTo>
                  <a:pt x="104771" y="77314"/>
                </a:lnTo>
                <a:lnTo>
                  <a:pt x="117590" y="45055"/>
                </a:lnTo>
                <a:lnTo>
                  <a:pt x="115179" y="33836"/>
                </a:lnTo>
                <a:lnTo>
                  <a:pt x="87261" y="5852"/>
                </a:lnTo>
                <a:lnTo>
                  <a:pt x="6313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" name="object 480"/>
          <p:cNvSpPr/>
          <p:nvPr/>
        </p:nvSpPr>
        <p:spPr>
          <a:xfrm>
            <a:off x="2742078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100327" y="13814"/>
                </a:moveTo>
                <a:lnTo>
                  <a:pt x="109424" y="23249"/>
                </a:lnTo>
                <a:lnTo>
                  <a:pt x="115179" y="33836"/>
                </a:lnTo>
                <a:lnTo>
                  <a:pt x="117590" y="45055"/>
                </a:lnTo>
                <a:lnTo>
                  <a:pt x="116660" y="56387"/>
                </a:lnTo>
                <a:lnTo>
                  <a:pt x="81604" y="90477"/>
                </a:lnTo>
                <a:lnTo>
                  <a:pt x="56968" y="94833"/>
                </a:lnTo>
                <a:lnTo>
                  <a:pt x="44907" y="93842"/>
                </a:lnTo>
                <a:lnTo>
                  <a:pt x="4712" y="64750"/>
                </a:lnTo>
                <a:lnTo>
                  <a:pt x="0" y="42841"/>
                </a:lnTo>
                <a:lnTo>
                  <a:pt x="2424" y="32367"/>
                </a:lnTo>
                <a:lnTo>
                  <a:pt x="38274" y="2707"/>
                </a:lnTo>
                <a:lnTo>
                  <a:pt x="63134" y="0"/>
                </a:lnTo>
                <a:lnTo>
                  <a:pt x="75514" y="1857"/>
                </a:lnTo>
                <a:lnTo>
                  <a:pt x="87261" y="5852"/>
                </a:lnTo>
                <a:lnTo>
                  <a:pt x="97924" y="11981"/>
                </a:lnTo>
                <a:lnTo>
                  <a:pt x="100327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" name="object 481"/>
          <p:cNvSpPr/>
          <p:nvPr/>
        </p:nvSpPr>
        <p:spPr>
          <a:xfrm>
            <a:off x="2571460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6" y="0"/>
                </a:moveTo>
                <a:lnTo>
                  <a:pt x="16278" y="14009"/>
                </a:lnTo>
                <a:lnTo>
                  <a:pt x="0" y="42846"/>
                </a:lnTo>
                <a:lnTo>
                  <a:pt x="726" y="53750"/>
                </a:lnTo>
                <a:lnTo>
                  <a:pt x="22914" y="85796"/>
                </a:lnTo>
                <a:lnTo>
                  <a:pt x="56966" y="94841"/>
                </a:lnTo>
                <a:lnTo>
                  <a:pt x="69304" y="93736"/>
                </a:lnTo>
                <a:lnTo>
                  <a:pt x="104770" y="77313"/>
                </a:lnTo>
                <a:lnTo>
                  <a:pt x="117587" y="45053"/>
                </a:lnTo>
                <a:lnTo>
                  <a:pt x="115173" y="33836"/>
                </a:lnTo>
                <a:lnTo>
                  <a:pt x="87248" y="5855"/>
                </a:lnTo>
                <a:lnTo>
                  <a:pt x="6312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" name="object 482"/>
          <p:cNvSpPr/>
          <p:nvPr/>
        </p:nvSpPr>
        <p:spPr>
          <a:xfrm>
            <a:off x="2571460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5" y="13823"/>
                </a:moveTo>
                <a:lnTo>
                  <a:pt x="109415" y="23253"/>
                </a:lnTo>
                <a:lnTo>
                  <a:pt x="115173" y="33836"/>
                </a:lnTo>
                <a:lnTo>
                  <a:pt x="117587" y="45053"/>
                </a:lnTo>
                <a:lnTo>
                  <a:pt x="116658" y="56385"/>
                </a:lnTo>
                <a:lnTo>
                  <a:pt x="81600" y="90482"/>
                </a:lnTo>
                <a:lnTo>
                  <a:pt x="56966" y="94841"/>
                </a:lnTo>
                <a:lnTo>
                  <a:pt x="44906" y="93851"/>
                </a:lnTo>
                <a:lnTo>
                  <a:pt x="4713" y="64758"/>
                </a:lnTo>
                <a:lnTo>
                  <a:pt x="0" y="42846"/>
                </a:lnTo>
                <a:lnTo>
                  <a:pt x="2424" y="32373"/>
                </a:lnTo>
                <a:lnTo>
                  <a:pt x="38270" y="2710"/>
                </a:lnTo>
                <a:lnTo>
                  <a:pt x="63126" y="0"/>
                </a:lnTo>
                <a:lnTo>
                  <a:pt x="75503" y="1858"/>
                </a:lnTo>
                <a:lnTo>
                  <a:pt x="87248" y="5855"/>
                </a:lnTo>
                <a:lnTo>
                  <a:pt x="97910" y="11988"/>
                </a:lnTo>
                <a:lnTo>
                  <a:pt x="100315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" name="object 483"/>
          <p:cNvSpPr/>
          <p:nvPr/>
        </p:nvSpPr>
        <p:spPr>
          <a:xfrm>
            <a:off x="3200071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63113" y="0"/>
                </a:moveTo>
                <a:lnTo>
                  <a:pt x="16252" y="14020"/>
                </a:lnTo>
                <a:lnTo>
                  <a:pt x="0" y="42868"/>
                </a:lnTo>
                <a:lnTo>
                  <a:pt x="731" y="53772"/>
                </a:lnTo>
                <a:lnTo>
                  <a:pt x="22929" y="85817"/>
                </a:lnTo>
                <a:lnTo>
                  <a:pt x="56983" y="94845"/>
                </a:lnTo>
                <a:lnTo>
                  <a:pt x="69324" y="93738"/>
                </a:lnTo>
                <a:lnTo>
                  <a:pt x="104797" y="77314"/>
                </a:lnTo>
                <a:lnTo>
                  <a:pt x="117599" y="45051"/>
                </a:lnTo>
                <a:lnTo>
                  <a:pt x="115183" y="33832"/>
                </a:lnTo>
                <a:lnTo>
                  <a:pt x="87235" y="5840"/>
                </a:lnTo>
                <a:lnTo>
                  <a:pt x="6311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" name="object 484"/>
          <p:cNvSpPr/>
          <p:nvPr/>
        </p:nvSpPr>
        <p:spPr>
          <a:xfrm>
            <a:off x="3200071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100328" y="13813"/>
                </a:moveTo>
                <a:lnTo>
                  <a:pt x="109426" y="23246"/>
                </a:lnTo>
                <a:lnTo>
                  <a:pt x="115183" y="33832"/>
                </a:lnTo>
                <a:lnTo>
                  <a:pt x="117599" y="45051"/>
                </a:lnTo>
                <a:lnTo>
                  <a:pt x="116673" y="56384"/>
                </a:lnTo>
                <a:lnTo>
                  <a:pt x="81621" y="90482"/>
                </a:lnTo>
                <a:lnTo>
                  <a:pt x="56983" y="94845"/>
                </a:lnTo>
                <a:lnTo>
                  <a:pt x="44922" y="93859"/>
                </a:lnTo>
                <a:lnTo>
                  <a:pt x="4722" y="64781"/>
                </a:lnTo>
                <a:lnTo>
                  <a:pt x="0" y="42868"/>
                </a:lnTo>
                <a:lnTo>
                  <a:pt x="2417" y="32392"/>
                </a:lnTo>
                <a:lnTo>
                  <a:pt x="38254" y="2718"/>
                </a:lnTo>
                <a:lnTo>
                  <a:pt x="63113" y="0"/>
                </a:lnTo>
                <a:lnTo>
                  <a:pt x="75491" y="1851"/>
                </a:lnTo>
                <a:lnTo>
                  <a:pt x="87235" y="5840"/>
                </a:lnTo>
                <a:lnTo>
                  <a:pt x="97898" y="11961"/>
                </a:lnTo>
                <a:lnTo>
                  <a:pt x="100328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" name="object 485"/>
          <p:cNvSpPr/>
          <p:nvPr/>
        </p:nvSpPr>
        <p:spPr>
          <a:xfrm>
            <a:off x="282290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" name="object 486"/>
          <p:cNvSpPr/>
          <p:nvPr/>
        </p:nvSpPr>
        <p:spPr>
          <a:xfrm>
            <a:off x="282290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" name="object 487"/>
          <p:cNvSpPr/>
          <p:nvPr/>
        </p:nvSpPr>
        <p:spPr>
          <a:xfrm>
            <a:off x="2966586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7" y="0"/>
                </a:moveTo>
                <a:lnTo>
                  <a:pt x="16257" y="14016"/>
                </a:lnTo>
                <a:lnTo>
                  <a:pt x="0" y="42860"/>
                </a:lnTo>
                <a:lnTo>
                  <a:pt x="730" y="53763"/>
                </a:lnTo>
                <a:lnTo>
                  <a:pt x="22929" y="85808"/>
                </a:lnTo>
                <a:lnTo>
                  <a:pt x="56983" y="94843"/>
                </a:lnTo>
                <a:lnTo>
                  <a:pt x="69322" y="93736"/>
                </a:lnTo>
                <a:lnTo>
                  <a:pt x="104790" y="77309"/>
                </a:lnTo>
                <a:lnTo>
                  <a:pt x="117599" y="45050"/>
                </a:lnTo>
                <a:lnTo>
                  <a:pt x="115184" y="33832"/>
                </a:lnTo>
                <a:lnTo>
                  <a:pt x="87240" y="5842"/>
                </a:lnTo>
                <a:lnTo>
                  <a:pt x="631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" name="object 488"/>
          <p:cNvSpPr/>
          <p:nvPr/>
        </p:nvSpPr>
        <p:spPr>
          <a:xfrm>
            <a:off x="2966586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00327" y="13813"/>
                </a:moveTo>
                <a:lnTo>
                  <a:pt x="109427" y="23247"/>
                </a:lnTo>
                <a:lnTo>
                  <a:pt x="115184" y="33832"/>
                </a:lnTo>
                <a:lnTo>
                  <a:pt x="117599" y="45050"/>
                </a:lnTo>
                <a:lnTo>
                  <a:pt x="116672" y="56381"/>
                </a:lnTo>
                <a:lnTo>
                  <a:pt x="81618" y="90480"/>
                </a:lnTo>
                <a:lnTo>
                  <a:pt x="56983" y="94843"/>
                </a:lnTo>
                <a:lnTo>
                  <a:pt x="44922" y="93856"/>
                </a:lnTo>
                <a:lnTo>
                  <a:pt x="4721" y="64771"/>
                </a:lnTo>
                <a:lnTo>
                  <a:pt x="0" y="42860"/>
                </a:lnTo>
                <a:lnTo>
                  <a:pt x="2418" y="32386"/>
                </a:lnTo>
                <a:lnTo>
                  <a:pt x="38257" y="2716"/>
                </a:lnTo>
                <a:lnTo>
                  <a:pt x="63117" y="0"/>
                </a:lnTo>
                <a:lnTo>
                  <a:pt x="75495" y="1853"/>
                </a:lnTo>
                <a:lnTo>
                  <a:pt x="87240" y="5842"/>
                </a:lnTo>
                <a:lnTo>
                  <a:pt x="97902" y="11965"/>
                </a:lnTo>
                <a:lnTo>
                  <a:pt x="100327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" name="object 489"/>
          <p:cNvSpPr/>
          <p:nvPr/>
        </p:nvSpPr>
        <p:spPr>
          <a:xfrm>
            <a:off x="2463695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63135" y="0"/>
                </a:moveTo>
                <a:lnTo>
                  <a:pt x="16283" y="13995"/>
                </a:lnTo>
                <a:lnTo>
                  <a:pt x="0" y="42829"/>
                </a:lnTo>
                <a:lnTo>
                  <a:pt x="725" y="53730"/>
                </a:lnTo>
                <a:lnTo>
                  <a:pt x="22915" y="85778"/>
                </a:lnTo>
                <a:lnTo>
                  <a:pt x="56965" y="94829"/>
                </a:lnTo>
                <a:lnTo>
                  <a:pt x="69303" y="93724"/>
                </a:lnTo>
                <a:lnTo>
                  <a:pt x="104763" y="77298"/>
                </a:lnTo>
                <a:lnTo>
                  <a:pt x="117587" y="45042"/>
                </a:lnTo>
                <a:lnTo>
                  <a:pt x="115173" y="33826"/>
                </a:lnTo>
                <a:lnTo>
                  <a:pt x="87260" y="5857"/>
                </a:lnTo>
                <a:lnTo>
                  <a:pt x="6313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" name="object 490"/>
          <p:cNvSpPr/>
          <p:nvPr/>
        </p:nvSpPr>
        <p:spPr>
          <a:xfrm>
            <a:off x="2463695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100314" y="13814"/>
                </a:moveTo>
                <a:lnTo>
                  <a:pt x="109416" y="23244"/>
                </a:lnTo>
                <a:lnTo>
                  <a:pt x="115173" y="33826"/>
                </a:lnTo>
                <a:lnTo>
                  <a:pt x="117587" y="45042"/>
                </a:lnTo>
                <a:lnTo>
                  <a:pt x="116656" y="56372"/>
                </a:lnTo>
                <a:lnTo>
                  <a:pt x="81597" y="90470"/>
                </a:lnTo>
                <a:lnTo>
                  <a:pt x="56965" y="94829"/>
                </a:lnTo>
                <a:lnTo>
                  <a:pt x="44906" y="93838"/>
                </a:lnTo>
                <a:lnTo>
                  <a:pt x="4712" y="64738"/>
                </a:lnTo>
                <a:lnTo>
                  <a:pt x="0" y="42829"/>
                </a:lnTo>
                <a:lnTo>
                  <a:pt x="2425" y="32357"/>
                </a:lnTo>
                <a:lnTo>
                  <a:pt x="38276" y="2705"/>
                </a:lnTo>
                <a:lnTo>
                  <a:pt x="63135" y="0"/>
                </a:lnTo>
                <a:lnTo>
                  <a:pt x="75514" y="1859"/>
                </a:lnTo>
                <a:lnTo>
                  <a:pt x="87260" y="5857"/>
                </a:lnTo>
                <a:lnTo>
                  <a:pt x="97923" y="11989"/>
                </a:lnTo>
                <a:lnTo>
                  <a:pt x="100314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" name="object 491"/>
          <p:cNvSpPr/>
          <p:nvPr/>
        </p:nvSpPr>
        <p:spPr>
          <a:xfrm>
            <a:off x="2652285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" name="object 492"/>
          <p:cNvSpPr/>
          <p:nvPr/>
        </p:nvSpPr>
        <p:spPr>
          <a:xfrm>
            <a:off x="2652285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" name="object 493"/>
          <p:cNvSpPr/>
          <p:nvPr/>
        </p:nvSpPr>
        <p:spPr>
          <a:xfrm>
            <a:off x="1404026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" name="object 494"/>
          <p:cNvSpPr/>
          <p:nvPr/>
        </p:nvSpPr>
        <p:spPr>
          <a:xfrm>
            <a:off x="1404026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" name="object 495"/>
          <p:cNvSpPr/>
          <p:nvPr/>
        </p:nvSpPr>
        <p:spPr>
          <a:xfrm>
            <a:off x="559886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" name="object 496"/>
          <p:cNvSpPr/>
          <p:nvPr/>
        </p:nvSpPr>
        <p:spPr>
          <a:xfrm>
            <a:off x="559886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" name="object 497"/>
          <p:cNvSpPr/>
          <p:nvPr/>
        </p:nvSpPr>
        <p:spPr>
          <a:xfrm>
            <a:off x="1448886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0"/>
                </a:lnTo>
                <a:lnTo>
                  <a:pt x="728" y="53754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4"/>
                </a:lnTo>
                <a:lnTo>
                  <a:pt x="115172" y="33826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" name="object 498"/>
          <p:cNvSpPr/>
          <p:nvPr/>
        </p:nvSpPr>
        <p:spPr>
          <a:xfrm>
            <a:off x="1448886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2"/>
                </a:lnTo>
                <a:lnTo>
                  <a:pt x="115172" y="33826"/>
                </a:lnTo>
                <a:lnTo>
                  <a:pt x="117587" y="45044"/>
                </a:lnTo>
                <a:lnTo>
                  <a:pt x="116659" y="56378"/>
                </a:lnTo>
                <a:lnTo>
                  <a:pt x="81605" y="90480"/>
                </a:lnTo>
                <a:lnTo>
                  <a:pt x="56971" y="94843"/>
                </a:lnTo>
                <a:lnTo>
                  <a:pt x="44912" y="93854"/>
                </a:lnTo>
                <a:lnTo>
                  <a:pt x="4718" y="64764"/>
                </a:lnTo>
                <a:lnTo>
                  <a:pt x="0" y="42850"/>
                </a:lnTo>
                <a:lnTo>
                  <a:pt x="2420" y="32375"/>
                </a:lnTo>
                <a:lnTo>
                  <a:pt x="38263" y="2712"/>
                </a:lnTo>
                <a:lnTo>
                  <a:pt x="63121" y="0"/>
                </a:lnTo>
                <a:lnTo>
                  <a:pt x="75499" y="1855"/>
                </a:lnTo>
                <a:lnTo>
                  <a:pt x="87243" y="5849"/>
                </a:lnTo>
                <a:lnTo>
                  <a:pt x="97905" y="11976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" name="object 499"/>
          <p:cNvSpPr/>
          <p:nvPr/>
        </p:nvSpPr>
        <p:spPr>
          <a:xfrm>
            <a:off x="699586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5"/>
                </a:lnTo>
                <a:lnTo>
                  <a:pt x="731" y="53768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6"/>
                </a:lnTo>
                <a:lnTo>
                  <a:pt x="115171" y="33829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" name="object 500"/>
          <p:cNvSpPr/>
          <p:nvPr/>
        </p:nvSpPr>
        <p:spPr>
          <a:xfrm>
            <a:off x="699586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00315" y="13813"/>
                </a:moveTo>
                <a:lnTo>
                  <a:pt x="109414" y="23245"/>
                </a:lnTo>
                <a:lnTo>
                  <a:pt x="115171" y="33829"/>
                </a:lnTo>
                <a:lnTo>
                  <a:pt x="117586" y="45046"/>
                </a:lnTo>
                <a:lnTo>
                  <a:pt x="116661" y="56378"/>
                </a:lnTo>
                <a:lnTo>
                  <a:pt x="81611" y="90488"/>
                </a:lnTo>
                <a:lnTo>
                  <a:pt x="56977" y="94854"/>
                </a:lnTo>
                <a:lnTo>
                  <a:pt x="44919" y="93867"/>
                </a:lnTo>
                <a:lnTo>
                  <a:pt x="4723" y="64777"/>
                </a:lnTo>
                <a:lnTo>
                  <a:pt x="0" y="42865"/>
                </a:lnTo>
                <a:lnTo>
                  <a:pt x="2416" y="32391"/>
                </a:lnTo>
                <a:lnTo>
                  <a:pt x="38254" y="2717"/>
                </a:lnTo>
                <a:lnTo>
                  <a:pt x="63110" y="0"/>
                </a:lnTo>
                <a:lnTo>
                  <a:pt x="75487" y="1853"/>
                </a:lnTo>
                <a:lnTo>
                  <a:pt x="87230" y="5842"/>
                </a:lnTo>
                <a:lnTo>
                  <a:pt x="97892" y="11966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" name="object 501"/>
          <p:cNvSpPr/>
          <p:nvPr/>
        </p:nvSpPr>
        <p:spPr>
          <a:xfrm>
            <a:off x="496386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" name="object 502"/>
          <p:cNvSpPr/>
          <p:nvPr/>
        </p:nvSpPr>
        <p:spPr>
          <a:xfrm>
            <a:off x="496386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" name="object 503"/>
          <p:cNvSpPr/>
          <p:nvPr/>
        </p:nvSpPr>
        <p:spPr>
          <a:xfrm>
            <a:off x="1766386" y="5838318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63116" y="0"/>
                </a:moveTo>
                <a:lnTo>
                  <a:pt x="16265" y="14020"/>
                </a:lnTo>
                <a:lnTo>
                  <a:pt x="0" y="42860"/>
                </a:lnTo>
                <a:lnTo>
                  <a:pt x="728" y="53764"/>
                </a:lnTo>
                <a:lnTo>
                  <a:pt x="22921" y="85813"/>
                </a:lnTo>
                <a:lnTo>
                  <a:pt x="56971" y="94853"/>
                </a:lnTo>
                <a:lnTo>
                  <a:pt x="69310" y="93746"/>
                </a:lnTo>
                <a:lnTo>
                  <a:pt x="104777" y="77318"/>
                </a:lnTo>
                <a:lnTo>
                  <a:pt x="117587" y="45054"/>
                </a:lnTo>
                <a:lnTo>
                  <a:pt x="115172" y="33836"/>
                </a:lnTo>
                <a:lnTo>
                  <a:pt x="87236" y="5850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" name="object 504"/>
          <p:cNvSpPr/>
          <p:nvPr/>
        </p:nvSpPr>
        <p:spPr>
          <a:xfrm>
            <a:off x="1017086" y="561323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" name="object 505"/>
          <p:cNvSpPr/>
          <p:nvPr/>
        </p:nvSpPr>
        <p:spPr>
          <a:xfrm>
            <a:off x="1817186" y="595086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0"/>
                </a:lnTo>
                <a:lnTo>
                  <a:pt x="728" y="53754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4"/>
                </a:lnTo>
                <a:lnTo>
                  <a:pt x="115172" y="33826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" name="object 506"/>
          <p:cNvSpPr/>
          <p:nvPr/>
        </p:nvSpPr>
        <p:spPr>
          <a:xfrm>
            <a:off x="335378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" name="object 507"/>
          <p:cNvSpPr/>
          <p:nvPr/>
        </p:nvSpPr>
        <p:spPr>
          <a:xfrm>
            <a:off x="335378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" name="object 508"/>
          <p:cNvSpPr/>
          <p:nvPr/>
        </p:nvSpPr>
        <p:spPr>
          <a:xfrm>
            <a:off x="1987743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" name="object 509"/>
          <p:cNvSpPr/>
          <p:nvPr/>
        </p:nvSpPr>
        <p:spPr>
          <a:xfrm>
            <a:off x="1987743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" name="object 510"/>
          <p:cNvSpPr/>
          <p:nvPr/>
        </p:nvSpPr>
        <p:spPr>
          <a:xfrm>
            <a:off x="2320013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" name="object 511"/>
          <p:cNvSpPr/>
          <p:nvPr/>
        </p:nvSpPr>
        <p:spPr>
          <a:xfrm>
            <a:off x="2320013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" name="object 512"/>
          <p:cNvSpPr/>
          <p:nvPr/>
        </p:nvSpPr>
        <p:spPr>
          <a:xfrm>
            <a:off x="2517571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63112" y="0"/>
                </a:moveTo>
                <a:lnTo>
                  <a:pt x="16246" y="14024"/>
                </a:lnTo>
                <a:lnTo>
                  <a:pt x="0" y="42858"/>
                </a:lnTo>
                <a:lnTo>
                  <a:pt x="733" y="53760"/>
                </a:lnTo>
                <a:lnTo>
                  <a:pt x="22940" y="85817"/>
                </a:lnTo>
                <a:lnTo>
                  <a:pt x="56990" y="94851"/>
                </a:lnTo>
                <a:lnTo>
                  <a:pt x="69328" y="93740"/>
                </a:lnTo>
                <a:lnTo>
                  <a:pt x="104789" y="77296"/>
                </a:lnTo>
                <a:lnTo>
                  <a:pt x="117595" y="45033"/>
                </a:lnTo>
                <a:lnTo>
                  <a:pt x="115178" y="33819"/>
                </a:lnTo>
                <a:lnTo>
                  <a:pt x="87231" y="5841"/>
                </a:lnTo>
                <a:lnTo>
                  <a:pt x="6311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" name="object 513"/>
          <p:cNvSpPr/>
          <p:nvPr/>
        </p:nvSpPr>
        <p:spPr>
          <a:xfrm>
            <a:off x="2517571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00314" y="13813"/>
                </a:moveTo>
                <a:lnTo>
                  <a:pt x="109417" y="23239"/>
                </a:lnTo>
                <a:lnTo>
                  <a:pt x="115178" y="33819"/>
                </a:lnTo>
                <a:lnTo>
                  <a:pt x="117595" y="45033"/>
                </a:lnTo>
                <a:lnTo>
                  <a:pt x="116669" y="56364"/>
                </a:lnTo>
                <a:lnTo>
                  <a:pt x="81622" y="90480"/>
                </a:lnTo>
                <a:lnTo>
                  <a:pt x="56990" y="94851"/>
                </a:lnTo>
                <a:lnTo>
                  <a:pt x="44931" y="93865"/>
                </a:lnTo>
                <a:lnTo>
                  <a:pt x="4727" y="64769"/>
                </a:lnTo>
                <a:lnTo>
                  <a:pt x="0" y="42858"/>
                </a:lnTo>
                <a:lnTo>
                  <a:pt x="2415" y="32386"/>
                </a:lnTo>
                <a:lnTo>
                  <a:pt x="38252" y="2718"/>
                </a:lnTo>
                <a:lnTo>
                  <a:pt x="63112" y="0"/>
                </a:lnTo>
                <a:lnTo>
                  <a:pt x="75489" y="1852"/>
                </a:lnTo>
                <a:lnTo>
                  <a:pt x="87231" y="5841"/>
                </a:lnTo>
                <a:lnTo>
                  <a:pt x="97889" y="11963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" name="object 514"/>
          <p:cNvSpPr/>
          <p:nvPr/>
        </p:nvSpPr>
        <p:spPr>
          <a:xfrm>
            <a:off x="1080735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63131" y="0"/>
                </a:moveTo>
                <a:lnTo>
                  <a:pt x="16278" y="13999"/>
                </a:lnTo>
                <a:lnTo>
                  <a:pt x="0" y="42837"/>
                </a:lnTo>
                <a:lnTo>
                  <a:pt x="726" y="53740"/>
                </a:lnTo>
                <a:lnTo>
                  <a:pt x="22914" y="85787"/>
                </a:lnTo>
                <a:lnTo>
                  <a:pt x="56966" y="94832"/>
                </a:lnTo>
                <a:lnTo>
                  <a:pt x="69304" y="93726"/>
                </a:lnTo>
                <a:lnTo>
                  <a:pt x="104770" y="77304"/>
                </a:lnTo>
                <a:lnTo>
                  <a:pt x="117587" y="45043"/>
                </a:lnTo>
                <a:lnTo>
                  <a:pt x="115173" y="33826"/>
                </a:lnTo>
                <a:lnTo>
                  <a:pt x="87256" y="5855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" name="object 515"/>
          <p:cNvSpPr/>
          <p:nvPr/>
        </p:nvSpPr>
        <p:spPr>
          <a:xfrm>
            <a:off x="1080735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100315" y="13814"/>
                </a:moveTo>
                <a:lnTo>
                  <a:pt x="109415" y="23243"/>
                </a:lnTo>
                <a:lnTo>
                  <a:pt x="115173" y="33826"/>
                </a:lnTo>
                <a:lnTo>
                  <a:pt x="117587" y="45043"/>
                </a:lnTo>
                <a:lnTo>
                  <a:pt x="116658" y="56375"/>
                </a:lnTo>
                <a:lnTo>
                  <a:pt x="81600" y="90472"/>
                </a:lnTo>
                <a:lnTo>
                  <a:pt x="56966" y="94832"/>
                </a:lnTo>
                <a:lnTo>
                  <a:pt x="44906" y="93841"/>
                </a:lnTo>
                <a:lnTo>
                  <a:pt x="4713" y="64749"/>
                </a:lnTo>
                <a:lnTo>
                  <a:pt x="0" y="42837"/>
                </a:lnTo>
                <a:lnTo>
                  <a:pt x="2424" y="32363"/>
                </a:lnTo>
                <a:lnTo>
                  <a:pt x="38273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6" y="5855"/>
                </a:lnTo>
                <a:lnTo>
                  <a:pt x="97918" y="11986"/>
                </a:lnTo>
                <a:lnTo>
                  <a:pt x="100315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" name="object 516"/>
          <p:cNvSpPr/>
          <p:nvPr/>
        </p:nvSpPr>
        <p:spPr>
          <a:xfrm>
            <a:off x="877535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" name="object 517"/>
          <p:cNvSpPr/>
          <p:nvPr/>
        </p:nvSpPr>
        <p:spPr>
          <a:xfrm>
            <a:off x="877535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3"/>
                </a:lnTo>
                <a:lnTo>
                  <a:pt x="115172" y="33826"/>
                </a:lnTo>
                <a:lnTo>
                  <a:pt x="117587" y="45043"/>
                </a:lnTo>
                <a:lnTo>
                  <a:pt x="116658" y="56375"/>
                </a:lnTo>
                <a:lnTo>
                  <a:pt x="81602" y="90478"/>
                </a:lnTo>
                <a:lnTo>
                  <a:pt x="56971" y="94841"/>
                </a:lnTo>
                <a:lnTo>
                  <a:pt x="44912" y="93851"/>
                </a:lnTo>
                <a:lnTo>
                  <a:pt x="4717" y="64754"/>
                </a:lnTo>
                <a:lnTo>
                  <a:pt x="0" y="42842"/>
                </a:lnTo>
                <a:lnTo>
                  <a:pt x="2421" y="32369"/>
                </a:lnTo>
                <a:lnTo>
                  <a:pt x="38267" y="2710"/>
                </a:lnTo>
                <a:lnTo>
                  <a:pt x="63125" y="0"/>
                </a:lnTo>
                <a:lnTo>
                  <a:pt x="75503" y="1857"/>
                </a:lnTo>
                <a:lnTo>
                  <a:pt x="87248" y="5851"/>
                </a:lnTo>
                <a:lnTo>
                  <a:pt x="97910" y="11980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" name="object 518"/>
          <p:cNvSpPr/>
          <p:nvPr/>
        </p:nvSpPr>
        <p:spPr>
          <a:xfrm>
            <a:off x="32639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0" y="0"/>
                </a:moveTo>
                <a:lnTo>
                  <a:pt x="16256" y="14016"/>
                </a:lnTo>
                <a:lnTo>
                  <a:pt x="0" y="42856"/>
                </a:lnTo>
                <a:lnTo>
                  <a:pt x="730" y="53760"/>
                </a:lnTo>
                <a:lnTo>
                  <a:pt x="22928" y="85810"/>
                </a:lnTo>
                <a:lnTo>
                  <a:pt x="56972" y="94852"/>
                </a:lnTo>
                <a:lnTo>
                  <a:pt x="69308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2" y="33826"/>
                </a:lnTo>
                <a:lnTo>
                  <a:pt x="87231" y="5845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" name="object 519"/>
          <p:cNvSpPr/>
          <p:nvPr/>
        </p:nvSpPr>
        <p:spPr>
          <a:xfrm>
            <a:off x="32639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2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2" y="90487"/>
                </a:lnTo>
                <a:lnTo>
                  <a:pt x="56972" y="94852"/>
                </a:lnTo>
                <a:lnTo>
                  <a:pt x="44915" y="93864"/>
                </a:lnTo>
                <a:lnTo>
                  <a:pt x="4721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5" y="2715"/>
                </a:lnTo>
                <a:lnTo>
                  <a:pt x="63110" y="0"/>
                </a:lnTo>
                <a:lnTo>
                  <a:pt x="75486" y="1854"/>
                </a:lnTo>
                <a:lnTo>
                  <a:pt x="87231" y="5845"/>
                </a:lnTo>
                <a:lnTo>
                  <a:pt x="97896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" name="object 520"/>
          <p:cNvSpPr/>
          <p:nvPr/>
        </p:nvSpPr>
        <p:spPr>
          <a:xfrm>
            <a:off x="3604191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4" y="0"/>
                </a:moveTo>
                <a:lnTo>
                  <a:pt x="16269" y="14006"/>
                </a:lnTo>
                <a:lnTo>
                  <a:pt x="0" y="42839"/>
                </a:lnTo>
                <a:lnTo>
                  <a:pt x="728" y="53740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9" y="93734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2" y="33823"/>
                </a:lnTo>
                <a:lnTo>
                  <a:pt x="87247" y="5851"/>
                </a:lnTo>
                <a:lnTo>
                  <a:pt x="6312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" name="object 521"/>
          <p:cNvSpPr/>
          <p:nvPr/>
        </p:nvSpPr>
        <p:spPr>
          <a:xfrm>
            <a:off x="3604191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2"/>
                </a:lnTo>
                <a:lnTo>
                  <a:pt x="115172" y="33823"/>
                </a:lnTo>
                <a:lnTo>
                  <a:pt x="117587" y="45039"/>
                </a:lnTo>
                <a:lnTo>
                  <a:pt x="116657" y="56369"/>
                </a:lnTo>
                <a:lnTo>
                  <a:pt x="81602" y="90477"/>
                </a:lnTo>
                <a:lnTo>
                  <a:pt x="56971" y="94841"/>
                </a:lnTo>
                <a:lnTo>
                  <a:pt x="44913" y="93851"/>
                </a:lnTo>
                <a:lnTo>
                  <a:pt x="4717" y="64749"/>
                </a:lnTo>
                <a:lnTo>
                  <a:pt x="0" y="42839"/>
                </a:lnTo>
                <a:lnTo>
                  <a:pt x="2421" y="32367"/>
                </a:lnTo>
                <a:lnTo>
                  <a:pt x="38266" y="2710"/>
                </a:lnTo>
                <a:lnTo>
                  <a:pt x="63124" y="0"/>
                </a:lnTo>
                <a:lnTo>
                  <a:pt x="75503" y="1856"/>
                </a:lnTo>
                <a:lnTo>
                  <a:pt x="87247" y="5851"/>
                </a:lnTo>
                <a:lnTo>
                  <a:pt x="97909" y="11979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" name="object 522"/>
          <p:cNvSpPr/>
          <p:nvPr/>
        </p:nvSpPr>
        <p:spPr>
          <a:xfrm>
            <a:off x="2264587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92519" y="0"/>
                </a:moveTo>
                <a:lnTo>
                  <a:pt x="43653" y="13103"/>
                </a:lnTo>
                <a:lnTo>
                  <a:pt x="12872" y="37376"/>
                </a:lnTo>
                <a:lnTo>
                  <a:pt x="0" y="80729"/>
                </a:lnTo>
                <a:lnTo>
                  <a:pt x="1854" y="91970"/>
                </a:lnTo>
                <a:lnTo>
                  <a:pt x="29868" y="133216"/>
                </a:lnTo>
                <a:lnTo>
                  <a:pt x="73410" y="151965"/>
                </a:lnTo>
                <a:lnTo>
                  <a:pt x="97873" y="153741"/>
                </a:lnTo>
                <a:lnTo>
                  <a:pt x="110296" y="152682"/>
                </a:lnTo>
                <a:lnTo>
                  <a:pt x="158063" y="135141"/>
                </a:lnTo>
                <a:lnTo>
                  <a:pt x="184322" y="107463"/>
                </a:lnTo>
                <a:lnTo>
                  <a:pt x="192121" y="74036"/>
                </a:lnTo>
                <a:lnTo>
                  <a:pt x="190606" y="62725"/>
                </a:lnTo>
                <a:lnTo>
                  <a:pt x="163977" y="21882"/>
                </a:lnTo>
                <a:lnTo>
                  <a:pt x="128450" y="3876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" name="object 523"/>
          <p:cNvSpPr/>
          <p:nvPr/>
        </p:nvSpPr>
        <p:spPr>
          <a:xfrm>
            <a:off x="2264587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163977" y="21882"/>
                </a:moveTo>
                <a:lnTo>
                  <a:pt x="190606" y="62725"/>
                </a:lnTo>
                <a:lnTo>
                  <a:pt x="192121" y="74036"/>
                </a:lnTo>
                <a:lnTo>
                  <a:pt x="191579" y="85393"/>
                </a:lnTo>
                <a:lnTo>
                  <a:pt x="168837" y="127362"/>
                </a:lnTo>
                <a:lnTo>
                  <a:pt x="134839" y="146600"/>
                </a:lnTo>
                <a:lnTo>
                  <a:pt x="97873" y="153741"/>
                </a:lnTo>
                <a:lnTo>
                  <a:pt x="85531" y="153497"/>
                </a:lnTo>
                <a:lnTo>
                  <a:pt x="39737" y="139768"/>
                </a:lnTo>
                <a:lnTo>
                  <a:pt x="11722" y="113692"/>
                </a:lnTo>
                <a:lnTo>
                  <a:pt x="0" y="80729"/>
                </a:lnTo>
                <a:lnTo>
                  <a:pt x="184" y="69471"/>
                </a:lnTo>
                <a:lnTo>
                  <a:pt x="21113" y="27829"/>
                </a:lnTo>
                <a:lnTo>
                  <a:pt x="55585" y="7811"/>
                </a:lnTo>
                <a:lnTo>
                  <a:pt x="92519" y="0"/>
                </a:lnTo>
                <a:lnTo>
                  <a:pt x="104789" y="21"/>
                </a:lnTo>
                <a:lnTo>
                  <a:pt x="150314" y="12736"/>
                </a:lnTo>
                <a:lnTo>
                  <a:pt x="163977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" name="object 524"/>
          <p:cNvSpPr/>
          <p:nvPr/>
        </p:nvSpPr>
        <p:spPr>
          <a:xfrm>
            <a:off x="2302043" y="321932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63129" y="0"/>
                </a:moveTo>
                <a:lnTo>
                  <a:pt x="16269" y="14007"/>
                </a:lnTo>
                <a:lnTo>
                  <a:pt x="0" y="42839"/>
                </a:lnTo>
                <a:lnTo>
                  <a:pt x="728" y="53740"/>
                </a:lnTo>
                <a:lnTo>
                  <a:pt x="22925" y="85792"/>
                </a:lnTo>
                <a:lnTo>
                  <a:pt x="56982" y="94831"/>
                </a:lnTo>
                <a:lnTo>
                  <a:pt x="69320" y="93725"/>
                </a:lnTo>
                <a:lnTo>
                  <a:pt x="104782" y="77302"/>
                </a:lnTo>
                <a:lnTo>
                  <a:pt x="117599" y="45039"/>
                </a:lnTo>
                <a:lnTo>
                  <a:pt x="115185" y="33824"/>
                </a:lnTo>
                <a:lnTo>
                  <a:pt x="87251" y="5847"/>
                </a:lnTo>
                <a:lnTo>
                  <a:pt x="63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" name="object 525"/>
          <p:cNvSpPr/>
          <p:nvPr/>
        </p:nvSpPr>
        <p:spPr>
          <a:xfrm>
            <a:off x="1463984" y="2567728"/>
            <a:ext cx="368185" cy="475627"/>
          </a:xfrm>
          <a:custGeom>
            <a:avLst/>
            <a:gdLst/>
            <a:ahLst/>
            <a:cxnLst/>
            <a:rect l="l" t="t" r="r" b="b"/>
            <a:pathLst>
              <a:path w="368185" h="475627">
                <a:moveTo>
                  <a:pt x="0" y="0"/>
                </a:moveTo>
                <a:lnTo>
                  <a:pt x="368185" y="296595"/>
                </a:lnTo>
                <a:lnTo>
                  <a:pt x="367563" y="475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" name="object 526"/>
          <p:cNvSpPr/>
          <p:nvPr/>
        </p:nvSpPr>
        <p:spPr>
          <a:xfrm>
            <a:off x="1772216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" name="object 527"/>
          <p:cNvSpPr/>
          <p:nvPr/>
        </p:nvSpPr>
        <p:spPr>
          <a:xfrm>
            <a:off x="1772216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" name="object 528"/>
          <p:cNvSpPr/>
          <p:nvPr/>
        </p:nvSpPr>
        <p:spPr>
          <a:xfrm>
            <a:off x="1395047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" name="object 529"/>
          <p:cNvSpPr/>
          <p:nvPr/>
        </p:nvSpPr>
        <p:spPr>
          <a:xfrm>
            <a:off x="1395047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" name="object 530"/>
          <p:cNvSpPr/>
          <p:nvPr/>
        </p:nvSpPr>
        <p:spPr>
          <a:xfrm>
            <a:off x="1564128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92513" y="0"/>
                </a:moveTo>
                <a:lnTo>
                  <a:pt x="43648" y="13103"/>
                </a:lnTo>
                <a:lnTo>
                  <a:pt x="12868" y="37382"/>
                </a:lnTo>
                <a:lnTo>
                  <a:pt x="0" y="80743"/>
                </a:lnTo>
                <a:lnTo>
                  <a:pt x="1855" y="91984"/>
                </a:lnTo>
                <a:lnTo>
                  <a:pt x="29868" y="133222"/>
                </a:lnTo>
                <a:lnTo>
                  <a:pt x="73410" y="151965"/>
                </a:lnTo>
                <a:lnTo>
                  <a:pt x="97873" y="153742"/>
                </a:lnTo>
                <a:lnTo>
                  <a:pt x="110297" y="152684"/>
                </a:lnTo>
                <a:lnTo>
                  <a:pt x="158069" y="135142"/>
                </a:lnTo>
                <a:lnTo>
                  <a:pt x="184326" y="107462"/>
                </a:lnTo>
                <a:lnTo>
                  <a:pt x="192121" y="74036"/>
                </a:lnTo>
                <a:lnTo>
                  <a:pt x="190605" y="62725"/>
                </a:lnTo>
                <a:lnTo>
                  <a:pt x="163976" y="21876"/>
                </a:lnTo>
                <a:lnTo>
                  <a:pt x="128454" y="3876"/>
                </a:lnTo>
                <a:lnTo>
                  <a:pt x="9251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" name="object 531"/>
          <p:cNvSpPr/>
          <p:nvPr/>
        </p:nvSpPr>
        <p:spPr>
          <a:xfrm>
            <a:off x="1564128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163976" y="21876"/>
                </a:moveTo>
                <a:lnTo>
                  <a:pt x="190605" y="62725"/>
                </a:lnTo>
                <a:lnTo>
                  <a:pt x="192121" y="74036"/>
                </a:lnTo>
                <a:lnTo>
                  <a:pt x="191579" y="85393"/>
                </a:lnTo>
                <a:lnTo>
                  <a:pt x="168844" y="127361"/>
                </a:lnTo>
                <a:lnTo>
                  <a:pt x="134842" y="146602"/>
                </a:lnTo>
                <a:lnTo>
                  <a:pt x="97873" y="153742"/>
                </a:lnTo>
                <a:lnTo>
                  <a:pt x="85531" y="153498"/>
                </a:lnTo>
                <a:lnTo>
                  <a:pt x="39737" y="139772"/>
                </a:lnTo>
                <a:lnTo>
                  <a:pt x="11723" y="113704"/>
                </a:lnTo>
                <a:lnTo>
                  <a:pt x="0" y="80743"/>
                </a:lnTo>
                <a:lnTo>
                  <a:pt x="183" y="69485"/>
                </a:lnTo>
                <a:lnTo>
                  <a:pt x="21106" y="27832"/>
                </a:lnTo>
                <a:lnTo>
                  <a:pt x="55580" y="7811"/>
                </a:lnTo>
                <a:lnTo>
                  <a:pt x="92513" y="0"/>
                </a:lnTo>
                <a:lnTo>
                  <a:pt x="104784" y="21"/>
                </a:lnTo>
                <a:lnTo>
                  <a:pt x="150307" y="12730"/>
                </a:lnTo>
                <a:lnTo>
                  <a:pt x="163976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" name="object 532"/>
          <p:cNvSpPr/>
          <p:nvPr/>
        </p:nvSpPr>
        <p:spPr>
          <a:xfrm>
            <a:off x="1601584" y="2680369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63110" y="0"/>
                </a:moveTo>
                <a:lnTo>
                  <a:pt x="16249" y="14022"/>
                </a:lnTo>
                <a:lnTo>
                  <a:pt x="0" y="42861"/>
                </a:lnTo>
                <a:lnTo>
                  <a:pt x="732" y="53764"/>
                </a:lnTo>
                <a:lnTo>
                  <a:pt x="22937" y="85816"/>
                </a:lnTo>
                <a:lnTo>
                  <a:pt x="56988" y="94852"/>
                </a:lnTo>
                <a:lnTo>
                  <a:pt x="69326" y="93744"/>
                </a:lnTo>
                <a:lnTo>
                  <a:pt x="104789" y="77309"/>
                </a:lnTo>
                <a:lnTo>
                  <a:pt x="117599" y="45044"/>
                </a:lnTo>
                <a:lnTo>
                  <a:pt x="115184" y="33826"/>
                </a:lnTo>
                <a:lnTo>
                  <a:pt x="87232" y="5839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" name="object 533"/>
          <p:cNvSpPr/>
          <p:nvPr/>
        </p:nvSpPr>
        <p:spPr>
          <a:xfrm>
            <a:off x="5194689" y="1474043"/>
            <a:ext cx="182511" cy="564984"/>
          </a:xfrm>
          <a:custGeom>
            <a:avLst/>
            <a:gdLst/>
            <a:ahLst/>
            <a:cxnLst/>
            <a:rect l="l" t="t" r="r" b="b"/>
            <a:pathLst>
              <a:path w="182511" h="564984">
                <a:moveTo>
                  <a:pt x="1879" y="564984"/>
                </a:moveTo>
                <a:lnTo>
                  <a:pt x="0" y="147027"/>
                </a:lnTo>
                <a:lnTo>
                  <a:pt x="182511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" name="object 534"/>
          <p:cNvSpPr/>
          <p:nvPr/>
        </p:nvSpPr>
        <p:spPr>
          <a:xfrm>
            <a:off x="5311193" y="1428633"/>
            <a:ext cx="118508" cy="93795"/>
          </a:xfrm>
          <a:custGeom>
            <a:avLst/>
            <a:gdLst/>
            <a:ahLst/>
            <a:cxnLst/>
            <a:rect l="l" t="t" r="r" b="b"/>
            <a:pathLst>
              <a:path w="118508" h="93795">
                <a:moveTo>
                  <a:pt x="43591" y="0"/>
                </a:moveTo>
                <a:lnTo>
                  <a:pt x="8107" y="21935"/>
                </a:lnTo>
                <a:lnTo>
                  <a:pt x="0" y="46339"/>
                </a:lnTo>
                <a:lnTo>
                  <a:pt x="2192" y="58964"/>
                </a:lnTo>
                <a:lnTo>
                  <a:pt x="29585" y="87322"/>
                </a:lnTo>
                <a:lnTo>
                  <a:pt x="59738" y="93795"/>
                </a:lnTo>
                <a:lnTo>
                  <a:pt x="75379" y="92000"/>
                </a:lnTo>
                <a:lnTo>
                  <a:pt x="110498" y="69820"/>
                </a:lnTo>
                <a:lnTo>
                  <a:pt x="118508" y="45304"/>
                </a:lnTo>
                <a:lnTo>
                  <a:pt x="116716" y="34515"/>
                </a:lnTo>
                <a:lnTo>
                  <a:pt x="79317" y="3702"/>
                </a:lnTo>
                <a:lnTo>
                  <a:pt x="4359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" name="object 535"/>
          <p:cNvSpPr/>
          <p:nvPr/>
        </p:nvSpPr>
        <p:spPr>
          <a:xfrm>
            <a:off x="5311192" y="1428633"/>
            <a:ext cx="118509" cy="93795"/>
          </a:xfrm>
          <a:custGeom>
            <a:avLst/>
            <a:gdLst/>
            <a:ahLst/>
            <a:cxnLst/>
            <a:rect l="l" t="t" r="r" b="b"/>
            <a:pathLst>
              <a:path w="118509" h="93795">
                <a:moveTo>
                  <a:pt x="0" y="46057"/>
                </a:moveTo>
                <a:lnTo>
                  <a:pt x="29410" y="4801"/>
                </a:lnTo>
                <a:lnTo>
                  <a:pt x="43592" y="0"/>
                </a:lnTo>
                <a:lnTo>
                  <a:pt x="62808" y="619"/>
                </a:lnTo>
                <a:lnTo>
                  <a:pt x="103905" y="16026"/>
                </a:lnTo>
                <a:lnTo>
                  <a:pt x="118509" y="45304"/>
                </a:lnTo>
                <a:lnTo>
                  <a:pt x="116415" y="58251"/>
                </a:lnTo>
                <a:lnTo>
                  <a:pt x="89425" y="87122"/>
                </a:lnTo>
                <a:lnTo>
                  <a:pt x="59739" y="93795"/>
                </a:lnTo>
                <a:lnTo>
                  <a:pt x="43837" y="92102"/>
                </a:lnTo>
                <a:lnTo>
                  <a:pt x="8218" y="70303"/>
                </a:lnTo>
                <a:lnTo>
                  <a:pt x="0" y="4605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" name="object 536"/>
          <p:cNvSpPr/>
          <p:nvPr/>
        </p:nvSpPr>
        <p:spPr>
          <a:xfrm>
            <a:off x="5133392" y="2001573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43606" y="0"/>
                </a:moveTo>
                <a:lnTo>
                  <a:pt x="8110" y="21932"/>
                </a:lnTo>
                <a:lnTo>
                  <a:pt x="0" y="46330"/>
                </a:lnTo>
                <a:lnTo>
                  <a:pt x="2190" y="58957"/>
                </a:lnTo>
                <a:lnTo>
                  <a:pt x="29580" y="87320"/>
                </a:lnTo>
                <a:lnTo>
                  <a:pt x="59729" y="93794"/>
                </a:lnTo>
                <a:lnTo>
                  <a:pt x="75372" y="92005"/>
                </a:lnTo>
                <a:lnTo>
                  <a:pt x="110497" y="69827"/>
                </a:lnTo>
                <a:lnTo>
                  <a:pt x="118508" y="45315"/>
                </a:lnTo>
                <a:lnTo>
                  <a:pt x="116718" y="34523"/>
                </a:lnTo>
                <a:lnTo>
                  <a:pt x="79327" y="3702"/>
                </a:lnTo>
                <a:lnTo>
                  <a:pt x="4360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" name="object 537"/>
          <p:cNvSpPr/>
          <p:nvPr/>
        </p:nvSpPr>
        <p:spPr>
          <a:xfrm>
            <a:off x="5133392" y="2001573"/>
            <a:ext cx="118509" cy="93794"/>
          </a:xfrm>
          <a:custGeom>
            <a:avLst/>
            <a:gdLst/>
            <a:ahLst/>
            <a:cxnLst/>
            <a:rect l="l" t="t" r="r" b="b"/>
            <a:pathLst>
              <a:path w="118509" h="93794">
                <a:moveTo>
                  <a:pt x="0" y="46056"/>
                </a:moveTo>
                <a:lnTo>
                  <a:pt x="29421" y="4801"/>
                </a:lnTo>
                <a:lnTo>
                  <a:pt x="43607" y="0"/>
                </a:lnTo>
                <a:lnTo>
                  <a:pt x="62820" y="619"/>
                </a:lnTo>
                <a:lnTo>
                  <a:pt x="103911" y="16029"/>
                </a:lnTo>
                <a:lnTo>
                  <a:pt x="118509" y="45315"/>
                </a:lnTo>
                <a:lnTo>
                  <a:pt x="116415" y="58258"/>
                </a:lnTo>
                <a:lnTo>
                  <a:pt x="89420" y="87129"/>
                </a:lnTo>
                <a:lnTo>
                  <a:pt x="59730" y="93794"/>
                </a:lnTo>
                <a:lnTo>
                  <a:pt x="43830" y="92101"/>
                </a:lnTo>
                <a:lnTo>
                  <a:pt x="8215" y="70298"/>
                </a:lnTo>
                <a:lnTo>
                  <a:pt x="0" y="4605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" name="object 538"/>
          <p:cNvSpPr/>
          <p:nvPr/>
        </p:nvSpPr>
        <p:spPr>
          <a:xfrm>
            <a:off x="5096346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84416" y="0"/>
                </a:moveTo>
                <a:lnTo>
                  <a:pt x="41392" y="13254"/>
                </a:lnTo>
                <a:lnTo>
                  <a:pt x="11320" y="40472"/>
                </a:lnTo>
                <a:lnTo>
                  <a:pt x="0" y="76986"/>
                </a:lnTo>
                <a:lnTo>
                  <a:pt x="847" y="87320"/>
                </a:lnTo>
                <a:lnTo>
                  <a:pt x="17593" y="121628"/>
                </a:lnTo>
                <a:lnTo>
                  <a:pt x="51595" y="145570"/>
                </a:lnTo>
                <a:lnTo>
                  <a:pt x="97339" y="154566"/>
                </a:lnTo>
                <a:lnTo>
                  <a:pt x="112815" y="153427"/>
                </a:lnTo>
                <a:lnTo>
                  <a:pt x="153621" y="138920"/>
                </a:lnTo>
                <a:lnTo>
                  <a:pt x="181879" y="110306"/>
                </a:lnTo>
                <a:lnTo>
                  <a:pt x="192296" y="70838"/>
                </a:lnTo>
                <a:lnTo>
                  <a:pt x="189996" y="59127"/>
                </a:lnTo>
                <a:lnTo>
                  <a:pt x="160113" y="20225"/>
                </a:lnTo>
                <a:lnTo>
                  <a:pt x="119042" y="3320"/>
                </a:lnTo>
                <a:lnTo>
                  <a:pt x="844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" name="object 539"/>
          <p:cNvSpPr/>
          <p:nvPr/>
        </p:nvSpPr>
        <p:spPr>
          <a:xfrm>
            <a:off x="5096346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0" y="76986"/>
                </a:moveTo>
                <a:lnTo>
                  <a:pt x="11320" y="40472"/>
                </a:lnTo>
                <a:lnTo>
                  <a:pt x="41392" y="13254"/>
                </a:lnTo>
                <a:lnTo>
                  <a:pt x="84416" y="0"/>
                </a:lnTo>
                <a:lnTo>
                  <a:pt x="102381" y="771"/>
                </a:lnTo>
                <a:lnTo>
                  <a:pt x="148017" y="13187"/>
                </a:lnTo>
                <a:lnTo>
                  <a:pt x="178973" y="37807"/>
                </a:lnTo>
                <a:lnTo>
                  <a:pt x="192296" y="70838"/>
                </a:lnTo>
                <a:lnTo>
                  <a:pt x="191132" y="85000"/>
                </a:lnTo>
                <a:lnTo>
                  <a:pt x="174180" y="121211"/>
                </a:lnTo>
                <a:lnTo>
                  <a:pt x="141151" y="145483"/>
                </a:lnTo>
                <a:lnTo>
                  <a:pt x="97339" y="154566"/>
                </a:lnTo>
                <a:lnTo>
                  <a:pt x="81127" y="153511"/>
                </a:lnTo>
                <a:lnTo>
                  <a:pt x="38684" y="139024"/>
                </a:lnTo>
                <a:lnTo>
                  <a:pt x="9822" y="111118"/>
                </a:lnTo>
                <a:lnTo>
                  <a:pt x="0" y="7698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" name="object 540"/>
          <p:cNvSpPr/>
          <p:nvPr/>
        </p:nvSpPr>
        <p:spPr>
          <a:xfrm>
            <a:off x="5133392" y="1766257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43602" y="0"/>
                </a:moveTo>
                <a:lnTo>
                  <a:pt x="8107" y="21932"/>
                </a:lnTo>
                <a:lnTo>
                  <a:pt x="0" y="46332"/>
                </a:lnTo>
                <a:lnTo>
                  <a:pt x="2190" y="58959"/>
                </a:lnTo>
                <a:lnTo>
                  <a:pt x="29576" y="87321"/>
                </a:lnTo>
                <a:lnTo>
                  <a:pt x="59732" y="93794"/>
                </a:lnTo>
                <a:lnTo>
                  <a:pt x="75369" y="92005"/>
                </a:lnTo>
                <a:lnTo>
                  <a:pt x="110494" y="69826"/>
                </a:lnTo>
                <a:lnTo>
                  <a:pt x="118508" y="45311"/>
                </a:lnTo>
                <a:lnTo>
                  <a:pt x="116718" y="34521"/>
                </a:lnTo>
                <a:lnTo>
                  <a:pt x="79324" y="3702"/>
                </a:lnTo>
                <a:lnTo>
                  <a:pt x="436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" name="object 541"/>
          <p:cNvSpPr/>
          <p:nvPr/>
        </p:nvSpPr>
        <p:spPr>
          <a:xfrm>
            <a:off x="3955304" y="5166689"/>
            <a:ext cx="1036726" cy="2313203"/>
          </a:xfrm>
          <a:custGeom>
            <a:avLst/>
            <a:gdLst/>
            <a:ahLst/>
            <a:cxnLst/>
            <a:rect l="l" t="t" r="r" b="b"/>
            <a:pathLst>
              <a:path w="1036726" h="2313203">
                <a:moveTo>
                  <a:pt x="1650" y="0"/>
                </a:moveTo>
                <a:lnTo>
                  <a:pt x="0" y="173189"/>
                </a:lnTo>
                <a:lnTo>
                  <a:pt x="319493" y="425551"/>
                </a:lnTo>
                <a:lnTo>
                  <a:pt x="945845" y="425551"/>
                </a:lnTo>
                <a:lnTo>
                  <a:pt x="1036726" y="504850"/>
                </a:lnTo>
                <a:lnTo>
                  <a:pt x="1036726" y="23132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" name="object 542"/>
          <p:cNvSpPr/>
          <p:nvPr/>
        </p:nvSpPr>
        <p:spPr>
          <a:xfrm>
            <a:off x="3896139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60619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51" y="89000"/>
                </a:lnTo>
                <a:lnTo>
                  <a:pt x="54472" y="94848"/>
                </a:lnTo>
                <a:lnTo>
                  <a:pt x="67031" y="94561"/>
                </a:lnTo>
                <a:lnTo>
                  <a:pt x="109703" y="72183"/>
                </a:lnTo>
                <a:lnTo>
                  <a:pt x="117586" y="51990"/>
                </a:lnTo>
                <a:lnTo>
                  <a:pt x="116859" y="41087"/>
                </a:lnTo>
                <a:lnTo>
                  <a:pt x="94665" y="9040"/>
                </a:lnTo>
                <a:lnTo>
                  <a:pt x="606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" name="object 543"/>
          <p:cNvSpPr/>
          <p:nvPr/>
        </p:nvSpPr>
        <p:spPr>
          <a:xfrm>
            <a:off x="3896139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17271" y="81029"/>
                </a:moveTo>
                <a:lnTo>
                  <a:pt x="8172" y="71600"/>
                </a:lnTo>
                <a:lnTo>
                  <a:pt x="2414" y="61017"/>
                </a:lnTo>
                <a:lnTo>
                  <a:pt x="0" y="49798"/>
                </a:lnTo>
                <a:lnTo>
                  <a:pt x="927" y="38465"/>
                </a:lnTo>
                <a:lnTo>
                  <a:pt x="35986" y="4362"/>
                </a:lnTo>
                <a:lnTo>
                  <a:pt x="60619" y="0"/>
                </a:lnTo>
                <a:lnTo>
                  <a:pt x="72677" y="988"/>
                </a:lnTo>
                <a:lnTo>
                  <a:pt x="112870" y="30078"/>
                </a:lnTo>
                <a:lnTo>
                  <a:pt x="117586" y="51990"/>
                </a:lnTo>
                <a:lnTo>
                  <a:pt x="115164" y="62463"/>
                </a:lnTo>
                <a:lnTo>
                  <a:pt x="79323" y="92130"/>
                </a:lnTo>
                <a:lnTo>
                  <a:pt x="54472" y="94848"/>
                </a:lnTo>
                <a:lnTo>
                  <a:pt x="42096" y="92993"/>
                </a:lnTo>
                <a:lnTo>
                  <a:pt x="30351" y="89000"/>
                </a:lnTo>
                <a:lnTo>
                  <a:pt x="19686" y="82871"/>
                </a:lnTo>
                <a:lnTo>
                  <a:pt x="17271" y="81029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" name="object 544"/>
          <p:cNvSpPr/>
          <p:nvPr/>
        </p:nvSpPr>
        <p:spPr>
          <a:xfrm>
            <a:off x="3858697" y="4667928"/>
            <a:ext cx="1234935" cy="2838305"/>
          </a:xfrm>
          <a:custGeom>
            <a:avLst/>
            <a:gdLst/>
            <a:ahLst/>
            <a:cxnLst/>
            <a:rect l="l" t="t" r="r" b="b"/>
            <a:pathLst>
              <a:path w="1234935" h="2838305">
                <a:moveTo>
                  <a:pt x="1917" y="0"/>
                </a:moveTo>
                <a:lnTo>
                  <a:pt x="0" y="175564"/>
                </a:lnTo>
                <a:lnTo>
                  <a:pt x="371259" y="474967"/>
                </a:lnTo>
                <a:lnTo>
                  <a:pt x="367398" y="626706"/>
                </a:lnTo>
                <a:lnTo>
                  <a:pt x="640613" y="842467"/>
                </a:lnTo>
                <a:lnTo>
                  <a:pt x="1131354" y="842467"/>
                </a:lnTo>
                <a:lnTo>
                  <a:pt x="1234935" y="931989"/>
                </a:lnTo>
                <a:lnTo>
                  <a:pt x="1234935" y="28383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" name="object 545"/>
          <p:cNvSpPr/>
          <p:nvPr/>
        </p:nvSpPr>
        <p:spPr>
          <a:xfrm>
            <a:off x="3797354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60615" y="0"/>
                </a:moveTo>
                <a:lnTo>
                  <a:pt x="12809" y="17536"/>
                </a:lnTo>
                <a:lnTo>
                  <a:pt x="0" y="49802"/>
                </a:lnTo>
                <a:lnTo>
                  <a:pt x="2414" y="61019"/>
                </a:lnTo>
                <a:lnTo>
                  <a:pt x="30355" y="88999"/>
                </a:lnTo>
                <a:lnTo>
                  <a:pt x="54475" y="94842"/>
                </a:lnTo>
                <a:lnTo>
                  <a:pt x="67036" y="94555"/>
                </a:lnTo>
                <a:lnTo>
                  <a:pt x="109716" y="72178"/>
                </a:lnTo>
                <a:lnTo>
                  <a:pt x="117592" y="51988"/>
                </a:lnTo>
                <a:lnTo>
                  <a:pt x="116862" y="41086"/>
                </a:lnTo>
                <a:lnTo>
                  <a:pt x="94669" y="9034"/>
                </a:lnTo>
                <a:lnTo>
                  <a:pt x="606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" name="object 546"/>
          <p:cNvSpPr/>
          <p:nvPr/>
        </p:nvSpPr>
        <p:spPr>
          <a:xfrm>
            <a:off x="3797354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17271" y="81029"/>
                </a:moveTo>
                <a:lnTo>
                  <a:pt x="8172" y="71601"/>
                </a:lnTo>
                <a:lnTo>
                  <a:pt x="2414" y="61019"/>
                </a:lnTo>
                <a:lnTo>
                  <a:pt x="0" y="49802"/>
                </a:lnTo>
                <a:lnTo>
                  <a:pt x="927" y="38470"/>
                </a:lnTo>
                <a:lnTo>
                  <a:pt x="35980" y="4364"/>
                </a:lnTo>
                <a:lnTo>
                  <a:pt x="60615" y="0"/>
                </a:lnTo>
                <a:lnTo>
                  <a:pt x="72676" y="987"/>
                </a:lnTo>
                <a:lnTo>
                  <a:pt x="112873" y="30077"/>
                </a:lnTo>
                <a:lnTo>
                  <a:pt x="117592" y="51988"/>
                </a:lnTo>
                <a:lnTo>
                  <a:pt x="115172" y="62459"/>
                </a:lnTo>
                <a:lnTo>
                  <a:pt x="79332" y="92125"/>
                </a:lnTo>
                <a:lnTo>
                  <a:pt x="54475" y="94842"/>
                </a:lnTo>
                <a:lnTo>
                  <a:pt x="42099" y="92989"/>
                </a:lnTo>
                <a:lnTo>
                  <a:pt x="30355" y="88999"/>
                </a:lnTo>
                <a:lnTo>
                  <a:pt x="19693" y="82875"/>
                </a:lnTo>
                <a:lnTo>
                  <a:pt x="17271" y="8102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" name="object 547"/>
          <p:cNvSpPr/>
          <p:nvPr/>
        </p:nvSpPr>
        <p:spPr>
          <a:xfrm>
            <a:off x="3930917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94250" y="0"/>
                </a:moveTo>
                <a:lnTo>
                  <a:pt x="45434" y="12190"/>
                </a:lnTo>
                <a:lnTo>
                  <a:pt x="14510" y="35956"/>
                </a:lnTo>
                <a:lnTo>
                  <a:pt x="0" y="79699"/>
                </a:lnTo>
                <a:lnTo>
                  <a:pt x="1515" y="91010"/>
                </a:lnTo>
                <a:lnTo>
                  <a:pt x="28145" y="131861"/>
                </a:lnTo>
                <a:lnTo>
                  <a:pt x="63676" y="149868"/>
                </a:lnTo>
                <a:lnTo>
                  <a:pt x="99594" y="153744"/>
                </a:lnTo>
                <a:lnTo>
                  <a:pt x="111969" y="152466"/>
                </a:lnTo>
                <a:lnTo>
                  <a:pt x="148460" y="140642"/>
                </a:lnTo>
                <a:lnTo>
                  <a:pt x="179243" y="116366"/>
                </a:lnTo>
                <a:lnTo>
                  <a:pt x="192119" y="73006"/>
                </a:lnTo>
                <a:lnTo>
                  <a:pt x="190265" y="61764"/>
                </a:lnTo>
                <a:lnTo>
                  <a:pt x="162255" y="20516"/>
                </a:lnTo>
                <a:lnTo>
                  <a:pt x="118713" y="1775"/>
                </a:lnTo>
                <a:lnTo>
                  <a:pt x="9425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" name="object 548"/>
          <p:cNvSpPr/>
          <p:nvPr/>
        </p:nvSpPr>
        <p:spPr>
          <a:xfrm>
            <a:off x="3930917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28145" y="131861"/>
                </a:moveTo>
                <a:lnTo>
                  <a:pt x="1515" y="91010"/>
                </a:lnTo>
                <a:lnTo>
                  <a:pt x="0" y="79699"/>
                </a:lnTo>
                <a:lnTo>
                  <a:pt x="541" y="68342"/>
                </a:lnTo>
                <a:lnTo>
                  <a:pt x="23280" y="26376"/>
                </a:lnTo>
                <a:lnTo>
                  <a:pt x="57281" y="7140"/>
                </a:lnTo>
                <a:lnTo>
                  <a:pt x="94250" y="0"/>
                </a:lnTo>
                <a:lnTo>
                  <a:pt x="106591" y="243"/>
                </a:lnTo>
                <a:lnTo>
                  <a:pt x="152386" y="13966"/>
                </a:lnTo>
                <a:lnTo>
                  <a:pt x="180400" y="40040"/>
                </a:lnTo>
                <a:lnTo>
                  <a:pt x="192119" y="73006"/>
                </a:lnTo>
                <a:lnTo>
                  <a:pt x="191933" y="84264"/>
                </a:lnTo>
                <a:lnTo>
                  <a:pt x="171003" y="125916"/>
                </a:lnTo>
                <a:lnTo>
                  <a:pt x="136527" y="145933"/>
                </a:lnTo>
                <a:lnTo>
                  <a:pt x="99594" y="153744"/>
                </a:lnTo>
                <a:lnTo>
                  <a:pt x="87324" y="153722"/>
                </a:lnTo>
                <a:lnTo>
                  <a:pt x="41803" y="141004"/>
                </a:lnTo>
                <a:lnTo>
                  <a:pt x="28145" y="13186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" name="object 549"/>
          <p:cNvSpPr/>
          <p:nvPr/>
        </p:nvSpPr>
        <p:spPr>
          <a:xfrm>
            <a:off x="3967985" y="4936111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60615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39" y="88993"/>
                </a:lnTo>
                <a:lnTo>
                  <a:pt x="54458" y="94842"/>
                </a:lnTo>
                <a:lnTo>
                  <a:pt x="67018" y="94558"/>
                </a:lnTo>
                <a:lnTo>
                  <a:pt x="109703" y="72184"/>
                </a:lnTo>
                <a:lnTo>
                  <a:pt x="117585" y="51989"/>
                </a:lnTo>
                <a:lnTo>
                  <a:pt x="116856" y="41085"/>
                </a:lnTo>
                <a:lnTo>
                  <a:pt x="94665" y="9040"/>
                </a:lnTo>
                <a:lnTo>
                  <a:pt x="60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" name="object 550"/>
          <p:cNvSpPr/>
          <p:nvPr/>
        </p:nvSpPr>
        <p:spPr>
          <a:xfrm>
            <a:off x="1581417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4244" y="0"/>
                </a:moveTo>
                <a:lnTo>
                  <a:pt x="45428" y="12194"/>
                </a:lnTo>
                <a:lnTo>
                  <a:pt x="14504" y="35962"/>
                </a:lnTo>
                <a:lnTo>
                  <a:pt x="0" y="79704"/>
                </a:lnTo>
                <a:lnTo>
                  <a:pt x="1515" y="91015"/>
                </a:lnTo>
                <a:lnTo>
                  <a:pt x="28145" y="131873"/>
                </a:lnTo>
                <a:lnTo>
                  <a:pt x="63649" y="149866"/>
                </a:lnTo>
                <a:lnTo>
                  <a:pt x="99600" y="153744"/>
                </a:lnTo>
                <a:lnTo>
                  <a:pt x="111974" y="152464"/>
                </a:lnTo>
                <a:lnTo>
                  <a:pt x="148469" y="140639"/>
                </a:lnTo>
                <a:lnTo>
                  <a:pt x="179252" y="116360"/>
                </a:lnTo>
                <a:lnTo>
                  <a:pt x="192117" y="72997"/>
                </a:lnTo>
                <a:lnTo>
                  <a:pt x="190262" y="61755"/>
                </a:lnTo>
                <a:lnTo>
                  <a:pt x="162248" y="20509"/>
                </a:lnTo>
                <a:lnTo>
                  <a:pt x="118707" y="1773"/>
                </a:lnTo>
                <a:lnTo>
                  <a:pt x="9424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" name="object 551"/>
          <p:cNvSpPr/>
          <p:nvPr/>
        </p:nvSpPr>
        <p:spPr>
          <a:xfrm>
            <a:off x="1581417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28145" y="131873"/>
                </a:moveTo>
                <a:lnTo>
                  <a:pt x="1515" y="91015"/>
                </a:lnTo>
                <a:lnTo>
                  <a:pt x="0" y="79704"/>
                </a:lnTo>
                <a:lnTo>
                  <a:pt x="541" y="68347"/>
                </a:lnTo>
                <a:lnTo>
                  <a:pt x="23272" y="26382"/>
                </a:lnTo>
                <a:lnTo>
                  <a:pt x="57275" y="7143"/>
                </a:lnTo>
                <a:lnTo>
                  <a:pt x="94244" y="0"/>
                </a:lnTo>
                <a:lnTo>
                  <a:pt x="106585" y="242"/>
                </a:lnTo>
                <a:lnTo>
                  <a:pt x="152379" y="13961"/>
                </a:lnTo>
                <a:lnTo>
                  <a:pt x="180394" y="40034"/>
                </a:lnTo>
                <a:lnTo>
                  <a:pt x="192117" y="72997"/>
                </a:lnTo>
                <a:lnTo>
                  <a:pt x="191933" y="84256"/>
                </a:lnTo>
                <a:lnTo>
                  <a:pt x="171016" y="125912"/>
                </a:lnTo>
                <a:lnTo>
                  <a:pt x="136535" y="145931"/>
                </a:lnTo>
                <a:lnTo>
                  <a:pt x="99600" y="153744"/>
                </a:lnTo>
                <a:lnTo>
                  <a:pt x="87329" y="153723"/>
                </a:lnTo>
                <a:lnTo>
                  <a:pt x="41808" y="141015"/>
                </a:lnTo>
                <a:lnTo>
                  <a:pt x="28145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" name="object 552"/>
          <p:cNvSpPr/>
          <p:nvPr/>
        </p:nvSpPr>
        <p:spPr>
          <a:xfrm>
            <a:off x="1618485" y="5693213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60615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39" y="88993"/>
                </a:lnTo>
                <a:lnTo>
                  <a:pt x="54458" y="94842"/>
                </a:lnTo>
                <a:lnTo>
                  <a:pt x="67018" y="94558"/>
                </a:lnTo>
                <a:lnTo>
                  <a:pt x="109703" y="72184"/>
                </a:lnTo>
                <a:lnTo>
                  <a:pt x="117585" y="51989"/>
                </a:lnTo>
                <a:lnTo>
                  <a:pt x="116856" y="41085"/>
                </a:lnTo>
                <a:lnTo>
                  <a:pt x="94665" y="9040"/>
                </a:lnTo>
                <a:lnTo>
                  <a:pt x="60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" name="object 553"/>
          <p:cNvSpPr/>
          <p:nvPr/>
        </p:nvSpPr>
        <p:spPr>
          <a:xfrm>
            <a:off x="711236" y="5762691"/>
            <a:ext cx="1575689" cy="1743542"/>
          </a:xfrm>
          <a:custGeom>
            <a:avLst/>
            <a:gdLst/>
            <a:ahLst/>
            <a:cxnLst/>
            <a:rect l="l" t="t" r="r" b="b"/>
            <a:pathLst>
              <a:path w="1575689" h="1743542">
                <a:moveTo>
                  <a:pt x="0" y="53111"/>
                </a:moveTo>
                <a:lnTo>
                  <a:pt x="65595" y="0"/>
                </a:lnTo>
                <a:lnTo>
                  <a:pt x="159385" y="1028"/>
                </a:lnTo>
                <a:lnTo>
                  <a:pt x="296214" y="111328"/>
                </a:lnTo>
                <a:lnTo>
                  <a:pt x="438251" y="110045"/>
                </a:lnTo>
                <a:lnTo>
                  <a:pt x="1052664" y="605028"/>
                </a:lnTo>
                <a:lnTo>
                  <a:pt x="1049921" y="819353"/>
                </a:lnTo>
                <a:lnTo>
                  <a:pt x="1575689" y="1242390"/>
                </a:lnTo>
                <a:lnTo>
                  <a:pt x="1575689" y="174354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" name="object 554"/>
          <p:cNvSpPr/>
          <p:nvPr/>
        </p:nvSpPr>
        <p:spPr>
          <a:xfrm>
            <a:off x="842999" y="5958168"/>
            <a:ext cx="1393126" cy="1548065"/>
          </a:xfrm>
          <a:custGeom>
            <a:avLst/>
            <a:gdLst/>
            <a:ahLst/>
            <a:cxnLst/>
            <a:rect l="l" t="t" r="r" b="b"/>
            <a:pathLst>
              <a:path w="1393126" h="1548065">
                <a:moveTo>
                  <a:pt x="0" y="52959"/>
                </a:moveTo>
                <a:lnTo>
                  <a:pt x="66890" y="0"/>
                </a:lnTo>
                <a:lnTo>
                  <a:pt x="310654" y="5219"/>
                </a:lnTo>
                <a:lnTo>
                  <a:pt x="597560" y="236118"/>
                </a:lnTo>
                <a:lnTo>
                  <a:pt x="586905" y="502348"/>
                </a:lnTo>
                <a:lnTo>
                  <a:pt x="648119" y="551586"/>
                </a:lnTo>
                <a:lnTo>
                  <a:pt x="735584" y="551535"/>
                </a:lnTo>
                <a:lnTo>
                  <a:pt x="1393126" y="1083068"/>
                </a:lnTo>
                <a:lnTo>
                  <a:pt x="1393126" y="15480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" name="object 555"/>
          <p:cNvSpPr/>
          <p:nvPr/>
        </p:nvSpPr>
        <p:spPr>
          <a:xfrm>
            <a:off x="893923" y="6119647"/>
            <a:ext cx="1291412" cy="1386585"/>
          </a:xfrm>
          <a:custGeom>
            <a:avLst/>
            <a:gdLst/>
            <a:ahLst/>
            <a:cxnLst/>
            <a:rect l="l" t="t" r="r" b="b"/>
            <a:pathLst>
              <a:path w="1291412" h="1386585">
                <a:moveTo>
                  <a:pt x="0" y="0"/>
                </a:moveTo>
                <a:lnTo>
                  <a:pt x="540740" y="433514"/>
                </a:lnTo>
                <a:lnTo>
                  <a:pt x="640143" y="429945"/>
                </a:lnTo>
                <a:lnTo>
                  <a:pt x="1291412" y="957757"/>
                </a:lnTo>
                <a:lnTo>
                  <a:pt x="1291412" y="138658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" name="object 556"/>
          <p:cNvSpPr/>
          <p:nvPr/>
        </p:nvSpPr>
        <p:spPr>
          <a:xfrm>
            <a:off x="522027" y="5816213"/>
            <a:ext cx="1637906" cy="1690020"/>
          </a:xfrm>
          <a:custGeom>
            <a:avLst/>
            <a:gdLst/>
            <a:ahLst/>
            <a:cxnLst/>
            <a:rect l="l" t="t" r="r" b="b"/>
            <a:pathLst>
              <a:path w="1637906" h="1690020">
                <a:moveTo>
                  <a:pt x="0" y="0"/>
                </a:moveTo>
                <a:lnTo>
                  <a:pt x="3403" y="135648"/>
                </a:lnTo>
                <a:lnTo>
                  <a:pt x="833335" y="802703"/>
                </a:lnTo>
                <a:lnTo>
                  <a:pt x="1041857" y="799896"/>
                </a:lnTo>
                <a:lnTo>
                  <a:pt x="1637906" y="1282915"/>
                </a:lnTo>
                <a:lnTo>
                  <a:pt x="1637906" y="16900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" name="object 557"/>
          <p:cNvSpPr/>
          <p:nvPr/>
        </p:nvSpPr>
        <p:spPr>
          <a:xfrm>
            <a:off x="15519" y="5632001"/>
            <a:ext cx="2080915" cy="1874232"/>
          </a:xfrm>
          <a:custGeom>
            <a:avLst/>
            <a:gdLst/>
            <a:ahLst/>
            <a:cxnLst/>
            <a:rect l="l" t="t" r="r" b="b"/>
            <a:pathLst>
              <a:path w="2080915" h="1874232">
                <a:moveTo>
                  <a:pt x="0" y="0"/>
                </a:moveTo>
                <a:lnTo>
                  <a:pt x="170898" y="1875"/>
                </a:lnTo>
                <a:lnTo>
                  <a:pt x="331515" y="130462"/>
                </a:lnTo>
                <a:lnTo>
                  <a:pt x="328632" y="301366"/>
                </a:lnTo>
                <a:lnTo>
                  <a:pt x="1273792" y="1062579"/>
                </a:lnTo>
                <a:lnTo>
                  <a:pt x="1515600" y="1058578"/>
                </a:lnTo>
                <a:lnTo>
                  <a:pt x="2080915" y="1517772"/>
                </a:lnTo>
                <a:lnTo>
                  <a:pt x="2080915" y="187423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" name="object 558"/>
          <p:cNvSpPr/>
          <p:nvPr/>
        </p:nvSpPr>
        <p:spPr>
          <a:xfrm>
            <a:off x="15519" y="5661313"/>
            <a:ext cx="2042815" cy="1844920"/>
          </a:xfrm>
          <a:custGeom>
            <a:avLst/>
            <a:gdLst/>
            <a:ahLst/>
            <a:cxnLst/>
            <a:rect l="l" t="t" r="r" b="b"/>
            <a:pathLst>
              <a:path w="2042815" h="1844920">
                <a:moveTo>
                  <a:pt x="0" y="0"/>
                </a:moveTo>
                <a:lnTo>
                  <a:pt x="135821" y="1488"/>
                </a:lnTo>
                <a:lnTo>
                  <a:pt x="296019" y="130076"/>
                </a:lnTo>
                <a:lnTo>
                  <a:pt x="283954" y="308219"/>
                </a:lnTo>
                <a:lnTo>
                  <a:pt x="1228999" y="1069431"/>
                </a:lnTo>
                <a:lnTo>
                  <a:pt x="1474134" y="1065443"/>
                </a:lnTo>
                <a:lnTo>
                  <a:pt x="2042815" y="1524625"/>
                </a:lnTo>
                <a:lnTo>
                  <a:pt x="2042815" y="18449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" name="object 559"/>
          <p:cNvSpPr/>
          <p:nvPr/>
        </p:nvSpPr>
        <p:spPr>
          <a:xfrm>
            <a:off x="96577" y="5782230"/>
            <a:ext cx="1910956" cy="1724003"/>
          </a:xfrm>
          <a:custGeom>
            <a:avLst/>
            <a:gdLst/>
            <a:ahLst/>
            <a:cxnLst/>
            <a:rect l="l" t="t" r="r" b="b"/>
            <a:pathLst>
              <a:path w="1910956" h="1724003">
                <a:moveTo>
                  <a:pt x="0" y="0"/>
                </a:moveTo>
                <a:lnTo>
                  <a:pt x="5041" y="87337"/>
                </a:lnTo>
                <a:lnTo>
                  <a:pt x="1110983" y="977379"/>
                </a:lnTo>
                <a:lnTo>
                  <a:pt x="1344726" y="980655"/>
                </a:lnTo>
                <a:lnTo>
                  <a:pt x="1910956" y="1439875"/>
                </a:lnTo>
                <a:lnTo>
                  <a:pt x="1910956" y="17240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" name="object 560"/>
          <p:cNvSpPr/>
          <p:nvPr/>
        </p:nvSpPr>
        <p:spPr>
          <a:xfrm>
            <a:off x="470986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" name="object 561"/>
          <p:cNvSpPr/>
          <p:nvPr/>
        </p:nvSpPr>
        <p:spPr>
          <a:xfrm>
            <a:off x="470986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" name="object 562"/>
          <p:cNvSpPr/>
          <p:nvPr/>
        </p:nvSpPr>
        <p:spPr>
          <a:xfrm>
            <a:off x="788486" y="596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0"/>
                </a:lnTo>
                <a:lnTo>
                  <a:pt x="728" y="53754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4"/>
                </a:lnTo>
                <a:lnTo>
                  <a:pt x="115172" y="33826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" name="object 563"/>
          <p:cNvSpPr/>
          <p:nvPr/>
        </p:nvSpPr>
        <p:spPr>
          <a:xfrm>
            <a:off x="39186" y="5736009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5"/>
                </a:lnTo>
                <a:lnTo>
                  <a:pt x="731" y="53768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6"/>
                </a:lnTo>
                <a:lnTo>
                  <a:pt x="115171" y="33829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" name="object 564"/>
          <p:cNvSpPr/>
          <p:nvPr/>
        </p:nvSpPr>
        <p:spPr>
          <a:xfrm>
            <a:off x="839286" y="607363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" name="object 565"/>
          <p:cNvSpPr/>
          <p:nvPr/>
        </p:nvSpPr>
        <p:spPr>
          <a:xfrm>
            <a:off x="603517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4244" y="0"/>
                </a:moveTo>
                <a:lnTo>
                  <a:pt x="45428" y="12194"/>
                </a:lnTo>
                <a:lnTo>
                  <a:pt x="14504" y="35962"/>
                </a:lnTo>
                <a:lnTo>
                  <a:pt x="0" y="79704"/>
                </a:lnTo>
                <a:lnTo>
                  <a:pt x="1515" y="91015"/>
                </a:lnTo>
                <a:lnTo>
                  <a:pt x="28145" y="131873"/>
                </a:lnTo>
                <a:lnTo>
                  <a:pt x="63649" y="149866"/>
                </a:lnTo>
                <a:lnTo>
                  <a:pt x="99600" y="153744"/>
                </a:lnTo>
                <a:lnTo>
                  <a:pt x="111974" y="152464"/>
                </a:lnTo>
                <a:lnTo>
                  <a:pt x="148469" y="140639"/>
                </a:lnTo>
                <a:lnTo>
                  <a:pt x="179252" y="116360"/>
                </a:lnTo>
                <a:lnTo>
                  <a:pt x="192117" y="72997"/>
                </a:lnTo>
                <a:lnTo>
                  <a:pt x="190262" y="61755"/>
                </a:lnTo>
                <a:lnTo>
                  <a:pt x="162248" y="20509"/>
                </a:lnTo>
                <a:lnTo>
                  <a:pt x="118707" y="1773"/>
                </a:lnTo>
                <a:lnTo>
                  <a:pt x="9424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" name="object 566"/>
          <p:cNvSpPr/>
          <p:nvPr/>
        </p:nvSpPr>
        <p:spPr>
          <a:xfrm>
            <a:off x="603517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28145" y="131873"/>
                </a:moveTo>
                <a:lnTo>
                  <a:pt x="1515" y="91015"/>
                </a:lnTo>
                <a:lnTo>
                  <a:pt x="0" y="79704"/>
                </a:lnTo>
                <a:lnTo>
                  <a:pt x="541" y="68347"/>
                </a:lnTo>
                <a:lnTo>
                  <a:pt x="23272" y="26382"/>
                </a:lnTo>
                <a:lnTo>
                  <a:pt x="57275" y="7143"/>
                </a:lnTo>
                <a:lnTo>
                  <a:pt x="94244" y="0"/>
                </a:lnTo>
                <a:lnTo>
                  <a:pt x="106585" y="242"/>
                </a:lnTo>
                <a:lnTo>
                  <a:pt x="152379" y="13961"/>
                </a:lnTo>
                <a:lnTo>
                  <a:pt x="180394" y="40034"/>
                </a:lnTo>
                <a:lnTo>
                  <a:pt x="192117" y="72997"/>
                </a:lnTo>
                <a:lnTo>
                  <a:pt x="191933" y="84256"/>
                </a:lnTo>
                <a:lnTo>
                  <a:pt x="171016" y="125912"/>
                </a:lnTo>
                <a:lnTo>
                  <a:pt x="136535" y="145931"/>
                </a:lnTo>
                <a:lnTo>
                  <a:pt x="99600" y="153744"/>
                </a:lnTo>
                <a:lnTo>
                  <a:pt x="87329" y="153723"/>
                </a:lnTo>
                <a:lnTo>
                  <a:pt x="41808" y="141015"/>
                </a:lnTo>
                <a:lnTo>
                  <a:pt x="28145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" name="object 567"/>
          <p:cNvSpPr/>
          <p:nvPr/>
        </p:nvSpPr>
        <p:spPr>
          <a:xfrm>
            <a:off x="640585" y="5815984"/>
            <a:ext cx="117585" cy="94852"/>
          </a:xfrm>
          <a:custGeom>
            <a:avLst/>
            <a:gdLst/>
            <a:ahLst/>
            <a:cxnLst/>
            <a:rect l="l" t="t" r="r" b="b"/>
            <a:pathLst>
              <a:path w="117585" h="94852">
                <a:moveTo>
                  <a:pt x="60615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46" y="89001"/>
                </a:lnTo>
                <a:lnTo>
                  <a:pt x="54463" y="94852"/>
                </a:lnTo>
                <a:lnTo>
                  <a:pt x="67022" y="94567"/>
                </a:lnTo>
                <a:lnTo>
                  <a:pt x="109703" y="72184"/>
                </a:lnTo>
                <a:lnTo>
                  <a:pt x="117585" y="51989"/>
                </a:lnTo>
                <a:lnTo>
                  <a:pt x="116856" y="41085"/>
                </a:lnTo>
                <a:lnTo>
                  <a:pt x="94665" y="9040"/>
                </a:lnTo>
                <a:lnTo>
                  <a:pt x="60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" name="object 568"/>
          <p:cNvSpPr/>
          <p:nvPr/>
        </p:nvSpPr>
        <p:spPr>
          <a:xfrm>
            <a:off x="3688447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4241" y="0"/>
                </a:moveTo>
                <a:lnTo>
                  <a:pt x="45424" y="12199"/>
                </a:lnTo>
                <a:lnTo>
                  <a:pt x="14501" y="35970"/>
                </a:lnTo>
                <a:lnTo>
                  <a:pt x="0" y="79709"/>
                </a:lnTo>
                <a:lnTo>
                  <a:pt x="1515" y="91019"/>
                </a:lnTo>
                <a:lnTo>
                  <a:pt x="28150" y="131871"/>
                </a:lnTo>
                <a:lnTo>
                  <a:pt x="63640" y="149862"/>
                </a:lnTo>
                <a:lnTo>
                  <a:pt x="99610" y="153741"/>
                </a:lnTo>
                <a:lnTo>
                  <a:pt x="111985" y="152461"/>
                </a:lnTo>
                <a:lnTo>
                  <a:pt x="148480" y="140633"/>
                </a:lnTo>
                <a:lnTo>
                  <a:pt x="179262" y="116354"/>
                </a:lnTo>
                <a:lnTo>
                  <a:pt x="192120" y="72994"/>
                </a:lnTo>
                <a:lnTo>
                  <a:pt x="190263" y="61751"/>
                </a:lnTo>
                <a:lnTo>
                  <a:pt x="162242" y="20500"/>
                </a:lnTo>
                <a:lnTo>
                  <a:pt x="118702" y="1770"/>
                </a:lnTo>
                <a:lnTo>
                  <a:pt x="9424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" name="object 569"/>
          <p:cNvSpPr/>
          <p:nvPr/>
        </p:nvSpPr>
        <p:spPr>
          <a:xfrm>
            <a:off x="3688447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28150" y="131871"/>
                </a:moveTo>
                <a:lnTo>
                  <a:pt x="1515" y="91019"/>
                </a:lnTo>
                <a:lnTo>
                  <a:pt x="0" y="79709"/>
                </a:lnTo>
                <a:lnTo>
                  <a:pt x="540" y="68353"/>
                </a:lnTo>
                <a:lnTo>
                  <a:pt x="23266" y="26391"/>
                </a:lnTo>
                <a:lnTo>
                  <a:pt x="57272" y="7147"/>
                </a:lnTo>
                <a:lnTo>
                  <a:pt x="94241" y="0"/>
                </a:lnTo>
                <a:lnTo>
                  <a:pt x="106581" y="241"/>
                </a:lnTo>
                <a:lnTo>
                  <a:pt x="152373" y="13954"/>
                </a:lnTo>
                <a:lnTo>
                  <a:pt x="180392" y="40027"/>
                </a:lnTo>
                <a:lnTo>
                  <a:pt x="192120" y="72994"/>
                </a:lnTo>
                <a:lnTo>
                  <a:pt x="191937" y="84253"/>
                </a:lnTo>
                <a:lnTo>
                  <a:pt x="171028" y="125905"/>
                </a:lnTo>
                <a:lnTo>
                  <a:pt x="136545" y="145926"/>
                </a:lnTo>
                <a:lnTo>
                  <a:pt x="99610" y="153741"/>
                </a:lnTo>
                <a:lnTo>
                  <a:pt x="87340" y="153721"/>
                </a:lnTo>
                <a:lnTo>
                  <a:pt x="41820" y="141017"/>
                </a:lnTo>
                <a:lnTo>
                  <a:pt x="28150" y="131871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" name="object 570"/>
          <p:cNvSpPr/>
          <p:nvPr/>
        </p:nvSpPr>
        <p:spPr>
          <a:xfrm>
            <a:off x="3725519" y="5695735"/>
            <a:ext cx="117579" cy="94838"/>
          </a:xfrm>
          <a:custGeom>
            <a:avLst/>
            <a:gdLst/>
            <a:ahLst/>
            <a:cxnLst/>
            <a:rect l="l" t="t" r="r" b="b"/>
            <a:pathLst>
              <a:path w="117579" h="94838">
                <a:moveTo>
                  <a:pt x="60616" y="0"/>
                </a:moveTo>
                <a:lnTo>
                  <a:pt x="12824" y="17538"/>
                </a:lnTo>
                <a:lnTo>
                  <a:pt x="0" y="49792"/>
                </a:lnTo>
                <a:lnTo>
                  <a:pt x="2413" y="61010"/>
                </a:lnTo>
                <a:lnTo>
                  <a:pt x="30329" y="88983"/>
                </a:lnTo>
                <a:lnTo>
                  <a:pt x="54450" y="94838"/>
                </a:lnTo>
                <a:lnTo>
                  <a:pt x="67011" y="94556"/>
                </a:lnTo>
                <a:lnTo>
                  <a:pt x="109693" y="72189"/>
                </a:lnTo>
                <a:lnTo>
                  <a:pt x="117579" y="51997"/>
                </a:lnTo>
                <a:lnTo>
                  <a:pt x="116854" y="41095"/>
                </a:lnTo>
                <a:lnTo>
                  <a:pt x="94665" y="9054"/>
                </a:lnTo>
                <a:lnTo>
                  <a:pt x="60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" name="object 571"/>
          <p:cNvSpPr/>
          <p:nvPr/>
        </p:nvSpPr>
        <p:spPr>
          <a:xfrm>
            <a:off x="420914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94242" y="0"/>
                </a:moveTo>
                <a:lnTo>
                  <a:pt x="45429" y="12200"/>
                </a:lnTo>
                <a:lnTo>
                  <a:pt x="14506" y="35970"/>
                </a:lnTo>
                <a:lnTo>
                  <a:pt x="0" y="79709"/>
                </a:lnTo>
                <a:lnTo>
                  <a:pt x="1515" y="91019"/>
                </a:lnTo>
                <a:lnTo>
                  <a:pt x="28150" y="131869"/>
                </a:lnTo>
                <a:lnTo>
                  <a:pt x="63652" y="149870"/>
                </a:lnTo>
                <a:lnTo>
                  <a:pt x="99610" y="153750"/>
                </a:lnTo>
                <a:lnTo>
                  <a:pt x="111984" y="152469"/>
                </a:lnTo>
                <a:lnTo>
                  <a:pt x="148476" y="140640"/>
                </a:lnTo>
                <a:lnTo>
                  <a:pt x="179257" y="116359"/>
                </a:lnTo>
                <a:lnTo>
                  <a:pt x="192120" y="72998"/>
                </a:lnTo>
                <a:lnTo>
                  <a:pt x="190264" y="61756"/>
                </a:lnTo>
                <a:lnTo>
                  <a:pt x="162243" y="20510"/>
                </a:lnTo>
                <a:lnTo>
                  <a:pt x="118703" y="1772"/>
                </a:lnTo>
                <a:lnTo>
                  <a:pt x="9424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" name="object 572"/>
          <p:cNvSpPr/>
          <p:nvPr/>
        </p:nvSpPr>
        <p:spPr>
          <a:xfrm>
            <a:off x="420914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28150" y="131869"/>
                </a:moveTo>
                <a:lnTo>
                  <a:pt x="1515" y="91019"/>
                </a:lnTo>
                <a:lnTo>
                  <a:pt x="0" y="79709"/>
                </a:lnTo>
                <a:lnTo>
                  <a:pt x="541" y="68352"/>
                </a:lnTo>
                <a:lnTo>
                  <a:pt x="23274" y="26393"/>
                </a:lnTo>
                <a:lnTo>
                  <a:pt x="57275" y="7147"/>
                </a:lnTo>
                <a:lnTo>
                  <a:pt x="94242" y="0"/>
                </a:lnTo>
                <a:lnTo>
                  <a:pt x="106582" y="241"/>
                </a:lnTo>
                <a:lnTo>
                  <a:pt x="152374" y="13961"/>
                </a:lnTo>
                <a:lnTo>
                  <a:pt x="180394" y="40033"/>
                </a:lnTo>
                <a:lnTo>
                  <a:pt x="192120" y="72998"/>
                </a:lnTo>
                <a:lnTo>
                  <a:pt x="191937" y="84257"/>
                </a:lnTo>
                <a:lnTo>
                  <a:pt x="171022" y="125909"/>
                </a:lnTo>
                <a:lnTo>
                  <a:pt x="136543" y="145933"/>
                </a:lnTo>
                <a:lnTo>
                  <a:pt x="99610" y="153750"/>
                </a:lnTo>
                <a:lnTo>
                  <a:pt x="87341" y="153729"/>
                </a:lnTo>
                <a:lnTo>
                  <a:pt x="41821" y="141020"/>
                </a:lnTo>
                <a:lnTo>
                  <a:pt x="28150" y="13186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" name="object 573"/>
          <p:cNvSpPr/>
          <p:nvPr/>
        </p:nvSpPr>
        <p:spPr>
          <a:xfrm>
            <a:off x="4246219" y="5941287"/>
            <a:ext cx="117579" cy="94841"/>
          </a:xfrm>
          <a:custGeom>
            <a:avLst/>
            <a:gdLst/>
            <a:ahLst/>
            <a:cxnLst/>
            <a:rect l="l" t="t" r="r" b="b"/>
            <a:pathLst>
              <a:path w="117579" h="94841">
                <a:moveTo>
                  <a:pt x="60616" y="0"/>
                </a:moveTo>
                <a:lnTo>
                  <a:pt x="12816" y="17535"/>
                </a:lnTo>
                <a:lnTo>
                  <a:pt x="0" y="49788"/>
                </a:lnTo>
                <a:lnTo>
                  <a:pt x="2414" y="61007"/>
                </a:lnTo>
                <a:lnTo>
                  <a:pt x="30333" y="88988"/>
                </a:lnTo>
                <a:lnTo>
                  <a:pt x="54453" y="94841"/>
                </a:lnTo>
                <a:lnTo>
                  <a:pt x="67014" y="94557"/>
                </a:lnTo>
                <a:lnTo>
                  <a:pt x="109696" y="72183"/>
                </a:lnTo>
                <a:lnTo>
                  <a:pt x="117579" y="51986"/>
                </a:lnTo>
                <a:lnTo>
                  <a:pt x="116853" y="41084"/>
                </a:lnTo>
                <a:lnTo>
                  <a:pt x="94665" y="9047"/>
                </a:lnTo>
                <a:lnTo>
                  <a:pt x="60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" name="object 574"/>
          <p:cNvSpPr/>
          <p:nvPr/>
        </p:nvSpPr>
        <p:spPr>
          <a:xfrm>
            <a:off x="259285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94247" y="0"/>
                </a:moveTo>
                <a:lnTo>
                  <a:pt x="45434" y="12195"/>
                </a:lnTo>
                <a:lnTo>
                  <a:pt x="14507" y="35969"/>
                </a:lnTo>
                <a:lnTo>
                  <a:pt x="0" y="79710"/>
                </a:lnTo>
                <a:lnTo>
                  <a:pt x="1515" y="91020"/>
                </a:lnTo>
                <a:lnTo>
                  <a:pt x="28144" y="131875"/>
                </a:lnTo>
                <a:lnTo>
                  <a:pt x="63646" y="149875"/>
                </a:lnTo>
                <a:lnTo>
                  <a:pt x="99617" y="153755"/>
                </a:lnTo>
                <a:lnTo>
                  <a:pt x="111990" y="152475"/>
                </a:lnTo>
                <a:lnTo>
                  <a:pt x="148479" y="140644"/>
                </a:lnTo>
                <a:lnTo>
                  <a:pt x="179258" y="116362"/>
                </a:lnTo>
                <a:lnTo>
                  <a:pt x="192124" y="73003"/>
                </a:lnTo>
                <a:lnTo>
                  <a:pt x="190268" y="61762"/>
                </a:lnTo>
                <a:lnTo>
                  <a:pt x="162245" y="20523"/>
                </a:lnTo>
                <a:lnTo>
                  <a:pt x="118707" y="1776"/>
                </a:lnTo>
                <a:lnTo>
                  <a:pt x="9424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" name="object 575"/>
          <p:cNvSpPr/>
          <p:nvPr/>
        </p:nvSpPr>
        <p:spPr>
          <a:xfrm>
            <a:off x="259285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28144" y="131875"/>
                </a:moveTo>
                <a:lnTo>
                  <a:pt x="1515" y="91020"/>
                </a:lnTo>
                <a:lnTo>
                  <a:pt x="0" y="79710"/>
                </a:lnTo>
                <a:lnTo>
                  <a:pt x="541" y="68354"/>
                </a:lnTo>
                <a:lnTo>
                  <a:pt x="23276" y="26390"/>
                </a:lnTo>
                <a:lnTo>
                  <a:pt x="57281" y="7143"/>
                </a:lnTo>
                <a:lnTo>
                  <a:pt x="94247" y="0"/>
                </a:lnTo>
                <a:lnTo>
                  <a:pt x="106587" y="243"/>
                </a:lnTo>
                <a:lnTo>
                  <a:pt x="152376" y="13972"/>
                </a:lnTo>
                <a:lnTo>
                  <a:pt x="180397" y="40042"/>
                </a:lnTo>
                <a:lnTo>
                  <a:pt x="192124" y="73003"/>
                </a:lnTo>
                <a:lnTo>
                  <a:pt x="191941" y="84261"/>
                </a:lnTo>
                <a:lnTo>
                  <a:pt x="171021" y="125912"/>
                </a:lnTo>
                <a:lnTo>
                  <a:pt x="136547" y="145938"/>
                </a:lnTo>
                <a:lnTo>
                  <a:pt x="99617" y="153755"/>
                </a:lnTo>
                <a:lnTo>
                  <a:pt x="87347" y="153735"/>
                </a:lnTo>
                <a:lnTo>
                  <a:pt x="41823" y="141028"/>
                </a:lnTo>
                <a:lnTo>
                  <a:pt x="28144" y="13187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" name="object 576"/>
          <p:cNvSpPr/>
          <p:nvPr/>
        </p:nvSpPr>
        <p:spPr>
          <a:xfrm>
            <a:off x="2629921" y="4740775"/>
            <a:ext cx="117591" cy="94854"/>
          </a:xfrm>
          <a:custGeom>
            <a:avLst/>
            <a:gdLst/>
            <a:ahLst/>
            <a:cxnLst/>
            <a:rect l="l" t="t" r="r" b="b"/>
            <a:pathLst>
              <a:path w="117591" h="94854">
                <a:moveTo>
                  <a:pt x="60605" y="0"/>
                </a:moveTo>
                <a:lnTo>
                  <a:pt x="12801" y="17542"/>
                </a:lnTo>
                <a:lnTo>
                  <a:pt x="0" y="49808"/>
                </a:lnTo>
                <a:lnTo>
                  <a:pt x="2415" y="61025"/>
                </a:lnTo>
                <a:lnTo>
                  <a:pt x="30368" y="89017"/>
                </a:lnTo>
                <a:lnTo>
                  <a:pt x="54486" y="94854"/>
                </a:lnTo>
                <a:lnTo>
                  <a:pt x="67046" y="94564"/>
                </a:lnTo>
                <a:lnTo>
                  <a:pt x="109725" y="72174"/>
                </a:lnTo>
                <a:lnTo>
                  <a:pt x="117591" y="51979"/>
                </a:lnTo>
                <a:lnTo>
                  <a:pt x="116859" y="41078"/>
                </a:lnTo>
                <a:lnTo>
                  <a:pt x="94659" y="9029"/>
                </a:lnTo>
                <a:lnTo>
                  <a:pt x="60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" name="object 577"/>
          <p:cNvSpPr/>
          <p:nvPr/>
        </p:nvSpPr>
        <p:spPr>
          <a:xfrm>
            <a:off x="2489094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2519" y="0"/>
                </a:moveTo>
                <a:lnTo>
                  <a:pt x="43653" y="13099"/>
                </a:lnTo>
                <a:lnTo>
                  <a:pt x="12873" y="37372"/>
                </a:lnTo>
                <a:lnTo>
                  <a:pt x="0" y="80729"/>
                </a:lnTo>
                <a:lnTo>
                  <a:pt x="1854" y="91971"/>
                </a:lnTo>
                <a:lnTo>
                  <a:pt x="29868" y="133211"/>
                </a:lnTo>
                <a:lnTo>
                  <a:pt x="73407" y="151960"/>
                </a:lnTo>
                <a:lnTo>
                  <a:pt x="97867" y="153737"/>
                </a:lnTo>
                <a:lnTo>
                  <a:pt x="110290" y="152678"/>
                </a:lnTo>
                <a:lnTo>
                  <a:pt x="158061" y="135138"/>
                </a:lnTo>
                <a:lnTo>
                  <a:pt x="184322" y="107463"/>
                </a:lnTo>
                <a:lnTo>
                  <a:pt x="192121" y="74036"/>
                </a:lnTo>
                <a:lnTo>
                  <a:pt x="190606" y="62724"/>
                </a:lnTo>
                <a:lnTo>
                  <a:pt x="163977" y="21877"/>
                </a:lnTo>
                <a:lnTo>
                  <a:pt x="128437" y="3874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" name="object 578"/>
          <p:cNvSpPr/>
          <p:nvPr/>
        </p:nvSpPr>
        <p:spPr>
          <a:xfrm>
            <a:off x="2489094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163977" y="21877"/>
                </a:moveTo>
                <a:lnTo>
                  <a:pt x="190606" y="62724"/>
                </a:lnTo>
                <a:lnTo>
                  <a:pt x="192121" y="74036"/>
                </a:lnTo>
                <a:lnTo>
                  <a:pt x="191579" y="85394"/>
                </a:lnTo>
                <a:lnTo>
                  <a:pt x="168837" y="127359"/>
                </a:lnTo>
                <a:lnTo>
                  <a:pt x="134834" y="146596"/>
                </a:lnTo>
                <a:lnTo>
                  <a:pt x="97867" y="153737"/>
                </a:lnTo>
                <a:lnTo>
                  <a:pt x="85527" y="153493"/>
                </a:lnTo>
                <a:lnTo>
                  <a:pt x="39737" y="139763"/>
                </a:lnTo>
                <a:lnTo>
                  <a:pt x="11722" y="113692"/>
                </a:lnTo>
                <a:lnTo>
                  <a:pt x="0" y="80729"/>
                </a:lnTo>
                <a:lnTo>
                  <a:pt x="184" y="69471"/>
                </a:lnTo>
                <a:lnTo>
                  <a:pt x="21113" y="27825"/>
                </a:lnTo>
                <a:lnTo>
                  <a:pt x="55585" y="7808"/>
                </a:lnTo>
                <a:lnTo>
                  <a:pt x="92519" y="0"/>
                </a:lnTo>
                <a:lnTo>
                  <a:pt x="104790" y="22"/>
                </a:lnTo>
                <a:lnTo>
                  <a:pt x="150314" y="12735"/>
                </a:lnTo>
                <a:lnTo>
                  <a:pt x="163977" y="2187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" name="object 579"/>
          <p:cNvSpPr/>
          <p:nvPr/>
        </p:nvSpPr>
        <p:spPr>
          <a:xfrm>
            <a:off x="2526550" y="2919110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63121" y="0"/>
                </a:moveTo>
                <a:lnTo>
                  <a:pt x="16270" y="14016"/>
                </a:lnTo>
                <a:lnTo>
                  <a:pt x="0" y="42848"/>
                </a:lnTo>
                <a:lnTo>
                  <a:pt x="728" y="53749"/>
                </a:lnTo>
                <a:lnTo>
                  <a:pt x="22923" y="85802"/>
                </a:lnTo>
                <a:lnTo>
                  <a:pt x="56977" y="94841"/>
                </a:lnTo>
                <a:lnTo>
                  <a:pt x="69317" y="93735"/>
                </a:lnTo>
                <a:lnTo>
                  <a:pt x="104782" y="77311"/>
                </a:lnTo>
                <a:lnTo>
                  <a:pt x="117599" y="45049"/>
                </a:lnTo>
                <a:lnTo>
                  <a:pt x="115185" y="33834"/>
                </a:lnTo>
                <a:lnTo>
                  <a:pt x="87244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" name="object 580"/>
          <p:cNvSpPr/>
          <p:nvPr/>
        </p:nvSpPr>
        <p:spPr>
          <a:xfrm>
            <a:off x="567320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2510" y="0"/>
                </a:moveTo>
                <a:lnTo>
                  <a:pt x="43645" y="13102"/>
                </a:lnTo>
                <a:lnTo>
                  <a:pt x="12867" y="37381"/>
                </a:lnTo>
                <a:lnTo>
                  <a:pt x="0" y="80744"/>
                </a:lnTo>
                <a:lnTo>
                  <a:pt x="1854" y="91986"/>
                </a:lnTo>
                <a:lnTo>
                  <a:pt x="29872" y="133230"/>
                </a:lnTo>
                <a:lnTo>
                  <a:pt x="73413" y="151967"/>
                </a:lnTo>
                <a:lnTo>
                  <a:pt x="97875" y="153741"/>
                </a:lnTo>
                <a:lnTo>
                  <a:pt x="110299" y="152681"/>
                </a:lnTo>
                <a:lnTo>
                  <a:pt x="158072" y="135134"/>
                </a:lnTo>
                <a:lnTo>
                  <a:pt x="184326" y="107454"/>
                </a:lnTo>
                <a:lnTo>
                  <a:pt x="192120" y="74030"/>
                </a:lnTo>
                <a:lnTo>
                  <a:pt x="190604" y="62721"/>
                </a:lnTo>
                <a:lnTo>
                  <a:pt x="163971" y="21876"/>
                </a:lnTo>
                <a:lnTo>
                  <a:pt x="128443" y="3876"/>
                </a:lnTo>
                <a:lnTo>
                  <a:pt x="925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" name="object 581"/>
          <p:cNvSpPr/>
          <p:nvPr/>
        </p:nvSpPr>
        <p:spPr>
          <a:xfrm>
            <a:off x="567320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163971" y="21876"/>
                </a:moveTo>
                <a:lnTo>
                  <a:pt x="190604" y="62721"/>
                </a:lnTo>
                <a:lnTo>
                  <a:pt x="192120" y="74030"/>
                </a:lnTo>
                <a:lnTo>
                  <a:pt x="191578" y="85386"/>
                </a:lnTo>
                <a:lnTo>
                  <a:pt x="168849" y="127351"/>
                </a:lnTo>
                <a:lnTo>
                  <a:pt x="134844" y="146597"/>
                </a:lnTo>
                <a:lnTo>
                  <a:pt x="97875" y="153741"/>
                </a:lnTo>
                <a:lnTo>
                  <a:pt x="85534" y="153498"/>
                </a:lnTo>
                <a:lnTo>
                  <a:pt x="39741" y="139778"/>
                </a:lnTo>
                <a:lnTo>
                  <a:pt x="11723" y="113708"/>
                </a:lnTo>
                <a:lnTo>
                  <a:pt x="0" y="80744"/>
                </a:lnTo>
                <a:lnTo>
                  <a:pt x="184" y="69484"/>
                </a:lnTo>
                <a:lnTo>
                  <a:pt x="21104" y="27831"/>
                </a:lnTo>
                <a:lnTo>
                  <a:pt x="55577" y="7811"/>
                </a:lnTo>
                <a:lnTo>
                  <a:pt x="92510" y="0"/>
                </a:lnTo>
                <a:lnTo>
                  <a:pt x="104780" y="21"/>
                </a:lnTo>
                <a:lnTo>
                  <a:pt x="150304" y="12732"/>
                </a:lnTo>
                <a:lnTo>
                  <a:pt x="163971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" name="object 582"/>
          <p:cNvSpPr/>
          <p:nvPr/>
        </p:nvSpPr>
        <p:spPr>
          <a:xfrm>
            <a:off x="604782" y="1949691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0"/>
                </a:lnTo>
                <a:lnTo>
                  <a:pt x="0" y="42841"/>
                </a:lnTo>
                <a:lnTo>
                  <a:pt x="729" y="53746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35"/>
                </a:lnTo>
                <a:lnTo>
                  <a:pt x="115172" y="33818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" name="object 583"/>
          <p:cNvSpPr/>
          <p:nvPr/>
        </p:nvSpPr>
        <p:spPr>
          <a:xfrm>
            <a:off x="3315285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92507" y="0"/>
                </a:moveTo>
                <a:lnTo>
                  <a:pt x="43640" y="13104"/>
                </a:lnTo>
                <a:lnTo>
                  <a:pt x="12861" y="37382"/>
                </a:lnTo>
                <a:lnTo>
                  <a:pt x="0" y="80738"/>
                </a:lnTo>
                <a:lnTo>
                  <a:pt x="1856" y="91980"/>
                </a:lnTo>
                <a:lnTo>
                  <a:pt x="29879" y="133231"/>
                </a:lnTo>
                <a:lnTo>
                  <a:pt x="73418" y="151968"/>
                </a:lnTo>
                <a:lnTo>
                  <a:pt x="97878" y="153739"/>
                </a:lnTo>
                <a:lnTo>
                  <a:pt x="110301" y="152677"/>
                </a:lnTo>
                <a:lnTo>
                  <a:pt x="158068" y="135121"/>
                </a:lnTo>
                <a:lnTo>
                  <a:pt x="184318" y="107439"/>
                </a:lnTo>
                <a:lnTo>
                  <a:pt x="192112" y="74020"/>
                </a:lnTo>
                <a:lnTo>
                  <a:pt x="190596" y="62712"/>
                </a:lnTo>
                <a:lnTo>
                  <a:pt x="163956" y="21871"/>
                </a:lnTo>
                <a:lnTo>
                  <a:pt x="128449" y="3877"/>
                </a:lnTo>
                <a:lnTo>
                  <a:pt x="9250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" name="object 584"/>
          <p:cNvSpPr/>
          <p:nvPr/>
        </p:nvSpPr>
        <p:spPr>
          <a:xfrm>
            <a:off x="3315285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163956" y="21871"/>
                </a:moveTo>
                <a:lnTo>
                  <a:pt x="190596" y="62712"/>
                </a:lnTo>
                <a:lnTo>
                  <a:pt x="192112" y="74020"/>
                </a:lnTo>
                <a:lnTo>
                  <a:pt x="191570" y="85375"/>
                </a:lnTo>
                <a:lnTo>
                  <a:pt x="168843" y="127336"/>
                </a:lnTo>
                <a:lnTo>
                  <a:pt x="134844" y="146588"/>
                </a:lnTo>
                <a:lnTo>
                  <a:pt x="97878" y="153739"/>
                </a:lnTo>
                <a:lnTo>
                  <a:pt x="85538" y="153498"/>
                </a:lnTo>
                <a:lnTo>
                  <a:pt x="39748" y="139780"/>
                </a:lnTo>
                <a:lnTo>
                  <a:pt x="11727" y="113703"/>
                </a:lnTo>
                <a:lnTo>
                  <a:pt x="0" y="80738"/>
                </a:lnTo>
                <a:lnTo>
                  <a:pt x="182" y="69480"/>
                </a:lnTo>
                <a:lnTo>
                  <a:pt x="21096" y="27832"/>
                </a:lnTo>
                <a:lnTo>
                  <a:pt x="55573" y="7812"/>
                </a:lnTo>
                <a:lnTo>
                  <a:pt x="92507" y="0"/>
                </a:lnTo>
                <a:lnTo>
                  <a:pt x="104778" y="21"/>
                </a:lnTo>
                <a:lnTo>
                  <a:pt x="150299" y="12732"/>
                </a:lnTo>
                <a:lnTo>
                  <a:pt x="163956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" name="object 585"/>
          <p:cNvSpPr/>
          <p:nvPr/>
        </p:nvSpPr>
        <p:spPr>
          <a:xfrm>
            <a:off x="3352745" y="3743844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" name="object 586"/>
          <p:cNvSpPr/>
          <p:nvPr/>
        </p:nvSpPr>
        <p:spPr>
          <a:xfrm>
            <a:off x="4288201" y="5062174"/>
            <a:ext cx="881634" cy="2444059"/>
          </a:xfrm>
          <a:custGeom>
            <a:avLst/>
            <a:gdLst/>
            <a:ahLst/>
            <a:cxnLst/>
            <a:rect l="l" t="t" r="r" b="b"/>
            <a:pathLst>
              <a:path w="881634" h="2444059">
                <a:moveTo>
                  <a:pt x="120980" y="0"/>
                </a:moveTo>
                <a:lnTo>
                  <a:pt x="6616" y="92989"/>
                </a:lnTo>
                <a:lnTo>
                  <a:pt x="0" y="209753"/>
                </a:lnTo>
                <a:lnTo>
                  <a:pt x="238048" y="397065"/>
                </a:lnTo>
                <a:lnTo>
                  <a:pt x="739940" y="397065"/>
                </a:lnTo>
                <a:lnTo>
                  <a:pt x="881634" y="512165"/>
                </a:lnTo>
                <a:lnTo>
                  <a:pt x="881634" y="24440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" name="object 587"/>
          <p:cNvSpPr/>
          <p:nvPr/>
        </p:nvSpPr>
        <p:spPr>
          <a:xfrm>
            <a:off x="4414958" y="5207641"/>
            <a:ext cx="831075" cy="2298592"/>
          </a:xfrm>
          <a:custGeom>
            <a:avLst/>
            <a:gdLst/>
            <a:ahLst/>
            <a:cxnLst/>
            <a:rect l="l" t="t" r="r" b="b"/>
            <a:pathLst>
              <a:path w="831075" h="2298592">
                <a:moveTo>
                  <a:pt x="3340" y="0"/>
                </a:moveTo>
                <a:lnTo>
                  <a:pt x="0" y="80251"/>
                </a:lnTo>
                <a:lnTo>
                  <a:pt x="165176" y="210680"/>
                </a:lnTo>
                <a:lnTo>
                  <a:pt x="678129" y="210680"/>
                </a:lnTo>
                <a:lnTo>
                  <a:pt x="831075" y="335559"/>
                </a:lnTo>
                <a:lnTo>
                  <a:pt x="831075" y="229859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" name="object 588"/>
          <p:cNvSpPr/>
          <p:nvPr/>
        </p:nvSpPr>
        <p:spPr>
          <a:xfrm>
            <a:off x="4344963" y="5151132"/>
            <a:ext cx="117067" cy="94615"/>
          </a:xfrm>
          <a:custGeom>
            <a:avLst/>
            <a:gdLst/>
            <a:ahLst/>
            <a:cxnLst/>
            <a:rect l="l" t="t" r="r" b="b"/>
            <a:pathLst>
              <a:path w="117067" h="94615">
                <a:moveTo>
                  <a:pt x="53853" y="0"/>
                </a:moveTo>
                <a:lnTo>
                  <a:pt x="9300" y="21907"/>
                </a:lnTo>
                <a:lnTo>
                  <a:pt x="0" y="43729"/>
                </a:lnTo>
                <a:lnTo>
                  <a:pt x="323" y="54872"/>
                </a:lnTo>
                <a:lnTo>
                  <a:pt x="34300" y="89542"/>
                </a:lnTo>
                <a:lnTo>
                  <a:pt x="58869" y="94615"/>
                </a:lnTo>
                <a:lnTo>
                  <a:pt x="70815" y="93981"/>
                </a:lnTo>
                <a:lnTo>
                  <a:pt x="111622" y="65511"/>
                </a:lnTo>
                <a:lnTo>
                  <a:pt x="117067" y="43709"/>
                </a:lnTo>
                <a:lnTo>
                  <a:pt x="115044" y="33350"/>
                </a:lnTo>
                <a:lnTo>
                  <a:pt x="78726" y="2623"/>
                </a:lnTo>
                <a:lnTo>
                  <a:pt x="5385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" name="object 589"/>
          <p:cNvSpPr/>
          <p:nvPr/>
        </p:nvSpPr>
        <p:spPr>
          <a:xfrm>
            <a:off x="4344962" y="5151132"/>
            <a:ext cx="117071" cy="94615"/>
          </a:xfrm>
          <a:custGeom>
            <a:avLst/>
            <a:gdLst/>
            <a:ahLst/>
            <a:cxnLst/>
            <a:rect l="l" t="t" r="r" b="b"/>
            <a:pathLst>
              <a:path w="117071" h="94615">
                <a:moveTo>
                  <a:pt x="100645" y="13821"/>
                </a:moveTo>
                <a:lnTo>
                  <a:pt x="90285" y="7150"/>
                </a:lnTo>
                <a:lnTo>
                  <a:pt x="78727" y="2623"/>
                </a:lnTo>
                <a:lnTo>
                  <a:pt x="66431" y="239"/>
                </a:lnTo>
                <a:lnTo>
                  <a:pt x="53854" y="0"/>
                </a:lnTo>
                <a:lnTo>
                  <a:pt x="41453" y="1904"/>
                </a:lnTo>
                <a:lnTo>
                  <a:pt x="2977" y="32575"/>
                </a:lnTo>
                <a:lnTo>
                  <a:pt x="0" y="43709"/>
                </a:lnTo>
                <a:lnTo>
                  <a:pt x="324" y="54872"/>
                </a:lnTo>
                <a:lnTo>
                  <a:pt x="34301" y="89542"/>
                </a:lnTo>
                <a:lnTo>
                  <a:pt x="58870" y="94615"/>
                </a:lnTo>
                <a:lnTo>
                  <a:pt x="70816" y="93981"/>
                </a:lnTo>
                <a:lnTo>
                  <a:pt x="111622" y="65511"/>
                </a:lnTo>
                <a:lnTo>
                  <a:pt x="117071" y="43729"/>
                </a:lnTo>
                <a:lnTo>
                  <a:pt x="115044" y="33350"/>
                </a:lnTo>
                <a:lnTo>
                  <a:pt x="110024" y="23701"/>
                </a:lnTo>
                <a:lnTo>
                  <a:pt x="102142" y="15071"/>
                </a:lnTo>
                <a:lnTo>
                  <a:pt x="100645" y="1382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" name="object 590"/>
          <p:cNvSpPr/>
          <p:nvPr/>
        </p:nvSpPr>
        <p:spPr>
          <a:xfrm>
            <a:off x="8309103" y="1660313"/>
            <a:ext cx="117597" cy="94842"/>
          </a:xfrm>
          <a:custGeom>
            <a:avLst/>
            <a:gdLst/>
            <a:ahLst/>
            <a:cxnLst/>
            <a:rect l="l" t="t" r="r" b="b"/>
            <a:pathLst>
              <a:path w="117597" h="94842">
                <a:moveTo>
                  <a:pt x="54474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2"/>
                </a:lnTo>
                <a:lnTo>
                  <a:pt x="72673" y="93854"/>
                </a:lnTo>
                <a:lnTo>
                  <a:pt x="112874" y="64762"/>
                </a:lnTo>
                <a:lnTo>
                  <a:pt x="117597" y="42853"/>
                </a:lnTo>
                <a:lnTo>
                  <a:pt x="115177" y="32381"/>
                </a:lnTo>
                <a:lnTo>
                  <a:pt x="79331" y="2716"/>
                </a:lnTo>
                <a:lnTo>
                  <a:pt x="54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" name="object 591"/>
          <p:cNvSpPr/>
          <p:nvPr/>
        </p:nvSpPr>
        <p:spPr>
          <a:xfrm>
            <a:off x="8084597" y="1146658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54489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3" y="90487"/>
                </a:lnTo>
                <a:lnTo>
                  <a:pt x="60605" y="94854"/>
                </a:lnTo>
                <a:lnTo>
                  <a:pt x="72664" y="93868"/>
                </a:lnTo>
                <a:lnTo>
                  <a:pt x="112870" y="64779"/>
                </a:lnTo>
                <a:lnTo>
                  <a:pt x="117599" y="42866"/>
                </a:lnTo>
                <a:lnTo>
                  <a:pt x="115185" y="32392"/>
                </a:lnTo>
                <a:lnTo>
                  <a:pt x="79346" y="2721"/>
                </a:lnTo>
                <a:lnTo>
                  <a:pt x="544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" name="object 592"/>
          <p:cNvSpPr/>
          <p:nvPr/>
        </p:nvSpPr>
        <p:spPr>
          <a:xfrm>
            <a:off x="8416868" y="186287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" name="object 593"/>
          <p:cNvSpPr/>
          <p:nvPr/>
        </p:nvSpPr>
        <p:spPr>
          <a:xfrm>
            <a:off x="6737553" y="318678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54494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3" y="90485"/>
                </a:lnTo>
                <a:lnTo>
                  <a:pt x="60615" y="94852"/>
                </a:lnTo>
                <a:lnTo>
                  <a:pt x="72672" y="93865"/>
                </a:lnTo>
                <a:lnTo>
                  <a:pt x="112873" y="64768"/>
                </a:lnTo>
                <a:lnTo>
                  <a:pt x="117599" y="42857"/>
                </a:lnTo>
                <a:lnTo>
                  <a:pt x="115183" y="32385"/>
                </a:lnTo>
                <a:lnTo>
                  <a:pt x="79349" y="2719"/>
                </a:lnTo>
                <a:lnTo>
                  <a:pt x="54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" name="object 594"/>
          <p:cNvSpPr/>
          <p:nvPr/>
        </p:nvSpPr>
        <p:spPr>
          <a:xfrm>
            <a:off x="7680490" y="414896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9"/>
                </a:lnTo>
                <a:lnTo>
                  <a:pt x="927" y="56381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72"/>
                </a:lnTo>
                <a:lnTo>
                  <a:pt x="117586" y="42861"/>
                </a:lnTo>
                <a:lnTo>
                  <a:pt x="115168" y="32387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" name="object 595"/>
          <p:cNvSpPr/>
          <p:nvPr/>
        </p:nvSpPr>
        <p:spPr>
          <a:xfrm>
            <a:off x="7491900" y="3056559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54471" y="0"/>
                </a:moveTo>
                <a:lnTo>
                  <a:pt x="17271" y="13823"/>
                </a:lnTo>
                <a:lnTo>
                  <a:pt x="0" y="45050"/>
                </a:lnTo>
                <a:lnTo>
                  <a:pt x="927" y="56382"/>
                </a:lnTo>
                <a:lnTo>
                  <a:pt x="35981" y="90489"/>
                </a:lnTo>
                <a:lnTo>
                  <a:pt x="60614" y="94853"/>
                </a:lnTo>
                <a:lnTo>
                  <a:pt x="72673" y="93864"/>
                </a:lnTo>
                <a:lnTo>
                  <a:pt x="112868" y="64769"/>
                </a:lnTo>
                <a:lnTo>
                  <a:pt x="117587" y="42856"/>
                </a:lnTo>
                <a:lnTo>
                  <a:pt x="115166" y="32383"/>
                </a:lnTo>
                <a:lnTo>
                  <a:pt x="79326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" name="object 596"/>
          <p:cNvSpPr/>
          <p:nvPr/>
        </p:nvSpPr>
        <p:spPr>
          <a:xfrm>
            <a:off x="7222496" y="333147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" name="object 597"/>
          <p:cNvSpPr/>
          <p:nvPr/>
        </p:nvSpPr>
        <p:spPr>
          <a:xfrm>
            <a:off x="6252621" y="5009878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54478" y="0"/>
                </a:moveTo>
                <a:lnTo>
                  <a:pt x="17272" y="13824"/>
                </a:lnTo>
                <a:lnTo>
                  <a:pt x="0" y="45049"/>
                </a:lnTo>
                <a:lnTo>
                  <a:pt x="929" y="56380"/>
                </a:lnTo>
                <a:lnTo>
                  <a:pt x="35986" y="90480"/>
                </a:lnTo>
                <a:lnTo>
                  <a:pt x="60621" y="94841"/>
                </a:lnTo>
                <a:lnTo>
                  <a:pt x="72682" y="93852"/>
                </a:lnTo>
                <a:lnTo>
                  <a:pt x="112882" y="64757"/>
                </a:lnTo>
                <a:lnTo>
                  <a:pt x="117599" y="42848"/>
                </a:lnTo>
                <a:lnTo>
                  <a:pt x="115177" y="32376"/>
                </a:lnTo>
                <a:lnTo>
                  <a:pt x="79335" y="2714"/>
                </a:lnTo>
                <a:lnTo>
                  <a:pt x="54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" name="object 598"/>
          <p:cNvSpPr/>
          <p:nvPr/>
        </p:nvSpPr>
        <p:spPr>
          <a:xfrm>
            <a:off x="7114733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" name="object 599"/>
          <p:cNvSpPr/>
          <p:nvPr/>
        </p:nvSpPr>
        <p:spPr>
          <a:xfrm>
            <a:off x="7114733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7271" y="13813"/>
                </a:moveTo>
                <a:lnTo>
                  <a:pt x="8172" y="23240"/>
                </a:lnTo>
                <a:lnTo>
                  <a:pt x="2415" y="3382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lnTo>
                  <a:pt x="42099" y="1853"/>
                </a:lnTo>
                <a:lnTo>
                  <a:pt x="30355" y="5842"/>
                </a:lnTo>
                <a:lnTo>
                  <a:pt x="19694" y="11966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" name="object 600"/>
          <p:cNvSpPr/>
          <p:nvPr/>
        </p:nvSpPr>
        <p:spPr>
          <a:xfrm>
            <a:off x="5624008" y="223183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" name="object 601"/>
          <p:cNvSpPr/>
          <p:nvPr/>
        </p:nvSpPr>
        <p:spPr>
          <a:xfrm>
            <a:off x="5659928" y="2000336"/>
            <a:ext cx="117583" cy="94830"/>
          </a:xfrm>
          <a:custGeom>
            <a:avLst/>
            <a:gdLst/>
            <a:ahLst/>
            <a:cxnLst/>
            <a:rect l="l" t="t" r="r" b="b"/>
            <a:pathLst>
              <a:path w="117583" h="94830">
                <a:moveTo>
                  <a:pt x="54454" y="0"/>
                </a:moveTo>
                <a:lnTo>
                  <a:pt x="17281" y="13813"/>
                </a:lnTo>
                <a:lnTo>
                  <a:pt x="0" y="45033"/>
                </a:lnTo>
                <a:lnTo>
                  <a:pt x="927" y="56361"/>
                </a:lnTo>
                <a:lnTo>
                  <a:pt x="35987" y="90466"/>
                </a:lnTo>
                <a:lnTo>
                  <a:pt x="60619" y="94830"/>
                </a:lnTo>
                <a:lnTo>
                  <a:pt x="72677" y="93841"/>
                </a:lnTo>
                <a:lnTo>
                  <a:pt x="112868" y="64744"/>
                </a:lnTo>
                <a:lnTo>
                  <a:pt x="117583" y="42834"/>
                </a:lnTo>
                <a:lnTo>
                  <a:pt x="115160" y="32362"/>
                </a:lnTo>
                <a:lnTo>
                  <a:pt x="79311" y="2706"/>
                </a:lnTo>
                <a:lnTo>
                  <a:pt x="544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" name="object 602"/>
          <p:cNvSpPr/>
          <p:nvPr/>
        </p:nvSpPr>
        <p:spPr>
          <a:xfrm>
            <a:off x="6935122" y="344723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" name="object 603"/>
          <p:cNvSpPr/>
          <p:nvPr/>
        </p:nvSpPr>
        <p:spPr>
          <a:xfrm>
            <a:off x="6135890" y="2383767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54438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69"/>
                </a:lnTo>
                <a:lnTo>
                  <a:pt x="35987" y="90472"/>
                </a:lnTo>
                <a:lnTo>
                  <a:pt x="60619" y="94831"/>
                </a:lnTo>
                <a:lnTo>
                  <a:pt x="72678" y="93840"/>
                </a:lnTo>
                <a:lnTo>
                  <a:pt x="112865" y="64739"/>
                </a:lnTo>
                <a:lnTo>
                  <a:pt x="117574" y="42828"/>
                </a:lnTo>
                <a:lnTo>
                  <a:pt x="115148" y="32356"/>
                </a:lnTo>
                <a:lnTo>
                  <a:pt x="79296" y="2703"/>
                </a:lnTo>
                <a:lnTo>
                  <a:pt x="544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" name="object 604"/>
          <p:cNvSpPr/>
          <p:nvPr/>
        </p:nvSpPr>
        <p:spPr>
          <a:xfrm>
            <a:off x="6944100" y="2875705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" name="object 605"/>
          <p:cNvSpPr/>
          <p:nvPr/>
        </p:nvSpPr>
        <p:spPr>
          <a:xfrm>
            <a:off x="5848515" y="170371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" name="object 606"/>
          <p:cNvSpPr/>
          <p:nvPr/>
        </p:nvSpPr>
        <p:spPr>
          <a:xfrm>
            <a:off x="7294343" y="1942459"/>
            <a:ext cx="117577" cy="94843"/>
          </a:xfrm>
          <a:custGeom>
            <a:avLst/>
            <a:gdLst/>
            <a:ahLst/>
            <a:cxnLst/>
            <a:rect l="l" t="t" r="r" b="b"/>
            <a:pathLst>
              <a:path w="117577" h="94843">
                <a:moveTo>
                  <a:pt x="54453" y="0"/>
                </a:moveTo>
                <a:lnTo>
                  <a:pt x="17271" y="13814"/>
                </a:lnTo>
                <a:lnTo>
                  <a:pt x="0" y="45035"/>
                </a:lnTo>
                <a:lnTo>
                  <a:pt x="927" y="56369"/>
                </a:lnTo>
                <a:lnTo>
                  <a:pt x="35979" y="90480"/>
                </a:lnTo>
                <a:lnTo>
                  <a:pt x="60609" y="94843"/>
                </a:lnTo>
                <a:lnTo>
                  <a:pt x="72668" y="93855"/>
                </a:lnTo>
                <a:lnTo>
                  <a:pt x="112861" y="64754"/>
                </a:lnTo>
                <a:lnTo>
                  <a:pt x="117577" y="42835"/>
                </a:lnTo>
                <a:lnTo>
                  <a:pt x="115156" y="32360"/>
                </a:lnTo>
                <a:lnTo>
                  <a:pt x="79310" y="2708"/>
                </a:lnTo>
                <a:lnTo>
                  <a:pt x="54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" name="object 607"/>
          <p:cNvSpPr/>
          <p:nvPr/>
        </p:nvSpPr>
        <p:spPr>
          <a:xfrm>
            <a:off x="9441419" y="3828773"/>
            <a:ext cx="1230440" cy="518201"/>
          </a:xfrm>
          <a:custGeom>
            <a:avLst/>
            <a:gdLst/>
            <a:ahLst/>
            <a:cxnLst/>
            <a:rect l="l" t="t" r="r" b="b"/>
            <a:pathLst>
              <a:path w="1230440" h="518201">
                <a:moveTo>
                  <a:pt x="0" y="515280"/>
                </a:moveTo>
                <a:lnTo>
                  <a:pt x="137706" y="518201"/>
                </a:lnTo>
                <a:lnTo>
                  <a:pt x="492620" y="232477"/>
                </a:lnTo>
                <a:lnTo>
                  <a:pt x="668324" y="235715"/>
                </a:lnTo>
                <a:lnTo>
                  <a:pt x="830465" y="105147"/>
                </a:lnTo>
                <a:lnTo>
                  <a:pt x="1106589" y="99762"/>
                </a:lnTo>
                <a:lnTo>
                  <a:pt x="12304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" name="object 608"/>
          <p:cNvSpPr/>
          <p:nvPr/>
        </p:nvSpPr>
        <p:spPr>
          <a:xfrm>
            <a:off x="6604924" y="4205722"/>
            <a:ext cx="4066936" cy="3300511"/>
          </a:xfrm>
          <a:custGeom>
            <a:avLst/>
            <a:gdLst/>
            <a:ahLst/>
            <a:cxnLst/>
            <a:rect l="l" t="t" r="r" b="b"/>
            <a:pathLst>
              <a:path w="4066936" h="3300511">
                <a:moveTo>
                  <a:pt x="4066936" y="0"/>
                </a:moveTo>
                <a:lnTo>
                  <a:pt x="3902837" y="131983"/>
                </a:lnTo>
                <a:lnTo>
                  <a:pt x="3594696" y="133964"/>
                </a:lnTo>
                <a:lnTo>
                  <a:pt x="3225177" y="431538"/>
                </a:lnTo>
                <a:lnTo>
                  <a:pt x="3138843" y="428667"/>
                </a:lnTo>
                <a:lnTo>
                  <a:pt x="2904007" y="617821"/>
                </a:lnTo>
                <a:lnTo>
                  <a:pt x="2210638" y="626571"/>
                </a:lnTo>
                <a:lnTo>
                  <a:pt x="1803171" y="954816"/>
                </a:lnTo>
                <a:lnTo>
                  <a:pt x="1658874" y="955298"/>
                </a:lnTo>
                <a:lnTo>
                  <a:pt x="884466" y="1579148"/>
                </a:lnTo>
                <a:lnTo>
                  <a:pt x="889368" y="1764961"/>
                </a:lnTo>
                <a:lnTo>
                  <a:pt x="0" y="2483070"/>
                </a:lnTo>
                <a:lnTo>
                  <a:pt x="0" y="33005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" name="object 609"/>
          <p:cNvSpPr/>
          <p:nvPr/>
        </p:nvSpPr>
        <p:spPr>
          <a:xfrm>
            <a:off x="6719232" y="4262886"/>
            <a:ext cx="3952628" cy="3243347"/>
          </a:xfrm>
          <a:custGeom>
            <a:avLst/>
            <a:gdLst/>
            <a:ahLst/>
            <a:cxnLst/>
            <a:rect l="l" t="t" r="r" b="b"/>
            <a:pathLst>
              <a:path w="3952628" h="3243347">
                <a:moveTo>
                  <a:pt x="3952628" y="0"/>
                </a:moveTo>
                <a:lnTo>
                  <a:pt x="3801097" y="122067"/>
                </a:lnTo>
                <a:lnTo>
                  <a:pt x="3502253" y="131300"/>
                </a:lnTo>
                <a:lnTo>
                  <a:pt x="3132874" y="428861"/>
                </a:lnTo>
                <a:lnTo>
                  <a:pt x="3046628" y="425978"/>
                </a:lnTo>
                <a:lnTo>
                  <a:pt x="2811830" y="615144"/>
                </a:lnTo>
                <a:lnTo>
                  <a:pt x="2118474" y="623895"/>
                </a:lnTo>
                <a:lnTo>
                  <a:pt x="1711020" y="952126"/>
                </a:lnTo>
                <a:lnTo>
                  <a:pt x="1566722" y="952621"/>
                </a:lnTo>
                <a:lnTo>
                  <a:pt x="811872" y="1560736"/>
                </a:lnTo>
                <a:lnTo>
                  <a:pt x="809472" y="1748378"/>
                </a:lnTo>
                <a:lnTo>
                  <a:pt x="0" y="2398135"/>
                </a:lnTo>
                <a:lnTo>
                  <a:pt x="0" y="324334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" name="object 610"/>
          <p:cNvSpPr/>
          <p:nvPr/>
        </p:nvSpPr>
        <p:spPr>
          <a:xfrm>
            <a:off x="6909727" y="4335479"/>
            <a:ext cx="3762133" cy="3170754"/>
          </a:xfrm>
          <a:custGeom>
            <a:avLst/>
            <a:gdLst/>
            <a:ahLst/>
            <a:cxnLst/>
            <a:rect l="l" t="t" r="r" b="b"/>
            <a:pathLst>
              <a:path w="3762133" h="3170754">
                <a:moveTo>
                  <a:pt x="3762133" y="0"/>
                </a:moveTo>
                <a:lnTo>
                  <a:pt x="3633393" y="103652"/>
                </a:lnTo>
                <a:lnTo>
                  <a:pt x="3325266" y="105785"/>
                </a:lnTo>
                <a:lnTo>
                  <a:pt x="2955747" y="403422"/>
                </a:lnTo>
                <a:lnTo>
                  <a:pt x="2878404" y="407842"/>
                </a:lnTo>
                <a:lnTo>
                  <a:pt x="2643555" y="596996"/>
                </a:lnTo>
                <a:lnTo>
                  <a:pt x="1941194" y="598532"/>
                </a:lnTo>
                <a:lnTo>
                  <a:pt x="1533728" y="926777"/>
                </a:lnTo>
                <a:lnTo>
                  <a:pt x="1389430" y="927272"/>
                </a:lnTo>
                <a:lnTo>
                  <a:pt x="654100" y="1519651"/>
                </a:lnTo>
                <a:lnTo>
                  <a:pt x="663422" y="1716374"/>
                </a:lnTo>
                <a:lnTo>
                  <a:pt x="0" y="2252479"/>
                </a:lnTo>
                <a:lnTo>
                  <a:pt x="0" y="317075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" name="object 611"/>
          <p:cNvSpPr/>
          <p:nvPr/>
        </p:nvSpPr>
        <p:spPr>
          <a:xfrm>
            <a:off x="6947834" y="4407753"/>
            <a:ext cx="3724026" cy="3098479"/>
          </a:xfrm>
          <a:custGeom>
            <a:avLst/>
            <a:gdLst/>
            <a:ahLst/>
            <a:cxnLst/>
            <a:rect l="l" t="t" r="r" b="b"/>
            <a:pathLst>
              <a:path w="3724026" h="3098479">
                <a:moveTo>
                  <a:pt x="3724026" y="0"/>
                </a:moveTo>
                <a:lnTo>
                  <a:pt x="3617010" y="86156"/>
                </a:lnTo>
                <a:lnTo>
                  <a:pt x="3309124" y="88163"/>
                </a:lnTo>
                <a:lnTo>
                  <a:pt x="2939694" y="385724"/>
                </a:lnTo>
                <a:lnTo>
                  <a:pt x="2853423" y="382841"/>
                </a:lnTo>
                <a:lnTo>
                  <a:pt x="2618613" y="571995"/>
                </a:lnTo>
                <a:lnTo>
                  <a:pt x="1925231" y="580745"/>
                </a:lnTo>
                <a:lnTo>
                  <a:pt x="1517789" y="908989"/>
                </a:lnTo>
                <a:lnTo>
                  <a:pt x="1373492" y="909485"/>
                </a:lnTo>
                <a:lnTo>
                  <a:pt x="657720" y="1486115"/>
                </a:lnTo>
                <a:lnTo>
                  <a:pt x="661339" y="1684680"/>
                </a:lnTo>
                <a:lnTo>
                  <a:pt x="0" y="2216378"/>
                </a:lnTo>
                <a:lnTo>
                  <a:pt x="0" y="309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" name="object 612"/>
          <p:cNvSpPr/>
          <p:nvPr/>
        </p:nvSpPr>
        <p:spPr>
          <a:xfrm>
            <a:off x="6998628" y="4466003"/>
            <a:ext cx="3673232" cy="3040229"/>
          </a:xfrm>
          <a:custGeom>
            <a:avLst/>
            <a:gdLst/>
            <a:ahLst/>
            <a:cxnLst/>
            <a:rect l="l" t="t" r="r" b="b"/>
            <a:pathLst>
              <a:path w="3673232" h="3040229">
                <a:moveTo>
                  <a:pt x="3673232" y="0"/>
                </a:moveTo>
                <a:lnTo>
                  <a:pt x="3579787" y="75167"/>
                </a:lnTo>
                <a:lnTo>
                  <a:pt x="3280676" y="84387"/>
                </a:lnTo>
                <a:lnTo>
                  <a:pt x="2911170" y="381948"/>
                </a:lnTo>
                <a:lnTo>
                  <a:pt x="2824848" y="379091"/>
                </a:lnTo>
                <a:lnTo>
                  <a:pt x="2590025" y="568232"/>
                </a:lnTo>
                <a:lnTo>
                  <a:pt x="1887664" y="569756"/>
                </a:lnTo>
                <a:lnTo>
                  <a:pt x="1480197" y="898000"/>
                </a:lnTo>
                <a:lnTo>
                  <a:pt x="1344866" y="905722"/>
                </a:lnTo>
                <a:lnTo>
                  <a:pt x="648639" y="1466604"/>
                </a:lnTo>
                <a:lnTo>
                  <a:pt x="652907" y="1667010"/>
                </a:lnTo>
                <a:lnTo>
                  <a:pt x="0" y="2194289"/>
                </a:lnTo>
                <a:lnTo>
                  <a:pt x="0" y="304022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" name="object 613"/>
          <p:cNvSpPr/>
          <p:nvPr/>
        </p:nvSpPr>
        <p:spPr>
          <a:xfrm>
            <a:off x="7087530" y="4610610"/>
            <a:ext cx="3584329" cy="2895623"/>
          </a:xfrm>
          <a:custGeom>
            <a:avLst/>
            <a:gdLst/>
            <a:ahLst/>
            <a:cxnLst/>
            <a:rect l="l" t="t" r="r" b="b"/>
            <a:pathLst>
              <a:path w="3584329" h="2895623">
                <a:moveTo>
                  <a:pt x="3584329" y="0"/>
                </a:moveTo>
                <a:lnTo>
                  <a:pt x="3535184" y="39537"/>
                </a:lnTo>
                <a:lnTo>
                  <a:pt x="3227108" y="41505"/>
                </a:lnTo>
                <a:lnTo>
                  <a:pt x="2857614" y="339079"/>
                </a:lnTo>
                <a:lnTo>
                  <a:pt x="2771305" y="336209"/>
                </a:lnTo>
                <a:lnTo>
                  <a:pt x="2536482" y="525362"/>
                </a:lnTo>
                <a:lnTo>
                  <a:pt x="1843087" y="534113"/>
                </a:lnTo>
                <a:lnTo>
                  <a:pt x="1435633" y="862357"/>
                </a:lnTo>
                <a:lnTo>
                  <a:pt x="1291336" y="862852"/>
                </a:lnTo>
                <a:lnTo>
                  <a:pt x="634174" y="1392226"/>
                </a:lnTo>
                <a:lnTo>
                  <a:pt x="642416" y="1603580"/>
                </a:lnTo>
                <a:lnTo>
                  <a:pt x="0" y="2122032"/>
                </a:lnTo>
                <a:lnTo>
                  <a:pt x="0" y="289562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" name="object 614"/>
          <p:cNvSpPr/>
          <p:nvPr/>
        </p:nvSpPr>
        <p:spPr>
          <a:xfrm>
            <a:off x="7125625" y="4667738"/>
            <a:ext cx="3546234" cy="2838495"/>
          </a:xfrm>
          <a:custGeom>
            <a:avLst/>
            <a:gdLst/>
            <a:ahLst/>
            <a:cxnLst/>
            <a:rect l="l" t="t" r="r" b="b"/>
            <a:pathLst>
              <a:path w="3546234" h="2838495">
                <a:moveTo>
                  <a:pt x="3546234" y="0"/>
                </a:moveTo>
                <a:lnTo>
                  <a:pt x="3509860" y="29324"/>
                </a:lnTo>
                <a:lnTo>
                  <a:pt x="3202000" y="31483"/>
                </a:lnTo>
                <a:lnTo>
                  <a:pt x="2832595" y="329120"/>
                </a:lnTo>
                <a:lnTo>
                  <a:pt x="2755315" y="333527"/>
                </a:lnTo>
                <a:lnTo>
                  <a:pt x="2520530" y="522693"/>
                </a:lnTo>
                <a:lnTo>
                  <a:pt x="1818170" y="524230"/>
                </a:lnTo>
                <a:lnTo>
                  <a:pt x="1410728" y="852449"/>
                </a:lnTo>
                <a:lnTo>
                  <a:pt x="1275410" y="860208"/>
                </a:lnTo>
                <a:lnTo>
                  <a:pt x="637806" y="1373847"/>
                </a:lnTo>
                <a:lnTo>
                  <a:pt x="640333" y="1587029"/>
                </a:lnTo>
                <a:lnTo>
                  <a:pt x="0" y="2101087"/>
                </a:lnTo>
                <a:lnTo>
                  <a:pt x="0" y="283849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" name="object 615"/>
          <p:cNvSpPr/>
          <p:nvPr/>
        </p:nvSpPr>
        <p:spPr>
          <a:xfrm>
            <a:off x="7176428" y="4740739"/>
            <a:ext cx="3495432" cy="2765494"/>
          </a:xfrm>
          <a:custGeom>
            <a:avLst/>
            <a:gdLst/>
            <a:ahLst/>
            <a:cxnLst/>
            <a:rect l="l" t="t" r="r" b="b"/>
            <a:pathLst>
              <a:path w="3495432" h="2765494">
                <a:moveTo>
                  <a:pt x="3495432" y="0"/>
                </a:moveTo>
                <a:lnTo>
                  <a:pt x="3481590" y="11132"/>
                </a:lnTo>
                <a:lnTo>
                  <a:pt x="3173564" y="13113"/>
                </a:lnTo>
                <a:lnTo>
                  <a:pt x="2804071" y="310687"/>
                </a:lnTo>
                <a:lnTo>
                  <a:pt x="2717761" y="307817"/>
                </a:lnTo>
                <a:lnTo>
                  <a:pt x="2482926" y="496970"/>
                </a:lnTo>
                <a:lnTo>
                  <a:pt x="1789544" y="505708"/>
                </a:lnTo>
                <a:lnTo>
                  <a:pt x="1382102" y="833965"/>
                </a:lnTo>
                <a:lnTo>
                  <a:pt x="1237792" y="834448"/>
                </a:lnTo>
                <a:lnTo>
                  <a:pt x="619734" y="1332351"/>
                </a:lnTo>
                <a:lnTo>
                  <a:pt x="631913" y="1554614"/>
                </a:lnTo>
                <a:lnTo>
                  <a:pt x="0" y="2064252"/>
                </a:lnTo>
                <a:lnTo>
                  <a:pt x="0" y="27654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" name="object 616"/>
          <p:cNvSpPr/>
          <p:nvPr/>
        </p:nvSpPr>
        <p:spPr>
          <a:xfrm>
            <a:off x="8214076" y="3872190"/>
            <a:ext cx="2457783" cy="996100"/>
          </a:xfrm>
          <a:custGeom>
            <a:avLst/>
            <a:gdLst/>
            <a:ahLst/>
            <a:cxnLst/>
            <a:rect l="l" t="t" r="r" b="b"/>
            <a:pathLst>
              <a:path w="2457783" h="996100">
                <a:moveTo>
                  <a:pt x="2457783" y="0"/>
                </a:moveTo>
                <a:lnTo>
                  <a:pt x="2153627" y="245022"/>
                </a:lnTo>
                <a:lnTo>
                  <a:pt x="1745729" y="240844"/>
                </a:lnTo>
                <a:lnTo>
                  <a:pt x="1477530" y="456909"/>
                </a:lnTo>
                <a:lnTo>
                  <a:pt x="1475397" y="530963"/>
                </a:lnTo>
                <a:lnTo>
                  <a:pt x="1370520" y="615469"/>
                </a:lnTo>
                <a:lnTo>
                  <a:pt x="1251305" y="610211"/>
                </a:lnTo>
                <a:lnTo>
                  <a:pt x="1031443" y="787338"/>
                </a:lnTo>
                <a:lnTo>
                  <a:pt x="507517" y="789827"/>
                </a:lnTo>
                <a:lnTo>
                  <a:pt x="425754" y="855677"/>
                </a:lnTo>
                <a:lnTo>
                  <a:pt x="172326" y="857277"/>
                </a:lnTo>
                <a:lnTo>
                  <a:pt x="0" y="996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" name="object 617"/>
          <p:cNvSpPr/>
          <p:nvPr/>
        </p:nvSpPr>
        <p:spPr>
          <a:xfrm>
            <a:off x="8000095" y="3944528"/>
            <a:ext cx="2671764" cy="1086061"/>
          </a:xfrm>
          <a:custGeom>
            <a:avLst/>
            <a:gdLst/>
            <a:ahLst/>
            <a:cxnLst/>
            <a:rect l="l" t="t" r="r" b="b"/>
            <a:pathLst>
              <a:path w="2671764" h="1086061">
                <a:moveTo>
                  <a:pt x="2671764" y="0"/>
                </a:moveTo>
                <a:lnTo>
                  <a:pt x="2398699" y="219984"/>
                </a:lnTo>
                <a:lnTo>
                  <a:pt x="1990801" y="215806"/>
                </a:lnTo>
                <a:lnTo>
                  <a:pt x="1722602" y="431871"/>
                </a:lnTo>
                <a:lnTo>
                  <a:pt x="1711490" y="498711"/>
                </a:lnTo>
                <a:lnTo>
                  <a:pt x="1606600" y="583191"/>
                </a:lnTo>
                <a:lnTo>
                  <a:pt x="1496364" y="585173"/>
                </a:lnTo>
                <a:lnTo>
                  <a:pt x="1276527" y="762287"/>
                </a:lnTo>
                <a:lnTo>
                  <a:pt x="752576" y="764789"/>
                </a:lnTo>
                <a:lnTo>
                  <a:pt x="670814" y="830638"/>
                </a:lnTo>
                <a:lnTo>
                  <a:pt x="417385" y="832238"/>
                </a:lnTo>
                <a:lnTo>
                  <a:pt x="103162" y="1085387"/>
                </a:lnTo>
                <a:lnTo>
                  <a:pt x="0" y="10860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" name="object 618"/>
          <p:cNvSpPr/>
          <p:nvPr/>
        </p:nvSpPr>
        <p:spPr>
          <a:xfrm>
            <a:off x="7379632" y="5639921"/>
            <a:ext cx="1666773" cy="1866311"/>
          </a:xfrm>
          <a:custGeom>
            <a:avLst/>
            <a:gdLst/>
            <a:ahLst/>
            <a:cxnLst/>
            <a:rect l="l" t="t" r="r" b="b"/>
            <a:pathLst>
              <a:path w="1666773" h="1866311">
                <a:moveTo>
                  <a:pt x="1666773" y="53098"/>
                </a:moveTo>
                <a:lnTo>
                  <a:pt x="1602270" y="0"/>
                </a:lnTo>
                <a:lnTo>
                  <a:pt x="1509026" y="1028"/>
                </a:lnTo>
                <a:lnTo>
                  <a:pt x="1372463" y="111328"/>
                </a:lnTo>
                <a:lnTo>
                  <a:pt x="1230566" y="110045"/>
                </a:lnTo>
                <a:lnTo>
                  <a:pt x="616216" y="605028"/>
                </a:lnTo>
                <a:lnTo>
                  <a:pt x="616813" y="819353"/>
                </a:lnTo>
                <a:lnTo>
                  <a:pt x="0" y="1313992"/>
                </a:lnTo>
                <a:lnTo>
                  <a:pt x="0" y="1866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" name="object 619"/>
          <p:cNvSpPr/>
          <p:nvPr/>
        </p:nvSpPr>
        <p:spPr>
          <a:xfrm>
            <a:off x="7430432" y="5835384"/>
            <a:ext cx="1484210" cy="1670848"/>
          </a:xfrm>
          <a:custGeom>
            <a:avLst/>
            <a:gdLst/>
            <a:ahLst/>
            <a:cxnLst/>
            <a:rect l="l" t="t" r="r" b="b"/>
            <a:pathLst>
              <a:path w="1484210" h="1670848">
                <a:moveTo>
                  <a:pt x="1484210" y="52971"/>
                </a:moveTo>
                <a:lnTo>
                  <a:pt x="1418412" y="0"/>
                </a:lnTo>
                <a:lnTo>
                  <a:pt x="1175194" y="5232"/>
                </a:lnTo>
                <a:lnTo>
                  <a:pt x="888568" y="236118"/>
                </a:lnTo>
                <a:lnTo>
                  <a:pt x="899350" y="502348"/>
                </a:lnTo>
                <a:lnTo>
                  <a:pt x="838212" y="551586"/>
                </a:lnTo>
                <a:lnTo>
                  <a:pt x="748588" y="551548"/>
                </a:lnTo>
                <a:lnTo>
                  <a:pt x="0" y="1154709"/>
                </a:lnTo>
                <a:lnTo>
                  <a:pt x="0" y="16708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" name="object 620"/>
          <p:cNvSpPr/>
          <p:nvPr/>
        </p:nvSpPr>
        <p:spPr>
          <a:xfrm>
            <a:off x="7481236" y="5999432"/>
            <a:ext cx="1382483" cy="1506801"/>
          </a:xfrm>
          <a:custGeom>
            <a:avLst/>
            <a:gdLst/>
            <a:ahLst/>
            <a:cxnLst/>
            <a:rect l="l" t="t" r="r" b="b"/>
            <a:pathLst>
              <a:path w="1382483" h="1506801">
                <a:moveTo>
                  <a:pt x="1382483" y="0"/>
                </a:moveTo>
                <a:lnTo>
                  <a:pt x="842835" y="432231"/>
                </a:lnTo>
                <a:lnTo>
                  <a:pt x="741794" y="428028"/>
                </a:lnTo>
                <a:lnTo>
                  <a:pt x="0" y="1026833"/>
                </a:lnTo>
                <a:lnTo>
                  <a:pt x="0" y="15068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" name="object 621"/>
          <p:cNvSpPr/>
          <p:nvPr/>
        </p:nvSpPr>
        <p:spPr>
          <a:xfrm>
            <a:off x="7506625" y="5690874"/>
            <a:ext cx="1728990" cy="1815359"/>
          </a:xfrm>
          <a:custGeom>
            <a:avLst/>
            <a:gdLst/>
            <a:ahLst/>
            <a:cxnLst/>
            <a:rect l="l" t="t" r="r" b="b"/>
            <a:pathLst>
              <a:path w="1728990" h="1815359">
                <a:moveTo>
                  <a:pt x="1728990" y="0"/>
                </a:moveTo>
                <a:lnTo>
                  <a:pt x="1726679" y="136931"/>
                </a:lnTo>
                <a:lnTo>
                  <a:pt x="897293" y="804621"/>
                </a:lnTo>
                <a:lnTo>
                  <a:pt x="686854" y="802144"/>
                </a:lnTo>
                <a:lnTo>
                  <a:pt x="0" y="1357083"/>
                </a:lnTo>
                <a:lnTo>
                  <a:pt x="0" y="1815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" name="object 622"/>
          <p:cNvSpPr/>
          <p:nvPr/>
        </p:nvSpPr>
        <p:spPr>
          <a:xfrm>
            <a:off x="7532030" y="5304926"/>
            <a:ext cx="2461653" cy="2201307"/>
          </a:xfrm>
          <a:custGeom>
            <a:avLst/>
            <a:gdLst/>
            <a:ahLst/>
            <a:cxnLst/>
            <a:rect l="l" t="t" r="r" b="b"/>
            <a:pathLst>
              <a:path w="2461653" h="2201307">
                <a:moveTo>
                  <a:pt x="2461653" y="0"/>
                </a:moveTo>
                <a:lnTo>
                  <a:pt x="2251773" y="167182"/>
                </a:lnTo>
                <a:lnTo>
                  <a:pt x="1995652" y="170002"/>
                </a:lnTo>
                <a:lnTo>
                  <a:pt x="1835454" y="298577"/>
                </a:lnTo>
                <a:lnTo>
                  <a:pt x="1847519" y="476732"/>
                </a:lnTo>
                <a:lnTo>
                  <a:pt x="902462" y="1237957"/>
                </a:lnTo>
                <a:lnTo>
                  <a:pt x="657440" y="1233932"/>
                </a:lnTo>
                <a:lnTo>
                  <a:pt x="0" y="1764741"/>
                </a:lnTo>
                <a:lnTo>
                  <a:pt x="0" y="22013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" name="object 623"/>
          <p:cNvSpPr/>
          <p:nvPr/>
        </p:nvSpPr>
        <p:spPr>
          <a:xfrm>
            <a:off x="7570125" y="5210878"/>
            <a:ext cx="2631198" cy="2295354"/>
          </a:xfrm>
          <a:custGeom>
            <a:avLst/>
            <a:gdLst/>
            <a:ahLst/>
            <a:cxnLst/>
            <a:rect l="l" t="t" r="r" b="b"/>
            <a:pathLst>
              <a:path w="2631198" h="2295354">
                <a:moveTo>
                  <a:pt x="2631198" y="0"/>
                </a:moveTo>
                <a:lnTo>
                  <a:pt x="2259114" y="297408"/>
                </a:lnTo>
                <a:lnTo>
                  <a:pt x="2002739" y="300215"/>
                </a:lnTo>
                <a:lnTo>
                  <a:pt x="1842401" y="428802"/>
                </a:lnTo>
                <a:lnTo>
                  <a:pt x="1845411" y="599719"/>
                </a:lnTo>
                <a:lnTo>
                  <a:pt x="900328" y="1360932"/>
                </a:lnTo>
                <a:lnTo>
                  <a:pt x="656361" y="1356931"/>
                </a:lnTo>
                <a:lnTo>
                  <a:pt x="0" y="1887740"/>
                </a:lnTo>
                <a:lnTo>
                  <a:pt x="0" y="229535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" name="object 624"/>
          <p:cNvSpPr/>
          <p:nvPr/>
        </p:nvSpPr>
        <p:spPr>
          <a:xfrm>
            <a:off x="7608236" y="4886105"/>
            <a:ext cx="3063624" cy="2620128"/>
          </a:xfrm>
          <a:custGeom>
            <a:avLst/>
            <a:gdLst/>
            <a:ahLst/>
            <a:cxnLst/>
            <a:rect l="l" t="t" r="r" b="b"/>
            <a:pathLst>
              <a:path w="3063624" h="2620128">
                <a:moveTo>
                  <a:pt x="3063624" y="0"/>
                </a:moveTo>
                <a:lnTo>
                  <a:pt x="2255583" y="650474"/>
                </a:lnTo>
                <a:lnTo>
                  <a:pt x="1999818" y="653344"/>
                </a:lnTo>
                <a:lnTo>
                  <a:pt x="1839760" y="782287"/>
                </a:lnTo>
                <a:lnTo>
                  <a:pt x="1851774" y="960696"/>
                </a:lnTo>
                <a:lnTo>
                  <a:pt x="906500" y="1722188"/>
                </a:lnTo>
                <a:lnTo>
                  <a:pt x="659726" y="1718620"/>
                </a:lnTo>
                <a:lnTo>
                  <a:pt x="0" y="2250267"/>
                </a:lnTo>
                <a:lnTo>
                  <a:pt x="0" y="262012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" name="object 625"/>
          <p:cNvSpPr/>
          <p:nvPr/>
        </p:nvSpPr>
        <p:spPr>
          <a:xfrm>
            <a:off x="7659025" y="5659459"/>
            <a:ext cx="2002040" cy="1846774"/>
          </a:xfrm>
          <a:custGeom>
            <a:avLst/>
            <a:gdLst/>
            <a:ahLst/>
            <a:cxnLst/>
            <a:rect l="l" t="t" r="r" b="b"/>
            <a:pathLst>
              <a:path w="2002040" h="1846774">
                <a:moveTo>
                  <a:pt x="2002040" y="0"/>
                </a:moveTo>
                <a:lnTo>
                  <a:pt x="1998078" y="87325"/>
                </a:lnTo>
                <a:lnTo>
                  <a:pt x="892695" y="977379"/>
                </a:lnTo>
                <a:lnTo>
                  <a:pt x="657047" y="980655"/>
                </a:lnTo>
                <a:lnTo>
                  <a:pt x="0" y="1511490"/>
                </a:lnTo>
                <a:lnTo>
                  <a:pt x="0" y="18467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" name="object 626"/>
          <p:cNvSpPr/>
          <p:nvPr/>
        </p:nvSpPr>
        <p:spPr>
          <a:xfrm>
            <a:off x="6427125" y="5081528"/>
            <a:ext cx="1931644" cy="2424705"/>
          </a:xfrm>
          <a:custGeom>
            <a:avLst/>
            <a:gdLst/>
            <a:ahLst/>
            <a:cxnLst/>
            <a:rect l="l" t="t" r="r" b="b"/>
            <a:pathLst>
              <a:path w="1931644" h="2424705">
                <a:moveTo>
                  <a:pt x="1931644" y="2920"/>
                </a:moveTo>
                <a:lnTo>
                  <a:pt x="1811667" y="0"/>
                </a:lnTo>
                <a:lnTo>
                  <a:pt x="0" y="1460017"/>
                </a:lnTo>
                <a:lnTo>
                  <a:pt x="0" y="24247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" name="object 627"/>
          <p:cNvSpPr/>
          <p:nvPr/>
        </p:nvSpPr>
        <p:spPr>
          <a:xfrm>
            <a:off x="6350927" y="5273423"/>
            <a:ext cx="1451648" cy="2232809"/>
          </a:xfrm>
          <a:custGeom>
            <a:avLst/>
            <a:gdLst/>
            <a:ahLst/>
            <a:cxnLst/>
            <a:rect l="l" t="t" r="r" b="b"/>
            <a:pathLst>
              <a:path w="1451648" h="2232809">
                <a:moveTo>
                  <a:pt x="1451648" y="0"/>
                </a:moveTo>
                <a:lnTo>
                  <a:pt x="1366431" y="67995"/>
                </a:lnTo>
                <a:lnTo>
                  <a:pt x="1362951" y="158572"/>
                </a:lnTo>
                <a:lnTo>
                  <a:pt x="0" y="1257528"/>
                </a:lnTo>
                <a:lnTo>
                  <a:pt x="0" y="22328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" name="object 628"/>
          <p:cNvSpPr/>
          <p:nvPr/>
        </p:nvSpPr>
        <p:spPr>
          <a:xfrm>
            <a:off x="6274724" y="4571426"/>
            <a:ext cx="3351441" cy="2934807"/>
          </a:xfrm>
          <a:custGeom>
            <a:avLst/>
            <a:gdLst/>
            <a:ahLst/>
            <a:cxnLst/>
            <a:rect l="l" t="t" r="r" b="b"/>
            <a:pathLst>
              <a:path w="3351441" h="2934807">
                <a:moveTo>
                  <a:pt x="3351441" y="0"/>
                </a:moveTo>
                <a:lnTo>
                  <a:pt x="3256406" y="2679"/>
                </a:lnTo>
                <a:lnTo>
                  <a:pt x="3019145" y="193827"/>
                </a:lnTo>
                <a:lnTo>
                  <a:pt x="2486253" y="189077"/>
                </a:lnTo>
                <a:lnTo>
                  <a:pt x="2404491" y="254927"/>
                </a:lnTo>
                <a:lnTo>
                  <a:pt x="2137473" y="253009"/>
                </a:lnTo>
                <a:lnTo>
                  <a:pt x="1883105" y="457936"/>
                </a:lnTo>
                <a:lnTo>
                  <a:pt x="1885556" y="528307"/>
                </a:lnTo>
                <a:lnTo>
                  <a:pt x="1748459" y="638746"/>
                </a:lnTo>
                <a:lnTo>
                  <a:pt x="1648942" y="634428"/>
                </a:lnTo>
                <a:lnTo>
                  <a:pt x="1557693" y="560920"/>
                </a:lnTo>
                <a:lnTo>
                  <a:pt x="1356194" y="723252"/>
                </a:lnTo>
                <a:lnTo>
                  <a:pt x="1360208" y="835723"/>
                </a:lnTo>
                <a:lnTo>
                  <a:pt x="0" y="1931466"/>
                </a:lnTo>
                <a:lnTo>
                  <a:pt x="0" y="29348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" name="object 629"/>
          <p:cNvSpPr/>
          <p:nvPr/>
        </p:nvSpPr>
        <p:spPr>
          <a:xfrm>
            <a:off x="8357753" y="2598926"/>
            <a:ext cx="2314107" cy="1066996"/>
          </a:xfrm>
          <a:custGeom>
            <a:avLst/>
            <a:gdLst/>
            <a:ahLst/>
            <a:cxnLst/>
            <a:rect l="l" t="t" r="r" b="b"/>
            <a:pathLst>
              <a:path w="2314107" h="1066996">
                <a:moveTo>
                  <a:pt x="2314107" y="0"/>
                </a:moveTo>
                <a:lnTo>
                  <a:pt x="1551139" y="614647"/>
                </a:lnTo>
                <a:lnTo>
                  <a:pt x="1229550" y="613263"/>
                </a:lnTo>
                <a:lnTo>
                  <a:pt x="671347" y="1062957"/>
                </a:lnTo>
                <a:lnTo>
                  <a:pt x="79032" y="1066996"/>
                </a:lnTo>
                <a:lnTo>
                  <a:pt x="0" y="100331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" name="object 630"/>
          <p:cNvSpPr/>
          <p:nvPr/>
        </p:nvSpPr>
        <p:spPr>
          <a:xfrm>
            <a:off x="8178139" y="2671260"/>
            <a:ext cx="2493721" cy="1111853"/>
          </a:xfrm>
          <a:custGeom>
            <a:avLst/>
            <a:gdLst/>
            <a:ahLst/>
            <a:cxnLst/>
            <a:rect l="l" t="t" r="r" b="b"/>
            <a:pathLst>
              <a:path w="2493721" h="1111853">
                <a:moveTo>
                  <a:pt x="2493721" y="0"/>
                </a:moveTo>
                <a:lnTo>
                  <a:pt x="1775650" y="578478"/>
                </a:lnTo>
                <a:lnTo>
                  <a:pt x="1454073" y="577094"/>
                </a:lnTo>
                <a:lnTo>
                  <a:pt x="895870" y="1026788"/>
                </a:lnTo>
                <a:lnTo>
                  <a:pt x="112915" y="1020896"/>
                </a:lnTo>
                <a:lnTo>
                  <a:pt x="0" y="11118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" name="object 631"/>
          <p:cNvSpPr/>
          <p:nvPr/>
        </p:nvSpPr>
        <p:spPr>
          <a:xfrm>
            <a:off x="8555318" y="2743604"/>
            <a:ext cx="2116542" cy="1184196"/>
          </a:xfrm>
          <a:custGeom>
            <a:avLst/>
            <a:gdLst/>
            <a:ahLst/>
            <a:cxnLst/>
            <a:rect l="l" t="t" r="r" b="b"/>
            <a:pathLst>
              <a:path w="2116542" h="1184196">
                <a:moveTo>
                  <a:pt x="2116542" y="0"/>
                </a:moveTo>
                <a:lnTo>
                  <a:pt x="1443380" y="542300"/>
                </a:lnTo>
                <a:lnTo>
                  <a:pt x="1112812" y="533702"/>
                </a:lnTo>
                <a:lnTo>
                  <a:pt x="430314" y="1083510"/>
                </a:lnTo>
                <a:lnTo>
                  <a:pt x="120014" y="1087523"/>
                </a:lnTo>
                <a:lnTo>
                  <a:pt x="0" y="11841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" name="object 632"/>
          <p:cNvSpPr/>
          <p:nvPr/>
        </p:nvSpPr>
        <p:spPr>
          <a:xfrm>
            <a:off x="7477682" y="3090872"/>
            <a:ext cx="3194178" cy="1082897"/>
          </a:xfrm>
          <a:custGeom>
            <a:avLst/>
            <a:gdLst/>
            <a:ahLst/>
            <a:cxnLst/>
            <a:rect l="l" t="t" r="r" b="b"/>
            <a:pathLst>
              <a:path w="3194178" h="1082897">
                <a:moveTo>
                  <a:pt x="0" y="1082897"/>
                </a:moveTo>
                <a:lnTo>
                  <a:pt x="120967" y="985450"/>
                </a:lnTo>
                <a:lnTo>
                  <a:pt x="213017" y="983659"/>
                </a:lnTo>
                <a:lnTo>
                  <a:pt x="412153" y="823233"/>
                </a:lnTo>
                <a:lnTo>
                  <a:pt x="554431" y="827817"/>
                </a:lnTo>
                <a:lnTo>
                  <a:pt x="645388" y="901096"/>
                </a:lnTo>
                <a:lnTo>
                  <a:pt x="932903" y="901198"/>
                </a:lnTo>
                <a:lnTo>
                  <a:pt x="1046886" y="993019"/>
                </a:lnTo>
                <a:lnTo>
                  <a:pt x="1299425" y="991050"/>
                </a:lnTo>
                <a:lnTo>
                  <a:pt x="2198306" y="266909"/>
                </a:lnTo>
                <a:lnTo>
                  <a:pt x="2860840" y="268522"/>
                </a:lnTo>
                <a:lnTo>
                  <a:pt x="319417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" name="object 633"/>
          <p:cNvSpPr/>
          <p:nvPr/>
        </p:nvSpPr>
        <p:spPr>
          <a:xfrm>
            <a:off x="7731462" y="3163206"/>
            <a:ext cx="2940397" cy="1023758"/>
          </a:xfrm>
          <a:custGeom>
            <a:avLst/>
            <a:gdLst/>
            <a:ahLst/>
            <a:cxnLst/>
            <a:rect l="l" t="t" r="r" b="b"/>
            <a:pathLst>
              <a:path w="2940397" h="1023758">
                <a:moveTo>
                  <a:pt x="3022" y="1023758"/>
                </a:moveTo>
                <a:lnTo>
                  <a:pt x="0" y="921892"/>
                </a:lnTo>
                <a:lnTo>
                  <a:pt x="171526" y="783716"/>
                </a:lnTo>
                <a:lnTo>
                  <a:pt x="287528" y="788313"/>
                </a:lnTo>
                <a:lnTo>
                  <a:pt x="383108" y="865301"/>
                </a:lnTo>
                <a:lnTo>
                  <a:pt x="665988" y="861694"/>
                </a:lnTo>
                <a:lnTo>
                  <a:pt x="777113" y="951216"/>
                </a:lnTo>
                <a:lnTo>
                  <a:pt x="1090561" y="954886"/>
                </a:lnTo>
                <a:lnTo>
                  <a:pt x="1989429" y="230758"/>
                </a:lnTo>
                <a:lnTo>
                  <a:pt x="2651950" y="232371"/>
                </a:lnTo>
                <a:lnTo>
                  <a:pt x="294039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" name="object 634"/>
          <p:cNvSpPr/>
          <p:nvPr/>
        </p:nvSpPr>
        <p:spPr>
          <a:xfrm>
            <a:off x="8021384" y="3221086"/>
            <a:ext cx="2650476" cy="1179373"/>
          </a:xfrm>
          <a:custGeom>
            <a:avLst/>
            <a:gdLst/>
            <a:ahLst/>
            <a:cxnLst/>
            <a:rect l="l" t="t" r="r" b="b"/>
            <a:pathLst>
              <a:path w="2650476" h="1179373">
                <a:moveTo>
                  <a:pt x="2650476" y="0"/>
                </a:moveTo>
                <a:lnTo>
                  <a:pt x="2384145" y="214554"/>
                </a:lnTo>
                <a:lnTo>
                  <a:pt x="1723682" y="225743"/>
                </a:lnTo>
                <a:lnTo>
                  <a:pt x="956017" y="844157"/>
                </a:lnTo>
                <a:lnTo>
                  <a:pt x="947673" y="1024509"/>
                </a:lnTo>
                <a:lnTo>
                  <a:pt x="759942" y="1175754"/>
                </a:lnTo>
                <a:lnTo>
                  <a:pt x="662647" y="1179373"/>
                </a:lnTo>
                <a:lnTo>
                  <a:pt x="341515" y="920662"/>
                </a:lnTo>
                <a:lnTo>
                  <a:pt x="0" y="916432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" name="object 635"/>
          <p:cNvSpPr/>
          <p:nvPr/>
        </p:nvSpPr>
        <p:spPr>
          <a:xfrm>
            <a:off x="7953643" y="3293438"/>
            <a:ext cx="2718216" cy="1169335"/>
          </a:xfrm>
          <a:custGeom>
            <a:avLst/>
            <a:gdLst/>
            <a:ahLst/>
            <a:cxnLst/>
            <a:rect l="l" t="t" r="r" b="b"/>
            <a:pathLst>
              <a:path w="2718216" h="1169335">
                <a:moveTo>
                  <a:pt x="2718216" y="0"/>
                </a:moveTo>
                <a:lnTo>
                  <a:pt x="2469172" y="200630"/>
                </a:lnTo>
                <a:lnTo>
                  <a:pt x="1799729" y="204567"/>
                </a:lnTo>
                <a:lnTo>
                  <a:pt x="1087310" y="778505"/>
                </a:lnTo>
                <a:lnTo>
                  <a:pt x="1078966" y="958845"/>
                </a:lnTo>
                <a:lnTo>
                  <a:pt x="822185" y="1165715"/>
                </a:lnTo>
                <a:lnTo>
                  <a:pt x="735901" y="1169335"/>
                </a:lnTo>
                <a:lnTo>
                  <a:pt x="414769" y="910623"/>
                </a:lnTo>
                <a:lnTo>
                  <a:pt x="95351" y="912046"/>
                </a:lnTo>
                <a:lnTo>
                  <a:pt x="0" y="98886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" name="object 636"/>
          <p:cNvSpPr/>
          <p:nvPr/>
        </p:nvSpPr>
        <p:spPr>
          <a:xfrm>
            <a:off x="9579068" y="3365773"/>
            <a:ext cx="1092791" cy="345010"/>
          </a:xfrm>
          <a:custGeom>
            <a:avLst/>
            <a:gdLst/>
            <a:ahLst/>
            <a:cxnLst/>
            <a:rect l="l" t="t" r="r" b="b"/>
            <a:pathLst>
              <a:path w="1092791" h="345010">
                <a:moveTo>
                  <a:pt x="1092791" y="0"/>
                </a:moveTo>
                <a:lnTo>
                  <a:pt x="874826" y="175592"/>
                </a:lnTo>
                <a:lnTo>
                  <a:pt x="216916" y="170271"/>
                </a:lnTo>
                <a:lnTo>
                  <a:pt x="0" y="34501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" name="object 637"/>
          <p:cNvSpPr/>
          <p:nvPr/>
        </p:nvSpPr>
        <p:spPr>
          <a:xfrm>
            <a:off x="9185916" y="3409176"/>
            <a:ext cx="1485944" cy="777474"/>
          </a:xfrm>
          <a:custGeom>
            <a:avLst/>
            <a:gdLst/>
            <a:ahLst/>
            <a:cxnLst/>
            <a:rect l="l" t="t" r="r" b="b"/>
            <a:pathLst>
              <a:path w="1485944" h="777474">
                <a:moveTo>
                  <a:pt x="420852" y="565003"/>
                </a:moveTo>
                <a:lnTo>
                  <a:pt x="261112" y="567137"/>
                </a:lnTo>
                <a:lnTo>
                  <a:pt x="0" y="777474"/>
                </a:lnTo>
                <a:lnTo>
                  <a:pt x="63" y="690619"/>
                </a:lnTo>
                <a:lnTo>
                  <a:pt x="314299" y="437470"/>
                </a:lnTo>
                <a:lnTo>
                  <a:pt x="513181" y="436428"/>
                </a:lnTo>
                <a:lnTo>
                  <a:pt x="578904" y="383457"/>
                </a:lnTo>
                <a:lnTo>
                  <a:pt x="614680" y="282301"/>
                </a:lnTo>
                <a:lnTo>
                  <a:pt x="743381" y="178618"/>
                </a:lnTo>
                <a:lnTo>
                  <a:pt x="1268006" y="175570"/>
                </a:lnTo>
                <a:lnTo>
                  <a:pt x="1485944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" name="object 638"/>
          <p:cNvSpPr/>
          <p:nvPr/>
        </p:nvSpPr>
        <p:spPr>
          <a:xfrm>
            <a:off x="9803568" y="4132637"/>
            <a:ext cx="868292" cy="467979"/>
          </a:xfrm>
          <a:custGeom>
            <a:avLst/>
            <a:gdLst/>
            <a:ahLst/>
            <a:cxnLst/>
            <a:rect l="l" t="t" r="r" b="b"/>
            <a:pathLst>
              <a:path w="868292" h="467979">
                <a:moveTo>
                  <a:pt x="868292" y="0"/>
                </a:moveTo>
                <a:lnTo>
                  <a:pt x="672845" y="157452"/>
                </a:lnTo>
                <a:lnTo>
                  <a:pt x="373837" y="166824"/>
                </a:lnTo>
                <a:lnTo>
                  <a:pt x="0" y="4679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" name="object 639"/>
          <p:cNvSpPr/>
          <p:nvPr/>
        </p:nvSpPr>
        <p:spPr>
          <a:xfrm>
            <a:off x="9965225" y="4074756"/>
            <a:ext cx="706635" cy="323303"/>
          </a:xfrm>
          <a:custGeom>
            <a:avLst/>
            <a:gdLst/>
            <a:ahLst/>
            <a:cxnLst/>
            <a:rect l="l" t="t" r="r" b="b"/>
            <a:pathLst>
              <a:path w="706635" h="323303">
                <a:moveTo>
                  <a:pt x="706635" y="0"/>
                </a:moveTo>
                <a:lnTo>
                  <a:pt x="502881" y="164133"/>
                </a:lnTo>
                <a:lnTo>
                  <a:pt x="194881" y="166292"/>
                </a:lnTo>
                <a:lnTo>
                  <a:pt x="0" y="3233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" name="object 640"/>
          <p:cNvSpPr/>
          <p:nvPr/>
        </p:nvSpPr>
        <p:spPr>
          <a:xfrm>
            <a:off x="10034254" y="3495999"/>
            <a:ext cx="637606" cy="188364"/>
          </a:xfrm>
          <a:custGeom>
            <a:avLst/>
            <a:gdLst/>
            <a:ahLst/>
            <a:cxnLst/>
            <a:rect l="l" t="t" r="r" b="b"/>
            <a:pathLst>
              <a:path w="637606" h="188364">
                <a:moveTo>
                  <a:pt x="637606" y="0"/>
                </a:moveTo>
                <a:lnTo>
                  <a:pt x="403796" y="188364"/>
                </a:lnTo>
                <a:lnTo>
                  <a:pt x="0" y="1864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" name="object 641"/>
          <p:cNvSpPr/>
          <p:nvPr/>
        </p:nvSpPr>
        <p:spPr>
          <a:xfrm>
            <a:off x="8061418" y="3713030"/>
            <a:ext cx="2610443" cy="1104619"/>
          </a:xfrm>
          <a:custGeom>
            <a:avLst/>
            <a:gdLst/>
            <a:ahLst/>
            <a:cxnLst/>
            <a:rect l="l" t="t" r="r" b="b"/>
            <a:pathLst>
              <a:path w="2610443" h="1104619">
                <a:moveTo>
                  <a:pt x="2610443" y="0"/>
                </a:moveTo>
                <a:lnTo>
                  <a:pt x="2414651" y="157720"/>
                </a:lnTo>
                <a:lnTo>
                  <a:pt x="2192997" y="162660"/>
                </a:lnTo>
                <a:lnTo>
                  <a:pt x="2016887" y="304545"/>
                </a:lnTo>
                <a:lnTo>
                  <a:pt x="1852091" y="307085"/>
                </a:lnTo>
                <a:lnTo>
                  <a:pt x="1576971" y="528700"/>
                </a:lnTo>
                <a:lnTo>
                  <a:pt x="1221333" y="525855"/>
                </a:lnTo>
                <a:lnTo>
                  <a:pt x="803529" y="862418"/>
                </a:lnTo>
                <a:lnTo>
                  <a:pt x="602348" y="865326"/>
                </a:lnTo>
                <a:lnTo>
                  <a:pt x="525208" y="927480"/>
                </a:lnTo>
                <a:lnTo>
                  <a:pt x="224116" y="924063"/>
                </a:lnTo>
                <a:lnTo>
                  <a:pt x="0" y="11046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" name="object 642"/>
          <p:cNvSpPr/>
          <p:nvPr/>
        </p:nvSpPr>
        <p:spPr>
          <a:xfrm>
            <a:off x="8034478" y="3655167"/>
            <a:ext cx="2637382" cy="1111843"/>
          </a:xfrm>
          <a:custGeom>
            <a:avLst/>
            <a:gdLst/>
            <a:ahLst/>
            <a:cxnLst/>
            <a:rect l="l" t="t" r="r" b="b"/>
            <a:pathLst>
              <a:path w="2637382" h="1111843">
                <a:moveTo>
                  <a:pt x="2637382" y="0"/>
                </a:moveTo>
                <a:lnTo>
                  <a:pt x="2419489" y="175523"/>
                </a:lnTo>
                <a:lnTo>
                  <a:pt x="2188845" y="173224"/>
                </a:lnTo>
                <a:lnTo>
                  <a:pt x="2012721" y="315121"/>
                </a:lnTo>
                <a:lnTo>
                  <a:pt x="1847926" y="317649"/>
                </a:lnTo>
                <a:lnTo>
                  <a:pt x="1572831" y="539264"/>
                </a:lnTo>
                <a:lnTo>
                  <a:pt x="1217168" y="536406"/>
                </a:lnTo>
                <a:lnTo>
                  <a:pt x="799376" y="872981"/>
                </a:lnTo>
                <a:lnTo>
                  <a:pt x="598195" y="875902"/>
                </a:lnTo>
                <a:lnTo>
                  <a:pt x="521055" y="938044"/>
                </a:lnTo>
                <a:lnTo>
                  <a:pt x="219964" y="934627"/>
                </a:lnTo>
                <a:lnTo>
                  <a:pt x="0" y="11118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" name="object 643"/>
          <p:cNvSpPr/>
          <p:nvPr/>
        </p:nvSpPr>
        <p:spPr>
          <a:xfrm>
            <a:off x="7091529" y="6096"/>
            <a:ext cx="1011402" cy="3147617"/>
          </a:xfrm>
          <a:custGeom>
            <a:avLst/>
            <a:gdLst/>
            <a:ahLst/>
            <a:cxnLst/>
            <a:rect l="l" t="t" r="r" b="b"/>
            <a:pathLst>
              <a:path w="1011402" h="3147617">
                <a:moveTo>
                  <a:pt x="925738" y="0"/>
                </a:moveTo>
                <a:lnTo>
                  <a:pt x="46545" y="708277"/>
                </a:lnTo>
                <a:lnTo>
                  <a:pt x="44411" y="1164969"/>
                </a:lnTo>
                <a:lnTo>
                  <a:pt x="1010132" y="1942958"/>
                </a:lnTo>
                <a:lnTo>
                  <a:pt x="1011402" y="2115793"/>
                </a:lnTo>
                <a:lnTo>
                  <a:pt x="270103" y="2712997"/>
                </a:lnTo>
                <a:lnTo>
                  <a:pt x="272592" y="2928021"/>
                </a:lnTo>
                <a:lnTo>
                  <a:pt x="0" y="31476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" name="object 644"/>
          <p:cNvSpPr/>
          <p:nvPr/>
        </p:nvSpPr>
        <p:spPr>
          <a:xfrm>
            <a:off x="5667566" y="6096"/>
            <a:ext cx="427921" cy="1715545"/>
          </a:xfrm>
          <a:custGeom>
            <a:avLst/>
            <a:gdLst/>
            <a:ahLst/>
            <a:cxnLst/>
            <a:rect l="l" t="t" r="r" b="b"/>
            <a:pathLst>
              <a:path w="427921" h="1715545">
                <a:moveTo>
                  <a:pt x="427921" y="0"/>
                </a:moveTo>
                <a:lnTo>
                  <a:pt x="0" y="344732"/>
                </a:lnTo>
                <a:lnTo>
                  <a:pt x="12052" y="1453112"/>
                </a:lnTo>
                <a:lnTo>
                  <a:pt x="267538" y="1658941"/>
                </a:lnTo>
                <a:lnTo>
                  <a:pt x="264934" y="171554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" name="object 645"/>
          <p:cNvSpPr/>
          <p:nvPr/>
        </p:nvSpPr>
        <p:spPr>
          <a:xfrm>
            <a:off x="5696877" y="6096"/>
            <a:ext cx="631697" cy="2035950"/>
          </a:xfrm>
          <a:custGeom>
            <a:avLst/>
            <a:gdLst/>
            <a:ahLst/>
            <a:cxnLst/>
            <a:rect l="l" t="t" r="r" b="b"/>
            <a:pathLst>
              <a:path w="631697" h="2035950">
                <a:moveTo>
                  <a:pt x="631697" y="0"/>
                </a:moveTo>
                <a:lnTo>
                  <a:pt x="164185" y="376708"/>
                </a:lnTo>
                <a:lnTo>
                  <a:pt x="167703" y="1456373"/>
                </a:lnTo>
                <a:lnTo>
                  <a:pt x="496836" y="1722057"/>
                </a:lnTo>
                <a:lnTo>
                  <a:pt x="503364" y="1765225"/>
                </a:lnTo>
                <a:lnTo>
                  <a:pt x="164376" y="2035950"/>
                </a:lnTo>
                <a:lnTo>
                  <a:pt x="0" y="20359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" name="object 646"/>
          <p:cNvSpPr/>
          <p:nvPr/>
        </p:nvSpPr>
        <p:spPr>
          <a:xfrm>
            <a:off x="5699615" y="6096"/>
            <a:ext cx="719191" cy="2257776"/>
          </a:xfrm>
          <a:custGeom>
            <a:avLst/>
            <a:gdLst/>
            <a:ahLst/>
            <a:cxnLst/>
            <a:rect l="l" t="t" r="r" b="b"/>
            <a:pathLst>
              <a:path w="719191" h="2257776">
                <a:moveTo>
                  <a:pt x="719191" y="0"/>
                </a:moveTo>
                <a:lnTo>
                  <a:pt x="226885" y="396604"/>
                </a:lnTo>
                <a:lnTo>
                  <a:pt x="232016" y="1439122"/>
                </a:lnTo>
                <a:lnTo>
                  <a:pt x="593953" y="1730688"/>
                </a:lnTo>
                <a:lnTo>
                  <a:pt x="585431" y="1786136"/>
                </a:lnTo>
                <a:lnTo>
                  <a:pt x="0" y="22577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" name="object 647"/>
          <p:cNvSpPr/>
          <p:nvPr/>
        </p:nvSpPr>
        <p:spPr>
          <a:xfrm>
            <a:off x="5984121" y="6096"/>
            <a:ext cx="506515" cy="2011806"/>
          </a:xfrm>
          <a:custGeom>
            <a:avLst/>
            <a:gdLst/>
            <a:ahLst/>
            <a:cxnLst/>
            <a:rect l="l" t="t" r="r" b="b"/>
            <a:pathLst>
              <a:path w="506515" h="2011806">
                <a:moveTo>
                  <a:pt x="506515" y="0"/>
                </a:moveTo>
                <a:lnTo>
                  <a:pt x="0" y="408051"/>
                </a:lnTo>
                <a:lnTo>
                  <a:pt x="15151" y="1421269"/>
                </a:lnTo>
                <a:lnTo>
                  <a:pt x="409600" y="1739023"/>
                </a:lnTo>
                <a:lnTo>
                  <a:pt x="407301" y="1816201"/>
                </a:lnTo>
                <a:lnTo>
                  <a:pt x="164490" y="2011807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" name="object 648"/>
          <p:cNvSpPr/>
          <p:nvPr/>
        </p:nvSpPr>
        <p:spPr>
          <a:xfrm>
            <a:off x="6031863" y="6096"/>
            <a:ext cx="548580" cy="2221606"/>
          </a:xfrm>
          <a:custGeom>
            <a:avLst/>
            <a:gdLst/>
            <a:ahLst/>
            <a:cxnLst/>
            <a:rect l="l" t="t" r="r" b="b"/>
            <a:pathLst>
              <a:path w="548580" h="2221606">
                <a:moveTo>
                  <a:pt x="548580" y="0"/>
                </a:moveTo>
                <a:lnTo>
                  <a:pt x="18859" y="426753"/>
                </a:lnTo>
                <a:lnTo>
                  <a:pt x="26060" y="1410635"/>
                </a:lnTo>
                <a:lnTo>
                  <a:pt x="453009" y="1754589"/>
                </a:lnTo>
                <a:lnTo>
                  <a:pt x="459016" y="1851833"/>
                </a:lnTo>
                <a:lnTo>
                  <a:pt x="0" y="222160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" name="object 649"/>
          <p:cNvSpPr/>
          <p:nvPr/>
        </p:nvSpPr>
        <p:spPr>
          <a:xfrm>
            <a:off x="6108344" y="6096"/>
            <a:ext cx="543931" cy="1952535"/>
          </a:xfrm>
          <a:custGeom>
            <a:avLst/>
            <a:gdLst/>
            <a:ahLst/>
            <a:cxnLst/>
            <a:rect l="l" t="t" r="r" b="b"/>
            <a:pathLst>
              <a:path w="543931" h="1952535">
                <a:moveTo>
                  <a:pt x="543931" y="0"/>
                </a:moveTo>
                <a:lnTo>
                  <a:pt x="0" y="438187"/>
                </a:lnTo>
                <a:lnTo>
                  <a:pt x="17221" y="1392783"/>
                </a:lnTo>
                <a:lnTo>
                  <a:pt x="476669" y="1762912"/>
                </a:lnTo>
                <a:lnTo>
                  <a:pt x="474065" y="195253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" name="object 650"/>
          <p:cNvSpPr/>
          <p:nvPr/>
        </p:nvSpPr>
        <p:spPr>
          <a:xfrm>
            <a:off x="6174944" y="6096"/>
            <a:ext cx="587425" cy="2189322"/>
          </a:xfrm>
          <a:custGeom>
            <a:avLst/>
            <a:gdLst/>
            <a:ahLst/>
            <a:cxnLst/>
            <a:rect l="l" t="t" r="r" b="b"/>
            <a:pathLst>
              <a:path w="587425" h="2189322">
                <a:moveTo>
                  <a:pt x="567133" y="0"/>
                </a:moveTo>
                <a:lnTo>
                  <a:pt x="0" y="456877"/>
                </a:lnTo>
                <a:lnTo>
                  <a:pt x="9271" y="1382161"/>
                </a:lnTo>
                <a:lnTo>
                  <a:pt x="584098" y="1845241"/>
                </a:lnTo>
                <a:lnTo>
                  <a:pt x="587425" y="2081664"/>
                </a:lnTo>
                <a:lnTo>
                  <a:pt x="453771" y="2189322"/>
                </a:lnTo>
                <a:lnTo>
                  <a:pt x="74002" y="2187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" name="object 651"/>
          <p:cNvSpPr/>
          <p:nvPr/>
        </p:nvSpPr>
        <p:spPr>
          <a:xfrm>
            <a:off x="6193513" y="6096"/>
            <a:ext cx="639292" cy="2424173"/>
          </a:xfrm>
          <a:custGeom>
            <a:avLst/>
            <a:gdLst/>
            <a:ahLst/>
            <a:cxnLst/>
            <a:rect l="l" t="t" r="r" b="b"/>
            <a:pathLst>
              <a:path w="639292" h="2424173">
                <a:moveTo>
                  <a:pt x="638374" y="0"/>
                </a:moveTo>
                <a:lnTo>
                  <a:pt x="48031" y="475574"/>
                </a:lnTo>
                <a:lnTo>
                  <a:pt x="58343" y="1364307"/>
                </a:lnTo>
                <a:lnTo>
                  <a:pt x="638060" y="1831312"/>
                </a:lnTo>
                <a:lnTo>
                  <a:pt x="639292" y="2082772"/>
                </a:lnTo>
                <a:lnTo>
                  <a:pt x="471131" y="2218255"/>
                </a:lnTo>
                <a:lnTo>
                  <a:pt x="252895" y="2220452"/>
                </a:lnTo>
                <a:lnTo>
                  <a:pt x="0" y="24241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" name="object 652"/>
          <p:cNvSpPr/>
          <p:nvPr/>
        </p:nvSpPr>
        <p:spPr>
          <a:xfrm>
            <a:off x="6381286" y="6096"/>
            <a:ext cx="594286" cy="953673"/>
          </a:xfrm>
          <a:custGeom>
            <a:avLst/>
            <a:gdLst/>
            <a:ahLst/>
            <a:cxnLst/>
            <a:rect l="l" t="t" r="r" b="b"/>
            <a:pathLst>
              <a:path w="594286" h="953673">
                <a:moveTo>
                  <a:pt x="594286" y="0"/>
                </a:moveTo>
                <a:lnTo>
                  <a:pt x="812" y="478109"/>
                </a:lnTo>
                <a:lnTo>
                  <a:pt x="0" y="9536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" name="object 653"/>
          <p:cNvSpPr/>
          <p:nvPr/>
        </p:nvSpPr>
        <p:spPr>
          <a:xfrm>
            <a:off x="6459548" y="6096"/>
            <a:ext cx="784644" cy="2163744"/>
          </a:xfrm>
          <a:custGeom>
            <a:avLst/>
            <a:gdLst/>
            <a:ahLst/>
            <a:cxnLst/>
            <a:rect l="l" t="t" r="r" b="b"/>
            <a:pathLst>
              <a:path w="784644" h="2163744">
                <a:moveTo>
                  <a:pt x="749504" y="0"/>
                </a:moveTo>
                <a:lnTo>
                  <a:pt x="12484" y="593732"/>
                </a:lnTo>
                <a:lnTo>
                  <a:pt x="0" y="1357992"/>
                </a:lnTo>
                <a:lnTo>
                  <a:pt x="654494" y="1885233"/>
                </a:lnTo>
                <a:lnTo>
                  <a:pt x="651319" y="2056315"/>
                </a:lnTo>
                <a:lnTo>
                  <a:pt x="784644" y="216374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" name="object 654"/>
          <p:cNvSpPr/>
          <p:nvPr/>
        </p:nvSpPr>
        <p:spPr>
          <a:xfrm>
            <a:off x="6536167" y="6096"/>
            <a:ext cx="726774" cy="1874343"/>
          </a:xfrm>
          <a:custGeom>
            <a:avLst/>
            <a:gdLst/>
            <a:ahLst/>
            <a:cxnLst/>
            <a:rect l="l" t="t" r="r" b="b"/>
            <a:pathLst>
              <a:path w="726774" h="1874343">
                <a:moveTo>
                  <a:pt x="726774" y="0"/>
                </a:moveTo>
                <a:lnTo>
                  <a:pt x="2476" y="583489"/>
                </a:lnTo>
                <a:lnTo>
                  <a:pt x="0" y="1318438"/>
                </a:lnTo>
                <a:lnTo>
                  <a:pt x="690067" y="18743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" name="object 655"/>
          <p:cNvSpPr/>
          <p:nvPr/>
        </p:nvSpPr>
        <p:spPr>
          <a:xfrm>
            <a:off x="6621768" y="6096"/>
            <a:ext cx="730973" cy="1993141"/>
          </a:xfrm>
          <a:custGeom>
            <a:avLst/>
            <a:gdLst/>
            <a:ahLst/>
            <a:cxnLst/>
            <a:rect l="l" t="t" r="r" b="b"/>
            <a:pathLst>
              <a:path w="730973" h="1993141">
                <a:moveTo>
                  <a:pt x="730973" y="0"/>
                </a:moveTo>
                <a:lnTo>
                  <a:pt x="10426" y="580469"/>
                </a:lnTo>
                <a:lnTo>
                  <a:pt x="0" y="1286094"/>
                </a:lnTo>
                <a:lnTo>
                  <a:pt x="719493" y="1865735"/>
                </a:lnTo>
                <a:lnTo>
                  <a:pt x="723112" y="19931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" name="object 656"/>
          <p:cNvSpPr/>
          <p:nvPr/>
        </p:nvSpPr>
        <p:spPr>
          <a:xfrm>
            <a:off x="6775010" y="6096"/>
            <a:ext cx="775398" cy="2590563"/>
          </a:xfrm>
          <a:custGeom>
            <a:avLst/>
            <a:gdLst/>
            <a:ahLst/>
            <a:cxnLst/>
            <a:rect l="l" t="t" r="r" b="b"/>
            <a:pathLst>
              <a:path w="775398" h="2590563">
                <a:moveTo>
                  <a:pt x="775301" y="0"/>
                </a:moveTo>
                <a:lnTo>
                  <a:pt x="8343" y="617860"/>
                </a:lnTo>
                <a:lnTo>
                  <a:pt x="0" y="1264874"/>
                </a:lnTo>
                <a:lnTo>
                  <a:pt x="770686" y="1885739"/>
                </a:lnTo>
                <a:lnTo>
                  <a:pt x="775398" y="2112383"/>
                </a:lnTo>
                <a:lnTo>
                  <a:pt x="181825" y="25905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" name="object 657"/>
          <p:cNvSpPr/>
          <p:nvPr/>
        </p:nvSpPr>
        <p:spPr>
          <a:xfrm>
            <a:off x="6815702" y="6096"/>
            <a:ext cx="803198" cy="3034257"/>
          </a:xfrm>
          <a:custGeom>
            <a:avLst/>
            <a:gdLst/>
            <a:ahLst/>
            <a:cxnLst/>
            <a:rect l="l" t="t" r="r" b="b"/>
            <a:pathLst>
              <a:path w="803198" h="3034257">
                <a:moveTo>
                  <a:pt x="788486" y="0"/>
                </a:moveTo>
                <a:lnTo>
                  <a:pt x="7327" y="629309"/>
                </a:lnTo>
                <a:lnTo>
                  <a:pt x="0" y="1239785"/>
                </a:lnTo>
                <a:lnTo>
                  <a:pt x="803198" y="1886837"/>
                </a:lnTo>
                <a:lnTo>
                  <a:pt x="803084" y="2115183"/>
                </a:lnTo>
                <a:lnTo>
                  <a:pt x="248208" y="2562172"/>
                </a:lnTo>
                <a:lnTo>
                  <a:pt x="256920" y="2743262"/>
                </a:lnTo>
                <a:lnTo>
                  <a:pt x="47320" y="2912108"/>
                </a:lnTo>
                <a:lnTo>
                  <a:pt x="49098" y="30342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" name="object 658"/>
          <p:cNvSpPr/>
          <p:nvPr/>
        </p:nvSpPr>
        <p:spPr>
          <a:xfrm>
            <a:off x="6880652" y="6096"/>
            <a:ext cx="838390" cy="2908886"/>
          </a:xfrm>
          <a:custGeom>
            <a:avLst/>
            <a:gdLst/>
            <a:ahLst/>
            <a:cxnLst/>
            <a:rect l="l" t="t" r="r" b="b"/>
            <a:pathLst>
              <a:path w="838390" h="2908886">
                <a:moveTo>
                  <a:pt x="795384" y="0"/>
                </a:moveTo>
                <a:lnTo>
                  <a:pt x="0" y="640768"/>
                </a:lnTo>
                <a:lnTo>
                  <a:pt x="2692" y="1221920"/>
                </a:lnTo>
                <a:lnTo>
                  <a:pt x="838390" y="1895159"/>
                </a:lnTo>
                <a:lnTo>
                  <a:pt x="835533" y="2138009"/>
                </a:lnTo>
                <a:lnTo>
                  <a:pt x="273761" y="2590561"/>
                </a:lnTo>
                <a:lnTo>
                  <a:pt x="265188" y="2785556"/>
                </a:lnTo>
                <a:lnTo>
                  <a:pt x="112102" y="29088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" name="object 659"/>
          <p:cNvSpPr/>
          <p:nvPr/>
        </p:nvSpPr>
        <p:spPr>
          <a:xfrm>
            <a:off x="6813153" y="6096"/>
            <a:ext cx="997064" cy="3212735"/>
          </a:xfrm>
          <a:custGeom>
            <a:avLst/>
            <a:gdLst/>
            <a:ahLst/>
            <a:cxnLst/>
            <a:rect l="l" t="t" r="r" b="b"/>
            <a:pathLst>
              <a:path w="997064" h="3212735">
                <a:moveTo>
                  <a:pt x="952687" y="0"/>
                </a:moveTo>
                <a:lnTo>
                  <a:pt x="134099" y="659450"/>
                </a:lnTo>
                <a:lnTo>
                  <a:pt x="128841" y="1211291"/>
                </a:lnTo>
                <a:lnTo>
                  <a:pt x="997064" y="1910718"/>
                </a:lnTo>
                <a:lnTo>
                  <a:pt x="996962" y="2163626"/>
                </a:lnTo>
                <a:lnTo>
                  <a:pt x="404126" y="2641209"/>
                </a:lnTo>
                <a:lnTo>
                  <a:pt x="407301" y="2884605"/>
                </a:lnTo>
                <a:lnTo>
                  <a:pt x="0" y="321273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" name="object 660"/>
          <p:cNvSpPr/>
          <p:nvPr/>
        </p:nvSpPr>
        <p:spPr>
          <a:xfrm>
            <a:off x="6972910" y="6096"/>
            <a:ext cx="1037577" cy="3299387"/>
          </a:xfrm>
          <a:custGeom>
            <a:avLst/>
            <a:gdLst/>
            <a:ahLst/>
            <a:cxnLst/>
            <a:rect l="l" t="t" r="r" b="b"/>
            <a:pathLst>
              <a:path w="1037577" h="3299387">
                <a:moveTo>
                  <a:pt x="954558" y="0"/>
                </a:moveTo>
                <a:lnTo>
                  <a:pt x="98577" y="689588"/>
                </a:lnTo>
                <a:lnTo>
                  <a:pt x="104368" y="1175579"/>
                </a:lnTo>
                <a:lnTo>
                  <a:pt x="1037577" y="1927381"/>
                </a:lnTo>
                <a:lnTo>
                  <a:pt x="1036091" y="2090208"/>
                </a:lnTo>
                <a:lnTo>
                  <a:pt x="312051" y="2673480"/>
                </a:lnTo>
                <a:lnTo>
                  <a:pt x="316611" y="2901306"/>
                </a:lnTo>
                <a:lnTo>
                  <a:pt x="0" y="3156385"/>
                </a:lnTo>
                <a:lnTo>
                  <a:pt x="25" y="329938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" name="object 661"/>
          <p:cNvSpPr/>
          <p:nvPr/>
        </p:nvSpPr>
        <p:spPr>
          <a:xfrm>
            <a:off x="7135941" y="6096"/>
            <a:ext cx="961390" cy="1939466"/>
          </a:xfrm>
          <a:custGeom>
            <a:avLst/>
            <a:gdLst/>
            <a:ahLst/>
            <a:cxnLst/>
            <a:rect l="l" t="t" r="r" b="b"/>
            <a:pathLst>
              <a:path w="961390" h="1939466">
                <a:moveTo>
                  <a:pt x="881326" y="0"/>
                </a:moveTo>
                <a:lnTo>
                  <a:pt x="2133" y="708277"/>
                </a:lnTo>
                <a:lnTo>
                  <a:pt x="0" y="1164969"/>
                </a:lnTo>
                <a:lnTo>
                  <a:pt x="961389" y="193946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" name="object 662"/>
          <p:cNvSpPr/>
          <p:nvPr/>
        </p:nvSpPr>
        <p:spPr>
          <a:xfrm>
            <a:off x="9237822" y="2698815"/>
            <a:ext cx="1055230" cy="635762"/>
          </a:xfrm>
          <a:custGeom>
            <a:avLst/>
            <a:gdLst/>
            <a:ahLst/>
            <a:cxnLst/>
            <a:rect l="l" t="t" r="r" b="b"/>
            <a:pathLst>
              <a:path w="1055230" h="635762">
                <a:moveTo>
                  <a:pt x="1055230" y="0"/>
                </a:moveTo>
                <a:lnTo>
                  <a:pt x="930351" y="2019"/>
                </a:lnTo>
                <a:lnTo>
                  <a:pt x="371995" y="451827"/>
                </a:lnTo>
                <a:lnTo>
                  <a:pt x="227698" y="452323"/>
                </a:lnTo>
                <a:lnTo>
                  <a:pt x="0" y="63576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" name="object 663"/>
          <p:cNvSpPr/>
          <p:nvPr/>
        </p:nvSpPr>
        <p:spPr>
          <a:xfrm>
            <a:off x="8574405" y="2208256"/>
            <a:ext cx="2097455" cy="1395191"/>
          </a:xfrm>
          <a:custGeom>
            <a:avLst/>
            <a:gdLst/>
            <a:ahLst/>
            <a:cxnLst/>
            <a:rect l="l" t="t" r="r" b="b"/>
            <a:pathLst>
              <a:path w="2097455" h="1395191">
                <a:moveTo>
                  <a:pt x="2097455" y="0"/>
                </a:moveTo>
                <a:lnTo>
                  <a:pt x="995349" y="887851"/>
                </a:lnTo>
                <a:lnTo>
                  <a:pt x="819264" y="885019"/>
                </a:lnTo>
                <a:lnTo>
                  <a:pt x="574090" y="1082529"/>
                </a:lnTo>
                <a:lnTo>
                  <a:pt x="581418" y="1279189"/>
                </a:lnTo>
                <a:lnTo>
                  <a:pt x="437426" y="1395191"/>
                </a:lnTo>
                <a:lnTo>
                  <a:pt x="196151" y="1393768"/>
                </a:lnTo>
                <a:lnTo>
                  <a:pt x="0" y="1235755"/>
                </a:lnTo>
                <a:lnTo>
                  <a:pt x="7150" y="11003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" name="object 664"/>
          <p:cNvSpPr/>
          <p:nvPr/>
        </p:nvSpPr>
        <p:spPr>
          <a:xfrm>
            <a:off x="8712979" y="1875472"/>
            <a:ext cx="1958880" cy="1498624"/>
          </a:xfrm>
          <a:custGeom>
            <a:avLst/>
            <a:gdLst/>
            <a:ahLst/>
            <a:cxnLst/>
            <a:rect l="l" t="t" r="r" b="b"/>
            <a:pathLst>
              <a:path w="1958880" h="1498624">
                <a:moveTo>
                  <a:pt x="1958880" y="0"/>
                </a:moveTo>
                <a:lnTo>
                  <a:pt x="871194" y="876235"/>
                </a:lnTo>
                <a:lnTo>
                  <a:pt x="875055" y="1003349"/>
                </a:lnTo>
                <a:lnTo>
                  <a:pt x="261492" y="1497633"/>
                </a:lnTo>
                <a:lnTo>
                  <a:pt x="0" y="149862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" name="object 665"/>
          <p:cNvSpPr/>
          <p:nvPr/>
        </p:nvSpPr>
        <p:spPr>
          <a:xfrm>
            <a:off x="7267755" y="1788667"/>
            <a:ext cx="3404105" cy="2430106"/>
          </a:xfrm>
          <a:custGeom>
            <a:avLst/>
            <a:gdLst/>
            <a:ahLst/>
            <a:cxnLst/>
            <a:rect l="l" t="t" r="r" b="b"/>
            <a:pathLst>
              <a:path w="3404105" h="2430106">
                <a:moveTo>
                  <a:pt x="3404105" y="0"/>
                </a:moveTo>
                <a:lnTo>
                  <a:pt x="2262543" y="919644"/>
                </a:lnTo>
                <a:lnTo>
                  <a:pt x="2267089" y="1075118"/>
                </a:lnTo>
                <a:lnTo>
                  <a:pt x="1698434" y="1533245"/>
                </a:lnTo>
                <a:lnTo>
                  <a:pt x="1576768" y="1540166"/>
                </a:lnTo>
                <a:lnTo>
                  <a:pt x="1366126" y="1370444"/>
                </a:lnTo>
                <a:lnTo>
                  <a:pt x="1289558" y="1370685"/>
                </a:lnTo>
                <a:lnTo>
                  <a:pt x="1172121" y="1465287"/>
                </a:lnTo>
                <a:lnTo>
                  <a:pt x="1177366" y="1576831"/>
                </a:lnTo>
                <a:lnTo>
                  <a:pt x="663930" y="1990445"/>
                </a:lnTo>
                <a:lnTo>
                  <a:pt x="503745" y="1989264"/>
                </a:lnTo>
                <a:lnTo>
                  <a:pt x="389750" y="2081097"/>
                </a:lnTo>
                <a:lnTo>
                  <a:pt x="132867" y="2085466"/>
                </a:lnTo>
                <a:lnTo>
                  <a:pt x="1625" y="2191194"/>
                </a:lnTo>
                <a:lnTo>
                  <a:pt x="0" y="243010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" name="object 666"/>
          <p:cNvSpPr/>
          <p:nvPr/>
        </p:nvSpPr>
        <p:spPr>
          <a:xfrm>
            <a:off x="8863638" y="1687375"/>
            <a:ext cx="1808222" cy="1531450"/>
          </a:xfrm>
          <a:custGeom>
            <a:avLst/>
            <a:gdLst/>
            <a:ahLst/>
            <a:cxnLst/>
            <a:rect l="l" t="t" r="r" b="b"/>
            <a:pathLst>
              <a:path w="1808222" h="1531450">
                <a:moveTo>
                  <a:pt x="1808222" y="0"/>
                </a:moveTo>
                <a:lnTo>
                  <a:pt x="603796" y="970287"/>
                </a:lnTo>
                <a:lnTo>
                  <a:pt x="612495" y="1151377"/>
                </a:lnTo>
                <a:lnTo>
                  <a:pt x="140703" y="1531450"/>
                </a:lnTo>
                <a:lnTo>
                  <a:pt x="0" y="15302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" name="object 667"/>
          <p:cNvSpPr/>
          <p:nvPr/>
        </p:nvSpPr>
        <p:spPr>
          <a:xfrm>
            <a:off x="5804828" y="4415842"/>
            <a:ext cx="2319921" cy="3074276"/>
          </a:xfrm>
          <a:custGeom>
            <a:avLst/>
            <a:gdLst/>
            <a:ahLst/>
            <a:cxnLst/>
            <a:rect l="l" t="t" r="r" b="b"/>
            <a:pathLst>
              <a:path w="2319921" h="3074276">
                <a:moveTo>
                  <a:pt x="2319921" y="368"/>
                </a:moveTo>
                <a:lnTo>
                  <a:pt x="2073376" y="0"/>
                </a:lnTo>
                <a:lnTo>
                  <a:pt x="2011933" y="49288"/>
                </a:lnTo>
                <a:lnTo>
                  <a:pt x="1620939" y="45846"/>
                </a:lnTo>
                <a:lnTo>
                  <a:pt x="1468894" y="168274"/>
                </a:lnTo>
                <a:lnTo>
                  <a:pt x="1470710" y="499579"/>
                </a:lnTo>
                <a:lnTo>
                  <a:pt x="1040129" y="846442"/>
                </a:lnTo>
                <a:lnTo>
                  <a:pt x="1048804" y="955205"/>
                </a:lnTo>
                <a:lnTo>
                  <a:pt x="711454" y="1226959"/>
                </a:lnTo>
                <a:lnTo>
                  <a:pt x="73609" y="1227099"/>
                </a:lnTo>
                <a:lnTo>
                  <a:pt x="0" y="1287246"/>
                </a:lnTo>
                <a:lnTo>
                  <a:pt x="0" y="30742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" name="object 668"/>
          <p:cNvSpPr/>
          <p:nvPr/>
        </p:nvSpPr>
        <p:spPr>
          <a:xfrm>
            <a:off x="5931832" y="4506290"/>
            <a:ext cx="1932457" cy="2999943"/>
          </a:xfrm>
          <a:custGeom>
            <a:avLst/>
            <a:gdLst/>
            <a:ahLst/>
            <a:cxnLst/>
            <a:rect l="l" t="t" r="r" b="b"/>
            <a:pathLst>
              <a:path w="1932457" h="2999943">
                <a:moveTo>
                  <a:pt x="1932457" y="2070"/>
                </a:moveTo>
                <a:lnTo>
                  <a:pt x="1546212" y="0"/>
                </a:lnTo>
                <a:lnTo>
                  <a:pt x="1394993" y="121818"/>
                </a:lnTo>
                <a:lnTo>
                  <a:pt x="1397190" y="452831"/>
                </a:lnTo>
                <a:lnTo>
                  <a:pt x="966812" y="799553"/>
                </a:lnTo>
                <a:lnTo>
                  <a:pt x="975575" y="907288"/>
                </a:lnTo>
                <a:lnTo>
                  <a:pt x="638327" y="1178039"/>
                </a:lnTo>
                <a:lnTo>
                  <a:pt x="82550" y="1178039"/>
                </a:lnTo>
                <a:lnTo>
                  <a:pt x="0" y="1241983"/>
                </a:lnTo>
                <a:lnTo>
                  <a:pt x="0" y="299994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" name="object 669"/>
          <p:cNvSpPr/>
          <p:nvPr/>
        </p:nvSpPr>
        <p:spPr>
          <a:xfrm>
            <a:off x="6033423" y="4609502"/>
            <a:ext cx="1716354" cy="2839694"/>
          </a:xfrm>
          <a:custGeom>
            <a:avLst/>
            <a:gdLst/>
            <a:ahLst/>
            <a:cxnLst/>
            <a:rect l="l" t="t" r="r" b="b"/>
            <a:pathLst>
              <a:path w="1716354" h="2839694">
                <a:moveTo>
                  <a:pt x="1716354" y="0"/>
                </a:moveTo>
                <a:lnTo>
                  <a:pt x="1547507" y="1371"/>
                </a:lnTo>
                <a:lnTo>
                  <a:pt x="1423174" y="101841"/>
                </a:lnTo>
                <a:lnTo>
                  <a:pt x="1418526" y="337248"/>
                </a:lnTo>
                <a:lnTo>
                  <a:pt x="919098" y="739673"/>
                </a:lnTo>
                <a:lnTo>
                  <a:pt x="927874" y="846213"/>
                </a:lnTo>
                <a:lnTo>
                  <a:pt x="590600" y="1115745"/>
                </a:lnTo>
                <a:lnTo>
                  <a:pt x="120649" y="1115745"/>
                </a:lnTo>
                <a:lnTo>
                  <a:pt x="0" y="1210386"/>
                </a:lnTo>
                <a:lnTo>
                  <a:pt x="0" y="28396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" name="object 670"/>
          <p:cNvSpPr/>
          <p:nvPr/>
        </p:nvSpPr>
        <p:spPr>
          <a:xfrm>
            <a:off x="6419707" y="4342863"/>
            <a:ext cx="1853920" cy="1652651"/>
          </a:xfrm>
          <a:custGeom>
            <a:avLst/>
            <a:gdLst/>
            <a:ahLst/>
            <a:cxnLst/>
            <a:rect l="l" t="t" r="r" b="b"/>
            <a:pathLst>
              <a:path w="1853920" h="1652651">
                <a:moveTo>
                  <a:pt x="1853920" y="0"/>
                </a:moveTo>
                <a:lnTo>
                  <a:pt x="1848891" y="148717"/>
                </a:lnTo>
                <a:lnTo>
                  <a:pt x="1694497" y="273088"/>
                </a:lnTo>
                <a:lnTo>
                  <a:pt x="1476298" y="275259"/>
                </a:lnTo>
                <a:lnTo>
                  <a:pt x="1144816" y="542290"/>
                </a:lnTo>
                <a:lnTo>
                  <a:pt x="1148664" y="669429"/>
                </a:lnTo>
                <a:lnTo>
                  <a:pt x="907986" y="863307"/>
                </a:lnTo>
                <a:lnTo>
                  <a:pt x="901458" y="926439"/>
                </a:lnTo>
                <a:lnTo>
                  <a:pt x="0" y="16526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" name="object 671"/>
          <p:cNvSpPr/>
          <p:nvPr/>
        </p:nvSpPr>
        <p:spPr>
          <a:xfrm>
            <a:off x="6956834" y="4774237"/>
            <a:ext cx="889050" cy="962202"/>
          </a:xfrm>
          <a:custGeom>
            <a:avLst/>
            <a:gdLst/>
            <a:ahLst/>
            <a:cxnLst/>
            <a:rect l="l" t="t" r="r" b="b"/>
            <a:pathLst>
              <a:path w="889050" h="962202">
                <a:moveTo>
                  <a:pt x="0" y="962202"/>
                </a:moveTo>
                <a:lnTo>
                  <a:pt x="486918" y="569937"/>
                </a:lnTo>
                <a:lnTo>
                  <a:pt x="483120" y="457238"/>
                </a:lnTo>
                <a:lnTo>
                  <a:pt x="732713" y="256171"/>
                </a:lnTo>
                <a:lnTo>
                  <a:pt x="740651" y="119545"/>
                </a:lnTo>
                <a:lnTo>
                  <a:pt x="88905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" name="object 672"/>
          <p:cNvSpPr/>
          <p:nvPr/>
        </p:nvSpPr>
        <p:spPr>
          <a:xfrm>
            <a:off x="7351998" y="1980659"/>
            <a:ext cx="2675585" cy="1832483"/>
          </a:xfrm>
          <a:custGeom>
            <a:avLst/>
            <a:gdLst/>
            <a:ahLst/>
            <a:cxnLst/>
            <a:rect l="l" t="t" r="r" b="b"/>
            <a:pathLst>
              <a:path w="2675585" h="1832483">
                <a:moveTo>
                  <a:pt x="0" y="1828457"/>
                </a:moveTo>
                <a:lnTo>
                  <a:pt x="265671" y="1832483"/>
                </a:lnTo>
                <a:lnTo>
                  <a:pt x="382981" y="1738934"/>
                </a:lnTo>
                <a:lnTo>
                  <a:pt x="553478" y="1732267"/>
                </a:lnTo>
                <a:lnTo>
                  <a:pt x="1028915" y="1349514"/>
                </a:lnTo>
                <a:lnTo>
                  <a:pt x="1029182" y="1248130"/>
                </a:lnTo>
                <a:lnTo>
                  <a:pt x="1463205" y="898537"/>
                </a:lnTo>
                <a:lnTo>
                  <a:pt x="1459331" y="771461"/>
                </a:lnTo>
                <a:lnTo>
                  <a:pt x="2024557" y="316141"/>
                </a:lnTo>
                <a:lnTo>
                  <a:pt x="2022106" y="245770"/>
                </a:lnTo>
                <a:lnTo>
                  <a:pt x="2228278" y="79667"/>
                </a:lnTo>
                <a:lnTo>
                  <a:pt x="2491435" y="80556"/>
                </a:lnTo>
                <a:lnTo>
                  <a:pt x="2586291" y="0"/>
                </a:lnTo>
                <a:lnTo>
                  <a:pt x="26755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" name="object 673"/>
          <p:cNvSpPr/>
          <p:nvPr/>
        </p:nvSpPr>
        <p:spPr>
          <a:xfrm>
            <a:off x="7309631" y="1771927"/>
            <a:ext cx="2808262" cy="2014359"/>
          </a:xfrm>
          <a:custGeom>
            <a:avLst/>
            <a:gdLst/>
            <a:ahLst/>
            <a:cxnLst/>
            <a:rect l="l" t="t" r="r" b="b"/>
            <a:pathLst>
              <a:path w="2808262" h="2014359">
                <a:moveTo>
                  <a:pt x="0" y="2009990"/>
                </a:moveTo>
                <a:lnTo>
                  <a:pt x="271881" y="2014359"/>
                </a:lnTo>
                <a:lnTo>
                  <a:pt x="389305" y="1919770"/>
                </a:lnTo>
                <a:lnTo>
                  <a:pt x="559866" y="1912594"/>
                </a:lnTo>
                <a:lnTo>
                  <a:pt x="1035316" y="1529562"/>
                </a:lnTo>
                <a:lnTo>
                  <a:pt x="1026629" y="1420812"/>
                </a:lnTo>
                <a:lnTo>
                  <a:pt x="1460652" y="1071168"/>
                </a:lnTo>
                <a:lnTo>
                  <a:pt x="1456804" y="944054"/>
                </a:lnTo>
                <a:lnTo>
                  <a:pt x="2022017" y="488708"/>
                </a:lnTo>
                <a:lnTo>
                  <a:pt x="2019566" y="418338"/>
                </a:lnTo>
                <a:lnTo>
                  <a:pt x="2225751" y="252234"/>
                </a:lnTo>
                <a:lnTo>
                  <a:pt x="2488907" y="257276"/>
                </a:lnTo>
                <a:lnTo>
                  <a:pt x="280826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" name="object 674"/>
          <p:cNvSpPr/>
          <p:nvPr/>
        </p:nvSpPr>
        <p:spPr>
          <a:xfrm>
            <a:off x="7531573" y="804768"/>
            <a:ext cx="3140286" cy="2877071"/>
          </a:xfrm>
          <a:custGeom>
            <a:avLst/>
            <a:gdLst/>
            <a:ahLst/>
            <a:cxnLst/>
            <a:rect l="l" t="t" r="r" b="b"/>
            <a:pathLst>
              <a:path w="3140286" h="2877071">
                <a:moveTo>
                  <a:pt x="3140286" y="0"/>
                </a:moveTo>
                <a:lnTo>
                  <a:pt x="1567599" y="1266952"/>
                </a:lnTo>
                <a:lnTo>
                  <a:pt x="1567307" y="1368476"/>
                </a:lnTo>
                <a:lnTo>
                  <a:pt x="1271384" y="1606855"/>
                </a:lnTo>
                <a:lnTo>
                  <a:pt x="1275943" y="1762366"/>
                </a:lnTo>
                <a:lnTo>
                  <a:pt x="1093965" y="1908950"/>
                </a:lnTo>
                <a:lnTo>
                  <a:pt x="1092288" y="2026056"/>
                </a:lnTo>
                <a:lnTo>
                  <a:pt x="654812" y="2378494"/>
                </a:lnTo>
                <a:lnTo>
                  <a:pt x="658672" y="2505596"/>
                </a:lnTo>
                <a:lnTo>
                  <a:pt x="335140" y="2766238"/>
                </a:lnTo>
                <a:lnTo>
                  <a:pt x="143167" y="2761729"/>
                </a:lnTo>
                <a:lnTo>
                  <a:pt x="0" y="287707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" name="object 675"/>
          <p:cNvSpPr/>
          <p:nvPr/>
        </p:nvSpPr>
        <p:spPr>
          <a:xfrm>
            <a:off x="8117203" y="515391"/>
            <a:ext cx="2554656" cy="2432975"/>
          </a:xfrm>
          <a:custGeom>
            <a:avLst/>
            <a:gdLst/>
            <a:ahLst/>
            <a:cxnLst/>
            <a:rect l="l" t="t" r="r" b="b"/>
            <a:pathLst>
              <a:path w="2554656" h="2432975">
                <a:moveTo>
                  <a:pt x="2554656" y="0"/>
                </a:moveTo>
                <a:lnTo>
                  <a:pt x="650443" y="1534031"/>
                </a:lnTo>
                <a:lnTo>
                  <a:pt x="652233" y="1648344"/>
                </a:lnTo>
                <a:lnTo>
                  <a:pt x="542759" y="1736533"/>
                </a:lnTo>
                <a:lnTo>
                  <a:pt x="536968" y="1972702"/>
                </a:lnTo>
                <a:lnTo>
                  <a:pt x="382600" y="2097047"/>
                </a:lnTo>
                <a:lnTo>
                  <a:pt x="254190" y="2099219"/>
                </a:lnTo>
                <a:lnTo>
                  <a:pt x="2120" y="2302305"/>
                </a:lnTo>
                <a:lnTo>
                  <a:pt x="0" y="24329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" name="object 676"/>
          <p:cNvSpPr/>
          <p:nvPr/>
        </p:nvSpPr>
        <p:spPr>
          <a:xfrm>
            <a:off x="6904492" y="443033"/>
            <a:ext cx="3767368" cy="3206295"/>
          </a:xfrm>
          <a:custGeom>
            <a:avLst/>
            <a:gdLst/>
            <a:ahLst/>
            <a:cxnLst/>
            <a:rect l="l" t="t" r="r" b="b"/>
            <a:pathLst>
              <a:path w="3767368" h="3206295">
                <a:moveTo>
                  <a:pt x="3767368" y="0"/>
                </a:moveTo>
                <a:lnTo>
                  <a:pt x="1818259" y="1570204"/>
                </a:lnTo>
                <a:lnTo>
                  <a:pt x="1820037" y="1684530"/>
                </a:lnTo>
                <a:lnTo>
                  <a:pt x="1006233" y="2340129"/>
                </a:lnTo>
                <a:lnTo>
                  <a:pt x="1000455" y="2648625"/>
                </a:lnTo>
                <a:lnTo>
                  <a:pt x="310946" y="3204098"/>
                </a:lnTo>
                <a:lnTo>
                  <a:pt x="0" y="320629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" name="object 677"/>
          <p:cNvSpPr/>
          <p:nvPr/>
        </p:nvSpPr>
        <p:spPr>
          <a:xfrm>
            <a:off x="7239413" y="385165"/>
            <a:ext cx="3432446" cy="3091862"/>
          </a:xfrm>
          <a:custGeom>
            <a:avLst/>
            <a:gdLst/>
            <a:ahLst/>
            <a:cxnLst/>
            <a:rect l="l" t="t" r="r" b="b"/>
            <a:pathLst>
              <a:path w="3432446" h="3091862">
                <a:moveTo>
                  <a:pt x="3432446" y="0"/>
                </a:moveTo>
                <a:lnTo>
                  <a:pt x="1433601" y="1610267"/>
                </a:lnTo>
                <a:lnTo>
                  <a:pt x="1426413" y="1717354"/>
                </a:lnTo>
                <a:lnTo>
                  <a:pt x="612597" y="2372953"/>
                </a:lnTo>
                <a:lnTo>
                  <a:pt x="615797" y="2688688"/>
                </a:lnTo>
                <a:lnTo>
                  <a:pt x="119633" y="3088395"/>
                </a:lnTo>
                <a:lnTo>
                  <a:pt x="0" y="309186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" name="object 678"/>
          <p:cNvSpPr/>
          <p:nvPr/>
        </p:nvSpPr>
        <p:spPr>
          <a:xfrm>
            <a:off x="8155203" y="573269"/>
            <a:ext cx="2516657" cy="2402369"/>
          </a:xfrm>
          <a:custGeom>
            <a:avLst/>
            <a:gdLst/>
            <a:ahLst/>
            <a:cxnLst/>
            <a:rect l="l" t="t" r="r" b="b"/>
            <a:pathLst>
              <a:path w="2516657" h="2402369">
                <a:moveTo>
                  <a:pt x="2516657" y="0"/>
                </a:moveTo>
                <a:lnTo>
                  <a:pt x="662177" y="1493951"/>
                </a:lnTo>
                <a:lnTo>
                  <a:pt x="663955" y="1608277"/>
                </a:lnTo>
                <a:lnTo>
                  <a:pt x="554494" y="1696465"/>
                </a:lnTo>
                <a:lnTo>
                  <a:pt x="557682" y="1939874"/>
                </a:lnTo>
                <a:lnTo>
                  <a:pt x="389508" y="2075357"/>
                </a:lnTo>
                <a:lnTo>
                  <a:pt x="252107" y="2070290"/>
                </a:lnTo>
                <a:lnTo>
                  <a:pt x="25" y="2273350"/>
                </a:lnTo>
                <a:lnTo>
                  <a:pt x="0" y="24023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" name="object 679"/>
          <p:cNvSpPr/>
          <p:nvPr/>
        </p:nvSpPr>
        <p:spPr>
          <a:xfrm>
            <a:off x="7275023" y="312826"/>
            <a:ext cx="3396837" cy="3070575"/>
          </a:xfrm>
          <a:custGeom>
            <a:avLst/>
            <a:gdLst/>
            <a:ahLst/>
            <a:cxnLst/>
            <a:rect l="l" t="t" r="r" b="b"/>
            <a:pathLst>
              <a:path w="3396837" h="3070575">
                <a:moveTo>
                  <a:pt x="3396837" y="0"/>
                </a:moveTo>
                <a:lnTo>
                  <a:pt x="1270228" y="1713186"/>
                </a:lnTo>
                <a:lnTo>
                  <a:pt x="1265567" y="1803750"/>
                </a:lnTo>
                <a:lnTo>
                  <a:pt x="398818" y="2502009"/>
                </a:lnTo>
                <a:lnTo>
                  <a:pt x="397192" y="2836095"/>
                </a:lnTo>
                <a:lnTo>
                  <a:pt x="108178" y="3068937"/>
                </a:lnTo>
                <a:lnTo>
                  <a:pt x="0" y="30705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" name="object 680"/>
          <p:cNvSpPr/>
          <p:nvPr/>
        </p:nvSpPr>
        <p:spPr>
          <a:xfrm>
            <a:off x="8495440" y="226020"/>
            <a:ext cx="2176420" cy="1678704"/>
          </a:xfrm>
          <a:custGeom>
            <a:avLst/>
            <a:gdLst/>
            <a:ahLst/>
            <a:cxnLst/>
            <a:rect l="l" t="t" r="r" b="b"/>
            <a:pathLst>
              <a:path w="2176420" h="1678704">
                <a:moveTo>
                  <a:pt x="2176420" y="0"/>
                </a:moveTo>
                <a:lnTo>
                  <a:pt x="92608" y="1678704"/>
                </a:lnTo>
                <a:lnTo>
                  <a:pt x="0" y="167733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" name="object 681"/>
          <p:cNvSpPr/>
          <p:nvPr/>
        </p:nvSpPr>
        <p:spPr>
          <a:xfrm>
            <a:off x="8369696" y="6096"/>
            <a:ext cx="2233900" cy="1707197"/>
          </a:xfrm>
          <a:custGeom>
            <a:avLst/>
            <a:gdLst/>
            <a:ahLst/>
            <a:cxnLst/>
            <a:rect l="l" t="t" r="r" b="b"/>
            <a:pathLst>
              <a:path w="2233900" h="1707197">
                <a:moveTo>
                  <a:pt x="0" y="1707197"/>
                </a:moveTo>
                <a:lnTo>
                  <a:pt x="38" y="1611490"/>
                </a:lnTo>
                <a:lnTo>
                  <a:pt x="336270" y="1340624"/>
                </a:lnTo>
                <a:lnTo>
                  <a:pt x="572617" y="1338313"/>
                </a:lnTo>
                <a:lnTo>
                  <a:pt x="22339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" name="object 682"/>
          <p:cNvSpPr/>
          <p:nvPr/>
        </p:nvSpPr>
        <p:spPr>
          <a:xfrm>
            <a:off x="8151973" y="6096"/>
            <a:ext cx="2289989" cy="1264201"/>
          </a:xfrm>
          <a:custGeom>
            <a:avLst/>
            <a:gdLst/>
            <a:ahLst/>
            <a:cxnLst/>
            <a:rect l="l" t="t" r="r" b="b"/>
            <a:pathLst>
              <a:path w="2289989" h="1264201">
                <a:moveTo>
                  <a:pt x="0" y="1183899"/>
                </a:moveTo>
                <a:lnTo>
                  <a:pt x="392582" y="1185626"/>
                </a:lnTo>
                <a:lnTo>
                  <a:pt x="489153" y="1263426"/>
                </a:lnTo>
                <a:lnTo>
                  <a:pt x="720699" y="1264201"/>
                </a:lnTo>
                <a:lnTo>
                  <a:pt x="228998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" name="object 683"/>
          <p:cNvSpPr/>
          <p:nvPr/>
        </p:nvSpPr>
        <p:spPr>
          <a:xfrm>
            <a:off x="7560560" y="6096"/>
            <a:ext cx="780003" cy="3109457"/>
          </a:xfrm>
          <a:custGeom>
            <a:avLst/>
            <a:gdLst/>
            <a:ahLst/>
            <a:cxnLst/>
            <a:rect l="l" t="t" r="r" b="b"/>
            <a:pathLst>
              <a:path w="780003" h="3109457">
                <a:moveTo>
                  <a:pt x="780003" y="0"/>
                </a:moveTo>
                <a:lnTo>
                  <a:pt x="70611" y="571490"/>
                </a:lnTo>
                <a:lnTo>
                  <a:pt x="76682" y="657265"/>
                </a:lnTo>
                <a:lnTo>
                  <a:pt x="209168" y="764009"/>
                </a:lnTo>
                <a:lnTo>
                  <a:pt x="439877" y="761761"/>
                </a:lnTo>
                <a:lnTo>
                  <a:pt x="588314" y="881357"/>
                </a:lnTo>
                <a:lnTo>
                  <a:pt x="576872" y="988367"/>
                </a:lnTo>
                <a:lnTo>
                  <a:pt x="347713" y="1172987"/>
                </a:lnTo>
                <a:lnTo>
                  <a:pt x="343357" y="1291694"/>
                </a:lnTo>
                <a:lnTo>
                  <a:pt x="432117" y="1363220"/>
                </a:lnTo>
                <a:lnTo>
                  <a:pt x="430072" y="1607530"/>
                </a:lnTo>
                <a:lnTo>
                  <a:pt x="776630" y="1886727"/>
                </a:lnTo>
                <a:lnTo>
                  <a:pt x="770077" y="2163879"/>
                </a:lnTo>
                <a:lnTo>
                  <a:pt x="0" y="2784249"/>
                </a:lnTo>
                <a:lnTo>
                  <a:pt x="406" y="310945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" name="object 684"/>
          <p:cNvSpPr/>
          <p:nvPr/>
        </p:nvSpPr>
        <p:spPr>
          <a:xfrm>
            <a:off x="6982632" y="6096"/>
            <a:ext cx="1286088" cy="3498213"/>
          </a:xfrm>
          <a:custGeom>
            <a:avLst/>
            <a:gdLst/>
            <a:ahLst/>
            <a:cxnLst/>
            <a:rect l="l" t="t" r="r" b="b"/>
            <a:pathLst>
              <a:path w="1286088" h="3498213">
                <a:moveTo>
                  <a:pt x="1286088" y="0"/>
                </a:moveTo>
                <a:lnTo>
                  <a:pt x="571182" y="575918"/>
                </a:lnTo>
                <a:lnTo>
                  <a:pt x="577253" y="652829"/>
                </a:lnTo>
                <a:lnTo>
                  <a:pt x="764997" y="804073"/>
                </a:lnTo>
                <a:lnTo>
                  <a:pt x="759739" y="987944"/>
                </a:lnTo>
                <a:lnTo>
                  <a:pt x="883018" y="1087258"/>
                </a:lnTo>
                <a:lnTo>
                  <a:pt x="890777" y="1157667"/>
                </a:lnTo>
                <a:lnTo>
                  <a:pt x="802017" y="1229168"/>
                </a:lnTo>
                <a:lnTo>
                  <a:pt x="799871" y="1303234"/>
                </a:lnTo>
                <a:lnTo>
                  <a:pt x="736434" y="1354339"/>
                </a:lnTo>
                <a:lnTo>
                  <a:pt x="726693" y="1496655"/>
                </a:lnTo>
                <a:lnTo>
                  <a:pt x="1268907" y="1933472"/>
                </a:lnTo>
                <a:lnTo>
                  <a:pt x="1278242" y="2118803"/>
                </a:lnTo>
                <a:lnTo>
                  <a:pt x="459828" y="2778111"/>
                </a:lnTo>
                <a:lnTo>
                  <a:pt x="454748" y="3042652"/>
                </a:lnTo>
                <a:lnTo>
                  <a:pt x="0" y="3408983"/>
                </a:lnTo>
                <a:lnTo>
                  <a:pt x="2108" y="349821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" name="object 685"/>
          <p:cNvSpPr/>
          <p:nvPr/>
        </p:nvSpPr>
        <p:spPr>
          <a:xfrm>
            <a:off x="7371534" y="6096"/>
            <a:ext cx="843314" cy="1262865"/>
          </a:xfrm>
          <a:custGeom>
            <a:avLst/>
            <a:gdLst/>
            <a:ahLst/>
            <a:cxnLst/>
            <a:rect l="l" t="t" r="r" b="b"/>
            <a:pathLst>
              <a:path w="843314" h="1262865">
                <a:moveTo>
                  <a:pt x="843314" y="0"/>
                </a:moveTo>
                <a:lnTo>
                  <a:pt x="3429" y="676595"/>
                </a:lnTo>
                <a:lnTo>
                  <a:pt x="0" y="819406"/>
                </a:lnTo>
                <a:lnTo>
                  <a:pt x="219951" y="996609"/>
                </a:lnTo>
                <a:lnTo>
                  <a:pt x="228142" y="1074346"/>
                </a:lnTo>
                <a:lnTo>
                  <a:pt x="100241" y="1177381"/>
                </a:lnTo>
                <a:lnTo>
                  <a:pt x="101879" y="12628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" name="object 686"/>
          <p:cNvSpPr/>
          <p:nvPr/>
        </p:nvSpPr>
        <p:spPr>
          <a:xfrm>
            <a:off x="7296933" y="6096"/>
            <a:ext cx="828102" cy="993575"/>
          </a:xfrm>
          <a:custGeom>
            <a:avLst/>
            <a:gdLst/>
            <a:ahLst/>
            <a:cxnLst/>
            <a:rect l="l" t="t" r="r" b="b"/>
            <a:pathLst>
              <a:path w="828102" h="993575">
                <a:moveTo>
                  <a:pt x="828102" y="0"/>
                </a:moveTo>
                <a:lnTo>
                  <a:pt x="5499" y="662689"/>
                </a:lnTo>
                <a:lnTo>
                  <a:pt x="0" y="846128"/>
                </a:lnTo>
                <a:lnTo>
                  <a:pt x="116382" y="939879"/>
                </a:lnTo>
                <a:lnTo>
                  <a:pt x="119189" y="9935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" name="object 687"/>
          <p:cNvSpPr/>
          <p:nvPr/>
        </p:nvSpPr>
        <p:spPr>
          <a:xfrm>
            <a:off x="8300125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" name="object 688"/>
          <p:cNvSpPr/>
          <p:nvPr/>
        </p:nvSpPr>
        <p:spPr>
          <a:xfrm>
            <a:off x="8300125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7271" y="13813"/>
                </a:moveTo>
                <a:lnTo>
                  <a:pt x="8172" y="23240"/>
                </a:lnTo>
                <a:lnTo>
                  <a:pt x="2415" y="3382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lnTo>
                  <a:pt x="42099" y="1853"/>
                </a:lnTo>
                <a:lnTo>
                  <a:pt x="30355" y="5842"/>
                </a:lnTo>
                <a:lnTo>
                  <a:pt x="19694" y="11966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" name="object 689"/>
          <p:cNvSpPr/>
          <p:nvPr/>
        </p:nvSpPr>
        <p:spPr>
          <a:xfrm>
            <a:off x="7680490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54467" y="0"/>
                </a:moveTo>
                <a:lnTo>
                  <a:pt x="17272" y="13823"/>
                </a:lnTo>
                <a:lnTo>
                  <a:pt x="0" y="45053"/>
                </a:lnTo>
                <a:lnTo>
                  <a:pt x="929" y="56385"/>
                </a:lnTo>
                <a:lnTo>
                  <a:pt x="35984" y="90488"/>
                </a:lnTo>
                <a:lnTo>
                  <a:pt x="60615" y="94851"/>
                </a:lnTo>
                <a:lnTo>
                  <a:pt x="72674" y="93861"/>
                </a:lnTo>
                <a:lnTo>
                  <a:pt x="112869" y="64764"/>
                </a:lnTo>
                <a:lnTo>
                  <a:pt x="117587" y="42852"/>
                </a:lnTo>
                <a:lnTo>
                  <a:pt x="115165" y="32379"/>
                </a:lnTo>
                <a:lnTo>
                  <a:pt x="79322" y="2713"/>
                </a:lnTo>
                <a:lnTo>
                  <a:pt x="5446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" name="object 690"/>
          <p:cNvSpPr/>
          <p:nvPr/>
        </p:nvSpPr>
        <p:spPr>
          <a:xfrm>
            <a:off x="7680490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17272" y="13823"/>
                </a:moveTo>
                <a:lnTo>
                  <a:pt x="8171" y="23253"/>
                </a:lnTo>
                <a:lnTo>
                  <a:pt x="2414" y="33836"/>
                </a:lnTo>
                <a:lnTo>
                  <a:pt x="0" y="45053"/>
                </a:lnTo>
                <a:lnTo>
                  <a:pt x="929" y="56385"/>
                </a:lnTo>
                <a:lnTo>
                  <a:pt x="35984" y="90488"/>
                </a:lnTo>
                <a:lnTo>
                  <a:pt x="60615" y="94851"/>
                </a:lnTo>
                <a:lnTo>
                  <a:pt x="72674" y="93861"/>
                </a:lnTo>
                <a:lnTo>
                  <a:pt x="112869" y="64764"/>
                </a:lnTo>
                <a:lnTo>
                  <a:pt x="117587" y="42852"/>
                </a:lnTo>
                <a:lnTo>
                  <a:pt x="115165" y="32379"/>
                </a:lnTo>
                <a:lnTo>
                  <a:pt x="79322" y="2713"/>
                </a:lnTo>
                <a:lnTo>
                  <a:pt x="54467" y="0"/>
                </a:lnTo>
                <a:lnTo>
                  <a:pt x="42090" y="1856"/>
                </a:lnTo>
                <a:lnTo>
                  <a:pt x="30346" y="5852"/>
                </a:lnTo>
                <a:lnTo>
                  <a:pt x="19684" y="11983"/>
                </a:lnTo>
                <a:lnTo>
                  <a:pt x="17272" y="1382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" name="object 691"/>
          <p:cNvSpPr/>
          <p:nvPr/>
        </p:nvSpPr>
        <p:spPr>
          <a:xfrm>
            <a:off x="5901248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99599" y="0"/>
                </a:moveTo>
                <a:lnTo>
                  <a:pt x="52401" y="7698"/>
                </a:lnTo>
                <a:lnTo>
                  <a:pt x="18405" y="31032"/>
                </a:lnTo>
                <a:lnTo>
                  <a:pt x="0" y="74031"/>
                </a:lnTo>
                <a:lnTo>
                  <a:pt x="541" y="85388"/>
                </a:lnTo>
                <a:lnTo>
                  <a:pt x="23274" y="127347"/>
                </a:lnTo>
                <a:lnTo>
                  <a:pt x="57277" y="146594"/>
                </a:lnTo>
                <a:lnTo>
                  <a:pt x="94243" y="153739"/>
                </a:lnTo>
                <a:lnTo>
                  <a:pt x="106583" y="153496"/>
                </a:lnTo>
                <a:lnTo>
                  <a:pt x="152369" y="139767"/>
                </a:lnTo>
                <a:lnTo>
                  <a:pt x="180390" y="113694"/>
                </a:lnTo>
                <a:lnTo>
                  <a:pt x="192118" y="80735"/>
                </a:lnTo>
                <a:lnTo>
                  <a:pt x="191934" y="69477"/>
                </a:lnTo>
                <a:lnTo>
                  <a:pt x="171011" y="27830"/>
                </a:lnTo>
                <a:lnTo>
                  <a:pt x="136533" y="7811"/>
                </a:lnTo>
                <a:lnTo>
                  <a:pt x="9959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" name="object 692"/>
          <p:cNvSpPr/>
          <p:nvPr/>
        </p:nvSpPr>
        <p:spPr>
          <a:xfrm>
            <a:off x="5901248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28150" y="21871"/>
                </a:moveTo>
                <a:lnTo>
                  <a:pt x="1515" y="62721"/>
                </a:lnTo>
                <a:lnTo>
                  <a:pt x="0" y="74031"/>
                </a:lnTo>
                <a:lnTo>
                  <a:pt x="541" y="85388"/>
                </a:lnTo>
                <a:lnTo>
                  <a:pt x="23274" y="127347"/>
                </a:lnTo>
                <a:lnTo>
                  <a:pt x="57277" y="146594"/>
                </a:lnTo>
                <a:lnTo>
                  <a:pt x="94243" y="153739"/>
                </a:lnTo>
                <a:lnTo>
                  <a:pt x="106583" y="153496"/>
                </a:lnTo>
                <a:lnTo>
                  <a:pt x="152369" y="139767"/>
                </a:lnTo>
                <a:lnTo>
                  <a:pt x="180390" y="113694"/>
                </a:lnTo>
                <a:lnTo>
                  <a:pt x="192118" y="80735"/>
                </a:lnTo>
                <a:lnTo>
                  <a:pt x="191934" y="69477"/>
                </a:lnTo>
                <a:lnTo>
                  <a:pt x="171011" y="27830"/>
                </a:lnTo>
                <a:lnTo>
                  <a:pt x="136533" y="7811"/>
                </a:lnTo>
                <a:lnTo>
                  <a:pt x="99599" y="0"/>
                </a:lnTo>
                <a:lnTo>
                  <a:pt x="87328" y="21"/>
                </a:lnTo>
                <a:lnTo>
                  <a:pt x="41806" y="12733"/>
                </a:lnTo>
                <a:lnTo>
                  <a:pt x="28150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" name="object 693"/>
          <p:cNvSpPr/>
          <p:nvPr/>
        </p:nvSpPr>
        <p:spPr>
          <a:xfrm>
            <a:off x="5938320" y="22101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" name="object 694"/>
          <p:cNvSpPr/>
          <p:nvPr/>
        </p:nvSpPr>
        <p:spPr>
          <a:xfrm>
            <a:off x="6754371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99614" y="0"/>
                </a:moveTo>
                <a:lnTo>
                  <a:pt x="52419" y="7698"/>
                </a:lnTo>
                <a:lnTo>
                  <a:pt x="18412" y="31039"/>
                </a:lnTo>
                <a:lnTo>
                  <a:pt x="0" y="74030"/>
                </a:lnTo>
                <a:lnTo>
                  <a:pt x="540" y="85384"/>
                </a:lnTo>
                <a:lnTo>
                  <a:pt x="23271" y="127345"/>
                </a:lnTo>
                <a:lnTo>
                  <a:pt x="57271" y="146602"/>
                </a:lnTo>
                <a:lnTo>
                  <a:pt x="94236" y="153753"/>
                </a:lnTo>
                <a:lnTo>
                  <a:pt x="106576" y="153511"/>
                </a:lnTo>
                <a:lnTo>
                  <a:pt x="152367" y="139790"/>
                </a:lnTo>
                <a:lnTo>
                  <a:pt x="180388" y="113712"/>
                </a:lnTo>
                <a:lnTo>
                  <a:pt x="192116" y="80744"/>
                </a:lnTo>
                <a:lnTo>
                  <a:pt x="191934" y="69485"/>
                </a:lnTo>
                <a:lnTo>
                  <a:pt x="171021" y="27840"/>
                </a:lnTo>
                <a:lnTo>
                  <a:pt x="136546" y="7815"/>
                </a:lnTo>
                <a:lnTo>
                  <a:pt x="9961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" name="object 695"/>
          <p:cNvSpPr/>
          <p:nvPr/>
        </p:nvSpPr>
        <p:spPr>
          <a:xfrm>
            <a:off x="6754371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28159" y="21880"/>
                </a:moveTo>
                <a:lnTo>
                  <a:pt x="1516" y="62721"/>
                </a:lnTo>
                <a:lnTo>
                  <a:pt x="0" y="74030"/>
                </a:lnTo>
                <a:lnTo>
                  <a:pt x="540" y="85384"/>
                </a:lnTo>
                <a:lnTo>
                  <a:pt x="23271" y="127345"/>
                </a:lnTo>
                <a:lnTo>
                  <a:pt x="57271" y="146602"/>
                </a:lnTo>
                <a:lnTo>
                  <a:pt x="94236" y="153753"/>
                </a:lnTo>
                <a:lnTo>
                  <a:pt x="106576" y="153511"/>
                </a:lnTo>
                <a:lnTo>
                  <a:pt x="152367" y="139790"/>
                </a:lnTo>
                <a:lnTo>
                  <a:pt x="180388" y="113712"/>
                </a:lnTo>
                <a:lnTo>
                  <a:pt x="192116" y="80744"/>
                </a:lnTo>
                <a:lnTo>
                  <a:pt x="191934" y="69485"/>
                </a:lnTo>
                <a:lnTo>
                  <a:pt x="171021" y="27840"/>
                </a:lnTo>
                <a:lnTo>
                  <a:pt x="136546" y="7815"/>
                </a:lnTo>
                <a:lnTo>
                  <a:pt x="99614" y="0"/>
                </a:lnTo>
                <a:lnTo>
                  <a:pt x="87344" y="20"/>
                </a:lnTo>
                <a:lnTo>
                  <a:pt x="41824" y="12733"/>
                </a:lnTo>
                <a:lnTo>
                  <a:pt x="28159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" name="object 696"/>
          <p:cNvSpPr/>
          <p:nvPr/>
        </p:nvSpPr>
        <p:spPr>
          <a:xfrm>
            <a:off x="6791440" y="298421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" name="object 697"/>
          <p:cNvSpPr/>
          <p:nvPr/>
        </p:nvSpPr>
        <p:spPr>
          <a:xfrm>
            <a:off x="715848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99610" y="0"/>
                </a:moveTo>
                <a:lnTo>
                  <a:pt x="52416" y="7695"/>
                </a:lnTo>
                <a:lnTo>
                  <a:pt x="18405" y="31043"/>
                </a:lnTo>
                <a:lnTo>
                  <a:pt x="0" y="74042"/>
                </a:lnTo>
                <a:lnTo>
                  <a:pt x="540" y="85398"/>
                </a:lnTo>
                <a:lnTo>
                  <a:pt x="23266" y="127360"/>
                </a:lnTo>
                <a:lnTo>
                  <a:pt x="57274" y="146603"/>
                </a:lnTo>
                <a:lnTo>
                  <a:pt x="94246" y="153747"/>
                </a:lnTo>
                <a:lnTo>
                  <a:pt x="106587" y="153505"/>
                </a:lnTo>
                <a:lnTo>
                  <a:pt x="152381" y="139790"/>
                </a:lnTo>
                <a:lnTo>
                  <a:pt x="180398" y="113719"/>
                </a:lnTo>
                <a:lnTo>
                  <a:pt x="192121" y="80752"/>
                </a:lnTo>
                <a:lnTo>
                  <a:pt x="191937" y="69493"/>
                </a:lnTo>
                <a:lnTo>
                  <a:pt x="171022" y="27840"/>
                </a:lnTo>
                <a:lnTo>
                  <a:pt x="136543" y="7816"/>
                </a:lnTo>
                <a:lnTo>
                  <a:pt x="996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" name="object 698"/>
          <p:cNvSpPr/>
          <p:nvPr/>
        </p:nvSpPr>
        <p:spPr>
          <a:xfrm>
            <a:off x="715848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28150" y="21880"/>
                </a:moveTo>
                <a:lnTo>
                  <a:pt x="1515" y="62732"/>
                </a:lnTo>
                <a:lnTo>
                  <a:pt x="0" y="74042"/>
                </a:lnTo>
                <a:lnTo>
                  <a:pt x="540" y="85398"/>
                </a:lnTo>
                <a:lnTo>
                  <a:pt x="23266" y="127360"/>
                </a:lnTo>
                <a:lnTo>
                  <a:pt x="57274" y="146603"/>
                </a:lnTo>
                <a:lnTo>
                  <a:pt x="94246" y="153747"/>
                </a:lnTo>
                <a:lnTo>
                  <a:pt x="106587" y="153505"/>
                </a:lnTo>
                <a:lnTo>
                  <a:pt x="152381" y="139790"/>
                </a:lnTo>
                <a:lnTo>
                  <a:pt x="180398" y="113719"/>
                </a:lnTo>
                <a:lnTo>
                  <a:pt x="192121" y="80752"/>
                </a:lnTo>
                <a:lnTo>
                  <a:pt x="191937" y="69493"/>
                </a:lnTo>
                <a:lnTo>
                  <a:pt x="171022" y="27840"/>
                </a:lnTo>
                <a:lnTo>
                  <a:pt x="136543" y="7816"/>
                </a:lnTo>
                <a:lnTo>
                  <a:pt x="99610" y="0"/>
                </a:lnTo>
                <a:lnTo>
                  <a:pt x="87341" y="20"/>
                </a:lnTo>
                <a:lnTo>
                  <a:pt x="41821" y="12729"/>
                </a:lnTo>
                <a:lnTo>
                  <a:pt x="28150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" name="object 699"/>
          <p:cNvSpPr/>
          <p:nvPr/>
        </p:nvSpPr>
        <p:spPr>
          <a:xfrm>
            <a:off x="7195546" y="414896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54488" y="0"/>
                </a:moveTo>
                <a:lnTo>
                  <a:pt x="17271" y="13813"/>
                </a:lnTo>
                <a:lnTo>
                  <a:pt x="0" y="45049"/>
                </a:lnTo>
                <a:lnTo>
                  <a:pt x="927" y="56381"/>
                </a:lnTo>
                <a:lnTo>
                  <a:pt x="35978" y="90486"/>
                </a:lnTo>
                <a:lnTo>
                  <a:pt x="60610" y="94852"/>
                </a:lnTo>
                <a:lnTo>
                  <a:pt x="72670" y="93865"/>
                </a:lnTo>
                <a:lnTo>
                  <a:pt x="112873" y="64776"/>
                </a:lnTo>
                <a:lnTo>
                  <a:pt x="117599" y="42866"/>
                </a:lnTo>
                <a:lnTo>
                  <a:pt x="115183" y="32392"/>
                </a:lnTo>
                <a:lnTo>
                  <a:pt x="79347" y="2719"/>
                </a:lnTo>
                <a:lnTo>
                  <a:pt x="54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" name="object 700"/>
          <p:cNvSpPr/>
          <p:nvPr/>
        </p:nvSpPr>
        <p:spPr>
          <a:xfrm>
            <a:off x="991542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9602" y="0"/>
                </a:moveTo>
                <a:lnTo>
                  <a:pt x="52402" y="7701"/>
                </a:lnTo>
                <a:lnTo>
                  <a:pt x="18401" y="31035"/>
                </a:lnTo>
                <a:lnTo>
                  <a:pt x="0" y="74031"/>
                </a:lnTo>
                <a:lnTo>
                  <a:pt x="542" y="85388"/>
                </a:lnTo>
                <a:lnTo>
                  <a:pt x="23284" y="127357"/>
                </a:lnTo>
                <a:lnTo>
                  <a:pt x="57286" y="146595"/>
                </a:lnTo>
                <a:lnTo>
                  <a:pt x="94253" y="153737"/>
                </a:lnTo>
                <a:lnTo>
                  <a:pt x="106593" y="153493"/>
                </a:lnTo>
                <a:lnTo>
                  <a:pt x="152384" y="139764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5"/>
                </a:lnTo>
                <a:lnTo>
                  <a:pt x="136536" y="7808"/>
                </a:lnTo>
                <a:lnTo>
                  <a:pt x="996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" name="object 701"/>
          <p:cNvSpPr/>
          <p:nvPr/>
        </p:nvSpPr>
        <p:spPr>
          <a:xfrm>
            <a:off x="991542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28144" y="21877"/>
                </a:moveTo>
                <a:lnTo>
                  <a:pt x="1514" y="62720"/>
                </a:lnTo>
                <a:lnTo>
                  <a:pt x="0" y="74031"/>
                </a:lnTo>
                <a:lnTo>
                  <a:pt x="542" y="85388"/>
                </a:lnTo>
                <a:lnTo>
                  <a:pt x="23284" y="127357"/>
                </a:lnTo>
                <a:lnTo>
                  <a:pt x="57286" y="146595"/>
                </a:lnTo>
                <a:lnTo>
                  <a:pt x="94253" y="153737"/>
                </a:lnTo>
                <a:lnTo>
                  <a:pt x="106593" y="153493"/>
                </a:lnTo>
                <a:lnTo>
                  <a:pt x="152384" y="139764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5"/>
                </a:lnTo>
                <a:lnTo>
                  <a:pt x="136536" y="7808"/>
                </a:lnTo>
                <a:lnTo>
                  <a:pt x="99602" y="0"/>
                </a:lnTo>
                <a:lnTo>
                  <a:pt x="87331" y="22"/>
                </a:lnTo>
                <a:lnTo>
                  <a:pt x="41807" y="12735"/>
                </a:lnTo>
                <a:lnTo>
                  <a:pt x="28144" y="2187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" name="object 702"/>
          <p:cNvSpPr/>
          <p:nvPr/>
        </p:nvSpPr>
        <p:spPr>
          <a:xfrm>
            <a:off x="9952488" y="3649792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" name="object 703"/>
          <p:cNvSpPr/>
          <p:nvPr/>
        </p:nvSpPr>
        <p:spPr>
          <a:xfrm>
            <a:off x="6817235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99601" y="0"/>
                </a:moveTo>
                <a:lnTo>
                  <a:pt x="52405" y="7700"/>
                </a:lnTo>
                <a:lnTo>
                  <a:pt x="18405" y="31041"/>
                </a:lnTo>
                <a:lnTo>
                  <a:pt x="0" y="74037"/>
                </a:lnTo>
                <a:lnTo>
                  <a:pt x="541" y="85393"/>
                </a:lnTo>
                <a:lnTo>
                  <a:pt x="23274" y="127356"/>
                </a:lnTo>
                <a:lnTo>
                  <a:pt x="57275" y="146603"/>
                </a:lnTo>
                <a:lnTo>
                  <a:pt x="94246" y="153746"/>
                </a:lnTo>
                <a:lnTo>
                  <a:pt x="106588" y="153503"/>
                </a:lnTo>
                <a:lnTo>
                  <a:pt x="152380" y="139777"/>
                </a:lnTo>
                <a:lnTo>
                  <a:pt x="180396" y="113704"/>
                </a:lnTo>
                <a:lnTo>
                  <a:pt x="192120" y="80739"/>
                </a:lnTo>
                <a:lnTo>
                  <a:pt x="191935" y="69481"/>
                </a:lnTo>
                <a:lnTo>
                  <a:pt x="171008" y="27835"/>
                </a:lnTo>
                <a:lnTo>
                  <a:pt x="136533" y="7813"/>
                </a:lnTo>
                <a:lnTo>
                  <a:pt x="9960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" name="object 704"/>
          <p:cNvSpPr/>
          <p:nvPr/>
        </p:nvSpPr>
        <p:spPr>
          <a:xfrm>
            <a:off x="6817235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28150" y="21881"/>
                </a:moveTo>
                <a:lnTo>
                  <a:pt x="1515" y="62727"/>
                </a:lnTo>
                <a:lnTo>
                  <a:pt x="0" y="74037"/>
                </a:lnTo>
                <a:lnTo>
                  <a:pt x="541" y="85393"/>
                </a:lnTo>
                <a:lnTo>
                  <a:pt x="23274" y="127356"/>
                </a:lnTo>
                <a:lnTo>
                  <a:pt x="57275" y="146603"/>
                </a:lnTo>
                <a:lnTo>
                  <a:pt x="94246" y="153746"/>
                </a:lnTo>
                <a:lnTo>
                  <a:pt x="106588" y="153503"/>
                </a:lnTo>
                <a:lnTo>
                  <a:pt x="152380" y="139777"/>
                </a:lnTo>
                <a:lnTo>
                  <a:pt x="180396" y="113704"/>
                </a:lnTo>
                <a:lnTo>
                  <a:pt x="192120" y="80739"/>
                </a:lnTo>
                <a:lnTo>
                  <a:pt x="191935" y="69481"/>
                </a:lnTo>
                <a:lnTo>
                  <a:pt x="171008" y="27835"/>
                </a:lnTo>
                <a:lnTo>
                  <a:pt x="136533" y="7813"/>
                </a:lnTo>
                <a:lnTo>
                  <a:pt x="99601" y="0"/>
                </a:lnTo>
                <a:lnTo>
                  <a:pt x="87331" y="21"/>
                </a:lnTo>
                <a:lnTo>
                  <a:pt x="41811" y="12737"/>
                </a:lnTo>
                <a:lnTo>
                  <a:pt x="28150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" name="object 705"/>
          <p:cNvSpPr/>
          <p:nvPr/>
        </p:nvSpPr>
        <p:spPr>
          <a:xfrm>
            <a:off x="6854308" y="359914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" name="object 706"/>
          <p:cNvSpPr/>
          <p:nvPr/>
        </p:nvSpPr>
        <p:spPr>
          <a:xfrm>
            <a:off x="8173259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99598" y="0"/>
                </a:moveTo>
                <a:lnTo>
                  <a:pt x="52400" y="7699"/>
                </a:lnTo>
                <a:lnTo>
                  <a:pt x="18405" y="31034"/>
                </a:lnTo>
                <a:lnTo>
                  <a:pt x="0" y="74033"/>
                </a:lnTo>
                <a:lnTo>
                  <a:pt x="540" y="85389"/>
                </a:lnTo>
                <a:lnTo>
                  <a:pt x="23266" y="127351"/>
                </a:lnTo>
                <a:lnTo>
                  <a:pt x="57269" y="146596"/>
                </a:lnTo>
                <a:lnTo>
                  <a:pt x="94240" y="153743"/>
                </a:lnTo>
                <a:lnTo>
                  <a:pt x="106581" y="153501"/>
                </a:lnTo>
                <a:lnTo>
                  <a:pt x="152372" y="139784"/>
                </a:lnTo>
                <a:lnTo>
                  <a:pt x="180386" y="113705"/>
                </a:lnTo>
                <a:lnTo>
                  <a:pt x="192109" y="80738"/>
                </a:lnTo>
                <a:lnTo>
                  <a:pt x="191925" y="69480"/>
                </a:lnTo>
                <a:lnTo>
                  <a:pt x="171009" y="27830"/>
                </a:lnTo>
                <a:lnTo>
                  <a:pt x="136532" y="7812"/>
                </a:lnTo>
                <a:lnTo>
                  <a:pt x="9959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" name="object 707"/>
          <p:cNvSpPr/>
          <p:nvPr/>
        </p:nvSpPr>
        <p:spPr>
          <a:xfrm>
            <a:off x="8173259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28150" y="21871"/>
                </a:moveTo>
                <a:lnTo>
                  <a:pt x="1515" y="62723"/>
                </a:lnTo>
                <a:lnTo>
                  <a:pt x="0" y="74033"/>
                </a:lnTo>
                <a:lnTo>
                  <a:pt x="540" y="85389"/>
                </a:lnTo>
                <a:lnTo>
                  <a:pt x="23266" y="127351"/>
                </a:lnTo>
                <a:lnTo>
                  <a:pt x="57269" y="146596"/>
                </a:lnTo>
                <a:lnTo>
                  <a:pt x="94240" y="153743"/>
                </a:lnTo>
                <a:lnTo>
                  <a:pt x="106581" y="153501"/>
                </a:lnTo>
                <a:lnTo>
                  <a:pt x="152372" y="139784"/>
                </a:lnTo>
                <a:lnTo>
                  <a:pt x="180386" y="113705"/>
                </a:lnTo>
                <a:lnTo>
                  <a:pt x="192109" y="80738"/>
                </a:lnTo>
                <a:lnTo>
                  <a:pt x="191925" y="69480"/>
                </a:lnTo>
                <a:lnTo>
                  <a:pt x="171009" y="27830"/>
                </a:lnTo>
                <a:lnTo>
                  <a:pt x="136532" y="7812"/>
                </a:lnTo>
                <a:lnTo>
                  <a:pt x="99598" y="0"/>
                </a:lnTo>
                <a:lnTo>
                  <a:pt x="87327" y="21"/>
                </a:lnTo>
                <a:lnTo>
                  <a:pt x="41805" y="12733"/>
                </a:lnTo>
                <a:lnTo>
                  <a:pt x="28150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" name="object 708"/>
          <p:cNvSpPr/>
          <p:nvPr/>
        </p:nvSpPr>
        <p:spPr>
          <a:xfrm>
            <a:off x="8210322" y="4286425"/>
            <a:ext cx="117585" cy="94840"/>
          </a:xfrm>
          <a:custGeom>
            <a:avLst/>
            <a:gdLst/>
            <a:ahLst/>
            <a:cxnLst/>
            <a:rect l="l" t="t" r="r" b="b"/>
            <a:pathLst>
              <a:path w="117585" h="94840">
                <a:moveTo>
                  <a:pt x="54464" y="0"/>
                </a:moveTo>
                <a:lnTo>
                  <a:pt x="17281" y="13824"/>
                </a:lnTo>
                <a:lnTo>
                  <a:pt x="0" y="45047"/>
                </a:lnTo>
                <a:lnTo>
                  <a:pt x="927" y="56377"/>
                </a:lnTo>
                <a:lnTo>
                  <a:pt x="35985" y="90476"/>
                </a:lnTo>
                <a:lnTo>
                  <a:pt x="60616" y="94840"/>
                </a:lnTo>
                <a:lnTo>
                  <a:pt x="72674" y="93852"/>
                </a:lnTo>
                <a:lnTo>
                  <a:pt x="112870" y="64760"/>
                </a:lnTo>
                <a:lnTo>
                  <a:pt x="117585" y="42846"/>
                </a:lnTo>
                <a:lnTo>
                  <a:pt x="115163" y="32372"/>
                </a:lnTo>
                <a:lnTo>
                  <a:pt x="79319" y="2709"/>
                </a:lnTo>
                <a:lnTo>
                  <a:pt x="54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" name="object 709"/>
          <p:cNvSpPr/>
          <p:nvPr/>
        </p:nvSpPr>
        <p:spPr>
          <a:xfrm>
            <a:off x="10229729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99617" y="0"/>
                </a:moveTo>
                <a:lnTo>
                  <a:pt x="52417" y="7692"/>
                </a:lnTo>
                <a:lnTo>
                  <a:pt x="18404" y="31032"/>
                </a:lnTo>
                <a:lnTo>
                  <a:pt x="0" y="74029"/>
                </a:lnTo>
                <a:lnTo>
                  <a:pt x="541" y="85384"/>
                </a:lnTo>
                <a:lnTo>
                  <a:pt x="23270" y="127345"/>
                </a:lnTo>
                <a:lnTo>
                  <a:pt x="57273" y="146597"/>
                </a:lnTo>
                <a:lnTo>
                  <a:pt x="94241" y="153746"/>
                </a:lnTo>
                <a:lnTo>
                  <a:pt x="106582" y="153504"/>
                </a:lnTo>
                <a:lnTo>
                  <a:pt x="152374" y="139786"/>
                </a:lnTo>
                <a:lnTo>
                  <a:pt x="180392" y="113712"/>
                </a:lnTo>
                <a:lnTo>
                  <a:pt x="192119" y="80746"/>
                </a:lnTo>
                <a:lnTo>
                  <a:pt x="191936" y="69487"/>
                </a:lnTo>
                <a:lnTo>
                  <a:pt x="171025" y="27835"/>
                </a:lnTo>
                <a:lnTo>
                  <a:pt x="136549" y="7814"/>
                </a:lnTo>
                <a:lnTo>
                  <a:pt x="996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" name="object 710"/>
          <p:cNvSpPr/>
          <p:nvPr/>
        </p:nvSpPr>
        <p:spPr>
          <a:xfrm>
            <a:off x="10229729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28148" y="21870"/>
                </a:moveTo>
                <a:lnTo>
                  <a:pt x="1515" y="62720"/>
                </a:lnTo>
                <a:lnTo>
                  <a:pt x="0" y="74029"/>
                </a:lnTo>
                <a:lnTo>
                  <a:pt x="541" y="85384"/>
                </a:lnTo>
                <a:lnTo>
                  <a:pt x="23270" y="127345"/>
                </a:lnTo>
                <a:lnTo>
                  <a:pt x="57273" y="146597"/>
                </a:lnTo>
                <a:lnTo>
                  <a:pt x="94241" y="153746"/>
                </a:lnTo>
                <a:lnTo>
                  <a:pt x="106582" y="153504"/>
                </a:lnTo>
                <a:lnTo>
                  <a:pt x="152374" y="139786"/>
                </a:lnTo>
                <a:lnTo>
                  <a:pt x="180392" y="113712"/>
                </a:lnTo>
                <a:lnTo>
                  <a:pt x="192119" y="80746"/>
                </a:lnTo>
                <a:lnTo>
                  <a:pt x="191936" y="69487"/>
                </a:lnTo>
                <a:lnTo>
                  <a:pt x="171025" y="27835"/>
                </a:lnTo>
                <a:lnTo>
                  <a:pt x="136549" y="7814"/>
                </a:lnTo>
                <a:lnTo>
                  <a:pt x="99617" y="0"/>
                </a:lnTo>
                <a:lnTo>
                  <a:pt x="87346" y="20"/>
                </a:lnTo>
                <a:lnTo>
                  <a:pt x="41820" y="12725"/>
                </a:lnTo>
                <a:lnTo>
                  <a:pt x="28148" y="2187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" name="object 711"/>
          <p:cNvSpPr/>
          <p:nvPr/>
        </p:nvSpPr>
        <p:spPr>
          <a:xfrm>
            <a:off x="10266801" y="265866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1"/>
                </a:lnTo>
                <a:lnTo>
                  <a:pt x="925" y="56375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5"/>
                </a:lnTo>
                <a:lnTo>
                  <a:pt x="117586" y="42860"/>
                </a:lnTo>
                <a:lnTo>
                  <a:pt x="115170" y="32386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" name="object 712"/>
          <p:cNvSpPr/>
          <p:nvPr/>
        </p:nvSpPr>
        <p:spPr>
          <a:xfrm>
            <a:off x="7311153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99594" y="0"/>
                </a:moveTo>
                <a:lnTo>
                  <a:pt x="52397" y="7702"/>
                </a:lnTo>
                <a:lnTo>
                  <a:pt x="18402" y="31042"/>
                </a:lnTo>
                <a:lnTo>
                  <a:pt x="0" y="74038"/>
                </a:lnTo>
                <a:lnTo>
                  <a:pt x="541" y="85394"/>
                </a:lnTo>
                <a:lnTo>
                  <a:pt x="23276" y="127366"/>
                </a:lnTo>
                <a:lnTo>
                  <a:pt x="57278" y="146608"/>
                </a:lnTo>
                <a:lnTo>
                  <a:pt x="94247" y="153748"/>
                </a:lnTo>
                <a:lnTo>
                  <a:pt x="106588" y="153504"/>
                </a:lnTo>
                <a:lnTo>
                  <a:pt x="152383" y="139778"/>
                </a:lnTo>
                <a:lnTo>
                  <a:pt x="180398" y="113704"/>
                </a:lnTo>
                <a:lnTo>
                  <a:pt x="192117" y="80739"/>
                </a:lnTo>
                <a:lnTo>
                  <a:pt x="191931" y="69480"/>
                </a:lnTo>
                <a:lnTo>
                  <a:pt x="171002" y="27829"/>
                </a:lnTo>
                <a:lnTo>
                  <a:pt x="136527" y="7811"/>
                </a:lnTo>
                <a:lnTo>
                  <a:pt x="9959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" name="object 713"/>
          <p:cNvSpPr/>
          <p:nvPr/>
        </p:nvSpPr>
        <p:spPr>
          <a:xfrm>
            <a:off x="7311153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28144" y="21882"/>
                </a:moveTo>
                <a:lnTo>
                  <a:pt x="1515" y="62728"/>
                </a:lnTo>
                <a:lnTo>
                  <a:pt x="0" y="74038"/>
                </a:lnTo>
                <a:lnTo>
                  <a:pt x="541" y="85394"/>
                </a:lnTo>
                <a:lnTo>
                  <a:pt x="23276" y="127366"/>
                </a:lnTo>
                <a:lnTo>
                  <a:pt x="57278" y="146608"/>
                </a:lnTo>
                <a:lnTo>
                  <a:pt x="94247" y="153748"/>
                </a:lnTo>
                <a:lnTo>
                  <a:pt x="106588" y="153504"/>
                </a:lnTo>
                <a:lnTo>
                  <a:pt x="152383" y="139778"/>
                </a:lnTo>
                <a:lnTo>
                  <a:pt x="180398" y="113704"/>
                </a:lnTo>
                <a:lnTo>
                  <a:pt x="192117" y="80739"/>
                </a:lnTo>
                <a:lnTo>
                  <a:pt x="191931" y="69480"/>
                </a:lnTo>
                <a:lnTo>
                  <a:pt x="171002" y="27829"/>
                </a:lnTo>
                <a:lnTo>
                  <a:pt x="136527" y="7811"/>
                </a:lnTo>
                <a:lnTo>
                  <a:pt x="99594" y="0"/>
                </a:lnTo>
                <a:lnTo>
                  <a:pt x="87324" y="21"/>
                </a:lnTo>
                <a:lnTo>
                  <a:pt x="41802" y="12739"/>
                </a:lnTo>
                <a:lnTo>
                  <a:pt x="28144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" name="object 714"/>
          <p:cNvSpPr/>
          <p:nvPr/>
        </p:nvSpPr>
        <p:spPr>
          <a:xfrm>
            <a:off x="7348220" y="1001962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54471" y="0"/>
                </a:moveTo>
                <a:lnTo>
                  <a:pt x="17271" y="13823"/>
                </a:lnTo>
                <a:lnTo>
                  <a:pt x="0" y="45050"/>
                </a:lnTo>
                <a:lnTo>
                  <a:pt x="927" y="56382"/>
                </a:lnTo>
                <a:lnTo>
                  <a:pt x="35981" y="90489"/>
                </a:lnTo>
                <a:lnTo>
                  <a:pt x="60614" y="94853"/>
                </a:lnTo>
                <a:lnTo>
                  <a:pt x="72673" y="93864"/>
                </a:lnTo>
                <a:lnTo>
                  <a:pt x="112868" y="64769"/>
                </a:lnTo>
                <a:lnTo>
                  <a:pt x="117587" y="42856"/>
                </a:lnTo>
                <a:lnTo>
                  <a:pt x="115166" y="32383"/>
                </a:lnTo>
                <a:lnTo>
                  <a:pt x="79326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" name="object 715"/>
          <p:cNvSpPr/>
          <p:nvPr/>
        </p:nvSpPr>
        <p:spPr>
          <a:xfrm>
            <a:off x="7167466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99605" y="0"/>
                </a:moveTo>
                <a:lnTo>
                  <a:pt x="52410" y="7699"/>
                </a:lnTo>
                <a:lnTo>
                  <a:pt x="18405" y="31042"/>
                </a:lnTo>
                <a:lnTo>
                  <a:pt x="0" y="74041"/>
                </a:lnTo>
                <a:lnTo>
                  <a:pt x="541" y="85398"/>
                </a:lnTo>
                <a:lnTo>
                  <a:pt x="23274" y="127357"/>
                </a:lnTo>
                <a:lnTo>
                  <a:pt x="57278" y="146597"/>
                </a:lnTo>
                <a:lnTo>
                  <a:pt x="94247" y="153741"/>
                </a:lnTo>
                <a:lnTo>
                  <a:pt x="106588" y="153499"/>
                </a:lnTo>
                <a:lnTo>
                  <a:pt x="152381" y="139781"/>
                </a:lnTo>
                <a:lnTo>
                  <a:pt x="180399" y="113712"/>
                </a:lnTo>
                <a:lnTo>
                  <a:pt x="192122" y="80747"/>
                </a:lnTo>
                <a:lnTo>
                  <a:pt x="191937" y="69488"/>
                </a:lnTo>
                <a:lnTo>
                  <a:pt x="171015" y="27834"/>
                </a:lnTo>
                <a:lnTo>
                  <a:pt x="136538" y="7813"/>
                </a:lnTo>
                <a:lnTo>
                  <a:pt x="9960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" name="object 716"/>
          <p:cNvSpPr/>
          <p:nvPr/>
        </p:nvSpPr>
        <p:spPr>
          <a:xfrm>
            <a:off x="7167466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28150" y="21881"/>
                </a:moveTo>
                <a:lnTo>
                  <a:pt x="1515" y="62731"/>
                </a:lnTo>
                <a:lnTo>
                  <a:pt x="0" y="74041"/>
                </a:lnTo>
                <a:lnTo>
                  <a:pt x="541" y="85398"/>
                </a:lnTo>
                <a:lnTo>
                  <a:pt x="23274" y="127357"/>
                </a:lnTo>
                <a:lnTo>
                  <a:pt x="57278" y="146597"/>
                </a:lnTo>
                <a:lnTo>
                  <a:pt x="94247" y="153741"/>
                </a:lnTo>
                <a:lnTo>
                  <a:pt x="106588" y="153499"/>
                </a:lnTo>
                <a:lnTo>
                  <a:pt x="152381" y="139781"/>
                </a:lnTo>
                <a:lnTo>
                  <a:pt x="180399" y="113712"/>
                </a:lnTo>
                <a:lnTo>
                  <a:pt x="192122" y="80747"/>
                </a:lnTo>
                <a:lnTo>
                  <a:pt x="191937" y="69488"/>
                </a:lnTo>
                <a:lnTo>
                  <a:pt x="171015" y="27834"/>
                </a:lnTo>
                <a:lnTo>
                  <a:pt x="136538" y="7813"/>
                </a:lnTo>
                <a:lnTo>
                  <a:pt x="99605" y="0"/>
                </a:lnTo>
                <a:lnTo>
                  <a:pt x="87335" y="21"/>
                </a:lnTo>
                <a:lnTo>
                  <a:pt x="41815" y="12734"/>
                </a:lnTo>
                <a:lnTo>
                  <a:pt x="28150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" name="object 717"/>
          <p:cNvSpPr/>
          <p:nvPr/>
        </p:nvSpPr>
        <p:spPr>
          <a:xfrm>
            <a:off x="7204526" y="2116074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54498" y="0"/>
                </a:moveTo>
                <a:lnTo>
                  <a:pt x="17271" y="13813"/>
                </a:lnTo>
                <a:lnTo>
                  <a:pt x="0" y="45046"/>
                </a:lnTo>
                <a:lnTo>
                  <a:pt x="925" y="56378"/>
                </a:lnTo>
                <a:lnTo>
                  <a:pt x="35980" y="90487"/>
                </a:lnTo>
                <a:lnTo>
                  <a:pt x="60614" y="94854"/>
                </a:lnTo>
                <a:lnTo>
                  <a:pt x="72672" y="93869"/>
                </a:lnTo>
                <a:lnTo>
                  <a:pt x="112872" y="64781"/>
                </a:lnTo>
                <a:lnTo>
                  <a:pt x="117599" y="42870"/>
                </a:lnTo>
                <a:lnTo>
                  <a:pt x="115184" y="32396"/>
                </a:lnTo>
                <a:lnTo>
                  <a:pt x="79353" y="2721"/>
                </a:lnTo>
                <a:lnTo>
                  <a:pt x="544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" name="object 718"/>
          <p:cNvSpPr/>
          <p:nvPr/>
        </p:nvSpPr>
        <p:spPr>
          <a:xfrm>
            <a:off x="605506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" name="object 719"/>
          <p:cNvSpPr/>
          <p:nvPr/>
        </p:nvSpPr>
        <p:spPr>
          <a:xfrm>
            <a:off x="605506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" name="object 720"/>
          <p:cNvSpPr/>
          <p:nvPr/>
        </p:nvSpPr>
        <p:spPr>
          <a:xfrm>
            <a:off x="6234662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" name="object 721"/>
          <p:cNvSpPr/>
          <p:nvPr/>
        </p:nvSpPr>
        <p:spPr>
          <a:xfrm>
            <a:off x="6234662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7271" y="13813"/>
                </a:moveTo>
                <a:lnTo>
                  <a:pt x="8172" y="23242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lnTo>
                  <a:pt x="42104" y="1852"/>
                </a:lnTo>
                <a:lnTo>
                  <a:pt x="30359" y="5842"/>
                </a:lnTo>
                <a:lnTo>
                  <a:pt x="19697" y="11965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" name="object 722"/>
          <p:cNvSpPr/>
          <p:nvPr/>
        </p:nvSpPr>
        <p:spPr>
          <a:xfrm>
            <a:off x="7177588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" name="object 723"/>
          <p:cNvSpPr/>
          <p:nvPr/>
        </p:nvSpPr>
        <p:spPr>
          <a:xfrm>
            <a:off x="7177588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7271" y="13813"/>
                </a:moveTo>
                <a:lnTo>
                  <a:pt x="8172" y="23242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lnTo>
                  <a:pt x="42104" y="1852"/>
                </a:lnTo>
                <a:lnTo>
                  <a:pt x="30359" y="5842"/>
                </a:lnTo>
                <a:lnTo>
                  <a:pt x="19697" y="11965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" name="object 724"/>
          <p:cNvSpPr/>
          <p:nvPr/>
        </p:nvSpPr>
        <p:spPr>
          <a:xfrm>
            <a:off x="6513048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54487" y="0"/>
                </a:moveTo>
                <a:lnTo>
                  <a:pt x="17280" y="13823"/>
                </a:lnTo>
                <a:lnTo>
                  <a:pt x="0" y="45043"/>
                </a:lnTo>
                <a:lnTo>
                  <a:pt x="925" y="56374"/>
                </a:lnTo>
                <a:lnTo>
                  <a:pt x="35981" y="90484"/>
                </a:lnTo>
                <a:lnTo>
                  <a:pt x="60614" y="94851"/>
                </a:lnTo>
                <a:lnTo>
                  <a:pt x="72673" y="93865"/>
                </a:lnTo>
                <a:lnTo>
                  <a:pt x="112872" y="64774"/>
                </a:lnTo>
                <a:lnTo>
                  <a:pt x="117595" y="42862"/>
                </a:lnTo>
                <a:lnTo>
                  <a:pt x="115178" y="32390"/>
                </a:lnTo>
                <a:lnTo>
                  <a:pt x="79341" y="2718"/>
                </a:lnTo>
                <a:lnTo>
                  <a:pt x="5448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" name="object 725"/>
          <p:cNvSpPr/>
          <p:nvPr/>
        </p:nvSpPr>
        <p:spPr>
          <a:xfrm>
            <a:off x="6513048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7280" y="13823"/>
                </a:moveTo>
                <a:lnTo>
                  <a:pt x="8177" y="23249"/>
                </a:lnTo>
                <a:lnTo>
                  <a:pt x="2417" y="33829"/>
                </a:lnTo>
                <a:lnTo>
                  <a:pt x="0" y="45043"/>
                </a:lnTo>
                <a:lnTo>
                  <a:pt x="925" y="56374"/>
                </a:lnTo>
                <a:lnTo>
                  <a:pt x="35981" y="90484"/>
                </a:lnTo>
                <a:lnTo>
                  <a:pt x="60614" y="94851"/>
                </a:lnTo>
                <a:lnTo>
                  <a:pt x="72673" y="93865"/>
                </a:lnTo>
                <a:lnTo>
                  <a:pt x="112872" y="64774"/>
                </a:lnTo>
                <a:lnTo>
                  <a:pt x="117595" y="42862"/>
                </a:lnTo>
                <a:lnTo>
                  <a:pt x="115178" y="32390"/>
                </a:lnTo>
                <a:lnTo>
                  <a:pt x="79341" y="2718"/>
                </a:lnTo>
                <a:lnTo>
                  <a:pt x="54487" y="0"/>
                </a:lnTo>
                <a:lnTo>
                  <a:pt x="42111" y="1853"/>
                </a:lnTo>
                <a:lnTo>
                  <a:pt x="30368" y="5845"/>
                </a:lnTo>
                <a:lnTo>
                  <a:pt x="19707" y="11972"/>
                </a:lnTo>
                <a:lnTo>
                  <a:pt x="17280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" name="object 726"/>
          <p:cNvSpPr/>
          <p:nvPr/>
        </p:nvSpPr>
        <p:spPr>
          <a:xfrm>
            <a:off x="6315489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" name="object 727"/>
          <p:cNvSpPr/>
          <p:nvPr/>
        </p:nvSpPr>
        <p:spPr>
          <a:xfrm>
            <a:off x="6315489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" name="object 728"/>
          <p:cNvSpPr/>
          <p:nvPr/>
        </p:nvSpPr>
        <p:spPr>
          <a:xfrm>
            <a:off x="6483295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54470" y="0"/>
                </a:moveTo>
                <a:lnTo>
                  <a:pt x="17280" y="13813"/>
                </a:lnTo>
                <a:lnTo>
                  <a:pt x="0" y="45038"/>
                </a:lnTo>
                <a:lnTo>
                  <a:pt x="925" y="56369"/>
                </a:lnTo>
                <a:lnTo>
                  <a:pt x="35979" y="90482"/>
                </a:lnTo>
                <a:lnTo>
                  <a:pt x="60609" y="94851"/>
                </a:lnTo>
                <a:lnTo>
                  <a:pt x="72665" y="93863"/>
                </a:lnTo>
                <a:lnTo>
                  <a:pt x="112860" y="64770"/>
                </a:lnTo>
                <a:lnTo>
                  <a:pt x="117583" y="42857"/>
                </a:lnTo>
                <a:lnTo>
                  <a:pt x="115165" y="32382"/>
                </a:lnTo>
                <a:lnTo>
                  <a:pt x="79326" y="2714"/>
                </a:lnTo>
                <a:lnTo>
                  <a:pt x="5447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" name="object 729"/>
          <p:cNvSpPr/>
          <p:nvPr/>
        </p:nvSpPr>
        <p:spPr>
          <a:xfrm>
            <a:off x="6483295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17280" y="13813"/>
                </a:moveTo>
                <a:lnTo>
                  <a:pt x="8177" y="23240"/>
                </a:lnTo>
                <a:lnTo>
                  <a:pt x="2417" y="33821"/>
                </a:lnTo>
                <a:lnTo>
                  <a:pt x="0" y="45038"/>
                </a:lnTo>
                <a:lnTo>
                  <a:pt x="925" y="56369"/>
                </a:lnTo>
                <a:lnTo>
                  <a:pt x="35979" y="90482"/>
                </a:lnTo>
                <a:lnTo>
                  <a:pt x="60609" y="94851"/>
                </a:lnTo>
                <a:lnTo>
                  <a:pt x="72665" y="93863"/>
                </a:lnTo>
                <a:lnTo>
                  <a:pt x="112860" y="64770"/>
                </a:lnTo>
                <a:lnTo>
                  <a:pt x="117583" y="42857"/>
                </a:lnTo>
                <a:lnTo>
                  <a:pt x="115165" y="32382"/>
                </a:lnTo>
                <a:lnTo>
                  <a:pt x="79326" y="2714"/>
                </a:lnTo>
                <a:lnTo>
                  <a:pt x="54470" y="0"/>
                </a:lnTo>
                <a:lnTo>
                  <a:pt x="42095" y="1855"/>
                </a:lnTo>
                <a:lnTo>
                  <a:pt x="30352" y="5847"/>
                </a:lnTo>
                <a:lnTo>
                  <a:pt x="19691" y="11974"/>
                </a:lnTo>
                <a:lnTo>
                  <a:pt x="17280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" name="object 730"/>
          <p:cNvSpPr/>
          <p:nvPr/>
        </p:nvSpPr>
        <p:spPr>
          <a:xfrm>
            <a:off x="5615029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" name="object 731"/>
          <p:cNvSpPr/>
          <p:nvPr/>
        </p:nvSpPr>
        <p:spPr>
          <a:xfrm>
            <a:off x="5615029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" name="object 732"/>
          <p:cNvSpPr/>
          <p:nvPr/>
        </p:nvSpPr>
        <p:spPr>
          <a:xfrm>
            <a:off x="8609193" y="6096"/>
            <a:ext cx="1689055" cy="1143661"/>
          </a:xfrm>
          <a:custGeom>
            <a:avLst/>
            <a:gdLst/>
            <a:ahLst/>
            <a:cxnLst/>
            <a:rect l="l" t="t" r="r" b="b"/>
            <a:pathLst>
              <a:path w="1689055" h="1143661">
                <a:moveTo>
                  <a:pt x="1689055" y="0"/>
                </a:moveTo>
                <a:lnTo>
                  <a:pt x="269417" y="1143661"/>
                </a:lnTo>
                <a:lnTo>
                  <a:pt x="114528" y="1141883"/>
                </a:lnTo>
                <a:lnTo>
                  <a:pt x="0" y="10496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" name="object 733"/>
          <p:cNvSpPr/>
          <p:nvPr/>
        </p:nvSpPr>
        <p:spPr>
          <a:xfrm>
            <a:off x="8205087" y="6096"/>
            <a:ext cx="620411" cy="678813"/>
          </a:xfrm>
          <a:custGeom>
            <a:avLst/>
            <a:gdLst/>
            <a:ahLst/>
            <a:cxnLst/>
            <a:rect l="l" t="t" r="r" b="b"/>
            <a:pathLst>
              <a:path w="620411" h="678813">
                <a:moveTo>
                  <a:pt x="620411" y="0"/>
                </a:moveTo>
                <a:lnTo>
                  <a:pt x="0" y="499807"/>
                </a:lnTo>
                <a:lnTo>
                  <a:pt x="609" y="6788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" name="object 734"/>
          <p:cNvSpPr/>
          <p:nvPr/>
        </p:nvSpPr>
        <p:spPr>
          <a:xfrm>
            <a:off x="8795680" y="6096"/>
            <a:ext cx="1385337" cy="1033303"/>
          </a:xfrm>
          <a:custGeom>
            <a:avLst/>
            <a:gdLst/>
            <a:ahLst/>
            <a:cxnLst/>
            <a:rect l="l" t="t" r="r" b="b"/>
            <a:pathLst>
              <a:path w="1385337" h="1033303">
                <a:moveTo>
                  <a:pt x="1385337" y="0"/>
                </a:moveTo>
                <a:lnTo>
                  <a:pt x="100888" y="1033303"/>
                </a:lnTo>
                <a:lnTo>
                  <a:pt x="0" y="10333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" name="object 735"/>
          <p:cNvSpPr/>
          <p:nvPr/>
        </p:nvSpPr>
        <p:spPr>
          <a:xfrm>
            <a:off x="8147463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" name="object 736"/>
          <p:cNvSpPr/>
          <p:nvPr/>
        </p:nvSpPr>
        <p:spPr>
          <a:xfrm>
            <a:off x="8147463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" name="object 737"/>
          <p:cNvSpPr/>
          <p:nvPr/>
        </p:nvSpPr>
        <p:spPr>
          <a:xfrm>
            <a:off x="7420053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54472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0"/>
                </a:lnTo>
                <a:lnTo>
                  <a:pt x="60621" y="94831"/>
                </a:lnTo>
                <a:lnTo>
                  <a:pt x="72682" y="93843"/>
                </a:lnTo>
                <a:lnTo>
                  <a:pt x="112882" y="64748"/>
                </a:lnTo>
                <a:lnTo>
                  <a:pt x="117599" y="42838"/>
                </a:lnTo>
                <a:lnTo>
                  <a:pt x="115177" y="32366"/>
                </a:lnTo>
                <a:lnTo>
                  <a:pt x="79332" y="2711"/>
                </a:lnTo>
                <a:lnTo>
                  <a:pt x="5447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" name="object 738"/>
          <p:cNvSpPr/>
          <p:nvPr/>
        </p:nvSpPr>
        <p:spPr>
          <a:xfrm>
            <a:off x="7420053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0"/>
                </a:lnTo>
                <a:lnTo>
                  <a:pt x="60621" y="94831"/>
                </a:lnTo>
                <a:lnTo>
                  <a:pt x="72682" y="93843"/>
                </a:lnTo>
                <a:lnTo>
                  <a:pt x="112882" y="64748"/>
                </a:lnTo>
                <a:lnTo>
                  <a:pt x="117599" y="42838"/>
                </a:lnTo>
                <a:lnTo>
                  <a:pt x="115177" y="32366"/>
                </a:lnTo>
                <a:lnTo>
                  <a:pt x="79332" y="2711"/>
                </a:lnTo>
                <a:lnTo>
                  <a:pt x="54472" y="0"/>
                </a:lnTo>
                <a:lnTo>
                  <a:pt x="42093" y="1855"/>
                </a:lnTo>
                <a:lnTo>
                  <a:pt x="30347" y="5848"/>
                </a:lnTo>
                <a:lnTo>
                  <a:pt x="19684" y="11974"/>
                </a:lnTo>
                <a:lnTo>
                  <a:pt x="1727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" name="object 739"/>
          <p:cNvSpPr/>
          <p:nvPr/>
        </p:nvSpPr>
        <p:spPr>
          <a:xfrm>
            <a:off x="7940915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2" y="0"/>
                </a:moveTo>
                <a:lnTo>
                  <a:pt x="17272" y="1381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" name="object 740"/>
          <p:cNvSpPr/>
          <p:nvPr/>
        </p:nvSpPr>
        <p:spPr>
          <a:xfrm>
            <a:off x="7940915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2"/>
                </a:lnTo>
                <a:lnTo>
                  <a:pt x="2414" y="3382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lnTo>
                  <a:pt x="42083" y="1856"/>
                </a:lnTo>
                <a:lnTo>
                  <a:pt x="30339" y="5851"/>
                </a:lnTo>
                <a:lnTo>
                  <a:pt x="19677" y="11979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" name="object 741"/>
          <p:cNvSpPr/>
          <p:nvPr/>
        </p:nvSpPr>
        <p:spPr>
          <a:xfrm>
            <a:off x="7752337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54438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69"/>
                </a:lnTo>
                <a:lnTo>
                  <a:pt x="35987" y="90472"/>
                </a:lnTo>
                <a:lnTo>
                  <a:pt x="60619" y="94831"/>
                </a:lnTo>
                <a:lnTo>
                  <a:pt x="72678" y="93840"/>
                </a:lnTo>
                <a:lnTo>
                  <a:pt x="112865" y="64739"/>
                </a:lnTo>
                <a:lnTo>
                  <a:pt x="117574" y="42828"/>
                </a:lnTo>
                <a:lnTo>
                  <a:pt x="115148" y="32356"/>
                </a:lnTo>
                <a:lnTo>
                  <a:pt x="79296" y="2703"/>
                </a:lnTo>
                <a:lnTo>
                  <a:pt x="5443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" name="object 742"/>
          <p:cNvSpPr/>
          <p:nvPr/>
        </p:nvSpPr>
        <p:spPr>
          <a:xfrm>
            <a:off x="7752337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17272" y="13814"/>
                </a:moveTo>
                <a:lnTo>
                  <a:pt x="8171" y="23242"/>
                </a:lnTo>
                <a:lnTo>
                  <a:pt x="2414" y="33823"/>
                </a:lnTo>
                <a:lnTo>
                  <a:pt x="0" y="45039"/>
                </a:lnTo>
                <a:lnTo>
                  <a:pt x="929" y="56369"/>
                </a:lnTo>
                <a:lnTo>
                  <a:pt x="35987" y="90472"/>
                </a:lnTo>
                <a:lnTo>
                  <a:pt x="60619" y="94831"/>
                </a:lnTo>
                <a:lnTo>
                  <a:pt x="72678" y="93840"/>
                </a:lnTo>
                <a:lnTo>
                  <a:pt x="112865" y="64739"/>
                </a:lnTo>
                <a:lnTo>
                  <a:pt x="117574" y="42828"/>
                </a:lnTo>
                <a:lnTo>
                  <a:pt x="115148" y="32356"/>
                </a:lnTo>
                <a:lnTo>
                  <a:pt x="79296" y="2703"/>
                </a:lnTo>
                <a:lnTo>
                  <a:pt x="54438" y="0"/>
                </a:lnTo>
                <a:lnTo>
                  <a:pt x="42060" y="1861"/>
                </a:lnTo>
                <a:lnTo>
                  <a:pt x="30315" y="5861"/>
                </a:lnTo>
                <a:lnTo>
                  <a:pt x="19653" y="11996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" name="object 743"/>
          <p:cNvSpPr/>
          <p:nvPr/>
        </p:nvSpPr>
        <p:spPr>
          <a:xfrm>
            <a:off x="6881245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" name="object 744"/>
          <p:cNvSpPr/>
          <p:nvPr/>
        </p:nvSpPr>
        <p:spPr>
          <a:xfrm>
            <a:off x="6881245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" name="object 745"/>
          <p:cNvSpPr/>
          <p:nvPr/>
        </p:nvSpPr>
        <p:spPr>
          <a:xfrm>
            <a:off x="8722201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" name="object 746"/>
          <p:cNvSpPr/>
          <p:nvPr/>
        </p:nvSpPr>
        <p:spPr>
          <a:xfrm>
            <a:off x="8722201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" name="object 747"/>
          <p:cNvSpPr/>
          <p:nvPr/>
        </p:nvSpPr>
        <p:spPr>
          <a:xfrm>
            <a:off x="10068401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" name="object 748"/>
          <p:cNvSpPr/>
          <p:nvPr/>
        </p:nvSpPr>
        <p:spPr>
          <a:xfrm>
            <a:off x="10068401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" name="object 749"/>
          <p:cNvSpPr/>
          <p:nvPr/>
        </p:nvSpPr>
        <p:spPr>
          <a:xfrm>
            <a:off x="9179401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" name="object 750"/>
          <p:cNvSpPr/>
          <p:nvPr/>
        </p:nvSpPr>
        <p:spPr>
          <a:xfrm>
            <a:off x="9179401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" name="object 751"/>
          <p:cNvSpPr/>
          <p:nvPr/>
        </p:nvSpPr>
        <p:spPr>
          <a:xfrm>
            <a:off x="8138000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" name="object 752"/>
          <p:cNvSpPr/>
          <p:nvPr/>
        </p:nvSpPr>
        <p:spPr>
          <a:xfrm>
            <a:off x="8138000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3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lnTo>
                  <a:pt x="42083" y="1857"/>
                </a:lnTo>
                <a:lnTo>
                  <a:pt x="30338" y="5851"/>
                </a:lnTo>
                <a:lnTo>
                  <a:pt x="19676" y="11980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" name="object 753"/>
          <p:cNvSpPr/>
          <p:nvPr/>
        </p:nvSpPr>
        <p:spPr>
          <a:xfrm>
            <a:off x="8551569" y="1001962"/>
            <a:ext cx="117599" cy="94853"/>
          </a:xfrm>
          <a:custGeom>
            <a:avLst/>
            <a:gdLst/>
            <a:ahLst/>
            <a:cxnLst/>
            <a:rect l="l" t="t" r="r" b="b"/>
            <a:pathLst>
              <a:path w="117599" h="94853">
                <a:moveTo>
                  <a:pt x="54488" y="0"/>
                </a:moveTo>
                <a:lnTo>
                  <a:pt x="17271" y="13823"/>
                </a:lnTo>
                <a:lnTo>
                  <a:pt x="0" y="45050"/>
                </a:lnTo>
                <a:lnTo>
                  <a:pt x="927" y="56382"/>
                </a:lnTo>
                <a:lnTo>
                  <a:pt x="35980" y="90488"/>
                </a:lnTo>
                <a:lnTo>
                  <a:pt x="60615" y="94853"/>
                </a:lnTo>
                <a:lnTo>
                  <a:pt x="72676" y="93865"/>
                </a:lnTo>
                <a:lnTo>
                  <a:pt x="112877" y="64773"/>
                </a:lnTo>
                <a:lnTo>
                  <a:pt x="117599" y="42861"/>
                </a:lnTo>
                <a:lnTo>
                  <a:pt x="115181" y="32388"/>
                </a:lnTo>
                <a:lnTo>
                  <a:pt x="79344" y="2719"/>
                </a:lnTo>
                <a:lnTo>
                  <a:pt x="54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" name="object 754"/>
          <p:cNvSpPr/>
          <p:nvPr/>
        </p:nvSpPr>
        <p:spPr>
          <a:xfrm>
            <a:off x="9189173" y="32808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" name="object 755"/>
          <p:cNvSpPr/>
          <p:nvPr/>
        </p:nvSpPr>
        <p:spPr>
          <a:xfrm>
            <a:off x="9512453" y="3685975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54472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0"/>
                </a:lnTo>
                <a:lnTo>
                  <a:pt x="60621" y="94831"/>
                </a:lnTo>
                <a:lnTo>
                  <a:pt x="72682" y="93843"/>
                </a:lnTo>
                <a:lnTo>
                  <a:pt x="112882" y="64748"/>
                </a:lnTo>
                <a:lnTo>
                  <a:pt x="117599" y="42838"/>
                </a:lnTo>
                <a:lnTo>
                  <a:pt x="115177" y="32366"/>
                </a:lnTo>
                <a:lnTo>
                  <a:pt x="79332" y="2711"/>
                </a:lnTo>
                <a:lnTo>
                  <a:pt x="54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" name="object 756"/>
          <p:cNvSpPr/>
          <p:nvPr/>
        </p:nvSpPr>
        <p:spPr>
          <a:xfrm>
            <a:off x="8533611" y="3230189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" name="object 757"/>
          <p:cNvSpPr/>
          <p:nvPr/>
        </p:nvSpPr>
        <p:spPr>
          <a:xfrm>
            <a:off x="8497692" y="3881300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54455" y="0"/>
                </a:moveTo>
                <a:lnTo>
                  <a:pt x="17272" y="13814"/>
                </a:lnTo>
                <a:lnTo>
                  <a:pt x="0" y="45048"/>
                </a:lnTo>
                <a:lnTo>
                  <a:pt x="929" y="56379"/>
                </a:lnTo>
                <a:lnTo>
                  <a:pt x="35987" y="90472"/>
                </a:lnTo>
                <a:lnTo>
                  <a:pt x="60621" y="94832"/>
                </a:lnTo>
                <a:lnTo>
                  <a:pt x="72680" y="93841"/>
                </a:lnTo>
                <a:lnTo>
                  <a:pt x="112874" y="64751"/>
                </a:lnTo>
                <a:lnTo>
                  <a:pt x="117587" y="42842"/>
                </a:lnTo>
                <a:lnTo>
                  <a:pt x="115163" y="32368"/>
                </a:lnTo>
                <a:lnTo>
                  <a:pt x="79313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" name="object 758"/>
          <p:cNvSpPr/>
          <p:nvPr/>
        </p:nvSpPr>
        <p:spPr>
          <a:xfrm>
            <a:off x="7967853" y="409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5"/>
                </a:lnTo>
                <a:lnTo>
                  <a:pt x="927" y="56375"/>
                </a:lnTo>
                <a:lnTo>
                  <a:pt x="35981" y="90480"/>
                </a:lnTo>
                <a:lnTo>
                  <a:pt x="60614" y="94843"/>
                </a:lnTo>
                <a:lnTo>
                  <a:pt x="72674" y="93854"/>
                </a:lnTo>
                <a:lnTo>
                  <a:pt x="112868" y="64761"/>
                </a:lnTo>
                <a:lnTo>
                  <a:pt x="117587" y="42852"/>
                </a:lnTo>
                <a:lnTo>
                  <a:pt x="115166" y="32379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" name="object 759"/>
          <p:cNvSpPr/>
          <p:nvPr/>
        </p:nvSpPr>
        <p:spPr>
          <a:xfrm>
            <a:off x="9368772" y="430812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81" y="0"/>
                </a:moveTo>
                <a:lnTo>
                  <a:pt x="17271" y="13813"/>
                </a:lnTo>
                <a:lnTo>
                  <a:pt x="0" y="45046"/>
                </a:lnTo>
                <a:lnTo>
                  <a:pt x="925" y="56378"/>
                </a:lnTo>
                <a:lnTo>
                  <a:pt x="35981" y="90488"/>
                </a:lnTo>
                <a:lnTo>
                  <a:pt x="60613" y="94854"/>
                </a:lnTo>
                <a:lnTo>
                  <a:pt x="72670" y="93867"/>
                </a:lnTo>
                <a:lnTo>
                  <a:pt x="112863" y="64777"/>
                </a:lnTo>
                <a:lnTo>
                  <a:pt x="117586" y="42865"/>
                </a:lnTo>
                <a:lnTo>
                  <a:pt x="115170" y="32391"/>
                </a:lnTo>
                <a:lnTo>
                  <a:pt x="79334" y="2717"/>
                </a:lnTo>
                <a:lnTo>
                  <a:pt x="544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" name="object 760"/>
          <p:cNvSpPr/>
          <p:nvPr/>
        </p:nvSpPr>
        <p:spPr>
          <a:xfrm>
            <a:off x="9597372" y="4522985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7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3" y="90486"/>
                </a:lnTo>
                <a:lnTo>
                  <a:pt x="60614" y="94852"/>
                </a:lnTo>
                <a:lnTo>
                  <a:pt x="72670" y="93864"/>
                </a:lnTo>
                <a:lnTo>
                  <a:pt x="112864" y="64764"/>
                </a:lnTo>
                <a:lnTo>
                  <a:pt x="117586" y="42852"/>
                </a:lnTo>
                <a:lnTo>
                  <a:pt x="115169" y="32379"/>
                </a:lnTo>
                <a:lnTo>
                  <a:pt x="79331" y="2715"/>
                </a:lnTo>
                <a:lnTo>
                  <a:pt x="54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" name="object 761"/>
          <p:cNvSpPr/>
          <p:nvPr/>
        </p:nvSpPr>
        <p:spPr>
          <a:xfrm>
            <a:off x="9876772" y="434905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7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3" y="90486"/>
                </a:lnTo>
                <a:lnTo>
                  <a:pt x="60614" y="94852"/>
                </a:lnTo>
                <a:lnTo>
                  <a:pt x="72670" y="93864"/>
                </a:lnTo>
                <a:lnTo>
                  <a:pt x="112864" y="64764"/>
                </a:lnTo>
                <a:lnTo>
                  <a:pt x="117586" y="42852"/>
                </a:lnTo>
                <a:lnTo>
                  <a:pt x="115169" y="32379"/>
                </a:lnTo>
                <a:lnTo>
                  <a:pt x="79331" y="2715"/>
                </a:lnTo>
                <a:lnTo>
                  <a:pt x="54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" name="object 762"/>
          <p:cNvSpPr/>
          <p:nvPr/>
        </p:nvSpPr>
        <p:spPr>
          <a:xfrm>
            <a:off x="8300124" y="503881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0" y="0"/>
                </a:moveTo>
                <a:lnTo>
                  <a:pt x="17272" y="13823"/>
                </a:lnTo>
                <a:lnTo>
                  <a:pt x="0" y="45053"/>
                </a:lnTo>
                <a:lnTo>
                  <a:pt x="929" y="56385"/>
                </a:lnTo>
                <a:lnTo>
                  <a:pt x="35987" y="90482"/>
                </a:lnTo>
                <a:lnTo>
                  <a:pt x="60621" y="94841"/>
                </a:lnTo>
                <a:lnTo>
                  <a:pt x="72680" y="93851"/>
                </a:lnTo>
                <a:lnTo>
                  <a:pt x="112874" y="64758"/>
                </a:lnTo>
                <a:lnTo>
                  <a:pt x="117587" y="42846"/>
                </a:lnTo>
                <a:lnTo>
                  <a:pt x="115163" y="32373"/>
                </a:lnTo>
                <a:lnTo>
                  <a:pt x="79316" y="2710"/>
                </a:lnTo>
                <a:lnTo>
                  <a:pt x="54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" name="object 763"/>
          <p:cNvSpPr/>
          <p:nvPr/>
        </p:nvSpPr>
        <p:spPr>
          <a:xfrm>
            <a:off x="7940915" y="4995415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" name="object 764"/>
          <p:cNvSpPr/>
          <p:nvPr/>
        </p:nvSpPr>
        <p:spPr>
          <a:xfrm>
            <a:off x="7833152" y="4460056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9"/>
                </a:lnTo>
                <a:lnTo>
                  <a:pt x="927" y="56381"/>
                </a:lnTo>
                <a:lnTo>
                  <a:pt x="35981" y="90481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6"/>
                </a:lnTo>
                <a:lnTo>
                  <a:pt x="117587" y="42855"/>
                </a:lnTo>
                <a:lnTo>
                  <a:pt x="115166" y="32381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" name="object 765"/>
          <p:cNvSpPr/>
          <p:nvPr/>
        </p:nvSpPr>
        <p:spPr>
          <a:xfrm>
            <a:off x="8650353" y="332424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2" y="0"/>
                </a:moveTo>
                <a:lnTo>
                  <a:pt x="17272" y="1381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" name="object 766"/>
          <p:cNvSpPr/>
          <p:nvPr/>
        </p:nvSpPr>
        <p:spPr>
          <a:xfrm>
            <a:off x="7698448" y="456857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" name="object 767"/>
          <p:cNvSpPr/>
          <p:nvPr/>
        </p:nvSpPr>
        <p:spPr>
          <a:xfrm>
            <a:off x="7743345" y="522691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54460" y="0"/>
                </a:moveTo>
                <a:lnTo>
                  <a:pt x="17272" y="13814"/>
                </a:lnTo>
                <a:lnTo>
                  <a:pt x="0" y="45043"/>
                </a:lnTo>
                <a:lnTo>
                  <a:pt x="929" y="56375"/>
                </a:lnTo>
                <a:lnTo>
                  <a:pt x="35992" y="90472"/>
                </a:lnTo>
                <a:lnTo>
                  <a:pt x="60625" y="94832"/>
                </a:lnTo>
                <a:lnTo>
                  <a:pt x="72683" y="93841"/>
                </a:lnTo>
                <a:lnTo>
                  <a:pt x="112874" y="64749"/>
                </a:lnTo>
                <a:lnTo>
                  <a:pt x="117587" y="42837"/>
                </a:lnTo>
                <a:lnTo>
                  <a:pt x="115163" y="32363"/>
                </a:lnTo>
                <a:lnTo>
                  <a:pt x="79316" y="2707"/>
                </a:lnTo>
                <a:lnTo>
                  <a:pt x="54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" name="object 768"/>
          <p:cNvSpPr/>
          <p:nvPr/>
        </p:nvSpPr>
        <p:spPr>
          <a:xfrm>
            <a:off x="8811993" y="3165084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0" y="90479"/>
                </a:lnTo>
                <a:lnTo>
                  <a:pt x="60615" y="94843"/>
                </a:lnTo>
                <a:lnTo>
                  <a:pt x="72676" y="93856"/>
                </a:lnTo>
                <a:lnTo>
                  <a:pt x="112877" y="64763"/>
                </a:lnTo>
                <a:lnTo>
                  <a:pt x="117599" y="42851"/>
                </a:lnTo>
                <a:lnTo>
                  <a:pt x="115181" y="32379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" name="object 769"/>
          <p:cNvSpPr/>
          <p:nvPr/>
        </p:nvSpPr>
        <p:spPr>
          <a:xfrm>
            <a:off x="6917163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54470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0"/>
                </a:lnTo>
                <a:lnTo>
                  <a:pt x="72674" y="93850"/>
                </a:lnTo>
                <a:lnTo>
                  <a:pt x="112875" y="64757"/>
                </a:lnTo>
                <a:lnTo>
                  <a:pt x="117596" y="42849"/>
                </a:lnTo>
                <a:lnTo>
                  <a:pt x="115176" y="32377"/>
                </a:lnTo>
                <a:lnTo>
                  <a:pt x="79328" y="2714"/>
                </a:lnTo>
                <a:lnTo>
                  <a:pt x="5447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" name="object 770"/>
          <p:cNvSpPr/>
          <p:nvPr/>
        </p:nvSpPr>
        <p:spPr>
          <a:xfrm>
            <a:off x="6917163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17272" y="13813"/>
                </a:moveTo>
                <a:lnTo>
                  <a:pt x="8171" y="23242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0"/>
                </a:lnTo>
                <a:lnTo>
                  <a:pt x="72674" y="93850"/>
                </a:lnTo>
                <a:lnTo>
                  <a:pt x="112875" y="64757"/>
                </a:lnTo>
                <a:lnTo>
                  <a:pt x="117596" y="42849"/>
                </a:lnTo>
                <a:lnTo>
                  <a:pt x="115176" y="32377"/>
                </a:lnTo>
                <a:lnTo>
                  <a:pt x="79328" y="2714"/>
                </a:lnTo>
                <a:lnTo>
                  <a:pt x="54470" y="0"/>
                </a:lnTo>
                <a:lnTo>
                  <a:pt x="42093" y="1854"/>
                </a:lnTo>
                <a:lnTo>
                  <a:pt x="30349" y="5846"/>
                </a:lnTo>
                <a:lnTo>
                  <a:pt x="19687" y="11971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" name="object 771"/>
          <p:cNvSpPr/>
          <p:nvPr/>
        </p:nvSpPr>
        <p:spPr>
          <a:xfrm>
            <a:off x="7464962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" name="object 772"/>
          <p:cNvSpPr/>
          <p:nvPr/>
        </p:nvSpPr>
        <p:spPr>
          <a:xfrm>
            <a:off x="7464962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" name="object 773"/>
          <p:cNvSpPr/>
          <p:nvPr/>
        </p:nvSpPr>
        <p:spPr>
          <a:xfrm>
            <a:off x="7878056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54456" y="0"/>
                </a:moveTo>
                <a:lnTo>
                  <a:pt x="17262" y="13814"/>
                </a:lnTo>
                <a:lnTo>
                  <a:pt x="0" y="45055"/>
                </a:lnTo>
                <a:lnTo>
                  <a:pt x="930" y="56387"/>
                </a:lnTo>
                <a:lnTo>
                  <a:pt x="35985" y="90477"/>
                </a:lnTo>
                <a:lnTo>
                  <a:pt x="60622" y="94833"/>
                </a:lnTo>
                <a:lnTo>
                  <a:pt x="72683" y="93842"/>
                </a:lnTo>
                <a:lnTo>
                  <a:pt x="112878" y="64750"/>
                </a:lnTo>
                <a:lnTo>
                  <a:pt x="117590" y="42841"/>
                </a:lnTo>
                <a:lnTo>
                  <a:pt x="115166" y="32367"/>
                </a:lnTo>
                <a:lnTo>
                  <a:pt x="79316" y="2707"/>
                </a:lnTo>
                <a:lnTo>
                  <a:pt x="5445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" name="object 774"/>
          <p:cNvSpPr/>
          <p:nvPr/>
        </p:nvSpPr>
        <p:spPr>
          <a:xfrm>
            <a:off x="7878056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17262" y="13814"/>
                </a:moveTo>
                <a:lnTo>
                  <a:pt x="8166" y="23249"/>
                </a:lnTo>
                <a:lnTo>
                  <a:pt x="2411" y="33836"/>
                </a:lnTo>
                <a:lnTo>
                  <a:pt x="0" y="45055"/>
                </a:lnTo>
                <a:lnTo>
                  <a:pt x="930" y="56387"/>
                </a:lnTo>
                <a:lnTo>
                  <a:pt x="35985" y="90477"/>
                </a:lnTo>
                <a:lnTo>
                  <a:pt x="60622" y="94833"/>
                </a:lnTo>
                <a:lnTo>
                  <a:pt x="72683" y="93842"/>
                </a:lnTo>
                <a:lnTo>
                  <a:pt x="112878" y="64750"/>
                </a:lnTo>
                <a:lnTo>
                  <a:pt x="117590" y="42841"/>
                </a:lnTo>
                <a:lnTo>
                  <a:pt x="115166" y="32367"/>
                </a:lnTo>
                <a:lnTo>
                  <a:pt x="79316" y="2707"/>
                </a:lnTo>
                <a:lnTo>
                  <a:pt x="54456" y="0"/>
                </a:lnTo>
                <a:lnTo>
                  <a:pt x="42076" y="1857"/>
                </a:lnTo>
                <a:lnTo>
                  <a:pt x="30329" y="5852"/>
                </a:lnTo>
                <a:lnTo>
                  <a:pt x="19666" y="11981"/>
                </a:lnTo>
                <a:lnTo>
                  <a:pt x="1726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" name="object 775"/>
          <p:cNvSpPr/>
          <p:nvPr/>
        </p:nvSpPr>
        <p:spPr>
          <a:xfrm>
            <a:off x="8048679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0" y="0"/>
                </a:moveTo>
                <a:lnTo>
                  <a:pt x="17272" y="13823"/>
                </a:lnTo>
                <a:lnTo>
                  <a:pt x="0" y="45053"/>
                </a:lnTo>
                <a:lnTo>
                  <a:pt x="929" y="56385"/>
                </a:lnTo>
                <a:lnTo>
                  <a:pt x="35987" y="90482"/>
                </a:lnTo>
                <a:lnTo>
                  <a:pt x="60621" y="94841"/>
                </a:lnTo>
                <a:lnTo>
                  <a:pt x="72680" y="93851"/>
                </a:lnTo>
                <a:lnTo>
                  <a:pt x="112874" y="64758"/>
                </a:lnTo>
                <a:lnTo>
                  <a:pt x="117587" y="42846"/>
                </a:lnTo>
                <a:lnTo>
                  <a:pt x="115163" y="32373"/>
                </a:lnTo>
                <a:lnTo>
                  <a:pt x="79316" y="2710"/>
                </a:lnTo>
                <a:lnTo>
                  <a:pt x="5446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" name="object 776"/>
          <p:cNvSpPr/>
          <p:nvPr/>
        </p:nvSpPr>
        <p:spPr>
          <a:xfrm>
            <a:off x="8048679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23"/>
                </a:moveTo>
                <a:lnTo>
                  <a:pt x="8171" y="23253"/>
                </a:lnTo>
                <a:lnTo>
                  <a:pt x="2414" y="33836"/>
                </a:lnTo>
                <a:lnTo>
                  <a:pt x="0" y="45053"/>
                </a:lnTo>
                <a:lnTo>
                  <a:pt x="929" y="56385"/>
                </a:lnTo>
                <a:lnTo>
                  <a:pt x="35987" y="90482"/>
                </a:lnTo>
                <a:lnTo>
                  <a:pt x="60621" y="94841"/>
                </a:lnTo>
                <a:lnTo>
                  <a:pt x="72680" y="93851"/>
                </a:lnTo>
                <a:lnTo>
                  <a:pt x="112874" y="64758"/>
                </a:lnTo>
                <a:lnTo>
                  <a:pt x="117587" y="42846"/>
                </a:lnTo>
                <a:lnTo>
                  <a:pt x="115163" y="32373"/>
                </a:lnTo>
                <a:lnTo>
                  <a:pt x="79316" y="2710"/>
                </a:lnTo>
                <a:lnTo>
                  <a:pt x="54460" y="0"/>
                </a:lnTo>
                <a:lnTo>
                  <a:pt x="42083" y="1858"/>
                </a:lnTo>
                <a:lnTo>
                  <a:pt x="30338" y="5855"/>
                </a:lnTo>
                <a:lnTo>
                  <a:pt x="19676" y="11988"/>
                </a:lnTo>
                <a:lnTo>
                  <a:pt x="17272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" name="object 777"/>
          <p:cNvSpPr/>
          <p:nvPr/>
        </p:nvSpPr>
        <p:spPr>
          <a:xfrm>
            <a:off x="7420054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54486" y="0"/>
                </a:moveTo>
                <a:lnTo>
                  <a:pt x="17271" y="13813"/>
                </a:lnTo>
                <a:lnTo>
                  <a:pt x="0" y="45051"/>
                </a:lnTo>
                <a:lnTo>
                  <a:pt x="925" y="56384"/>
                </a:lnTo>
                <a:lnTo>
                  <a:pt x="35977" y="90482"/>
                </a:lnTo>
                <a:lnTo>
                  <a:pt x="60615" y="94845"/>
                </a:lnTo>
                <a:lnTo>
                  <a:pt x="72676" y="93859"/>
                </a:lnTo>
                <a:lnTo>
                  <a:pt x="112876" y="64781"/>
                </a:lnTo>
                <a:lnTo>
                  <a:pt x="117599" y="42868"/>
                </a:lnTo>
                <a:lnTo>
                  <a:pt x="115182" y="32392"/>
                </a:lnTo>
                <a:lnTo>
                  <a:pt x="79344" y="2718"/>
                </a:lnTo>
                <a:lnTo>
                  <a:pt x="5448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" name="object 778"/>
          <p:cNvSpPr/>
          <p:nvPr/>
        </p:nvSpPr>
        <p:spPr>
          <a:xfrm>
            <a:off x="7420054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17271" y="13813"/>
                </a:moveTo>
                <a:lnTo>
                  <a:pt x="8172" y="23246"/>
                </a:lnTo>
                <a:lnTo>
                  <a:pt x="2415" y="33832"/>
                </a:lnTo>
                <a:lnTo>
                  <a:pt x="0" y="45051"/>
                </a:lnTo>
                <a:lnTo>
                  <a:pt x="925" y="56384"/>
                </a:lnTo>
                <a:lnTo>
                  <a:pt x="35977" y="90482"/>
                </a:lnTo>
                <a:lnTo>
                  <a:pt x="60615" y="94845"/>
                </a:lnTo>
                <a:lnTo>
                  <a:pt x="72676" y="93859"/>
                </a:lnTo>
                <a:lnTo>
                  <a:pt x="112876" y="64781"/>
                </a:lnTo>
                <a:lnTo>
                  <a:pt x="117599" y="42868"/>
                </a:lnTo>
                <a:lnTo>
                  <a:pt x="115182" y="32392"/>
                </a:lnTo>
                <a:lnTo>
                  <a:pt x="79344" y="2718"/>
                </a:lnTo>
                <a:lnTo>
                  <a:pt x="54486" y="0"/>
                </a:lnTo>
                <a:lnTo>
                  <a:pt x="42108" y="1851"/>
                </a:lnTo>
                <a:lnTo>
                  <a:pt x="30363" y="5840"/>
                </a:lnTo>
                <a:lnTo>
                  <a:pt x="19701" y="11961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" name="object 779"/>
          <p:cNvSpPr/>
          <p:nvPr/>
        </p:nvSpPr>
        <p:spPr>
          <a:xfrm>
            <a:off x="779723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" name="object 780"/>
          <p:cNvSpPr/>
          <p:nvPr/>
        </p:nvSpPr>
        <p:spPr>
          <a:xfrm>
            <a:off x="779723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" name="object 781"/>
          <p:cNvSpPr/>
          <p:nvPr/>
        </p:nvSpPr>
        <p:spPr>
          <a:xfrm>
            <a:off x="7653540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54482" y="0"/>
                </a:moveTo>
                <a:lnTo>
                  <a:pt x="17271" y="13813"/>
                </a:lnTo>
                <a:lnTo>
                  <a:pt x="0" y="45050"/>
                </a:lnTo>
                <a:lnTo>
                  <a:pt x="927" y="56381"/>
                </a:lnTo>
                <a:lnTo>
                  <a:pt x="35980" y="90480"/>
                </a:lnTo>
                <a:lnTo>
                  <a:pt x="60616" y="94843"/>
                </a:lnTo>
                <a:lnTo>
                  <a:pt x="72676" y="93856"/>
                </a:lnTo>
                <a:lnTo>
                  <a:pt x="112877" y="64771"/>
                </a:lnTo>
                <a:lnTo>
                  <a:pt x="117599" y="42860"/>
                </a:lnTo>
                <a:lnTo>
                  <a:pt x="115181" y="32386"/>
                </a:lnTo>
                <a:lnTo>
                  <a:pt x="79341" y="2716"/>
                </a:lnTo>
                <a:lnTo>
                  <a:pt x="5448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" name="object 782"/>
          <p:cNvSpPr/>
          <p:nvPr/>
        </p:nvSpPr>
        <p:spPr>
          <a:xfrm>
            <a:off x="7653540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7271" y="13813"/>
                </a:moveTo>
                <a:lnTo>
                  <a:pt x="8172" y="23247"/>
                </a:lnTo>
                <a:lnTo>
                  <a:pt x="2414" y="33832"/>
                </a:lnTo>
                <a:lnTo>
                  <a:pt x="0" y="45050"/>
                </a:lnTo>
                <a:lnTo>
                  <a:pt x="927" y="56381"/>
                </a:lnTo>
                <a:lnTo>
                  <a:pt x="35980" y="90480"/>
                </a:lnTo>
                <a:lnTo>
                  <a:pt x="60616" y="94843"/>
                </a:lnTo>
                <a:lnTo>
                  <a:pt x="72676" y="93856"/>
                </a:lnTo>
                <a:lnTo>
                  <a:pt x="112877" y="64771"/>
                </a:lnTo>
                <a:lnTo>
                  <a:pt x="117599" y="42860"/>
                </a:lnTo>
                <a:lnTo>
                  <a:pt x="115181" y="32386"/>
                </a:lnTo>
                <a:lnTo>
                  <a:pt x="79341" y="2716"/>
                </a:lnTo>
                <a:lnTo>
                  <a:pt x="54482" y="0"/>
                </a:lnTo>
                <a:lnTo>
                  <a:pt x="42104" y="1853"/>
                </a:lnTo>
                <a:lnTo>
                  <a:pt x="30359" y="5842"/>
                </a:lnTo>
                <a:lnTo>
                  <a:pt x="19696" y="11965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" name="object 783"/>
          <p:cNvSpPr/>
          <p:nvPr/>
        </p:nvSpPr>
        <p:spPr>
          <a:xfrm>
            <a:off x="8156442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54451" y="0"/>
                </a:moveTo>
                <a:lnTo>
                  <a:pt x="17272" y="13814"/>
                </a:lnTo>
                <a:lnTo>
                  <a:pt x="0" y="45042"/>
                </a:lnTo>
                <a:lnTo>
                  <a:pt x="930" y="56372"/>
                </a:lnTo>
                <a:lnTo>
                  <a:pt x="35989" y="90470"/>
                </a:lnTo>
                <a:lnTo>
                  <a:pt x="60621" y="94829"/>
                </a:lnTo>
                <a:lnTo>
                  <a:pt x="72680" y="93838"/>
                </a:lnTo>
                <a:lnTo>
                  <a:pt x="112874" y="64738"/>
                </a:lnTo>
                <a:lnTo>
                  <a:pt x="117587" y="42829"/>
                </a:lnTo>
                <a:lnTo>
                  <a:pt x="115161" y="32357"/>
                </a:lnTo>
                <a:lnTo>
                  <a:pt x="79310" y="2705"/>
                </a:lnTo>
                <a:lnTo>
                  <a:pt x="5445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" name="object 784"/>
          <p:cNvSpPr/>
          <p:nvPr/>
        </p:nvSpPr>
        <p:spPr>
          <a:xfrm>
            <a:off x="8156442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17272" y="13814"/>
                </a:moveTo>
                <a:lnTo>
                  <a:pt x="8170" y="23244"/>
                </a:lnTo>
                <a:lnTo>
                  <a:pt x="2413" y="33826"/>
                </a:lnTo>
                <a:lnTo>
                  <a:pt x="0" y="45042"/>
                </a:lnTo>
                <a:lnTo>
                  <a:pt x="930" y="56372"/>
                </a:lnTo>
                <a:lnTo>
                  <a:pt x="35989" y="90470"/>
                </a:lnTo>
                <a:lnTo>
                  <a:pt x="60621" y="94829"/>
                </a:lnTo>
                <a:lnTo>
                  <a:pt x="72680" y="93838"/>
                </a:lnTo>
                <a:lnTo>
                  <a:pt x="112874" y="64738"/>
                </a:lnTo>
                <a:lnTo>
                  <a:pt x="117587" y="42829"/>
                </a:lnTo>
                <a:lnTo>
                  <a:pt x="115161" y="32357"/>
                </a:lnTo>
                <a:lnTo>
                  <a:pt x="79310" y="2705"/>
                </a:lnTo>
                <a:lnTo>
                  <a:pt x="54451" y="0"/>
                </a:lnTo>
                <a:lnTo>
                  <a:pt x="42072" y="1859"/>
                </a:lnTo>
                <a:lnTo>
                  <a:pt x="30326" y="5857"/>
                </a:lnTo>
                <a:lnTo>
                  <a:pt x="19664" y="11989"/>
                </a:lnTo>
                <a:lnTo>
                  <a:pt x="1727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" name="object 785"/>
          <p:cNvSpPr/>
          <p:nvPr/>
        </p:nvSpPr>
        <p:spPr>
          <a:xfrm>
            <a:off x="7967853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" name="object 786"/>
          <p:cNvSpPr/>
          <p:nvPr/>
        </p:nvSpPr>
        <p:spPr>
          <a:xfrm>
            <a:off x="7967853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" name="object 787"/>
          <p:cNvSpPr/>
          <p:nvPr/>
        </p:nvSpPr>
        <p:spPr>
          <a:xfrm>
            <a:off x="9216111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" name="object 788"/>
          <p:cNvSpPr/>
          <p:nvPr/>
        </p:nvSpPr>
        <p:spPr>
          <a:xfrm>
            <a:off x="9216111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" name="object 789"/>
          <p:cNvSpPr/>
          <p:nvPr/>
        </p:nvSpPr>
        <p:spPr>
          <a:xfrm>
            <a:off x="10060253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" name="object 790"/>
          <p:cNvSpPr/>
          <p:nvPr/>
        </p:nvSpPr>
        <p:spPr>
          <a:xfrm>
            <a:off x="10060253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" name="object 791"/>
          <p:cNvSpPr/>
          <p:nvPr/>
        </p:nvSpPr>
        <p:spPr>
          <a:xfrm>
            <a:off x="9171253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" name="object 792"/>
          <p:cNvSpPr/>
          <p:nvPr/>
        </p:nvSpPr>
        <p:spPr>
          <a:xfrm>
            <a:off x="9171253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lnTo>
                  <a:pt x="42087" y="1855"/>
                </a:lnTo>
                <a:lnTo>
                  <a:pt x="30343" y="5849"/>
                </a:lnTo>
                <a:lnTo>
                  <a:pt x="19681" y="11976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" name="object 793"/>
          <p:cNvSpPr/>
          <p:nvPr/>
        </p:nvSpPr>
        <p:spPr>
          <a:xfrm>
            <a:off x="9920553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54476" y="0"/>
                </a:moveTo>
                <a:lnTo>
                  <a:pt x="17271" y="13813"/>
                </a:lnTo>
                <a:lnTo>
                  <a:pt x="0" y="45046"/>
                </a:lnTo>
                <a:lnTo>
                  <a:pt x="925" y="56378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7"/>
                </a:lnTo>
                <a:lnTo>
                  <a:pt x="117586" y="42865"/>
                </a:lnTo>
                <a:lnTo>
                  <a:pt x="115170" y="32391"/>
                </a:lnTo>
                <a:lnTo>
                  <a:pt x="79332" y="2717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" name="object 794"/>
          <p:cNvSpPr/>
          <p:nvPr/>
        </p:nvSpPr>
        <p:spPr>
          <a:xfrm>
            <a:off x="9920553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7271" y="13813"/>
                </a:moveTo>
                <a:lnTo>
                  <a:pt x="8172" y="23245"/>
                </a:lnTo>
                <a:lnTo>
                  <a:pt x="2415" y="33829"/>
                </a:lnTo>
                <a:lnTo>
                  <a:pt x="0" y="45046"/>
                </a:lnTo>
                <a:lnTo>
                  <a:pt x="925" y="56378"/>
                </a:lnTo>
                <a:lnTo>
                  <a:pt x="35975" y="90488"/>
                </a:lnTo>
                <a:lnTo>
                  <a:pt x="60609" y="94854"/>
                </a:lnTo>
                <a:lnTo>
                  <a:pt x="72667" y="93867"/>
                </a:lnTo>
                <a:lnTo>
                  <a:pt x="112863" y="64777"/>
                </a:lnTo>
                <a:lnTo>
                  <a:pt x="117586" y="42865"/>
                </a:lnTo>
                <a:lnTo>
                  <a:pt x="115170" y="32391"/>
                </a:lnTo>
                <a:lnTo>
                  <a:pt x="79332" y="2717"/>
                </a:lnTo>
                <a:lnTo>
                  <a:pt x="54476" y="0"/>
                </a:lnTo>
                <a:lnTo>
                  <a:pt x="42099" y="1853"/>
                </a:lnTo>
                <a:lnTo>
                  <a:pt x="30355" y="5842"/>
                </a:lnTo>
                <a:lnTo>
                  <a:pt x="19694" y="11966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" name="object 795"/>
          <p:cNvSpPr/>
          <p:nvPr/>
        </p:nvSpPr>
        <p:spPr>
          <a:xfrm>
            <a:off x="10123753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" name="object 796"/>
          <p:cNvSpPr/>
          <p:nvPr/>
        </p:nvSpPr>
        <p:spPr>
          <a:xfrm>
            <a:off x="10123753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" name="object 797"/>
          <p:cNvSpPr/>
          <p:nvPr/>
        </p:nvSpPr>
        <p:spPr>
          <a:xfrm>
            <a:off x="8853753" y="5838318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54471" y="0"/>
                </a:moveTo>
                <a:lnTo>
                  <a:pt x="17271" y="13823"/>
                </a:lnTo>
                <a:lnTo>
                  <a:pt x="0" y="45054"/>
                </a:lnTo>
                <a:lnTo>
                  <a:pt x="927" y="56387"/>
                </a:lnTo>
                <a:lnTo>
                  <a:pt x="35981" y="90490"/>
                </a:lnTo>
                <a:lnTo>
                  <a:pt x="60615" y="94853"/>
                </a:lnTo>
                <a:lnTo>
                  <a:pt x="72674" y="93864"/>
                </a:lnTo>
                <a:lnTo>
                  <a:pt x="112869" y="64774"/>
                </a:lnTo>
                <a:lnTo>
                  <a:pt x="117587" y="42860"/>
                </a:lnTo>
                <a:lnTo>
                  <a:pt x="115166" y="32385"/>
                </a:lnTo>
                <a:lnTo>
                  <a:pt x="79325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" name="object 798"/>
          <p:cNvSpPr/>
          <p:nvPr/>
        </p:nvSpPr>
        <p:spPr>
          <a:xfrm>
            <a:off x="9603053" y="561323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" name="object 799"/>
          <p:cNvSpPr/>
          <p:nvPr/>
        </p:nvSpPr>
        <p:spPr>
          <a:xfrm>
            <a:off x="8802953" y="595086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" name="object 800"/>
          <p:cNvSpPr/>
          <p:nvPr/>
        </p:nvSpPr>
        <p:spPr>
          <a:xfrm>
            <a:off x="10284759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" name="object 801"/>
          <p:cNvSpPr/>
          <p:nvPr/>
        </p:nvSpPr>
        <p:spPr>
          <a:xfrm>
            <a:off x="10284759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" name="object 802"/>
          <p:cNvSpPr/>
          <p:nvPr/>
        </p:nvSpPr>
        <p:spPr>
          <a:xfrm>
            <a:off x="8632395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54455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" name="object 803"/>
          <p:cNvSpPr/>
          <p:nvPr/>
        </p:nvSpPr>
        <p:spPr>
          <a:xfrm>
            <a:off x="8632395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7272" y="13814"/>
                </a:moveTo>
                <a:lnTo>
                  <a:pt x="8171" y="23242"/>
                </a:lnTo>
                <a:lnTo>
                  <a:pt x="2414" y="33824"/>
                </a:lnTo>
                <a:lnTo>
                  <a:pt x="0" y="45039"/>
                </a:lnTo>
                <a:lnTo>
                  <a:pt x="929" y="56370"/>
                </a:lnTo>
                <a:lnTo>
                  <a:pt x="35986" y="90471"/>
                </a:lnTo>
                <a:lnTo>
                  <a:pt x="60620" y="94831"/>
                </a:lnTo>
                <a:lnTo>
                  <a:pt x="72680" y="93841"/>
                </a:lnTo>
                <a:lnTo>
                  <a:pt x="112873" y="64743"/>
                </a:lnTo>
                <a:lnTo>
                  <a:pt x="117587" y="42833"/>
                </a:lnTo>
                <a:lnTo>
                  <a:pt x="115163" y="32361"/>
                </a:lnTo>
                <a:lnTo>
                  <a:pt x="79314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4"/>
                </a:lnTo>
                <a:lnTo>
                  <a:pt x="19669" y="11985"/>
                </a:lnTo>
                <a:lnTo>
                  <a:pt x="1727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" name="object 804"/>
          <p:cNvSpPr/>
          <p:nvPr/>
        </p:nvSpPr>
        <p:spPr>
          <a:xfrm>
            <a:off x="8300124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" name="object 805"/>
          <p:cNvSpPr/>
          <p:nvPr/>
        </p:nvSpPr>
        <p:spPr>
          <a:xfrm>
            <a:off x="8300124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" name="object 806"/>
          <p:cNvSpPr/>
          <p:nvPr/>
        </p:nvSpPr>
        <p:spPr>
          <a:xfrm>
            <a:off x="8102558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54483" y="0"/>
                </a:moveTo>
                <a:lnTo>
                  <a:pt x="17280" y="13813"/>
                </a:lnTo>
                <a:lnTo>
                  <a:pt x="0" y="45033"/>
                </a:lnTo>
                <a:lnTo>
                  <a:pt x="925" y="56364"/>
                </a:lnTo>
                <a:lnTo>
                  <a:pt x="35973" y="90480"/>
                </a:lnTo>
                <a:lnTo>
                  <a:pt x="60604" y="94851"/>
                </a:lnTo>
                <a:lnTo>
                  <a:pt x="72663" y="93865"/>
                </a:lnTo>
                <a:lnTo>
                  <a:pt x="112867" y="64769"/>
                </a:lnTo>
                <a:lnTo>
                  <a:pt x="117595" y="42858"/>
                </a:lnTo>
                <a:lnTo>
                  <a:pt x="115180" y="32386"/>
                </a:lnTo>
                <a:lnTo>
                  <a:pt x="79342" y="2718"/>
                </a:lnTo>
                <a:lnTo>
                  <a:pt x="5448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" name="object 807"/>
          <p:cNvSpPr/>
          <p:nvPr/>
        </p:nvSpPr>
        <p:spPr>
          <a:xfrm>
            <a:off x="8102558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7280" y="13813"/>
                </a:moveTo>
                <a:lnTo>
                  <a:pt x="8177" y="23239"/>
                </a:lnTo>
                <a:lnTo>
                  <a:pt x="2417" y="33819"/>
                </a:lnTo>
                <a:lnTo>
                  <a:pt x="0" y="45033"/>
                </a:lnTo>
                <a:lnTo>
                  <a:pt x="925" y="56364"/>
                </a:lnTo>
                <a:lnTo>
                  <a:pt x="35973" y="90480"/>
                </a:lnTo>
                <a:lnTo>
                  <a:pt x="60604" y="94851"/>
                </a:lnTo>
                <a:lnTo>
                  <a:pt x="72663" y="93865"/>
                </a:lnTo>
                <a:lnTo>
                  <a:pt x="112867" y="64769"/>
                </a:lnTo>
                <a:lnTo>
                  <a:pt x="117595" y="42858"/>
                </a:lnTo>
                <a:lnTo>
                  <a:pt x="115180" y="32386"/>
                </a:lnTo>
                <a:lnTo>
                  <a:pt x="79342" y="2718"/>
                </a:lnTo>
                <a:lnTo>
                  <a:pt x="54483" y="0"/>
                </a:lnTo>
                <a:lnTo>
                  <a:pt x="42106" y="1852"/>
                </a:lnTo>
                <a:lnTo>
                  <a:pt x="30364" y="5841"/>
                </a:lnTo>
                <a:lnTo>
                  <a:pt x="19706" y="11963"/>
                </a:lnTo>
                <a:lnTo>
                  <a:pt x="17280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" name="object 808"/>
          <p:cNvSpPr/>
          <p:nvPr/>
        </p:nvSpPr>
        <p:spPr>
          <a:xfrm>
            <a:off x="9539402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54455" y="0"/>
                </a:moveTo>
                <a:lnTo>
                  <a:pt x="17272" y="13814"/>
                </a:lnTo>
                <a:lnTo>
                  <a:pt x="0" y="45043"/>
                </a:lnTo>
                <a:lnTo>
                  <a:pt x="929" y="56375"/>
                </a:lnTo>
                <a:lnTo>
                  <a:pt x="35987" y="90472"/>
                </a:lnTo>
                <a:lnTo>
                  <a:pt x="60621" y="94832"/>
                </a:lnTo>
                <a:lnTo>
                  <a:pt x="72680" y="93841"/>
                </a:lnTo>
                <a:lnTo>
                  <a:pt x="112874" y="64749"/>
                </a:lnTo>
                <a:lnTo>
                  <a:pt x="117587" y="42837"/>
                </a:lnTo>
                <a:lnTo>
                  <a:pt x="115163" y="32363"/>
                </a:lnTo>
                <a:lnTo>
                  <a:pt x="79313" y="2707"/>
                </a:lnTo>
                <a:lnTo>
                  <a:pt x="5445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" name="object 809"/>
          <p:cNvSpPr/>
          <p:nvPr/>
        </p:nvSpPr>
        <p:spPr>
          <a:xfrm>
            <a:off x="9539402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17272" y="13814"/>
                </a:moveTo>
                <a:lnTo>
                  <a:pt x="8171" y="23243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7" y="90472"/>
                </a:lnTo>
                <a:lnTo>
                  <a:pt x="60621" y="94832"/>
                </a:lnTo>
                <a:lnTo>
                  <a:pt x="72680" y="93841"/>
                </a:lnTo>
                <a:lnTo>
                  <a:pt x="112874" y="64749"/>
                </a:lnTo>
                <a:lnTo>
                  <a:pt x="117587" y="42837"/>
                </a:lnTo>
                <a:lnTo>
                  <a:pt x="115163" y="32363"/>
                </a:lnTo>
                <a:lnTo>
                  <a:pt x="79313" y="2707"/>
                </a:lnTo>
                <a:lnTo>
                  <a:pt x="54455" y="0"/>
                </a:lnTo>
                <a:lnTo>
                  <a:pt x="42076" y="1858"/>
                </a:lnTo>
                <a:lnTo>
                  <a:pt x="30331" y="5855"/>
                </a:lnTo>
                <a:lnTo>
                  <a:pt x="19668" y="11986"/>
                </a:lnTo>
                <a:lnTo>
                  <a:pt x="17272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" name="object 810"/>
          <p:cNvSpPr/>
          <p:nvPr/>
        </p:nvSpPr>
        <p:spPr>
          <a:xfrm>
            <a:off x="9742602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" name="object 811"/>
          <p:cNvSpPr/>
          <p:nvPr/>
        </p:nvSpPr>
        <p:spPr>
          <a:xfrm>
            <a:off x="9742602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3"/>
                </a:lnTo>
                <a:lnTo>
                  <a:pt x="2414" y="33826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lnTo>
                  <a:pt x="42083" y="1857"/>
                </a:lnTo>
                <a:lnTo>
                  <a:pt x="30338" y="5851"/>
                </a:lnTo>
                <a:lnTo>
                  <a:pt x="19676" y="11980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" name="object 812"/>
          <p:cNvSpPr/>
          <p:nvPr/>
        </p:nvSpPr>
        <p:spPr>
          <a:xfrm>
            <a:off x="1029373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6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84" y="90487"/>
                </a:lnTo>
                <a:lnTo>
                  <a:pt x="60614" y="94852"/>
                </a:lnTo>
                <a:lnTo>
                  <a:pt x="72671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31" y="2715"/>
                </a:lnTo>
                <a:lnTo>
                  <a:pt x="544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" name="object 813"/>
          <p:cNvSpPr/>
          <p:nvPr/>
        </p:nvSpPr>
        <p:spPr>
          <a:xfrm>
            <a:off x="1029373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84" y="90487"/>
                </a:lnTo>
                <a:lnTo>
                  <a:pt x="60614" y="94852"/>
                </a:lnTo>
                <a:lnTo>
                  <a:pt x="72671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31" y="2715"/>
                </a:lnTo>
                <a:lnTo>
                  <a:pt x="54476" y="0"/>
                </a:lnTo>
                <a:lnTo>
                  <a:pt x="42100" y="1854"/>
                </a:lnTo>
                <a:lnTo>
                  <a:pt x="30355" y="5845"/>
                </a:lnTo>
                <a:lnTo>
                  <a:pt x="19690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" name="object 814"/>
          <p:cNvSpPr/>
          <p:nvPr/>
        </p:nvSpPr>
        <p:spPr>
          <a:xfrm>
            <a:off x="7015948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2" y="0"/>
                </a:moveTo>
                <a:lnTo>
                  <a:pt x="17272" y="1381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" name="object 815"/>
          <p:cNvSpPr/>
          <p:nvPr/>
        </p:nvSpPr>
        <p:spPr>
          <a:xfrm>
            <a:off x="7015948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7272" y="13813"/>
                </a:moveTo>
                <a:lnTo>
                  <a:pt x="8171" y="23242"/>
                </a:lnTo>
                <a:lnTo>
                  <a:pt x="2414" y="33823"/>
                </a:lnTo>
                <a:lnTo>
                  <a:pt x="0" y="45039"/>
                </a:lnTo>
                <a:lnTo>
                  <a:pt x="929" y="56369"/>
                </a:lnTo>
                <a:lnTo>
                  <a:pt x="35984" y="90477"/>
                </a:lnTo>
                <a:lnTo>
                  <a:pt x="60615" y="94841"/>
                </a:lnTo>
                <a:lnTo>
                  <a:pt x="72673" y="93851"/>
                </a:lnTo>
                <a:lnTo>
                  <a:pt x="112869" y="64749"/>
                </a:lnTo>
                <a:lnTo>
                  <a:pt x="117587" y="42839"/>
                </a:lnTo>
                <a:lnTo>
                  <a:pt x="115165" y="32367"/>
                </a:lnTo>
                <a:lnTo>
                  <a:pt x="79320" y="2710"/>
                </a:lnTo>
                <a:lnTo>
                  <a:pt x="54462" y="0"/>
                </a:lnTo>
                <a:lnTo>
                  <a:pt x="42083" y="1856"/>
                </a:lnTo>
                <a:lnTo>
                  <a:pt x="30339" y="5851"/>
                </a:lnTo>
                <a:lnTo>
                  <a:pt x="19677" y="11979"/>
                </a:lnTo>
                <a:lnTo>
                  <a:pt x="1727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" name="object 816"/>
          <p:cNvSpPr/>
          <p:nvPr/>
        </p:nvSpPr>
        <p:spPr>
          <a:xfrm>
            <a:off x="8281016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99602" y="0"/>
                </a:moveTo>
                <a:lnTo>
                  <a:pt x="52402" y="7700"/>
                </a:lnTo>
                <a:lnTo>
                  <a:pt x="18401" y="31040"/>
                </a:lnTo>
                <a:lnTo>
                  <a:pt x="0" y="74036"/>
                </a:lnTo>
                <a:lnTo>
                  <a:pt x="542" y="85393"/>
                </a:lnTo>
                <a:lnTo>
                  <a:pt x="23284" y="127362"/>
                </a:lnTo>
                <a:lnTo>
                  <a:pt x="57281" y="146600"/>
                </a:lnTo>
                <a:lnTo>
                  <a:pt x="94248" y="153741"/>
                </a:lnTo>
                <a:lnTo>
                  <a:pt x="106589" y="153497"/>
                </a:lnTo>
                <a:lnTo>
                  <a:pt x="152383" y="139768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9"/>
                </a:lnTo>
                <a:lnTo>
                  <a:pt x="136536" y="7811"/>
                </a:lnTo>
                <a:lnTo>
                  <a:pt x="996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" name="object 817"/>
          <p:cNvSpPr/>
          <p:nvPr/>
        </p:nvSpPr>
        <p:spPr>
          <a:xfrm>
            <a:off x="8281016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28144" y="21882"/>
                </a:moveTo>
                <a:lnTo>
                  <a:pt x="1514" y="62725"/>
                </a:lnTo>
                <a:lnTo>
                  <a:pt x="0" y="74036"/>
                </a:lnTo>
                <a:lnTo>
                  <a:pt x="542" y="85393"/>
                </a:lnTo>
                <a:lnTo>
                  <a:pt x="23284" y="127362"/>
                </a:lnTo>
                <a:lnTo>
                  <a:pt x="57281" y="146600"/>
                </a:lnTo>
                <a:lnTo>
                  <a:pt x="94248" y="153741"/>
                </a:lnTo>
                <a:lnTo>
                  <a:pt x="106589" y="153497"/>
                </a:lnTo>
                <a:lnTo>
                  <a:pt x="152383" y="139768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8" y="27829"/>
                </a:lnTo>
                <a:lnTo>
                  <a:pt x="136536" y="7811"/>
                </a:lnTo>
                <a:lnTo>
                  <a:pt x="99602" y="0"/>
                </a:lnTo>
                <a:lnTo>
                  <a:pt x="87331" y="21"/>
                </a:lnTo>
                <a:lnTo>
                  <a:pt x="41807" y="12736"/>
                </a:lnTo>
                <a:lnTo>
                  <a:pt x="28144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" name="object 818"/>
          <p:cNvSpPr/>
          <p:nvPr/>
        </p:nvSpPr>
        <p:spPr>
          <a:xfrm>
            <a:off x="8318082" y="321932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54469" y="0"/>
                </a:moveTo>
                <a:lnTo>
                  <a:pt x="17272" y="13814"/>
                </a:lnTo>
                <a:lnTo>
                  <a:pt x="0" y="45039"/>
                </a:lnTo>
                <a:lnTo>
                  <a:pt x="929" y="56370"/>
                </a:lnTo>
                <a:lnTo>
                  <a:pt x="35984" y="90470"/>
                </a:lnTo>
                <a:lnTo>
                  <a:pt x="60616" y="94831"/>
                </a:lnTo>
                <a:lnTo>
                  <a:pt x="72676" y="93843"/>
                </a:lnTo>
                <a:lnTo>
                  <a:pt x="112880" y="64748"/>
                </a:lnTo>
                <a:lnTo>
                  <a:pt x="117599" y="42839"/>
                </a:lnTo>
                <a:lnTo>
                  <a:pt x="115178" y="32367"/>
                </a:lnTo>
                <a:lnTo>
                  <a:pt x="79328" y="2711"/>
                </a:lnTo>
                <a:lnTo>
                  <a:pt x="54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" name="object 819"/>
          <p:cNvSpPr/>
          <p:nvPr/>
        </p:nvSpPr>
        <p:spPr>
          <a:xfrm>
            <a:off x="8905554" y="2567728"/>
            <a:ext cx="368185" cy="475627"/>
          </a:xfrm>
          <a:custGeom>
            <a:avLst/>
            <a:gdLst/>
            <a:ahLst/>
            <a:cxnLst/>
            <a:rect l="l" t="t" r="r" b="b"/>
            <a:pathLst>
              <a:path w="368185" h="475627">
                <a:moveTo>
                  <a:pt x="368185" y="0"/>
                </a:moveTo>
                <a:lnTo>
                  <a:pt x="0" y="296595"/>
                </a:lnTo>
                <a:lnTo>
                  <a:pt x="622" y="475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" name="object 820"/>
          <p:cNvSpPr/>
          <p:nvPr/>
        </p:nvSpPr>
        <p:spPr>
          <a:xfrm>
            <a:off x="8847923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" name="object 821"/>
          <p:cNvSpPr/>
          <p:nvPr/>
        </p:nvSpPr>
        <p:spPr>
          <a:xfrm>
            <a:off x="8847923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" name="object 822"/>
          <p:cNvSpPr/>
          <p:nvPr/>
        </p:nvSpPr>
        <p:spPr>
          <a:xfrm>
            <a:off x="9225091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" name="object 823"/>
          <p:cNvSpPr/>
          <p:nvPr/>
        </p:nvSpPr>
        <p:spPr>
          <a:xfrm>
            <a:off x="9225091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7271" y="13813"/>
                </a:moveTo>
                <a:lnTo>
                  <a:pt x="8172" y="23241"/>
                </a:lnTo>
                <a:lnTo>
                  <a:pt x="2414" y="33823"/>
                </a:lnTo>
                <a:lnTo>
                  <a:pt x="0" y="45040"/>
                </a:lnTo>
                <a:lnTo>
                  <a:pt x="927" y="56372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9"/>
                </a:lnTo>
                <a:lnTo>
                  <a:pt x="117587" y="42846"/>
                </a:lnTo>
                <a:lnTo>
                  <a:pt x="115166" y="32373"/>
                </a:lnTo>
                <a:lnTo>
                  <a:pt x="79323" y="2712"/>
                </a:lnTo>
                <a:lnTo>
                  <a:pt x="54465" y="0"/>
                </a:lnTo>
                <a:lnTo>
                  <a:pt x="42088" y="1855"/>
                </a:lnTo>
                <a:lnTo>
                  <a:pt x="30343" y="5848"/>
                </a:lnTo>
                <a:lnTo>
                  <a:pt x="19681" y="11975"/>
                </a:lnTo>
                <a:lnTo>
                  <a:pt x="17271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" name="object 824"/>
          <p:cNvSpPr/>
          <p:nvPr/>
        </p:nvSpPr>
        <p:spPr>
          <a:xfrm>
            <a:off x="8981475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99607" y="0"/>
                </a:moveTo>
                <a:lnTo>
                  <a:pt x="52409" y="7697"/>
                </a:lnTo>
                <a:lnTo>
                  <a:pt x="18402" y="31036"/>
                </a:lnTo>
                <a:lnTo>
                  <a:pt x="0" y="74036"/>
                </a:lnTo>
                <a:lnTo>
                  <a:pt x="541" y="85393"/>
                </a:lnTo>
                <a:lnTo>
                  <a:pt x="23276" y="127361"/>
                </a:lnTo>
                <a:lnTo>
                  <a:pt x="57278" y="146602"/>
                </a:lnTo>
                <a:lnTo>
                  <a:pt x="94247" y="153742"/>
                </a:lnTo>
                <a:lnTo>
                  <a:pt x="106589" y="153498"/>
                </a:lnTo>
                <a:lnTo>
                  <a:pt x="152383" y="139772"/>
                </a:lnTo>
                <a:lnTo>
                  <a:pt x="180398" y="113704"/>
                </a:lnTo>
                <a:lnTo>
                  <a:pt x="192121" y="80743"/>
                </a:lnTo>
                <a:lnTo>
                  <a:pt x="191937" y="69485"/>
                </a:lnTo>
                <a:lnTo>
                  <a:pt x="171014" y="27832"/>
                </a:lnTo>
                <a:lnTo>
                  <a:pt x="136540" y="7811"/>
                </a:lnTo>
                <a:lnTo>
                  <a:pt x="9960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" name="object 825"/>
          <p:cNvSpPr/>
          <p:nvPr/>
        </p:nvSpPr>
        <p:spPr>
          <a:xfrm>
            <a:off x="8981475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28144" y="21876"/>
                </a:moveTo>
                <a:lnTo>
                  <a:pt x="1515" y="62725"/>
                </a:lnTo>
                <a:lnTo>
                  <a:pt x="0" y="74036"/>
                </a:lnTo>
                <a:lnTo>
                  <a:pt x="541" y="85393"/>
                </a:lnTo>
                <a:lnTo>
                  <a:pt x="23276" y="127361"/>
                </a:lnTo>
                <a:lnTo>
                  <a:pt x="57278" y="146602"/>
                </a:lnTo>
                <a:lnTo>
                  <a:pt x="94247" y="153742"/>
                </a:lnTo>
                <a:lnTo>
                  <a:pt x="106589" y="153498"/>
                </a:lnTo>
                <a:lnTo>
                  <a:pt x="152383" y="139772"/>
                </a:lnTo>
                <a:lnTo>
                  <a:pt x="180398" y="113704"/>
                </a:lnTo>
                <a:lnTo>
                  <a:pt x="192121" y="80743"/>
                </a:lnTo>
                <a:lnTo>
                  <a:pt x="191937" y="69485"/>
                </a:lnTo>
                <a:lnTo>
                  <a:pt x="171014" y="27832"/>
                </a:lnTo>
                <a:lnTo>
                  <a:pt x="136540" y="7811"/>
                </a:lnTo>
                <a:lnTo>
                  <a:pt x="99607" y="0"/>
                </a:lnTo>
                <a:lnTo>
                  <a:pt x="87337" y="21"/>
                </a:lnTo>
                <a:lnTo>
                  <a:pt x="41813" y="12730"/>
                </a:lnTo>
                <a:lnTo>
                  <a:pt x="28144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" name="object 826"/>
          <p:cNvSpPr/>
          <p:nvPr/>
        </p:nvSpPr>
        <p:spPr>
          <a:xfrm>
            <a:off x="9018541" y="2680369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54488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78" y="90486"/>
                </a:lnTo>
                <a:lnTo>
                  <a:pt x="60610" y="94852"/>
                </a:lnTo>
                <a:lnTo>
                  <a:pt x="72670" y="93865"/>
                </a:lnTo>
                <a:lnTo>
                  <a:pt x="112873" y="64774"/>
                </a:lnTo>
                <a:lnTo>
                  <a:pt x="117599" y="42861"/>
                </a:lnTo>
                <a:lnTo>
                  <a:pt x="115183" y="32387"/>
                </a:lnTo>
                <a:lnTo>
                  <a:pt x="79347" y="2719"/>
                </a:lnTo>
                <a:lnTo>
                  <a:pt x="54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" name="object 827"/>
          <p:cNvSpPr/>
          <p:nvPr/>
        </p:nvSpPr>
        <p:spPr>
          <a:xfrm>
            <a:off x="5360523" y="1474043"/>
            <a:ext cx="182511" cy="564984"/>
          </a:xfrm>
          <a:custGeom>
            <a:avLst/>
            <a:gdLst/>
            <a:ahLst/>
            <a:cxnLst/>
            <a:rect l="l" t="t" r="r" b="b"/>
            <a:pathLst>
              <a:path w="182511" h="564984">
                <a:moveTo>
                  <a:pt x="180632" y="564984"/>
                </a:moveTo>
                <a:lnTo>
                  <a:pt x="182511" y="147027"/>
                </a:lnTo>
                <a:lnTo>
                  <a:pt x="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" name="object 828"/>
          <p:cNvSpPr/>
          <p:nvPr/>
        </p:nvSpPr>
        <p:spPr>
          <a:xfrm>
            <a:off x="5308024" y="1428633"/>
            <a:ext cx="118508" cy="93795"/>
          </a:xfrm>
          <a:custGeom>
            <a:avLst/>
            <a:gdLst/>
            <a:ahLst/>
            <a:cxnLst/>
            <a:rect l="l" t="t" r="r" b="b"/>
            <a:pathLst>
              <a:path w="118508" h="93795">
                <a:moveTo>
                  <a:pt x="74917" y="0"/>
                </a:moveTo>
                <a:lnTo>
                  <a:pt x="25465" y="8939"/>
                </a:lnTo>
                <a:lnTo>
                  <a:pt x="0" y="45304"/>
                </a:lnTo>
                <a:lnTo>
                  <a:pt x="2093" y="58251"/>
                </a:lnTo>
                <a:lnTo>
                  <a:pt x="29084" y="87122"/>
                </a:lnTo>
                <a:lnTo>
                  <a:pt x="58769" y="93795"/>
                </a:lnTo>
                <a:lnTo>
                  <a:pt x="74671" y="92102"/>
                </a:lnTo>
                <a:lnTo>
                  <a:pt x="110290" y="70303"/>
                </a:lnTo>
                <a:lnTo>
                  <a:pt x="118508" y="46339"/>
                </a:lnTo>
                <a:lnTo>
                  <a:pt x="118383" y="45304"/>
                </a:lnTo>
                <a:lnTo>
                  <a:pt x="89098" y="4801"/>
                </a:lnTo>
                <a:lnTo>
                  <a:pt x="749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" name="object 829"/>
          <p:cNvSpPr/>
          <p:nvPr/>
        </p:nvSpPr>
        <p:spPr>
          <a:xfrm>
            <a:off x="5308024" y="1428633"/>
            <a:ext cx="118509" cy="93795"/>
          </a:xfrm>
          <a:custGeom>
            <a:avLst/>
            <a:gdLst/>
            <a:ahLst/>
            <a:cxnLst/>
            <a:rect l="l" t="t" r="r" b="b"/>
            <a:pathLst>
              <a:path w="118509" h="93795">
                <a:moveTo>
                  <a:pt x="118509" y="46057"/>
                </a:moveTo>
                <a:lnTo>
                  <a:pt x="89098" y="4801"/>
                </a:lnTo>
                <a:lnTo>
                  <a:pt x="74917" y="0"/>
                </a:lnTo>
                <a:lnTo>
                  <a:pt x="55700" y="619"/>
                </a:lnTo>
                <a:lnTo>
                  <a:pt x="14603" y="16026"/>
                </a:lnTo>
                <a:lnTo>
                  <a:pt x="0" y="45304"/>
                </a:lnTo>
                <a:lnTo>
                  <a:pt x="2093" y="58251"/>
                </a:lnTo>
                <a:lnTo>
                  <a:pt x="29084" y="87122"/>
                </a:lnTo>
                <a:lnTo>
                  <a:pt x="58769" y="93795"/>
                </a:lnTo>
                <a:lnTo>
                  <a:pt x="74671" y="92102"/>
                </a:lnTo>
                <a:lnTo>
                  <a:pt x="110290" y="70303"/>
                </a:lnTo>
                <a:lnTo>
                  <a:pt x="118509" y="4605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" name="object 830"/>
          <p:cNvSpPr/>
          <p:nvPr/>
        </p:nvSpPr>
        <p:spPr>
          <a:xfrm>
            <a:off x="5485824" y="2001573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74901" y="0"/>
                </a:moveTo>
                <a:lnTo>
                  <a:pt x="25457" y="8941"/>
                </a:lnTo>
                <a:lnTo>
                  <a:pt x="0" y="45315"/>
                </a:lnTo>
                <a:lnTo>
                  <a:pt x="2093" y="58258"/>
                </a:lnTo>
                <a:lnTo>
                  <a:pt x="29089" y="87129"/>
                </a:lnTo>
                <a:lnTo>
                  <a:pt x="58778" y="93794"/>
                </a:lnTo>
                <a:lnTo>
                  <a:pt x="74678" y="92101"/>
                </a:lnTo>
                <a:lnTo>
                  <a:pt x="110293" y="70298"/>
                </a:lnTo>
                <a:lnTo>
                  <a:pt x="118508" y="46330"/>
                </a:lnTo>
                <a:lnTo>
                  <a:pt x="118385" y="45315"/>
                </a:lnTo>
                <a:lnTo>
                  <a:pt x="89088" y="4801"/>
                </a:lnTo>
                <a:lnTo>
                  <a:pt x="7490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" name="object 831"/>
          <p:cNvSpPr/>
          <p:nvPr/>
        </p:nvSpPr>
        <p:spPr>
          <a:xfrm>
            <a:off x="5485824" y="2001573"/>
            <a:ext cx="118509" cy="93794"/>
          </a:xfrm>
          <a:custGeom>
            <a:avLst/>
            <a:gdLst/>
            <a:ahLst/>
            <a:cxnLst/>
            <a:rect l="l" t="t" r="r" b="b"/>
            <a:pathLst>
              <a:path w="118509" h="93794">
                <a:moveTo>
                  <a:pt x="118509" y="46056"/>
                </a:moveTo>
                <a:lnTo>
                  <a:pt x="89088" y="4801"/>
                </a:lnTo>
                <a:lnTo>
                  <a:pt x="74901" y="0"/>
                </a:lnTo>
                <a:lnTo>
                  <a:pt x="55688" y="619"/>
                </a:lnTo>
                <a:lnTo>
                  <a:pt x="14597" y="16029"/>
                </a:lnTo>
                <a:lnTo>
                  <a:pt x="0" y="45315"/>
                </a:lnTo>
                <a:lnTo>
                  <a:pt x="2093" y="58258"/>
                </a:lnTo>
                <a:lnTo>
                  <a:pt x="29089" y="87129"/>
                </a:lnTo>
                <a:lnTo>
                  <a:pt x="58778" y="93794"/>
                </a:lnTo>
                <a:lnTo>
                  <a:pt x="74678" y="92101"/>
                </a:lnTo>
                <a:lnTo>
                  <a:pt x="110293" y="70298"/>
                </a:lnTo>
                <a:lnTo>
                  <a:pt x="118509" y="4605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" name="object 832"/>
          <p:cNvSpPr/>
          <p:nvPr/>
        </p:nvSpPr>
        <p:spPr>
          <a:xfrm>
            <a:off x="5449082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107879" y="0"/>
                </a:moveTo>
                <a:lnTo>
                  <a:pt x="58005" y="7506"/>
                </a:lnTo>
                <a:lnTo>
                  <a:pt x="21828" y="28478"/>
                </a:lnTo>
                <a:lnTo>
                  <a:pt x="0" y="70838"/>
                </a:lnTo>
                <a:lnTo>
                  <a:pt x="1163" y="85000"/>
                </a:lnTo>
                <a:lnTo>
                  <a:pt x="18115" y="121211"/>
                </a:lnTo>
                <a:lnTo>
                  <a:pt x="51144" y="145483"/>
                </a:lnTo>
                <a:lnTo>
                  <a:pt x="94956" y="154566"/>
                </a:lnTo>
                <a:lnTo>
                  <a:pt x="111168" y="153511"/>
                </a:lnTo>
                <a:lnTo>
                  <a:pt x="153611" y="139024"/>
                </a:lnTo>
                <a:lnTo>
                  <a:pt x="182474" y="111118"/>
                </a:lnTo>
                <a:lnTo>
                  <a:pt x="192296" y="76986"/>
                </a:lnTo>
                <a:lnTo>
                  <a:pt x="190964" y="64070"/>
                </a:lnTo>
                <a:lnTo>
                  <a:pt x="172749" y="30136"/>
                </a:lnTo>
                <a:lnTo>
                  <a:pt x="137715" y="7054"/>
                </a:lnTo>
                <a:lnTo>
                  <a:pt x="10787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" name="object 833"/>
          <p:cNvSpPr/>
          <p:nvPr/>
        </p:nvSpPr>
        <p:spPr>
          <a:xfrm>
            <a:off x="5449082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192296" y="76986"/>
                </a:moveTo>
                <a:lnTo>
                  <a:pt x="180975" y="40472"/>
                </a:lnTo>
                <a:lnTo>
                  <a:pt x="150904" y="13254"/>
                </a:lnTo>
                <a:lnTo>
                  <a:pt x="107879" y="0"/>
                </a:lnTo>
                <a:lnTo>
                  <a:pt x="89915" y="771"/>
                </a:lnTo>
                <a:lnTo>
                  <a:pt x="44278" y="13187"/>
                </a:lnTo>
                <a:lnTo>
                  <a:pt x="13323" y="37807"/>
                </a:lnTo>
                <a:lnTo>
                  <a:pt x="0" y="70838"/>
                </a:lnTo>
                <a:lnTo>
                  <a:pt x="1163" y="85000"/>
                </a:lnTo>
                <a:lnTo>
                  <a:pt x="18115" y="121211"/>
                </a:lnTo>
                <a:lnTo>
                  <a:pt x="51144" y="145483"/>
                </a:lnTo>
                <a:lnTo>
                  <a:pt x="94956" y="154566"/>
                </a:lnTo>
                <a:lnTo>
                  <a:pt x="111168" y="153511"/>
                </a:lnTo>
                <a:lnTo>
                  <a:pt x="153611" y="139024"/>
                </a:lnTo>
                <a:lnTo>
                  <a:pt x="182474" y="111118"/>
                </a:lnTo>
                <a:lnTo>
                  <a:pt x="192296" y="7698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" name="object 834"/>
          <p:cNvSpPr/>
          <p:nvPr/>
        </p:nvSpPr>
        <p:spPr>
          <a:xfrm>
            <a:off x="5485824" y="1766257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74905" y="0"/>
                </a:moveTo>
                <a:lnTo>
                  <a:pt x="25459" y="8941"/>
                </a:lnTo>
                <a:lnTo>
                  <a:pt x="0" y="45311"/>
                </a:lnTo>
                <a:lnTo>
                  <a:pt x="2094" y="58256"/>
                </a:lnTo>
                <a:lnTo>
                  <a:pt x="29093" y="87128"/>
                </a:lnTo>
                <a:lnTo>
                  <a:pt x="58776" y="93794"/>
                </a:lnTo>
                <a:lnTo>
                  <a:pt x="74680" y="92101"/>
                </a:lnTo>
                <a:lnTo>
                  <a:pt x="110295" y="70299"/>
                </a:lnTo>
                <a:lnTo>
                  <a:pt x="118508" y="46332"/>
                </a:lnTo>
                <a:lnTo>
                  <a:pt x="118384" y="45311"/>
                </a:lnTo>
                <a:lnTo>
                  <a:pt x="89093" y="4801"/>
                </a:lnTo>
                <a:lnTo>
                  <a:pt x="74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" name="object 835"/>
          <p:cNvSpPr/>
          <p:nvPr/>
        </p:nvSpPr>
        <p:spPr>
          <a:xfrm>
            <a:off x="5741328" y="5166689"/>
            <a:ext cx="1040002" cy="2313203"/>
          </a:xfrm>
          <a:custGeom>
            <a:avLst/>
            <a:gdLst/>
            <a:ahLst/>
            <a:cxnLst/>
            <a:rect l="l" t="t" r="r" b="b"/>
            <a:pathLst>
              <a:path w="1040002" h="2313203">
                <a:moveTo>
                  <a:pt x="1037259" y="0"/>
                </a:moveTo>
                <a:lnTo>
                  <a:pt x="1040002" y="173189"/>
                </a:lnTo>
                <a:lnTo>
                  <a:pt x="721601" y="425551"/>
                </a:lnTo>
                <a:lnTo>
                  <a:pt x="95249" y="425551"/>
                </a:lnTo>
                <a:lnTo>
                  <a:pt x="0" y="504850"/>
                </a:lnTo>
                <a:lnTo>
                  <a:pt x="0" y="23132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" name="object 836"/>
          <p:cNvSpPr/>
          <p:nvPr/>
        </p:nvSpPr>
        <p:spPr>
          <a:xfrm>
            <a:off x="6724001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56966" y="0"/>
                </a:moveTo>
                <a:lnTo>
                  <a:pt x="12077" y="19288"/>
                </a:lnTo>
                <a:lnTo>
                  <a:pt x="0" y="51990"/>
                </a:lnTo>
                <a:lnTo>
                  <a:pt x="2422" y="62463"/>
                </a:lnTo>
                <a:lnTo>
                  <a:pt x="38262" y="92130"/>
                </a:lnTo>
                <a:lnTo>
                  <a:pt x="63113" y="94848"/>
                </a:lnTo>
                <a:lnTo>
                  <a:pt x="75489" y="92993"/>
                </a:lnTo>
                <a:lnTo>
                  <a:pt x="109414" y="71600"/>
                </a:lnTo>
                <a:lnTo>
                  <a:pt x="117586" y="49798"/>
                </a:lnTo>
                <a:lnTo>
                  <a:pt x="116659" y="38465"/>
                </a:lnTo>
                <a:lnTo>
                  <a:pt x="81599" y="4362"/>
                </a:lnTo>
                <a:lnTo>
                  <a:pt x="5696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" name="object 837"/>
          <p:cNvSpPr/>
          <p:nvPr/>
        </p:nvSpPr>
        <p:spPr>
          <a:xfrm>
            <a:off x="6724001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100314" y="81029"/>
                </a:moveTo>
                <a:lnTo>
                  <a:pt x="109414" y="71600"/>
                </a:lnTo>
                <a:lnTo>
                  <a:pt x="115171" y="61017"/>
                </a:lnTo>
                <a:lnTo>
                  <a:pt x="117586" y="49798"/>
                </a:lnTo>
                <a:lnTo>
                  <a:pt x="116659" y="38465"/>
                </a:lnTo>
                <a:lnTo>
                  <a:pt x="81599" y="4362"/>
                </a:lnTo>
                <a:lnTo>
                  <a:pt x="56966" y="0"/>
                </a:lnTo>
                <a:lnTo>
                  <a:pt x="44909" y="988"/>
                </a:lnTo>
                <a:lnTo>
                  <a:pt x="4716" y="30078"/>
                </a:lnTo>
                <a:lnTo>
                  <a:pt x="0" y="51990"/>
                </a:lnTo>
                <a:lnTo>
                  <a:pt x="2422" y="62463"/>
                </a:lnTo>
                <a:lnTo>
                  <a:pt x="38262" y="92130"/>
                </a:lnTo>
                <a:lnTo>
                  <a:pt x="63113" y="94848"/>
                </a:lnTo>
                <a:lnTo>
                  <a:pt x="75489" y="92993"/>
                </a:lnTo>
                <a:lnTo>
                  <a:pt x="87234" y="89000"/>
                </a:lnTo>
                <a:lnTo>
                  <a:pt x="97899" y="82871"/>
                </a:lnTo>
                <a:lnTo>
                  <a:pt x="100314" y="81029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" name="object 838"/>
          <p:cNvSpPr/>
          <p:nvPr/>
        </p:nvSpPr>
        <p:spPr>
          <a:xfrm>
            <a:off x="5639727" y="4667928"/>
            <a:ext cx="1238211" cy="2838305"/>
          </a:xfrm>
          <a:custGeom>
            <a:avLst/>
            <a:gdLst/>
            <a:ahLst/>
            <a:cxnLst/>
            <a:rect l="l" t="t" r="r" b="b"/>
            <a:pathLst>
              <a:path w="1238211" h="2838305">
                <a:moveTo>
                  <a:pt x="1235202" y="0"/>
                </a:moveTo>
                <a:lnTo>
                  <a:pt x="1238211" y="175564"/>
                </a:lnTo>
                <a:lnTo>
                  <a:pt x="867498" y="474967"/>
                </a:lnTo>
                <a:lnTo>
                  <a:pt x="871626" y="626706"/>
                </a:lnTo>
                <a:lnTo>
                  <a:pt x="598690" y="842467"/>
                </a:lnTo>
                <a:lnTo>
                  <a:pt x="107949" y="842467"/>
                </a:lnTo>
                <a:lnTo>
                  <a:pt x="0" y="931989"/>
                </a:lnTo>
                <a:lnTo>
                  <a:pt x="0" y="28383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" name="object 839"/>
          <p:cNvSpPr/>
          <p:nvPr/>
        </p:nvSpPr>
        <p:spPr>
          <a:xfrm>
            <a:off x="6822779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56976" y="0"/>
                </a:moveTo>
                <a:lnTo>
                  <a:pt x="12079" y="19286"/>
                </a:lnTo>
                <a:lnTo>
                  <a:pt x="0" y="51988"/>
                </a:lnTo>
                <a:lnTo>
                  <a:pt x="2419" y="62459"/>
                </a:lnTo>
                <a:lnTo>
                  <a:pt x="38259" y="92125"/>
                </a:lnTo>
                <a:lnTo>
                  <a:pt x="63116" y="94842"/>
                </a:lnTo>
                <a:lnTo>
                  <a:pt x="75493" y="92989"/>
                </a:lnTo>
                <a:lnTo>
                  <a:pt x="109419" y="71601"/>
                </a:lnTo>
                <a:lnTo>
                  <a:pt x="117592" y="49802"/>
                </a:lnTo>
                <a:lnTo>
                  <a:pt x="116664" y="38470"/>
                </a:lnTo>
                <a:lnTo>
                  <a:pt x="81611" y="4364"/>
                </a:lnTo>
                <a:lnTo>
                  <a:pt x="5697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" name="object 840"/>
          <p:cNvSpPr/>
          <p:nvPr/>
        </p:nvSpPr>
        <p:spPr>
          <a:xfrm>
            <a:off x="6822779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100320" y="81029"/>
                </a:moveTo>
                <a:lnTo>
                  <a:pt x="109419" y="71601"/>
                </a:lnTo>
                <a:lnTo>
                  <a:pt x="115177" y="61019"/>
                </a:lnTo>
                <a:lnTo>
                  <a:pt x="117592" y="49802"/>
                </a:lnTo>
                <a:lnTo>
                  <a:pt x="116664" y="38470"/>
                </a:lnTo>
                <a:lnTo>
                  <a:pt x="81611" y="4364"/>
                </a:lnTo>
                <a:lnTo>
                  <a:pt x="56976" y="0"/>
                </a:lnTo>
                <a:lnTo>
                  <a:pt x="44915" y="987"/>
                </a:lnTo>
                <a:lnTo>
                  <a:pt x="4718" y="30077"/>
                </a:lnTo>
                <a:lnTo>
                  <a:pt x="0" y="51988"/>
                </a:lnTo>
                <a:lnTo>
                  <a:pt x="2419" y="62459"/>
                </a:lnTo>
                <a:lnTo>
                  <a:pt x="38259" y="92125"/>
                </a:lnTo>
                <a:lnTo>
                  <a:pt x="63116" y="94842"/>
                </a:lnTo>
                <a:lnTo>
                  <a:pt x="75493" y="92989"/>
                </a:lnTo>
                <a:lnTo>
                  <a:pt x="87236" y="88999"/>
                </a:lnTo>
                <a:lnTo>
                  <a:pt x="97898" y="82875"/>
                </a:lnTo>
                <a:lnTo>
                  <a:pt x="100320" y="8102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" name="object 841"/>
          <p:cNvSpPr/>
          <p:nvPr/>
        </p:nvSpPr>
        <p:spPr>
          <a:xfrm>
            <a:off x="6614688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97868" y="0"/>
                </a:moveTo>
                <a:lnTo>
                  <a:pt x="50370" y="8650"/>
                </a:lnTo>
                <a:lnTo>
                  <a:pt x="11718" y="40040"/>
                </a:lnTo>
                <a:lnTo>
                  <a:pt x="0" y="73006"/>
                </a:lnTo>
                <a:lnTo>
                  <a:pt x="185" y="84264"/>
                </a:lnTo>
                <a:lnTo>
                  <a:pt x="21115" y="125916"/>
                </a:lnTo>
                <a:lnTo>
                  <a:pt x="55591" y="145933"/>
                </a:lnTo>
                <a:lnTo>
                  <a:pt x="92524" y="153744"/>
                </a:lnTo>
                <a:lnTo>
                  <a:pt x="104794" y="153722"/>
                </a:lnTo>
                <a:lnTo>
                  <a:pt x="150315" y="141004"/>
                </a:lnTo>
                <a:lnTo>
                  <a:pt x="181402" y="112707"/>
                </a:lnTo>
                <a:lnTo>
                  <a:pt x="192119" y="79699"/>
                </a:lnTo>
                <a:lnTo>
                  <a:pt x="191577" y="68342"/>
                </a:lnTo>
                <a:lnTo>
                  <a:pt x="168838" y="26376"/>
                </a:lnTo>
                <a:lnTo>
                  <a:pt x="134837" y="7140"/>
                </a:lnTo>
                <a:lnTo>
                  <a:pt x="9786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" name="object 842"/>
          <p:cNvSpPr/>
          <p:nvPr/>
        </p:nvSpPr>
        <p:spPr>
          <a:xfrm>
            <a:off x="6614688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163973" y="131861"/>
                </a:moveTo>
                <a:lnTo>
                  <a:pt x="190604" y="91010"/>
                </a:lnTo>
                <a:lnTo>
                  <a:pt x="192119" y="79699"/>
                </a:lnTo>
                <a:lnTo>
                  <a:pt x="191577" y="68342"/>
                </a:lnTo>
                <a:lnTo>
                  <a:pt x="168838" y="26376"/>
                </a:lnTo>
                <a:lnTo>
                  <a:pt x="134837" y="7140"/>
                </a:lnTo>
                <a:lnTo>
                  <a:pt x="97868" y="0"/>
                </a:lnTo>
                <a:lnTo>
                  <a:pt x="85527" y="243"/>
                </a:lnTo>
                <a:lnTo>
                  <a:pt x="39732" y="13966"/>
                </a:lnTo>
                <a:lnTo>
                  <a:pt x="11718" y="40040"/>
                </a:lnTo>
                <a:lnTo>
                  <a:pt x="0" y="73006"/>
                </a:lnTo>
                <a:lnTo>
                  <a:pt x="185" y="84264"/>
                </a:lnTo>
                <a:lnTo>
                  <a:pt x="21115" y="125916"/>
                </a:lnTo>
                <a:lnTo>
                  <a:pt x="55591" y="145933"/>
                </a:lnTo>
                <a:lnTo>
                  <a:pt x="92524" y="153744"/>
                </a:lnTo>
                <a:lnTo>
                  <a:pt x="104794" y="153722"/>
                </a:lnTo>
                <a:lnTo>
                  <a:pt x="150315" y="141004"/>
                </a:lnTo>
                <a:lnTo>
                  <a:pt x="163973" y="13186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" name="object 843"/>
          <p:cNvSpPr/>
          <p:nvPr/>
        </p:nvSpPr>
        <p:spPr>
          <a:xfrm>
            <a:off x="6652155" y="4936111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56969" y="0"/>
                </a:moveTo>
                <a:lnTo>
                  <a:pt x="12077" y="19287"/>
                </a:lnTo>
                <a:lnTo>
                  <a:pt x="0" y="51989"/>
                </a:lnTo>
                <a:lnTo>
                  <a:pt x="2421" y="62463"/>
                </a:lnTo>
                <a:lnTo>
                  <a:pt x="38270" y="92129"/>
                </a:lnTo>
                <a:lnTo>
                  <a:pt x="63126" y="94842"/>
                </a:lnTo>
                <a:lnTo>
                  <a:pt x="75502" y="92986"/>
                </a:lnTo>
                <a:lnTo>
                  <a:pt x="109412" y="71600"/>
                </a:lnTo>
                <a:lnTo>
                  <a:pt x="117585" y="49798"/>
                </a:lnTo>
                <a:lnTo>
                  <a:pt x="116657" y="38465"/>
                </a:lnTo>
                <a:lnTo>
                  <a:pt x="81603" y="4362"/>
                </a:lnTo>
                <a:lnTo>
                  <a:pt x="569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" name="object 844"/>
          <p:cNvSpPr/>
          <p:nvPr/>
        </p:nvSpPr>
        <p:spPr>
          <a:xfrm>
            <a:off x="8964190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7872" y="0"/>
                </a:moveTo>
                <a:lnTo>
                  <a:pt x="50375" y="8646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81399" y="112714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" name="object 845"/>
          <p:cNvSpPr/>
          <p:nvPr/>
        </p:nvSpPr>
        <p:spPr>
          <a:xfrm>
            <a:off x="8964190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163971" y="131873"/>
                </a:moveTo>
                <a:lnTo>
                  <a:pt x="190601" y="91015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lnTo>
                  <a:pt x="85531" y="242"/>
                </a:lnTo>
                <a:lnTo>
                  <a:pt x="39737" y="13961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63971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" name="object 846"/>
          <p:cNvSpPr/>
          <p:nvPr/>
        </p:nvSpPr>
        <p:spPr>
          <a:xfrm>
            <a:off x="9001655" y="5693213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56969" y="0"/>
                </a:moveTo>
                <a:lnTo>
                  <a:pt x="12077" y="19287"/>
                </a:lnTo>
                <a:lnTo>
                  <a:pt x="0" y="51989"/>
                </a:lnTo>
                <a:lnTo>
                  <a:pt x="2421" y="62463"/>
                </a:lnTo>
                <a:lnTo>
                  <a:pt x="38270" y="92129"/>
                </a:lnTo>
                <a:lnTo>
                  <a:pt x="63126" y="94842"/>
                </a:lnTo>
                <a:lnTo>
                  <a:pt x="75502" y="92986"/>
                </a:lnTo>
                <a:lnTo>
                  <a:pt x="109412" y="71600"/>
                </a:lnTo>
                <a:lnTo>
                  <a:pt x="117585" y="49798"/>
                </a:lnTo>
                <a:lnTo>
                  <a:pt x="116657" y="38465"/>
                </a:lnTo>
                <a:lnTo>
                  <a:pt x="81603" y="4362"/>
                </a:lnTo>
                <a:lnTo>
                  <a:pt x="569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" name="object 847"/>
          <p:cNvSpPr/>
          <p:nvPr/>
        </p:nvSpPr>
        <p:spPr>
          <a:xfrm>
            <a:off x="8446432" y="5762691"/>
            <a:ext cx="1577873" cy="1743542"/>
          </a:xfrm>
          <a:custGeom>
            <a:avLst/>
            <a:gdLst/>
            <a:ahLst/>
            <a:cxnLst/>
            <a:rect l="l" t="t" r="r" b="b"/>
            <a:pathLst>
              <a:path w="1577873" h="1743542">
                <a:moveTo>
                  <a:pt x="1577873" y="53111"/>
                </a:moveTo>
                <a:lnTo>
                  <a:pt x="1513370" y="0"/>
                </a:lnTo>
                <a:lnTo>
                  <a:pt x="1420126" y="1028"/>
                </a:lnTo>
                <a:lnTo>
                  <a:pt x="1283563" y="111328"/>
                </a:lnTo>
                <a:lnTo>
                  <a:pt x="1141666" y="110045"/>
                </a:lnTo>
                <a:lnTo>
                  <a:pt x="527316" y="605028"/>
                </a:lnTo>
                <a:lnTo>
                  <a:pt x="527913" y="819353"/>
                </a:lnTo>
                <a:lnTo>
                  <a:pt x="0" y="1242390"/>
                </a:lnTo>
                <a:lnTo>
                  <a:pt x="0" y="1743542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" name="object 848"/>
          <p:cNvSpPr/>
          <p:nvPr/>
        </p:nvSpPr>
        <p:spPr>
          <a:xfrm>
            <a:off x="8497232" y="5958168"/>
            <a:ext cx="1395310" cy="1548065"/>
          </a:xfrm>
          <a:custGeom>
            <a:avLst/>
            <a:gdLst/>
            <a:ahLst/>
            <a:cxnLst/>
            <a:rect l="l" t="t" r="r" b="b"/>
            <a:pathLst>
              <a:path w="1395310" h="1548065">
                <a:moveTo>
                  <a:pt x="1395310" y="52959"/>
                </a:moveTo>
                <a:lnTo>
                  <a:pt x="1329512" y="0"/>
                </a:lnTo>
                <a:lnTo>
                  <a:pt x="1086294" y="5219"/>
                </a:lnTo>
                <a:lnTo>
                  <a:pt x="799668" y="236118"/>
                </a:lnTo>
                <a:lnTo>
                  <a:pt x="810450" y="502348"/>
                </a:lnTo>
                <a:lnTo>
                  <a:pt x="749312" y="551586"/>
                </a:lnTo>
                <a:lnTo>
                  <a:pt x="659688" y="551535"/>
                </a:lnTo>
                <a:lnTo>
                  <a:pt x="0" y="1083068"/>
                </a:lnTo>
                <a:lnTo>
                  <a:pt x="0" y="15480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" name="object 849"/>
          <p:cNvSpPr/>
          <p:nvPr/>
        </p:nvSpPr>
        <p:spPr>
          <a:xfrm>
            <a:off x="8548036" y="6119647"/>
            <a:ext cx="1293583" cy="1386585"/>
          </a:xfrm>
          <a:custGeom>
            <a:avLst/>
            <a:gdLst/>
            <a:ahLst/>
            <a:cxnLst/>
            <a:rect l="l" t="t" r="r" b="b"/>
            <a:pathLst>
              <a:path w="1293583" h="1386585">
                <a:moveTo>
                  <a:pt x="1293583" y="0"/>
                </a:moveTo>
                <a:lnTo>
                  <a:pt x="753935" y="433514"/>
                </a:lnTo>
                <a:lnTo>
                  <a:pt x="652894" y="429945"/>
                </a:lnTo>
                <a:lnTo>
                  <a:pt x="0" y="957757"/>
                </a:lnTo>
                <a:lnTo>
                  <a:pt x="0" y="138658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" name="object 850"/>
          <p:cNvSpPr/>
          <p:nvPr/>
        </p:nvSpPr>
        <p:spPr>
          <a:xfrm>
            <a:off x="8573425" y="5816213"/>
            <a:ext cx="1640090" cy="1690020"/>
          </a:xfrm>
          <a:custGeom>
            <a:avLst/>
            <a:gdLst/>
            <a:ahLst/>
            <a:cxnLst/>
            <a:rect l="l" t="t" r="r" b="b"/>
            <a:pathLst>
              <a:path w="1640090" h="1690020">
                <a:moveTo>
                  <a:pt x="1640090" y="0"/>
                </a:moveTo>
                <a:lnTo>
                  <a:pt x="1637779" y="135648"/>
                </a:lnTo>
                <a:lnTo>
                  <a:pt x="808393" y="802703"/>
                </a:lnTo>
                <a:lnTo>
                  <a:pt x="597954" y="799896"/>
                </a:lnTo>
                <a:lnTo>
                  <a:pt x="0" y="1282915"/>
                </a:lnTo>
                <a:lnTo>
                  <a:pt x="0" y="16900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" name="object 851"/>
          <p:cNvSpPr/>
          <p:nvPr/>
        </p:nvSpPr>
        <p:spPr>
          <a:xfrm>
            <a:off x="8636936" y="5632544"/>
            <a:ext cx="2034924" cy="1873688"/>
          </a:xfrm>
          <a:custGeom>
            <a:avLst/>
            <a:gdLst/>
            <a:ahLst/>
            <a:cxnLst/>
            <a:rect l="l" t="t" r="r" b="b"/>
            <a:pathLst>
              <a:path w="2034924" h="1873688">
                <a:moveTo>
                  <a:pt x="2034924" y="0"/>
                </a:moveTo>
                <a:lnTo>
                  <a:pt x="1913826" y="1331"/>
                </a:lnTo>
                <a:lnTo>
                  <a:pt x="1753489" y="129919"/>
                </a:lnTo>
                <a:lnTo>
                  <a:pt x="1756498" y="300823"/>
                </a:lnTo>
                <a:lnTo>
                  <a:pt x="811415" y="1062035"/>
                </a:lnTo>
                <a:lnTo>
                  <a:pt x="567448" y="1058035"/>
                </a:lnTo>
                <a:lnTo>
                  <a:pt x="0" y="1517229"/>
                </a:lnTo>
                <a:lnTo>
                  <a:pt x="0" y="187368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" name="object 852"/>
          <p:cNvSpPr/>
          <p:nvPr/>
        </p:nvSpPr>
        <p:spPr>
          <a:xfrm>
            <a:off x="8675024" y="5661857"/>
            <a:ext cx="1996836" cy="1844376"/>
          </a:xfrm>
          <a:custGeom>
            <a:avLst/>
            <a:gdLst/>
            <a:ahLst/>
            <a:cxnLst/>
            <a:rect l="l" t="t" r="r" b="b"/>
            <a:pathLst>
              <a:path w="1996836" h="1844376">
                <a:moveTo>
                  <a:pt x="1996836" y="0"/>
                </a:moveTo>
                <a:lnTo>
                  <a:pt x="1910803" y="944"/>
                </a:lnTo>
                <a:lnTo>
                  <a:pt x="1750898" y="129532"/>
                </a:lnTo>
                <a:lnTo>
                  <a:pt x="1763102" y="307675"/>
                </a:lnTo>
                <a:lnTo>
                  <a:pt x="818108" y="1068887"/>
                </a:lnTo>
                <a:lnTo>
                  <a:pt x="570826" y="1064900"/>
                </a:lnTo>
                <a:lnTo>
                  <a:pt x="0" y="1524081"/>
                </a:lnTo>
                <a:lnTo>
                  <a:pt x="0" y="18443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" name="object 853"/>
          <p:cNvSpPr/>
          <p:nvPr/>
        </p:nvSpPr>
        <p:spPr>
          <a:xfrm>
            <a:off x="8725825" y="5782230"/>
            <a:ext cx="1913140" cy="1724003"/>
          </a:xfrm>
          <a:custGeom>
            <a:avLst/>
            <a:gdLst/>
            <a:ahLst/>
            <a:cxnLst/>
            <a:rect l="l" t="t" r="r" b="b"/>
            <a:pathLst>
              <a:path w="1913140" h="1724003">
                <a:moveTo>
                  <a:pt x="1913140" y="0"/>
                </a:moveTo>
                <a:lnTo>
                  <a:pt x="1909178" y="87337"/>
                </a:lnTo>
                <a:lnTo>
                  <a:pt x="803795" y="977379"/>
                </a:lnTo>
                <a:lnTo>
                  <a:pt x="568147" y="980655"/>
                </a:lnTo>
                <a:lnTo>
                  <a:pt x="0" y="1439875"/>
                </a:lnTo>
                <a:lnTo>
                  <a:pt x="0" y="17240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" name="object 854"/>
          <p:cNvSpPr/>
          <p:nvPr/>
        </p:nvSpPr>
        <p:spPr>
          <a:xfrm>
            <a:off x="10149153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" name="object 855"/>
          <p:cNvSpPr/>
          <p:nvPr/>
        </p:nvSpPr>
        <p:spPr>
          <a:xfrm>
            <a:off x="10149153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7271" y="13813"/>
                </a:moveTo>
                <a:lnTo>
                  <a:pt x="8172" y="23242"/>
                </a:lnTo>
                <a:lnTo>
                  <a:pt x="2414" y="33826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lnTo>
                  <a:pt x="42094" y="1854"/>
                </a:lnTo>
                <a:lnTo>
                  <a:pt x="30350" y="5845"/>
                </a:lnTo>
                <a:lnTo>
                  <a:pt x="19689" y="11970"/>
                </a:lnTo>
                <a:lnTo>
                  <a:pt x="17271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" name="object 856"/>
          <p:cNvSpPr/>
          <p:nvPr/>
        </p:nvSpPr>
        <p:spPr>
          <a:xfrm>
            <a:off x="9831653" y="596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8"/>
                </a:lnTo>
                <a:lnTo>
                  <a:pt x="35981" y="90480"/>
                </a:lnTo>
                <a:lnTo>
                  <a:pt x="60615" y="94843"/>
                </a:lnTo>
                <a:lnTo>
                  <a:pt x="72674" y="93854"/>
                </a:lnTo>
                <a:lnTo>
                  <a:pt x="112869" y="64764"/>
                </a:lnTo>
                <a:lnTo>
                  <a:pt x="117587" y="42850"/>
                </a:lnTo>
                <a:lnTo>
                  <a:pt x="115166" y="32375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" name="object 857"/>
          <p:cNvSpPr/>
          <p:nvPr/>
        </p:nvSpPr>
        <p:spPr>
          <a:xfrm>
            <a:off x="9780853" y="607363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54471" y="0"/>
                </a:moveTo>
                <a:lnTo>
                  <a:pt x="17271" y="13813"/>
                </a:lnTo>
                <a:lnTo>
                  <a:pt x="0" y="45044"/>
                </a:lnTo>
                <a:lnTo>
                  <a:pt x="927" y="56377"/>
                </a:lnTo>
                <a:lnTo>
                  <a:pt x="35978" y="90487"/>
                </a:lnTo>
                <a:lnTo>
                  <a:pt x="60609" y="94852"/>
                </a:lnTo>
                <a:lnTo>
                  <a:pt x="72668" y="93864"/>
                </a:lnTo>
                <a:lnTo>
                  <a:pt x="112864" y="64769"/>
                </a:lnTo>
                <a:lnTo>
                  <a:pt x="117586" y="42856"/>
                </a:lnTo>
                <a:lnTo>
                  <a:pt x="115168" y="32381"/>
                </a:lnTo>
                <a:lnTo>
                  <a:pt x="79329" y="2715"/>
                </a:lnTo>
                <a:lnTo>
                  <a:pt x="5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" name="object 858"/>
          <p:cNvSpPr/>
          <p:nvPr/>
        </p:nvSpPr>
        <p:spPr>
          <a:xfrm>
            <a:off x="9942090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7872" y="0"/>
                </a:moveTo>
                <a:lnTo>
                  <a:pt x="50375" y="8646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81399" y="112714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" name="object 859"/>
          <p:cNvSpPr/>
          <p:nvPr/>
        </p:nvSpPr>
        <p:spPr>
          <a:xfrm>
            <a:off x="9942090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163971" y="131873"/>
                </a:moveTo>
                <a:lnTo>
                  <a:pt x="190601" y="91015"/>
                </a:lnTo>
                <a:lnTo>
                  <a:pt x="192117" y="79704"/>
                </a:lnTo>
                <a:lnTo>
                  <a:pt x="191576" y="68347"/>
                </a:lnTo>
                <a:lnTo>
                  <a:pt x="168844" y="26382"/>
                </a:lnTo>
                <a:lnTo>
                  <a:pt x="134841" y="7143"/>
                </a:lnTo>
                <a:lnTo>
                  <a:pt x="97872" y="0"/>
                </a:lnTo>
                <a:lnTo>
                  <a:pt x="85531" y="242"/>
                </a:lnTo>
                <a:lnTo>
                  <a:pt x="39737" y="13961"/>
                </a:lnTo>
                <a:lnTo>
                  <a:pt x="11722" y="40034"/>
                </a:lnTo>
                <a:lnTo>
                  <a:pt x="0" y="72997"/>
                </a:lnTo>
                <a:lnTo>
                  <a:pt x="183" y="84256"/>
                </a:lnTo>
                <a:lnTo>
                  <a:pt x="21101" y="125912"/>
                </a:lnTo>
                <a:lnTo>
                  <a:pt x="55582" y="145931"/>
                </a:lnTo>
                <a:lnTo>
                  <a:pt x="92517" y="153744"/>
                </a:lnTo>
                <a:lnTo>
                  <a:pt x="104787" y="153723"/>
                </a:lnTo>
                <a:lnTo>
                  <a:pt x="150308" y="141015"/>
                </a:lnTo>
                <a:lnTo>
                  <a:pt x="163971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" name="object 860"/>
          <p:cNvSpPr/>
          <p:nvPr/>
        </p:nvSpPr>
        <p:spPr>
          <a:xfrm>
            <a:off x="9979555" y="5815984"/>
            <a:ext cx="117585" cy="94852"/>
          </a:xfrm>
          <a:custGeom>
            <a:avLst/>
            <a:gdLst/>
            <a:ahLst/>
            <a:cxnLst/>
            <a:rect l="l" t="t" r="r" b="b"/>
            <a:pathLst>
              <a:path w="117585" h="94852">
                <a:moveTo>
                  <a:pt x="56969" y="0"/>
                </a:moveTo>
                <a:lnTo>
                  <a:pt x="12077" y="19287"/>
                </a:lnTo>
                <a:lnTo>
                  <a:pt x="0" y="51989"/>
                </a:lnTo>
                <a:lnTo>
                  <a:pt x="2421" y="62463"/>
                </a:lnTo>
                <a:lnTo>
                  <a:pt x="38268" y="92136"/>
                </a:lnTo>
                <a:lnTo>
                  <a:pt x="63121" y="94852"/>
                </a:lnTo>
                <a:lnTo>
                  <a:pt x="75496" y="92996"/>
                </a:lnTo>
                <a:lnTo>
                  <a:pt x="109412" y="71600"/>
                </a:lnTo>
                <a:lnTo>
                  <a:pt x="117585" y="49798"/>
                </a:lnTo>
                <a:lnTo>
                  <a:pt x="116657" y="38465"/>
                </a:lnTo>
                <a:lnTo>
                  <a:pt x="81603" y="4362"/>
                </a:lnTo>
                <a:lnTo>
                  <a:pt x="569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" name="object 861"/>
          <p:cNvSpPr/>
          <p:nvPr/>
        </p:nvSpPr>
        <p:spPr>
          <a:xfrm>
            <a:off x="6857158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7878" y="0"/>
                </a:moveTo>
                <a:lnTo>
                  <a:pt x="50383" y="8641"/>
                </a:lnTo>
                <a:lnTo>
                  <a:pt x="11727" y="40027"/>
                </a:lnTo>
                <a:lnTo>
                  <a:pt x="0" y="72994"/>
                </a:lnTo>
                <a:lnTo>
                  <a:pt x="182" y="84253"/>
                </a:lnTo>
                <a:lnTo>
                  <a:pt x="21091" y="125905"/>
                </a:lnTo>
                <a:lnTo>
                  <a:pt x="55574" y="145926"/>
                </a:lnTo>
                <a:lnTo>
                  <a:pt x="92509" y="153741"/>
                </a:lnTo>
                <a:lnTo>
                  <a:pt x="104779" y="153721"/>
                </a:lnTo>
                <a:lnTo>
                  <a:pt x="150299" y="141017"/>
                </a:lnTo>
                <a:lnTo>
                  <a:pt x="181401" y="112714"/>
                </a:lnTo>
                <a:lnTo>
                  <a:pt x="192120" y="79709"/>
                </a:lnTo>
                <a:lnTo>
                  <a:pt x="191579" y="68353"/>
                </a:lnTo>
                <a:lnTo>
                  <a:pt x="168853" y="26391"/>
                </a:lnTo>
                <a:lnTo>
                  <a:pt x="134847" y="7147"/>
                </a:lnTo>
                <a:lnTo>
                  <a:pt x="9787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" name="object 862"/>
          <p:cNvSpPr/>
          <p:nvPr/>
        </p:nvSpPr>
        <p:spPr>
          <a:xfrm>
            <a:off x="6857158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163969" y="131871"/>
                </a:moveTo>
                <a:lnTo>
                  <a:pt x="190604" y="91019"/>
                </a:lnTo>
                <a:lnTo>
                  <a:pt x="192120" y="79709"/>
                </a:lnTo>
                <a:lnTo>
                  <a:pt x="191579" y="68353"/>
                </a:lnTo>
                <a:lnTo>
                  <a:pt x="168853" y="26391"/>
                </a:lnTo>
                <a:lnTo>
                  <a:pt x="134847" y="7147"/>
                </a:lnTo>
                <a:lnTo>
                  <a:pt x="97878" y="0"/>
                </a:lnTo>
                <a:lnTo>
                  <a:pt x="85538" y="241"/>
                </a:lnTo>
                <a:lnTo>
                  <a:pt x="39746" y="13954"/>
                </a:lnTo>
                <a:lnTo>
                  <a:pt x="11727" y="40027"/>
                </a:lnTo>
                <a:lnTo>
                  <a:pt x="0" y="72994"/>
                </a:lnTo>
                <a:lnTo>
                  <a:pt x="182" y="84253"/>
                </a:lnTo>
                <a:lnTo>
                  <a:pt x="21091" y="125905"/>
                </a:lnTo>
                <a:lnTo>
                  <a:pt x="55574" y="145926"/>
                </a:lnTo>
                <a:lnTo>
                  <a:pt x="92509" y="153741"/>
                </a:lnTo>
                <a:lnTo>
                  <a:pt x="104779" y="153721"/>
                </a:lnTo>
                <a:lnTo>
                  <a:pt x="150299" y="141017"/>
                </a:lnTo>
                <a:lnTo>
                  <a:pt x="163969" y="131871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" name="object 863"/>
          <p:cNvSpPr/>
          <p:nvPr/>
        </p:nvSpPr>
        <p:spPr>
          <a:xfrm>
            <a:off x="6894626" y="5695735"/>
            <a:ext cx="117579" cy="94838"/>
          </a:xfrm>
          <a:custGeom>
            <a:avLst/>
            <a:gdLst/>
            <a:ahLst/>
            <a:cxnLst/>
            <a:rect l="l" t="t" r="r" b="b"/>
            <a:pathLst>
              <a:path w="117579" h="94838">
                <a:moveTo>
                  <a:pt x="56962" y="0"/>
                </a:moveTo>
                <a:lnTo>
                  <a:pt x="12071" y="19300"/>
                </a:lnTo>
                <a:lnTo>
                  <a:pt x="0" y="51997"/>
                </a:lnTo>
                <a:lnTo>
                  <a:pt x="2424" y="62470"/>
                </a:lnTo>
                <a:lnTo>
                  <a:pt x="38272" y="92129"/>
                </a:lnTo>
                <a:lnTo>
                  <a:pt x="63129" y="94838"/>
                </a:lnTo>
                <a:lnTo>
                  <a:pt x="75506" y="92980"/>
                </a:lnTo>
                <a:lnTo>
                  <a:pt x="109408" y="71594"/>
                </a:lnTo>
                <a:lnTo>
                  <a:pt x="117579" y="49792"/>
                </a:lnTo>
                <a:lnTo>
                  <a:pt x="116649" y="38461"/>
                </a:lnTo>
                <a:lnTo>
                  <a:pt x="81592" y="4362"/>
                </a:lnTo>
                <a:lnTo>
                  <a:pt x="569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" name="object 864"/>
          <p:cNvSpPr/>
          <p:nvPr/>
        </p:nvSpPr>
        <p:spPr>
          <a:xfrm>
            <a:off x="633645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97878" y="0"/>
                </a:moveTo>
                <a:lnTo>
                  <a:pt x="50384" y="8646"/>
                </a:lnTo>
                <a:lnTo>
                  <a:pt x="11726" y="40033"/>
                </a:lnTo>
                <a:lnTo>
                  <a:pt x="0" y="72998"/>
                </a:lnTo>
                <a:lnTo>
                  <a:pt x="183" y="84257"/>
                </a:lnTo>
                <a:lnTo>
                  <a:pt x="21098" y="125909"/>
                </a:lnTo>
                <a:lnTo>
                  <a:pt x="55577" y="145933"/>
                </a:lnTo>
                <a:lnTo>
                  <a:pt x="92509" y="153750"/>
                </a:lnTo>
                <a:lnTo>
                  <a:pt x="104779" y="153729"/>
                </a:lnTo>
                <a:lnTo>
                  <a:pt x="150298" y="141020"/>
                </a:lnTo>
                <a:lnTo>
                  <a:pt x="181402" y="112716"/>
                </a:lnTo>
                <a:lnTo>
                  <a:pt x="192120" y="79709"/>
                </a:lnTo>
                <a:lnTo>
                  <a:pt x="191578" y="68352"/>
                </a:lnTo>
                <a:lnTo>
                  <a:pt x="168846" y="26393"/>
                </a:lnTo>
                <a:lnTo>
                  <a:pt x="134844" y="7147"/>
                </a:lnTo>
                <a:lnTo>
                  <a:pt x="9787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" name="object 865"/>
          <p:cNvSpPr/>
          <p:nvPr/>
        </p:nvSpPr>
        <p:spPr>
          <a:xfrm>
            <a:off x="633645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163969" y="131869"/>
                </a:moveTo>
                <a:lnTo>
                  <a:pt x="190605" y="91019"/>
                </a:lnTo>
                <a:lnTo>
                  <a:pt x="192120" y="79709"/>
                </a:lnTo>
                <a:lnTo>
                  <a:pt x="191578" y="68352"/>
                </a:lnTo>
                <a:lnTo>
                  <a:pt x="168846" y="26393"/>
                </a:lnTo>
                <a:lnTo>
                  <a:pt x="134844" y="7147"/>
                </a:lnTo>
                <a:lnTo>
                  <a:pt x="97878" y="0"/>
                </a:lnTo>
                <a:lnTo>
                  <a:pt x="85537" y="241"/>
                </a:lnTo>
                <a:lnTo>
                  <a:pt x="39746" y="13961"/>
                </a:lnTo>
                <a:lnTo>
                  <a:pt x="11726" y="40033"/>
                </a:lnTo>
                <a:lnTo>
                  <a:pt x="0" y="72998"/>
                </a:lnTo>
                <a:lnTo>
                  <a:pt x="183" y="84257"/>
                </a:lnTo>
                <a:lnTo>
                  <a:pt x="21098" y="125909"/>
                </a:lnTo>
                <a:lnTo>
                  <a:pt x="55577" y="145933"/>
                </a:lnTo>
                <a:lnTo>
                  <a:pt x="92509" y="153750"/>
                </a:lnTo>
                <a:lnTo>
                  <a:pt x="104779" y="153729"/>
                </a:lnTo>
                <a:lnTo>
                  <a:pt x="150298" y="141020"/>
                </a:lnTo>
                <a:lnTo>
                  <a:pt x="163969" y="13186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" name="object 866"/>
          <p:cNvSpPr/>
          <p:nvPr/>
        </p:nvSpPr>
        <p:spPr>
          <a:xfrm>
            <a:off x="6373926" y="5941287"/>
            <a:ext cx="117579" cy="94841"/>
          </a:xfrm>
          <a:custGeom>
            <a:avLst/>
            <a:gdLst/>
            <a:ahLst/>
            <a:cxnLst/>
            <a:rect l="l" t="t" r="r" b="b"/>
            <a:pathLst>
              <a:path w="117579" h="94841">
                <a:moveTo>
                  <a:pt x="56963" y="0"/>
                </a:moveTo>
                <a:lnTo>
                  <a:pt x="12071" y="19291"/>
                </a:lnTo>
                <a:lnTo>
                  <a:pt x="0" y="51986"/>
                </a:lnTo>
                <a:lnTo>
                  <a:pt x="2422" y="62460"/>
                </a:lnTo>
                <a:lnTo>
                  <a:pt x="38269" y="92130"/>
                </a:lnTo>
                <a:lnTo>
                  <a:pt x="63125" y="94841"/>
                </a:lnTo>
                <a:lnTo>
                  <a:pt x="75502" y="92983"/>
                </a:lnTo>
                <a:lnTo>
                  <a:pt x="109408" y="71593"/>
                </a:lnTo>
                <a:lnTo>
                  <a:pt x="117579" y="49788"/>
                </a:lnTo>
                <a:lnTo>
                  <a:pt x="116650" y="38457"/>
                </a:lnTo>
                <a:lnTo>
                  <a:pt x="81595" y="4361"/>
                </a:lnTo>
                <a:lnTo>
                  <a:pt x="569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" name="object 867"/>
          <p:cNvSpPr/>
          <p:nvPr/>
        </p:nvSpPr>
        <p:spPr>
          <a:xfrm>
            <a:off x="795274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97877" y="0"/>
                </a:moveTo>
                <a:lnTo>
                  <a:pt x="50385" y="8654"/>
                </a:lnTo>
                <a:lnTo>
                  <a:pt x="11727" y="40042"/>
                </a:lnTo>
                <a:lnTo>
                  <a:pt x="0" y="73003"/>
                </a:lnTo>
                <a:lnTo>
                  <a:pt x="183" y="84261"/>
                </a:lnTo>
                <a:lnTo>
                  <a:pt x="21103" y="125912"/>
                </a:lnTo>
                <a:lnTo>
                  <a:pt x="55577" y="145938"/>
                </a:lnTo>
                <a:lnTo>
                  <a:pt x="92507" y="153755"/>
                </a:lnTo>
                <a:lnTo>
                  <a:pt x="104776" y="153735"/>
                </a:lnTo>
                <a:lnTo>
                  <a:pt x="150301" y="141028"/>
                </a:lnTo>
                <a:lnTo>
                  <a:pt x="181408" y="112718"/>
                </a:lnTo>
                <a:lnTo>
                  <a:pt x="192124" y="79710"/>
                </a:lnTo>
                <a:lnTo>
                  <a:pt x="191583" y="68354"/>
                </a:lnTo>
                <a:lnTo>
                  <a:pt x="168848" y="26390"/>
                </a:lnTo>
                <a:lnTo>
                  <a:pt x="134843" y="7143"/>
                </a:lnTo>
                <a:lnTo>
                  <a:pt x="9787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" name="object 868"/>
          <p:cNvSpPr/>
          <p:nvPr/>
        </p:nvSpPr>
        <p:spPr>
          <a:xfrm>
            <a:off x="795274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163980" y="131875"/>
                </a:moveTo>
                <a:lnTo>
                  <a:pt x="190609" y="91020"/>
                </a:lnTo>
                <a:lnTo>
                  <a:pt x="192124" y="79710"/>
                </a:lnTo>
                <a:lnTo>
                  <a:pt x="191583" y="68354"/>
                </a:lnTo>
                <a:lnTo>
                  <a:pt x="168848" y="26390"/>
                </a:lnTo>
                <a:lnTo>
                  <a:pt x="134843" y="7143"/>
                </a:lnTo>
                <a:lnTo>
                  <a:pt x="97877" y="0"/>
                </a:lnTo>
                <a:lnTo>
                  <a:pt x="85537" y="243"/>
                </a:lnTo>
                <a:lnTo>
                  <a:pt x="39748" y="13972"/>
                </a:lnTo>
                <a:lnTo>
                  <a:pt x="11727" y="40042"/>
                </a:lnTo>
                <a:lnTo>
                  <a:pt x="0" y="73003"/>
                </a:lnTo>
                <a:lnTo>
                  <a:pt x="183" y="84261"/>
                </a:lnTo>
                <a:lnTo>
                  <a:pt x="21103" y="125912"/>
                </a:lnTo>
                <a:lnTo>
                  <a:pt x="55577" y="145938"/>
                </a:lnTo>
                <a:lnTo>
                  <a:pt x="92507" y="153755"/>
                </a:lnTo>
                <a:lnTo>
                  <a:pt x="104776" y="153735"/>
                </a:lnTo>
                <a:lnTo>
                  <a:pt x="150301" y="141028"/>
                </a:lnTo>
                <a:lnTo>
                  <a:pt x="163980" y="13187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" name="object 869"/>
          <p:cNvSpPr/>
          <p:nvPr/>
        </p:nvSpPr>
        <p:spPr>
          <a:xfrm>
            <a:off x="7990212" y="4740775"/>
            <a:ext cx="117591" cy="94854"/>
          </a:xfrm>
          <a:custGeom>
            <a:avLst/>
            <a:gdLst/>
            <a:ahLst/>
            <a:cxnLst/>
            <a:rect l="l" t="t" r="r" b="b"/>
            <a:pathLst>
              <a:path w="117591" h="94854">
                <a:moveTo>
                  <a:pt x="56986" y="0"/>
                </a:moveTo>
                <a:lnTo>
                  <a:pt x="12087" y="19280"/>
                </a:lnTo>
                <a:lnTo>
                  <a:pt x="0" y="51979"/>
                </a:lnTo>
                <a:lnTo>
                  <a:pt x="2415" y="62452"/>
                </a:lnTo>
                <a:lnTo>
                  <a:pt x="38248" y="92131"/>
                </a:lnTo>
                <a:lnTo>
                  <a:pt x="63105" y="94854"/>
                </a:lnTo>
                <a:lnTo>
                  <a:pt x="75480" y="93004"/>
                </a:lnTo>
                <a:lnTo>
                  <a:pt x="109418" y="71609"/>
                </a:lnTo>
                <a:lnTo>
                  <a:pt x="117591" y="49808"/>
                </a:lnTo>
                <a:lnTo>
                  <a:pt x="116665" y="38476"/>
                </a:lnTo>
                <a:lnTo>
                  <a:pt x="81618" y="4367"/>
                </a:lnTo>
                <a:lnTo>
                  <a:pt x="569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" name="object 870"/>
          <p:cNvSpPr/>
          <p:nvPr/>
        </p:nvSpPr>
        <p:spPr>
          <a:xfrm>
            <a:off x="8056509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9602" y="0"/>
                </a:moveTo>
                <a:lnTo>
                  <a:pt x="52402" y="7701"/>
                </a:lnTo>
                <a:lnTo>
                  <a:pt x="18401" y="31035"/>
                </a:lnTo>
                <a:lnTo>
                  <a:pt x="0" y="74036"/>
                </a:lnTo>
                <a:lnTo>
                  <a:pt x="542" y="85394"/>
                </a:lnTo>
                <a:lnTo>
                  <a:pt x="23284" y="127359"/>
                </a:lnTo>
                <a:lnTo>
                  <a:pt x="57287" y="146596"/>
                </a:lnTo>
                <a:lnTo>
                  <a:pt x="94253" y="153737"/>
                </a:lnTo>
                <a:lnTo>
                  <a:pt x="106594" y="153493"/>
                </a:lnTo>
                <a:lnTo>
                  <a:pt x="152384" y="139763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7" y="27825"/>
                </a:lnTo>
                <a:lnTo>
                  <a:pt x="136535" y="7808"/>
                </a:lnTo>
                <a:lnTo>
                  <a:pt x="996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" name="object 871"/>
          <p:cNvSpPr/>
          <p:nvPr/>
        </p:nvSpPr>
        <p:spPr>
          <a:xfrm>
            <a:off x="8056509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28144" y="21877"/>
                </a:moveTo>
                <a:lnTo>
                  <a:pt x="1514" y="62724"/>
                </a:lnTo>
                <a:lnTo>
                  <a:pt x="0" y="74036"/>
                </a:lnTo>
                <a:lnTo>
                  <a:pt x="542" y="85394"/>
                </a:lnTo>
                <a:lnTo>
                  <a:pt x="23284" y="127359"/>
                </a:lnTo>
                <a:lnTo>
                  <a:pt x="57287" y="146596"/>
                </a:lnTo>
                <a:lnTo>
                  <a:pt x="94253" y="153737"/>
                </a:lnTo>
                <a:lnTo>
                  <a:pt x="106594" y="153493"/>
                </a:lnTo>
                <a:lnTo>
                  <a:pt x="152384" y="139763"/>
                </a:lnTo>
                <a:lnTo>
                  <a:pt x="180399" y="113692"/>
                </a:lnTo>
                <a:lnTo>
                  <a:pt x="192121" y="80729"/>
                </a:lnTo>
                <a:lnTo>
                  <a:pt x="191937" y="69471"/>
                </a:lnTo>
                <a:lnTo>
                  <a:pt x="171007" y="27825"/>
                </a:lnTo>
                <a:lnTo>
                  <a:pt x="136535" y="7808"/>
                </a:lnTo>
                <a:lnTo>
                  <a:pt x="99602" y="0"/>
                </a:lnTo>
                <a:lnTo>
                  <a:pt x="87331" y="22"/>
                </a:lnTo>
                <a:lnTo>
                  <a:pt x="41806" y="12735"/>
                </a:lnTo>
                <a:lnTo>
                  <a:pt x="28144" y="2187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" name="object 872"/>
          <p:cNvSpPr/>
          <p:nvPr/>
        </p:nvSpPr>
        <p:spPr>
          <a:xfrm>
            <a:off x="8093574" y="2919110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54478" y="0"/>
                </a:moveTo>
                <a:lnTo>
                  <a:pt x="17272" y="13824"/>
                </a:lnTo>
                <a:lnTo>
                  <a:pt x="0" y="45049"/>
                </a:lnTo>
                <a:lnTo>
                  <a:pt x="929" y="56380"/>
                </a:lnTo>
                <a:lnTo>
                  <a:pt x="35986" y="90480"/>
                </a:lnTo>
                <a:lnTo>
                  <a:pt x="60621" y="94841"/>
                </a:lnTo>
                <a:lnTo>
                  <a:pt x="72682" y="93852"/>
                </a:lnTo>
                <a:lnTo>
                  <a:pt x="112882" y="64757"/>
                </a:lnTo>
                <a:lnTo>
                  <a:pt x="117599" y="42848"/>
                </a:lnTo>
                <a:lnTo>
                  <a:pt x="115177" y="32376"/>
                </a:lnTo>
                <a:lnTo>
                  <a:pt x="79335" y="2714"/>
                </a:lnTo>
                <a:lnTo>
                  <a:pt x="54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" name="object 873"/>
          <p:cNvSpPr/>
          <p:nvPr/>
        </p:nvSpPr>
        <p:spPr>
          <a:xfrm>
            <a:off x="9978285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9609" y="0"/>
                </a:moveTo>
                <a:lnTo>
                  <a:pt x="52411" y="7698"/>
                </a:lnTo>
                <a:lnTo>
                  <a:pt x="18404" y="31036"/>
                </a:lnTo>
                <a:lnTo>
                  <a:pt x="0" y="74030"/>
                </a:lnTo>
                <a:lnTo>
                  <a:pt x="541" y="85386"/>
                </a:lnTo>
                <a:lnTo>
                  <a:pt x="23270" y="127351"/>
                </a:lnTo>
                <a:lnTo>
                  <a:pt x="57275" y="146597"/>
                </a:lnTo>
                <a:lnTo>
                  <a:pt x="94244" y="153741"/>
                </a:lnTo>
                <a:lnTo>
                  <a:pt x="106585" y="153498"/>
                </a:lnTo>
                <a:lnTo>
                  <a:pt x="152378" y="139778"/>
                </a:lnTo>
                <a:lnTo>
                  <a:pt x="180396" y="113708"/>
                </a:lnTo>
                <a:lnTo>
                  <a:pt x="192120" y="80744"/>
                </a:lnTo>
                <a:lnTo>
                  <a:pt x="191935" y="69484"/>
                </a:lnTo>
                <a:lnTo>
                  <a:pt x="171015" y="27831"/>
                </a:lnTo>
                <a:lnTo>
                  <a:pt x="136542" y="7811"/>
                </a:lnTo>
                <a:lnTo>
                  <a:pt x="9960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" name="object 874"/>
          <p:cNvSpPr/>
          <p:nvPr/>
        </p:nvSpPr>
        <p:spPr>
          <a:xfrm>
            <a:off x="9978285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28148" y="21876"/>
                </a:moveTo>
                <a:lnTo>
                  <a:pt x="1515" y="62721"/>
                </a:lnTo>
                <a:lnTo>
                  <a:pt x="0" y="74030"/>
                </a:lnTo>
                <a:lnTo>
                  <a:pt x="541" y="85386"/>
                </a:lnTo>
                <a:lnTo>
                  <a:pt x="23270" y="127351"/>
                </a:lnTo>
                <a:lnTo>
                  <a:pt x="57275" y="146597"/>
                </a:lnTo>
                <a:lnTo>
                  <a:pt x="94244" y="153741"/>
                </a:lnTo>
                <a:lnTo>
                  <a:pt x="106585" y="153498"/>
                </a:lnTo>
                <a:lnTo>
                  <a:pt x="152378" y="139778"/>
                </a:lnTo>
                <a:lnTo>
                  <a:pt x="180396" y="113708"/>
                </a:lnTo>
                <a:lnTo>
                  <a:pt x="192120" y="80744"/>
                </a:lnTo>
                <a:lnTo>
                  <a:pt x="191935" y="69484"/>
                </a:lnTo>
                <a:lnTo>
                  <a:pt x="171015" y="27831"/>
                </a:lnTo>
                <a:lnTo>
                  <a:pt x="136542" y="7811"/>
                </a:lnTo>
                <a:lnTo>
                  <a:pt x="99609" y="0"/>
                </a:lnTo>
                <a:lnTo>
                  <a:pt x="87339" y="21"/>
                </a:lnTo>
                <a:lnTo>
                  <a:pt x="41815" y="12732"/>
                </a:lnTo>
                <a:lnTo>
                  <a:pt x="28148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" name="object 875"/>
          <p:cNvSpPr/>
          <p:nvPr/>
        </p:nvSpPr>
        <p:spPr>
          <a:xfrm>
            <a:off x="10015356" y="1949691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54465" y="0"/>
                </a:moveTo>
                <a:lnTo>
                  <a:pt x="17271" y="13813"/>
                </a:lnTo>
                <a:lnTo>
                  <a:pt x="0" y="45035"/>
                </a:lnTo>
                <a:lnTo>
                  <a:pt x="927" y="56369"/>
                </a:lnTo>
                <a:lnTo>
                  <a:pt x="35981" y="90479"/>
                </a:lnTo>
                <a:lnTo>
                  <a:pt x="60614" y="94843"/>
                </a:lnTo>
                <a:lnTo>
                  <a:pt x="72673" y="93854"/>
                </a:lnTo>
                <a:lnTo>
                  <a:pt x="112868" y="64757"/>
                </a:lnTo>
                <a:lnTo>
                  <a:pt x="117587" y="42841"/>
                </a:lnTo>
                <a:lnTo>
                  <a:pt x="115166" y="32368"/>
                </a:lnTo>
                <a:lnTo>
                  <a:pt x="79323" y="2712"/>
                </a:lnTo>
                <a:lnTo>
                  <a:pt x="5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" name="object 876"/>
          <p:cNvSpPr/>
          <p:nvPr/>
        </p:nvSpPr>
        <p:spPr>
          <a:xfrm>
            <a:off x="7230329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99604" y="0"/>
                </a:moveTo>
                <a:lnTo>
                  <a:pt x="52407" y="7697"/>
                </a:lnTo>
                <a:lnTo>
                  <a:pt x="18408" y="31030"/>
                </a:lnTo>
                <a:lnTo>
                  <a:pt x="0" y="74020"/>
                </a:lnTo>
                <a:lnTo>
                  <a:pt x="541" y="85375"/>
                </a:lnTo>
                <a:lnTo>
                  <a:pt x="23268" y="127336"/>
                </a:lnTo>
                <a:lnTo>
                  <a:pt x="57268" y="146588"/>
                </a:lnTo>
                <a:lnTo>
                  <a:pt x="94233" y="153739"/>
                </a:lnTo>
                <a:lnTo>
                  <a:pt x="106573" y="153498"/>
                </a:lnTo>
                <a:lnTo>
                  <a:pt x="152364" y="139780"/>
                </a:lnTo>
                <a:lnTo>
                  <a:pt x="180384" y="113703"/>
                </a:lnTo>
                <a:lnTo>
                  <a:pt x="192112" y="80738"/>
                </a:lnTo>
                <a:lnTo>
                  <a:pt x="191929" y="69480"/>
                </a:lnTo>
                <a:lnTo>
                  <a:pt x="171016" y="27832"/>
                </a:lnTo>
                <a:lnTo>
                  <a:pt x="136538" y="7812"/>
                </a:lnTo>
                <a:lnTo>
                  <a:pt x="9960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" name="object 877"/>
          <p:cNvSpPr/>
          <p:nvPr/>
        </p:nvSpPr>
        <p:spPr>
          <a:xfrm>
            <a:off x="7230329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28155" y="21871"/>
                </a:moveTo>
                <a:lnTo>
                  <a:pt x="1515" y="62712"/>
                </a:lnTo>
                <a:lnTo>
                  <a:pt x="0" y="74020"/>
                </a:lnTo>
                <a:lnTo>
                  <a:pt x="541" y="85375"/>
                </a:lnTo>
                <a:lnTo>
                  <a:pt x="23268" y="127336"/>
                </a:lnTo>
                <a:lnTo>
                  <a:pt x="57268" y="146588"/>
                </a:lnTo>
                <a:lnTo>
                  <a:pt x="94233" y="153739"/>
                </a:lnTo>
                <a:lnTo>
                  <a:pt x="106573" y="153498"/>
                </a:lnTo>
                <a:lnTo>
                  <a:pt x="152364" y="139780"/>
                </a:lnTo>
                <a:lnTo>
                  <a:pt x="180384" y="113703"/>
                </a:lnTo>
                <a:lnTo>
                  <a:pt x="192112" y="80738"/>
                </a:lnTo>
                <a:lnTo>
                  <a:pt x="191929" y="69480"/>
                </a:lnTo>
                <a:lnTo>
                  <a:pt x="171016" y="27832"/>
                </a:lnTo>
                <a:lnTo>
                  <a:pt x="136538" y="7812"/>
                </a:lnTo>
                <a:lnTo>
                  <a:pt x="99604" y="0"/>
                </a:lnTo>
                <a:lnTo>
                  <a:pt x="87334" y="21"/>
                </a:lnTo>
                <a:lnTo>
                  <a:pt x="41812" y="12732"/>
                </a:lnTo>
                <a:lnTo>
                  <a:pt x="28155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" name="object 878"/>
          <p:cNvSpPr/>
          <p:nvPr/>
        </p:nvSpPr>
        <p:spPr>
          <a:xfrm>
            <a:off x="7267393" y="3743844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54461" y="0"/>
                </a:moveTo>
                <a:lnTo>
                  <a:pt x="17272" y="13813"/>
                </a:lnTo>
                <a:lnTo>
                  <a:pt x="0" y="45043"/>
                </a:lnTo>
                <a:lnTo>
                  <a:pt x="929" y="56375"/>
                </a:lnTo>
                <a:lnTo>
                  <a:pt x="35984" y="90478"/>
                </a:lnTo>
                <a:lnTo>
                  <a:pt x="60615" y="94841"/>
                </a:lnTo>
                <a:lnTo>
                  <a:pt x="72674" y="93851"/>
                </a:lnTo>
                <a:lnTo>
                  <a:pt x="112869" y="64754"/>
                </a:lnTo>
                <a:lnTo>
                  <a:pt x="117587" y="42842"/>
                </a:lnTo>
                <a:lnTo>
                  <a:pt x="115165" y="32369"/>
                </a:lnTo>
                <a:lnTo>
                  <a:pt x="79319" y="2710"/>
                </a:lnTo>
                <a:lnTo>
                  <a:pt x="54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" name="object 879"/>
          <p:cNvSpPr/>
          <p:nvPr/>
        </p:nvSpPr>
        <p:spPr>
          <a:xfrm>
            <a:off x="5563535" y="5062174"/>
            <a:ext cx="885443" cy="2444059"/>
          </a:xfrm>
          <a:custGeom>
            <a:avLst/>
            <a:gdLst/>
            <a:ahLst/>
            <a:cxnLst/>
            <a:rect l="l" t="t" r="r" b="b"/>
            <a:pathLst>
              <a:path w="885443" h="2444059">
                <a:moveTo>
                  <a:pt x="762825" y="0"/>
                </a:moveTo>
                <a:lnTo>
                  <a:pt x="878281" y="92989"/>
                </a:lnTo>
                <a:lnTo>
                  <a:pt x="885444" y="209753"/>
                </a:lnTo>
                <a:lnTo>
                  <a:pt x="647941" y="397065"/>
                </a:lnTo>
                <a:lnTo>
                  <a:pt x="146050" y="397065"/>
                </a:lnTo>
                <a:lnTo>
                  <a:pt x="0" y="512165"/>
                </a:lnTo>
                <a:lnTo>
                  <a:pt x="0" y="24440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" name="object 880"/>
          <p:cNvSpPr/>
          <p:nvPr/>
        </p:nvSpPr>
        <p:spPr>
          <a:xfrm>
            <a:off x="5487325" y="5207641"/>
            <a:ext cx="834351" cy="2298592"/>
          </a:xfrm>
          <a:custGeom>
            <a:avLst/>
            <a:gdLst/>
            <a:ahLst/>
            <a:cxnLst/>
            <a:rect l="l" t="t" r="r" b="b"/>
            <a:pathLst>
              <a:path w="834351" h="2298592">
                <a:moveTo>
                  <a:pt x="829919" y="0"/>
                </a:moveTo>
                <a:lnTo>
                  <a:pt x="834351" y="80251"/>
                </a:lnTo>
                <a:lnTo>
                  <a:pt x="670267" y="210680"/>
                </a:lnTo>
                <a:lnTo>
                  <a:pt x="157314" y="210680"/>
                </a:lnTo>
                <a:lnTo>
                  <a:pt x="0" y="335559"/>
                </a:lnTo>
                <a:lnTo>
                  <a:pt x="0" y="229859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" name="object 881"/>
          <p:cNvSpPr/>
          <p:nvPr/>
        </p:nvSpPr>
        <p:spPr>
          <a:xfrm>
            <a:off x="6275692" y="5151132"/>
            <a:ext cx="117071" cy="94615"/>
          </a:xfrm>
          <a:custGeom>
            <a:avLst/>
            <a:gdLst/>
            <a:ahLst/>
            <a:cxnLst/>
            <a:rect l="l" t="t" r="r" b="b"/>
            <a:pathLst>
              <a:path w="117071" h="94615">
                <a:moveTo>
                  <a:pt x="63217" y="0"/>
                </a:moveTo>
                <a:lnTo>
                  <a:pt x="16425" y="13821"/>
                </a:lnTo>
                <a:lnTo>
                  <a:pt x="0" y="43729"/>
                </a:lnTo>
                <a:lnTo>
                  <a:pt x="1096" y="54546"/>
                </a:lnTo>
                <a:lnTo>
                  <a:pt x="24443" y="86728"/>
                </a:lnTo>
                <a:lnTo>
                  <a:pt x="58201" y="94615"/>
                </a:lnTo>
                <a:lnTo>
                  <a:pt x="70466" y="93160"/>
                </a:lnTo>
                <a:lnTo>
                  <a:pt x="106373" y="75534"/>
                </a:lnTo>
                <a:lnTo>
                  <a:pt x="117071" y="43709"/>
                </a:lnTo>
                <a:lnTo>
                  <a:pt x="114094" y="32575"/>
                </a:lnTo>
                <a:lnTo>
                  <a:pt x="75617" y="1904"/>
                </a:lnTo>
                <a:lnTo>
                  <a:pt x="632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" name="object 882"/>
          <p:cNvSpPr/>
          <p:nvPr/>
        </p:nvSpPr>
        <p:spPr>
          <a:xfrm>
            <a:off x="6275692" y="5151132"/>
            <a:ext cx="117071" cy="94615"/>
          </a:xfrm>
          <a:custGeom>
            <a:avLst/>
            <a:gdLst/>
            <a:ahLst/>
            <a:cxnLst/>
            <a:rect l="l" t="t" r="r" b="b"/>
            <a:pathLst>
              <a:path w="117071" h="94615">
                <a:moveTo>
                  <a:pt x="16425" y="13821"/>
                </a:moveTo>
                <a:lnTo>
                  <a:pt x="26786" y="7150"/>
                </a:lnTo>
                <a:lnTo>
                  <a:pt x="38344" y="2623"/>
                </a:lnTo>
                <a:lnTo>
                  <a:pt x="50640" y="239"/>
                </a:lnTo>
                <a:lnTo>
                  <a:pt x="63217" y="0"/>
                </a:lnTo>
                <a:lnTo>
                  <a:pt x="75617" y="1904"/>
                </a:lnTo>
                <a:lnTo>
                  <a:pt x="114094" y="32575"/>
                </a:lnTo>
                <a:lnTo>
                  <a:pt x="117071" y="43709"/>
                </a:lnTo>
                <a:lnTo>
                  <a:pt x="116747" y="54872"/>
                </a:lnTo>
                <a:lnTo>
                  <a:pt x="82770" y="89542"/>
                </a:lnTo>
                <a:lnTo>
                  <a:pt x="58201" y="94615"/>
                </a:lnTo>
                <a:lnTo>
                  <a:pt x="46255" y="93981"/>
                </a:lnTo>
                <a:lnTo>
                  <a:pt x="5449" y="65511"/>
                </a:lnTo>
                <a:lnTo>
                  <a:pt x="0" y="43729"/>
                </a:lnTo>
                <a:lnTo>
                  <a:pt x="2027" y="33350"/>
                </a:lnTo>
                <a:lnTo>
                  <a:pt x="7047" y="23701"/>
                </a:lnTo>
                <a:lnTo>
                  <a:pt x="14929" y="15071"/>
                </a:lnTo>
                <a:lnTo>
                  <a:pt x="16425" y="1382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" name="object 883"/>
          <p:cNvSpPr/>
          <p:nvPr/>
        </p:nvSpPr>
        <p:spPr>
          <a:xfrm>
            <a:off x="2311025" y="1660313"/>
            <a:ext cx="117597" cy="94842"/>
          </a:xfrm>
          <a:custGeom>
            <a:avLst/>
            <a:gdLst/>
            <a:ahLst/>
            <a:cxnLst/>
            <a:rect l="l" t="t" r="r" b="b"/>
            <a:pathLst>
              <a:path w="117597" h="94842">
                <a:moveTo>
                  <a:pt x="63122" y="0"/>
                </a:moveTo>
                <a:lnTo>
                  <a:pt x="16262" y="14020"/>
                </a:lnTo>
                <a:lnTo>
                  <a:pt x="0" y="42853"/>
                </a:lnTo>
                <a:lnTo>
                  <a:pt x="730" y="53755"/>
                </a:lnTo>
                <a:lnTo>
                  <a:pt x="22932" y="85803"/>
                </a:lnTo>
                <a:lnTo>
                  <a:pt x="56982" y="94842"/>
                </a:lnTo>
                <a:lnTo>
                  <a:pt x="69320" y="93735"/>
                </a:lnTo>
                <a:lnTo>
                  <a:pt x="104787" y="77306"/>
                </a:lnTo>
                <a:lnTo>
                  <a:pt x="117597" y="45040"/>
                </a:lnTo>
                <a:lnTo>
                  <a:pt x="115182" y="33823"/>
                </a:lnTo>
                <a:lnTo>
                  <a:pt x="87242" y="5843"/>
                </a:lnTo>
                <a:lnTo>
                  <a:pt x="631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" name="object 884"/>
          <p:cNvSpPr/>
          <p:nvPr/>
        </p:nvSpPr>
        <p:spPr>
          <a:xfrm>
            <a:off x="2535530" y="1146658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63109" y="0"/>
                </a:moveTo>
                <a:lnTo>
                  <a:pt x="16242" y="14028"/>
                </a:lnTo>
                <a:lnTo>
                  <a:pt x="0" y="42866"/>
                </a:lnTo>
                <a:lnTo>
                  <a:pt x="734" y="53769"/>
                </a:lnTo>
                <a:lnTo>
                  <a:pt x="22939" y="85825"/>
                </a:lnTo>
                <a:lnTo>
                  <a:pt x="56994" y="94854"/>
                </a:lnTo>
                <a:lnTo>
                  <a:pt x="69331" y="93745"/>
                </a:lnTo>
                <a:lnTo>
                  <a:pt x="104797" y="77311"/>
                </a:lnTo>
                <a:lnTo>
                  <a:pt x="117599" y="45041"/>
                </a:lnTo>
                <a:lnTo>
                  <a:pt x="115183" y="33823"/>
                </a:lnTo>
                <a:lnTo>
                  <a:pt x="87227" y="5835"/>
                </a:lnTo>
                <a:lnTo>
                  <a:pt x="63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" name="object 885"/>
          <p:cNvSpPr/>
          <p:nvPr/>
        </p:nvSpPr>
        <p:spPr>
          <a:xfrm>
            <a:off x="2203271" y="186287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" name="object 886"/>
          <p:cNvSpPr/>
          <p:nvPr/>
        </p:nvSpPr>
        <p:spPr>
          <a:xfrm>
            <a:off x="3882574" y="318678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63104" y="0"/>
                </a:moveTo>
                <a:lnTo>
                  <a:pt x="16248" y="14023"/>
                </a:lnTo>
                <a:lnTo>
                  <a:pt x="0" y="42857"/>
                </a:lnTo>
                <a:lnTo>
                  <a:pt x="733" y="53759"/>
                </a:lnTo>
                <a:lnTo>
                  <a:pt x="22937" y="85816"/>
                </a:lnTo>
                <a:lnTo>
                  <a:pt x="56984" y="94852"/>
                </a:lnTo>
                <a:lnTo>
                  <a:pt x="69321" y="93743"/>
                </a:lnTo>
                <a:lnTo>
                  <a:pt x="104789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27" y="5838"/>
                </a:lnTo>
                <a:lnTo>
                  <a:pt x="63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" name="object 887"/>
          <p:cNvSpPr/>
          <p:nvPr/>
        </p:nvSpPr>
        <p:spPr>
          <a:xfrm>
            <a:off x="2939648" y="414896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61"/>
                </a:lnTo>
                <a:lnTo>
                  <a:pt x="730" y="53764"/>
                </a:lnTo>
                <a:lnTo>
                  <a:pt x="22928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9"/>
                </a:lnTo>
                <a:lnTo>
                  <a:pt x="115172" y="33831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" name="object 888"/>
          <p:cNvSpPr/>
          <p:nvPr/>
        </p:nvSpPr>
        <p:spPr>
          <a:xfrm>
            <a:off x="3128238" y="3056559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63115" y="0"/>
                </a:moveTo>
                <a:lnTo>
                  <a:pt x="16264" y="14020"/>
                </a:lnTo>
                <a:lnTo>
                  <a:pt x="0" y="42856"/>
                </a:lnTo>
                <a:lnTo>
                  <a:pt x="729" y="53759"/>
                </a:lnTo>
                <a:lnTo>
                  <a:pt x="22922" y="85813"/>
                </a:lnTo>
                <a:lnTo>
                  <a:pt x="56972" y="94853"/>
                </a:lnTo>
                <a:lnTo>
                  <a:pt x="69310" y="93745"/>
                </a:lnTo>
                <a:lnTo>
                  <a:pt x="104777" y="77316"/>
                </a:lnTo>
                <a:lnTo>
                  <a:pt x="117587" y="45050"/>
                </a:lnTo>
                <a:lnTo>
                  <a:pt x="115172" y="33833"/>
                </a:lnTo>
                <a:lnTo>
                  <a:pt x="87235" y="5849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" name="object 889"/>
          <p:cNvSpPr/>
          <p:nvPr/>
        </p:nvSpPr>
        <p:spPr>
          <a:xfrm>
            <a:off x="3397642" y="333147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" name="object 890"/>
          <p:cNvSpPr/>
          <p:nvPr/>
        </p:nvSpPr>
        <p:spPr>
          <a:xfrm>
            <a:off x="4367505" y="5009878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63121" y="0"/>
                </a:moveTo>
                <a:lnTo>
                  <a:pt x="16270" y="14016"/>
                </a:lnTo>
                <a:lnTo>
                  <a:pt x="0" y="42848"/>
                </a:lnTo>
                <a:lnTo>
                  <a:pt x="728" y="53749"/>
                </a:lnTo>
                <a:lnTo>
                  <a:pt x="22923" y="85802"/>
                </a:lnTo>
                <a:lnTo>
                  <a:pt x="56977" y="94841"/>
                </a:lnTo>
                <a:lnTo>
                  <a:pt x="69317" y="93735"/>
                </a:lnTo>
                <a:lnTo>
                  <a:pt x="104782" y="77311"/>
                </a:lnTo>
                <a:lnTo>
                  <a:pt x="117599" y="45049"/>
                </a:lnTo>
                <a:lnTo>
                  <a:pt x="115185" y="33834"/>
                </a:lnTo>
                <a:lnTo>
                  <a:pt x="87244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" name="object 891"/>
          <p:cNvSpPr/>
          <p:nvPr/>
        </p:nvSpPr>
        <p:spPr>
          <a:xfrm>
            <a:off x="3505405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" name="object 892"/>
          <p:cNvSpPr/>
          <p:nvPr/>
        </p:nvSpPr>
        <p:spPr>
          <a:xfrm>
            <a:off x="3505405" y="3418284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00315" y="13813"/>
                </a:moveTo>
                <a:lnTo>
                  <a:pt x="109414" y="23240"/>
                </a:lnTo>
                <a:lnTo>
                  <a:pt x="115171" y="33823"/>
                </a:lnTo>
                <a:lnTo>
                  <a:pt x="117586" y="45041"/>
                </a:lnTo>
                <a:lnTo>
                  <a:pt x="116661" y="56375"/>
                </a:lnTo>
                <a:lnTo>
                  <a:pt x="81611" y="90488"/>
                </a:lnTo>
                <a:lnTo>
                  <a:pt x="56977" y="94854"/>
                </a:lnTo>
                <a:lnTo>
                  <a:pt x="44919" y="93867"/>
                </a:lnTo>
                <a:lnTo>
                  <a:pt x="4723" y="64775"/>
                </a:lnTo>
                <a:lnTo>
                  <a:pt x="0" y="42860"/>
                </a:lnTo>
                <a:lnTo>
                  <a:pt x="2416" y="32386"/>
                </a:lnTo>
                <a:lnTo>
                  <a:pt x="38253" y="2717"/>
                </a:lnTo>
                <a:lnTo>
                  <a:pt x="63110" y="0"/>
                </a:lnTo>
                <a:lnTo>
                  <a:pt x="75487" y="1853"/>
                </a:lnTo>
                <a:lnTo>
                  <a:pt x="87230" y="5842"/>
                </a:lnTo>
                <a:lnTo>
                  <a:pt x="97892" y="11966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" name="object 893"/>
          <p:cNvSpPr/>
          <p:nvPr/>
        </p:nvSpPr>
        <p:spPr>
          <a:xfrm>
            <a:off x="4996129" y="223183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" name="object 894"/>
          <p:cNvSpPr/>
          <p:nvPr/>
        </p:nvSpPr>
        <p:spPr>
          <a:xfrm>
            <a:off x="4960213" y="2000336"/>
            <a:ext cx="117583" cy="94830"/>
          </a:xfrm>
          <a:custGeom>
            <a:avLst/>
            <a:gdLst/>
            <a:ahLst/>
            <a:cxnLst/>
            <a:rect l="l" t="t" r="r" b="b"/>
            <a:pathLst>
              <a:path w="117583" h="94830">
                <a:moveTo>
                  <a:pt x="63128" y="0"/>
                </a:moveTo>
                <a:lnTo>
                  <a:pt x="16275" y="14001"/>
                </a:lnTo>
                <a:lnTo>
                  <a:pt x="0" y="42834"/>
                </a:lnTo>
                <a:lnTo>
                  <a:pt x="726" y="53736"/>
                </a:lnTo>
                <a:lnTo>
                  <a:pt x="22917" y="85788"/>
                </a:lnTo>
                <a:lnTo>
                  <a:pt x="56963" y="94830"/>
                </a:lnTo>
                <a:lnTo>
                  <a:pt x="69300" y="93723"/>
                </a:lnTo>
                <a:lnTo>
                  <a:pt x="104769" y="77291"/>
                </a:lnTo>
                <a:lnTo>
                  <a:pt x="117583" y="45033"/>
                </a:lnTo>
                <a:lnTo>
                  <a:pt x="115167" y="33819"/>
                </a:lnTo>
                <a:lnTo>
                  <a:pt x="87250" y="5857"/>
                </a:lnTo>
                <a:lnTo>
                  <a:pt x="63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" name="object 895"/>
          <p:cNvSpPr/>
          <p:nvPr/>
        </p:nvSpPr>
        <p:spPr>
          <a:xfrm>
            <a:off x="3685003" y="344723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" name="object 896"/>
          <p:cNvSpPr/>
          <p:nvPr/>
        </p:nvSpPr>
        <p:spPr>
          <a:xfrm>
            <a:off x="4484261" y="2383767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63136" y="0"/>
                </a:moveTo>
                <a:lnTo>
                  <a:pt x="16285" y="13994"/>
                </a:lnTo>
                <a:lnTo>
                  <a:pt x="0" y="42828"/>
                </a:lnTo>
                <a:lnTo>
                  <a:pt x="724" y="53730"/>
                </a:lnTo>
                <a:lnTo>
                  <a:pt x="22906" y="85782"/>
                </a:lnTo>
                <a:lnTo>
                  <a:pt x="56955" y="94831"/>
                </a:lnTo>
                <a:lnTo>
                  <a:pt x="69292" y="93726"/>
                </a:lnTo>
                <a:lnTo>
                  <a:pt x="104758" y="77301"/>
                </a:lnTo>
                <a:lnTo>
                  <a:pt x="117574" y="45039"/>
                </a:lnTo>
                <a:lnTo>
                  <a:pt x="115160" y="33823"/>
                </a:lnTo>
                <a:lnTo>
                  <a:pt x="87259" y="5861"/>
                </a:lnTo>
                <a:lnTo>
                  <a:pt x="63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" name="object 897"/>
          <p:cNvSpPr/>
          <p:nvPr/>
        </p:nvSpPr>
        <p:spPr>
          <a:xfrm>
            <a:off x="3676024" y="2875705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" name="object 898"/>
          <p:cNvSpPr/>
          <p:nvPr/>
        </p:nvSpPr>
        <p:spPr>
          <a:xfrm>
            <a:off x="4771623" y="170371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" name="object 899"/>
          <p:cNvSpPr/>
          <p:nvPr/>
        </p:nvSpPr>
        <p:spPr>
          <a:xfrm>
            <a:off x="3325805" y="1942459"/>
            <a:ext cx="117577" cy="94843"/>
          </a:xfrm>
          <a:custGeom>
            <a:avLst/>
            <a:gdLst/>
            <a:ahLst/>
            <a:cxnLst/>
            <a:rect l="l" t="t" r="r" b="b"/>
            <a:pathLst>
              <a:path w="117577" h="94843">
                <a:moveTo>
                  <a:pt x="63123" y="0"/>
                </a:moveTo>
                <a:lnTo>
                  <a:pt x="16264" y="14002"/>
                </a:lnTo>
                <a:lnTo>
                  <a:pt x="0" y="42835"/>
                </a:lnTo>
                <a:lnTo>
                  <a:pt x="727" y="53741"/>
                </a:lnTo>
                <a:lnTo>
                  <a:pt x="22914" y="85804"/>
                </a:lnTo>
                <a:lnTo>
                  <a:pt x="56967" y="94843"/>
                </a:lnTo>
                <a:lnTo>
                  <a:pt x="69304" y="93736"/>
                </a:lnTo>
                <a:lnTo>
                  <a:pt x="104767" y="77306"/>
                </a:lnTo>
                <a:lnTo>
                  <a:pt x="117577" y="45035"/>
                </a:lnTo>
                <a:lnTo>
                  <a:pt x="115162" y="33818"/>
                </a:lnTo>
                <a:lnTo>
                  <a:pt x="87243" y="5853"/>
                </a:lnTo>
                <a:lnTo>
                  <a:pt x="63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" name="object 900"/>
          <p:cNvSpPr/>
          <p:nvPr/>
        </p:nvSpPr>
        <p:spPr>
          <a:xfrm>
            <a:off x="15519" y="3788259"/>
            <a:ext cx="1278602" cy="558715"/>
          </a:xfrm>
          <a:custGeom>
            <a:avLst/>
            <a:gdLst/>
            <a:ahLst/>
            <a:cxnLst/>
            <a:rect l="l" t="t" r="r" b="b"/>
            <a:pathLst>
              <a:path w="1278602" h="558715">
                <a:moveTo>
                  <a:pt x="1278602" y="555794"/>
                </a:moveTo>
                <a:lnTo>
                  <a:pt x="1141989" y="558715"/>
                </a:lnTo>
                <a:lnTo>
                  <a:pt x="787620" y="272990"/>
                </a:lnTo>
                <a:lnTo>
                  <a:pt x="612183" y="276229"/>
                </a:lnTo>
                <a:lnTo>
                  <a:pt x="450194" y="145660"/>
                </a:lnTo>
                <a:lnTo>
                  <a:pt x="174122" y="140275"/>
                </a:lnTo>
                <a:lnTo>
                  <a:pt x="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" name="object 901"/>
          <p:cNvSpPr/>
          <p:nvPr/>
        </p:nvSpPr>
        <p:spPr>
          <a:xfrm>
            <a:off x="15519" y="4165569"/>
            <a:ext cx="4112914" cy="3340664"/>
          </a:xfrm>
          <a:custGeom>
            <a:avLst/>
            <a:gdLst/>
            <a:ahLst/>
            <a:cxnLst/>
            <a:rect l="l" t="t" r="r" b="b"/>
            <a:pathLst>
              <a:path w="4112914" h="3340664">
                <a:moveTo>
                  <a:pt x="0" y="0"/>
                </a:moveTo>
                <a:lnTo>
                  <a:pt x="214166" y="172136"/>
                </a:lnTo>
                <a:lnTo>
                  <a:pt x="522446" y="174117"/>
                </a:lnTo>
                <a:lnTo>
                  <a:pt x="892041" y="471691"/>
                </a:lnTo>
                <a:lnTo>
                  <a:pt x="978401" y="468820"/>
                </a:lnTo>
                <a:lnTo>
                  <a:pt x="1213262" y="657974"/>
                </a:lnTo>
                <a:lnTo>
                  <a:pt x="1906631" y="666725"/>
                </a:lnTo>
                <a:lnTo>
                  <a:pt x="2314111" y="994969"/>
                </a:lnTo>
                <a:lnTo>
                  <a:pt x="2458408" y="995451"/>
                </a:lnTo>
                <a:lnTo>
                  <a:pt x="3232816" y="1619301"/>
                </a:lnTo>
                <a:lnTo>
                  <a:pt x="3225730" y="1805114"/>
                </a:lnTo>
                <a:lnTo>
                  <a:pt x="4112914" y="2523223"/>
                </a:lnTo>
                <a:lnTo>
                  <a:pt x="4112914" y="33406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" name="object 902"/>
          <p:cNvSpPr/>
          <p:nvPr/>
        </p:nvSpPr>
        <p:spPr>
          <a:xfrm>
            <a:off x="15519" y="4222657"/>
            <a:ext cx="3998607" cy="3283576"/>
          </a:xfrm>
          <a:custGeom>
            <a:avLst/>
            <a:gdLst/>
            <a:ahLst/>
            <a:cxnLst/>
            <a:rect l="l" t="t" r="r" b="b"/>
            <a:pathLst>
              <a:path w="3998607" h="3283576">
                <a:moveTo>
                  <a:pt x="0" y="0"/>
                </a:moveTo>
                <a:lnTo>
                  <a:pt x="201612" y="162296"/>
                </a:lnTo>
                <a:lnTo>
                  <a:pt x="500583" y="171529"/>
                </a:lnTo>
                <a:lnTo>
                  <a:pt x="870026" y="469090"/>
                </a:lnTo>
                <a:lnTo>
                  <a:pt x="956309" y="466207"/>
                </a:lnTo>
                <a:lnTo>
                  <a:pt x="1191132" y="655373"/>
                </a:lnTo>
                <a:lnTo>
                  <a:pt x="1884476" y="664123"/>
                </a:lnTo>
                <a:lnTo>
                  <a:pt x="2291943" y="992355"/>
                </a:lnTo>
                <a:lnTo>
                  <a:pt x="2436253" y="992850"/>
                </a:lnTo>
                <a:lnTo>
                  <a:pt x="3191103" y="1600964"/>
                </a:lnTo>
                <a:lnTo>
                  <a:pt x="3191319" y="1788607"/>
                </a:lnTo>
                <a:lnTo>
                  <a:pt x="3998607" y="2438364"/>
                </a:lnTo>
                <a:lnTo>
                  <a:pt x="3998607" y="32835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" name="object 903"/>
          <p:cNvSpPr/>
          <p:nvPr/>
        </p:nvSpPr>
        <p:spPr>
          <a:xfrm>
            <a:off x="15519" y="4295265"/>
            <a:ext cx="3808111" cy="3210967"/>
          </a:xfrm>
          <a:custGeom>
            <a:avLst/>
            <a:gdLst/>
            <a:ahLst/>
            <a:cxnLst/>
            <a:rect l="l" t="t" r="r" b="b"/>
            <a:pathLst>
              <a:path w="3808111" h="3210967">
                <a:moveTo>
                  <a:pt x="0" y="0"/>
                </a:moveTo>
                <a:lnTo>
                  <a:pt x="178807" y="143865"/>
                </a:lnTo>
                <a:lnTo>
                  <a:pt x="487074" y="145999"/>
                </a:lnTo>
                <a:lnTo>
                  <a:pt x="856669" y="443636"/>
                </a:lnTo>
                <a:lnTo>
                  <a:pt x="934037" y="448056"/>
                </a:lnTo>
                <a:lnTo>
                  <a:pt x="1168899" y="637209"/>
                </a:lnTo>
                <a:lnTo>
                  <a:pt x="1871272" y="638746"/>
                </a:lnTo>
                <a:lnTo>
                  <a:pt x="2278752" y="966990"/>
                </a:lnTo>
                <a:lnTo>
                  <a:pt x="2423049" y="967486"/>
                </a:lnTo>
                <a:lnTo>
                  <a:pt x="3158379" y="1559864"/>
                </a:lnTo>
                <a:lnTo>
                  <a:pt x="3146873" y="1756587"/>
                </a:lnTo>
                <a:lnTo>
                  <a:pt x="3808111" y="2292693"/>
                </a:lnTo>
                <a:lnTo>
                  <a:pt x="3808111" y="321096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" name="object 904"/>
          <p:cNvSpPr/>
          <p:nvPr/>
        </p:nvSpPr>
        <p:spPr>
          <a:xfrm>
            <a:off x="15519" y="4367530"/>
            <a:ext cx="3770016" cy="3138703"/>
          </a:xfrm>
          <a:custGeom>
            <a:avLst/>
            <a:gdLst/>
            <a:ahLst/>
            <a:cxnLst/>
            <a:rect l="l" t="t" r="r" b="b"/>
            <a:pathLst>
              <a:path w="3770016" h="3138703">
                <a:moveTo>
                  <a:pt x="0" y="0"/>
                </a:moveTo>
                <a:lnTo>
                  <a:pt x="157082" y="126380"/>
                </a:lnTo>
                <a:lnTo>
                  <a:pt x="465108" y="128386"/>
                </a:lnTo>
                <a:lnTo>
                  <a:pt x="834602" y="425947"/>
                </a:lnTo>
                <a:lnTo>
                  <a:pt x="920911" y="423064"/>
                </a:lnTo>
                <a:lnTo>
                  <a:pt x="1155746" y="612218"/>
                </a:lnTo>
                <a:lnTo>
                  <a:pt x="1849128" y="620968"/>
                </a:lnTo>
                <a:lnTo>
                  <a:pt x="2256582" y="949213"/>
                </a:lnTo>
                <a:lnTo>
                  <a:pt x="2400880" y="949708"/>
                </a:lnTo>
                <a:lnTo>
                  <a:pt x="3116652" y="1526339"/>
                </a:lnTo>
                <a:lnTo>
                  <a:pt x="3110848" y="1724903"/>
                </a:lnTo>
                <a:lnTo>
                  <a:pt x="3770016" y="2256601"/>
                </a:lnTo>
                <a:lnTo>
                  <a:pt x="3770016" y="31387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" name="object 905"/>
          <p:cNvSpPr/>
          <p:nvPr/>
        </p:nvSpPr>
        <p:spPr>
          <a:xfrm>
            <a:off x="15519" y="4425807"/>
            <a:ext cx="3719210" cy="3080426"/>
          </a:xfrm>
          <a:custGeom>
            <a:avLst/>
            <a:gdLst/>
            <a:ahLst/>
            <a:cxnLst/>
            <a:rect l="l" t="t" r="r" b="b"/>
            <a:pathLst>
              <a:path w="3719210" h="3080426">
                <a:moveTo>
                  <a:pt x="0" y="0"/>
                </a:moveTo>
                <a:lnTo>
                  <a:pt x="143512" y="115363"/>
                </a:lnTo>
                <a:lnTo>
                  <a:pt x="442762" y="124583"/>
                </a:lnTo>
                <a:lnTo>
                  <a:pt x="812345" y="422144"/>
                </a:lnTo>
                <a:lnTo>
                  <a:pt x="898692" y="419287"/>
                </a:lnTo>
                <a:lnTo>
                  <a:pt x="1133540" y="608428"/>
                </a:lnTo>
                <a:lnTo>
                  <a:pt x="1835901" y="609952"/>
                </a:lnTo>
                <a:lnTo>
                  <a:pt x="2243381" y="938196"/>
                </a:lnTo>
                <a:lnTo>
                  <a:pt x="2378712" y="945918"/>
                </a:lnTo>
                <a:lnTo>
                  <a:pt x="3074939" y="1506801"/>
                </a:lnTo>
                <a:lnTo>
                  <a:pt x="3068487" y="1707207"/>
                </a:lnTo>
                <a:lnTo>
                  <a:pt x="3719210" y="2234485"/>
                </a:lnTo>
                <a:lnTo>
                  <a:pt x="3719210" y="30804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" name="object 906"/>
          <p:cNvSpPr/>
          <p:nvPr/>
        </p:nvSpPr>
        <p:spPr>
          <a:xfrm>
            <a:off x="15519" y="4570384"/>
            <a:ext cx="3630307" cy="2935849"/>
          </a:xfrm>
          <a:custGeom>
            <a:avLst/>
            <a:gdLst/>
            <a:ahLst/>
            <a:cxnLst/>
            <a:rect l="l" t="t" r="r" b="b"/>
            <a:pathLst>
              <a:path w="3630307" h="2935849">
                <a:moveTo>
                  <a:pt x="0" y="0"/>
                </a:moveTo>
                <a:lnTo>
                  <a:pt x="99212" y="79762"/>
                </a:lnTo>
                <a:lnTo>
                  <a:pt x="407428" y="81731"/>
                </a:lnTo>
                <a:lnTo>
                  <a:pt x="776998" y="379305"/>
                </a:lnTo>
                <a:lnTo>
                  <a:pt x="863333" y="376434"/>
                </a:lnTo>
                <a:lnTo>
                  <a:pt x="1098181" y="565588"/>
                </a:lnTo>
                <a:lnTo>
                  <a:pt x="1791576" y="574339"/>
                </a:lnTo>
                <a:lnTo>
                  <a:pt x="2199043" y="902583"/>
                </a:lnTo>
                <a:lnTo>
                  <a:pt x="2343340" y="903078"/>
                </a:lnTo>
                <a:lnTo>
                  <a:pt x="3000489" y="1432452"/>
                </a:lnTo>
                <a:lnTo>
                  <a:pt x="2990075" y="1643806"/>
                </a:lnTo>
                <a:lnTo>
                  <a:pt x="3630307" y="2162258"/>
                </a:lnTo>
                <a:lnTo>
                  <a:pt x="3630307" y="293584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" name="object 907"/>
          <p:cNvSpPr/>
          <p:nvPr/>
        </p:nvSpPr>
        <p:spPr>
          <a:xfrm>
            <a:off x="15519" y="4627413"/>
            <a:ext cx="3592214" cy="2878820"/>
          </a:xfrm>
          <a:custGeom>
            <a:avLst/>
            <a:gdLst/>
            <a:ahLst/>
            <a:cxnLst/>
            <a:rect l="l" t="t" r="r" b="b"/>
            <a:pathLst>
              <a:path w="3592214" h="2878820">
                <a:moveTo>
                  <a:pt x="0" y="0"/>
                </a:moveTo>
                <a:lnTo>
                  <a:pt x="86455" y="69649"/>
                </a:lnTo>
                <a:lnTo>
                  <a:pt x="394442" y="71808"/>
                </a:lnTo>
                <a:lnTo>
                  <a:pt x="763911" y="369445"/>
                </a:lnTo>
                <a:lnTo>
                  <a:pt x="841216" y="373852"/>
                </a:lnTo>
                <a:lnTo>
                  <a:pt x="1076039" y="563018"/>
                </a:lnTo>
                <a:lnTo>
                  <a:pt x="1778387" y="564555"/>
                </a:lnTo>
                <a:lnTo>
                  <a:pt x="2185841" y="892774"/>
                </a:lnTo>
                <a:lnTo>
                  <a:pt x="2321172" y="900533"/>
                </a:lnTo>
                <a:lnTo>
                  <a:pt x="2958776" y="1414172"/>
                </a:lnTo>
                <a:lnTo>
                  <a:pt x="2954064" y="1627354"/>
                </a:lnTo>
                <a:lnTo>
                  <a:pt x="3592214" y="2141412"/>
                </a:lnTo>
                <a:lnTo>
                  <a:pt x="3592214" y="287882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" name="object 908"/>
          <p:cNvSpPr/>
          <p:nvPr/>
        </p:nvSpPr>
        <p:spPr>
          <a:xfrm>
            <a:off x="15519" y="4700511"/>
            <a:ext cx="3541410" cy="2805722"/>
          </a:xfrm>
          <a:custGeom>
            <a:avLst/>
            <a:gdLst/>
            <a:ahLst/>
            <a:cxnLst/>
            <a:rect l="l" t="t" r="r" b="b"/>
            <a:pathLst>
              <a:path w="3541410" h="2805722">
                <a:moveTo>
                  <a:pt x="0" y="0"/>
                </a:moveTo>
                <a:lnTo>
                  <a:pt x="63921" y="51360"/>
                </a:lnTo>
                <a:lnTo>
                  <a:pt x="372074" y="53341"/>
                </a:lnTo>
                <a:lnTo>
                  <a:pt x="741631" y="350915"/>
                </a:lnTo>
                <a:lnTo>
                  <a:pt x="827978" y="348045"/>
                </a:lnTo>
                <a:lnTo>
                  <a:pt x="1062840" y="537199"/>
                </a:lnTo>
                <a:lnTo>
                  <a:pt x="1756221" y="545936"/>
                </a:lnTo>
                <a:lnTo>
                  <a:pt x="2163676" y="874193"/>
                </a:lnTo>
                <a:lnTo>
                  <a:pt x="2307986" y="874676"/>
                </a:lnTo>
                <a:lnTo>
                  <a:pt x="2926044" y="1372579"/>
                </a:lnTo>
                <a:lnTo>
                  <a:pt x="2911680" y="1594842"/>
                </a:lnTo>
                <a:lnTo>
                  <a:pt x="3541410" y="2104480"/>
                </a:lnTo>
                <a:lnTo>
                  <a:pt x="3541410" y="280572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" name="object 909"/>
          <p:cNvSpPr/>
          <p:nvPr/>
        </p:nvSpPr>
        <p:spPr>
          <a:xfrm>
            <a:off x="15519" y="3831631"/>
            <a:ext cx="2508130" cy="1036659"/>
          </a:xfrm>
          <a:custGeom>
            <a:avLst/>
            <a:gdLst/>
            <a:ahLst/>
            <a:cxnLst/>
            <a:rect l="l" t="t" r="r" b="b"/>
            <a:pathLst>
              <a:path w="2508130" h="1036659">
                <a:moveTo>
                  <a:pt x="0" y="0"/>
                </a:moveTo>
                <a:lnTo>
                  <a:pt x="354502" y="285581"/>
                </a:lnTo>
                <a:lnTo>
                  <a:pt x="762401" y="281403"/>
                </a:lnTo>
                <a:lnTo>
                  <a:pt x="1030599" y="497468"/>
                </a:lnTo>
                <a:lnTo>
                  <a:pt x="1032733" y="571522"/>
                </a:lnTo>
                <a:lnTo>
                  <a:pt x="1137610" y="656027"/>
                </a:lnTo>
                <a:lnTo>
                  <a:pt x="1256825" y="650770"/>
                </a:lnTo>
                <a:lnTo>
                  <a:pt x="1476687" y="827897"/>
                </a:lnTo>
                <a:lnTo>
                  <a:pt x="2000613" y="830386"/>
                </a:lnTo>
                <a:lnTo>
                  <a:pt x="2082375" y="896235"/>
                </a:lnTo>
                <a:lnTo>
                  <a:pt x="2335804" y="897835"/>
                </a:lnTo>
                <a:lnTo>
                  <a:pt x="2508130" y="103665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" name="object 910"/>
          <p:cNvSpPr/>
          <p:nvPr/>
        </p:nvSpPr>
        <p:spPr>
          <a:xfrm>
            <a:off x="15519" y="3903968"/>
            <a:ext cx="2722111" cy="1126621"/>
          </a:xfrm>
          <a:custGeom>
            <a:avLst/>
            <a:gdLst/>
            <a:ahLst/>
            <a:cxnLst/>
            <a:rect l="l" t="t" r="r" b="b"/>
            <a:pathLst>
              <a:path w="2722111" h="1126621">
                <a:moveTo>
                  <a:pt x="0" y="0"/>
                </a:moveTo>
                <a:lnTo>
                  <a:pt x="323411" y="260544"/>
                </a:lnTo>
                <a:lnTo>
                  <a:pt x="731310" y="256366"/>
                </a:lnTo>
                <a:lnTo>
                  <a:pt x="999509" y="472431"/>
                </a:lnTo>
                <a:lnTo>
                  <a:pt x="1010621" y="539271"/>
                </a:lnTo>
                <a:lnTo>
                  <a:pt x="1115510" y="623751"/>
                </a:lnTo>
                <a:lnTo>
                  <a:pt x="1225746" y="625733"/>
                </a:lnTo>
                <a:lnTo>
                  <a:pt x="1445583" y="802847"/>
                </a:lnTo>
                <a:lnTo>
                  <a:pt x="1969535" y="805349"/>
                </a:lnTo>
                <a:lnTo>
                  <a:pt x="2051297" y="871198"/>
                </a:lnTo>
                <a:lnTo>
                  <a:pt x="2304726" y="872798"/>
                </a:lnTo>
                <a:lnTo>
                  <a:pt x="2618949" y="1125948"/>
                </a:lnTo>
                <a:lnTo>
                  <a:pt x="2722111" y="112662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" name="object 911"/>
          <p:cNvSpPr/>
          <p:nvPr/>
        </p:nvSpPr>
        <p:spPr>
          <a:xfrm>
            <a:off x="1689136" y="5639921"/>
            <a:ext cx="1664589" cy="1866311"/>
          </a:xfrm>
          <a:custGeom>
            <a:avLst/>
            <a:gdLst/>
            <a:ahLst/>
            <a:cxnLst/>
            <a:rect l="l" t="t" r="r" b="b"/>
            <a:pathLst>
              <a:path w="1664589" h="1866311">
                <a:moveTo>
                  <a:pt x="0" y="53098"/>
                </a:moveTo>
                <a:lnTo>
                  <a:pt x="65595" y="0"/>
                </a:lnTo>
                <a:lnTo>
                  <a:pt x="159385" y="1028"/>
                </a:lnTo>
                <a:lnTo>
                  <a:pt x="296214" y="111328"/>
                </a:lnTo>
                <a:lnTo>
                  <a:pt x="438251" y="110045"/>
                </a:lnTo>
                <a:lnTo>
                  <a:pt x="1052664" y="605028"/>
                </a:lnTo>
                <a:lnTo>
                  <a:pt x="1049921" y="819353"/>
                </a:lnTo>
                <a:lnTo>
                  <a:pt x="1664589" y="1313992"/>
                </a:lnTo>
                <a:lnTo>
                  <a:pt x="1664589" y="1866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" name="object 912"/>
          <p:cNvSpPr/>
          <p:nvPr/>
        </p:nvSpPr>
        <p:spPr>
          <a:xfrm>
            <a:off x="1820899" y="5835384"/>
            <a:ext cx="1482026" cy="1670848"/>
          </a:xfrm>
          <a:custGeom>
            <a:avLst/>
            <a:gdLst/>
            <a:ahLst/>
            <a:cxnLst/>
            <a:rect l="l" t="t" r="r" b="b"/>
            <a:pathLst>
              <a:path w="1482026" h="1670848">
                <a:moveTo>
                  <a:pt x="0" y="52971"/>
                </a:moveTo>
                <a:lnTo>
                  <a:pt x="66890" y="0"/>
                </a:lnTo>
                <a:lnTo>
                  <a:pt x="310654" y="5232"/>
                </a:lnTo>
                <a:lnTo>
                  <a:pt x="597560" y="236118"/>
                </a:lnTo>
                <a:lnTo>
                  <a:pt x="586905" y="502348"/>
                </a:lnTo>
                <a:lnTo>
                  <a:pt x="648119" y="551586"/>
                </a:lnTo>
                <a:lnTo>
                  <a:pt x="735584" y="551548"/>
                </a:lnTo>
                <a:lnTo>
                  <a:pt x="1482026" y="1154709"/>
                </a:lnTo>
                <a:lnTo>
                  <a:pt x="1482026" y="167084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" name="object 913"/>
          <p:cNvSpPr/>
          <p:nvPr/>
        </p:nvSpPr>
        <p:spPr>
          <a:xfrm>
            <a:off x="1871823" y="5999432"/>
            <a:ext cx="1380312" cy="1506801"/>
          </a:xfrm>
          <a:custGeom>
            <a:avLst/>
            <a:gdLst/>
            <a:ahLst/>
            <a:cxnLst/>
            <a:rect l="l" t="t" r="r" b="b"/>
            <a:pathLst>
              <a:path w="1380312" h="1506801">
                <a:moveTo>
                  <a:pt x="0" y="0"/>
                </a:moveTo>
                <a:lnTo>
                  <a:pt x="540740" y="432231"/>
                </a:lnTo>
                <a:lnTo>
                  <a:pt x="640143" y="428028"/>
                </a:lnTo>
                <a:lnTo>
                  <a:pt x="1380312" y="1026833"/>
                </a:lnTo>
                <a:lnTo>
                  <a:pt x="1380312" y="15068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" name="object 914"/>
          <p:cNvSpPr/>
          <p:nvPr/>
        </p:nvSpPr>
        <p:spPr>
          <a:xfrm>
            <a:off x="1499927" y="5690874"/>
            <a:ext cx="1726806" cy="1815359"/>
          </a:xfrm>
          <a:custGeom>
            <a:avLst/>
            <a:gdLst/>
            <a:ahLst/>
            <a:cxnLst/>
            <a:rect l="l" t="t" r="r" b="b"/>
            <a:pathLst>
              <a:path w="1726806" h="1815359">
                <a:moveTo>
                  <a:pt x="0" y="0"/>
                </a:moveTo>
                <a:lnTo>
                  <a:pt x="3403" y="136931"/>
                </a:lnTo>
                <a:lnTo>
                  <a:pt x="833335" y="804621"/>
                </a:lnTo>
                <a:lnTo>
                  <a:pt x="1041857" y="802144"/>
                </a:lnTo>
                <a:lnTo>
                  <a:pt x="1726806" y="1357083"/>
                </a:lnTo>
                <a:lnTo>
                  <a:pt x="1726806" y="1815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" name="object 915"/>
          <p:cNvSpPr/>
          <p:nvPr/>
        </p:nvSpPr>
        <p:spPr>
          <a:xfrm>
            <a:off x="741859" y="5304926"/>
            <a:ext cx="2459469" cy="2201307"/>
          </a:xfrm>
          <a:custGeom>
            <a:avLst/>
            <a:gdLst/>
            <a:ahLst/>
            <a:cxnLst/>
            <a:rect l="l" t="t" r="r" b="b"/>
            <a:pathLst>
              <a:path w="2459469" h="2201307">
                <a:moveTo>
                  <a:pt x="0" y="0"/>
                </a:moveTo>
                <a:lnTo>
                  <a:pt x="210972" y="167182"/>
                </a:lnTo>
                <a:lnTo>
                  <a:pt x="467639" y="170002"/>
                </a:lnTo>
                <a:lnTo>
                  <a:pt x="628103" y="298577"/>
                </a:lnTo>
                <a:lnTo>
                  <a:pt x="616191" y="476732"/>
                </a:lnTo>
                <a:lnTo>
                  <a:pt x="1561312" y="1237957"/>
                </a:lnTo>
                <a:lnTo>
                  <a:pt x="1804187" y="1233932"/>
                </a:lnTo>
                <a:lnTo>
                  <a:pt x="2459469" y="1764741"/>
                </a:lnTo>
                <a:lnTo>
                  <a:pt x="2459469" y="22013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" name="object 916"/>
          <p:cNvSpPr/>
          <p:nvPr/>
        </p:nvSpPr>
        <p:spPr>
          <a:xfrm>
            <a:off x="534219" y="5210878"/>
            <a:ext cx="2629014" cy="2295354"/>
          </a:xfrm>
          <a:custGeom>
            <a:avLst/>
            <a:gdLst/>
            <a:ahLst/>
            <a:cxnLst/>
            <a:rect l="l" t="t" r="r" b="b"/>
            <a:pathLst>
              <a:path w="2629014" h="2295354">
                <a:moveTo>
                  <a:pt x="0" y="0"/>
                </a:moveTo>
                <a:lnTo>
                  <a:pt x="373176" y="297408"/>
                </a:lnTo>
                <a:lnTo>
                  <a:pt x="630097" y="300215"/>
                </a:lnTo>
                <a:lnTo>
                  <a:pt x="790714" y="428802"/>
                </a:lnTo>
                <a:lnTo>
                  <a:pt x="787831" y="599719"/>
                </a:lnTo>
                <a:lnTo>
                  <a:pt x="1732991" y="1360932"/>
                </a:lnTo>
                <a:lnTo>
                  <a:pt x="1974799" y="1356931"/>
                </a:lnTo>
                <a:lnTo>
                  <a:pt x="2629014" y="1887740"/>
                </a:lnTo>
                <a:lnTo>
                  <a:pt x="2629014" y="22953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" name="object 917"/>
          <p:cNvSpPr/>
          <p:nvPr/>
        </p:nvSpPr>
        <p:spPr>
          <a:xfrm>
            <a:off x="15519" y="4845575"/>
            <a:ext cx="3109615" cy="2660657"/>
          </a:xfrm>
          <a:custGeom>
            <a:avLst/>
            <a:gdLst/>
            <a:ahLst/>
            <a:cxnLst/>
            <a:rect l="l" t="t" r="r" b="b"/>
            <a:pathLst>
              <a:path w="3109615" h="2660657">
                <a:moveTo>
                  <a:pt x="0" y="0"/>
                </a:moveTo>
                <a:lnTo>
                  <a:pt x="858387" y="691003"/>
                </a:lnTo>
                <a:lnTo>
                  <a:pt x="1114153" y="693873"/>
                </a:lnTo>
                <a:lnTo>
                  <a:pt x="1274211" y="822816"/>
                </a:lnTo>
                <a:lnTo>
                  <a:pt x="1262197" y="1001226"/>
                </a:lnTo>
                <a:lnTo>
                  <a:pt x="2207458" y="1762718"/>
                </a:lnTo>
                <a:lnTo>
                  <a:pt x="2452060" y="1759149"/>
                </a:lnTo>
                <a:lnTo>
                  <a:pt x="3109615" y="2290796"/>
                </a:lnTo>
                <a:lnTo>
                  <a:pt x="3109615" y="26606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" name="object 918"/>
          <p:cNvSpPr/>
          <p:nvPr/>
        </p:nvSpPr>
        <p:spPr>
          <a:xfrm>
            <a:off x="1074477" y="5659459"/>
            <a:ext cx="1999856" cy="1846774"/>
          </a:xfrm>
          <a:custGeom>
            <a:avLst/>
            <a:gdLst/>
            <a:ahLst/>
            <a:cxnLst/>
            <a:rect l="l" t="t" r="r" b="b"/>
            <a:pathLst>
              <a:path w="1999856" h="1846774">
                <a:moveTo>
                  <a:pt x="0" y="0"/>
                </a:moveTo>
                <a:lnTo>
                  <a:pt x="5041" y="87325"/>
                </a:lnTo>
                <a:lnTo>
                  <a:pt x="1110983" y="977379"/>
                </a:lnTo>
                <a:lnTo>
                  <a:pt x="1344726" y="980655"/>
                </a:lnTo>
                <a:lnTo>
                  <a:pt x="1999856" y="1511490"/>
                </a:lnTo>
                <a:lnTo>
                  <a:pt x="1999856" y="18467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" name="object 919"/>
          <p:cNvSpPr/>
          <p:nvPr/>
        </p:nvSpPr>
        <p:spPr>
          <a:xfrm>
            <a:off x="2376773" y="5081528"/>
            <a:ext cx="1929460" cy="2424705"/>
          </a:xfrm>
          <a:custGeom>
            <a:avLst/>
            <a:gdLst/>
            <a:ahLst/>
            <a:cxnLst/>
            <a:rect l="l" t="t" r="r" b="b"/>
            <a:pathLst>
              <a:path w="1929460" h="2424705">
                <a:moveTo>
                  <a:pt x="0" y="2920"/>
                </a:moveTo>
                <a:lnTo>
                  <a:pt x="118884" y="0"/>
                </a:lnTo>
                <a:lnTo>
                  <a:pt x="1929460" y="1460017"/>
                </a:lnTo>
                <a:lnTo>
                  <a:pt x="1929460" y="24247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" name="object 920"/>
          <p:cNvSpPr/>
          <p:nvPr/>
        </p:nvSpPr>
        <p:spPr>
          <a:xfrm>
            <a:off x="2932968" y="5273423"/>
            <a:ext cx="1449463" cy="2232809"/>
          </a:xfrm>
          <a:custGeom>
            <a:avLst/>
            <a:gdLst/>
            <a:ahLst/>
            <a:cxnLst/>
            <a:rect l="l" t="t" r="r" b="b"/>
            <a:pathLst>
              <a:path w="1449463" h="2232809">
                <a:moveTo>
                  <a:pt x="0" y="0"/>
                </a:moveTo>
                <a:lnTo>
                  <a:pt x="86309" y="67995"/>
                </a:lnTo>
                <a:lnTo>
                  <a:pt x="88150" y="158572"/>
                </a:lnTo>
                <a:lnTo>
                  <a:pt x="1449463" y="1257528"/>
                </a:lnTo>
                <a:lnTo>
                  <a:pt x="1449463" y="22328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" name="object 921"/>
          <p:cNvSpPr/>
          <p:nvPr/>
        </p:nvSpPr>
        <p:spPr>
          <a:xfrm>
            <a:off x="1109376" y="4571426"/>
            <a:ext cx="3349256" cy="2934807"/>
          </a:xfrm>
          <a:custGeom>
            <a:avLst/>
            <a:gdLst/>
            <a:ahLst/>
            <a:cxnLst/>
            <a:rect l="l" t="t" r="r" b="b"/>
            <a:pathLst>
              <a:path w="3349256" h="2934807">
                <a:moveTo>
                  <a:pt x="0" y="0"/>
                </a:moveTo>
                <a:lnTo>
                  <a:pt x="96126" y="2679"/>
                </a:lnTo>
                <a:lnTo>
                  <a:pt x="333933" y="193827"/>
                </a:lnTo>
                <a:lnTo>
                  <a:pt x="867092" y="189077"/>
                </a:lnTo>
                <a:lnTo>
                  <a:pt x="948994" y="254927"/>
                </a:lnTo>
                <a:lnTo>
                  <a:pt x="1216075" y="253009"/>
                </a:lnTo>
                <a:lnTo>
                  <a:pt x="1470482" y="457936"/>
                </a:lnTo>
                <a:lnTo>
                  <a:pt x="1468056" y="528307"/>
                </a:lnTo>
                <a:lnTo>
                  <a:pt x="1605153" y="638746"/>
                </a:lnTo>
                <a:lnTo>
                  <a:pt x="1704682" y="634428"/>
                </a:lnTo>
                <a:lnTo>
                  <a:pt x="1795932" y="560920"/>
                </a:lnTo>
                <a:lnTo>
                  <a:pt x="1997430" y="723252"/>
                </a:lnTo>
                <a:lnTo>
                  <a:pt x="1991233" y="835723"/>
                </a:lnTo>
                <a:lnTo>
                  <a:pt x="3349256" y="1931466"/>
                </a:lnTo>
                <a:lnTo>
                  <a:pt x="3349256" y="29348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" name="object 922"/>
          <p:cNvSpPr/>
          <p:nvPr/>
        </p:nvSpPr>
        <p:spPr>
          <a:xfrm>
            <a:off x="15519" y="2558368"/>
            <a:ext cx="2364452" cy="1107554"/>
          </a:xfrm>
          <a:custGeom>
            <a:avLst/>
            <a:gdLst/>
            <a:ahLst/>
            <a:cxnLst/>
            <a:rect l="l" t="t" r="r" b="b"/>
            <a:pathLst>
              <a:path w="2364452" h="1107554">
                <a:moveTo>
                  <a:pt x="0" y="0"/>
                </a:moveTo>
                <a:lnTo>
                  <a:pt x="813313" y="655206"/>
                </a:lnTo>
                <a:lnTo>
                  <a:pt x="1134902" y="653821"/>
                </a:lnTo>
                <a:lnTo>
                  <a:pt x="1693105" y="1103516"/>
                </a:lnTo>
                <a:lnTo>
                  <a:pt x="2285420" y="1107554"/>
                </a:lnTo>
                <a:lnTo>
                  <a:pt x="2364452" y="10438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" name="object 923"/>
          <p:cNvSpPr/>
          <p:nvPr/>
        </p:nvSpPr>
        <p:spPr>
          <a:xfrm>
            <a:off x="15519" y="2630701"/>
            <a:ext cx="2544067" cy="1152412"/>
          </a:xfrm>
          <a:custGeom>
            <a:avLst/>
            <a:gdLst/>
            <a:ahLst/>
            <a:cxnLst/>
            <a:rect l="l" t="t" r="r" b="b"/>
            <a:pathLst>
              <a:path w="2544067" h="1152412">
                <a:moveTo>
                  <a:pt x="0" y="0"/>
                </a:moveTo>
                <a:lnTo>
                  <a:pt x="768417" y="619037"/>
                </a:lnTo>
                <a:lnTo>
                  <a:pt x="1089994" y="617653"/>
                </a:lnTo>
                <a:lnTo>
                  <a:pt x="1648197" y="1067347"/>
                </a:lnTo>
                <a:lnTo>
                  <a:pt x="2431152" y="1061455"/>
                </a:lnTo>
                <a:lnTo>
                  <a:pt x="2544067" y="11524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" name="object 924"/>
          <p:cNvSpPr/>
          <p:nvPr/>
        </p:nvSpPr>
        <p:spPr>
          <a:xfrm>
            <a:off x="15519" y="2703046"/>
            <a:ext cx="2166887" cy="1224754"/>
          </a:xfrm>
          <a:custGeom>
            <a:avLst/>
            <a:gdLst/>
            <a:ahLst/>
            <a:cxnLst/>
            <a:rect l="l" t="t" r="r" b="b"/>
            <a:pathLst>
              <a:path w="2166887" h="1224754">
                <a:moveTo>
                  <a:pt x="0" y="0"/>
                </a:moveTo>
                <a:lnTo>
                  <a:pt x="723507" y="582857"/>
                </a:lnTo>
                <a:lnTo>
                  <a:pt x="1054075" y="574260"/>
                </a:lnTo>
                <a:lnTo>
                  <a:pt x="1736573" y="1124068"/>
                </a:lnTo>
                <a:lnTo>
                  <a:pt x="2046872" y="1128081"/>
                </a:lnTo>
                <a:lnTo>
                  <a:pt x="2166887" y="12247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" name="object 925"/>
          <p:cNvSpPr/>
          <p:nvPr/>
        </p:nvSpPr>
        <p:spPr>
          <a:xfrm>
            <a:off x="15519" y="2818796"/>
            <a:ext cx="3244523" cy="1354974"/>
          </a:xfrm>
          <a:custGeom>
            <a:avLst/>
            <a:gdLst/>
            <a:ahLst/>
            <a:cxnLst/>
            <a:rect l="l" t="t" r="r" b="b"/>
            <a:pathLst>
              <a:path w="3244523" h="1354974">
                <a:moveTo>
                  <a:pt x="3244523" y="1354974"/>
                </a:moveTo>
                <a:lnTo>
                  <a:pt x="3123555" y="1257526"/>
                </a:lnTo>
                <a:lnTo>
                  <a:pt x="3031506" y="1255736"/>
                </a:lnTo>
                <a:lnTo>
                  <a:pt x="2832370" y="1095309"/>
                </a:lnTo>
                <a:lnTo>
                  <a:pt x="2690092" y="1099894"/>
                </a:lnTo>
                <a:lnTo>
                  <a:pt x="2599134" y="1173173"/>
                </a:lnTo>
                <a:lnTo>
                  <a:pt x="2311619" y="1173275"/>
                </a:lnTo>
                <a:lnTo>
                  <a:pt x="2197637" y="1265096"/>
                </a:lnTo>
                <a:lnTo>
                  <a:pt x="1945097" y="1263127"/>
                </a:lnTo>
                <a:lnTo>
                  <a:pt x="1046216" y="538986"/>
                </a:lnTo>
                <a:lnTo>
                  <a:pt x="383683" y="540599"/>
                </a:lnTo>
                <a:lnTo>
                  <a:pt x="7864" y="237856"/>
                </a:lnTo>
                <a:lnTo>
                  <a:pt x="92" y="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" name="object 926"/>
          <p:cNvSpPr/>
          <p:nvPr/>
        </p:nvSpPr>
        <p:spPr>
          <a:xfrm>
            <a:off x="15519" y="3122648"/>
            <a:ext cx="2990743" cy="1064316"/>
          </a:xfrm>
          <a:custGeom>
            <a:avLst/>
            <a:gdLst/>
            <a:ahLst/>
            <a:cxnLst/>
            <a:rect l="l" t="t" r="r" b="b"/>
            <a:pathLst>
              <a:path w="2990743" h="1064316">
                <a:moveTo>
                  <a:pt x="2987720" y="1064316"/>
                </a:moveTo>
                <a:lnTo>
                  <a:pt x="2990743" y="962449"/>
                </a:lnTo>
                <a:lnTo>
                  <a:pt x="2819217" y="824273"/>
                </a:lnTo>
                <a:lnTo>
                  <a:pt x="2703215" y="828871"/>
                </a:lnTo>
                <a:lnTo>
                  <a:pt x="2607635" y="905858"/>
                </a:lnTo>
                <a:lnTo>
                  <a:pt x="2324755" y="902251"/>
                </a:lnTo>
                <a:lnTo>
                  <a:pt x="2213630" y="991774"/>
                </a:lnTo>
                <a:lnTo>
                  <a:pt x="1900181" y="995444"/>
                </a:lnTo>
                <a:lnTo>
                  <a:pt x="1001313" y="271315"/>
                </a:lnTo>
                <a:lnTo>
                  <a:pt x="338792" y="272928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" name="object 927"/>
          <p:cNvSpPr/>
          <p:nvPr/>
        </p:nvSpPr>
        <p:spPr>
          <a:xfrm>
            <a:off x="15519" y="3180528"/>
            <a:ext cx="2700821" cy="1219931"/>
          </a:xfrm>
          <a:custGeom>
            <a:avLst/>
            <a:gdLst/>
            <a:ahLst/>
            <a:cxnLst/>
            <a:rect l="l" t="t" r="r" b="b"/>
            <a:pathLst>
              <a:path w="2700821" h="1219931">
                <a:moveTo>
                  <a:pt x="0" y="0"/>
                </a:moveTo>
                <a:lnTo>
                  <a:pt x="316675" y="255112"/>
                </a:lnTo>
                <a:lnTo>
                  <a:pt x="977139" y="266301"/>
                </a:lnTo>
                <a:lnTo>
                  <a:pt x="1744803" y="884715"/>
                </a:lnTo>
                <a:lnTo>
                  <a:pt x="1753147" y="1065067"/>
                </a:lnTo>
                <a:lnTo>
                  <a:pt x="1940878" y="1216312"/>
                </a:lnTo>
                <a:lnTo>
                  <a:pt x="2038173" y="1219931"/>
                </a:lnTo>
                <a:lnTo>
                  <a:pt x="2359305" y="961220"/>
                </a:lnTo>
                <a:lnTo>
                  <a:pt x="2700821" y="95699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" name="object 928"/>
          <p:cNvSpPr/>
          <p:nvPr/>
        </p:nvSpPr>
        <p:spPr>
          <a:xfrm>
            <a:off x="15519" y="3252880"/>
            <a:ext cx="2768561" cy="1209893"/>
          </a:xfrm>
          <a:custGeom>
            <a:avLst/>
            <a:gdLst/>
            <a:ahLst/>
            <a:cxnLst/>
            <a:rect l="l" t="t" r="r" b="b"/>
            <a:pathLst>
              <a:path w="2768561" h="1209893">
                <a:moveTo>
                  <a:pt x="0" y="0"/>
                </a:moveTo>
                <a:lnTo>
                  <a:pt x="299389" y="241188"/>
                </a:lnTo>
                <a:lnTo>
                  <a:pt x="968832" y="245125"/>
                </a:lnTo>
                <a:lnTo>
                  <a:pt x="1681251" y="819064"/>
                </a:lnTo>
                <a:lnTo>
                  <a:pt x="1689595" y="999404"/>
                </a:lnTo>
                <a:lnTo>
                  <a:pt x="1946376" y="1206274"/>
                </a:lnTo>
                <a:lnTo>
                  <a:pt x="2032660" y="1209893"/>
                </a:lnTo>
                <a:lnTo>
                  <a:pt x="2353792" y="951182"/>
                </a:lnTo>
                <a:lnTo>
                  <a:pt x="2673210" y="952604"/>
                </a:lnTo>
                <a:lnTo>
                  <a:pt x="2768561" y="10294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" name="object 929"/>
          <p:cNvSpPr/>
          <p:nvPr/>
        </p:nvSpPr>
        <p:spPr>
          <a:xfrm>
            <a:off x="15519" y="3325214"/>
            <a:ext cx="1143138" cy="385569"/>
          </a:xfrm>
          <a:custGeom>
            <a:avLst/>
            <a:gdLst/>
            <a:ahLst/>
            <a:cxnLst/>
            <a:rect l="l" t="t" r="r" b="b"/>
            <a:pathLst>
              <a:path w="1143138" h="385569">
                <a:moveTo>
                  <a:pt x="0" y="0"/>
                </a:moveTo>
                <a:lnTo>
                  <a:pt x="268311" y="216151"/>
                </a:lnTo>
                <a:lnTo>
                  <a:pt x="926222" y="210830"/>
                </a:lnTo>
                <a:lnTo>
                  <a:pt x="1143138" y="3855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" name="object 930"/>
          <p:cNvSpPr/>
          <p:nvPr/>
        </p:nvSpPr>
        <p:spPr>
          <a:xfrm>
            <a:off x="15519" y="3368616"/>
            <a:ext cx="1536291" cy="818033"/>
          </a:xfrm>
          <a:custGeom>
            <a:avLst/>
            <a:gdLst/>
            <a:ahLst/>
            <a:cxnLst/>
            <a:rect l="l" t="t" r="r" b="b"/>
            <a:pathLst>
              <a:path w="1536291" h="818033">
                <a:moveTo>
                  <a:pt x="1115438" y="605562"/>
                </a:moveTo>
                <a:lnTo>
                  <a:pt x="1275179" y="607696"/>
                </a:lnTo>
                <a:lnTo>
                  <a:pt x="1536291" y="818033"/>
                </a:lnTo>
                <a:lnTo>
                  <a:pt x="1536227" y="731178"/>
                </a:lnTo>
                <a:lnTo>
                  <a:pt x="1221991" y="478029"/>
                </a:lnTo>
                <a:lnTo>
                  <a:pt x="1023109" y="476987"/>
                </a:lnTo>
                <a:lnTo>
                  <a:pt x="957387" y="424016"/>
                </a:lnTo>
                <a:lnTo>
                  <a:pt x="921611" y="322860"/>
                </a:lnTo>
                <a:lnTo>
                  <a:pt x="792909" y="219177"/>
                </a:lnTo>
                <a:lnTo>
                  <a:pt x="268285" y="21612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" name="object 931"/>
          <p:cNvSpPr/>
          <p:nvPr/>
        </p:nvSpPr>
        <p:spPr>
          <a:xfrm>
            <a:off x="15519" y="4092078"/>
            <a:ext cx="918637" cy="508538"/>
          </a:xfrm>
          <a:custGeom>
            <a:avLst/>
            <a:gdLst/>
            <a:ahLst/>
            <a:cxnLst/>
            <a:rect l="l" t="t" r="r" b="b"/>
            <a:pathLst>
              <a:path w="918637" h="508538">
                <a:moveTo>
                  <a:pt x="0" y="0"/>
                </a:moveTo>
                <a:lnTo>
                  <a:pt x="245792" y="198010"/>
                </a:lnTo>
                <a:lnTo>
                  <a:pt x="544800" y="207383"/>
                </a:lnTo>
                <a:lnTo>
                  <a:pt x="918638" y="5085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" name="object 932"/>
          <p:cNvSpPr/>
          <p:nvPr/>
        </p:nvSpPr>
        <p:spPr>
          <a:xfrm>
            <a:off x="15519" y="4034200"/>
            <a:ext cx="756980" cy="363859"/>
          </a:xfrm>
          <a:custGeom>
            <a:avLst/>
            <a:gdLst/>
            <a:ahLst/>
            <a:cxnLst/>
            <a:rect l="l" t="t" r="r" b="b"/>
            <a:pathLst>
              <a:path w="756980" h="363859">
                <a:moveTo>
                  <a:pt x="0" y="0"/>
                </a:moveTo>
                <a:lnTo>
                  <a:pt x="254099" y="204689"/>
                </a:lnTo>
                <a:lnTo>
                  <a:pt x="562099" y="206848"/>
                </a:lnTo>
                <a:lnTo>
                  <a:pt x="756980" y="3638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" name="object 933"/>
          <p:cNvSpPr/>
          <p:nvPr/>
        </p:nvSpPr>
        <p:spPr>
          <a:xfrm>
            <a:off x="15519" y="3469225"/>
            <a:ext cx="687951" cy="215138"/>
          </a:xfrm>
          <a:custGeom>
            <a:avLst/>
            <a:gdLst/>
            <a:ahLst/>
            <a:cxnLst/>
            <a:rect l="l" t="t" r="r" b="b"/>
            <a:pathLst>
              <a:path w="687951" h="215138">
                <a:moveTo>
                  <a:pt x="0" y="1370"/>
                </a:moveTo>
                <a:lnTo>
                  <a:pt x="17112" y="0"/>
                </a:lnTo>
                <a:lnTo>
                  <a:pt x="284154" y="215138"/>
                </a:lnTo>
                <a:lnTo>
                  <a:pt x="687951" y="2132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" name="object 934"/>
          <p:cNvSpPr/>
          <p:nvPr/>
        </p:nvSpPr>
        <p:spPr>
          <a:xfrm>
            <a:off x="15519" y="3672473"/>
            <a:ext cx="2660789" cy="1145176"/>
          </a:xfrm>
          <a:custGeom>
            <a:avLst/>
            <a:gdLst/>
            <a:ahLst/>
            <a:cxnLst/>
            <a:rect l="l" t="t" r="r" b="b"/>
            <a:pathLst>
              <a:path w="2660789" h="1145176">
                <a:moveTo>
                  <a:pt x="0" y="0"/>
                </a:moveTo>
                <a:lnTo>
                  <a:pt x="246138" y="198276"/>
                </a:lnTo>
                <a:lnTo>
                  <a:pt x="467791" y="203217"/>
                </a:lnTo>
                <a:lnTo>
                  <a:pt x="643902" y="345101"/>
                </a:lnTo>
                <a:lnTo>
                  <a:pt x="808697" y="347641"/>
                </a:lnTo>
                <a:lnTo>
                  <a:pt x="1083818" y="569256"/>
                </a:lnTo>
                <a:lnTo>
                  <a:pt x="1439456" y="566411"/>
                </a:lnTo>
                <a:lnTo>
                  <a:pt x="1857260" y="902974"/>
                </a:lnTo>
                <a:lnTo>
                  <a:pt x="2058441" y="905882"/>
                </a:lnTo>
                <a:lnTo>
                  <a:pt x="2135581" y="968036"/>
                </a:lnTo>
                <a:lnTo>
                  <a:pt x="2436672" y="964620"/>
                </a:lnTo>
                <a:lnTo>
                  <a:pt x="2660789" y="11451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" name="object 935"/>
          <p:cNvSpPr/>
          <p:nvPr/>
        </p:nvSpPr>
        <p:spPr>
          <a:xfrm>
            <a:off x="15519" y="3614612"/>
            <a:ext cx="2687727" cy="1152399"/>
          </a:xfrm>
          <a:custGeom>
            <a:avLst/>
            <a:gdLst/>
            <a:ahLst/>
            <a:cxnLst/>
            <a:rect l="l" t="t" r="r" b="b"/>
            <a:pathLst>
              <a:path w="2687727" h="1152399">
                <a:moveTo>
                  <a:pt x="0" y="0"/>
                </a:moveTo>
                <a:lnTo>
                  <a:pt x="268237" y="216078"/>
                </a:lnTo>
                <a:lnTo>
                  <a:pt x="498882" y="213780"/>
                </a:lnTo>
                <a:lnTo>
                  <a:pt x="675006" y="355677"/>
                </a:lnTo>
                <a:lnTo>
                  <a:pt x="839801" y="358204"/>
                </a:lnTo>
                <a:lnTo>
                  <a:pt x="1114896" y="579819"/>
                </a:lnTo>
                <a:lnTo>
                  <a:pt x="1470559" y="576962"/>
                </a:lnTo>
                <a:lnTo>
                  <a:pt x="1888351" y="913537"/>
                </a:lnTo>
                <a:lnTo>
                  <a:pt x="2089532" y="916458"/>
                </a:lnTo>
                <a:lnTo>
                  <a:pt x="2166672" y="978599"/>
                </a:lnTo>
                <a:lnTo>
                  <a:pt x="2467763" y="975183"/>
                </a:lnTo>
                <a:lnTo>
                  <a:pt x="2687727" y="115239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" name="object 936"/>
          <p:cNvSpPr/>
          <p:nvPr/>
        </p:nvSpPr>
        <p:spPr>
          <a:xfrm>
            <a:off x="2634792" y="6096"/>
            <a:ext cx="1011402" cy="3147617"/>
          </a:xfrm>
          <a:custGeom>
            <a:avLst/>
            <a:gdLst/>
            <a:ahLst/>
            <a:cxnLst/>
            <a:rect l="l" t="t" r="r" b="b"/>
            <a:pathLst>
              <a:path w="1011402" h="3147617">
                <a:moveTo>
                  <a:pt x="85663" y="0"/>
                </a:moveTo>
                <a:lnTo>
                  <a:pt x="964857" y="708277"/>
                </a:lnTo>
                <a:lnTo>
                  <a:pt x="966990" y="1164969"/>
                </a:lnTo>
                <a:lnTo>
                  <a:pt x="1269" y="1942958"/>
                </a:lnTo>
                <a:lnTo>
                  <a:pt x="0" y="2115793"/>
                </a:lnTo>
                <a:lnTo>
                  <a:pt x="741299" y="2712997"/>
                </a:lnTo>
                <a:lnTo>
                  <a:pt x="738809" y="2928021"/>
                </a:lnTo>
                <a:lnTo>
                  <a:pt x="1011402" y="31476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" name="object 937"/>
          <p:cNvSpPr/>
          <p:nvPr/>
        </p:nvSpPr>
        <p:spPr>
          <a:xfrm>
            <a:off x="4642238" y="6096"/>
            <a:ext cx="427921" cy="1715545"/>
          </a:xfrm>
          <a:custGeom>
            <a:avLst/>
            <a:gdLst/>
            <a:ahLst/>
            <a:cxnLst/>
            <a:rect l="l" t="t" r="r" b="b"/>
            <a:pathLst>
              <a:path w="427921" h="1715545">
                <a:moveTo>
                  <a:pt x="0" y="0"/>
                </a:moveTo>
                <a:lnTo>
                  <a:pt x="427921" y="344732"/>
                </a:lnTo>
                <a:lnTo>
                  <a:pt x="415868" y="1453112"/>
                </a:lnTo>
                <a:lnTo>
                  <a:pt x="160382" y="1658941"/>
                </a:lnTo>
                <a:lnTo>
                  <a:pt x="162986" y="171554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" name="object 938"/>
          <p:cNvSpPr/>
          <p:nvPr/>
        </p:nvSpPr>
        <p:spPr>
          <a:xfrm>
            <a:off x="4407713" y="6096"/>
            <a:ext cx="628769" cy="2035950"/>
          </a:xfrm>
          <a:custGeom>
            <a:avLst/>
            <a:gdLst/>
            <a:ahLst/>
            <a:cxnLst/>
            <a:rect l="l" t="t" r="r" b="b"/>
            <a:pathLst>
              <a:path w="628769" h="2035950">
                <a:moveTo>
                  <a:pt x="0" y="0"/>
                </a:moveTo>
                <a:lnTo>
                  <a:pt x="467860" y="376708"/>
                </a:lnTo>
                <a:lnTo>
                  <a:pt x="464888" y="1456373"/>
                </a:lnTo>
                <a:lnTo>
                  <a:pt x="136021" y="1722057"/>
                </a:lnTo>
                <a:lnTo>
                  <a:pt x="129633" y="1765225"/>
                </a:lnTo>
                <a:lnTo>
                  <a:pt x="468761" y="2035950"/>
                </a:lnTo>
                <a:lnTo>
                  <a:pt x="628769" y="20359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" name="object 939"/>
          <p:cNvSpPr/>
          <p:nvPr/>
        </p:nvSpPr>
        <p:spPr>
          <a:xfrm>
            <a:off x="4318920" y="6096"/>
            <a:ext cx="719191" cy="2257776"/>
          </a:xfrm>
          <a:custGeom>
            <a:avLst/>
            <a:gdLst/>
            <a:ahLst/>
            <a:cxnLst/>
            <a:rect l="l" t="t" r="r" b="b"/>
            <a:pathLst>
              <a:path w="719191" h="2257776">
                <a:moveTo>
                  <a:pt x="0" y="0"/>
                </a:moveTo>
                <a:lnTo>
                  <a:pt x="492305" y="396604"/>
                </a:lnTo>
                <a:lnTo>
                  <a:pt x="487174" y="1439122"/>
                </a:lnTo>
                <a:lnTo>
                  <a:pt x="125237" y="1730688"/>
                </a:lnTo>
                <a:lnTo>
                  <a:pt x="133759" y="1786136"/>
                </a:lnTo>
                <a:lnTo>
                  <a:pt x="719191" y="22577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" name="object 940"/>
          <p:cNvSpPr/>
          <p:nvPr/>
        </p:nvSpPr>
        <p:spPr>
          <a:xfrm>
            <a:off x="4247088" y="6096"/>
            <a:ext cx="506515" cy="2011806"/>
          </a:xfrm>
          <a:custGeom>
            <a:avLst/>
            <a:gdLst/>
            <a:ahLst/>
            <a:cxnLst/>
            <a:rect l="l" t="t" r="r" b="b"/>
            <a:pathLst>
              <a:path w="506515" h="2011806">
                <a:moveTo>
                  <a:pt x="0" y="0"/>
                </a:moveTo>
                <a:lnTo>
                  <a:pt x="506515" y="408051"/>
                </a:lnTo>
                <a:lnTo>
                  <a:pt x="491364" y="1421269"/>
                </a:lnTo>
                <a:lnTo>
                  <a:pt x="96915" y="1739023"/>
                </a:lnTo>
                <a:lnTo>
                  <a:pt x="99213" y="1816201"/>
                </a:lnTo>
                <a:lnTo>
                  <a:pt x="342025" y="2011807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" name="object 941"/>
          <p:cNvSpPr/>
          <p:nvPr/>
        </p:nvSpPr>
        <p:spPr>
          <a:xfrm>
            <a:off x="4157282" y="6096"/>
            <a:ext cx="548580" cy="2221606"/>
          </a:xfrm>
          <a:custGeom>
            <a:avLst/>
            <a:gdLst/>
            <a:ahLst/>
            <a:cxnLst/>
            <a:rect l="l" t="t" r="r" b="b"/>
            <a:pathLst>
              <a:path w="548580" h="2221606">
                <a:moveTo>
                  <a:pt x="0" y="0"/>
                </a:moveTo>
                <a:lnTo>
                  <a:pt x="529720" y="426753"/>
                </a:lnTo>
                <a:lnTo>
                  <a:pt x="522519" y="1410635"/>
                </a:lnTo>
                <a:lnTo>
                  <a:pt x="95571" y="1754589"/>
                </a:lnTo>
                <a:lnTo>
                  <a:pt x="89564" y="1851833"/>
                </a:lnTo>
                <a:lnTo>
                  <a:pt x="548580" y="222160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" name="object 942"/>
          <p:cNvSpPr/>
          <p:nvPr/>
        </p:nvSpPr>
        <p:spPr>
          <a:xfrm>
            <a:off x="4085450" y="6096"/>
            <a:ext cx="543931" cy="1952535"/>
          </a:xfrm>
          <a:custGeom>
            <a:avLst/>
            <a:gdLst/>
            <a:ahLst/>
            <a:cxnLst/>
            <a:rect l="l" t="t" r="r" b="b"/>
            <a:pathLst>
              <a:path w="543931" h="1952535">
                <a:moveTo>
                  <a:pt x="0" y="0"/>
                </a:moveTo>
                <a:lnTo>
                  <a:pt x="543931" y="438187"/>
                </a:lnTo>
                <a:lnTo>
                  <a:pt x="526710" y="1392783"/>
                </a:lnTo>
                <a:lnTo>
                  <a:pt x="67262" y="1762912"/>
                </a:lnTo>
                <a:lnTo>
                  <a:pt x="69866" y="195253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" name="object 943"/>
          <p:cNvSpPr/>
          <p:nvPr/>
        </p:nvSpPr>
        <p:spPr>
          <a:xfrm>
            <a:off x="3975355" y="6096"/>
            <a:ext cx="587425" cy="2189322"/>
          </a:xfrm>
          <a:custGeom>
            <a:avLst/>
            <a:gdLst/>
            <a:ahLst/>
            <a:cxnLst/>
            <a:rect l="l" t="t" r="r" b="b"/>
            <a:pathLst>
              <a:path w="587425" h="2189322">
                <a:moveTo>
                  <a:pt x="20292" y="0"/>
                </a:moveTo>
                <a:lnTo>
                  <a:pt x="587425" y="456877"/>
                </a:lnTo>
                <a:lnTo>
                  <a:pt x="578154" y="1382161"/>
                </a:lnTo>
                <a:lnTo>
                  <a:pt x="3327" y="1845241"/>
                </a:lnTo>
                <a:lnTo>
                  <a:pt x="0" y="2081664"/>
                </a:lnTo>
                <a:lnTo>
                  <a:pt x="133654" y="2189322"/>
                </a:lnTo>
                <a:lnTo>
                  <a:pt x="513422" y="2187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" name="object 944"/>
          <p:cNvSpPr/>
          <p:nvPr/>
        </p:nvSpPr>
        <p:spPr>
          <a:xfrm>
            <a:off x="3904919" y="6096"/>
            <a:ext cx="639292" cy="2424173"/>
          </a:xfrm>
          <a:custGeom>
            <a:avLst/>
            <a:gdLst/>
            <a:ahLst/>
            <a:cxnLst/>
            <a:rect l="l" t="t" r="r" b="b"/>
            <a:pathLst>
              <a:path w="639292" h="2424173">
                <a:moveTo>
                  <a:pt x="918" y="0"/>
                </a:moveTo>
                <a:lnTo>
                  <a:pt x="591261" y="475574"/>
                </a:lnTo>
                <a:lnTo>
                  <a:pt x="580948" y="1364307"/>
                </a:lnTo>
                <a:lnTo>
                  <a:pt x="1231" y="1831312"/>
                </a:lnTo>
                <a:lnTo>
                  <a:pt x="0" y="2082772"/>
                </a:lnTo>
                <a:lnTo>
                  <a:pt x="168160" y="2218255"/>
                </a:lnTo>
                <a:lnTo>
                  <a:pt x="386397" y="2220452"/>
                </a:lnTo>
                <a:lnTo>
                  <a:pt x="639292" y="24241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" name="object 945"/>
          <p:cNvSpPr/>
          <p:nvPr/>
        </p:nvSpPr>
        <p:spPr>
          <a:xfrm>
            <a:off x="3762152" y="6096"/>
            <a:ext cx="594286" cy="953673"/>
          </a:xfrm>
          <a:custGeom>
            <a:avLst/>
            <a:gdLst/>
            <a:ahLst/>
            <a:cxnLst/>
            <a:rect l="l" t="t" r="r" b="b"/>
            <a:pathLst>
              <a:path w="594286" h="953673">
                <a:moveTo>
                  <a:pt x="0" y="0"/>
                </a:moveTo>
                <a:lnTo>
                  <a:pt x="593474" y="478109"/>
                </a:lnTo>
                <a:lnTo>
                  <a:pt x="594286" y="9536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" name="object 946"/>
          <p:cNvSpPr/>
          <p:nvPr/>
        </p:nvSpPr>
        <p:spPr>
          <a:xfrm>
            <a:off x="3493533" y="6096"/>
            <a:ext cx="784644" cy="2163744"/>
          </a:xfrm>
          <a:custGeom>
            <a:avLst/>
            <a:gdLst/>
            <a:ahLst/>
            <a:cxnLst/>
            <a:rect l="l" t="t" r="r" b="b"/>
            <a:pathLst>
              <a:path w="784644" h="2163744">
                <a:moveTo>
                  <a:pt x="35139" y="0"/>
                </a:moveTo>
                <a:lnTo>
                  <a:pt x="772160" y="593732"/>
                </a:lnTo>
                <a:lnTo>
                  <a:pt x="784644" y="1357992"/>
                </a:lnTo>
                <a:lnTo>
                  <a:pt x="130149" y="1885233"/>
                </a:lnTo>
                <a:lnTo>
                  <a:pt x="133324" y="2056315"/>
                </a:lnTo>
                <a:lnTo>
                  <a:pt x="0" y="216374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" name="object 947"/>
          <p:cNvSpPr/>
          <p:nvPr/>
        </p:nvSpPr>
        <p:spPr>
          <a:xfrm>
            <a:off x="3474782" y="6096"/>
            <a:ext cx="726774" cy="1874343"/>
          </a:xfrm>
          <a:custGeom>
            <a:avLst/>
            <a:gdLst/>
            <a:ahLst/>
            <a:cxnLst/>
            <a:rect l="l" t="t" r="r" b="b"/>
            <a:pathLst>
              <a:path w="726774" h="1874343">
                <a:moveTo>
                  <a:pt x="0" y="0"/>
                </a:moveTo>
                <a:lnTo>
                  <a:pt x="724298" y="583489"/>
                </a:lnTo>
                <a:lnTo>
                  <a:pt x="726774" y="1318438"/>
                </a:lnTo>
                <a:lnTo>
                  <a:pt x="36707" y="18743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" name="object 948"/>
          <p:cNvSpPr/>
          <p:nvPr/>
        </p:nvSpPr>
        <p:spPr>
          <a:xfrm>
            <a:off x="3384982" y="6096"/>
            <a:ext cx="730973" cy="1993141"/>
          </a:xfrm>
          <a:custGeom>
            <a:avLst/>
            <a:gdLst/>
            <a:ahLst/>
            <a:cxnLst/>
            <a:rect l="l" t="t" r="r" b="b"/>
            <a:pathLst>
              <a:path w="730973" h="1993141">
                <a:moveTo>
                  <a:pt x="0" y="0"/>
                </a:moveTo>
                <a:lnTo>
                  <a:pt x="720547" y="580469"/>
                </a:lnTo>
                <a:lnTo>
                  <a:pt x="730973" y="1286094"/>
                </a:lnTo>
                <a:lnTo>
                  <a:pt x="11480" y="1865735"/>
                </a:lnTo>
                <a:lnTo>
                  <a:pt x="7861" y="19931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" name="object 949"/>
          <p:cNvSpPr/>
          <p:nvPr/>
        </p:nvSpPr>
        <p:spPr>
          <a:xfrm>
            <a:off x="3187316" y="6096"/>
            <a:ext cx="775398" cy="2590563"/>
          </a:xfrm>
          <a:custGeom>
            <a:avLst/>
            <a:gdLst/>
            <a:ahLst/>
            <a:cxnLst/>
            <a:rect l="l" t="t" r="r" b="b"/>
            <a:pathLst>
              <a:path w="775398" h="2590563">
                <a:moveTo>
                  <a:pt x="97" y="0"/>
                </a:moveTo>
                <a:lnTo>
                  <a:pt x="767054" y="617860"/>
                </a:lnTo>
                <a:lnTo>
                  <a:pt x="775398" y="1264874"/>
                </a:lnTo>
                <a:lnTo>
                  <a:pt x="4711" y="1885739"/>
                </a:lnTo>
                <a:lnTo>
                  <a:pt x="0" y="2112383"/>
                </a:lnTo>
                <a:lnTo>
                  <a:pt x="593572" y="25905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" name="object 950"/>
          <p:cNvSpPr/>
          <p:nvPr/>
        </p:nvSpPr>
        <p:spPr>
          <a:xfrm>
            <a:off x="3118824" y="6096"/>
            <a:ext cx="803198" cy="3034257"/>
          </a:xfrm>
          <a:custGeom>
            <a:avLst/>
            <a:gdLst/>
            <a:ahLst/>
            <a:cxnLst/>
            <a:rect l="l" t="t" r="r" b="b"/>
            <a:pathLst>
              <a:path w="803198" h="3034257">
                <a:moveTo>
                  <a:pt x="14712" y="0"/>
                </a:moveTo>
                <a:lnTo>
                  <a:pt x="795870" y="629309"/>
                </a:lnTo>
                <a:lnTo>
                  <a:pt x="803198" y="1239785"/>
                </a:lnTo>
                <a:lnTo>
                  <a:pt x="0" y="1886837"/>
                </a:lnTo>
                <a:lnTo>
                  <a:pt x="114" y="2115183"/>
                </a:lnTo>
                <a:lnTo>
                  <a:pt x="554990" y="2562172"/>
                </a:lnTo>
                <a:lnTo>
                  <a:pt x="546277" y="2743262"/>
                </a:lnTo>
                <a:lnTo>
                  <a:pt x="755878" y="2912108"/>
                </a:lnTo>
                <a:lnTo>
                  <a:pt x="754100" y="30342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" name="object 951"/>
          <p:cNvSpPr/>
          <p:nvPr/>
        </p:nvSpPr>
        <p:spPr>
          <a:xfrm>
            <a:off x="3018683" y="6096"/>
            <a:ext cx="838390" cy="2908886"/>
          </a:xfrm>
          <a:custGeom>
            <a:avLst/>
            <a:gdLst/>
            <a:ahLst/>
            <a:cxnLst/>
            <a:rect l="l" t="t" r="r" b="b"/>
            <a:pathLst>
              <a:path w="838390" h="2908886">
                <a:moveTo>
                  <a:pt x="43005" y="0"/>
                </a:moveTo>
                <a:lnTo>
                  <a:pt x="838390" y="640768"/>
                </a:lnTo>
                <a:lnTo>
                  <a:pt x="835698" y="1221920"/>
                </a:lnTo>
                <a:lnTo>
                  <a:pt x="0" y="1895159"/>
                </a:lnTo>
                <a:lnTo>
                  <a:pt x="2857" y="2138009"/>
                </a:lnTo>
                <a:lnTo>
                  <a:pt x="564629" y="2590561"/>
                </a:lnTo>
                <a:lnTo>
                  <a:pt x="573201" y="2785556"/>
                </a:lnTo>
                <a:lnTo>
                  <a:pt x="726287" y="29088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" name="object 952"/>
          <p:cNvSpPr/>
          <p:nvPr/>
        </p:nvSpPr>
        <p:spPr>
          <a:xfrm>
            <a:off x="2927508" y="6096"/>
            <a:ext cx="997064" cy="3212735"/>
          </a:xfrm>
          <a:custGeom>
            <a:avLst/>
            <a:gdLst/>
            <a:ahLst/>
            <a:cxnLst/>
            <a:rect l="l" t="t" r="r" b="b"/>
            <a:pathLst>
              <a:path w="997064" h="3212735">
                <a:moveTo>
                  <a:pt x="44377" y="0"/>
                </a:moveTo>
                <a:lnTo>
                  <a:pt x="862964" y="659450"/>
                </a:lnTo>
                <a:lnTo>
                  <a:pt x="868222" y="1211291"/>
                </a:lnTo>
                <a:lnTo>
                  <a:pt x="0" y="1910718"/>
                </a:lnTo>
                <a:lnTo>
                  <a:pt x="101" y="2163626"/>
                </a:lnTo>
                <a:lnTo>
                  <a:pt x="592937" y="2641209"/>
                </a:lnTo>
                <a:lnTo>
                  <a:pt x="589762" y="2884605"/>
                </a:lnTo>
                <a:lnTo>
                  <a:pt x="997064" y="321273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" name="object 953"/>
          <p:cNvSpPr/>
          <p:nvPr/>
        </p:nvSpPr>
        <p:spPr>
          <a:xfrm>
            <a:off x="2727238" y="6096"/>
            <a:ext cx="1037577" cy="3299387"/>
          </a:xfrm>
          <a:custGeom>
            <a:avLst/>
            <a:gdLst/>
            <a:ahLst/>
            <a:cxnLst/>
            <a:rect l="l" t="t" r="r" b="b"/>
            <a:pathLst>
              <a:path w="1037577" h="3299387">
                <a:moveTo>
                  <a:pt x="83018" y="0"/>
                </a:moveTo>
                <a:lnTo>
                  <a:pt x="938999" y="689588"/>
                </a:lnTo>
                <a:lnTo>
                  <a:pt x="933208" y="1175579"/>
                </a:lnTo>
                <a:lnTo>
                  <a:pt x="0" y="1927381"/>
                </a:lnTo>
                <a:lnTo>
                  <a:pt x="1485" y="2090208"/>
                </a:lnTo>
                <a:lnTo>
                  <a:pt x="725525" y="2673480"/>
                </a:lnTo>
                <a:lnTo>
                  <a:pt x="720966" y="2901306"/>
                </a:lnTo>
                <a:lnTo>
                  <a:pt x="1037577" y="3156385"/>
                </a:lnTo>
                <a:lnTo>
                  <a:pt x="1037551" y="329938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" name="object 954"/>
          <p:cNvSpPr/>
          <p:nvPr/>
        </p:nvSpPr>
        <p:spPr>
          <a:xfrm>
            <a:off x="2640393" y="6096"/>
            <a:ext cx="961390" cy="1939466"/>
          </a:xfrm>
          <a:custGeom>
            <a:avLst/>
            <a:gdLst/>
            <a:ahLst/>
            <a:cxnLst/>
            <a:rect l="l" t="t" r="r" b="b"/>
            <a:pathLst>
              <a:path w="961390" h="1939466">
                <a:moveTo>
                  <a:pt x="80063" y="0"/>
                </a:moveTo>
                <a:lnTo>
                  <a:pt x="959256" y="708277"/>
                </a:lnTo>
                <a:lnTo>
                  <a:pt x="961389" y="1164969"/>
                </a:lnTo>
                <a:lnTo>
                  <a:pt x="0" y="193946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" name="object 955"/>
          <p:cNvSpPr/>
          <p:nvPr/>
        </p:nvSpPr>
        <p:spPr>
          <a:xfrm>
            <a:off x="444673" y="2698815"/>
            <a:ext cx="1055230" cy="635762"/>
          </a:xfrm>
          <a:custGeom>
            <a:avLst/>
            <a:gdLst/>
            <a:ahLst/>
            <a:cxnLst/>
            <a:rect l="l" t="t" r="r" b="b"/>
            <a:pathLst>
              <a:path w="1055230" h="635762">
                <a:moveTo>
                  <a:pt x="0" y="0"/>
                </a:moveTo>
                <a:lnTo>
                  <a:pt x="124879" y="2019"/>
                </a:lnTo>
                <a:lnTo>
                  <a:pt x="683234" y="451827"/>
                </a:lnTo>
                <a:lnTo>
                  <a:pt x="827532" y="452323"/>
                </a:lnTo>
                <a:lnTo>
                  <a:pt x="1055230" y="63576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" name="object 956"/>
          <p:cNvSpPr/>
          <p:nvPr/>
        </p:nvSpPr>
        <p:spPr>
          <a:xfrm>
            <a:off x="15519" y="2167698"/>
            <a:ext cx="2147801" cy="1435749"/>
          </a:xfrm>
          <a:custGeom>
            <a:avLst/>
            <a:gdLst/>
            <a:ahLst/>
            <a:cxnLst/>
            <a:rect l="l" t="t" r="r" b="b"/>
            <a:pathLst>
              <a:path w="2147801" h="1435749">
                <a:moveTo>
                  <a:pt x="0" y="0"/>
                </a:moveTo>
                <a:lnTo>
                  <a:pt x="1152451" y="928409"/>
                </a:lnTo>
                <a:lnTo>
                  <a:pt x="1328536" y="925577"/>
                </a:lnTo>
                <a:lnTo>
                  <a:pt x="1573710" y="1123088"/>
                </a:lnTo>
                <a:lnTo>
                  <a:pt x="1566382" y="1319747"/>
                </a:lnTo>
                <a:lnTo>
                  <a:pt x="1710374" y="1435749"/>
                </a:lnTo>
                <a:lnTo>
                  <a:pt x="1951649" y="1434326"/>
                </a:lnTo>
                <a:lnTo>
                  <a:pt x="2147801" y="1276313"/>
                </a:lnTo>
                <a:lnTo>
                  <a:pt x="2140650" y="114091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" name="object 957"/>
          <p:cNvSpPr/>
          <p:nvPr/>
        </p:nvSpPr>
        <p:spPr>
          <a:xfrm>
            <a:off x="15519" y="1834913"/>
            <a:ext cx="2009227" cy="1539183"/>
          </a:xfrm>
          <a:custGeom>
            <a:avLst/>
            <a:gdLst/>
            <a:ahLst/>
            <a:cxnLst/>
            <a:rect l="l" t="t" r="r" b="b"/>
            <a:pathLst>
              <a:path w="2009227" h="1539183">
                <a:moveTo>
                  <a:pt x="0" y="0"/>
                </a:moveTo>
                <a:lnTo>
                  <a:pt x="1138033" y="916794"/>
                </a:lnTo>
                <a:lnTo>
                  <a:pt x="1134172" y="1043908"/>
                </a:lnTo>
                <a:lnTo>
                  <a:pt x="1747734" y="1538192"/>
                </a:lnTo>
                <a:lnTo>
                  <a:pt x="2009227" y="153918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" name="object 958"/>
          <p:cNvSpPr/>
          <p:nvPr/>
        </p:nvSpPr>
        <p:spPr>
          <a:xfrm>
            <a:off x="15519" y="1748108"/>
            <a:ext cx="3454450" cy="2470665"/>
          </a:xfrm>
          <a:custGeom>
            <a:avLst/>
            <a:gdLst/>
            <a:ahLst/>
            <a:cxnLst/>
            <a:rect l="l" t="t" r="r" b="b"/>
            <a:pathLst>
              <a:path w="3454450" h="2470665">
                <a:moveTo>
                  <a:pt x="0" y="0"/>
                </a:moveTo>
                <a:lnTo>
                  <a:pt x="1191907" y="960203"/>
                </a:lnTo>
                <a:lnTo>
                  <a:pt x="1187361" y="1115676"/>
                </a:lnTo>
                <a:lnTo>
                  <a:pt x="1756016" y="1573803"/>
                </a:lnTo>
                <a:lnTo>
                  <a:pt x="1877682" y="1580725"/>
                </a:lnTo>
                <a:lnTo>
                  <a:pt x="2088324" y="1411002"/>
                </a:lnTo>
                <a:lnTo>
                  <a:pt x="2164892" y="1411243"/>
                </a:lnTo>
                <a:lnTo>
                  <a:pt x="2282329" y="1505846"/>
                </a:lnTo>
                <a:lnTo>
                  <a:pt x="2277084" y="1617390"/>
                </a:lnTo>
                <a:lnTo>
                  <a:pt x="2790520" y="2031003"/>
                </a:lnTo>
                <a:lnTo>
                  <a:pt x="2950705" y="2029822"/>
                </a:lnTo>
                <a:lnTo>
                  <a:pt x="3064700" y="2121656"/>
                </a:lnTo>
                <a:lnTo>
                  <a:pt x="3321583" y="2126025"/>
                </a:lnTo>
                <a:lnTo>
                  <a:pt x="3452825" y="2231752"/>
                </a:lnTo>
                <a:lnTo>
                  <a:pt x="3454450" y="24706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" name="object 959"/>
          <p:cNvSpPr/>
          <p:nvPr/>
        </p:nvSpPr>
        <p:spPr>
          <a:xfrm>
            <a:off x="15519" y="1646816"/>
            <a:ext cx="1858567" cy="1572008"/>
          </a:xfrm>
          <a:custGeom>
            <a:avLst/>
            <a:gdLst/>
            <a:ahLst/>
            <a:cxnLst/>
            <a:rect l="l" t="t" r="r" b="b"/>
            <a:pathLst>
              <a:path w="1858567" h="1572008">
                <a:moveTo>
                  <a:pt x="0" y="0"/>
                </a:moveTo>
                <a:lnTo>
                  <a:pt x="1254771" y="1010846"/>
                </a:lnTo>
                <a:lnTo>
                  <a:pt x="1246072" y="1191935"/>
                </a:lnTo>
                <a:lnTo>
                  <a:pt x="1717864" y="1572008"/>
                </a:lnTo>
                <a:lnTo>
                  <a:pt x="1858567" y="15708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" name="object 960"/>
          <p:cNvSpPr/>
          <p:nvPr/>
        </p:nvSpPr>
        <p:spPr>
          <a:xfrm>
            <a:off x="2610792" y="4415842"/>
            <a:ext cx="2317737" cy="3074276"/>
          </a:xfrm>
          <a:custGeom>
            <a:avLst/>
            <a:gdLst/>
            <a:ahLst/>
            <a:cxnLst/>
            <a:rect l="l" t="t" r="r" b="b"/>
            <a:pathLst>
              <a:path w="2317737" h="3074276">
                <a:moveTo>
                  <a:pt x="0" y="368"/>
                </a:moveTo>
                <a:lnTo>
                  <a:pt x="247637" y="0"/>
                </a:lnTo>
                <a:lnTo>
                  <a:pt x="309626" y="49288"/>
                </a:lnTo>
                <a:lnTo>
                  <a:pt x="700887" y="45846"/>
                </a:lnTo>
                <a:lnTo>
                  <a:pt x="853071" y="168274"/>
                </a:lnTo>
                <a:lnTo>
                  <a:pt x="851331" y="499579"/>
                </a:lnTo>
                <a:lnTo>
                  <a:pt x="1281938" y="846442"/>
                </a:lnTo>
                <a:lnTo>
                  <a:pt x="1273289" y="955205"/>
                </a:lnTo>
                <a:lnTo>
                  <a:pt x="1610639" y="1226959"/>
                </a:lnTo>
                <a:lnTo>
                  <a:pt x="2246312" y="1227099"/>
                </a:lnTo>
                <a:lnTo>
                  <a:pt x="2317737" y="1287246"/>
                </a:lnTo>
                <a:lnTo>
                  <a:pt x="2317737" y="30742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" name="object 961"/>
          <p:cNvSpPr/>
          <p:nvPr/>
        </p:nvSpPr>
        <p:spPr>
          <a:xfrm>
            <a:off x="2871254" y="4506290"/>
            <a:ext cx="1930272" cy="2999943"/>
          </a:xfrm>
          <a:custGeom>
            <a:avLst/>
            <a:gdLst/>
            <a:ahLst/>
            <a:cxnLst/>
            <a:rect l="l" t="t" r="r" b="b"/>
            <a:pathLst>
              <a:path w="1930273" h="2999943">
                <a:moveTo>
                  <a:pt x="0" y="2070"/>
                </a:moveTo>
                <a:lnTo>
                  <a:pt x="387337" y="0"/>
                </a:lnTo>
                <a:lnTo>
                  <a:pt x="539102" y="121818"/>
                </a:lnTo>
                <a:lnTo>
                  <a:pt x="537184" y="452831"/>
                </a:lnTo>
                <a:lnTo>
                  <a:pt x="967689" y="799553"/>
                </a:lnTo>
                <a:lnTo>
                  <a:pt x="959002" y="907288"/>
                </a:lnTo>
                <a:lnTo>
                  <a:pt x="1296314" y="1178039"/>
                </a:lnTo>
                <a:lnTo>
                  <a:pt x="1852091" y="1178039"/>
                </a:lnTo>
                <a:lnTo>
                  <a:pt x="1930273" y="1241983"/>
                </a:lnTo>
                <a:lnTo>
                  <a:pt x="1930273" y="299994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" name="object 962"/>
          <p:cNvSpPr/>
          <p:nvPr/>
        </p:nvSpPr>
        <p:spPr>
          <a:xfrm>
            <a:off x="2985764" y="4609502"/>
            <a:ext cx="1714169" cy="2839694"/>
          </a:xfrm>
          <a:custGeom>
            <a:avLst/>
            <a:gdLst/>
            <a:ahLst/>
            <a:cxnLst/>
            <a:rect l="l" t="t" r="r" b="b"/>
            <a:pathLst>
              <a:path w="1714169" h="2839694">
                <a:moveTo>
                  <a:pt x="0" y="0"/>
                </a:moveTo>
                <a:lnTo>
                  <a:pt x="169938" y="1371"/>
                </a:lnTo>
                <a:lnTo>
                  <a:pt x="294817" y="101841"/>
                </a:lnTo>
                <a:lnTo>
                  <a:pt x="299745" y="337248"/>
                </a:lnTo>
                <a:lnTo>
                  <a:pt x="799312" y="739673"/>
                </a:lnTo>
                <a:lnTo>
                  <a:pt x="790587" y="846213"/>
                </a:lnTo>
                <a:lnTo>
                  <a:pt x="1127925" y="1115745"/>
                </a:lnTo>
                <a:lnTo>
                  <a:pt x="1597875" y="1115745"/>
                </a:lnTo>
                <a:lnTo>
                  <a:pt x="1714169" y="1210386"/>
                </a:lnTo>
                <a:lnTo>
                  <a:pt x="1714169" y="28396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" name="object 963"/>
          <p:cNvSpPr/>
          <p:nvPr/>
        </p:nvSpPr>
        <p:spPr>
          <a:xfrm>
            <a:off x="2464097" y="4342863"/>
            <a:ext cx="1853920" cy="1652651"/>
          </a:xfrm>
          <a:custGeom>
            <a:avLst/>
            <a:gdLst/>
            <a:ahLst/>
            <a:cxnLst/>
            <a:rect l="l" t="t" r="r" b="b"/>
            <a:pathLst>
              <a:path w="1853920" h="1652651">
                <a:moveTo>
                  <a:pt x="0" y="0"/>
                </a:moveTo>
                <a:lnTo>
                  <a:pt x="5029" y="148717"/>
                </a:lnTo>
                <a:lnTo>
                  <a:pt x="159423" y="273088"/>
                </a:lnTo>
                <a:lnTo>
                  <a:pt x="377621" y="275259"/>
                </a:lnTo>
                <a:lnTo>
                  <a:pt x="709104" y="542290"/>
                </a:lnTo>
                <a:lnTo>
                  <a:pt x="705256" y="669429"/>
                </a:lnTo>
                <a:lnTo>
                  <a:pt x="945934" y="863307"/>
                </a:lnTo>
                <a:lnTo>
                  <a:pt x="952461" y="926439"/>
                </a:lnTo>
                <a:lnTo>
                  <a:pt x="1853920" y="16526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" name="object 964"/>
          <p:cNvSpPr/>
          <p:nvPr/>
        </p:nvSpPr>
        <p:spPr>
          <a:xfrm>
            <a:off x="2891840" y="4774237"/>
            <a:ext cx="889050" cy="962202"/>
          </a:xfrm>
          <a:custGeom>
            <a:avLst/>
            <a:gdLst/>
            <a:ahLst/>
            <a:cxnLst/>
            <a:rect l="l" t="t" r="r" b="b"/>
            <a:pathLst>
              <a:path w="889050" h="962202">
                <a:moveTo>
                  <a:pt x="889050" y="962202"/>
                </a:moveTo>
                <a:lnTo>
                  <a:pt x="402132" y="569937"/>
                </a:lnTo>
                <a:lnTo>
                  <a:pt x="405930" y="457238"/>
                </a:lnTo>
                <a:lnTo>
                  <a:pt x="156337" y="256171"/>
                </a:lnTo>
                <a:lnTo>
                  <a:pt x="148399" y="119545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" name="object 965"/>
          <p:cNvSpPr/>
          <p:nvPr/>
        </p:nvSpPr>
        <p:spPr>
          <a:xfrm>
            <a:off x="705775" y="1980659"/>
            <a:ext cx="2677769" cy="1832483"/>
          </a:xfrm>
          <a:custGeom>
            <a:avLst/>
            <a:gdLst/>
            <a:ahLst/>
            <a:cxnLst/>
            <a:rect l="l" t="t" r="r" b="b"/>
            <a:pathLst>
              <a:path w="2677769" h="1832483">
                <a:moveTo>
                  <a:pt x="2677769" y="1828457"/>
                </a:moveTo>
                <a:lnTo>
                  <a:pt x="2413190" y="1832483"/>
                </a:lnTo>
                <a:lnTo>
                  <a:pt x="2296426" y="1738934"/>
                </a:lnTo>
                <a:lnTo>
                  <a:pt x="2126195" y="1732267"/>
                </a:lnTo>
                <a:lnTo>
                  <a:pt x="1650911" y="1349514"/>
                </a:lnTo>
                <a:lnTo>
                  <a:pt x="1650707" y="1248130"/>
                </a:lnTo>
                <a:lnTo>
                  <a:pt x="1216710" y="898537"/>
                </a:lnTo>
                <a:lnTo>
                  <a:pt x="1220609" y="771461"/>
                </a:lnTo>
                <a:lnTo>
                  <a:pt x="655383" y="316141"/>
                </a:lnTo>
                <a:lnTo>
                  <a:pt x="657847" y="245770"/>
                </a:lnTo>
                <a:lnTo>
                  <a:pt x="451675" y="79667"/>
                </a:lnTo>
                <a:lnTo>
                  <a:pt x="188518" y="80556"/>
                </a:lnTo>
                <a:lnTo>
                  <a:pt x="93662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" name="object 966"/>
          <p:cNvSpPr/>
          <p:nvPr/>
        </p:nvSpPr>
        <p:spPr>
          <a:xfrm>
            <a:off x="619832" y="1771927"/>
            <a:ext cx="2808262" cy="2014359"/>
          </a:xfrm>
          <a:custGeom>
            <a:avLst/>
            <a:gdLst/>
            <a:ahLst/>
            <a:cxnLst/>
            <a:rect l="l" t="t" r="r" b="b"/>
            <a:pathLst>
              <a:path w="2808262" h="2014359">
                <a:moveTo>
                  <a:pt x="2808262" y="2009990"/>
                </a:moveTo>
                <a:lnTo>
                  <a:pt x="2536380" y="2014359"/>
                </a:lnTo>
                <a:lnTo>
                  <a:pt x="2418956" y="1919770"/>
                </a:lnTo>
                <a:lnTo>
                  <a:pt x="2248395" y="1912594"/>
                </a:lnTo>
                <a:lnTo>
                  <a:pt x="1772945" y="1529562"/>
                </a:lnTo>
                <a:lnTo>
                  <a:pt x="1781632" y="1420812"/>
                </a:lnTo>
                <a:lnTo>
                  <a:pt x="1347609" y="1071168"/>
                </a:lnTo>
                <a:lnTo>
                  <a:pt x="1351457" y="944054"/>
                </a:lnTo>
                <a:lnTo>
                  <a:pt x="786244" y="488708"/>
                </a:lnTo>
                <a:lnTo>
                  <a:pt x="788695" y="418338"/>
                </a:lnTo>
                <a:lnTo>
                  <a:pt x="582510" y="252234"/>
                </a:lnTo>
                <a:lnTo>
                  <a:pt x="319354" y="257276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" name="object 967"/>
          <p:cNvSpPr/>
          <p:nvPr/>
        </p:nvSpPr>
        <p:spPr>
          <a:xfrm>
            <a:off x="15519" y="764209"/>
            <a:ext cx="3190633" cy="2917630"/>
          </a:xfrm>
          <a:custGeom>
            <a:avLst/>
            <a:gdLst/>
            <a:ahLst/>
            <a:cxnLst/>
            <a:rect l="l" t="t" r="r" b="b"/>
            <a:pathLst>
              <a:path w="3190633" h="2917630">
                <a:moveTo>
                  <a:pt x="0" y="0"/>
                </a:moveTo>
                <a:lnTo>
                  <a:pt x="1623034" y="1307511"/>
                </a:lnTo>
                <a:lnTo>
                  <a:pt x="1623326" y="1409035"/>
                </a:lnTo>
                <a:lnTo>
                  <a:pt x="1919249" y="1647414"/>
                </a:lnTo>
                <a:lnTo>
                  <a:pt x="1914690" y="1802926"/>
                </a:lnTo>
                <a:lnTo>
                  <a:pt x="2096668" y="1949509"/>
                </a:lnTo>
                <a:lnTo>
                  <a:pt x="2098344" y="2066616"/>
                </a:lnTo>
                <a:lnTo>
                  <a:pt x="2535821" y="2419053"/>
                </a:lnTo>
                <a:lnTo>
                  <a:pt x="2531960" y="2546155"/>
                </a:lnTo>
                <a:lnTo>
                  <a:pt x="2855493" y="2806797"/>
                </a:lnTo>
                <a:lnTo>
                  <a:pt x="3047466" y="2802289"/>
                </a:lnTo>
                <a:lnTo>
                  <a:pt x="3190633" y="29176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" name="object 968"/>
          <p:cNvSpPr/>
          <p:nvPr/>
        </p:nvSpPr>
        <p:spPr>
          <a:xfrm>
            <a:off x="15519" y="474833"/>
            <a:ext cx="2605002" cy="2473533"/>
          </a:xfrm>
          <a:custGeom>
            <a:avLst/>
            <a:gdLst/>
            <a:ahLst/>
            <a:cxnLst/>
            <a:rect l="l" t="t" r="r" b="b"/>
            <a:pathLst>
              <a:path w="2605002" h="2473533">
                <a:moveTo>
                  <a:pt x="0" y="0"/>
                </a:moveTo>
                <a:lnTo>
                  <a:pt x="1954559" y="1574589"/>
                </a:lnTo>
                <a:lnTo>
                  <a:pt x="1952768" y="1688902"/>
                </a:lnTo>
                <a:lnTo>
                  <a:pt x="2062242" y="1777091"/>
                </a:lnTo>
                <a:lnTo>
                  <a:pt x="2068033" y="2013260"/>
                </a:lnTo>
                <a:lnTo>
                  <a:pt x="2222402" y="2137606"/>
                </a:lnTo>
                <a:lnTo>
                  <a:pt x="2350811" y="2139777"/>
                </a:lnTo>
                <a:lnTo>
                  <a:pt x="2602881" y="2342863"/>
                </a:lnTo>
                <a:lnTo>
                  <a:pt x="2605002" y="24735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" name="object 969"/>
          <p:cNvSpPr/>
          <p:nvPr/>
        </p:nvSpPr>
        <p:spPr>
          <a:xfrm>
            <a:off x="15519" y="402474"/>
            <a:ext cx="3817715" cy="3246854"/>
          </a:xfrm>
          <a:custGeom>
            <a:avLst/>
            <a:gdLst/>
            <a:ahLst/>
            <a:cxnLst/>
            <a:rect l="l" t="t" r="r" b="b"/>
            <a:pathLst>
              <a:path w="3817715" h="3246854">
                <a:moveTo>
                  <a:pt x="0" y="0"/>
                </a:moveTo>
                <a:lnTo>
                  <a:pt x="1999456" y="1610763"/>
                </a:lnTo>
                <a:lnTo>
                  <a:pt x="1997678" y="1725089"/>
                </a:lnTo>
                <a:lnTo>
                  <a:pt x="2811481" y="2380688"/>
                </a:lnTo>
                <a:lnTo>
                  <a:pt x="2817260" y="2689184"/>
                </a:lnTo>
                <a:lnTo>
                  <a:pt x="3506768" y="3244657"/>
                </a:lnTo>
                <a:lnTo>
                  <a:pt x="3817715" y="32468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" name="object 970"/>
          <p:cNvSpPr/>
          <p:nvPr/>
        </p:nvSpPr>
        <p:spPr>
          <a:xfrm>
            <a:off x="15519" y="344607"/>
            <a:ext cx="3482792" cy="3132420"/>
          </a:xfrm>
          <a:custGeom>
            <a:avLst/>
            <a:gdLst/>
            <a:ahLst/>
            <a:cxnLst/>
            <a:rect l="l" t="t" r="r" b="b"/>
            <a:pathLst>
              <a:path w="3482792" h="3132420">
                <a:moveTo>
                  <a:pt x="0" y="0"/>
                </a:moveTo>
                <a:lnTo>
                  <a:pt x="2049190" y="1650825"/>
                </a:lnTo>
                <a:lnTo>
                  <a:pt x="2056378" y="1757912"/>
                </a:lnTo>
                <a:lnTo>
                  <a:pt x="2870194" y="2413511"/>
                </a:lnTo>
                <a:lnTo>
                  <a:pt x="2866994" y="2729246"/>
                </a:lnTo>
                <a:lnTo>
                  <a:pt x="3363158" y="3128953"/>
                </a:lnTo>
                <a:lnTo>
                  <a:pt x="3482792" y="313242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" name="object 971"/>
          <p:cNvSpPr/>
          <p:nvPr/>
        </p:nvSpPr>
        <p:spPr>
          <a:xfrm>
            <a:off x="15519" y="532711"/>
            <a:ext cx="2567002" cy="2442927"/>
          </a:xfrm>
          <a:custGeom>
            <a:avLst/>
            <a:gdLst/>
            <a:ahLst/>
            <a:cxnLst/>
            <a:rect l="l" t="t" r="r" b="b"/>
            <a:pathLst>
              <a:path w="2567002" h="2442927">
                <a:moveTo>
                  <a:pt x="0" y="0"/>
                </a:moveTo>
                <a:lnTo>
                  <a:pt x="1904824" y="1534509"/>
                </a:lnTo>
                <a:lnTo>
                  <a:pt x="1903046" y="1648834"/>
                </a:lnTo>
                <a:lnTo>
                  <a:pt x="2012508" y="1737023"/>
                </a:lnTo>
                <a:lnTo>
                  <a:pt x="2009320" y="1980431"/>
                </a:lnTo>
                <a:lnTo>
                  <a:pt x="2177493" y="2115915"/>
                </a:lnTo>
                <a:lnTo>
                  <a:pt x="2314895" y="2110848"/>
                </a:lnTo>
                <a:lnTo>
                  <a:pt x="2566977" y="2313908"/>
                </a:lnTo>
                <a:lnTo>
                  <a:pt x="2567002" y="24429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" name="object 972"/>
          <p:cNvSpPr/>
          <p:nvPr/>
        </p:nvSpPr>
        <p:spPr>
          <a:xfrm>
            <a:off x="15519" y="272268"/>
            <a:ext cx="3447182" cy="3111133"/>
          </a:xfrm>
          <a:custGeom>
            <a:avLst/>
            <a:gdLst/>
            <a:ahLst/>
            <a:cxnLst/>
            <a:rect l="l" t="t" r="r" b="b"/>
            <a:pathLst>
              <a:path w="3447182" h="3111133">
                <a:moveTo>
                  <a:pt x="0" y="0"/>
                </a:moveTo>
                <a:lnTo>
                  <a:pt x="2176953" y="1753744"/>
                </a:lnTo>
                <a:lnTo>
                  <a:pt x="2181614" y="1844308"/>
                </a:lnTo>
                <a:lnTo>
                  <a:pt x="3048364" y="2542567"/>
                </a:lnTo>
                <a:lnTo>
                  <a:pt x="3049990" y="2876653"/>
                </a:lnTo>
                <a:lnTo>
                  <a:pt x="3339003" y="3109495"/>
                </a:lnTo>
                <a:lnTo>
                  <a:pt x="3447182" y="311113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" name="object 973"/>
          <p:cNvSpPr/>
          <p:nvPr/>
        </p:nvSpPr>
        <p:spPr>
          <a:xfrm>
            <a:off x="15519" y="185462"/>
            <a:ext cx="2226765" cy="1719262"/>
          </a:xfrm>
          <a:custGeom>
            <a:avLst/>
            <a:gdLst/>
            <a:ahLst/>
            <a:cxnLst/>
            <a:rect l="l" t="t" r="r" b="b"/>
            <a:pathLst>
              <a:path w="2226765" h="1719262">
                <a:moveTo>
                  <a:pt x="0" y="0"/>
                </a:moveTo>
                <a:lnTo>
                  <a:pt x="2134157" y="1719262"/>
                </a:lnTo>
                <a:lnTo>
                  <a:pt x="2226765" y="171789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" name="object 974"/>
          <p:cNvSpPr/>
          <p:nvPr/>
        </p:nvSpPr>
        <p:spPr>
          <a:xfrm>
            <a:off x="134128" y="6096"/>
            <a:ext cx="2233900" cy="1707197"/>
          </a:xfrm>
          <a:custGeom>
            <a:avLst/>
            <a:gdLst/>
            <a:ahLst/>
            <a:cxnLst/>
            <a:rect l="l" t="t" r="r" b="b"/>
            <a:pathLst>
              <a:path w="2233900" h="1707197">
                <a:moveTo>
                  <a:pt x="2233900" y="1707197"/>
                </a:moveTo>
                <a:lnTo>
                  <a:pt x="2233862" y="1611490"/>
                </a:lnTo>
                <a:lnTo>
                  <a:pt x="1897629" y="1340624"/>
                </a:lnTo>
                <a:lnTo>
                  <a:pt x="1661282" y="1338313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" name="object 975"/>
          <p:cNvSpPr/>
          <p:nvPr/>
        </p:nvSpPr>
        <p:spPr>
          <a:xfrm>
            <a:off x="295762" y="6096"/>
            <a:ext cx="2289989" cy="1264201"/>
          </a:xfrm>
          <a:custGeom>
            <a:avLst/>
            <a:gdLst/>
            <a:ahLst/>
            <a:cxnLst/>
            <a:rect l="l" t="t" r="r" b="b"/>
            <a:pathLst>
              <a:path w="2289989" h="1264201">
                <a:moveTo>
                  <a:pt x="2289989" y="1183899"/>
                </a:moveTo>
                <a:lnTo>
                  <a:pt x="1897406" y="1185626"/>
                </a:lnTo>
                <a:lnTo>
                  <a:pt x="1800835" y="1263426"/>
                </a:lnTo>
                <a:lnTo>
                  <a:pt x="1569289" y="1264201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" name="object 976"/>
          <p:cNvSpPr/>
          <p:nvPr/>
        </p:nvSpPr>
        <p:spPr>
          <a:xfrm>
            <a:off x="2397162" y="6096"/>
            <a:ext cx="780003" cy="3109457"/>
          </a:xfrm>
          <a:custGeom>
            <a:avLst/>
            <a:gdLst/>
            <a:ahLst/>
            <a:cxnLst/>
            <a:rect l="l" t="t" r="r" b="b"/>
            <a:pathLst>
              <a:path w="780003" h="3109457">
                <a:moveTo>
                  <a:pt x="0" y="0"/>
                </a:moveTo>
                <a:lnTo>
                  <a:pt x="709391" y="571490"/>
                </a:lnTo>
                <a:lnTo>
                  <a:pt x="703320" y="657265"/>
                </a:lnTo>
                <a:lnTo>
                  <a:pt x="570834" y="764009"/>
                </a:lnTo>
                <a:lnTo>
                  <a:pt x="340126" y="761761"/>
                </a:lnTo>
                <a:lnTo>
                  <a:pt x="191688" y="881357"/>
                </a:lnTo>
                <a:lnTo>
                  <a:pt x="203131" y="988367"/>
                </a:lnTo>
                <a:lnTo>
                  <a:pt x="432290" y="1172987"/>
                </a:lnTo>
                <a:lnTo>
                  <a:pt x="436646" y="1291694"/>
                </a:lnTo>
                <a:lnTo>
                  <a:pt x="347885" y="1363220"/>
                </a:lnTo>
                <a:lnTo>
                  <a:pt x="349930" y="1607530"/>
                </a:lnTo>
                <a:lnTo>
                  <a:pt x="3373" y="1886727"/>
                </a:lnTo>
                <a:lnTo>
                  <a:pt x="9926" y="2163879"/>
                </a:lnTo>
                <a:lnTo>
                  <a:pt x="780003" y="2784249"/>
                </a:lnTo>
                <a:lnTo>
                  <a:pt x="779597" y="310945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" name="object 977"/>
          <p:cNvSpPr/>
          <p:nvPr/>
        </p:nvSpPr>
        <p:spPr>
          <a:xfrm>
            <a:off x="2469004" y="6096"/>
            <a:ext cx="1286088" cy="3498213"/>
          </a:xfrm>
          <a:custGeom>
            <a:avLst/>
            <a:gdLst/>
            <a:ahLst/>
            <a:cxnLst/>
            <a:rect l="l" t="t" r="r" b="b"/>
            <a:pathLst>
              <a:path w="1286088" h="3498213">
                <a:moveTo>
                  <a:pt x="0" y="0"/>
                </a:moveTo>
                <a:lnTo>
                  <a:pt x="714906" y="575918"/>
                </a:lnTo>
                <a:lnTo>
                  <a:pt x="708835" y="652829"/>
                </a:lnTo>
                <a:lnTo>
                  <a:pt x="521091" y="804073"/>
                </a:lnTo>
                <a:lnTo>
                  <a:pt x="526349" y="987944"/>
                </a:lnTo>
                <a:lnTo>
                  <a:pt x="403070" y="1087258"/>
                </a:lnTo>
                <a:lnTo>
                  <a:pt x="395310" y="1157667"/>
                </a:lnTo>
                <a:lnTo>
                  <a:pt x="484071" y="1229168"/>
                </a:lnTo>
                <a:lnTo>
                  <a:pt x="486217" y="1303234"/>
                </a:lnTo>
                <a:lnTo>
                  <a:pt x="549653" y="1354339"/>
                </a:lnTo>
                <a:lnTo>
                  <a:pt x="559394" y="1496655"/>
                </a:lnTo>
                <a:lnTo>
                  <a:pt x="17180" y="1933472"/>
                </a:lnTo>
                <a:lnTo>
                  <a:pt x="7846" y="2118803"/>
                </a:lnTo>
                <a:lnTo>
                  <a:pt x="826259" y="2778111"/>
                </a:lnTo>
                <a:lnTo>
                  <a:pt x="831339" y="3042652"/>
                </a:lnTo>
                <a:lnTo>
                  <a:pt x="1286088" y="3408983"/>
                </a:lnTo>
                <a:lnTo>
                  <a:pt x="1283980" y="349821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" name="object 978"/>
          <p:cNvSpPr/>
          <p:nvPr/>
        </p:nvSpPr>
        <p:spPr>
          <a:xfrm>
            <a:off x="2522876" y="6096"/>
            <a:ext cx="843314" cy="1262865"/>
          </a:xfrm>
          <a:custGeom>
            <a:avLst/>
            <a:gdLst/>
            <a:ahLst/>
            <a:cxnLst/>
            <a:rect l="l" t="t" r="r" b="b"/>
            <a:pathLst>
              <a:path w="843314" h="1262865">
                <a:moveTo>
                  <a:pt x="0" y="0"/>
                </a:moveTo>
                <a:lnTo>
                  <a:pt x="839885" y="676595"/>
                </a:lnTo>
                <a:lnTo>
                  <a:pt x="843314" y="819406"/>
                </a:lnTo>
                <a:lnTo>
                  <a:pt x="623363" y="996609"/>
                </a:lnTo>
                <a:lnTo>
                  <a:pt x="615171" y="1074346"/>
                </a:lnTo>
                <a:lnTo>
                  <a:pt x="743073" y="1177381"/>
                </a:lnTo>
                <a:lnTo>
                  <a:pt x="741435" y="12628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" name="object 979"/>
          <p:cNvSpPr/>
          <p:nvPr/>
        </p:nvSpPr>
        <p:spPr>
          <a:xfrm>
            <a:off x="2612689" y="6096"/>
            <a:ext cx="828102" cy="993575"/>
          </a:xfrm>
          <a:custGeom>
            <a:avLst/>
            <a:gdLst/>
            <a:ahLst/>
            <a:cxnLst/>
            <a:rect l="l" t="t" r="r" b="b"/>
            <a:pathLst>
              <a:path w="828102" h="993575">
                <a:moveTo>
                  <a:pt x="0" y="0"/>
                </a:moveTo>
                <a:lnTo>
                  <a:pt x="822603" y="662689"/>
                </a:lnTo>
                <a:lnTo>
                  <a:pt x="828102" y="846128"/>
                </a:lnTo>
                <a:lnTo>
                  <a:pt x="711719" y="939879"/>
                </a:lnTo>
                <a:lnTo>
                  <a:pt x="708912" y="9935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" name="object 980"/>
          <p:cNvSpPr/>
          <p:nvPr/>
        </p:nvSpPr>
        <p:spPr>
          <a:xfrm>
            <a:off x="2320013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" name="object 981"/>
          <p:cNvSpPr/>
          <p:nvPr/>
        </p:nvSpPr>
        <p:spPr>
          <a:xfrm>
            <a:off x="2320013" y="1146658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00315" y="13813"/>
                </a:moveTo>
                <a:lnTo>
                  <a:pt x="109414" y="23240"/>
                </a:lnTo>
                <a:lnTo>
                  <a:pt x="115171" y="33823"/>
                </a:lnTo>
                <a:lnTo>
                  <a:pt x="117586" y="45041"/>
                </a:lnTo>
                <a:lnTo>
                  <a:pt x="116661" y="56375"/>
                </a:lnTo>
                <a:lnTo>
                  <a:pt x="81611" y="90488"/>
                </a:lnTo>
                <a:lnTo>
                  <a:pt x="56977" y="94854"/>
                </a:lnTo>
                <a:lnTo>
                  <a:pt x="44919" y="93867"/>
                </a:lnTo>
                <a:lnTo>
                  <a:pt x="4723" y="64775"/>
                </a:lnTo>
                <a:lnTo>
                  <a:pt x="0" y="42860"/>
                </a:lnTo>
                <a:lnTo>
                  <a:pt x="2416" y="32386"/>
                </a:lnTo>
                <a:lnTo>
                  <a:pt x="38253" y="2717"/>
                </a:lnTo>
                <a:lnTo>
                  <a:pt x="63110" y="0"/>
                </a:lnTo>
                <a:lnTo>
                  <a:pt x="75487" y="1853"/>
                </a:lnTo>
                <a:lnTo>
                  <a:pt x="87230" y="5842"/>
                </a:lnTo>
                <a:lnTo>
                  <a:pt x="97892" y="11966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" name="object 982"/>
          <p:cNvSpPr/>
          <p:nvPr/>
        </p:nvSpPr>
        <p:spPr>
          <a:xfrm>
            <a:off x="2939648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63119" y="0"/>
                </a:moveTo>
                <a:lnTo>
                  <a:pt x="16270" y="14016"/>
                </a:lnTo>
                <a:lnTo>
                  <a:pt x="0" y="42852"/>
                </a:lnTo>
                <a:lnTo>
                  <a:pt x="728" y="53755"/>
                </a:lnTo>
                <a:lnTo>
                  <a:pt x="22922" y="85804"/>
                </a:lnTo>
                <a:lnTo>
                  <a:pt x="56971" y="94851"/>
                </a:lnTo>
                <a:lnTo>
                  <a:pt x="69308" y="93744"/>
                </a:lnTo>
                <a:lnTo>
                  <a:pt x="104770" y="77313"/>
                </a:lnTo>
                <a:lnTo>
                  <a:pt x="117587" y="45053"/>
                </a:lnTo>
                <a:lnTo>
                  <a:pt x="115172" y="33836"/>
                </a:lnTo>
                <a:lnTo>
                  <a:pt x="87240" y="5852"/>
                </a:lnTo>
                <a:lnTo>
                  <a:pt x="631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" name="object 983"/>
          <p:cNvSpPr/>
          <p:nvPr/>
        </p:nvSpPr>
        <p:spPr>
          <a:xfrm>
            <a:off x="2939648" y="850039"/>
            <a:ext cx="117587" cy="94851"/>
          </a:xfrm>
          <a:custGeom>
            <a:avLst/>
            <a:gdLst/>
            <a:ahLst/>
            <a:cxnLst/>
            <a:rect l="l" t="t" r="r" b="b"/>
            <a:pathLst>
              <a:path w="117587" h="94851">
                <a:moveTo>
                  <a:pt x="100314" y="13823"/>
                </a:moveTo>
                <a:lnTo>
                  <a:pt x="109415" y="23253"/>
                </a:lnTo>
                <a:lnTo>
                  <a:pt x="115172" y="33836"/>
                </a:lnTo>
                <a:lnTo>
                  <a:pt x="117587" y="45053"/>
                </a:lnTo>
                <a:lnTo>
                  <a:pt x="116658" y="56385"/>
                </a:lnTo>
                <a:lnTo>
                  <a:pt x="81602" y="90488"/>
                </a:lnTo>
                <a:lnTo>
                  <a:pt x="56971" y="94851"/>
                </a:lnTo>
                <a:lnTo>
                  <a:pt x="44912" y="93861"/>
                </a:lnTo>
                <a:lnTo>
                  <a:pt x="4717" y="64764"/>
                </a:lnTo>
                <a:lnTo>
                  <a:pt x="0" y="42852"/>
                </a:lnTo>
                <a:lnTo>
                  <a:pt x="2421" y="32379"/>
                </a:lnTo>
                <a:lnTo>
                  <a:pt x="38264" y="2713"/>
                </a:lnTo>
                <a:lnTo>
                  <a:pt x="63119" y="0"/>
                </a:lnTo>
                <a:lnTo>
                  <a:pt x="75496" y="1856"/>
                </a:lnTo>
                <a:lnTo>
                  <a:pt x="87240" y="5852"/>
                </a:lnTo>
                <a:lnTo>
                  <a:pt x="97902" y="11983"/>
                </a:lnTo>
                <a:lnTo>
                  <a:pt x="100314" y="1382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" name="object 984"/>
          <p:cNvSpPr/>
          <p:nvPr/>
        </p:nvSpPr>
        <p:spPr>
          <a:xfrm>
            <a:off x="4644359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92519" y="0"/>
                </a:moveTo>
                <a:lnTo>
                  <a:pt x="43651" y="13103"/>
                </a:lnTo>
                <a:lnTo>
                  <a:pt x="12868" y="37380"/>
                </a:lnTo>
                <a:lnTo>
                  <a:pt x="0" y="80735"/>
                </a:lnTo>
                <a:lnTo>
                  <a:pt x="1855" y="91975"/>
                </a:lnTo>
                <a:lnTo>
                  <a:pt x="29882" y="133214"/>
                </a:lnTo>
                <a:lnTo>
                  <a:pt x="73414" y="151964"/>
                </a:lnTo>
                <a:lnTo>
                  <a:pt x="97874" y="153739"/>
                </a:lnTo>
                <a:lnTo>
                  <a:pt x="110297" y="152679"/>
                </a:lnTo>
                <a:lnTo>
                  <a:pt x="158067" y="135130"/>
                </a:lnTo>
                <a:lnTo>
                  <a:pt x="184322" y="107454"/>
                </a:lnTo>
                <a:lnTo>
                  <a:pt x="192118" y="74031"/>
                </a:lnTo>
                <a:lnTo>
                  <a:pt x="190602" y="62721"/>
                </a:lnTo>
                <a:lnTo>
                  <a:pt x="163967" y="21871"/>
                </a:lnTo>
                <a:lnTo>
                  <a:pt x="128456" y="3876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" name="object 985"/>
          <p:cNvSpPr/>
          <p:nvPr/>
        </p:nvSpPr>
        <p:spPr>
          <a:xfrm>
            <a:off x="4644359" y="2180974"/>
            <a:ext cx="192118" cy="153739"/>
          </a:xfrm>
          <a:custGeom>
            <a:avLst/>
            <a:gdLst/>
            <a:ahLst/>
            <a:cxnLst/>
            <a:rect l="l" t="t" r="r" b="b"/>
            <a:pathLst>
              <a:path w="192118" h="153739">
                <a:moveTo>
                  <a:pt x="163967" y="21871"/>
                </a:moveTo>
                <a:lnTo>
                  <a:pt x="190602" y="62721"/>
                </a:lnTo>
                <a:lnTo>
                  <a:pt x="192118" y="74031"/>
                </a:lnTo>
                <a:lnTo>
                  <a:pt x="191576" y="85388"/>
                </a:lnTo>
                <a:lnTo>
                  <a:pt x="168843" y="127347"/>
                </a:lnTo>
                <a:lnTo>
                  <a:pt x="134841" y="146594"/>
                </a:lnTo>
                <a:lnTo>
                  <a:pt x="97874" y="153739"/>
                </a:lnTo>
                <a:lnTo>
                  <a:pt x="85534" y="153496"/>
                </a:lnTo>
                <a:lnTo>
                  <a:pt x="39748" y="139767"/>
                </a:lnTo>
                <a:lnTo>
                  <a:pt x="11728" y="113694"/>
                </a:lnTo>
                <a:lnTo>
                  <a:pt x="0" y="80735"/>
                </a:lnTo>
                <a:lnTo>
                  <a:pt x="183" y="69477"/>
                </a:lnTo>
                <a:lnTo>
                  <a:pt x="21107" y="27830"/>
                </a:lnTo>
                <a:lnTo>
                  <a:pt x="55584" y="7811"/>
                </a:lnTo>
                <a:lnTo>
                  <a:pt x="92519" y="0"/>
                </a:lnTo>
                <a:lnTo>
                  <a:pt x="104789" y="21"/>
                </a:lnTo>
                <a:lnTo>
                  <a:pt x="150311" y="12733"/>
                </a:lnTo>
                <a:lnTo>
                  <a:pt x="163967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" name="object 986"/>
          <p:cNvSpPr/>
          <p:nvPr/>
        </p:nvSpPr>
        <p:spPr>
          <a:xfrm>
            <a:off x="4681817" y="22101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" name="object 987"/>
          <p:cNvSpPr/>
          <p:nvPr/>
        </p:nvSpPr>
        <p:spPr>
          <a:xfrm>
            <a:off x="3791237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92502" y="0"/>
                </a:moveTo>
                <a:lnTo>
                  <a:pt x="43638" y="13109"/>
                </a:lnTo>
                <a:lnTo>
                  <a:pt x="12860" y="37388"/>
                </a:lnTo>
                <a:lnTo>
                  <a:pt x="0" y="80744"/>
                </a:lnTo>
                <a:lnTo>
                  <a:pt x="1856" y="91986"/>
                </a:lnTo>
                <a:lnTo>
                  <a:pt x="29880" y="133241"/>
                </a:lnTo>
                <a:lnTo>
                  <a:pt x="73419" y="151980"/>
                </a:lnTo>
                <a:lnTo>
                  <a:pt x="97879" y="153753"/>
                </a:lnTo>
                <a:lnTo>
                  <a:pt x="110302" y="152691"/>
                </a:lnTo>
                <a:lnTo>
                  <a:pt x="158070" y="135133"/>
                </a:lnTo>
                <a:lnTo>
                  <a:pt x="184323" y="107449"/>
                </a:lnTo>
                <a:lnTo>
                  <a:pt x="192116" y="74030"/>
                </a:lnTo>
                <a:lnTo>
                  <a:pt x="190599" y="62721"/>
                </a:lnTo>
                <a:lnTo>
                  <a:pt x="163956" y="21880"/>
                </a:lnTo>
                <a:lnTo>
                  <a:pt x="128450" y="3878"/>
                </a:lnTo>
                <a:lnTo>
                  <a:pt x="9250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" name="object 988"/>
          <p:cNvSpPr/>
          <p:nvPr/>
        </p:nvSpPr>
        <p:spPr>
          <a:xfrm>
            <a:off x="3791237" y="2955057"/>
            <a:ext cx="192116" cy="153753"/>
          </a:xfrm>
          <a:custGeom>
            <a:avLst/>
            <a:gdLst/>
            <a:ahLst/>
            <a:cxnLst/>
            <a:rect l="l" t="t" r="r" b="b"/>
            <a:pathLst>
              <a:path w="192116" h="153753">
                <a:moveTo>
                  <a:pt x="163956" y="21880"/>
                </a:moveTo>
                <a:lnTo>
                  <a:pt x="190599" y="62721"/>
                </a:lnTo>
                <a:lnTo>
                  <a:pt x="192116" y="74030"/>
                </a:lnTo>
                <a:lnTo>
                  <a:pt x="191575" y="85384"/>
                </a:lnTo>
                <a:lnTo>
                  <a:pt x="168845" y="127345"/>
                </a:lnTo>
                <a:lnTo>
                  <a:pt x="134845" y="146602"/>
                </a:lnTo>
                <a:lnTo>
                  <a:pt x="97879" y="153753"/>
                </a:lnTo>
                <a:lnTo>
                  <a:pt x="85539" y="153511"/>
                </a:lnTo>
                <a:lnTo>
                  <a:pt x="39748" y="139790"/>
                </a:lnTo>
                <a:lnTo>
                  <a:pt x="11727" y="113712"/>
                </a:lnTo>
                <a:lnTo>
                  <a:pt x="0" y="80744"/>
                </a:lnTo>
                <a:lnTo>
                  <a:pt x="182" y="69485"/>
                </a:lnTo>
                <a:lnTo>
                  <a:pt x="21095" y="27840"/>
                </a:lnTo>
                <a:lnTo>
                  <a:pt x="55570" y="7815"/>
                </a:lnTo>
                <a:lnTo>
                  <a:pt x="92502" y="0"/>
                </a:lnTo>
                <a:lnTo>
                  <a:pt x="104771" y="20"/>
                </a:lnTo>
                <a:lnTo>
                  <a:pt x="150291" y="12733"/>
                </a:lnTo>
                <a:lnTo>
                  <a:pt x="163956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" name="object 989"/>
          <p:cNvSpPr/>
          <p:nvPr/>
        </p:nvSpPr>
        <p:spPr>
          <a:xfrm>
            <a:off x="3828697" y="298421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" name="object 990"/>
          <p:cNvSpPr/>
          <p:nvPr/>
        </p:nvSpPr>
        <p:spPr>
          <a:xfrm>
            <a:off x="338711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92510" y="0"/>
                </a:moveTo>
                <a:lnTo>
                  <a:pt x="43645" y="13109"/>
                </a:lnTo>
                <a:lnTo>
                  <a:pt x="12863" y="37390"/>
                </a:lnTo>
                <a:lnTo>
                  <a:pt x="0" y="80752"/>
                </a:lnTo>
                <a:lnTo>
                  <a:pt x="1855" y="91995"/>
                </a:lnTo>
                <a:lnTo>
                  <a:pt x="29870" y="133244"/>
                </a:lnTo>
                <a:lnTo>
                  <a:pt x="73412" y="151974"/>
                </a:lnTo>
                <a:lnTo>
                  <a:pt x="97875" y="153747"/>
                </a:lnTo>
                <a:lnTo>
                  <a:pt x="110299" y="152687"/>
                </a:lnTo>
                <a:lnTo>
                  <a:pt x="158077" y="135142"/>
                </a:lnTo>
                <a:lnTo>
                  <a:pt x="184330" y="107464"/>
                </a:lnTo>
                <a:lnTo>
                  <a:pt x="192121" y="74042"/>
                </a:lnTo>
                <a:lnTo>
                  <a:pt x="190605" y="62732"/>
                </a:lnTo>
                <a:lnTo>
                  <a:pt x="163971" y="21880"/>
                </a:lnTo>
                <a:lnTo>
                  <a:pt x="128469" y="3879"/>
                </a:lnTo>
                <a:lnTo>
                  <a:pt x="925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" name="object 991"/>
          <p:cNvSpPr/>
          <p:nvPr/>
        </p:nvSpPr>
        <p:spPr>
          <a:xfrm>
            <a:off x="3387117" y="4119804"/>
            <a:ext cx="192121" cy="153747"/>
          </a:xfrm>
          <a:custGeom>
            <a:avLst/>
            <a:gdLst/>
            <a:ahLst/>
            <a:cxnLst/>
            <a:rect l="l" t="t" r="r" b="b"/>
            <a:pathLst>
              <a:path w="192121" h="153747">
                <a:moveTo>
                  <a:pt x="163971" y="21880"/>
                </a:moveTo>
                <a:lnTo>
                  <a:pt x="190605" y="62732"/>
                </a:lnTo>
                <a:lnTo>
                  <a:pt x="192121" y="74042"/>
                </a:lnTo>
                <a:lnTo>
                  <a:pt x="191580" y="85398"/>
                </a:lnTo>
                <a:lnTo>
                  <a:pt x="168855" y="127360"/>
                </a:lnTo>
                <a:lnTo>
                  <a:pt x="134846" y="146603"/>
                </a:lnTo>
                <a:lnTo>
                  <a:pt x="97875" y="153747"/>
                </a:lnTo>
                <a:lnTo>
                  <a:pt x="85533" y="153505"/>
                </a:lnTo>
                <a:lnTo>
                  <a:pt x="39739" y="139790"/>
                </a:lnTo>
                <a:lnTo>
                  <a:pt x="11723" y="113719"/>
                </a:lnTo>
                <a:lnTo>
                  <a:pt x="0" y="80752"/>
                </a:lnTo>
                <a:lnTo>
                  <a:pt x="183" y="69493"/>
                </a:lnTo>
                <a:lnTo>
                  <a:pt x="21099" y="27840"/>
                </a:lnTo>
                <a:lnTo>
                  <a:pt x="55578" y="7816"/>
                </a:lnTo>
                <a:lnTo>
                  <a:pt x="92510" y="0"/>
                </a:lnTo>
                <a:lnTo>
                  <a:pt x="104780" y="20"/>
                </a:lnTo>
                <a:lnTo>
                  <a:pt x="150299" y="12729"/>
                </a:lnTo>
                <a:lnTo>
                  <a:pt x="163971" y="218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" name="object 992"/>
          <p:cNvSpPr/>
          <p:nvPr/>
        </p:nvSpPr>
        <p:spPr>
          <a:xfrm>
            <a:off x="3424580" y="4148967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63110" y="0"/>
                </a:moveTo>
                <a:lnTo>
                  <a:pt x="16249" y="14023"/>
                </a:lnTo>
                <a:lnTo>
                  <a:pt x="0" y="42866"/>
                </a:lnTo>
                <a:lnTo>
                  <a:pt x="732" y="53768"/>
                </a:lnTo>
                <a:lnTo>
                  <a:pt x="22937" y="85816"/>
                </a:lnTo>
                <a:lnTo>
                  <a:pt x="56988" y="94852"/>
                </a:lnTo>
                <a:lnTo>
                  <a:pt x="69326" y="93744"/>
                </a:lnTo>
                <a:lnTo>
                  <a:pt x="104789" y="77309"/>
                </a:lnTo>
                <a:lnTo>
                  <a:pt x="117599" y="45049"/>
                </a:lnTo>
                <a:lnTo>
                  <a:pt x="115184" y="33831"/>
                </a:lnTo>
                <a:lnTo>
                  <a:pt x="87232" y="5838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" name="object 993"/>
          <p:cNvSpPr/>
          <p:nvPr/>
        </p:nvSpPr>
        <p:spPr>
          <a:xfrm>
            <a:off x="63018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2519" y="0"/>
                </a:moveTo>
                <a:lnTo>
                  <a:pt x="43653" y="13099"/>
                </a:lnTo>
                <a:lnTo>
                  <a:pt x="12872" y="37373"/>
                </a:lnTo>
                <a:lnTo>
                  <a:pt x="0" y="80729"/>
                </a:lnTo>
                <a:lnTo>
                  <a:pt x="1854" y="91971"/>
                </a:lnTo>
                <a:lnTo>
                  <a:pt x="29868" y="133212"/>
                </a:lnTo>
                <a:lnTo>
                  <a:pt x="73407" y="151960"/>
                </a:lnTo>
                <a:lnTo>
                  <a:pt x="97868" y="153737"/>
                </a:lnTo>
                <a:lnTo>
                  <a:pt x="110290" y="152677"/>
                </a:lnTo>
                <a:lnTo>
                  <a:pt x="158061" y="135137"/>
                </a:lnTo>
                <a:lnTo>
                  <a:pt x="184322" y="107458"/>
                </a:lnTo>
                <a:lnTo>
                  <a:pt x="192121" y="74031"/>
                </a:lnTo>
                <a:lnTo>
                  <a:pt x="190606" y="62720"/>
                </a:lnTo>
                <a:lnTo>
                  <a:pt x="163977" y="21877"/>
                </a:lnTo>
                <a:lnTo>
                  <a:pt x="128438" y="3874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" name="object 994"/>
          <p:cNvSpPr/>
          <p:nvPr/>
        </p:nvSpPr>
        <p:spPr>
          <a:xfrm>
            <a:off x="630181" y="3620637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163977" y="21877"/>
                </a:moveTo>
                <a:lnTo>
                  <a:pt x="190606" y="62720"/>
                </a:lnTo>
                <a:lnTo>
                  <a:pt x="192121" y="74031"/>
                </a:lnTo>
                <a:lnTo>
                  <a:pt x="191579" y="85388"/>
                </a:lnTo>
                <a:lnTo>
                  <a:pt x="168837" y="127357"/>
                </a:lnTo>
                <a:lnTo>
                  <a:pt x="134834" y="146595"/>
                </a:lnTo>
                <a:lnTo>
                  <a:pt x="97868" y="153737"/>
                </a:lnTo>
                <a:lnTo>
                  <a:pt x="85527" y="153493"/>
                </a:lnTo>
                <a:lnTo>
                  <a:pt x="39737" y="139764"/>
                </a:lnTo>
                <a:lnTo>
                  <a:pt x="11722" y="113692"/>
                </a:lnTo>
                <a:lnTo>
                  <a:pt x="0" y="80729"/>
                </a:lnTo>
                <a:lnTo>
                  <a:pt x="184" y="69471"/>
                </a:lnTo>
                <a:lnTo>
                  <a:pt x="21113" y="27825"/>
                </a:lnTo>
                <a:lnTo>
                  <a:pt x="55585" y="7808"/>
                </a:lnTo>
                <a:lnTo>
                  <a:pt x="92519" y="0"/>
                </a:lnTo>
                <a:lnTo>
                  <a:pt x="104789" y="22"/>
                </a:lnTo>
                <a:lnTo>
                  <a:pt x="150314" y="12735"/>
                </a:lnTo>
                <a:lnTo>
                  <a:pt x="163977" y="2187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" name="object 995"/>
          <p:cNvSpPr/>
          <p:nvPr/>
        </p:nvSpPr>
        <p:spPr>
          <a:xfrm>
            <a:off x="667637" y="3649792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" name="object 996"/>
          <p:cNvSpPr/>
          <p:nvPr/>
        </p:nvSpPr>
        <p:spPr>
          <a:xfrm>
            <a:off x="3728369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92518" y="0"/>
                </a:moveTo>
                <a:lnTo>
                  <a:pt x="43653" y="13106"/>
                </a:lnTo>
                <a:lnTo>
                  <a:pt x="12872" y="37383"/>
                </a:lnTo>
                <a:lnTo>
                  <a:pt x="0" y="80739"/>
                </a:lnTo>
                <a:lnTo>
                  <a:pt x="1854" y="91981"/>
                </a:lnTo>
                <a:lnTo>
                  <a:pt x="29873" y="133227"/>
                </a:lnTo>
                <a:lnTo>
                  <a:pt x="73409" y="151970"/>
                </a:lnTo>
                <a:lnTo>
                  <a:pt x="97873" y="153746"/>
                </a:lnTo>
                <a:lnTo>
                  <a:pt x="110298" y="152687"/>
                </a:lnTo>
                <a:lnTo>
                  <a:pt x="158071" y="135139"/>
                </a:lnTo>
                <a:lnTo>
                  <a:pt x="184324" y="107459"/>
                </a:lnTo>
                <a:lnTo>
                  <a:pt x="192120" y="74037"/>
                </a:lnTo>
                <a:lnTo>
                  <a:pt x="190604" y="62727"/>
                </a:lnTo>
                <a:lnTo>
                  <a:pt x="163969" y="21881"/>
                </a:lnTo>
                <a:lnTo>
                  <a:pt x="128452" y="3877"/>
                </a:lnTo>
                <a:lnTo>
                  <a:pt x="9251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" name="object 997"/>
          <p:cNvSpPr/>
          <p:nvPr/>
        </p:nvSpPr>
        <p:spPr>
          <a:xfrm>
            <a:off x="3728369" y="3569988"/>
            <a:ext cx="192120" cy="153746"/>
          </a:xfrm>
          <a:custGeom>
            <a:avLst/>
            <a:gdLst/>
            <a:ahLst/>
            <a:cxnLst/>
            <a:rect l="l" t="t" r="r" b="b"/>
            <a:pathLst>
              <a:path w="192120" h="153746">
                <a:moveTo>
                  <a:pt x="163969" y="21881"/>
                </a:moveTo>
                <a:lnTo>
                  <a:pt x="190604" y="62727"/>
                </a:lnTo>
                <a:lnTo>
                  <a:pt x="192120" y="74037"/>
                </a:lnTo>
                <a:lnTo>
                  <a:pt x="191578" y="85393"/>
                </a:lnTo>
                <a:lnTo>
                  <a:pt x="168845" y="127356"/>
                </a:lnTo>
                <a:lnTo>
                  <a:pt x="134844" y="146603"/>
                </a:lnTo>
                <a:lnTo>
                  <a:pt x="97873" y="153746"/>
                </a:lnTo>
                <a:lnTo>
                  <a:pt x="85531" y="153503"/>
                </a:lnTo>
                <a:lnTo>
                  <a:pt x="39739" y="139777"/>
                </a:lnTo>
                <a:lnTo>
                  <a:pt x="11723" y="113704"/>
                </a:lnTo>
                <a:lnTo>
                  <a:pt x="0" y="80739"/>
                </a:lnTo>
                <a:lnTo>
                  <a:pt x="184" y="69481"/>
                </a:lnTo>
                <a:lnTo>
                  <a:pt x="21111" y="27835"/>
                </a:lnTo>
                <a:lnTo>
                  <a:pt x="55586" y="7813"/>
                </a:lnTo>
                <a:lnTo>
                  <a:pt x="92518" y="0"/>
                </a:lnTo>
                <a:lnTo>
                  <a:pt x="104788" y="21"/>
                </a:lnTo>
                <a:lnTo>
                  <a:pt x="150308" y="12737"/>
                </a:lnTo>
                <a:lnTo>
                  <a:pt x="163969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" name="object 998"/>
          <p:cNvSpPr/>
          <p:nvPr/>
        </p:nvSpPr>
        <p:spPr>
          <a:xfrm>
            <a:off x="3765829" y="359914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" name="object 999"/>
          <p:cNvSpPr/>
          <p:nvPr/>
        </p:nvSpPr>
        <p:spPr>
          <a:xfrm>
            <a:off x="2372358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92511" y="0"/>
                </a:moveTo>
                <a:lnTo>
                  <a:pt x="43643" y="13103"/>
                </a:lnTo>
                <a:lnTo>
                  <a:pt x="12864" y="37380"/>
                </a:lnTo>
                <a:lnTo>
                  <a:pt x="0" y="80738"/>
                </a:lnTo>
                <a:lnTo>
                  <a:pt x="1855" y="91980"/>
                </a:lnTo>
                <a:lnTo>
                  <a:pt x="29869" y="133236"/>
                </a:lnTo>
                <a:lnTo>
                  <a:pt x="73405" y="151971"/>
                </a:lnTo>
                <a:lnTo>
                  <a:pt x="97868" y="153743"/>
                </a:lnTo>
                <a:lnTo>
                  <a:pt x="110293" y="152682"/>
                </a:lnTo>
                <a:lnTo>
                  <a:pt x="158067" y="135133"/>
                </a:lnTo>
                <a:lnTo>
                  <a:pt x="184317" y="107455"/>
                </a:lnTo>
                <a:lnTo>
                  <a:pt x="192109" y="74033"/>
                </a:lnTo>
                <a:lnTo>
                  <a:pt x="190593" y="62723"/>
                </a:lnTo>
                <a:lnTo>
                  <a:pt x="163958" y="21871"/>
                </a:lnTo>
                <a:lnTo>
                  <a:pt x="128447" y="3876"/>
                </a:lnTo>
                <a:lnTo>
                  <a:pt x="9251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" name="object 1000"/>
          <p:cNvSpPr/>
          <p:nvPr/>
        </p:nvSpPr>
        <p:spPr>
          <a:xfrm>
            <a:off x="2372358" y="4257269"/>
            <a:ext cx="192109" cy="153743"/>
          </a:xfrm>
          <a:custGeom>
            <a:avLst/>
            <a:gdLst/>
            <a:ahLst/>
            <a:cxnLst/>
            <a:rect l="l" t="t" r="r" b="b"/>
            <a:pathLst>
              <a:path w="192109" h="153743">
                <a:moveTo>
                  <a:pt x="163958" y="21871"/>
                </a:moveTo>
                <a:lnTo>
                  <a:pt x="190593" y="62723"/>
                </a:lnTo>
                <a:lnTo>
                  <a:pt x="192109" y="74033"/>
                </a:lnTo>
                <a:lnTo>
                  <a:pt x="191568" y="85389"/>
                </a:lnTo>
                <a:lnTo>
                  <a:pt x="168842" y="127351"/>
                </a:lnTo>
                <a:lnTo>
                  <a:pt x="134839" y="146596"/>
                </a:lnTo>
                <a:lnTo>
                  <a:pt x="97868" y="153743"/>
                </a:lnTo>
                <a:lnTo>
                  <a:pt x="85527" y="153501"/>
                </a:lnTo>
                <a:lnTo>
                  <a:pt x="39736" y="139784"/>
                </a:lnTo>
                <a:lnTo>
                  <a:pt x="11722" y="113705"/>
                </a:lnTo>
                <a:lnTo>
                  <a:pt x="0" y="80738"/>
                </a:lnTo>
                <a:lnTo>
                  <a:pt x="183" y="69480"/>
                </a:lnTo>
                <a:lnTo>
                  <a:pt x="21099" y="27830"/>
                </a:lnTo>
                <a:lnTo>
                  <a:pt x="55576" y="7812"/>
                </a:lnTo>
                <a:lnTo>
                  <a:pt x="92511" y="0"/>
                </a:lnTo>
                <a:lnTo>
                  <a:pt x="104781" y="21"/>
                </a:lnTo>
                <a:lnTo>
                  <a:pt x="150303" y="12733"/>
                </a:lnTo>
                <a:lnTo>
                  <a:pt x="163958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" name="object 1001"/>
          <p:cNvSpPr/>
          <p:nvPr/>
        </p:nvSpPr>
        <p:spPr>
          <a:xfrm>
            <a:off x="2409818" y="4286425"/>
            <a:ext cx="117585" cy="94840"/>
          </a:xfrm>
          <a:custGeom>
            <a:avLst/>
            <a:gdLst/>
            <a:ahLst/>
            <a:cxnLst/>
            <a:rect l="l" t="t" r="r" b="b"/>
            <a:pathLst>
              <a:path w="117585" h="94840">
                <a:moveTo>
                  <a:pt x="63121" y="0"/>
                </a:moveTo>
                <a:lnTo>
                  <a:pt x="16269" y="14008"/>
                </a:lnTo>
                <a:lnTo>
                  <a:pt x="0" y="42846"/>
                </a:lnTo>
                <a:lnTo>
                  <a:pt x="727" y="53750"/>
                </a:lnTo>
                <a:lnTo>
                  <a:pt x="22917" y="85803"/>
                </a:lnTo>
                <a:lnTo>
                  <a:pt x="56969" y="94840"/>
                </a:lnTo>
                <a:lnTo>
                  <a:pt x="69306" y="93733"/>
                </a:lnTo>
                <a:lnTo>
                  <a:pt x="104772" y="77304"/>
                </a:lnTo>
                <a:lnTo>
                  <a:pt x="117585" y="45047"/>
                </a:lnTo>
                <a:lnTo>
                  <a:pt x="115169" y="33832"/>
                </a:lnTo>
                <a:lnTo>
                  <a:pt x="87240" y="5856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" name="object 1002"/>
          <p:cNvSpPr/>
          <p:nvPr/>
        </p:nvSpPr>
        <p:spPr>
          <a:xfrm>
            <a:off x="315876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92501" y="0"/>
                </a:moveTo>
                <a:lnTo>
                  <a:pt x="43636" y="13107"/>
                </a:lnTo>
                <a:lnTo>
                  <a:pt x="12859" y="37385"/>
                </a:lnTo>
                <a:lnTo>
                  <a:pt x="0" y="80746"/>
                </a:lnTo>
                <a:lnTo>
                  <a:pt x="1856" y="91988"/>
                </a:lnTo>
                <a:lnTo>
                  <a:pt x="29875" y="133239"/>
                </a:lnTo>
                <a:lnTo>
                  <a:pt x="73415" y="151973"/>
                </a:lnTo>
                <a:lnTo>
                  <a:pt x="97877" y="153746"/>
                </a:lnTo>
                <a:lnTo>
                  <a:pt x="110300" y="152685"/>
                </a:lnTo>
                <a:lnTo>
                  <a:pt x="158072" y="135131"/>
                </a:lnTo>
                <a:lnTo>
                  <a:pt x="184325" y="107449"/>
                </a:lnTo>
                <a:lnTo>
                  <a:pt x="192119" y="74029"/>
                </a:lnTo>
                <a:lnTo>
                  <a:pt x="190603" y="62720"/>
                </a:lnTo>
                <a:lnTo>
                  <a:pt x="163970" y="21870"/>
                </a:lnTo>
                <a:lnTo>
                  <a:pt x="128468" y="3878"/>
                </a:lnTo>
                <a:lnTo>
                  <a:pt x="9250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" name="object 1003"/>
          <p:cNvSpPr/>
          <p:nvPr/>
        </p:nvSpPr>
        <p:spPr>
          <a:xfrm>
            <a:off x="315876" y="2629505"/>
            <a:ext cx="192119" cy="153746"/>
          </a:xfrm>
          <a:custGeom>
            <a:avLst/>
            <a:gdLst/>
            <a:ahLst/>
            <a:cxnLst/>
            <a:rect l="l" t="t" r="r" b="b"/>
            <a:pathLst>
              <a:path w="192119" h="153746">
                <a:moveTo>
                  <a:pt x="163970" y="21870"/>
                </a:moveTo>
                <a:lnTo>
                  <a:pt x="190603" y="62720"/>
                </a:lnTo>
                <a:lnTo>
                  <a:pt x="192119" y="74029"/>
                </a:lnTo>
                <a:lnTo>
                  <a:pt x="191577" y="85384"/>
                </a:lnTo>
                <a:lnTo>
                  <a:pt x="168848" y="127345"/>
                </a:lnTo>
                <a:lnTo>
                  <a:pt x="134845" y="146597"/>
                </a:lnTo>
                <a:lnTo>
                  <a:pt x="97877" y="153746"/>
                </a:lnTo>
                <a:lnTo>
                  <a:pt x="85536" y="153504"/>
                </a:lnTo>
                <a:lnTo>
                  <a:pt x="39744" y="139786"/>
                </a:lnTo>
                <a:lnTo>
                  <a:pt x="11726" y="113712"/>
                </a:lnTo>
                <a:lnTo>
                  <a:pt x="0" y="80746"/>
                </a:lnTo>
                <a:lnTo>
                  <a:pt x="182" y="69487"/>
                </a:lnTo>
                <a:lnTo>
                  <a:pt x="21093" y="27835"/>
                </a:lnTo>
                <a:lnTo>
                  <a:pt x="55569" y="7814"/>
                </a:lnTo>
                <a:lnTo>
                  <a:pt x="92501" y="0"/>
                </a:lnTo>
                <a:lnTo>
                  <a:pt x="104772" y="20"/>
                </a:lnTo>
                <a:lnTo>
                  <a:pt x="150298" y="12725"/>
                </a:lnTo>
                <a:lnTo>
                  <a:pt x="163970" y="2187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" name="object 1004"/>
          <p:cNvSpPr/>
          <p:nvPr/>
        </p:nvSpPr>
        <p:spPr>
          <a:xfrm>
            <a:off x="353337" y="265866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0"/>
                </a:lnTo>
                <a:lnTo>
                  <a:pt x="731" y="53764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1"/>
                </a:lnTo>
                <a:lnTo>
                  <a:pt x="115171" y="33823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" name="object 1005"/>
          <p:cNvSpPr/>
          <p:nvPr/>
        </p:nvSpPr>
        <p:spPr>
          <a:xfrm>
            <a:off x="3234455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92522" y="0"/>
                </a:moveTo>
                <a:lnTo>
                  <a:pt x="43657" y="13102"/>
                </a:lnTo>
                <a:lnTo>
                  <a:pt x="12874" y="37379"/>
                </a:lnTo>
                <a:lnTo>
                  <a:pt x="0" y="80739"/>
                </a:lnTo>
                <a:lnTo>
                  <a:pt x="1853" y="91981"/>
                </a:lnTo>
                <a:lnTo>
                  <a:pt x="29864" y="133228"/>
                </a:lnTo>
                <a:lnTo>
                  <a:pt x="73406" y="151972"/>
                </a:lnTo>
                <a:lnTo>
                  <a:pt x="97869" y="153748"/>
                </a:lnTo>
                <a:lnTo>
                  <a:pt x="110293" y="152689"/>
                </a:lnTo>
                <a:lnTo>
                  <a:pt x="158065" y="135147"/>
                </a:lnTo>
                <a:lnTo>
                  <a:pt x="184322" y="107463"/>
                </a:lnTo>
                <a:lnTo>
                  <a:pt x="192117" y="74038"/>
                </a:lnTo>
                <a:lnTo>
                  <a:pt x="190601" y="62728"/>
                </a:lnTo>
                <a:lnTo>
                  <a:pt x="163972" y="21882"/>
                </a:lnTo>
                <a:lnTo>
                  <a:pt x="128444" y="3875"/>
                </a:lnTo>
                <a:lnTo>
                  <a:pt x="9252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" name="object 1006"/>
          <p:cNvSpPr/>
          <p:nvPr/>
        </p:nvSpPr>
        <p:spPr>
          <a:xfrm>
            <a:off x="3234455" y="972807"/>
            <a:ext cx="192117" cy="153748"/>
          </a:xfrm>
          <a:custGeom>
            <a:avLst/>
            <a:gdLst/>
            <a:ahLst/>
            <a:cxnLst/>
            <a:rect l="l" t="t" r="r" b="b"/>
            <a:pathLst>
              <a:path w="192117" h="153748">
                <a:moveTo>
                  <a:pt x="163972" y="21882"/>
                </a:moveTo>
                <a:lnTo>
                  <a:pt x="190601" y="62728"/>
                </a:lnTo>
                <a:lnTo>
                  <a:pt x="192117" y="74038"/>
                </a:lnTo>
                <a:lnTo>
                  <a:pt x="191575" y="85394"/>
                </a:lnTo>
                <a:lnTo>
                  <a:pt x="168840" y="127366"/>
                </a:lnTo>
                <a:lnTo>
                  <a:pt x="134839" y="146608"/>
                </a:lnTo>
                <a:lnTo>
                  <a:pt x="97869" y="153748"/>
                </a:lnTo>
                <a:lnTo>
                  <a:pt x="85528" y="153504"/>
                </a:lnTo>
                <a:lnTo>
                  <a:pt x="39733" y="139778"/>
                </a:lnTo>
                <a:lnTo>
                  <a:pt x="11718" y="113704"/>
                </a:lnTo>
                <a:lnTo>
                  <a:pt x="0" y="80739"/>
                </a:lnTo>
                <a:lnTo>
                  <a:pt x="185" y="69480"/>
                </a:lnTo>
                <a:lnTo>
                  <a:pt x="21114" y="27829"/>
                </a:lnTo>
                <a:lnTo>
                  <a:pt x="55590" y="7811"/>
                </a:lnTo>
                <a:lnTo>
                  <a:pt x="92522" y="0"/>
                </a:lnTo>
                <a:lnTo>
                  <a:pt x="104792" y="21"/>
                </a:lnTo>
                <a:lnTo>
                  <a:pt x="150314" y="12739"/>
                </a:lnTo>
                <a:lnTo>
                  <a:pt x="163972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" name="object 1007"/>
          <p:cNvSpPr/>
          <p:nvPr/>
        </p:nvSpPr>
        <p:spPr>
          <a:xfrm>
            <a:off x="3271919" y="1001962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63115" y="0"/>
                </a:moveTo>
                <a:lnTo>
                  <a:pt x="16264" y="14020"/>
                </a:lnTo>
                <a:lnTo>
                  <a:pt x="0" y="42856"/>
                </a:lnTo>
                <a:lnTo>
                  <a:pt x="729" y="53759"/>
                </a:lnTo>
                <a:lnTo>
                  <a:pt x="22922" y="85813"/>
                </a:lnTo>
                <a:lnTo>
                  <a:pt x="56972" y="94853"/>
                </a:lnTo>
                <a:lnTo>
                  <a:pt x="69310" y="93745"/>
                </a:lnTo>
                <a:lnTo>
                  <a:pt x="104777" y="77316"/>
                </a:lnTo>
                <a:lnTo>
                  <a:pt x="117587" y="45050"/>
                </a:lnTo>
                <a:lnTo>
                  <a:pt x="115172" y="33833"/>
                </a:lnTo>
                <a:lnTo>
                  <a:pt x="87235" y="5849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" name="object 1008"/>
          <p:cNvSpPr/>
          <p:nvPr/>
        </p:nvSpPr>
        <p:spPr>
          <a:xfrm>
            <a:off x="3378137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92516" y="0"/>
                </a:moveTo>
                <a:lnTo>
                  <a:pt x="43650" y="13106"/>
                </a:lnTo>
                <a:lnTo>
                  <a:pt x="12868" y="37385"/>
                </a:lnTo>
                <a:lnTo>
                  <a:pt x="0" y="80747"/>
                </a:lnTo>
                <a:lnTo>
                  <a:pt x="1854" y="91990"/>
                </a:lnTo>
                <a:lnTo>
                  <a:pt x="29871" y="133233"/>
                </a:lnTo>
                <a:lnTo>
                  <a:pt x="73412" y="151968"/>
                </a:lnTo>
                <a:lnTo>
                  <a:pt x="97874" y="153741"/>
                </a:lnTo>
                <a:lnTo>
                  <a:pt x="110298" y="152681"/>
                </a:lnTo>
                <a:lnTo>
                  <a:pt x="158071" y="135138"/>
                </a:lnTo>
                <a:lnTo>
                  <a:pt x="184326" y="107464"/>
                </a:lnTo>
                <a:lnTo>
                  <a:pt x="192122" y="74041"/>
                </a:lnTo>
                <a:lnTo>
                  <a:pt x="190606" y="62731"/>
                </a:lnTo>
                <a:lnTo>
                  <a:pt x="163971" y="21881"/>
                </a:lnTo>
                <a:lnTo>
                  <a:pt x="128456" y="3877"/>
                </a:lnTo>
                <a:lnTo>
                  <a:pt x="925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" name="object 1009"/>
          <p:cNvSpPr/>
          <p:nvPr/>
        </p:nvSpPr>
        <p:spPr>
          <a:xfrm>
            <a:off x="3378137" y="2086917"/>
            <a:ext cx="192122" cy="153741"/>
          </a:xfrm>
          <a:custGeom>
            <a:avLst/>
            <a:gdLst/>
            <a:ahLst/>
            <a:cxnLst/>
            <a:rect l="l" t="t" r="r" b="b"/>
            <a:pathLst>
              <a:path w="192122" h="153741">
                <a:moveTo>
                  <a:pt x="163971" y="21881"/>
                </a:moveTo>
                <a:lnTo>
                  <a:pt x="190606" y="62731"/>
                </a:lnTo>
                <a:lnTo>
                  <a:pt x="192122" y="74041"/>
                </a:lnTo>
                <a:lnTo>
                  <a:pt x="191580" y="85398"/>
                </a:lnTo>
                <a:lnTo>
                  <a:pt x="168847" y="127357"/>
                </a:lnTo>
                <a:lnTo>
                  <a:pt x="134843" y="146597"/>
                </a:lnTo>
                <a:lnTo>
                  <a:pt x="97874" y="153741"/>
                </a:lnTo>
                <a:lnTo>
                  <a:pt x="85533" y="153499"/>
                </a:lnTo>
                <a:lnTo>
                  <a:pt x="39740" y="139781"/>
                </a:lnTo>
                <a:lnTo>
                  <a:pt x="11722" y="113712"/>
                </a:lnTo>
                <a:lnTo>
                  <a:pt x="0" y="80747"/>
                </a:lnTo>
                <a:lnTo>
                  <a:pt x="184" y="69488"/>
                </a:lnTo>
                <a:lnTo>
                  <a:pt x="21106" y="27834"/>
                </a:lnTo>
                <a:lnTo>
                  <a:pt x="55583" y="7813"/>
                </a:lnTo>
                <a:lnTo>
                  <a:pt x="92516" y="0"/>
                </a:lnTo>
                <a:lnTo>
                  <a:pt x="104786" y="21"/>
                </a:lnTo>
                <a:lnTo>
                  <a:pt x="150306" y="12734"/>
                </a:lnTo>
                <a:lnTo>
                  <a:pt x="163971" y="2188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" name="object 1010"/>
          <p:cNvSpPr/>
          <p:nvPr/>
        </p:nvSpPr>
        <p:spPr>
          <a:xfrm>
            <a:off x="3415600" y="2116074"/>
            <a:ext cx="117599" cy="94854"/>
          </a:xfrm>
          <a:custGeom>
            <a:avLst/>
            <a:gdLst/>
            <a:ahLst/>
            <a:cxnLst/>
            <a:rect l="l" t="t" r="r" b="b"/>
            <a:pathLst>
              <a:path w="117599" h="94854">
                <a:moveTo>
                  <a:pt x="63101" y="0"/>
                </a:moveTo>
                <a:lnTo>
                  <a:pt x="16244" y="14027"/>
                </a:lnTo>
                <a:lnTo>
                  <a:pt x="0" y="42870"/>
                </a:lnTo>
                <a:lnTo>
                  <a:pt x="733" y="53772"/>
                </a:lnTo>
                <a:lnTo>
                  <a:pt x="22937" y="85825"/>
                </a:lnTo>
                <a:lnTo>
                  <a:pt x="56984" y="94854"/>
                </a:lnTo>
                <a:lnTo>
                  <a:pt x="69322" y="93745"/>
                </a:lnTo>
                <a:lnTo>
                  <a:pt x="104797" y="77312"/>
                </a:lnTo>
                <a:lnTo>
                  <a:pt x="117599" y="45046"/>
                </a:lnTo>
                <a:lnTo>
                  <a:pt x="115183" y="33829"/>
                </a:lnTo>
                <a:lnTo>
                  <a:pt x="87223" y="5836"/>
                </a:lnTo>
                <a:lnTo>
                  <a:pt x="63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" name="object 1011"/>
          <p:cNvSpPr/>
          <p:nvPr/>
        </p:nvSpPr>
        <p:spPr>
          <a:xfrm>
            <a:off x="456507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" name="object 1012"/>
          <p:cNvSpPr/>
          <p:nvPr/>
        </p:nvSpPr>
        <p:spPr>
          <a:xfrm>
            <a:off x="4565074" y="2000336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" name="object 1013"/>
          <p:cNvSpPr/>
          <p:nvPr/>
        </p:nvSpPr>
        <p:spPr>
          <a:xfrm>
            <a:off x="4385463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" name="object 1014"/>
          <p:cNvSpPr/>
          <p:nvPr/>
        </p:nvSpPr>
        <p:spPr>
          <a:xfrm>
            <a:off x="4385463" y="2145021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00327" y="13813"/>
                </a:moveTo>
                <a:lnTo>
                  <a:pt x="109427" y="23242"/>
                </a:lnTo>
                <a:lnTo>
                  <a:pt x="115184" y="33823"/>
                </a:lnTo>
                <a:lnTo>
                  <a:pt x="117599" y="45040"/>
                </a:lnTo>
                <a:lnTo>
                  <a:pt x="116672" y="56372"/>
                </a:lnTo>
                <a:lnTo>
                  <a:pt x="81618" y="90479"/>
                </a:lnTo>
                <a:lnTo>
                  <a:pt x="56983" y="94843"/>
                </a:lnTo>
                <a:lnTo>
                  <a:pt x="44923" y="93856"/>
                </a:lnTo>
                <a:lnTo>
                  <a:pt x="4722" y="64763"/>
                </a:lnTo>
                <a:lnTo>
                  <a:pt x="0" y="42851"/>
                </a:lnTo>
                <a:lnTo>
                  <a:pt x="2418" y="32379"/>
                </a:lnTo>
                <a:lnTo>
                  <a:pt x="38257" y="2716"/>
                </a:lnTo>
                <a:lnTo>
                  <a:pt x="63116" y="0"/>
                </a:lnTo>
                <a:lnTo>
                  <a:pt x="75494" y="1852"/>
                </a:lnTo>
                <a:lnTo>
                  <a:pt x="87239" y="5842"/>
                </a:lnTo>
                <a:lnTo>
                  <a:pt x="97902" y="11965"/>
                </a:lnTo>
                <a:lnTo>
                  <a:pt x="100327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" name="object 1015"/>
          <p:cNvSpPr/>
          <p:nvPr/>
        </p:nvSpPr>
        <p:spPr>
          <a:xfrm>
            <a:off x="3442537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" name="object 1016"/>
          <p:cNvSpPr/>
          <p:nvPr/>
        </p:nvSpPr>
        <p:spPr>
          <a:xfrm>
            <a:off x="3442537" y="184840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00327" y="13813"/>
                </a:moveTo>
                <a:lnTo>
                  <a:pt x="109427" y="23242"/>
                </a:lnTo>
                <a:lnTo>
                  <a:pt x="115184" y="33823"/>
                </a:lnTo>
                <a:lnTo>
                  <a:pt x="117599" y="45040"/>
                </a:lnTo>
                <a:lnTo>
                  <a:pt x="116672" y="56372"/>
                </a:lnTo>
                <a:lnTo>
                  <a:pt x="81618" y="90479"/>
                </a:lnTo>
                <a:lnTo>
                  <a:pt x="56983" y="94843"/>
                </a:lnTo>
                <a:lnTo>
                  <a:pt x="44923" y="93856"/>
                </a:lnTo>
                <a:lnTo>
                  <a:pt x="4722" y="64763"/>
                </a:lnTo>
                <a:lnTo>
                  <a:pt x="0" y="42851"/>
                </a:lnTo>
                <a:lnTo>
                  <a:pt x="2418" y="32379"/>
                </a:lnTo>
                <a:lnTo>
                  <a:pt x="38257" y="2716"/>
                </a:lnTo>
                <a:lnTo>
                  <a:pt x="63116" y="0"/>
                </a:lnTo>
                <a:lnTo>
                  <a:pt x="75494" y="1852"/>
                </a:lnTo>
                <a:lnTo>
                  <a:pt x="87239" y="5842"/>
                </a:lnTo>
                <a:lnTo>
                  <a:pt x="97902" y="11965"/>
                </a:lnTo>
                <a:lnTo>
                  <a:pt x="100327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" name="object 1017"/>
          <p:cNvSpPr/>
          <p:nvPr/>
        </p:nvSpPr>
        <p:spPr>
          <a:xfrm>
            <a:off x="4107080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63108" y="0"/>
                </a:moveTo>
                <a:lnTo>
                  <a:pt x="16255" y="14027"/>
                </a:lnTo>
                <a:lnTo>
                  <a:pt x="0" y="42862"/>
                </a:lnTo>
                <a:lnTo>
                  <a:pt x="731" y="53765"/>
                </a:lnTo>
                <a:lnTo>
                  <a:pt x="22932" y="85819"/>
                </a:lnTo>
                <a:lnTo>
                  <a:pt x="56980" y="94851"/>
                </a:lnTo>
                <a:lnTo>
                  <a:pt x="69318" y="93742"/>
                </a:lnTo>
                <a:lnTo>
                  <a:pt x="104789" y="77306"/>
                </a:lnTo>
                <a:lnTo>
                  <a:pt x="117595" y="45043"/>
                </a:lnTo>
                <a:lnTo>
                  <a:pt x="115178" y="33829"/>
                </a:lnTo>
                <a:lnTo>
                  <a:pt x="87226" y="5845"/>
                </a:lnTo>
                <a:lnTo>
                  <a:pt x="63108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" name="object 1018"/>
          <p:cNvSpPr/>
          <p:nvPr/>
        </p:nvSpPr>
        <p:spPr>
          <a:xfrm>
            <a:off x="4107080" y="1935214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00314" y="13823"/>
                </a:moveTo>
                <a:lnTo>
                  <a:pt x="109418" y="23249"/>
                </a:lnTo>
                <a:lnTo>
                  <a:pt x="115178" y="33829"/>
                </a:lnTo>
                <a:lnTo>
                  <a:pt x="117595" y="45043"/>
                </a:lnTo>
                <a:lnTo>
                  <a:pt x="116670" y="56374"/>
                </a:lnTo>
                <a:lnTo>
                  <a:pt x="81614" y="90484"/>
                </a:lnTo>
                <a:lnTo>
                  <a:pt x="56980" y="94851"/>
                </a:lnTo>
                <a:lnTo>
                  <a:pt x="44922" y="93865"/>
                </a:lnTo>
                <a:lnTo>
                  <a:pt x="4723" y="64774"/>
                </a:lnTo>
                <a:lnTo>
                  <a:pt x="0" y="42862"/>
                </a:lnTo>
                <a:lnTo>
                  <a:pt x="2417" y="32390"/>
                </a:lnTo>
                <a:lnTo>
                  <a:pt x="38253" y="2718"/>
                </a:lnTo>
                <a:lnTo>
                  <a:pt x="63108" y="0"/>
                </a:lnTo>
                <a:lnTo>
                  <a:pt x="75483" y="1853"/>
                </a:lnTo>
                <a:lnTo>
                  <a:pt x="87226" y="5845"/>
                </a:lnTo>
                <a:lnTo>
                  <a:pt x="97888" y="11972"/>
                </a:lnTo>
                <a:lnTo>
                  <a:pt x="100314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" name="object 1019"/>
          <p:cNvSpPr/>
          <p:nvPr/>
        </p:nvSpPr>
        <p:spPr>
          <a:xfrm>
            <a:off x="4304650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" name="object 1020"/>
          <p:cNvSpPr/>
          <p:nvPr/>
        </p:nvSpPr>
        <p:spPr>
          <a:xfrm>
            <a:off x="4304650" y="922392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" name="object 1021"/>
          <p:cNvSpPr/>
          <p:nvPr/>
        </p:nvSpPr>
        <p:spPr>
          <a:xfrm>
            <a:off x="4136847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63112" y="0"/>
                </a:moveTo>
                <a:lnTo>
                  <a:pt x="16254" y="14018"/>
                </a:lnTo>
                <a:lnTo>
                  <a:pt x="0" y="42857"/>
                </a:lnTo>
                <a:lnTo>
                  <a:pt x="731" y="53760"/>
                </a:lnTo>
                <a:lnTo>
                  <a:pt x="22931" y="85812"/>
                </a:lnTo>
                <a:lnTo>
                  <a:pt x="56974" y="94851"/>
                </a:lnTo>
                <a:lnTo>
                  <a:pt x="69309" y="93741"/>
                </a:lnTo>
                <a:lnTo>
                  <a:pt x="104777" y="77298"/>
                </a:lnTo>
                <a:lnTo>
                  <a:pt x="117583" y="45038"/>
                </a:lnTo>
                <a:lnTo>
                  <a:pt x="115165" y="33821"/>
                </a:lnTo>
                <a:lnTo>
                  <a:pt x="87230" y="5847"/>
                </a:lnTo>
                <a:lnTo>
                  <a:pt x="6311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" name="object 1022"/>
          <p:cNvSpPr/>
          <p:nvPr/>
        </p:nvSpPr>
        <p:spPr>
          <a:xfrm>
            <a:off x="4136847" y="309729"/>
            <a:ext cx="117583" cy="94851"/>
          </a:xfrm>
          <a:custGeom>
            <a:avLst/>
            <a:gdLst/>
            <a:ahLst/>
            <a:cxnLst/>
            <a:rect l="l" t="t" r="r" b="b"/>
            <a:pathLst>
              <a:path w="117583" h="94851">
                <a:moveTo>
                  <a:pt x="100302" y="13813"/>
                </a:moveTo>
                <a:lnTo>
                  <a:pt x="109405" y="23240"/>
                </a:lnTo>
                <a:lnTo>
                  <a:pt x="115165" y="33821"/>
                </a:lnTo>
                <a:lnTo>
                  <a:pt x="117583" y="45038"/>
                </a:lnTo>
                <a:lnTo>
                  <a:pt x="116657" y="56369"/>
                </a:lnTo>
                <a:lnTo>
                  <a:pt x="81603" y="90482"/>
                </a:lnTo>
                <a:lnTo>
                  <a:pt x="56974" y="94851"/>
                </a:lnTo>
                <a:lnTo>
                  <a:pt x="44918" y="93863"/>
                </a:lnTo>
                <a:lnTo>
                  <a:pt x="4723" y="64770"/>
                </a:lnTo>
                <a:lnTo>
                  <a:pt x="0" y="42857"/>
                </a:lnTo>
                <a:lnTo>
                  <a:pt x="2417" y="32382"/>
                </a:lnTo>
                <a:lnTo>
                  <a:pt x="38256" y="2714"/>
                </a:lnTo>
                <a:lnTo>
                  <a:pt x="63112" y="0"/>
                </a:lnTo>
                <a:lnTo>
                  <a:pt x="75488" y="1855"/>
                </a:lnTo>
                <a:lnTo>
                  <a:pt x="87230" y="5847"/>
                </a:lnTo>
                <a:lnTo>
                  <a:pt x="97891" y="11974"/>
                </a:lnTo>
                <a:lnTo>
                  <a:pt x="100302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" name="object 1023"/>
          <p:cNvSpPr/>
          <p:nvPr/>
        </p:nvSpPr>
        <p:spPr>
          <a:xfrm>
            <a:off x="5005110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" name="object 1024"/>
          <p:cNvSpPr/>
          <p:nvPr/>
        </p:nvSpPr>
        <p:spPr>
          <a:xfrm>
            <a:off x="5005110" y="1255184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" name="object 1025"/>
          <p:cNvSpPr/>
          <p:nvPr/>
        </p:nvSpPr>
        <p:spPr>
          <a:xfrm>
            <a:off x="439477" y="6096"/>
            <a:ext cx="1689055" cy="1143661"/>
          </a:xfrm>
          <a:custGeom>
            <a:avLst/>
            <a:gdLst/>
            <a:ahLst/>
            <a:cxnLst/>
            <a:rect l="l" t="t" r="r" b="b"/>
            <a:pathLst>
              <a:path w="1689055" h="1143661">
                <a:moveTo>
                  <a:pt x="0" y="0"/>
                </a:moveTo>
                <a:lnTo>
                  <a:pt x="1419637" y="1143661"/>
                </a:lnTo>
                <a:lnTo>
                  <a:pt x="1574526" y="1141883"/>
                </a:lnTo>
                <a:lnTo>
                  <a:pt x="1689055" y="10496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" name="object 1026"/>
          <p:cNvSpPr/>
          <p:nvPr/>
        </p:nvSpPr>
        <p:spPr>
          <a:xfrm>
            <a:off x="1912227" y="6096"/>
            <a:ext cx="620411" cy="678813"/>
          </a:xfrm>
          <a:custGeom>
            <a:avLst/>
            <a:gdLst/>
            <a:ahLst/>
            <a:cxnLst/>
            <a:rect l="l" t="t" r="r" b="b"/>
            <a:pathLst>
              <a:path w="620411" h="678813">
                <a:moveTo>
                  <a:pt x="0" y="0"/>
                </a:moveTo>
                <a:lnTo>
                  <a:pt x="620411" y="499807"/>
                </a:lnTo>
                <a:lnTo>
                  <a:pt x="619802" y="6788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" name="object 1027"/>
          <p:cNvSpPr/>
          <p:nvPr/>
        </p:nvSpPr>
        <p:spPr>
          <a:xfrm>
            <a:off x="555236" y="6096"/>
            <a:ext cx="1382440" cy="1033303"/>
          </a:xfrm>
          <a:custGeom>
            <a:avLst/>
            <a:gdLst/>
            <a:ahLst/>
            <a:cxnLst/>
            <a:rect l="l" t="t" r="r" b="b"/>
            <a:pathLst>
              <a:path w="1382440" h="1033303">
                <a:moveTo>
                  <a:pt x="0" y="0"/>
                </a:moveTo>
                <a:lnTo>
                  <a:pt x="1285920" y="1033303"/>
                </a:lnTo>
                <a:lnTo>
                  <a:pt x="1382440" y="10333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" name="object 1028"/>
          <p:cNvSpPr/>
          <p:nvPr/>
        </p:nvSpPr>
        <p:spPr>
          <a:xfrm>
            <a:off x="2472675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" name="object 1029"/>
          <p:cNvSpPr/>
          <p:nvPr/>
        </p:nvSpPr>
        <p:spPr>
          <a:xfrm>
            <a:off x="2472675" y="66194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" name="object 1030"/>
          <p:cNvSpPr/>
          <p:nvPr/>
        </p:nvSpPr>
        <p:spPr>
          <a:xfrm>
            <a:off x="3200072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63126" y="0"/>
                </a:moveTo>
                <a:lnTo>
                  <a:pt x="16270" y="14006"/>
                </a:lnTo>
                <a:lnTo>
                  <a:pt x="0" y="42838"/>
                </a:lnTo>
                <a:lnTo>
                  <a:pt x="728" y="53739"/>
                </a:lnTo>
                <a:lnTo>
                  <a:pt x="22923" y="85792"/>
                </a:lnTo>
                <a:lnTo>
                  <a:pt x="56977" y="94831"/>
                </a:lnTo>
                <a:lnTo>
                  <a:pt x="69317" y="93725"/>
                </a:lnTo>
                <a:lnTo>
                  <a:pt x="104782" y="77302"/>
                </a:lnTo>
                <a:lnTo>
                  <a:pt x="117599" y="45039"/>
                </a:lnTo>
                <a:lnTo>
                  <a:pt x="115185" y="33824"/>
                </a:lnTo>
                <a:lnTo>
                  <a:pt x="87252" y="5848"/>
                </a:lnTo>
                <a:lnTo>
                  <a:pt x="6312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" name="object 1031"/>
          <p:cNvSpPr/>
          <p:nvPr/>
        </p:nvSpPr>
        <p:spPr>
          <a:xfrm>
            <a:off x="3200072" y="1247953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100327" y="13814"/>
                </a:moveTo>
                <a:lnTo>
                  <a:pt x="109428" y="23242"/>
                </a:lnTo>
                <a:lnTo>
                  <a:pt x="115185" y="33824"/>
                </a:lnTo>
                <a:lnTo>
                  <a:pt x="117599" y="45039"/>
                </a:lnTo>
                <a:lnTo>
                  <a:pt x="116670" y="56370"/>
                </a:lnTo>
                <a:lnTo>
                  <a:pt x="81613" y="90470"/>
                </a:lnTo>
                <a:lnTo>
                  <a:pt x="56977" y="94831"/>
                </a:lnTo>
                <a:lnTo>
                  <a:pt x="44917" y="93843"/>
                </a:lnTo>
                <a:lnTo>
                  <a:pt x="4717" y="64748"/>
                </a:lnTo>
                <a:lnTo>
                  <a:pt x="0" y="42838"/>
                </a:lnTo>
                <a:lnTo>
                  <a:pt x="2421" y="32366"/>
                </a:lnTo>
                <a:lnTo>
                  <a:pt x="38266" y="2711"/>
                </a:lnTo>
                <a:lnTo>
                  <a:pt x="63126" y="0"/>
                </a:lnTo>
                <a:lnTo>
                  <a:pt x="75506" y="1855"/>
                </a:lnTo>
                <a:lnTo>
                  <a:pt x="87252" y="5848"/>
                </a:lnTo>
                <a:lnTo>
                  <a:pt x="97914" y="11974"/>
                </a:lnTo>
                <a:lnTo>
                  <a:pt x="100327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" name="object 1032"/>
          <p:cNvSpPr/>
          <p:nvPr/>
        </p:nvSpPr>
        <p:spPr>
          <a:xfrm>
            <a:off x="2679223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4" y="0"/>
                </a:moveTo>
                <a:lnTo>
                  <a:pt x="16269" y="14006"/>
                </a:lnTo>
                <a:lnTo>
                  <a:pt x="0" y="42839"/>
                </a:lnTo>
                <a:lnTo>
                  <a:pt x="728" y="53740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9" y="93734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2" y="33823"/>
                </a:lnTo>
                <a:lnTo>
                  <a:pt x="87247" y="5851"/>
                </a:lnTo>
                <a:lnTo>
                  <a:pt x="6312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" name="object 1033"/>
          <p:cNvSpPr/>
          <p:nvPr/>
        </p:nvSpPr>
        <p:spPr>
          <a:xfrm>
            <a:off x="2679223" y="1450515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2"/>
                </a:lnTo>
                <a:lnTo>
                  <a:pt x="115172" y="33823"/>
                </a:lnTo>
                <a:lnTo>
                  <a:pt x="117587" y="45039"/>
                </a:lnTo>
                <a:lnTo>
                  <a:pt x="116657" y="56369"/>
                </a:lnTo>
                <a:lnTo>
                  <a:pt x="81602" y="90477"/>
                </a:lnTo>
                <a:lnTo>
                  <a:pt x="56971" y="94841"/>
                </a:lnTo>
                <a:lnTo>
                  <a:pt x="44913" y="93851"/>
                </a:lnTo>
                <a:lnTo>
                  <a:pt x="4717" y="64749"/>
                </a:lnTo>
                <a:lnTo>
                  <a:pt x="0" y="42839"/>
                </a:lnTo>
                <a:lnTo>
                  <a:pt x="2421" y="32367"/>
                </a:lnTo>
                <a:lnTo>
                  <a:pt x="38266" y="2710"/>
                </a:lnTo>
                <a:lnTo>
                  <a:pt x="63124" y="0"/>
                </a:lnTo>
                <a:lnTo>
                  <a:pt x="75503" y="1856"/>
                </a:lnTo>
                <a:lnTo>
                  <a:pt x="87247" y="5851"/>
                </a:lnTo>
                <a:lnTo>
                  <a:pt x="97909" y="11979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" name="object 1034"/>
          <p:cNvSpPr/>
          <p:nvPr/>
        </p:nvSpPr>
        <p:spPr>
          <a:xfrm>
            <a:off x="2867814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63136" y="0"/>
                </a:moveTo>
                <a:lnTo>
                  <a:pt x="16285" y="13994"/>
                </a:lnTo>
                <a:lnTo>
                  <a:pt x="0" y="42828"/>
                </a:lnTo>
                <a:lnTo>
                  <a:pt x="724" y="53730"/>
                </a:lnTo>
                <a:lnTo>
                  <a:pt x="22906" y="85782"/>
                </a:lnTo>
                <a:lnTo>
                  <a:pt x="56955" y="94831"/>
                </a:lnTo>
                <a:lnTo>
                  <a:pt x="69292" y="93726"/>
                </a:lnTo>
                <a:lnTo>
                  <a:pt x="104758" y="77301"/>
                </a:lnTo>
                <a:lnTo>
                  <a:pt x="117574" y="45039"/>
                </a:lnTo>
                <a:lnTo>
                  <a:pt x="115160" y="33823"/>
                </a:lnTo>
                <a:lnTo>
                  <a:pt x="87259" y="5861"/>
                </a:lnTo>
                <a:lnTo>
                  <a:pt x="6313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" name="object 1035"/>
          <p:cNvSpPr/>
          <p:nvPr/>
        </p:nvSpPr>
        <p:spPr>
          <a:xfrm>
            <a:off x="2867814" y="1993105"/>
            <a:ext cx="117574" cy="94831"/>
          </a:xfrm>
          <a:custGeom>
            <a:avLst/>
            <a:gdLst/>
            <a:ahLst/>
            <a:cxnLst/>
            <a:rect l="l" t="t" r="r" b="b"/>
            <a:pathLst>
              <a:path w="117574" h="94831">
                <a:moveTo>
                  <a:pt x="100302" y="13814"/>
                </a:moveTo>
                <a:lnTo>
                  <a:pt x="109403" y="23242"/>
                </a:lnTo>
                <a:lnTo>
                  <a:pt x="115160" y="33823"/>
                </a:lnTo>
                <a:lnTo>
                  <a:pt x="117574" y="45039"/>
                </a:lnTo>
                <a:lnTo>
                  <a:pt x="116645" y="56369"/>
                </a:lnTo>
                <a:lnTo>
                  <a:pt x="81587" y="90472"/>
                </a:lnTo>
                <a:lnTo>
                  <a:pt x="56955" y="94831"/>
                </a:lnTo>
                <a:lnTo>
                  <a:pt x="44896" y="93840"/>
                </a:lnTo>
                <a:lnTo>
                  <a:pt x="4709" y="64739"/>
                </a:lnTo>
                <a:lnTo>
                  <a:pt x="0" y="42828"/>
                </a:lnTo>
                <a:lnTo>
                  <a:pt x="2425" y="32356"/>
                </a:lnTo>
                <a:lnTo>
                  <a:pt x="38278" y="2703"/>
                </a:lnTo>
                <a:lnTo>
                  <a:pt x="63136" y="0"/>
                </a:lnTo>
                <a:lnTo>
                  <a:pt x="75514" y="1861"/>
                </a:lnTo>
                <a:lnTo>
                  <a:pt x="87259" y="5861"/>
                </a:lnTo>
                <a:lnTo>
                  <a:pt x="97920" y="11996"/>
                </a:lnTo>
                <a:lnTo>
                  <a:pt x="100302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" name="object 1036"/>
          <p:cNvSpPr/>
          <p:nvPr/>
        </p:nvSpPr>
        <p:spPr>
          <a:xfrm>
            <a:off x="3738892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" name="object 1037"/>
          <p:cNvSpPr/>
          <p:nvPr/>
        </p:nvSpPr>
        <p:spPr>
          <a:xfrm>
            <a:off x="3738892" y="2564630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" name="object 1038"/>
          <p:cNvSpPr/>
          <p:nvPr/>
        </p:nvSpPr>
        <p:spPr>
          <a:xfrm>
            <a:off x="1897938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" name="object 1039"/>
          <p:cNvSpPr/>
          <p:nvPr/>
        </p:nvSpPr>
        <p:spPr>
          <a:xfrm>
            <a:off x="1897938" y="100920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" name="object 1040"/>
          <p:cNvSpPr/>
          <p:nvPr/>
        </p:nvSpPr>
        <p:spPr>
          <a:xfrm>
            <a:off x="551738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" name="object 1041"/>
          <p:cNvSpPr/>
          <p:nvPr/>
        </p:nvSpPr>
        <p:spPr>
          <a:xfrm>
            <a:off x="551738" y="120359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" name="object 1042"/>
          <p:cNvSpPr/>
          <p:nvPr/>
        </p:nvSpPr>
        <p:spPr>
          <a:xfrm>
            <a:off x="1440738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" name="object 1043"/>
          <p:cNvSpPr/>
          <p:nvPr/>
        </p:nvSpPr>
        <p:spPr>
          <a:xfrm>
            <a:off x="1440738" y="107059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" name="object 1044"/>
          <p:cNvSpPr/>
          <p:nvPr/>
        </p:nvSpPr>
        <p:spPr>
          <a:xfrm>
            <a:off x="2482138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" name="object 1045"/>
          <p:cNvSpPr/>
          <p:nvPr/>
        </p:nvSpPr>
        <p:spPr>
          <a:xfrm>
            <a:off x="2482138" y="604291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3"/>
                </a:lnTo>
                <a:lnTo>
                  <a:pt x="115172" y="33826"/>
                </a:lnTo>
                <a:lnTo>
                  <a:pt x="117587" y="45043"/>
                </a:lnTo>
                <a:lnTo>
                  <a:pt x="116658" y="56375"/>
                </a:lnTo>
                <a:lnTo>
                  <a:pt x="81602" y="90478"/>
                </a:lnTo>
                <a:lnTo>
                  <a:pt x="56971" y="94841"/>
                </a:lnTo>
                <a:lnTo>
                  <a:pt x="44912" y="93851"/>
                </a:lnTo>
                <a:lnTo>
                  <a:pt x="4717" y="64754"/>
                </a:lnTo>
                <a:lnTo>
                  <a:pt x="0" y="42842"/>
                </a:lnTo>
                <a:lnTo>
                  <a:pt x="2421" y="32369"/>
                </a:lnTo>
                <a:lnTo>
                  <a:pt x="38267" y="2710"/>
                </a:lnTo>
                <a:lnTo>
                  <a:pt x="63125" y="0"/>
                </a:lnTo>
                <a:lnTo>
                  <a:pt x="75503" y="1857"/>
                </a:lnTo>
                <a:lnTo>
                  <a:pt x="87248" y="5851"/>
                </a:lnTo>
                <a:lnTo>
                  <a:pt x="97910" y="11980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" name="object 1046"/>
          <p:cNvSpPr/>
          <p:nvPr/>
        </p:nvSpPr>
        <p:spPr>
          <a:xfrm>
            <a:off x="2068556" y="1001962"/>
            <a:ext cx="117599" cy="94853"/>
          </a:xfrm>
          <a:custGeom>
            <a:avLst/>
            <a:gdLst/>
            <a:ahLst/>
            <a:cxnLst/>
            <a:rect l="l" t="t" r="r" b="b"/>
            <a:pathLst>
              <a:path w="117599" h="94853">
                <a:moveTo>
                  <a:pt x="63110" y="0"/>
                </a:moveTo>
                <a:lnTo>
                  <a:pt x="16257" y="14026"/>
                </a:lnTo>
                <a:lnTo>
                  <a:pt x="0" y="42861"/>
                </a:lnTo>
                <a:lnTo>
                  <a:pt x="731" y="53764"/>
                </a:lnTo>
                <a:lnTo>
                  <a:pt x="22930" y="85818"/>
                </a:lnTo>
                <a:lnTo>
                  <a:pt x="56983" y="94853"/>
                </a:lnTo>
                <a:lnTo>
                  <a:pt x="69323" y="93745"/>
                </a:lnTo>
                <a:lnTo>
                  <a:pt x="104790" y="77316"/>
                </a:lnTo>
                <a:lnTo>
                  <a:pt x="117599" y="45050"/>
                </a:lnTo>
                <a:lnTo>
                  <a:pt x="115184" y="33833"/>
                </a:lnTo>
                <a:lnTo>
                  <a:pt x="87232" y="5843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" name="object 1047"/>
          <p:cNvSpPr/>
          <p:nvPr/>
        </p:nvSpPr>
        <p:spPr>
          <a:xfrm>
            <a:off x="1430964" y="3280834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" name="object 1048"/>
          <p:cNvSpPr/>
          <p:nvPr/>
        </p:nvSpPr>
        <p:spPr>
          <a:xfrm>
            <a:off x="1107673" y="3685975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63126" y="0"/>
                </a:moveTo>
                <a:lnTo>
                  <a:pt x="16270" y="14006"/>
                </a:lnTo>
                <a:lnTo>
                  <a:pt x="0" y="42838"/>
                </a:lnTo>
                <a:lnTo>
                  <a:pt x="728" y="53739"/>
                </a:lnTo>
                <a:lnTo>
                  <a:pt x="22923" y="85792"/>
                </a:lnTo>
                <a:lnTo>
                  <a:pt x="56977" y="94831"/>
                </a:lnTo>
                <a:lnTo>
                  <a:pt x="69317" y="93725"/>
                </a:lnTo>
                <a:lnTo>
                  <a:pt x="104782" y="77302"/>
                </a:lnTo>
                <a:lnTo>
                  <a:pt x="117599" y="45039"/>
                </a:lnTo>
                <a:lnTo>
                  <a:pt x="115185" y="33824"/>
                </a:lnTo>
                <a:lnTo>
                  <a:pt x="87252" y="5848"/>
                </a:lnTo>
                <a:lnTo>
                  <a:pt x="6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" name="object 1049"/>
          <p:cNvSpPr/>
          <p:nvPr/>
        </p:nvSpPr>
        <p:spPr>
          <a:xfrm>
            <a:off x="2086528" y="3230189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" name="object 1050"/>
          <p:cNvSpPr/>
          <p:nvPr/>
        </p:nvSpPr>
        <p:spPr>
          <a:xfrm>
            <a:off x="2122445" y="3881300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63131" y="0"/>
                </a:moveTo>
                <a:lnTo>
                  <a:pt x="16278" y="14000"/>
                </a:lnTo>
                <a:lnTo>
                  <a:pt x="0" y="42842"/>
                </a:lnTo>
                <a:lnTo>
                  <a:pt x="726" y="53744"/>
                </a:lnTo>
                <a:lnTo>
                  <a:pt x="22914" y="85787"/>
                </a:lnTo>
                <a:lnTo>
                  <a:pt x="56965" y="94832"/>
                </a:lnTo>
                <a:lnTo>
                  <a:pt x="69304" y="93726"/>
                </a:lnTo>
                <a:lnTo>
                  <a:pt x="104770" y="77304"/>
                </a:lnTo>
                <a:lnTo>
                  <a:pt x="117587" y="45048"/>
                </a:lnTo>
                <a:lnTo>
                  <a:pt x="115173" y="33832"/>
                </a:lnTo>
                <a:lnTo>
                  <a:pt x="87256" y="5855"/>
                </a:lnTo>
                <a:lnTo>
                  <a:pt x="63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" name="object 1051"/>
          <p:cNvSpPr/>
          <p:nvPr/>
        </p:nvSpPr>
        <p:spPr>
          <a:xfrm>
            <a:off x="2652285" y="409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52"/>
                </a:lnTo>
                <a:lnTo>
                  <a:pt x="729" y="53753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5"/>
                </a:lnTo>
                <a:lnTo>
                  <a:pt x="115172" y="33829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" name="object 1052"/>
          <p:cNvSpPr/>
          <p:nvPr/>
        </p:nvSpPr>
        <p:spPr>
          <a:xfrm>
            <a:off x="1251365" y="4308127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05" y="0"/>
                </a:moveTo>
                <a:lnTo>
                  <a:pt x="16251" y="14021"/>
                </a:lnTo>
                <a:lnTo>
                  <a:pt x="0" y="42865"/>
                </a:lnTo>
                <a:lnTo>
                  <a:pt x="731" y="53768"/>
                </a:lnTo>
                <a:lnTo>
                  <a:pt x="22928" y="85820"/>
                </a:lnTo>
                <a:lnTo>
                  <a:pt x="56973" y="94854"/>
                </a:lnTo>
                <a:lnTo>
                  <a:pt x="69310" y="93746"/>
                </a:lnTo>
                <a:lnTo>
                  <a:pt x="104785" y="77311"/>
                </a:lnTo>
                <a:lnTo>
                  <a:pt x="117586" y="45046"/>
                </a:lnTo>
                <a:lnTo>
                  <a:pt x="115171" y="33829"/>
                </a:lnTo>
                <a:lnTo>
                  <a:pt x="87226" y="5842"/>
                </a:lnTo>
                <a:lnTo>
                  <a:pt x="631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" name="object 1053"/>
          <p:cNvSpPr/>
          <p:nvPr/>
        </p:nvSpPr>
        <p:spPr>
          <a:xfrm>
            <a:off x="1022766" y="4522985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09" y="0"/>
                </a:moveTo>
                <a:lnTo>
                  <a:pt x="16256" y="14017"/>
                </a:lnTo>
                <a:lnTo>
                  <a:pt x="0" y="42852"/>
                </a:lnTo>
                <a:lnTo>
                  <a:pt x="731" y="53755"/>
                </a:lnTo>
                <a:lnTo>
                  <a:pt x="22929" y="85811"/>
                </a:lnTo>
                <a:lnTo>
                  <a:pt x="56972" y="94852"/>
                </a:lnTo>
                <a:lnTo>
                  <a:pt x="69308" y="93744"/>
                </a:lnTo>
                <a:lnTo>
                  <a:pt x="104777" y="77306"/>
                </a:lnTo>
                <a:lnTo>
                  <a:pt x="117586" y="45040"/>
                </a:lnTo>
                <a:lnTo>
                  <a:pt x="115171" y="33823"/>
                </a:lnTo>
                <a:lnTo>
                  <a:pt x="87231" y="5845"/>
                </a:lnTo>
                <a:lnTo>
                  <a:pt x="63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" name="object 1054"/>
          <p:cNvSpPr/>
          <p:nvPr/>
        </p:nvSpPr>
        <p:spPr>
          <a:xfrm>
            <a:off x="743366" y="434905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09" y="0"/>
                </a:moveTo>
                <a:lnTo>
                  <a:pt x="16256" y="14017"/>
                </a:lnTo>
                <a:lnTo>
                  <a:pt x="0" y="42852"/>
                </a:lnTo>
                <a:lnTo>
                  <a:pt x="731" y="53755"/>
                </a:lnTo>
                <a:lnTo>
                  <a:pt x="22929" y="85811"/>
                </a:lnTo>
                <a:lnTo>
                  <a:pt x="56972" y="94852"/>
                </a:lnTo>
                <a:lnTo>
                  <a:pt x="69308" y="93744"/>
                </a:lnTo>
                <a:lnTo>
                  <a:pt x="104777" y="77306"/>
                </a:lnTo>
                <a:lnTo>
                  <a:pt x="117586" y="45040"/>
                </a:lnTo>
                <a:lnTo>
                  <a:pt x="115171" y="33823"/>
                </a:lnTo>
                <a:lnTo>
                  <a:pt x="87231" y="5845"/>
                </a:lnTo>
                <a:lnTo>
                  <a:pt x="63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" name="object 1055"/>
          <p:cNvSpPr/>
          <p:nvPr/>
        </p:nvSpPr>
        <p:spPr>
          <a:xfrm>
            <a:off x="2320014" y="503881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6" y="0"/>
                </a:moveTo>
                <a:lnTo>
                  <a:pt x="16278" y="14009"/>
                </a:lnTo>
                <a:lnTo>
                  <a:pt x="0" y="42846"/>
                </a:lnTo>
                <a:lnTo>
                  <a:pt x="726" y="53750"/>
                </a:lnTo>
                <a:lnTo>
                  <a:pt x="22914" y="85796"/>
                </a:lnTo>
                <a:lnTo>
                  <a:pt x="56966" y="94841"/>
                </a:lnTo>
                <a:lnTo>
                  <a:pt x="69304" y="93736"/>
                </a:lnTo>
                <a:lnTo>
                  <a:pt x="104770" y="77313"/>
                </a:lnTo>
                <a:lnTo>
                  <a:pt x="117587" y="45053"/>
                </a:lnTo>
                <a:lnTo>
                  <a:pt x="115173" y="33836"/>
                </a:lnTo>
                <a:lnTo>
                  <a:pt x="87248" y="5855"/>
                </a:lnTo>
                <a:lnTo>
                  <a:pt x="6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" name="object 1056"/>
          <p:cNvSpPr/>
          <p:nvPr/>
        </p:nvSpPr>
        <p:spPr>
          <a:xfrm>
            <a:off x="2679223" y="4995415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" name="object 1057"/>
          <p:cNvSpPr/>
          <p:nvPr/>
        </p:nvSpPr>
        <p:spPr>
          <a:xfrm>
            <a:off x="2786987" y="4460056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5"/>
                </a:lnTo>
                <a:lnTo>
                  <a:pt x="728" y="53758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9"/>
                </a:lnTo>
                <a:lnTo>
                  <a:pt x="115172" y="33831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" name="object 1058"/>
          <p:cNvSpPr/>
          <p:nvPr/>
        </p:nvSpPr>
        <p:spPr>
          <a:xfrm>
            <a:off x="1969784" y="3324249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4" y="0"/>
                </a:moveTo>
                <a:lnTo>
                  <a:pt x="16269" y="14006"/>
                </a:lnTo>
                <a:lnTo>
                  <a:pt x="0" y="42839"/>
                </a:lnTo>
                <a:lnTo>
                  <a:pt x="728" y="53740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9" y="93734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2" y="33823"/>
                </a:lnTo>
                <a:lnTo>
                  <a:pt x="87247" y="5851"/>
                </a:lnTo>
                <a:lnTo>
                  <a:pt x="63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" name="object 1059"/>
          <p:cNvSpPr/>
          <p:nvPr/>
        </p:nvSpPr>
        <p:spPr>
          <a:xfrm>
            <a:off x="2921689" y="4568576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" name="object 1060"/>
          <p:cNvSpPr/>
          <p:nvPr/>
        </p:nvSpPr>
        <p:spPr>
          <a:xfrm>
            <a:off x="2876793" y="522691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63126" y="0"/>
                </a:moveTo>
                <a:lnTo>
                  <a:pt x="16278" y="13999"/>
                </a:lnTo>
                <a:lnTo>
                  <a:pt x="0" y="42837"/>
                </a:lnTo>
                <a:lnTo>
                  <a:pt x="726" y="53740"/>
                </a:lnTo>
                <a:lnTo>
                  <a:pt x="22914" y="85787"/>
                </a:lnTo>
                <a:lnTo>
                  <a:pt x="56961" y="94832"/>
                </a:lnTo>
                <a:lnTo>
                  <a:pt x="69299" y="93726"/>
                </a:lnTo>
                <a:lnTo>
                  <a:pt x="104770" y="77304"/>
                </a:lnTo>
                <a:lnTo>
                  <a:pt x="117587" y="45043"/>
                </a:lnTo>
                <a:lnTo>
                  <a:pt x="115173" y="33826"/>
                </a:lnTo>
                <a:lnTo>
                  <a:pt x="87251" y="5855"/>
                </a:lnTo>
                <a:lnTo>
                  <a:pt x="6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" name="object 1061"/>
          <p:cNvSpPr/>
          <p:nvPr/>
        </p:nvSpPr>
        <p:spPr>
          <a:xfrm>
            <a:off x="1808133" y="3165084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6" y="0"/>
                </a:moveTo>
                <a:lnTo>
                  <a:pt x="16257" y="14016"/>
                </a:lnTo>
                <a:lnTo>
                  <a:pt x="0" y="42851"/>
                </a:lnTo>
                <a:lnTo>
                  <a:pt x="731" y="53754"/>
                </a:lnTo>
                <a:lnTo>
                  <a:pt x="22930" y="85809"/>
                </a:lnTo>
                <a:lnTo>
                  <a:pt x="56983" y="94843"/>
                </a:lnTo>
                <a:lnTo>
                  <a:pt x="69323" y="93735"/>
                </a:lnTo>
                <a:lnTo>
                  <a:pt x="104790" y="77306"/>
                </a:lnTo>
                <a:lnTo>
                  <a:pt x="117599" y="45040"/>
                </a:lnTo>
                <a:lnTo>
                  <a:pt x="115184" y="33823"/>
                </a:lnTo>
                <a:lnTo>
                  <a:pt x="87239" y="5842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" name="object 1062"/>
          <p:cNvSpPr/>
          <p:nvPr/>
        </p:nvSpPr>
        <p:spPr>
          <a:xfrm>
            <a:off x="3702965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63126" y="0"/>
                </a:moveTo>
                <a:lnTo>
                  <a:pt x="16268" y="14015"/>
                </a:lnTo>
                <a:lnTo>
                  <a:pt x="0" y="42849"/>
                </a:lnTo>
                <a:lnTo>
                  <a:pt x="729" y="53750"/>
                </a:lnTo>
                <a:lnTo>
                  <a:pt x="22931" y="85794"/>
                </a:lnTo>
                <a:lnTo>
                  <a:pt x="56981" y="94840"/>
                </a:lnTo>
                <a:lnTo>
                  <a:pt x="69318" y="93734"/>
                </a:lnTo>
                <a:lnTo>
                  <a:pt x="104780" y="77303"/>
                </a:lnTo>
                <a:lnTo>
                  <a:pt x="117596" y="45043"/>
                </a:lnTo>
                <a:lnTo>
                  <a:pt x="115182" y="33826"/>
                </a:lnTo>
                <a:lnTo>
                  <a:pt x="87247" y="5846"/>
                </a:lnTo>
                <a:lnTo>
                  <a:pt x="6312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" name="object 1063"/>
          <p:cNvSpPr/>
          <p:nvPr/>
        </p:nvSpPr>
        <p:spPr>
          <a:xfrm>
            <a:off x="3702965" y="3259136"/>
            <a:ext cx="117596" cy="94840"/>
          </a:xfrm>
          <a:custGeom>
            <a:avLst/>
            <a:gdLst/>
            <a:ahLst/>
            <a:cxnLst/>
            <a:rect l="l" t="t" r="r" b="b"/>
            <a:pathLst>
              <a:path w="117596" h="94840">
                <a:moveTo>
                  <a:pt x="100324" y="13813"/>
                </a:moveTo>
                <a:lnTo>
                  <a:pt x="109425" y="23242"/>
                </a:lnTo>
                <a:lnTo>
                  <a:pt x="115182" y="33826"/>
                </a:lnTo>
                <a:lnTo>
                  <a:pt x="117596" y="45043"/>
                </a:lnTo>
                <a:lnTo>
                  <a:pt x="116667" y="56375"/>
                </a:lnTo>
                <a:lnTo>
                  <a:pt x="81612" y="90478"/>
                </a:lnTo>
                <a:lnTo>
                  <a:pt x="56981" y="94840"/>
                </a:lnTo>
                <a:lnTo>
                  <a:pt x="44922" y="93850"/>
                </a:lnTo>
                <a:lnTo>
                  <a:pt x="4721" y="64757"/>
                </a:lnTo>
                <a:lnTo>
                  <a:pt x="0" y="42849"/>
                </a:lnTo>
                <a:lnTo>
                  <a:pt x="2420" y="32377"/>
                </a:lnTo>
                <a:lnTo>
                  <a:pt x="38268" y="2714"/>
                </a:lnTo>
                <a:lnTo>
                  <a:pt x="63126" y="0"/>
                </a:lnTo>
                <a:lnTo>
                  <a:pt x="75503" y="1854"/>
                </a:lnTo>
                <a:lnTo>
                  <a:pt x="87247" y="5846"/>
                </a:lnTo>
                <a:lnTo>
                  <a:pt x="97909" y="11971"/>
                </a:lnTo>
                <a:lnTo>
                  <a:pt x="10032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" name="object 1064"/>
          <p:cNvSpPr/>
          <p:nvPr/>
        </p:nvSpPr>
        <p:spPr>
          <a:xfrm>
            <a:off x="3155176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" name="object 1065"/>
          <p:cNvSpPr/>
          <p:nvPr/>
        </p:nvSpPr>
        <p:spPr>
          <a:xfrm>
            <a:off x="3155176" y="3642560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" name="object 1066"/>
          <p:cNvSpPr/>
          <p:nvPr/>
        </p:nvSpPr>
        <p:spPr>
          <a:xfrm>
            <a:off x="2742078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63134" y="0"/>
                </a:moveTo>
                <a:lnTo>
                  <a:pt x="16280" y="13998"/>
                </a:lnTo>
                <a:lnTo>
                  <a:pt x="0" y="42841"/>
                </a:lnTo>
                <a:lnTo>
                  <a:pt x="725" y="53743"/>
                </a:lnTo>
                <a:lnTo>
                  <a:pt x="22912" y="85785"/>
                </a:lnTo>
                <a:lnTo>
                  <a:pt x="56968" y="94833"/>
                </a:lnTo>
                <a:lnTo>
                  <a:pt x="69309" y="93729"/>
                </a:lnTo>
                <a:lnTo>
                  <a:pt x="104771" y="77314"/>
                </a:lnTo>
                <a:lnTo>
                  <a:pt x="117590" y="45055"/>
                </a:lnTo>
                <a:lnTo>
                  <a:pt x="115179" y="33836"/>
                </a:lnTo>
                <a:lnTo>
                  <a:pt x="87261" y="5852"/>
                </a:lnTo>
                <a:lnTo>
                  <a:pt x="6313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" name="object 1067"/>
          <p:cNvSpPr/>
          <p:nvPr/>
        </p:nvSpPr>
        <p:spPr>
          <a:xfrm>
            <a:off x="2742078" y="4250256"/>
            <a:ext cx="117590" cy="94833"/>
          </a:xfrm>
          <a:custGeom>
            <a:avLst/>
            <a:gdLst/>
            <a:ahLst/>
            <a:cxnLst/>
            <a:rect l="l" t="t" r="r" b="b"/>
            <a:pathLst>
              <a:path w="117590" h="94833">
                <a:moveTo>
                  <a:pt x="100327" y="13814"/>
                </a:moveTo>
                <a:lnTo>
                  <a:pt x="109424" y="23249"/>
                </a:lnTo>
                <a:lnTo>
                  <a:pt x="115179" y="33836"/>
                </a:lnTo>
                <a:lnTo>
                  <a:pt x="117590" y="45055"/>
                </a:lnTo>
                <a:lnTo>
                  <a:pt x="116660" y="56387"/>
                </a:lnTo>
                <a:lnTo>
                  <a:pt x="81604" y="90477"/>
                </a:lnTo>
                <a:lnTo>
                  <a:pt x="56968" y="94833"/>
                </a:lnTo>
                <a:lnTo>
                  <a:pt x="44907" y="93842"/>
                </a:lnTo>
                <a:lnTo>
                  <a:pt x="4712" y="64750"/>
                </a:lnTo>
                <a:lnTo>
                  <a:pt x="0" y="42841"/>
                </a:lnTo>
                <a:lnTo>
                  <a:pt x="2424" y="32367"/>
                </a:lnTo>
                <a:lnTo>
                  <a:pt x="38274" y="2707"/>
                </a:lnTo>
                <a:lnTo>
                  <a:pt x="63134" y="0"/>
                </a:lnTo>
                <a:lnTo>
                  <a:pt x="75514" y="1857"/>
                </a:lnTo>
                <a:lnTo>
                  <a:pt x="87261" y="5852"/>
                </a:lnTo>
                <a:lnTo>
                  <a:pt x="97924" y="11981"/>
                </a:lnTo>
                <a:lnTo>
                  <a:pt x="100327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" name="object 1068"/>
          <p:cNvSpPr/>
          <p:nvPr/>
        </p:nvSpPr>
        <p:spPr>
          <a:xfrm>
            <a:off x="2571460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6" y="0"/>
                </a:moveTo>
                <a:lnTo>
                  <a:pt x="16278" y="14009"/>
                </a:lnTo>
                <a:lnTo>
                  <a:pt x="0" y="42846"/>
                </a:lnTo>
                <a:lnTo>
                  <a:pt x="726" y="53750"/>
                </a:lnTo>
                <a:lnTo>
                  <a:pt x="22914" y="85796"/>
                </a:lnTo>
                <a:lnTo>
                  <a:pt x="56966" y="94841"/>
                </a:lnTo>
                <a:lnTo>
                  <a:pt x="69304" y="93736"/>
                </a:lnTo>
                <a:lnTo>
                  <a:pt x="104770" y="77313"/>
                </a:lnTo>
                <a:lnTo>
                  <a:pt x="117587" y="45053"/>
                </a:lnTo>
                <a:lnTo>
                  <a:pt x="115173" y="33836"/>
                </a:lnTo>
                <a:lnTo>
                  <a:pt x="87248" y="5855"/>
                </a:lnTo>
                <a:lnTo>
                  <a:pt x="6312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" name="object 1069"/>
          <p:cNvSpPr/>
          <p:nvPr/>
        </p:nvSpPr>
        <p:spPr>
          <a:xfrm>
            <a:off x="2571460" y="4373241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5" y="13823"/>
                </a:moveTo>
                <a:lnTo>
                  <a:pt x="109415" y="23253"/>
                </a:lnTo>
                <a:lnTo>
                  <a:pt x="115173" y="33836"/>
                </a:lnTo>
                <a:lnTo>
                  <a:pt x="117587" y="45053"/>
                </a:lnTo>
                <a:lnTo>
                  <a:pt x="116658" y="56385"/>
                </a:lnTo>
                <a:lnTo>
                  <a:pt x="81600" y="90482"/>
                </a:lnTo>
                <a:lnTo>
                  <a:pt x="56966" y="94841"/>
                </a:lnTo>
                <a:lnTo>
                  <a:pt x="44906" y="93851"/>
                </a:lnTo>
                <a:lnTo>
                  <a:pt x="4713" y="64758"/>
                </a:lnTo>
                <a:lnTo>
                  <a:pt x="0" y="42846"/>
                </a:lnTo>
                <a:lnTo>
                  <a:pt x="2424" y="32373"/>
                </a:lnTo>
                <a:lnTo>
                  <a:pt x="38270" y="2710"/>
                </a:lnTo>
                <a:lnTo>
                  <a:pt x="63126" y="0"/>
                </a:lnTo>
                <a:lnTo>
                  <a:pt x="75503" y="1858"/>
                </a:lnTo>
                <a:lnTo>
                  <a:pt x="87248" y="5855"/>
                </a:lnTo>
                <a:lnTo>
                  <a:pt x="97910" y="11988"/>
                </a:lnTo>
                <a:lnTo>
                  <a:pt x="100315" y="1382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" name="object 1070"/>
          <p:cNvSpPr/>
          <p:nvPr/>
        </p:nvSpPr>
        <p:spPr>
          <a:xfrm>
            <a:off x="3200071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63113" y="0"/>
                </a:moveTo>
                <a:lnTo>
                  <a:pt x="16252" y="14020"/>
                </a:lnTo>
                <a:lnTo>
                  <a:pt x="0" y="42868"/>
                </a:lnTo>
                <a:lnTo>
                  <a:pt x="731" y="53772"/>
                </a:lnTo>
                <a:lnTo>
                  <a:pt x="22929" y="85817"/>
                </a:lnTo>
                <a:lnTo>
                  <a:pt x="56983" y="94845"/>
                </a:lnTo>
                <a:lnTo>
                  <a:pt x="69324" y="93738"/>
                </a:lnTo>
                <a:lnTo>
                  <a:pt x="104797" y="77314"/>
                </a:lnTo>
                <a:lnTo>
                  <a:pt x="117599" y="45051"/>
                </a:lnTo>
                <a:lnTo>
                  <a:pt x="115183" y="33832"/>
                </a:lnTo>
                <a:lnTo>
                  <a:pt x="87235" y="5840"/>
                </a:lnTo>
                <a:lnTo>
                  <a:pt x="6311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" name="object 1071"/>
          <p:cNvSpPr/>
          <p:nvPr/>
        </p:nvSpPr>
        <p:spPr>
          <a:xfrm>
            <a:off x="3200071" y="4127263"/>
            <a:ext cx="117599" cy="94845"/>
          </a:xfrm>
          <a:custGeom>
            <a:avLst/>
            <a:gdLst/>
            <a:ahLst/>
            <a:cxnLst/>
            <a:rect l="l" t="t" r="r" b="b"/>
            <a:pathLst>
              <a:path w="117599" h="94845">
                <a:moveTo>
                  <a:pt x="100328" y="13813"/>
                </a:moveTo>
                <a:lnTo>
                  <a:pt x="109426" y="23246"/>
                </a:lnTo>
                <a:lnTo>
                  <a:pt x="115183" y="33832"/>
                </a:lnTo>
                <a:lnTo>
                  <a:pt x="117599" y="45051"/>
                </a:lnTo>
                <a:lnTo>
                  <a:pt x="116673" y="56384"/>
                </a:lnTo>
                <a:lnTo>
                  <a:pt x="81621" y="90482"/>
                </a:lnTo>
                <a:lnTo>
                  <a:pt x="56983" y="94845"/>
                </a:lnTo>
                <a:lnTo>
                  <a:pt x="44922" y="93859"/>
                </a:lnTo>
                <a:lnTo>
                  <a:pt x="4722" y="64781"/>
                </a:lnTo>
                <a:lnTo>
                  <a:pt x="0" y="42868"/>
                </a:lnTo>
                <a:lnTo>
                  <a:pt x="2417" y="32392"/>
                </a:lnTo>
                <a:lnTo>
                  <a:pt x="38254" y="2718"/>
                </a:lnTo>
                <a:lnTo>
                  <a:pt x="63113" y="0"/>
                </a:lnTo>
                <a:lnTo>
                  <a:pt x="75491" y="1851"/>
                </a:lnTo>
                <a:lnTo>
                  <a:pt x="87235" y="5840"/>
                </a:lnTo>
                <a:lnTo>
                  <a:pt x="97898" y="11961"/>
                </a:lnTo>
                <a:lnTo>
                  <a:pt x="100328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" name="object 1072"/>
          <p:cNvSpPr/>
          <p:nvPr/>
        </p:nvSpPr>
        <p:spPr>
          <a:xfrm>
            <a:off x="282290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" name="object 1073"/>
          <p:cNvSpPr/>
          <p:nvPr/>
        </p:nvSpPr>
        <p:spPr>
          <a:xfrm>
            <a:off x="2822904" y="4720492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" name="object 1074"/>
          <p:cNvSpPr/>
          <p:nvPr/>
        </p:nvSpPr>
        <p:spPr>
          <a:xfrm>
            <a:off x="2966586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63117" y="0"/>
                </a:moveTo>
                <a:lnTo>
                  <a:pt x="16257" y="14016"/>
                </a:lnTo>
                <a:lnTo>
                  <a:pt x="0" y="42860"/>
                </a:lnTo>
                <a:lnTo>
                  <a:pt x="730" y="53763"/>
                </a:lnTo>
                <a:lnTo>
                  <a:pt x="22929" y="85808"/>
                </a:lnTo>
                <a:lnTo>
                  <a:pt x="56983" y="94843"/>
                </a:lnTo>
                <a:lnTo>
                  <a:pt x="69322" y="93736"/>
                </a:lnTo>
                <a:lnTo>
                  <a:pt x="104790" y="77309"/>
                </a:lnTo>
                <a:lnTo>
                  <a:pt x="117599" y="45050"/>
                </a:lnTo>
                <a:lnTo>
                  <a:pt x="115184" y="33832"/>
                </a:lnTo>
                <a:lnTo>
                  <a:pt x="87240" y="5842"/>
                </a:lnTo>
                <a:lnTo>
                  <a:pt x="6311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" name="object 1075"/>
          <p:cNvSpPr/>
          <p:nvPr/>
        </p:nvSpPr>
        <p:spPr>
          <a:xfrm>
            <a:off x="2966586" y="4850717"/>
            <a:ext cx="117599" cy="94843"/>
          </a:xfrm>
          <a:custGeom>
            <a:avLst/>
            <a:gdLst/>
            <a:ahLst/>
            <a:cxnLst/>
            <a:rect l="l" t="t" r="r" b="b"/>
            <a:pathLst>
              <a:path w="117599" h="94843">
                <a:moveTo>
                  <a:pt x="100327" y="13813"/>
                </a:moveTo>
                <a:lnTo>
                  <a:pt x="109427" y="23247"/>
                </a:lnTo>
                <a:lnTo>
                  <a:pt x="115184" y="33832"/>
                </a:lnTo>
                <a:lnTo>
                  <a:pt x="117599" y="45050"/>
                </a:lnTo>
                <a:lnTo>
                  <a:pt x="116672" y="56381"/>
                </a:lnTo>
                <a:lnTo>
                  <a:pt x="81618" y="90480"/>
                </a:lnTo>
                <a:lnTo>
                  <a:pt x="56983" y="94843"/>
                </a:lnTo>
                <a:lnTo>
                  <a:pt x="44922" y="93856"/>
                </a:lnTo>
                <a:lnTo>
                  <a:pt x="4721" y="64771"/>
                </a:lnTo>
                <a:lnTo>
                  <a:pt x="0" y="42860"/>
                </a:lnTo>
                <a:lnTo>
                  <a:pt x="2418" y="32386"/>
                </a:lnTo>
                <a:lnTo>
                  <a:pt x="38257" y="2716"/>
                </a:lnTo>
                <a:lnTo>
                  <a:pt x="63117" y="0"/>
                </a:lnTo>
                <a:lnTo>
                  <a:pt x="75495" y="1853"/>
                </a:lnTo>
                <a:lnTo>
                  <a:pt x="87240" y="5842"/>
                </a:lnTo>
                <a:lnTo>
                  <a:pt x="97902" y="11965"/>
                </a:lnTo>
                <a:lnTo>
                  <a:pt x="100327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" name="object 1076"/>
          <p:cNvSpPr/>
          <p:nvPr/>
        </p:nvSpPr>
        <p:spPr>
          <a:xfrm>
            <a:off x="2463695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63135" y="0"/>
                </a:moveTo>
                <a:lnTo>
                  <a:pt x="16283" y="13995"/>
                </a:lnTo>
                <a:lnTo>
                  <a:pt x="0" y="42829"/>
                </a:lnTo>
                <a:lnTo>
                  <a:pt x="725" y="53730"/>
                </a:lnTo>
                <a:lnTo>
                  <a:pt x="22915" y="85778"/>
                </a:lnTo>
                <a:lnTo>
                  <a:pt x="56965" y="94829"/>
                </a:lnTo>
                <a:lnTo>
                  <a:pt x="69303" y="93724"/>
                </a:lnTo>
                <a:lnTo>
                  <a:pt x="104763" y="77298"/>
                </a:lnTo>
                <a:lnTo>
                  <a:pt x="117587" y="45042"/>
                </a:lnTo>
                <a:lnTo>
                  <a:pt x="115173" y="33826"/>
                </a:lnTo>
                <a:lnTo>
                  <a:pt x="87260" y="5857"/>
                </a:lnTo>
                <a:lnTo>
                  <a:pt x="6313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" name="object 1077"/>
          <p:cNvSpPr/>
          <p:nvPr/>
        </p:nvSpPr>
        <p:spPr>
          <a:xfrm>
            <a:off x="2463695" y="4807320"/>
            <a:ext cx="117587" cy="94829"/>
          </a:xfrm>
          <a:custGeom>
            <a:avLst/>
            <a:gdLst/>
            <a:ahLst/>
            <a:cxnLst/>
            <a:rect l="l" t="t" r="r" b="b"/>
            <a:pathLst>
              <a:path w="117587" h="94829">
                <a:moveTo>
                  <a:pt x="100314" y="13814"/>
                </a:moveTo>
                <a:lnTo>
                  <a:pt x="109416" y="23244"/>
                </a:lnTo>
                <a:lnTo>
                  <a:pt x="115173" y="33826"/>
                </a:lnTo>
                <a:lnTo>
                  <a:pt x="117587" y="45042"/>
                </a:lnTo>
                <a:lnTo>
                  <a:pt x="116656" y="56372"/>
                </a:lnTo>
                <a:lnTo>
                  <a:pt x="81597" y="90470"/>
                </a:lnTo>
                <a:lnTo>
                  <a:pt x="56965" y="94829"/>
                </a:lnTo>
                <a:lnTo>
                  <a:pt x="44906" y="93838"/>
                </a:lnTo>
                <a:lnTo>
                  <a:pt x="4712" y="64738"/>
                </a:lnTo>
                <a:lnTo>
                  <a:pt x="0" y="42829"/>
                </a:lnTo>
                <a:lnTo>
                  <a:pt x="2425" y="32357"/>
                </a:lnTo>
                <a:lnTo>
                  <a:pt x="38276" y="2705"/>
                </a:lnTo>
                <a:lnTo>
                  <a:pt x="63135" y="0"/>
                </a:lnTo>
                <a:lnTo>
                  <a:pt x="75514" y="1859"/>
                </a:lnTo>
                <a:lnTo>
                  <a:pt x="87260" y="5857"/>
                </a:lnTo>
                <a:lnTo>
                  <a:pt x="97923" y="11989"/>
                </a:lnTo>
                <a:lnTo>
                  <a:pt x="100314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" name="object 1078"/>
          <p:cNvSpPr/>
          <p:nvPr/>
        </p:nvSpPr>
        <p:spPr>
          <a:xfrm>
            <a:off x="2652285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" name="object 1079"/>
          <p:cNvSpPr/>
          <p:nvPr/>
        </p:nvSpPr>
        <p:spPr>
          <a:xfrm>
            <a:off x="2652285" y="338211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" name="object 1080"/>
          <p:cNvSpPr/>
          <p:nvPr/>
        </p:nvSpPr>
        <p:spPr>
          <a:xfrm>
            <a:off x="1404026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" name="object 1081"/>
          <p:cNvSpPr/>
          <p:nvPr/>
        </p:nvSpPr>
        <p:spPr>
          <a:xfrm>
            <a:off x="1404026" y="188457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" name="object 1082"/>
          <p:cNvSpPr/>
          <p:nvPr/>
        </p:nvSpPr>
        <p:spPr>
          <a:xfrm>
            <a:off x="559886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" name="object 1083"/>
          <p:cNvSpPr/>
          <p:nvPr/>
        </p:nvSpPr>
        <p:spPr>
          <a:xfrm>
            <a:off x="559886" y="1725420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" name="object 1084"/>
          <p:cNvSpPr/>
          <p:nvPr/>
        </p:nvSpPr>
        <p:spPr>
          <a:xfrm>
            <a:off x="1448886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0"/>
                </a:lnTo>
                <a:lnTo>
                  <a:pt x="728" y="53754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4"/>
                </a:lnTo>
                <a:lnTo>
                  <a:pt x="115172" y="33826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" name="object 1085"/>
          <p:cNvSpPr/>
          <p:nvPr/>
        </p:nvSpPr>
        <p:spPr>
          <a:xfrm>
            <a:off x="1448886" y="5643933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2"/>
                </a:lnTo>
                <a:lnTo>
                  <a:pt x="115172" y="33826"/>
                </a:lnTo>
                <a:lnTo>
                  <a:pt x="117587" y="45044"/>
                </a:lnTo>
                <a:lnTo>
                  <a:pt x="116659" y="56378"/>
                </a:lnTo>
                <a:lnTo>
                  <a:pt x="81605" y="90480"/>
                </a:lnTo>
                <a:lnTo>
                  <a:pt x="56971" y="94843"/>
                </a:lnTo>
                <a:lnTo>
                  <a:pt x="44912" y="93854"/>
                </a:lnTo>
                <a:lnTo>
                  <a:pt x="4718" y="64764"/>
                </a:lnTo>
                <a:lnTo>
                  <a:pt x="0" y="42850"/>
                </a:lnTo>
                <a:lnTo>
                  <a:pt x="2420" y="32375"/>
                </a:lnTo>
                <a:lnTo>
                  <a:pt x="38263" y="2712"/>
                </a:lnTo>
                <a:lnTo>
                  <a:pt x="63121" y="0"/>
                </a:lnTo>
                <a:lnTo>
                  <a:pt x="75499" y="1855"/>
                </a:lnTo>
                <a:lnTo>
                  <a:pt x="87243" y="5849"/>
                </a:lnTo>
                <a:lnTo>
                  <a:pt x="97905" y="11976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" name="object 1086"/>
          <p:cNvSpPr/>
          <p:nvPr/>
        </p:nvSpPr>
        <p:spPr>
          <a:xfrm>
            <a:off x="699586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5"/>
                </a:lnTo>
                <a:lnTo>
                  <a:pt x="731" y="53768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6"/>
                </a:lnTo>
                <a:lnTo>
                  <a:pt x="115171" y="33829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" name="object 1087"/>
          <p:cNvSpPr/>
          <p:nvPr/>
        </p:nvSpPr>
        <p:spPr>
          <a:xfrm>
            <a:off x="699586" y="5255145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100315" y="13813"/>
                </a:moveTo>
                <a:lnTo>
                  <a:pt x="109414" y="23245"/>
                </a:lnTo>
                <a:lnTo>
                  <a:pt x="115171" y="33829"/>
                </a:lnTo>
                <a:lnTo>
                  <a:pt x="117586" y="45046"/>
                </a:lnTo>
                <a:lnTo>
                  <a:pt x="116661" y="56378"/>
                </a:lnTo>
                <a:lnTo>
                  <a:pt x="81611" y="90488"/>
                </a:lnTo>
                <a:lnTo>
                  <a:pt x="56977" y="94854"/>
                </a:lnTo>
                <a:lnTo>
                  <a:pt x="44919" y="93867"/>
                </a:lnTo>
                <a:lnTo>
                  <a:pt x="4723" y="64777"/>
                </a:lnTo>
                <a:lnTo>
                  <a:pt x="0" y="42865"/>
                </a:lnTo>
                <a:lnTo>
                  <a:pt x="2416" y="32391"/>
                </a:lnTo>
                <a:lnTo>
                  <a:pt x="38254" y="2717"/>
                </a:lnTo>
                <a:lnTo>
                  <a:pt x="63110" y="0"/>
                </a:lnTo>
                <a:lnTo>
                  <a:pt x="75487" y="1853"/>
                </a:lnTo>
                <a:lnTo>
                  <a:pt x="87230" y="5842"/>
                </a:lnTo>
                <a:lnTo>
                  <a:pt x="97892" y="11966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" name="object 1088"/>
          <p:cNvSpPr/>
          <p:nvPr/>
        </p:nvSpPr>
        <p:spPr>
          <a:xfrm>
            <a:off x="496386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" name="object 1089"/>
          <p:cNvSpPr/>
          <p:nvPr/>
        </p:nvSpPr>
        <p:spPr>
          <a:xfrm>
            <a:off x="496386" y="514260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" name="object 1090"/>
          <p:cNvSpPr/>
          <p:nvPr/>
        </p:nvSpPr>
        <p:spPr>
          <a:xfrm>
            <a:off x="1766386" y="5838318"/>
            <a:ext cx="117587" cy="94853"/>
          </a:xfrm>
          <a:custGeom>
            <a:avLst/>
            <a:gdLst/>
            <a:ahLst/>
            <a:cxnLst/>
            <a:rect l="l" t="t" r="r" b="b"/>
            <a:pathLst>
              <a:path w="117587" h="94853">
                <a:moveTo>
                  <a:pt x="63116" y="0"/>
                </a:moveTo>
                <a:lnTo>
                  <a:pt x="16265" y="14020"/>
                </a:lnTo>
                <a:lnTo>
                  <a:pt x="0" y="42860"/>
                </a:lnTo>
                <a:lnTo>
                  <a:pt x="728" y="53764"/>
                </a:lnTo>
                <a:lnTo>
                  <a:pt x="22921" y="85813"/>
                </a:lnTo>
                <a:lnTo>
                  <a:pt x="56971" y="94853"/>
                </a:lnTo>
                <a:lnTo>
                  <a:pt x="69310" y="93746"/>
                </a:lnTo>
                <a:lnTo>
                  <a:pt x="104777" y="77318"/>
                </a:lnTo>
                <a:lnTo>
                  <a:pt x="117587" y="45054"/>
                </a:lnTo>
                <a:lnTo>
                  <a:pt x="115172" y="33836"/>
                </a:lnTo>
                <a:lnTo>
                  <a:pt x="87236" y="5850"/>
                </a:lnTo>
                <a:lnTo>
                  <a:pt x="63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" name="object 1091"/>
          <p:cNvSpPr/>
          <p:nvPr/>
        </p:nvSpPr>
        <p:spPr>
          <a:xfrm>
            <a:off x="1017086" y="5613237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" name="object 1092"/>
          <p:cNvSpPr/>
          <p:nvPr/>
        </p:nvSpPr>
        <p:spPr>
          <a:xfrm>
            <a:off x="1817186" y="5950867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0"/>
                </a:lnTo>
                <a:lnTo>
                  <a:pt x="728" y="53754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4"/>
                </a:lnTo>
                <a:lnTo>
                  <a:pt x="115172" y="33826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" name="object 1093"/>
          <p:cNvSpPr/>
          <p:nvPr/>
        </p:nvSpPr>
        <p:spPr>
          <a:xfrm>
            <a:off x="335378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" name="object 1094"/>
          <p:cNvSpPr/>
          <p:nvPr/>
        </p:nvSpPr>
        <p:spPr>
          <a:xfrm>
            <a:off x="335378" y="242716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" name="object 1095"/>
          <p:cNvSpPr/>
          <p:nvPr/>
        </p:nvSpPr>
        <p:spPr>
          <a:xfrm>
            <a:off x="1987743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63131" y="0"/>
                </a:moveTo>
                <a:lnTo>
                  <a:pt x="16277" y="14000"/>
                </a:lnTo>
                <a:lnTo>
                  <a:pt x="0" y="42833"/>
                </a:lnTo>
                <a:lnTo>
                  <a:pt x="726" y="53735"/>
                </a:lnTo>
                <a:lnTo>
                  <a:pt x="22915" y="85787"/>
                </a:lnTo>
                <a:lnTo>
                  <a:pt x="56966" y="94831"/>
                </a:lnTo>
                <a:lnTo>
                  <a:pt x="69305" y="93726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3" y="33824"/>
                </a:lnTo>
                <a:lnTo>
                  <a:pt x="87255" y="5854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" name="object 1096"/>
          <p:cNvSpPr/>
          <p:nvPr/>
        </p:nvSpPr>
        <p:spPr>
          <a:xfrm>
            <a:off x="1987743" y="3483407"/>
            <a:ext cx="117587" cy="94831"/>
          </a:xfrm>
          <a:custGeom>
            <a:avLst/>
            <a:gdLst/>
            <a:ahLst/>
            <a:cxnLst/>
            <a:rect l="l" t="t" r="r" b="b"/>
            <a:pathLst>
              <a:path w="117587" h="94831">
                <a:moveTo>
                  <a:pt x="100315" y="13814"/>
                </a:moveTo>
                <a:lnTo>
                  <a:pt x="109415" y="23242"/>
                </a:lnTo>
                <a:lnTo>
                  <a:pt x="115173" y="33824"/>
                </a:lnTo>
                <a:lnTo>
                  <a:pt x="117587" y="45039"/>
                </a:lnTo>
                <a:lnTo>
                  <a:pt x="116658" y="56370"/>
                </a:lnTo>
                <a:lnTo>
                  <a:pt x="81600" y="90471"/>
                </a:lnTo>
                <a:lnTo>
                  <a:pt x="56966" y="94831"/>
                </a:lnTo>
                <a:lnTo>
                  <a:pt x="44906" y="93841"/>
                </a:lnTo>
                <a:lnTo>
                  <a:pt x="4713" y="64743"/>
                </a:lnTo>
                <a:lnTo>
                  <a:pt x="0" y="42833"/>
                </a:lnTo>
                <a:lnTo>
                  <a:pt x="2423" y="32361"/>
                </a:lnTo>
                <a:lnTo>
                  <a:pt x="38272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5" y="5854"/>
                </a:lnTo>
                <a:lnTo>
                  <a:pt x="97917" y="11985"/>
                </a:lnTo>
                <a:lnTo>
                  <a:pt x="100315" y="1381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" name="object 1097"/>
          <p:cNvSpPr/>
          <p:nvPr/>
        </p:nvSpPr>
        <p:spPr>
          <a:xfrm>
            <a:off x="2320013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" name="object 1098"/>
          <p:cNvSpPr/>
          <p:nvPr/>
        </p:nvSpPr>
        <p:spPr>
          <a:xfrm>
            <a:off x="2320013" y="3548515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" name="object 1099"/>
          <p:cNvSpPr/>
          <p:nvPr/>
        </p:nvSpPr>
        <p:spPr>
          <a:xfrm>
            <a:off x="2517571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63112" y="0"/>
                </a:moveTo>
                <a:lnTo>
                  <a:pt x="16246" y="14024"/>
                </a:lnTo>
                <a:lnTo>
                  <a:pt x="0" y="42858"/>
                </a:lnTo>
                <a:lnTo>
                  <a:pt x="733" y="53760"/>
                </a:lnTo>
                <a:lnTo>
                  <a:pt x="22940" y="85817"/>
                </a:lnTo>
                <a:lnTo>
                  <a:pt x="56990" y="94851"/>
                </a:lnTo>
                <a:lnTo>
                  <a:pt x="69328" y="93740"/>
                </a:lnTo>
                <a:lnTo>
                  <a:pt x="104789" y="77296"/>
                </a:lnTo>
                <a:lnTo>
                  <a:pt x="117595" y="45033"/>
                </a:lnTo>
                <a:lnTo>
                  <a:pt x="115178" y="33819"/>
                </a:lnTo>
                <a:lnTo>
                  <a:pt x="87231" y="5841"/>
                </a:lnTo>
                <a:lnTo>
                  <a:pt x="6311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" name="object 1100"/>
          <p:cNvSpPr/>
          <p:nvPr/>
        </p:nvSpPr>
        <p:spPr>
          <a:xfrm>
            <a:off x="2517571" y="3751076"/>
            <a:ext cx="117595" cy="94851"/>
          </a:xfrm>
          <a:custGeom>
            <a:avLst/>
            <a:gdLst/>
            <a:ahLst/>
            <a:cxnLst/>
            <a:rect l="l" t="t" r="r" b="b"/>
            <a:pathLst>
              <a:path w="117595" h="94851">
                <a:moveTo>
                  <a:pt x="100314" y="13813"/>
                </a:moveTo>
                <a:lnTo>
                  <a:pt x="109417" y="23239"/>
                </a:lnTo>
                <a:lnTo>
                  <a:pt x="115178" y="33819"/>
                </a:lnTo>
                <a:lnTo>
                  <a:pt x="117595" y="45033"/>
                </a:lnTo>
                <a:lnTo>
                  <a:pt x="116669" y="56364"/>
                </a:lnTo>
                <a:lnTo>
                  <a:pt x="81622" y="90480"/>
                </a:lnTo>
                <a:lnTo>
                  <a:pt x="56990" y="94851"/>
                </a:lnTo>
                <a:lnTo>
                  <a:pt x="44931" y="93865"/>
                </a:lnTo>
                <a:lnTo>
                  <a:pt x="4727" y="64769"/>
                </a:lnTo>
                <a:lnTo>
                  <a:pt x="0" y="42858"/>
                </a:lnTo>
                <a:lnTo>
                  <a:pt x="2415" y="32386"/>
                </a:lnTo>
                <a:lnTo>
                  <a:pt x="38252" y="2718"/>
                </a:lnTo>
                <a:lnTo>
                  <a:pt x="63112" y="0"/>
                </a:lnTo>
                <a:lnTo>
                  <a:pt x="75489" y="1852"/>
                </a:lnTo>
                <a:lnTo>
                  <a:pt x="87231" y="5841"/>
                </a:lnTo>
                <a:lnTo>
                  <a:pt x="97889" y="11963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" name="object 1101"/>
          <p:cNvSpPr/>
          <p:nvPr/>
        </p:nvSpPr>
        <p:spPr>
          <a:xfrm>
            <a:off x="1080735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63131" y="0"/>
                </a:moveTo>
                <a:lnTo>
                  <a:pt x="16278" y="13999"/>
                </a:lnTo>
                <a:lnTo>
                  <a:pt x="0" y="42837"/>
                </a:lnTo>
                <a:lnTo>
                  <a:pt x="726" y="53740"/>
                </a:lnTo>
                <a:lnTo>
                  <a:pt x="22914" y="85787"/>
                </a:lnTo>
                <a:lnTo>
                  <a:pt x="56966" y="94832"/>
                </a:lnTo>
                <a:lnTo>
                  <a:pt x="69304" y="93726"/>
                </a:lnTo>
                <a:lnTo>
                  <a:pt x="104770" y="77304"/>
                </a:lnTo>
                <a:lnTo>
                  <a:pt x="117587" y="45043"/>
                </a:lnTo>
                <a:lnTo>
                  <a:pt x="115173" y="33826"/>
                </a:lnTo>
                <a:lnTo>
                  <a:pt x="87256" y="5855"/>
                </a:lnTo>
                <a:lnTo>
                  <a:pt x="6313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" name="object 1102"/>
          <p:cNvSpPr/>
          <p:nvPr/>
        </p:nvSpPr>
        <p:spPr>
          <a:xfrm>
            <a:off x="1080735" y="3924707"/>
            <a:ext cx="117587" cy="94832"/>
          </a:xfrm>
          <a:custGeom>
            <a:avLst/>
            <a:gdLst/>
            <a:ahLst/>
            <a:cxnLst/>
            <a:rect l="l" t="t" r="r" b="b"/>
            <a:pathLst>
              <a:path w="117587" h="94832">
                <a:moveTo>
                  <a:pt x="100315" y="13814"/>
                </a:moveTo>
                <a:lnTo>
                  <a:pt x="109415" y="23243"/>
                </a:lnTo>
                <a:lnTo>
                  <a:pt x="115173" y="33826"/>
                </a:lnTo>
                <a:lnTo>
                  <a:pt x="117587" y="45043"/>
                </a:lnTo>
                <a:lnTo>
                  <a:pt x="116658" y="56375"/>
                </a:lnTo>
                <a:lnTo>
                  <a:pt x="81600" y="90472"/>
                </a:lnTo>
                <a:lnTo>
                  <a:pt x="56966" y="94832"/>
                </a:lnTo>
                <a:lnTo>
                  <a:pt x="44906" y="93841"/>
                </a:lnTo>
                <a:lnTo>
                  <a:pt x="4713" y="64749"/>
                </a:lnTo>
                <a:lnTo>
                  <a:pt x="0" y="42837"/>
                </a:lnTo>
                <a:lnTo>
                  <a:pt x="2424" y="32363"/>
                </a:lnTo>
                <a:lnTo>
                  <a:pt x="38273" y="2707"/>
                </a:lnTo>
                <a:lnTo>
                  <a:pt x="63131" y="0"/>
                </a:lnTo>
                <a:lnTo>
                  <a:pt x="75510" y="1858"/>
                </a:lnTo>
                <a:lnTo>
                  <a:pt x="87256" y="5855"/>
                </a:lnTo>
                <a:lnTo>
                  <a:pt x="97918" y="11986"/>
                </a:lnTo>
                <a:lnTo>
                  <a:pt x="100315" y="138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" name="object 1103"/>
          <p:cNvSpPr/>
          <p:nvPr/>
        </p:nvSpPr>
        <p:spPr>
          <a:xfrm>
            <a:off x="877535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" name="object 1104"/>
          <p:cNvSpPr/>
          <p:nvPr/>
        </p:nvSpPr>
        <p:spPr>
          <a:xfrm>
            <a:off x="877535" y="4528342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3"/>
                </a:lnTo>
                <a:lnTo>
                  <a:pt x="115172" y="33826"/>
                </a:lnTo>
                <a:lnTo>
                  <a:pt x="117587" y="45043"/>
                </a:lnTo>
                <a:lnTo>
                  <a:pt x="116658" y="56375"/>
                </a:lnTo>
                <a:lnTo>
                  <a:pt x="81602" y="90478"/>
                </a:lnTo>
                <a:lnTo>
                  <a:pt x="56971" y="94841"/>
                </a:lnTo>
                <a:lnTo>
                  <a:pt x="44912" y="93851"/>
                </a:lnTo>
                <a:lnTo>
                  <a:pt x="4717" y="64754"/>
                </a:lnTo>
                <a:lnTo>
                  <a:pt x="0" y="42842"/>
                </a:lnTo>
                <a:lnTo>
                  <a:pt x="2421" y="32369"/>
                </a:lnTo>
                <a:lnTo>
                  <a:pt x="38267" y="2710"/>
                </a:lnTo>
                <a:lnTo>
                  <a:pt x="63125" y="0"/>
                </a:lnTo>
                <a:lnTo>
                  <a:pt x="75503" y="1857"/>
                </a:lnTo>
                <a:lnTo>
                  <a:pt x="87248" y="5851"/>
                </a:lnTo>
                <a:lnTo>
                  <a:pt x="97910" y="11980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" name="object 1105"/>
          <p:cNvSpPr/>
          <p:nvPr/>
        </p:nvSpPr>
        <p:spPr>
          <a:xfrm>
            <a:off x="32639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0" y="0"/>
                </a:moveTo>
                <a:lnTo>
                  <a:pt x="16256" y="14016"/>
                </a:lnTo>
                <a:lnTo>
                  <a:pt x="0" y="42856"/>
                </a:lnTo>
                <a:lnTo>
                  <a:pt x="730" y="53760"/>
                </a:lnTo>
                <a:lnTo>
                  <a:pt x="22928" y="85810"/>
                </a:lnTo>
                <a:lnTo>
                  <a:pt x="56972" y="94852"/>
                </a:lnTo>
                <a:lnTo>
                  <a:pt x="69308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2" y="33826"/>
                </a:lnTo>
                <a:lnTo>
                  <a:pt x="87231" y="5845"/>
                </a:lnTo>
                <a:lnTo>
                  <a:pt x="631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" name="object 1106"/>
          <p:cNvSpPr/>
          <p:nvPr/>
        </p:nvSpPr>
        <p:spPr>
          <a:xfrm>
            <a:off x="326399" y="1899046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2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2" y="90487"/>
                </a:lnTo>
                <a:lnTo>
                  <a:pt x="56972" y="94852"/>
                </a:lnTo>
                <a:lnTo>
                  <a:pt x="44915" y="93864"/>
                </a:lnTo>
                <a:lnTo>
                  <a:pt x="4721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5" y="2715"/>
                </a:lnTo>
                <a:lnTo>
                  <a:pt x="63110" y="0"/>
                </a:lnTo>
                <a:lnTo>
                  <a:pt x="75486" y="1854"/>
                </a:lnTo>
                <a:lnTo>
                  <a:pt x="87231" y="5845"/>
                </a:lnTo>
                <a:lnTo>
                  <a:pt x="97896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" name="object 1107"/>
          <p:cNvSpPr/>
          <p:nvPr/>
        </p:nvSpPr>
        <p:spPr>
          <a:xfrm>
            <a:off x="3604191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4" y="0"/>
                </a:moveTo>
                <a:lnTo>
                  <a:pt x="16269" y="14006"/>
                </a:lnTo>
                <a:lnTo>
                  <a:pt x="0" y="42839"/>
                </a:lnTo>
                <a:lnTo>
                  <a:pt x="728" y="53740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9" y="93734"/>
                </a:lnTo>
                <a:lnTo>
                  <a:pt x="104770" y="77301"/>
                </a:lnTo>
                <a:lnTo>
                  <a:pt x="117587" y="45039"/>
                </a:lnTo>
                <a:lnTo>
                  <a:pt x="115172" y="33823"/>
                </a:lnTo>
                <a:lnTo>
                  <a:pt x="87247" y="5851"/>
                </a:lnTo>
                <a:lnTo>
                  <a:pt x="6312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" name="object 1108"/>
          <p:cNvSpPr/>
          <p:nvPr/>
        </p:nvSpPr>
        <p:spPr>
          <a:xfrm>
            <a:off x="3604191" y="3136148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100314" y="13813"/>
                </a:moveTo>
                <a:lnTo>
                  <a:pt x="109415" y="23242"/>
                </a:lnTo>
                <a:lnTo>
                  <a:pt x="115172" y="33823"/>
                </a:lnTo>
                <a:lnTo>
                  <a:pt x="117587" y="45039"/>
                </a:lnTo>
                <a:lnTo>
                  <a:pt x="116657" y="56369"/>
                </a:lnTo>
                <a:lnTo>
                  <a:pt x="81602" y="90477"/>
                </a:lnTo>
                <a:lnTo>
                  <a:pt x="56971" y="94841"/>
                </a:lnTo>
                <a:lnTo>
                  <a:pt x="44913" y="93851"/>
                </a:lnTo>
                <a:lnTo>
                  <a:pt x="4717" y="64749"/>
                </a:lnTo>
                <a:lnTo>
                  <a:pt x="0" y="42839"/>
                </a:lnTo>
                <a:lnTo>
                  <a:pt x="2421" y="32367"/>
                </a:lnTo>
                <a:lnTo>
                  <a:pt x="38266" y="2710"/>
                </a:lnTo>
                <a:lnTo>
                  <a:pt x="63124" y="0"/>
                </a:lnTo>
                <a:lnTo>
                  <a:pt x="75503" y="1856"/>
                </a:lnTo>
                <a:lnTo>
                  <a:pt x="87247" y="5851"/>
                </a:lnTo>
                <a:lnTo>
                  <a:pt x="97909" y="11979"/>
                </a:lnTo>
                <a:lnTo>
                  <a:pt x="100314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" name="object 1109"/>
          <p:cNvSpPr/>
          <p:nvPr/>
        </p:nvSpPr>
        <p:spPr>
          <a:xfrm>
            <a:off x="2264587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92519" y="0"/>
                </a:moveTo>
                <a:lnTo>
                  <a:pt x="43653" y="13103"/>
                </a:lnTo>
                <a:lnTo>
                  <a:pt x="12872" y="37376"/>
                </a:lnTo>
                <a:lnTo>
                  <a:pt x="0" y="80729"/>
                </a:lnTo>
                <a:lnTo>
                  <a:pt x="1854" y="91970"/>
                </a:lnTo>
                <a:lnTo>
                  <a:pt x="29868" y="133216"/>
                </a:lnTo>
                <a:lnTo>
                  <a:pt x="73410" y="151965"/>
                </a:lnTo>
                <a:lnTo>
                  <a:pt x="97873" y="153741"/>
                </a:lnTo>
                <a:lnTo>
                  <a:pt x="110296" y="152682"/>
                </a:lnTo>
                <a:lnTo>
                  <a:pt x="158063" y="135141"/>
                </a:lnTo>
                <a:lnTo>
                  <a:pt x="184322" y="107463"/>
                </a:lnTo>
                <a:lnTo>
                  <a:pt x="192121" y="74036"/>
                </a:lnTo>
                <a:lnTo>
                  <a:pt x="190606" y="62725"/>
                </a:lnTo>
                <a:lnTo>
                  <a:pt x="163977" y="21882"/>
                </a:lnTo>
                <a:lnTo>
                  <a:pt x="128450" y="3876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" name="object 1110"/>
          <p:cNvSpPr/>
          <p:nvPr/>
        </p:nvSpPr>
        <p:spPr>
          <a:xfrm>
            <a:off x="2264587" y="292768"/>
            <a:ext cx="192121" cy="153741"/>
          </a:xfrm>
          <a:custGeom>
            <a:avLst/>
            <a:gdLst/>
            <a:ahLst/>
            <a:cxnLst/>
            <a:rect l="l" t="t" r="r" b="b"/>
            <a:pathLst>
              <a:path w="192121" h="153741">
                <a:moveTo>
                  <a:pt x="163977" y="21882"/>
                </a:moveTo>
                <a:lnTo>
                  <a:pt x="190606" y="62725"/>
                </a:lnTo>
                <a:lnTo>
                  <a:pt x="192121" y="74036"/>
                </a:lnTo>
                <a:lnTo>
                  <a:pt x="191579" y="85393"/>
                </a:lnTo>
                <a:lnTo>
                  <a:pt x="168837" y="127362"/>
                </a:lnTo>
                <a:lnTo>
                  <a:pt x="134839" y="146600"/>
                </a:lnTo>
                <a:lnTo>
                  <a:pt x="97873" y="153741"/>
                </a:lnTo>
                <a:lnTo>
                  <a:pt x="85531" y="153497"/>
                </a:lnTo>
                <a:lnTo>
                  <a:pt x="39737" y="139768"/>
                </a:lnTo>
                <a:lnTo>
                  <a:pt x="11722" y="113692"/>
                </a:lnTo>
                <a:lnTo>
                  <a:pt x="0" y="80729"/>
                </a:lnTo>
                <a:lnTo>
                  <a:pt x="184" y="69471"/>
                </a:lnTo>
                <a:lnTo>
                  <a:pt x="21113" y="27829"/>
                </a:lnTo>
                <a:lnTo>
                  <a:pt x="55585" y="7811"/>
                </a:lnTo>
                <a:lnTo>
                  <a:pt x="92519" y="0"/>
                </a:lnTo>
                <a:lnTo>
                  <a:pt x="104789" y="21"/>
                </a:lnTo>
                <a:lnTo>
                  <a:pt x="150314" y="12736"/>
                </a:lnTo>
                <a:lnTo>
                  <a:pt x="163977" y="2188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" name="object 1111"/>
          <p:cNvSpPr/>
          <p:nvPr/>
        </p:nvSpPr>
        <p:spPr>
          <a:xfrm>
            <a:off x="2302043" y="321932"/>
            <a:ext cx="117599" cy="94831"/>
          </a:xfrm>
          <a:custGeom>
            <a:avLst/>
            <a:gdLst/>
            <a:ahLst/>
            <a:cxnLst/>
            <a:rect l="l" t="t" r="r" b="b"/>
            <a:pathLst>
              <a:path w="117599" h="94831">
                <a:moveTo>
                  <a:pt x="63129" y="0"/>
                </a:moveTo>
                <a:lnTo>
                  <a:pt x="16269" y="14007"/>
                </a:lnTo>
                <a:lnTo>
                  <a:pt x="0" y="42839"/>
                </a:lnTo>
                <a:lnTo>
                  <a:pt x="728" y="53740"/>
                </a:lnTo>
                <a:lnTo>
                  <a:pt x="22925" y="85792"/>
                </a:lnTo>
                <a:lnTo>
                  <a:pt x="56982" y="94831"/>
                </a:lnTo>
                <a:lnTo>
                  <a:pt x="69320" y="93725"/>
                </a:lnTo>
                <a:lnTo>
                  <a:pt x="104782" y="77302"/>
                </a:lnTo>
                <a:lnTo>
                  <a:pt x="117599" y="45039"/>
                </a:lnTo>
                <a:lnTo>
                  <a:pt x="115185" y="33824"/>
                </a:lnTo>
                <a:lnTo>
                  <a:pt x="87251" y="5847"/>
                </a:lnTo>
                <a:lnTo>
                  <a:pt x="63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" name="object 1112"/>
          <p:cNvSpPr/>
          <p:nvPr/>
        </p:nvSpPr>
        <p:spPr>
          <a:xfrm>
            <a:off x="1463984" y="2567728"/>
            <a:ext cx="368185" cy="475627"/>
          </a:xfrm>
          <a:custGeom>
            <a:avLst/>
            <a:gdLst/>
            <a:ahLst/>
            <a:cxnLst/>
            <a:rect l="l" t="t" r="r" b="b"/>
            <a:pathLst>
              <a:path w="368185" h="475627">
                <a:moveTo>
                  <a:pt x="0" y="0"/>
                </a:moveTo>
                <a:lnTo>
                  <a:pt x="368185" y="296595"/>
                </a:lnTo>
                <a:lnTo>
                  <a:pt x="367563" y="475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" name="object 1113"/>
          <p:cNvSpPr/>
          <p:nvPr/>
        </p:nvSpPr>
        <p:spPr>
          <a:xfrm>
            <a:off x="1772216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" name="object 1114"/>
          <p:cNvSpPr/>
          <p:nvPr/>
        </p:nvSpPr>
        <p:spPr>
          <a:xfrm>
            <a:off x="1772216" y="3020391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" name="object 1115"/>
          <p:cNvSpPr/>
          <p:nvPr/>
        </p:nvSpPr>
        <p:spPr>
          <a:xfrm>
            <a:off x="1395047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1"/>
                </a:lnTo>
                <a:lnTo>
                  <a:pt x="0" y="42846"/>
                </a:lnTo>
                <a:lnTo>
                  <a:pt x="729" y="53749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40"/>
                </a:lnTo>
                <a:lnTo>
                  <a:pt x="115172" y="33823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" name="object 1116"/>
          <p:cNvSpPr/>
          <p:nvPr/>
        </p:nvSpPr>
        <p:spPr>
          <a:xfrm>
            <a:off x="1395047" y="2513979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100315" y="13813"/>
                </a:moveTo>
                <a:lnTo>
                  <a:pt x="109414" y="23241"/>
                </a:lnTo>
                <a:lnTo>
                  <a:pt x="115172" y="33823"/>
                </a:lnTo>
                <a:lnTo>
                  <a:pt x="117587" y="45040"/>
                </a:lnTo>
                <a:lnTo>
                  <a:pt x="116659" y="56372"/>
                </a:lnTo>
                <a:lnTo>
                  <a:pt x="81605" y="90479"/>
                </a:lnTo>
                <a:lnTo>
                  <a:pt x="56972" y="94843"/>
                </a:lnTo>
                <a:lnTo>
                  <a:pt x="44913" y="93854"/>
                </a:lnTo>
                <a:lnTo>
                  <a:pt x="4718" y="64759"/>
                </a:lnTo>
                <a:lnTo>
                  <a:pt x="0" y="42846"/>
                </a:lnTo>
                <a:lnTo>
                  <a:pt x="2420" y="32373"/>
                </a:lnTo>
                <a:lnTo>
                  <a:pt x="38263" y="2712"/>
                </a:lnTo>
                <a:lnTo>
                  <a:pt x="63121" y="0"/>
                </a:lnTo>
                <a:lnTo>
                  <a:pt x="75498" y="1855"/>
                </a:lnTo>
                <a:lnTo>
                  <a:pt x="87243" y="5848"/>
                </a:lnTo>
                <a:lnTo>
                  <a:pt x="97905" y="11975"/>
                </a:lnTo>
                <a:lnTo>
                  <a:pt x="100315" y="138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" name="object 1117"/>
          <p:cNvSpPr/>
          <p:nvPr/>
        </p:nvSpPr>
        <p:spPr>
          <a:xfrm>
            <a:off x="1564128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92513" y="0"/>
                </a:moveTo>
                <a:lnTo>
                  <a:pt x="43648" y="13103"/>
                </a:lnTo>
                <a:lnTo>
                  <a:pt x="12868" y="37382"/>
                </a:lnTo>
                <a:lnTo>
                  <a:pt x="0" y="80743"/>
                </a:lnTo>
                <a:lnTo>
                  <a:pt x="1855" y="91984"/>
                </a:lnTo>
                <a:lnTo>
                  <a:pt x="29868" y="133222"/>
                </a:lnTo>
                <a:lnTo>
                  <a:pt x="73410" y="151965"/>
                </a:lnTo>
                <a:lnTo>
                  <a:pt x="97873" y="153742"/>
                </a:lnTo>
                <a:lnTo>
                  <a:pt x="110297" y="152684"/>
                </a:lnTo>
                <a:lnTo>
                  <a:pt x="158069" y="135142"/>
                </a:lnTo>
                <a:lnTo>
                  <a:pt x="184326" y="107462"/>
                </a:lnTo>
                <a:lnTo>
                  <a:pt x="192121" y="74036"/>
                </a:lnTo>
                <a:lnTo>
                  <a:pt x="190605" y="62725"/>
                </a:lnTo>
                <a:lnTo>
                  <a:pt x="163976" y="21876"/>
                </a:lnTo>
                <a:lnTo>
                  <a:pt x="128454" y="3876"/>
                </a:lnTo>
                <a:lnTo>
                  <a:pt x="9251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" name="object 1118"/>
          <p:cNvSpPr/>
          <p:nvPr/>
        </p:nvSpPr>
        <p:spPr>
          <a:xfrm>
            <a:off x="1564128" y="2651209"/>
            <a:ext cx="192121" cy="153742"/>
          </a:xfrm>
          <a:custGeom>
            <a:avLst/>
            <a:gdLst/>
            <a:ahLst/>
            <a:cxnLst/>
            <a:rect l="l" t="t" r="r" b="b"/>
            <a:pathLst>
              <a:path w="192121" h="153742">
                <a:moveTo>
                  <a:pt x="163976" y="21876"/>
                </a:moveTo>
                <a:lnTo>
                  <a:pt x="190605" y="62725"/>
                </a:lnTo>
                <a:lnTo>
                  <a:pt x="192121" y="74036"/>
                </a:lnTo>
                <a:lnTo>
                  <a:pt x="191579" y="85393"/>
                </a:lnTo>
                <a:lnTo>
                  <a:pt x="168844" y="127361"/>
                </a:lnTo>
                <a:lnTo>
                  <a:pt x="134842" y="146602"/>
                </a:lnTo>
                <a:lnTo>
                  <a:pt x="97873" y="153742"/>
                </a:lnTo>
                <a:lnTo>
                  <a:pt x="85531" y="153498"/>
                </a:lnTo>
                <a:lnTo>
                  <a:pt x="39737" y="139772"/>
                </a:lnTo>
                <a:lnTo>
                  <a:pt x="11723" y="113704"/>
                </a:lnTo>
                <a:lnTo>
                  <a:pt x="0" y="80743"/>
                </a:lnTo>
                <a:lnTo>
                  <a:pt x="183" y="69485"/>
                </a:lnTo>
                <a:lnTo>
                  <a:pt x="21106" y="27832"/>
                </a:lnTo>
                <a:lnTo>
                  <a:pt x="55580" y="7811"/>
                </a:lnTo>
                <a:lnTo>
                  <a:pt x="92513" y="0"/>
                </a:lnTo>
                <a:lnTo>
                  <a:pt x="104784" y="21"/>
                </a:lnTo>
                <a:lnTo>
                  <a:pt x="150307" y="12730"/>
                </a:lnTo>
                <a:lnTo>
                  <a:pt x="163976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" name="object 1119"/>
          <p:cNvSpPr/>
          <p:nvPr/>
        </p:nvSpPr>
        <p:spPr>
          <a:xfrm>
            <a:off x="1601584" y="2680369"/>
            <a:ext cx="117599" cy="94852"/>
          </a:xfrm>
          <a:custGeom>
            <a:avLst/>
            <a:gdLst/>
            <a:ahLst/>
            <a:cxnLst/>
            <a:rect l="l" t="t" r="r" b="b"/>
            <a:pathLst>
              <a:path w="117599" h="94852">
                <a:moveTo>
                  <a:pt x="63110" y="0"/>
                </a:moveTo>
                <a:lnTo>
                  <a:pt x="16249" y="14022"/>
                </a:lnTo>
                <a:lnTo>
                  <a:pt x="0" y="42861"/>
                </a:lnTo>
                <a:lnTo>
                  <a:pt x="732" y="53764"/>
                </a:lnTo>
                <a:lnTo>
                  <a:pt x="22937" y="85816"/>
                </a:lnTo>
                <a:lnTo>
                  <a:pt x="56988" y="94852"/>
                </a:lnTo>
                <a:lnTo>
                  <a:pt x="69326" y="93744"/>
                </a:lnTo>
                <a:lnTo>
                  <a:pt x="104789" y="77309"/>
                </a:lnTo>
                <a:lnTo>
                  <a:pt x="117599" y="45044"/>
                </a:lnTo>
                <a:lnTo>
                  <a:pt x="115184" y="33826"/>
                </a:lnTo>
                <a:lnTo>
                  <a:pt x="87232" y="5839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" name="object 1120"/>
          <p:cNvSpPr/>
          <p:nvPr/>
        </p:nvSpPr>
        <p:spPr>
          <a:xfrm>
            <a:off x="5194689" y="1474043"/>
            <a:ext cx="182511" cy="564984"/>
          </a:xfrm>
          <a:custGeom>
            <a:avLst/>
            <a:gdLst/>
            <a:ahLst/>
            <a:cxnLst/>
            <a:rect l="l" t="t" r="r" b="b"/>
            <a:pathLst>
              <a:path w="182511" h="564984">
                <a:moveTo>
                  <a:pt x="1879" y="564984"/>
                </a:moveTo>
                <a:lnTo>
                  <a:pt x="0" y="147027"/>
                </a:lnTo>
                <a:lnTo>
                  <a:pt x="182511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" name="object 1121"/>
          <p:cNvSpPr/>
          <p:nvPr/>
        </p:nvSpPr>
        <p:spPr>
          <a:xfrm>
            <a:off x="5311193" y="1428633"/>
            <a:ext cx="118508" cy="93795"/>
          </a:xfrm>
          <a:custGeom>
            <a:avLst/>
            <a:gdLst/>
            <a:ahLst/>
            <a:cxnLst/>
            <a:rect l="l" t="t" r="r" b="b"/>
            <a:pathLst>
              <a:path w="118508" h="93795">
                <a:moveTo>
                  <a:pt x="43591" y="0"/>
                </a:moveTo>
                <a:lnTo>
                  <a:pt x="8107" y="21935"/>
                </a:lnTo>
                <a:lnTo>
                  <a:pt x="0" y="46339"/>
                </a:lnTo>
                <a:lnTo>
                  <a:pt x="2192" y="58964"/>
                </a:lnTo>
                <a:lnTo>
                  <a:pt x="29585" y="87322"/>
                </a:lnTo>
                <a:lnTo>
                  <a:pt x="59738" y="93795"/>
                </a:lnTo>
                <a:lnTo>
                  <a:pt x="75379" y="92000"/>
                </a:lnTo>
                <a:lnTo>
                  <a:pt x="110498" y="69820"/>
                </a:lnTo>
                <a:lnTo>
                  <a:pt x="118508" y="45304"/>
                </a:lnTo>
                <a:lnTo>
                  <a:pt x="116716" y="34515"/>
                </a:lnTo>
                <a:lnTo>
                  <a:pt x="79317" y="3702"/>
                </a:lnTo>
                <a:lnTo>
                  <a:pt x="4359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" name="object 1122"/>
          <p:cNvSpPr/>
          <p:nvPr/>
        </p:nvSpPr>
        <p:spPr>
          <a:xfrm>
            <a:off x="5311192" y="1428633"/>
            <a:ext cx="118509" cy="93795"/>
          </a:xfrm>
          <a:custGeom>
            <a:avLst/>
            <a:gdLst/>
            <a:ahLst/>
            <a:cxnLst/>
            <a:rect l="l" t="t" r="r" b="b"/>
            <a:pathLst>
              <a:path w="118509" h="93795">
                <a:moveTo>
                  <a:pt x="0" y="46057"/>
                </a:moveTo>
                <a:lnTo>
                  <a:pt x="29410" y="4801"/>
                </a:lnTo>
                <a:lnTo>
                  <a:pt x="43592" y="0"/>
                </a:lnTo>
                <a:lnTo>
                  <a:pt x="62808" y="619"/>
                </a:lnTo>
                <a:lnTo>
                  <a:pt x="103905" y="16026"/>
                </a:lnTo>
                <a:lnTo>
                  <a:pt x="118509" y="45304"/>
                </a:lnTo>
                <a:lnTo>
                  <a:pt x="116415" y="58251"/>
                </a:lnTo>
                <a:lnTo>
                  <a:pt x="89425" y="87122"/>
                </a:lnTo>
                <a:lnTo>
                  <a:pt x="59739" y="93795"/>
                </a:lnTo>
                <a:lnTo>
                  <a:pt x="43837" y="92102"/>
                </a:lnTo>
                <a:lnTo>
                  <a:pt x="8218" y="70303"/>
                </a:lnTo>
                <a:lnTo>
                  <a:pt x="0" y="4605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" name="object 1123"/>
          <p:cNvSpPr/>
          <p:nvPr/>
        </p:nvSpPr>
        <p:spPr>
          <a:xfrm>
            <a:off x="5133392" y="2001573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43606" y="0"/>
                </a:moveTo>
                <a:lnTo>
                  <a:pt x="8110" y="21932"/>
                </a:lnTo>
                <a:lnTo>
                  <a:pt x="0" y="46330"/>
                </a:lnTo>
                <a:lnTo>
                  <a:pt x="2190" y="58957"/>
                </a:lnTo>
                <a:lnTo>
                  <a:pt x="29580" y="87320"/>
                </a:lnTo>
                <a:lnTo>
                  <a:pt x="59729" y="93794"/>
                </a:lnTo>
                <a:lnTo>
                  <a:pt x="75372" y="92005"/>
                </a:lnTo>
                <a:lnTo>
                  <a:pt x="110497" y="69827"/>
                </a:lnTo>
                <a:lnTo>
                  <a:pt x="118508" y="45315"/>
                </a:lnTo>
                <a:lnTo>
                  <a:pt x="116718" y="34523"/>
                </a:lnTo>
                <a:lnTo>
                  <a:pt x="79327" y="3702"/>
                </a:lnTo>
                <a:lnTo>
                  <a:pt x="4360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" name="object 1124"/>
          <p:cNvSpPr/>
          <p:nvPr/>
        </p:nvSpPr>
        <p:spPr>
          <a:xfrm>
            <a:off x="5133392" y="2001573"/>
            <a:ext cx="118509" cy="93794"/>
          </a:xfrm>
          <a:custGeom>
            <a:avLst/>
            <a:gdLst/>
            <a:ahLst/>
            <a:cxnLst/>
            <a:rect l="l" t="t" r="r" b="b"/>
            <a:pathLst>
              <a:path w="118509" h="93794">
                <a:moveTo>
                  <a:pt x="0" y="46056"/>
                </a:moveTo>
                <a:lnTo>
                  <a:pt x="29421" y="4801"/>
                </a:lnTo>
                <a:lnTo>
                  <a:pt x="43607" y="0"/>
                </a:lnTo>
                <a:lnTo>
                  <a:pt x="62820" y="619"/>
                </a:lnTo>
                <a:lnTo>
                  <a:pt x="103911" y="16029"/>
                </a:lnTo>
                <a:lnTo>
                  <a:pt x="118509" y="45315"/>
                </a:lnTo>
                <a:lnTo>
                  <a:pt x="116415" y="58258"/>
                </a:lnTo>
                <a:lnTo>
                  <a:pt x="89420" y="87129"/>
                </a:lnTo>
                <a:lnTo>
                  <a:pt x="59730" y="93794"/>
                </a:lnTo>
                <a:lnTo>
                  <a:pt x="43830" y="92101"/>
                </a:lnTo>
                <a:lnTo>
                  <a:pt x="8215" y="70298"/>
                </a:lnTo>
                <a:lnTo>
                  <a:pt x="0" y="4605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" name="object 1125"/>
          <p:cNvSpPr/>
          <p:nvPr/>
        </p:nvSpPr>
        <p:spPr>
          <a:xfrm>
            <a:off x="5096346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84416" y="0"/>
                </a:moveTo>
                <a:lnTo>
                  <a:pt x="41392" y="13254"/>
                </a:lnTo>
                <a:lnTo>
                  <a:pt x="11320" y="40472"/>
                </a:lnTo>
                <a:lnTo>
                  <a:pt x="0" y="76986"/>
                </a:lnTo>
                <a:lnTo>
                  <a:pt x="847" y="87320"/>
                </a:lnTo>
                <a:lnTo>
                  <a:pt x="17593" y="121628"/>
                </a:lnTo>
                <a:lnTo>
                  <a:pt x="51595" y="145570"/>
                </a:lnTo>
                <a:lnTo>
                  <a:pt x="97339" y="154566"/>
                </a:lnTo>
                <a:lnTo>
                  <a:pt x="112815" y="153427"/>
                </a:lnTo>
                <a:lnTo>
                  <a:pt x="153621" y="138920"/>
                </a:lnTo>
                <a:lnTo>
                  <a:pt x="181879" y="110306"/>
                </a:lnTo>
                <a:lnTo>
                  <a:pt x="192296" y="70838"/>
                </a:lnTo>
                <a:lnTo>
                  <a:pt x="189996" y="59127"/>
                </a:lnTo>
                <a:lnTo>
                  <a:pt x="160113" y="20225"/>
                </a:lnTo>
                <a:lnTo>
                  <a:pt x="119042" y="3320"/>
                </a:lnTo>
                <a:lnTo>
                  <a:pt x="84416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" name="object 1126"/>
          <p:cNvSpPr/>
          <p:nvPr/>
        </p:nvSpPr>
        <p:spPr>
          <a:xfrm>
            <a:off x="5096346" y="1735321"/>
            <a:ext cx="192296" cy="154566"/>
          </a:xfrm>
          <a:custGeom>
            <a:avLst/>
            <a:gdLst/>
            <a:ahLst/>
            <a:cxnLst/>
            <a:rect l="l" t="t" r="r" b="b"/>
            <a:pathLst>
              <a:path w="192296" h="154566">
                <a:moveTo>
                  <a:pt x="0" y="76986"/>
                </a:moveTo>
                <a:lnTo>
                  <a:pt x="11320" y="40472"/>
                </a:lnTo>
                <a:lnTo>
                  <a:pt x="41392" y="13254"/>
                </a:lnTo>
                <a:lnTo>
                  <a:pt x="84416" y="0"/>
                </a:lnTo>
                <a:lnTo>
                  <a:pt x="102381" y="771"/>
                </a:lnTo>
                <a:lnTo>
                  <a:pt x="148017" y="13187"/>
                </a:lnTo>
                <a:lnTo>
                  <a:pt x="178973" y="37807"/>
                </a:lnTo>
                <a:lnTo>
                  <a:pt x="192296" y="70838"/>
                </a:lnTo>
                <a:lnTo>
                  <a:pt x="191132" y="85000"/>
                </a:lnTo>
                <a:lnTo>
                  <a:pt x="174180" y="121211"/>
                </a:lnTo>
                <a:lnTo>
                  <a:pt x="141151" y="145483"/>
                </a:lnTo>
                <a:lnTo>
                  <a:pt x="97339" y="154566"/>
                </a:lnTo>
                <a:lnTo>
                  <a:pt x="81127" y="153511"/>
                </a:lnTo>
                <a:lnTo>
                  <a:pt x="38684" y="139024"/>
                </a:lnTo>
                <a:lnTo>
                  <a:pt x="9822" y="111118"/>
                </a:lnTo>
                <a:lnTo>
                  <a:pt x="0" y="7698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" name="object 1127"/>
          <p:cNvSpPr/>
          <p:nvPr/>
        </p:nvSpPr>
        <p:spPr>
          <a:xfrm>
            <a:off x="5133392" y="1766257"/>
            <a:ext cx="118508" cy="93794"/>
          </a:xfrm>
          <a:custGeom>
            <a:avLst/>
            <a:gdLst/>
            <a:ahLst/>
            <a:cxnLst/>
            <a:rect l="l" t="t" r="r" b="b"/>
            <a:pathLst>
              <a:path w="118508" h="93794">
                <a:moveTo>
                  <a:pt x="43602" y="0"/>
                </a:moveTo>
                <a:lnTo>
                  <a:pt x="8107" y="21932"/>
                </a:lnTo>
                <a:lnTo>
                  <a:pt x="0" y="46332"/>
                </a:lnTo>
                <a:lnTo>
                  <a:pt x="2190" y="58959"/>
                </a:lnTo>
                <a:lnTo>
                  <a:pt x="29576" y="87321"/>
                </a:lnTo>
                <a:lnTo>
                  <a:pt x="59732" y="93794"/>
                </a:lnTo>
                <a:lnTo>
                  <a:pt x="75369" y="92005"/>
                </a:lnTo>
                <a:lnTo>
                  <a:pt x="110494" y="69826"/>
                </a:lnTo>
                <a:lnTo>
                  <a:pt x="118508" y="45311"/>
                </a:lnTo>
                <a:lnTo>
                  <a:pt x="116718" y="34521"/>
                </a:lnTo>
                <a:lnTo>
                  <a:pt x="79324" y="3702"/>
                </a:lnTo>
                <a:lnTo>
                  <a:pt x="436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" name="object 1128"/>
          <p:cNvSpPr/>
          <p:nvPr/>
        </p:nvSpPr>
        <p:spPr>
          <a:xfrm>
            <a:off x="3955304" y="5166689"/>
            <a:ext cx="1036726" cy="2313203"/>
          </a:xfrm>
          <a:custGeom>
            <a:avLst/>
            <a:gdLst/>
            <a:ahLst/>
            <a:cxnLst/>
            <a:rect l="l" t="t" r="r" b="b"/>
            <a:pathLst>
              <a:path w="1036726" h="2313203">
                <a:moveTo>
                  <a:pt x="1650" y="0"/>
                </a:moveTo>
                <a:lnTo>
                  <a:pt x="0" y="173189"/>
                </a:lnTo>
                <a:lnTo>
                  <a:pt x="319493" y="425551"/>
                </a:lnTo>
                <a:lnTo>
                  <a:pt x="945845" y="425551"/>
                </a:lnTo>
                <a:lnTo>
                  <a:pt x="1036726" y="504850"/>
                </a:lnTo>
                <a:lnTo>
                  <a:pt x="1036726" y="23132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" name="object 1129"/>
          <p:cNvSpPr/>
          <p:nvPr/>
        </p:nvSpPr>
        <p:spPr>
          <a:xfrm>
            <a:off x="3896139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60619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51" y="89000"/>
                </a:lnTo>
                <a:lnTo>
                  <a:pt x="54472" y="94848"/>
                </a:lnTo>
                <a:lnTo>
                  <a:pt x="67031" y="94561"/>
                </a:lnTo>
                <a:lnTo>
                  <a:pt x="109703" y="72183"/>
                </a:lnTo>
                <a:lnTo>
                  <a:pt x="117586" y="51990"/>
                </a:lnTo>
                <a:lnTo>
                  <a:pt x="116859" y="41087"/>
                </a:lnTo>
                <a:lnTo>
                  <a:pt x="94665" y="9040"/>
                </a:lnTo>
                <a:lnTo>
                  <a:pt x="606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" name="object 1130"/>
          <p:cNvSpPr/>
          <p:nvPr/>
        </p:nvSpPr>
        <p:spPr>
          <a:xfrm>
            <a:off x="3896139" y="5095270"/>
            <a:ext cx="117586" cy="94848"/>
          </a:xfrm>
          <a:custGeom>
            <a:avLst/>
            <a:gdLst/>
            <a:ahLst/>
            <a:cxnLst/>
            <a:rect l="l" t="t" r="r" b="b"/>
            <a:pathLst>
              <a:path w="117586" h="94848">
                <a:moveTo>
                  <a:pt x="17271" y="81029"/>
                </a:moveTo>
                <a:lnTo>
                  <a:pt x="8172" y="71600"/>
                </a:lnTo>
                <a:lnTo>
                  <a:pt x="2414" y="61017"/>
                </a:lnTo>
                <a:lnTo>
                  <a:pt x="0" y="49798"/>
                </a:lnTo>
                <a:lnTo>
                  <a:pt x="927" y="38465"/>
                </a:lnTo>
                <a:lnTo>
                  <a:pt x="35986" y="4362"/>
                </a:lnTo>
                <a:lnTo>
                  <a:pt x="60619" y="0"/>
                </a:lnTo>
                <a:lnTo>
                  <a:pt x="72677" y="988"/>
                </a:lnTo>
                <a:lnTo>
                  <a:pt x="112870" y="30078"/>
                </a:lnTo>
                <a:lnTo>
                  <a:pt x="117586" y="51990"/>
                </a:lnTo>
                <a:lnTo>
                  <a:pt x="115164" y="62463"/>
                </a:lnTo>
                <a:lnTo>
                  <a:pt x="79323" y="92130"/>
                </a:lnTo>
                <a:lnTo>
                  <a:pt x="54472" y="94848"/>
                </a:lnTo>
                <a:lnTo>
                  <a:pt x="42096" y="92993"/>
                </a:lnTo>
                <a:lnTo>
                  <a:pt x="30351" y="89000"/>
                </a:lnTo>
                <a:lnTo>
                  <a:pt x="19686" y="82871"/>
                </a:lnTo>
                <a:lnTo>
                  <a:pt x="17271" y="81029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" name="object 1131"/>
          <p:cNvSpPr/>
          <p:nvPr/>
        </p:nvSpPr>
        <p:spPr>
          <a:xfrm>
            <a:off x="3858697" y="4667928"/>
            <a:ext cx="1234935" cy="2838305"/>
          </a:xfrm>
          <a:custGeom>
            <a:avLst/>
            <a:gdLst/>
            <a:ahLst/>
            <a:cxnLst/>
            <a:rect l="l" t="t" r="r" b="b"/>
            <a:pathLst>
              <a:path w="1234935" h="2838305">
                <a:moveTo>
                  <a:pt x="1917" y="0"/>
                </a:moveTo>
                <a:lnTo>
                  <a:pt x="0" y="175564"/>
                </a:lnTo>
                <a:lnTo>
                  <a:pt x="371259" y="474967"/>
                </a:lnTo>
                <a:lnTo>
                  <a:pt x="367398" y="626706"/>
                </a:lnTo>
                <a:lnTo>
                  <a:pt x="640613" y="842467"/>
                </a:lnTo>
                <a:lnTo>
                  <a:pt x="1131354" y="842467"/>
                </a:lnTo>
                <a:lnTo>
                  <a:pt x="1234935" y="931989"/>
                </a:lnTo>
                <a:lnTo>
                  <a:pt x="1234935" y="28383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" name="object 1132"/>
          <p:cNvSpPr/>
          <p:nvPr/>
        </p:nvSpPr>
        <p:spPr>
          <a:xfrm>
            <a:off x="3797354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60615" y="0"/>
                </a:moveTo>
                <a:lnTo>
                  <a:pt x="12809" y="17536"/>
                </a:lnTo>
                <a:lnTo>
                  <a:pt x="0" y="49802"/>
                </a:lnTo>
                <a:lnTo>
                  <a:pt x="2414" y="61019"/>
                </a:lnTo>
                <a:lnTo>
                  <a:pt x="30355" y="88999"/>
                </a:lnTo>
                <a:lnTo>
                  <a:pt x="54475" y="94842"/>
                </a:lnTo>
                <a:lnTo>
                  <a:pt x="67036" y="94555"/>
                </a:lnTo>
                <a:lnTo>
                  <a:pt x="109716" y="72178"/>
                </a:lnTo>
                <a:lnTo>
                  <a:pt x="117592" y="51988"/>
                </a:lnTo>
                <a:lnTo>
                  <a:pt x="116862" y="41086"/>
                </a:lnTo>
                <a:lnTo>
                  <a:pt x="94669" y="9034"/>
                </a:lnTo>
                <a:lnTo>
                  <a:pt x="606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" name="object 1133"/>
          <p:cNvSpPr/>
          <p:nvPr/>
        </p:nvSpPr>
        <p:spPr>
          <a:xfrm>
            <a:off x="3797354" y="4596090"/>
            <a:ext cx="117592" cy="94842"/>
          </a:xfrm>
          <a:custGeom>
            <a:avLst/>
            <a:gdLst/>
            <a:ahLst/>
            <a:cxnLst/>
            <a:rect l="l" t="t" r="r" b="b"/>
            <a:pathLst>
              <a:path w="117592" h="94842">
                <a:moveTo>
                  <a:pt x="17271" y="81029"/>
                </a:moveTo>
                <a:lnTo>
                  <a:pt x="8172" y="71601"/>
                </a:lnTo>
                <a:lnTo>
                  <a:pt x="2414" y="61019"/>
                </a:lnTo>
                <a:lnTo>
                  <a:pt x="0" y="49802"/>
                </a:lnTo>
                <a:lnTo>
                  <a:pt x="927" y="38470"/>
                </a:lnTo>
                <a:lnTo>
                  <a:pt x="35980" y="4364"/>
                </a:lnTo>
                <a:lnTo>
                  <a:pt x="60615" y="0"/>
                </a:lnTo>
                <a:lnTo>
                  <a:pt x="72676" y="987"/>
                </a:lnTo>
                <a:lnTo>
                  <a:pt x="112873" y="30077"/>
                </a:lnTo>
                <a:lnTo>
                  <a:pt x="117592" y="51988"/>
                </a:lnTo>
                <a:lnTo>
                  <a:pt x="115172" y="62459"/>
                </a:lnTo>
                <a:lnTo>
                  <a:pt x="79332" y="92125"/>
                </a:lnTo>
                <a:lnTo>
                  <a:pt x="54475" y="94842"/>
                </a:lnTo>
                <a:lnTo>
                  <a:pt x="42099" y="92989"/>
                </a:lnTo>
                <a:lnTo>
                  <a:pt x="30355" y="88999"/>
                </a:lnTo>
                <a:lnTo>
                  <a:pt x="19693" y="82875"/>
                </a:lnTo>
                <a:lnTo>
                  <a:pt x="17271" y="8102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" name="object 1134"/>
          <p:cNvSpPr/>
          <p:nvPr/>
        </p:nvSpPr>
        <p:spPr>
          <a:xfrm>
            <a:off x="3930917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94250" y="0"/>
                </a:moveTo>
                <a:lnTo>
                  <a:pt x="45434" y="12190"/>
                </a:lnTo>
                <a:lnTo>
                  <a:pt x="14510" y="35956"/>
                </a:lnTo>
                <a:lnTo>
                  <a:pt x="0" y="79699"/>
                </a:lnTo>
                <a:lnTo>
                  <a:pt x="1515" y="91010"/>
                </a:lnTo>
                <a:lnTo>
                  <a:pt x="28145" y="131861"/>
                </a:lnTo>
                <a:lnTo>
                  <a:pt x="63676" y="149868"/>
                </a:lnTo>
                <a:lnTo>
                  <a:pt x="99594" y="153744"/>
                </a:lnTo>
                <a:lnTo>
                  <a:pt x="111969" y="152466"/>
                </a:lnTo>
                <a:lnTo>
                  <a:pt x="148460" y="140642"/>
                </a:lnTo>
                <a:lnTo>
                  <a:pt x="179243" y="116366"/>
                </a:lnTo>
                <a:lnTo>
                  <a:pt x="192119" y="73006"/>
                </a:lnTo>
                <a:lnTo>
                  <a:pt x="190265" y="61764"/>
                </a:lnTo>
                <a:lnTo>
                  <a:pt x="162255" y="20516"/>
                </a:lnTo>
                <a:lnTo>
                  <a:pt x="118713" y="1775"/>
                </a:lnTo>
                <a:lnTo>
                  <a:pt x="9425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" name="object 1135"/>
          <p:cNvSpPr/>
          <p:nvPr/>
        </p:nvSpPr>
        <p:spPr>
          <a:xfrm>
            <a:off x="3930917" y="4906376"/>
            <a:ext cx="192119" cy="153744"/>
          </a:xfrm>
          <a:custGeom>
            <a:avLst/>
            <a:gdLst/>
            <a:ahLst/>
            <a:cxnLst/>
            <a:rect l="l" t="t" r="r" b="b"/>
            <a:pathLst>
              <a:path w="192119" h="153744">
                <a:moveTo>
                  <a:pt x="28145" y="131861"/>
                </a:moveTo>
                <a:lnTo>
                  <a:pt x="1515" y="91010"/>
                </a:lnTo>
                <a:lnTo>
                  <a:pt x="0" y="79699"/>
                </a:lnTo>
                <a:lnTo>
                  <a:pt x="541" y="68342"/>
                </a:lnTo>
                <a:lnTo>
                  <a:pt x="23280" y="26376"/>
                </a:lnTo>
                <a:lnTo>
                  <a:pt x="57281" y="7140"/>
                </a:lnTo>
                <a:lnTo>
                  <a:pt x="94250" y="0"/>
                </a:lnTo>
                <a:lnTo>
                  <a:pt x="106591" y="243"/>
                </a:lnTo>
                <a:lnTo>
                  <a:pt x="152386" y="13966"/>
                </a:lnTo>
                <a:lnTo>
                  <a:pt x="180400" y="40040"/>
                </a:lnTo>
                <a:lnTo>
                  <a:pt x="192119" y="73006"/>
                </a:lnTo>
                <a:lnTo>
                  <a:pt x="191933" y="84264"/>
                </a:lnTo>
                <a:lnTo>
                  <a:pt x="171003" y="125916"/>
                </a:lnTo>
                <a:lnTo>
                  <a:pt x="136527" y="145933"/>
                </a:lnTo>
                <a:lnTo>
                  <a:pt x="99594" y="153744"/>
                </a:lnTo>
                <a:lnTo>
                  <a:pt x="87324" y="153722"/>
                </a:lnTo>
                <a:lnTo>
                  <a:pt x="41803" y="141004"/>
                </a:lnTo>
                <a:lnTo>
                  <a:pt x="28145" y="13186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" name="object 1136"/>
          <p:cNvSpPr/>
          <p:nvPr/>
        </p:nvSpPr>
        <p:spPr>
          <a:xfrm>
            <a:off x="3967985" y="4936111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60615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39" y="88993"/>
                </a:lnTo>
                <a:lnTo>
                  <a:pt x="54458" y="94842"/>
                </a:lnTo>
                <a:lnTo>
                  <a:pt x="67018" y="94558"/>
                </a:lnTo>
                <a:lnTo>
                  <a:pt x="109703" y="72184"/>
                </a:lnTo>
                <a:lnTo>
                  <a:pt x="117585" y="51989"/>
                </a:lnTo>
                <a:lnTo>
                  <a:pt x="116856" y="41085"/>
                </a:lnTo>
                <a:lnTo>
                  <a:pt x="94665" y="9040"/>
                </a:lnTo>
                <a:lnTo>
                  <a:pt x="60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" name="object 1137"/>
          <p:cNvSpPr/>
          <p:nvPr/>
        </p:nvSpPr>
        <p:spPr>
          <a:xfrm>
            <a:off x="1581417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4244" y="0"/>
                </a:moveTo>
                <a:lnTo>
                  <a:pt x="45428" y="12194"/>
                </a:lnTo>
                <a:lnTo>
                  <a:pt x="14504" y="35962"/>
                </a:lnTo>
                <a:lnTo>
                  <a:pt x="0" y="79704"/>
                </a:lnTo>
                <a:lnTo>
                  <a:pt x="1515" y="91015"/>
                </a:lnTo>
                <a:lnTo>
                  <a:pt x="28145" y="131873"/>
                </a:lnTo>
                <a:lnTo>
                  <a:pt x="63649" y="149866"/>
                </a:lnTo>
                <a:lnTo>
                  <a:pt x="99600" y="153744"/>
                </a:lnTo>
                <a:lnTo>
                  <a:pt x="111974" y="152464"/>
                </a:lnTo>
                <a:lnTo>
                  <a:pt x="148469" y="140639"/>
                </a:lnTo>
                <a:lnTo>
                  <a:pt x="179252" y="116360"/>
                </a:lnTo>
                <a:lnTo>
                  <a:pt x="192117" y="72997"/>
                </a:lnTo>
                <a:lnTo>
                  <a:pt x="190262" y="61755"/>
                </a:lnTo>
                <a:lnTo>
                  <a:pt x="162248" y="20509"/>
                </a:lnTo>
                <a:lnTo>
                  <a:pt x="118707" y="1773"/>
                </a:lnTo>
                <a:lnTo>
                  <a:pt x="9424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" name="object 1138"/>
          <p:cNvSpPr/>
          <p:nvPr/>
        </p:nvSpPr>
        <p:spPr>
          <a:xfrm>
            <a:off x="1581417" y="5663478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28145" y="131873"/>
                </a:moveTo>
                <a:lnTo>
                  <a:pt x="1515" y="91015"/>
                </a:lnTo>
                <a:lnTo>
                  <a:pt x="0" y="79704"/>
                </a:lnTo>
                <a:lnTo>
                  <a:pt x="541" y="68347"/>
                </a:lnTo>
                <a:lnTo>
                  <a:pt x="23272" y="26382"/>
                </a:lnTo>
                <a:lnTo>
                  <a:pt x="57275" y="7143"/>
                </a:lnTo>
                <a:lnTo>
                  <a:pt x="94244" y="0"/>
                </a:lnTo>
                <a:lnTo>
                  <a:pt x="106585" y="242"/>
                </a:lnTo>
                <a:lnTo>
                  <a:pt x="152379" y="13961"/>
                </a:lnTo>
                <a:lnTo>
                  <a:pt x="180394" y="40034"/>
                </a:lnTo>
                <a:lnTo>
                  <a:pt x="192117" y="72997"/>
                </a:lnTo>
                <a:lnTo>
                  <a:pt x="191933" y="84256"/>
                </a:lnTo>
                <a:lnTo>
                  <a:pt x="171016" y="125912"/>
                </a:lnTo>
                <a:lnTo>
                  <a:pt x="136535" y="145931"/>
                </a:lnTo>
                <a:lnTo>
                  <a:pt x="99600" y="153744"/>
                </a:lnTo>
                <a:lnTo>
                  <a:pt x="87329" y="153723"/>
                </a:lnTo>
                <a:lnTo>
                  <a:pt x="41808" y="141015"/>
                </a:lnTo>
                <a:lnTo>
                  <a:pt x="28145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" name="object 1139"/>
          <p:cNvSpPr/>
          <p:nvPr/>
        </p:nvSpPr>
        <p:spPr>
          <a:xfrm>
            <a:off x="1618485" y="5693213"/>
            <a:ext cx="117585" cy="94842"/>
          </a:xfrm>
          <a:custGeom>
            <a:avLst/>
            <a:gdLst/>
            <a:ahLst/>
            <a:cxnLst/>
            <a:rect l="l" t="t" r="r" b="b"/>
            <a:pathLst>
              <a:path w="117585" h="94842">
                <a:moveTo>
                  <a:pt x="60615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39" y="88993"/>
                </a:lnTo>
                <a:lnTo>
                  <a:pt x="54458" y="94842"/>
                </a:lnTo>
                <a:lnTo>
                  <a:pt x="67018" y="94558"/>
                </a:lnTo>
                <a:lnTo>
                  <a:pt x="109703" y="72184"/>
                </a:lnTo>
                <a:lnTo>
                  <a:pt x="117585" y="51989"/>
                </a:lnTo>
                <a:lnTo>
                  <a:pt x="116856" y="41085"/>
                </a:lnTo>
                <a:lnTo>
                  <a:pt x="94665" y="9040"/>
                </a:lnTo>
                <a:lnTo>
                  <a:pt x="60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" name="object 1140"/>
          <p:cNvSpPr/>
          <p:nvPr/>
        </p:nvSpPr>
        <p:spPr>
          <a:xfrm>
            <a:off x="711236" y="5762691"/>
            <a:ext cx="1575689" cy="1743542"/>
          </a:xfrm>
          <a:custGeom>
            <a:avLst/>
            <a:gdLst/>
            <a:ahLst/>
            <a:cxnLst/>
            <a:rect l="l" t="t" r="r" b="b"/>
            <a:pathLst>
              <a:path w="1575689" h="1743542">
                <a:moveTo>
                  <a:pt x="0" y="53111"/>
                </a:moveTo>
                <a:lnTo>
                  <a:pt x="65595" y="0"/>
                </a:lnTo>
                <a:lnTo>
                  <a:pt x="159385" y="1028"/>
                </a:lnTo>
                <a:lnTo>
                  <a:pt x="296214" y="111328"/>
                </a:lnTo>
                <a:lnTo>
                  <a:pt x="438251" y="110045"/>
                </a:lnTo>
                <a:lnTo>
                  <a:pt x="1052664" y="605028"/>
                </a:lnTo>
                <a:lnTo>
                  <a:pt x="1049921" y="819353"/>
                </a:lnTo>
                <a:lnTo>
                  <a:pt x="1575689" y="1242390"/>
                </a:lnTo>
                <a:lnTo>
                  <a:pt x="1575689" y="174354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" name="object 1141"/>
          <p:cNvSpPr/>
          <p:nvPr/>
        </p:nvSpPr>
        <p:spPr>
          <a:xfrm>
            <a:off x="842999" y="5958168"/>
            <a:ext cx="1393126" cy="1548065"/>
          </a:xfrm>
          <a:custGeom>
            <a:avLst/>
            <a:gdLst/>
            <a:ahLst/>
            <a:cxnLst/>
            <a:rect l="l" t="t" r="r" b="b"/>
            <a:pathLst>
              <a:path w="1393126" h="1548065">
                <a:moveTo>
                  <a:pt x="0" y="52959"/>
                </a:moveTo>
                <a:lnTo>
                  <a:pt x="66890" y="0"/>
                </a:lnTo>
                <a:lnTo>
                  <a:pt x="310654" y="5219"/>
                </a:lnTo>
                <a:lnTo>
                  <a:pt x="597560" y="236118"/>
                </a:lnTo>
                <a:lnTo>
                  <a:pt x="586905" y="502348"/>
                </a:lnTo>
                <a:lnTo>
                  <a:pt x="648119" y="551586"/>
                </a:lnTo>
                <a:lnTo>
                  <a:pt x="735584" y="551535"/>
                </a:lnTo>
                <a:lnTo>
                  <a:pt x="1393126" y="1083068"/>
                </a:lnTo>
                <a:lnTo>
                  <a:pt x="1393126" y="15480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" name="object 1142"/>
          <p:cNvSpPr/>
          <p:nvPr/>
        </p:nvSpPr>
        <p:spPr>
          <a:xfrm>
            <a:off x="893923" y="6119647"/>
            <a:ext cx="1291412" cy="1386585"/>
          </a:xfrm>
          <a:custGeom>
            <a:avLst/>
            <a:gdLst/>
            <a:ahLst/>
            <a:cxnLst/>
            <a:rect l="l" t="t" r="r" b="b"/>
            <a:pathLst>
              <a:path w="1291412" h="1386585">
                <a:moveTo>
                  <a:pt x="0" y="0"/>
                </a:moveTo>
                <a:lnTo>
                  <a:pt x="540740" y="433514"/>
                </a:lnTo>
                <a:lnTo>
                  <a:pt x="640143" y="429945"/>
                </a:lnTo>
                <a:lnTo>
                  <a:pt x="1291412" y="957757"/>
                </a:lnTo>
                <a:lnTo>
                  <a:pt x="1291412" y="138658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" name="object 1143"/>
          <p:cNvSpPr/>
          <p:nvPr/>
        </p:nvSpPr>
        <p:spPr>
          <a:xfrm>
            <a:off x="522027" y="5816213"/>
            <a:ext cx="1637906" cy="1690020"/>
          </a:xfrm>
          <a:custGeom>
            <a:avLst/>
            <a:gdLst/>
            <a:ahLst/>
            <a:cxnLst/>
            <a:rect l="l" t="t" r="r" b="b"/>
            <a:pathLst>
              <a:path w="1637906" h="1690020">
                <a:moveTo>
                  <a:pt x="0" y="0"/>
                </a:moveTo>
                <a:lnTo>
                  <a:pt x="3403" y="135648"/>
                </a:lnTo>
                <a:lnTo>
                  <a:pt x="833335" y="802703"/>
                </a:lnTo>
                <a:lnTo>
                  <a:pt x="1041857" y="799896"/>
                </a:lnTo>
                <a:lnTo>
                  <a:pt x="1637906" y="1282915"/>
                </a:lnTo>
                <a:lnTo>
                  <a:pt x="1637906" y="16900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" name="object 1144"/>
          <p:cNvSpPr/>
          <p:nvPr/>
        </p:nvSpPr>
        <p:spPr>
          <a:xfrm>
            <a:off x="15519" y="5632001"/>
            <a:ext cx="2080915" cy="1874232"/>
          </a:xfrm>
          <a:custGeom>
            <a:avLst/>
            <a:gdLst/>
            <a:ahLst/>
            <a:cxnLst/>
            <a:rect l="l" t="t" r="r" b="b"/>
            <a:pathLst>
              <a:path w="2080915" h="1874232">
                <a:moveTo>
                  <a:pt x="0" y="0"/>
                </a:moveTo>
                <a:lnTo>
                  <a:pt x="170898" y="1875"/>
                </a:lnTo>
                <a:lnTo>
                  <a:pt x="331515" y="130462"/>
                </a:lnTo>
                <a:lnTo>
                  <a:pt x="328632" y="301366"/>
                </a:lnTo>
                <a:lnTo>
                  <a:pt x="1273792" y="1062579"/>
                </a:lnTo>
                <a:lnTo>
                  <a:pt x="1515600" y="1058578"/>
                </a:lnTo>
                <a:lnTo>
                  <a:pt x="2080915" y="1517772"/>
                </a:lnTo>
                <a:lnTo>
                  <a:pt x="2080915" y="187423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" name="object 1145"/>
          <p:cNvSpPr/>
          <p:nvPr/>
        </p:nvSpPr>
        <p:spPr>
          <a:xfrm>
            <a:off x="15519" y="5661313"/>
            <a:ext cx="2042815" cy="1844920"/>
          </a:xfrm>
          <a:custGeom>
            <a:avLst/>
            <a:gdLst/>
            <a:ahLst/>
            <a:cxnLst/>
            <a:rect l="l" t="t" r="r" b="b"/>
            <a:pathLst>
              <a:path w="2042815" h="1844920">
                <a:moveTo>
                  <a:pt x="0" y="0"/>
                </a:moveTo>
                <a:lnTo>
                  <a:pt x="135821" y="1488"/>
                </a:lnTo>
                <a:lnTo>
                  <a:pt x="296019" y="130076"/>
                </a:lnTo>
                <a:lnTo>
                  <a:pt x="283954" y="308219"/>
                </a:lnTo>
                <a:lnTo>
                  <a:pt x="1228999" y="1069431"/>
                </a:lnTo>
                <a:lnTo>
                  <a:pt x="1474134" y="1065443"/>
                </a:lnTo>
                <a:lnTo>
                  <a:pt x="2042815" y="1524625"/>
                </a:lnTo>
                <a:lnTo>
                  <a:pt x="2042815" y="18449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" name="object 1146"/>
          <p:cNvSpPr/>
          <p:nvPr/>
        </p:nvSpPr>
        <p:spPr>
          <a:xfrm>
            <a:off x="96577" y="5782230"/>
            <a:ext cx="1910956" cy="1724003"/>
          </a:xfrm>
          <a:custGeom>
            <a:avLst/>
            <a:gdLst/>
            <a:ahLst/>
            <a:cxnLst/>
            <a:rect l="l" t="t" r="r" b="b"/>
            <a:pathLst>
              <a:path w="1910956" h="1724003">
                <a:moveTo>
                  <a:pt x="0" y="0"/>
                </a:moveTo>
                <a:lnTo>
                  <a:pt x="5041" y="87337"/>
                </a:lnTo>
                <a:lnTo>
                  <a:pt x="1110983" y="977379"/>
                </a:lnTo>
                <a:lnTo>
                  <a:pt x="1344726" y="980655"/>
                </a:lnTo>
                <a:lnTo>
                  <a:pt x="1910956" y="1439875"/>
                </a:lnTo>
                <a:lnTo>
                  <a:pt x="1910956" y="172400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" name="object 1147"/>
          <p:cNvSpPr/>
          <p:nvPr/>
        </p:nvSpPr>
        <p:spPr>
          <a:xfrm>
            <a:off x="470986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" name="object 1148"/>
          <p:cNvSpPr/>
          <p:nvPr/>
        </p:nvSpPr>
        <p:spPr>
          <a:xfrm>
            <a:off x="470986" y="5766704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100315" y="13813"/>
                </a:moveTo>
                <a:lnTo>
                  <a:pt x="109414" y="23242"/>
                </a:lnTo>
                <a:lnTo>
                  <a:pt x="115171" y="33826"/>
                </a:lnTo>
                <a:lnTo>
                  <a:pt x="117586" y="45044"/>
                </a:lnTo>
                <a:lnTo>
                  <a:pt x="116659" y="56377"/>
                </a:lnTo>
                <a:lnTo>
                  <a:pt x="81608" y="90487"/>
                </a:lnTo>
                <a:lnTo>
                  <a:pt x="56976" y="94852"/>
                </a:lnTo>
                <a:lnTo>
                  <a:pt x="44918" y="93864"/>
                </a:lnTo>
                <a:lnTo>
                  <a:pt x="4722" y="64769"/>
                </a:lnTo>
                <a:lnTo>
                  <a:pt x="0" y="42856"/>
                </a:lnTo>
                <a:lnTo>
                  <a:pt x="2418" y="32381"/>
                </a:lnTo>
                <a:lnTo>
                  <a:pt x="38257" y="2715"/>
                </a:lnTo>
                <a:lnTo>
                  <a:pt x="63115" y="0"/>
                </a:lnTo>
                <a:lnTo>
                  <a:pt x="75492" y="1854"/>
                </a:lnTo>
                <a:lnTo>
                  <a:pt x="87236" y="5845"/>
                </a:lnTo>
                <a:lnTo>
                  <a:pt x="97897" y="11970"/>
                </a:lnTo>
                <a:lnTo>
                  <a:pt x="100315" y="1381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" name="object 1149"/>
          <p:cNvSpPr/>
          <p:nvPr/>
        </p:nvSpPr>
        <p:spPr>
          <a:xfrm>
            <a:off x="788486" y="5961098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5" y="14010"/>
                </a:lnTo>
                <a:lnTo>
                  <a:pt x="0" y="42850"/>
                </a:lnTo>
                <a:lnTo>
                  <a:pt x="728" y="53754"/>
                </a:lnTo>
                <a:lnTo>
                  <a:pt x="22921" y="85803"/>
                </a:lnTo>
                <a:lnTo>
                  <a:pt x="56971" y="94843"/>
                </a:lnTo>
                <a:lnTo>
                  <a:pt x="69310" y="93736"/>
                </a:lnTo>
                <a:lnTo>
                  <a:pt x="104777" y="77309"/>
                </a:lnTo>
                <a:lnTo>
                  <a:pt x="117587" y="45044"/>
                </a:lnTo>
                <a:lnTo>
                  <a:pt x="115172" y="33826"/>
                </a:lnTo>
                <a:lnTo>
                  <a:pt x="87243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" name="object 1150"/>
          <p:cNvSpPr/>
          <p:nvPr/>
        </p:nvSpPr>
        <p:spPr>
          <a:xfrm>
            <a:off x="39186" y="5736009"/>
            <a:ext cx="117586" cy="94854"/>
          </a:xfrm>
          <a:custGeom>
            <a:avLst/>
            <a:gdLst/>
            <a:ahLst/>
            <a:cxnLst/>
            <a:rect l="l" t="t" r="r" b="b"/>
            <a:pathLst>
              <a:path w="117586" h="94854">
                <a:moveTo>
                  <a:pt x="63110" y="0"/>
                </a:moveTo>
                <a:lnTo>
                  <a:pt x="16251" y="14021"/>
                </a:lnTo>
                <a:lnTo>
                  <a:pt x="0" y="42865"/>
                </a:lnTo>
                <a:lnTo>
                  <a:pt x="731" y="53768"/>
                </a:lnTo>
                <a:lnTo>
                  <a:pt x="22929" y="85820"/>
                </a:lnTo>
                <a:lnTo>
                  <a:pt x="56977" y="94854"/>
                </a:lnTo>
                <a:lnTo>
                  <a:pt x="69315" y="93746"/>
                </a:lnTo>
                <a:lnTo>
                  <a:pt x="104785" y="77311"/>
                </a:lnTo>
                <a:lnTo>
                  <a:pt x="117586" y="45046"/>
                </a:lnTo>
                <a:lnTo>
                  <a:pt x="115171" y="33829"/>
                </a:lnTo>
                <a:lnTo>
                  <a:pt x="87230" y="5842"/>
                </a:lnTo>
                <a:lnTo>
                  <a:pt x="63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" name="object 1151"/>
          <p:cNvSpPr/>
          <p:nvPr/>
        </p:nvSpPr>
        <p:spPr>
          <a:xfrm>
            <a:off x="839286" y="6073638"/>
            <a:ext cx="117586" cy="94852"/>
          </a:xfrm>
          <a:custGeom>
            <a:avLst/>
            <a:gdLst/>
            <a:ahLst/>
            <a:cxnLst/>
            <a:rect l="l" t="t" r="r" b="b"/>
            <a:pathLst>
              <a:path w="117586" h="94852">
                <a:moveTo>
                  <a:pt x="63115" y="0"/>
                </a:moveTo>
                <a:lnTo>
                  <a:pt x="16256" y="14017"/>
                </a:lnTo>
                <a:lnTo>
                  <a:pt x="0" y="42856"/>
                </a:lnTo>
                <a:lnTo>
                  <a:pt x="730" y="53760"/>
                </a:lnTo>
                <a:lnTo>
                  <a:pt x="22929" y="85810"/>
                </a:lnTo>
                <a:lnTo>
                  <a:pt x="56976" y="94852"/>
                </a:lnTo>
                <a:lnTo>
                  <a:pt x="69314" y="93744"/>
                </a:lnTo>
                <a:lnTo>
                  <a:pt x="104777" y="77308"/>
                </a:lnTo>
                <a:lnTo>
                  <a:pt x="117586" y="45044"/>
                </a:lnTo>
                <a:lnTo>
                  <a:pt x="115171" y="33826"/>
                </a:lnTo>
                <a:lnTo>
                  <a:pt x="87236" y="5845"/>
                </a:lnTo>
                <a:lnTo>
                  <a:pt x="631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" name="object 1152"/>
          <p:cNvSpPr/>
          <p:nvPr/>
        </p:nvSpPr>
        <p:spPr>
          <a:xfrm>
            <a:off x="603517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94244" y="0"/>
                </a:moveTo>
                <a:lnTo>
                  <a:pt x="45428" y="12194"/>
                </a:lnTo>
                <a:lnTo>
                  <a:pt x="14504" y="35962"/>
                </a:lnTo>
                <a:lnTo>
                  <a:pt x="0" y="79704"/>
                </a:lnTo>
                <a:lnTo>
                  <a:pt x="1515" y="91015"/>
                </a:lnTo>
                <a:lnTo>
                  <a:pt x="28145" y="131873"/>
                </a:lnTo>
                <a:lnTo>
                  <a:pt x="63649" y="149866"/>
                </a:lnTo>
                <a:lnTo>
                  <a:pt x="99600" y="153744"/>
                </a:lnTo>
                <a:lnTo>
                  <a:pt x="111974" y="152464"/>
                </a:lnTo>
                <a:lnTo>
                  <a:pt x="148469" y="140639"/>
                </a:lnTo>
                <a:lnTo>
                  <a:pt x="179252" y="116360"/>
                </a:lnTo>
                <a:lnTo>
                  <a:pt x="192117" y="72997"/>
                </a:lnTo>
                <a:lnTo>
                  <a:pt x="190262" y="61755"/>
                </a:lnTo>
                <a:lnTo>
                  <a:pt x="162248" y="20509"/>
                </a:lnTo>
                <a:lnTo>
                  <a:pt x="118707" y="1773"/>
                </a:lnTo>
                <a:lnTo>
                  <a:pt x="94244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" name="object 1153"/>
          <p:cNvSpPr/>
          <p:nvPr/>
        </p:nvSpPr>
        <p:spPr>
          <a:xfrm>
            <a:off x="603517" y="5786249"/>
            <a:ext cx="192117" cy="153744"/>
          </a:xfrm>
          <a:custGeom>
            <a:avLst/>
            <a:gdLst/>
            <a:ahLst/>
            <a:cxnLst/>
            <a:rect l="l" t="t" r="r" b="b"/>
            <a:pathLst>
              <a:path w="192117" h="153744">
                <a:moveTo>
                  <a:pt x="28145" y="131873"/>
                </a:moveTo>
                <a:lnTo>
                  <a:pt x="1515" y="91015"/>
                </a:lnTo>
                <a:lnTo>
                  <a:pt x="0" y="79704"/>
                </a:lnTo>
                <a:lnTo>
                  <a:pt x="541" y="68347"/>
                </a:lnTo>
                <a:lnTo>
                  <a:pt x="23272" y="26382"/>
                </a:lnTo>
                <a:lnTo>
                  <a:pt x="57275" y="7143"/>
                </a:lnTo>
                <a:lnTo>
                  <a:pt x="94244" y="0"/>
                </a:lnTo>
                <a:lnTo>
                  <a:pt x="106585" y="242"/>
                </a:lnTo>
                <a:lnTo>
                  <a:pt x="152379" y="13961"/>
                </a:lnTo>
                <a:lnTo>
                  <a:pt x="180394" y="40034"/>
                </a:lnTo>
                <a:lnTo>
                  <a:pt x="192117" y="72997"/>
                </a:lnTo>
                <a:lnTo>
                  <a:pt x="191933" y="84256"/>
                </a:lnTo>
                <a:lnTo>
                  <a:pt x="171016" y="125912"/>
                </a:lnTo>
                <a:lnTo>
                  <a:pt x="136535" y="145931"/>
                </a:lnTo>
                <a:lnTo>
                  <a:pt x="99600" y="153744"/>
                </a:lnTo>
                <a:lnTo>
                  <a:pt x="87329" y="153723"/>
                </a:lnTo>
                <a:lnTo>
                  <a:pt x="41808" y="141015"/>
                </a:lnTo>
                <a:lnTo>
                  <a:pt x="28145" y="1318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" name="object 1154"/>
          <p:cNvSpPr/>
          <p:nvPr/>
        </p:nvSpPr>
        <p:spPr>
          <a:xfrm>
            <a:off x="640585" y="5815984"/>
            <a:ext cx="117585" cy="94852"/>
          </a:xfrm>
          <a:custGeom>
            <a:avLst/>
            <a:gdLst/>
            <a:ahLst/>
            <a:cxnLst/>
            <a:rect l="l" t="t" r="r" b="b"/>
            <a:pathLst>
              <a:path w="117585" h="94852">
                <a:moveTo>
                  <a:pt x="60615" y="0"/>
                </a:moveTo>
                <a:lnTo>
                  <a:pt x="12809" y="17534"/>
                </a:lnTo>
                <a:lnTo>
                  <a:pt x="0" y="49798"/>
                </a:lnTo>
                <a:lnTo>
                  <a:pt x="2414" y="61017"/>
                </a:lnTo>
                <a:lnTo>
                  <a:pt x="30346" y="89001"/>
                </a:lnTo>
                <a:lnTo>
                  <a:pt x="54463" y="94852"/>
                </a:lnTo>
                <a:lnTo>
                  <a:pt x="67022" y="94567"/>
                </a:lnTo>
                <a:lnTo>
                  <a:pt x="109703" y="72184"/>
                </a:lnTo>
                <a:lnTo>
                  <a:pt x="117585" y="51989"/>
                </a:lnTo>
                <a:lnTo>
                  <a:pt x="116856" y="41085"/>
                </a:lnTo>
                <a:lnTo>
                  <a:pt x="94665" y="9040"/>
                </a:lnTo>
                <a:lnTo>
                  <a:pt x="60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" name="object 1155"/>
          <p:cNvSpPr/>
          <p:nvPr/>
        </p:nvSpPr>
        <p:spPr>
          <a:xfrm>
            <a:off x="3688447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4241" y="0"/>
                </a:moveTo>
                <a:lnTo>
                  <a:pt x="45424" y="12199"/>
                </a:lnTo>
                <a:lnTo>
                  <a:pt x="14501" y="35970"/>
                </a:lnTo>
                <a:lnTo>
                  <a:pt x="0" y="79709"/>
                </a:lnTo>
                <a:lnTo>
                  <a:pt x="1515" y="91019"/>
                </a:lnTo>
                <a:lnTo>
                  <a:pt x="28150" y="131871"/>
                </a:lnTo>
                <a:lnTo>
                  <a:pt x="63640" y="149862"/>
                </a:lnTo>
                <a:lnTo>
                  <a:pt x="99610" y="153741"/>
                </a:lnTo>
                <a:lnTo>
                  <a:pt x="111985" y="152461"/>
                </a:lnTo>
                <a:lnTo>
                  <a:pt x="148480" y="140633"/>
                </a:lnTo>
                <a:lnTo>
                  <a:pt x="179262" y="116354"/>
                </a:lnTo>
                <a:lnTo>
                  <a:pt x="192120" y="72994"/>
                </a:lnTo>
                <a:lnTo>
                  <a:pt x="190263" y="61751"/>
                </a:lnTo>
                <a:lnTo>
                  <a:pt x="162242" y="20500"/>
                </a:lnTo>
                <a:lnTo>
                  <a:pt x="118702" y="1770"/>
                </a:lnTo>
                <a:lnTo>
                  <a:pt x="94241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" name="object 1156"/>
          <p:cNvSpPr/>
          <p:nvPr/>
        </p:nvSpPr>
        <p:spPr>
          <a:xfrm>
            <a:off x="3688447" y="5665997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28150" y="131871"/>
                </a:moveTo>
                <a:lnTo>
                  <a:pt x="1515" y="91019"/>
                </a:lnTo>
                <a:lnTo>
                  <a:pt x="0" y="79709"/>
                </a:lnTo>
                <a:lnTo>
                  <a:pt x="540" y="68353"/>
                </a:lnTo>
                <a:lnTo>
                  <a:pt x="23266" y="26391"/>
                </a:lnTo>
                <a:lnTo>
                  <a:pt x="57272" y="7147"/>
                </a:lnTo>
                <a:lnTo>
                  <a:pt x="94241" y="0"/>
                </a:lnTo>
                <a:lnTo>
                  <a:pt x="106581" y="241"/>
                </a:lnTo>
                <a:lnTo>
                  <a:pt x="152373" y="13954"/>
                </a:lnTo>
                <a:lnTo>
                  <a:pt x="180392" y="40027"/>
                </a:lnTo>
                <a:lnTo>
                  <a:pt x="192120" y="72994"/>
                </a:lnTo>
                <a:lnTo>
                  <a:pt x="191937" y="84253"/>
                </a:lnTo>
                <a:lnTo>
                  <a:pt x="171028" y="125905"/>
                </a:lnTo>
                <a:lnTo>
                  <a:pt x="136545" y="145926"/>
                </a:lnTo>
                <a:lnTo>
                  <a:pt x="99610" y="153741"/>
                </a:lnTo>
                <a:lnTo>
                  <a:pt x="87340" y="153721"/>
                </a:lnTo>
                <a:lnTo>
                  <a:pt x="41820" y="141017"/>
                </a:lnTo>
                <a:lnTo>
                  <a:pt x="28150" y="131871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" name="object 1157"/>
          <p:cNvSpPr/>
          <p:nvPr/>
        </p:nvSpPr>
        <p:spPr>
          <a:xfrm>
            <a:off x="3725519" y="5695735"/>
            <a:ext cx="117579" cy="94838"/>
          </a:xfrm>
          <a:custGeom>
            <a:avLst/>
            <a:gdLst/>
            <a:ahLst/>
            <a:cxnLst/>
            <a:rect l="l" t="t" r="r" b="b"/>
            <a:pathLst>
              <a:path w="117579" h="94838">
                <a:moveTo>
                  <a:pt x="60616" y="0"/>
                </a:moveTo>
                <a:lnTo>
                  <a:pt x="12824" y="17538"/>
                </a:lnTo>
                <a:lnTo>
                  <a:pt x="0" y="49792"/>
                </a:lnTo>
                <a:lnTo>
                  <a:pt x="2413" y="61010"/>
                </a:lnTo>
                <a:lnTo>
                  <a:pt x="30329" y="88983"/>
                </a:lnTo>
                <a:lnTo>
                  <a:pt x="54450" y="94838"/>
                </a:lnTo>
                <a:lnTo>
                  <a:pt x="67011" y="94556"/>
                </a:lnTo>
                <a:lnTo>
                  <a:pt x="109693" y="72189"/>
                </a:lnTo>
                <a:lnTo>
                  <a:pt x="117579" y="51997"/>
                </a:lnTo>
                <a:lnTo>
                  <a:pt x="116854" y="41095"/>
                </a:lnTo>
                <a:lnTo>
                  <a:pt x="94665" y="9054"/>
                </a:lnTo>
                <a:lnTo>
                  <a:pt x="60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" name="object 1158"/>
          <p:cNvSpPr/>
          <p:nvPr/>
        </p:nvSpPr>
        <p:spPr>
          <a:xfrm>
            <a:off x="420914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94242" y="0"/>
                </a:moveTo>
                <a:lnTo>
                  <a:pt x="45429" y="12200"/>
                </a:lnTo>
                <a:lnTo>
                  <a:pt x="14506" y="35970"/>
                </a:lnTo>
                <a:lnTo>
                  <a:pt x="0" y="79709"/>
                </a:lnTo>
                <a:lnTo>
                  <a:pt x="1515" y="91019"/>
                </a:lnTo>
                <a:lnTo>
                  <a:pt x="28150" y="131869"/>
                </a:lnTo>
                <a:lnTo>
                  <a:pt x="63652" y="149870"/>
                </a:lnTo>
                <a:lnTo>
                  <a:pt x="99610" y="153750"/>
                </a:lnTo>
                <a:lnTo>
                  <a:pt x="111984" y="152469"/>
                </a:lnTo>
                <a:lnTo>
                  <a:pt x="148476" y="140640"/>
                </a:lnTo>
                <a:lnTo>
                  <a:pt x="179257" y="116359"/>
                </a:lnTo>
                <a:lnTo>
                  <a:pt x="192120" y="72998"/>
                </a:lnTo>
                <a:lnTo>
                  <a:pt x="190264" y="61756"/>
                </a:lnTo>
                <a:lnTo>
                  <a:pt x="162243" y="20510"/>
                </a:lnTo>
                <a:lnTo>
                  <a:pt x="118703" y="1772"/>
                </a:lnTo>
                <a:lnTo>
                  <a:pt x="94242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" name="object 1159"/>
          <p:cNvSpPr/>
          <p:nvPr/>
        </p:nvSpPr>
        <p:spPr>
          <a:xfrm>
            <a:off x="4209147" y="5911541"/>
            <a:ext cx="192120" cy="153750"/>
          </a:xfrm>
          <a:custGeom>
            <a:avLst/>
            <a:gdLst/>
            <a:ahLst/>
            <a:cxnLst/>
            <a:rect l="l" t="t" r="r" b="b"/>
            <a:pathLst>
              <a:path w="192120" h="153750">
                <a:moveTo>
                  <a:pt x="28150" y="131869"/>
                </a:moveTo>
                <a:lnTo>
                  <a:pt x="1515" y="91019"/>
                </a:lnTo>
                <a:lnTo>
                  <a:pt x="0" y="79709"/>
                </a:lnTo>
                <a:lnTo>
                  <a:pt x="541" y="68352"/>
                </a:lnTo>
                <a:lnTo>
                  <a:pt x="23274" y="26393"/>
                </a:lnTo>
                <a:lnTo>
                  <a:pt x="57275" y="7147"/>
                </a:lnTo>
                <a:lnTo>
                  <a:pt x="94242" y="0"/>
                </a:lnTo>
                <a:lnTo>
                  <a:pt x="106582" y="241"/>
                </a:lnTo>
                <a:lnTo>
                  <a:pt x="152374" y="13961"/>
                </a:lnTo>
                <a:lnTo>
                  <a:pt x="180394" y="40033"/>
                </a:lnTo>
                <a:lnTo>
                  <a:pt x="192120" y="72998"/>
                </a:lnTo>
                <a:lnTo>
                  <a:pt x="191937" y="84257"/>
                </a:lnTo>
                <a:lnTo>
                  <a:pt x="171022" y="125909"/>
                </a:lnTo>
                <a:lnTo>
                  <a:pt x="136543" y="145933"/>
                </a:lnTo>
                <a:lnTo>
                  <a:pt x="99610" y="153750"/>
                </a:lnTo>
                <a:lnTo>
                  <a:pt x="87341" y="153729"/>
                </a:lnTo>
                <a:lnTo>
                  <a:pt x="41821" y="141020"/>
                </a:lnTo>
                <a:lnTo>
                  <a:pt x="28150" y="13186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" name="object 1160"/>
          <p:cNvSpPr/>
          <p:nvPr/>
        </p:nvSpPr>
        <p:spPr>
          <a:xfrm>
            <a:off x="4246219" y="5941287"/>
            <a:ext cx="117579" cy="94841"/>
          </a:xfrm>
          <a:custGeom>
            <a:avLst/>
            <a:gdLst/>
            <a:ahLst/>
            <a:cxnLst/>
            <a:rect l="l" t="t" r="r" b="b"/>
            <a:pathLst>
              <a:path w="117579" h="94841">
                <a:moveTo>
                  <a:pt x="60616" y="0"/>
                </a:moveTo>
                <a:lnTo>
                  <a:pt x="12816" y="17535"/>
                </a:lnTo>
                <a:lnTo>
                  <a:pt x="0" y="49788"/>
                </a:lnTo>
                <a:lnTo>
                  <a:pt x="2414" y="61007"/>
                </a:lnTo>
                <a:lnTo>
                  <a:pt x="30333" y="88988"/>
                </a:lnTo>
                <a:lnTo>
                  <a:pt x="54453" y="94841"/>
                </a:lnTo>
                <a:lnTo>
                  <a:pt x="67014" y="94557"/>
                </a:lnTo>
                <a:lnTo>
                  <a:pt x="109696" y="72183"/>
                </a:lnTo>
                <a:lnTo>
                  <a:pt x="117579" y="51986"/>
                </a:lnTo>
                <a:lnTo>
                  <a:pt x="116853" y="41084"/>
                </a:lnTo>
                <a:lnTo>
                  <a:pt x="94665" y="9047"/>
                </a:lnTo>
                <a:lnTo>
                  <a:pt x="60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" name="object 1161"/>
          <p:cNvSpPr/>
          <p:nvPr/>
        </p:nvSpPr>
        <p:spPr>
          <a:xfrm>
            <a:off x="259285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94247" y="0"/>
                </a:moveTo>
                <a:lnTo>
                  <a:pt x="45434" y="12195"/>
                </a:lnTo>
                <a:lnTo>
                  <a:pt x="14507" y="35969"/>
                </a:lnTo>
                <a:lnTo>
                  <a:pt x="0" y="79710"/>
                </a:lnTo>
                <a:lnTo>
                  <a:pt x="1515" y="91020"/>
                </a:lnTo>
                <a:lnTo>
                  <a:pt x="28144" y="131875"/>
                </a:lnTo>
                <a:lnTo>
                  <a:pt x="63646" y="149875"/>
                </a:lnTo>
                <a:lnTo>
                  <a:pt x="99617" y="153755"/>
                </a:lnTo>
                <a:lnTo>
                  <a:pt x="111990" y="152475"/>
                </a:lnTo>
                <a:lnTo>
                  <a:pt x="148479" y="140644"/>
                </a:lnTo>
                <a:lnTo>
                  <a:pt x="179258" y="116362"/>
                </a:lnTo>
                <a:lnTo>
                  <a:pt x="192124" y="73003"/>
                </a:lnTo>
                <a:lnTo>
                  <a:pt x="190268" y="61762"/>
                </a:lnTo>
                <a:lnTo>
                  <a:pt x="162245" y="20523"/>
                </a:lnTo>
                <a:lnTo>
                  <a:pt x="118707" y="1776"/>
                </a:lnTo>
                <a:lnTo>
                  <a:pt x="9424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" name="object 1162"/>
          <p:cNvSpPr/>
          <p:nvPr/>
        </p:nvSpPr>
        <p:spPr>
          <a:xfrm>
            <a:off x="2592855" y="4711038"/>
            <a:ext cx="192124" cy="153755"/>
          </a:xfrm>
          <a:custGeom>
            <a:avLst/>
            <a:gdLst/>
            <a:ahLst/>
            <a:cxnLst/>
            <a:rect l="l" t="t" r="r" b="b"/>
            <a:pathLst>
              <a:path w="192124" h="153755">
                <a:moveTo>
                  <a:pt x="28144" y="131875"/>
                </a:moveTo>
                <a:lnTo>
                  <a:pt x="1515" y="91020"/>
                </a:lnTo>
                <a:lnTo>
                  <a:pt x="0" y="79710"/>
                </a:lnTo>
                <a:lnTo>
                  <a:pt x="541" y="68354"/>
                </a:lnTo>
                <a:lnTo>
                  <a:pt x="23276" y="26390"/>
                </a:lnTo>
                <a:lnTo>
                  <a:pt x="57281" y="7143"/>
                </a:lnTo>
                <a:lnTo>
                  <a:pt x="94247" y="0"/>
                </a:lnTo>
                <a:lnTo>
                  <a:pt x="106587" y="243"/>
                </a:lnTo>
                <a:lnTo>
                  <a:pt x="152376" y="13972"/>
                </a:lnTo>
                <a:lnTo>
                  <a:pt x="180397" y="40042"/>
                </a:lnTo>
                <a:lnTo>
                  <a:pt x="192124" y="73003"/>
                </a:lnTo>
                <a:lnTo>
                  <a:pt x="191941" y="84261"/>
                </a:lnTo>
                <a:lnTo>
                  <a:pt x="171021" y="125912"/>
                </a:lnTo>
                <a:lnTo>
                  <a:pt x="136547" y="145938"/>
                </a:lnTo>
                <a:lnTo>
                  <a:pt x="99617" y="153755"/>
                </a:lnTo>
                <a:lnTo>
                  <a:pt x="87347" y="153735"/>
                </a:lnTo>
                <a:lnTo>
                  <a:pt x="41823" y="141028"/>
                </a:lnTo>
                <a:lnTo>
                  <a:pt x="28144" y="13187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" name="object 1163"/>
          <p:cNvSpPr/>
          <p:nvPr/>
        </p:nvSpPr>
        <p:spPr>
          <a:xfrm>
            <a:off x="2629921" y="4740775"/>
            <a:ext cx="117591" cy="94854"/>
          </a:xfrm>
          <a:custGeom>
            <a:avLst/>
            <a:gdLst/>
            <a:ahLst/>
            <a:cxnLst/>
            <a:rect l="l" t="t" r="r" b="b"/>
            <a:pathLst>
              <a:path w="117591" h="94854">
                <a:moveTo>
                  <a:pt x="60605" y="0"/>
                </a:moveTo>
                <a:lnTo>
                  <a:pt x="12801" y="17542"/>
                </a:lnTo>
                <a:lnTo>
                  <a:pt x="0" y="49808"/>
                </a:lnTo>
                <a:lnTo>
                  <a:pt x="2415" y="61025"/>
                </a:lnTo>
                <a:lnTo>
                  <a:pt x="30368" y="89017"/>
                </a:lnTo>
                <a:lnTo>
                  <a:pt x="54486" y="94854"/>
                </a:lnTo>
                <a:lnTo>
                  <a:pt x="67046" y="94564"/>
                </a:lnTo>
                <a:lnTo>
                  <a:pt x="109725" y="72174"/>
                </a:lnTo>
                <a:lnTo>
                  <a:pt x="117591" y="51979"/>
                </a:lnTo>
                <a:lnTo>
                  <a:pt x="116859" y="41078"/>
                </a:lnTo>
                <a:lnTo>
                  <a:pt x="94659" y="9029"/>
                </a:lnTo>
                <a:lnTo>
                  <a:pt x="60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" name="object 1164"/>
          <p:cNvSpPr/>
          <p:nvPr/>
        </p:nvSpPr>
        <p:spPr>
          <a:xfrm>
            <a:off x="2489094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92519" y="0"/>
                </a:moveTo>
                <a:lnTo>
                  <a:pt x="43653" y="13099"/>
                </a:lnTo>
                <a:lnTo>
                  <a:pt x="12873" y="37372"/>
                </a:lnTo>
                <a:lnTo>
                  <a:pt x="0" y="80729"/>
                </a:lnTo>
                <a:lnTo>
                  <a:pt x="1854" y="91971"/>
                </a:lnTo>
                <a:lnTo>
                  <a:pt x="29868" y="133211"/>
                </a:lnTo>
                <a:lnTo>
                  <a:pt x="73407" y="151960"/>
                </a:lnTo>
                <a:lnTo>
                  <a:pt x="97867" y="153737"/>
                </a:lnTo>
                <a:lnTo>
                  <a:pt x="110290" y="152678"/>
                </a:lnTo>
                <a:lnTo>
                  <a:pt x="158061" y="135138"/>
                </a:lnTo>
                <a:lnTo>
                  <a:pt x="184322" y="107463"/>
                </a:lnTo>
                <a:lnTo>
                  <a:pt x="192121" y="74036"/>
                </a:lnTo>
                <a:lnTo>
                  <a:pt x="190606" y="62724"/>
                </a:lnTo>
                <a:lnTo>
                  <a:pt x="163977" y="21877"/>
                </a:lnTo>
                <a:lnTo>
                  <a:pt x="128437" y="3874"/>
                </a:lnTo>
                <a:lnTo>
                  <a:pt x="92519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" name="object 1165"/>
          <p:cNvSpPr/>
          <p:nvPr/>
        </p:nvSpPr>
        <p:spPr>
          <a:xfrm>
            <a:off x="2489094" y="2889953"/>
            <a:ext cx="192121" cy="153737"/>
          </a:xfrm>
          <a:custGeom>
            <a:avLst/>
            <a:gdLst/>
            <a:ahLst/>
            <a:cxnLst/>
            <a:rect l="l" t="t" r="r" b="b"/>
            <a:pathLst>
              <a:path w="192121" h="153737">
                <a:moveTo>
                  <a:pt x="163977" y="21877"/>
                </a:moveTo>
                <a:lnTo>
                  <a:pt x="190606" y="62724"/>
                </a:lnTo>
                <a:lnTo>
                  <a:pt x="192121" y="74036"/>
                </a:lnTo>
                <a:lnTo>
                  <a:pt x="191579" y="85394"/>
                </a:lnTo>
                <a:lnTo>
                  <a:pt x="168837" y="127359"/>
                </a:lnTo>
                <a:lnTo>
                  <a:pt x="134834" y="146596"/>
                </a:lnTo>
                <a:lnTo>
                  <a:pt x="97867" y="153737"/>
                </a:lnTo>
                <a:lnTo>
                  <a:pt x="85527" y="153493"/>
                </a:lnTo>
                <a:lnTo>
                  <a:pt x="39737" y="139763"/>
                </a:lnTo>
                <a:lnTo>
                  <a:pt x="11722" y="113692"/>
                </a:lnTo>
                <a:lnTo>
                  <a:pt x="0" y="80729"/>
                </a:lnTo>
                <a:lnTo>
                  <a:pt x="184" y="69471"/>
                </a:lnTo>
                <a:lnTo>
                  <a:pt x="21113" y="27825"/>
                </a:lnTo>
                <a:lnTo>
                  <a:pt x="55585" y="7808"/>
                </a:lnTo>
                <a:lnTo>
                  <a:pt x="92519" y="0"/>
                </a:lnTo>
                <a:lnTo>
                  <a:pt x="104790" y="22"/>
                </a:lnTo>
                <a:lnTo>
                  <a:pt x="150314" y="12735"/>
                </a:lnTo>
                <a:lnTo>
                  <a:pt x="163977" y="21877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" name="object 1166"/>
          <p:cNvSpPr/>
          <p:nvPr/>
        </p:nvSpPr>
        <p:spPr>
          <a:xfrm>
            <a:off x="2526550" y="2919110"/>
            <a:ext cx="117599" cy="94841"/>
          </a:xfrm>
          <a:custGeom>
            <a:avLst/>
            <a:gdLst/>
            <a:ahLst/>
            <a:cxnLst/>
            <a:rect l="l" t="t" r="r" b="b"/>
            <a:pathLst>
              <a:path w="117599" h="94841">
                <a:moveTo>
                  <a:pt x="63121" y="0"/>
                </a:moveTo>
                <a:lnTo>
                  <a:pt x="16270" y="14016"/>
                </a:lnTo>
                <a:lnTo>
                  <a:pt x="0" y="42848"/>
                </a:lnTo>
                <a:lnTo>
                  <a:pt x="728" y="53749"/>
                </a:lnTo>
                <a:lnTo>
                  <a:pt x="22923" y="85802"/>
                </a:lnTo>
                <a:lnTo>
                  <a:pt x="56977" y="94841"/>
                </a:lnTo>
                <a:lnTo>
                  <a:pt x="69317" y="93735"/>
                </a:lnTo>
                <a:lnTo>
                  <a:pt x="104782" y="77311"/>
                </a:lnTo>
                <a:lnTo>
                  <a:pt x="117599" y="45049"/>
                </a:lnTo>
                <a:lnTo>
                  <a:pt x="115185" y="33834"/>
                </a:lnTo>
                <a:lnTo>
                  <a:pt x="87244" y="5849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" name="object 1167"/>
          <p:cNvSpPr/>
          <p:nvPr/>
        </p:nvSpPr>
        <p:spPr>
          <a:xfrm>
            <a:off x="567320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92510" y="0"/>
                </a:moveTo>
                <a:lnTo>
                  <a:pt x="43645" y="13102"/>
                </a:lnTo>
                <a:lnTo>
                  <a:pt x="12867" y="37381"/>
                </a:lnTo>
                <a:lnTo>
                  <a:pt x="0" y="80744"/>
                </a:lnTo>
                <a:lnTo>
                  <a:pt x="1854" y="91986"/>
                </a:lnTo>
                <a:lnTo>
                  <a:pt x="29872" y="133230"/>
                </a:lnTo>
                <a:lnTo>
                  <a:pt x="73413" y="151967"/>
                </a:lnTo>
                <a:lnTo>
                  <a:pt x="97875" y="153741"/>
                </a:lnTo>
                <a:lnTo>
                  <a:pt x="110299" y="152681"/>
                </a:lnTo>
                <a:lnTo>
                  <a:pt x="158072" y="135134"/>
                </a:lnTo>
                <a:lnTo>
                  <a:pt x="184326" y="107454"/>
                </a:lnTo>
                <a:lnTo>
                  <a:pt x="192120" y="74030"/>
                </a:lnTo>
                <a:lnTo>
                  <a:pt x="190604" y="62721"/>
                </a:lnTo>
                <a:lnTo>
                  <a:pt x="163971" y="21876"/>
                </a:lnTo>
                <a:lnTo>
                  <a:pt x="128443" y="3876"/>
                </a:lnTo>
                <a:lnTo>
                  <a:pt x="92510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" name="object 1168"/>
          <p:cNvSpPr/>
          <p:nvPr/>
        </p:nvSpPr>
        <p:spPr>
          <a:xfrm>
            <a:off x="567320" y="1920525"/>
            <a:ext cx="192120" cy="153741"/>
          </a:xfrm>
          <a:custGeom>
            <a:avLst/>
            <a:gdLst/>
            <a:ahLst/>
            <a:cxnLst/>
            <a:rect l="l" t="t" r="r" b="b"/>
            <a:pathLst>
              <a:path w="192120" h="153741">
                <a:moveTo>
                  <a:pt x="163971" y="21876"/>
                </a:moveTo>
                <a:lnTo>
                  <a:pt x="190604" y="62721"/>
                </a:lnTo>
                <a:lnTo>
                  <a:pt x="192120" y="74030"/>
                </a:lnTo>
                <a:lnTo>
                  <a:pt x="191578" y="85386"/>
                </a:lnTo>
                <a:lnTo>
                  <a:pt x="168849" y="127351"/>
                </a:lnTo>
                <a:lnTo>
                  <a:pt x="134844" y="146597"/>
                </a:lnTo>
                <a:lnTo>
                  <a:pt x="97875" y="153741"/>
                </a:lnTo>
                <a:lnTo>
                  <a:pt x="85534" y="153498"/>
                </a:lnTo>
                <a:lnTo>
                  <a:pt x="39741" y="139778"/>
                </a:lnTo>
                <a:lnTo>
                  <a:pt x="11723" y="113708"/>
                </a:lnTo>
                <a:lnTo>
                  <a:pt x="0" y="80744"/>
                </a:lnTo>
                <a:lnTo>
                  <a:pt x="184" y="69484"/>
                </a:lnTo>
                <a:lnTo>
                  <a:pt x="21104" y="27831"/>
                </a:lnTo>
                <a:lnTo>
                  <a:pt x="55577" y="7811"/>
                </a:lnTo>
                <a:lnTo>
                  <a:pt x="92510" y="0"/>
                </a:lnTo>
                <a:lnTo>
                  <a:pt x="104780" y="21"/>
                </a:lnTo>
                <a:lnTo>
                  <a:pt x="150304" y="12732"/>
                </a:lnTo>
                <a:lnTo>
                  <a:pt x="163971" y="2187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" name="object 1169"/>
          <p:cNvSpPr/>
          <p:nvPr/>
        </p:nvSpPr>
        <p:spPr>
          <a:xfrm>
            <a:off x="604782" y="1949691"/>
            <a:ext cx="117587" cy="94843"/>
          </a:xfrm>
          <a:custGeom>
            <a:avLst/>
            <a:gdLst/>
            <a:ahLst/>
            <a:cxnLst/>
            <a:rect l="l" t="t" r="r" b="b"/>
            <a:pathLst>
              <a:path w="117587" h="94843">
                <a:moveTo>
                  <a:pt x="63121" y="0"/>
                </a:moveTo>
                <a:lnTo>
                  <a:pt x="16264" y="14010"/>
                </a:lnTo>
                <a:lnTo>
                  <a:pt x="0" y="42841"/>
                </a:lnTo>
                <a:lnTo>
                  <a:pt x="729" y="53746"/>
                </a:lnTo>
                <a:lnTo>
                  <a:pt x="22922" y="85803"/>
                </a:lnTo>
                <a:lnTo>
                  <a:pt x="56972" y="94843"/>
                </a:lnTo>
                <a:lnTo>
                  <a:pt x="69310" y="93736"/>
                </a:lnTo>
                <a:lnTo>
                  <a:pt x="104777" y="77306"/>
                </a:lnTo>
                <a:lnTo>
                  <a:pt x="117587" y="45035"/>
                </a:lnTo>
                <a:lnTo>
                  <a:pt x="115172" y="33818"/>
                </a:lnTo>
                <a:lnTo>
                  <a:pt x="87243" y="5848"/>
                </a:lnTo>
                <a:lnTo>
                  <a:pt x="63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" name="object 1170"/>
          <p:cNvSpPr/>
          <p:nvPr/>
        </p:nvSpPr>
        <p:spPr>
          <a:xfrm>
            <a:off x="3315285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92507" y="0"/>
                </a:moveTo>
                <a:lnTo>
                  <a:pt x="43640" y="13104"/>
                </a:lnTo>
                <a:lnTo>
                  <a:pt x="12861" y="37382"/>
                </a:lnTo>
                <a:lnTo>
                  <a:pt x="0" y="80738"/>
                </a:lnTo>
                <a:lnTo>
                  <a:pt x="1856" y="91980"/>
                </a:lnTo>
                <a:lnTo>
                  <a:pt x="29879" y="133231"/>
                </a:lnTo>
                <a:lnTo>
                  <a:pt x="73418" y="151968"/>
                </a:lnTo>
                <a:lnTo>
                  <a:pt x="97878" y="153739"/>
                </a:lnTo>
                <a:lnTo>
                  <a:pt x="110301" y="152677"/>
                </a:lnTo>
                <a:lnTo>
                  <a:pt x="158068" y="135121"/>
                </a:lnTo>
                <a:lnTo>
                  <a:pt x="184318" y="107439"/>
                </a:lnTo>
                <a:lnTo>
                  <a:pt x="192112" y="74020"/>
                </a:lnTo>
                <a:lnTo>
                  <a:pt x="190596" y="62712"/>
                </a:lnTo>
                <a:lnTo>
                  <a:pt x="163956" y="21871"/>
                </a:lnTo>
                <a:lnTo>
                  <a:pt x="128449" y="3877"/>
                </a:lnTo>
                <a:lnTo>
                  <a:pt x="92507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" name="object 1171"/>
          <p:cNvSpPr/>
          <p:nvPr/>
        </p:nvSpPr>
        <p:spPr>
          <a:xfrm>
            <a:off x="3315285" y="3714685"/>
            <a:ext cx="192112" cy="153739"/>
          </a:xfrm>
          <a:custGeom>
            <a:avLst/>
            <a:gdLst/>
            <a:ahLst/>
            <a:cxnLst/>
            <a:rect l="l" t="t" r="r" b="b"/>
            <a:pathLst>
              <a:path w="192112" h="153739">
                <a:moveTo>
                  <a:pt x="163956" y="21871"/>
                </a:moveTo>
                <a:lnTo>
                  <a:pt x="190596" y="62712"/>
                </a:lnTo>
                <a:lnTo>
                  <a:pt x="192112" y="74020"/>
                </a:lnTo>
                <a:lnTo>
                  <a:pt x="191570" y="85375"/>
                </a:lnTo>
                <a:lnTo>
                  <a:pt x="168843" y="127336"/>
                </a:lnTo>
                <a:lnTo>
                  <a:pt x="134844" y="146588"/>
                </a:lnTo>
                <a:lnTo>
                  <a:pt x="97878" y="153739"/>
                </a:lnTo>
                <a:lnTo>
                  <a:pt x="85538" y="153498"/>
                </a:lnTo>
                <a:lnTo>
                  <a:pt x="39748" y="139780"/>
                </a:lnTo>
                <a:lnTo>
                  <a:pt x="11727" y="113703"/>
                </a:lnTo>
                <a:lnTo>
                  <a:pt x="0" y="80738"/>
                </a:lnTo>
                <a:lnTo>
                  <a:pt x="182" y="69480"/>
                </a:lnTo>
                <a:lnTo>
                  <a:pt x="21096" y="27832"/>
                </a:lnTo>
                <a:lnTo>
                  <a:pt x="55573" y="7812"/>
                </a:lnTo>
                <a:lnTo>
                  <a:pt x="92507" y="0"/>
                </a:lnTo>
                <a:lnTo>
                  <a:pt x="104778" y="21"/>
                </a:lnTo>
                <a:lnTo>
                  <a:pt x="150299" y="12732"/>
                </a:lnTo>
                <a:lnTo>
                  <a:pt x="163956" y="2187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" name="object 1172"/>
          <p:cNvSpPr/>
          <p:nvPr/>
        </p:nvSpPr>
        <p:spPr>
          <a:xfrm>
            <a:off x="3352745" y="3743844"/>
            <a:ext cx="117587" cy="94841"/>
          </a:xfrm>
          <a:custGeom>
            <a:avLst/>
            <a:gdLst/>
            <a:ahLst/>
            <a:cxnLst/>
            <a:rect l="l" t="t" r="r" b="b"/>
            <a:pathLst>
              <a:path w="117587" h="94841">
                <a:moveTo>
                  <a:pt x="63125" y="0"/>
                </a:moveTo>
                <a:lnTo>
                  <a:pt x="16270" y="14006"/>
                </a:lnTo>
                <a:lnTo>
                  <a:pt x="0" y="42842"/>
                </a:lnTo>
                <a:lnTo>
                  <a:pt x="728" y="53745"/>
                </a:lnTo>
                <a:lnTo>
                  <a:pt x="22922" y="85794"/>
                </a:lnTo>
                <a:lnTo>
                  <a:pt x="56971" y="94841"/>
                </a:lnTo>
                <a:lnTo>
                  <a:pt x="69308" y="93734"/>
                </a:lnTo>
                <a:lnTo>
                  <a:pt x="104770" y="77303"/>
                </a:lnTo>
                <a:lnTo>
                  <a:pt x="117587" y="45043"/>
                </a:lnTo>
                <a:lnTo>
                  <a:pt x="115172" y="33826"/>
                </a:lnTo>
                <a:lnTo>
                  <a:pt x="87248" y="5851"/>
                </a:lnTo>
                <a:lnTo>
                  <a:pt x="63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" name="object 1173"/>
          <p:cNvSpPr/>
          <p:nvPr/>
        </p:nvSpPr>
        <p:spPr>
          <a:xfrm>
            <a:off x="4288201" y="5062174"/>
            <a:ext cx="881634" cy="2444059"/>
          </a:xfrm>
          <a:custGeom>
            <a:avLst/>
            <a:gdLst/>
            <a:ahLst/>
            <a:cxnLst/>
            <a:rect l="l" t="t" r="r" b="b"/>
            <a:pathLst>
              <a:path w="881634" h="2444059">
                <a:moveTo>
                  <a:pt x="120980" y="0"/>
                </a:moveTo>
                <a:lnTo>
                  <a:pt x="6616" y="92989"/>
                </a:lnTo>
                <a:lnTo>
                  <a:pt x="0" y="209753"/>
                </a:lnTo>
                <a:lnTo>
                  <a:pt x="238048" y="397065"/>
                </a:lnTo>
                <a:lnTo>
                  <a:pt x="739940" y="397065"/>
                </a:lnTo>
                <a:lnTo>
                  <a:pt x="881634" y="512165"/>
                </a:lnTo>
                <a:lnTo>
                  <a:pt x="881634" y="24440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" name="object 1174"/>
          <p:cNvSpPr/>
          <p:nvPr/>
        </p:nvSpPr>
        <p:spPr>
          <a:xfrm>
            <a:off x="4414958" y="5207641"/>
            <a:ext cx="831075" cy="2298592"/>
          </a:xfrm>
          <a:custGeom>
            <a:avLst/>
            <a:gdLst/>
            <a:ahLst/>
            <a:cxnLst/>
            <a:rect l="l" t="t" r="r" b="b"/>
            <a:pathLst>
              <a:path w="831075" h="2298592">
                <a:moveTo>
                  <a:pt x="3340" y="0"/>
                </a:moveTo>
                <a:lnTo>
                  <a:pt x="0" y="80251"/>
                </a:lnTo>
                <a:lnTo>
                  <a:pt x="165176" y="210680"/>
                </a:lnTo>
                <a:lnTo>
                  <a:pt x="678129" y="210680"/>
                </a:lnTo>
                <a:lnTo>
                  <a:pt x="831075" y="335559"/>
                </a:lnTo>
                <a:lnTo>
                  <a:pt x="831075" y="229859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" name="object 1175"/>
          <p:cNvSpPr/>
          <p:nvPr/>
        </p:nvSpPr>
        <p:spPr>
          <a:xfrm>
            <a:off x="4344963" y="5151132"/>
            <a:ext cx="117067" cy="94615"/>
          </a:xfrm>
          <a:custGeom>
            <a:avLst/>
            <a:gdLst/>
            <a:ahLst/>
            <a:cxnLst/>
            <a:rect l="l" t="t" r="r" b="b"/>
            <a:pathLst>
              <a:path w="117067" h="94615">
                <a:moveTo>
                  <a:pt x="53853" y="0"/>
                </a:moveTo>
                <a:lnTo>
                  <a:pt x="9300" y="21907"/>
                </a:lnTo>
                <a:lnTo>
                  <a:pt x="0" y="43729"/>
                </a:lnTo>
                <a:lnTo>
                  <a:pt x="323" y="54872"/>
                </a:lnTo>
                <a:lnTo>
                  <a:pt x="34300" y="89542"/>
                </a:lnTo>
                <a:lnTo>
                  <a:pt x="58869" y="94615"/>
                </a:lnTo>
                <a:lnTo>
                  <a:pt x="70815" y="93981"/>
                </a:lnTo>
                <a:lnTo>
                  <a:pt x="111622" y="65511"/>
                </a:lnTo>
                <a:lnTo>
                  <a:pt x="117067" y="43709"/>
                </a:lnTo>
                <a:lnTo>
                  <a:pt x="115044" y="33350"/>
                </a:lnTo>
                <a:lnTo>
                  <a:pt x="78726" y="2623"/>
                </a:lnTo>
                <a:lnTo>
                  <a:pt x="53853" y="0"/>
                </a:lnTo>
                <a:close/>
              </a:path>
            </a:pathLst>
          </a:custGeom>
          <a:solidFill>
            <a:srgbClr val="006B8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" name="object 1176"/>
          <p:cNvSpPr/>
          <p:nvPr/>
        </p:nvSpPr>
        <p:spPr>
          <a:xfrm>
            <a:off x="4344962" y="5151132"/>
            <a:ext cx="117071" cy="94615"/>
          </a:xfrm>
          <a:custGeom>
            <a:avLst/>
            <a:gdLst/>
            <a:ahLst/>
            <a:cxnLst/>
            <a:rect l="l" t="t" r="r" b="b"/>
            <a:pathLst>
              <a:path w="117071" h="94615">
                <a:moveTo>
                  <a:pt x="100645" y="13821"/>
                </a:moveTo>
                <a:lnTo>
                  <a:pt x="90285" y="7150"/>
                </a:lnTo>
                <a:lnTo>
                  <a:pt x="78727" y="2623"/>
                </a:lnTo>
                <a:lnTo>
                  <a:pt x="66431" y="239"/>
                </a:lnTo>
                <a:lnTo>
                  <a:pt x="53854" y="0"/>
                </a:lnTo>
                <a:lnTo>
                  <a:pt x="41453" y="1904"/>
                </a:lnTo>
                <a:lnTo>
                  <a:pt x="2977" y="32575"/>
                </a:lnTo>
                <a:lnTo>
                  <a:pt x="0" y="43709"/>
                </a:lnTo>
                <a:lnTo>
                  <a:pt x="324" y="54872"/>
                </a:lnTo>
                <a:lnTo>
                  <a:pt x="34301" y="89542"/>
                </a:lnTo>
                <a:lnTo>
                  <a:pt x="58870" y="94615"/>
                </a:lnTo>
                <a:lnTo>
                  <a:pt x="70816" y="93981"/>
                </a:lnTo>
                <a:lnTo>
                  <a:pt x="111622" y="65511"/>
                </a:lnTo>
                <a:lnTo>
                  <a:pt x="117071" y="43729"/>
                </a:lnTo>
                <a:lnTo>
                  <a:pt x="115044" y="33350"/>
                </a:lnTo>
                <a:lnTo>
                  <a:pt x="110024" y="23701"/>
                </a:lnTo>
                <a:lnTo>
                  <a:pt x="102142" y="15071"/>
                </a:lnTo>
                <a:lnTo>
                  <a:pt x="100645" y="1382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" name="object 1177"/>
          <p:cNvSpPr/>
          <p:nvPr/>
        </p:nvSpPr>
        <p:spPr>
          <a:xfrm>
            <a:off x="3470300" y="3364115"/>
            <a:ext cx="710120" cy="572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" name="object 1178"/>
          <p:cNvSpPr/>
          <p:nvPr/>
        </p:nvSpPr>
        <p:spPr>
          <a:xfrm>
            <a:off x="3676462" y="3530206"/>
            <a:ext cx="297792" cy="239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" name="object 1179"/>
          <p:cNvSpPr/>
          <p:nvPr/>
        </p:nvSpPr>
        <p:spPr>
          <a:xfrm>
            <a:off x="4346600" y="2269388"/>
            <a:ext cx="405320" cy="3265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" name="object 1180"/>
          <p:cNvSpPr/>
          <p:nvPr/>
        </p:nvSpPr>
        <p:spPr>
          <a:xfrm>
            <a:off x="4464813" y="2364181"/>
            <a:ext cx="168866" cy="136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" name="object 1181"/>
          <p:cNvSpPr/>
          <p:nvPr/>
        </p:nvSpPr>
        <p:spPr>
          <a:xfrm>
            <a:off x="4537100" y="2095462"/>
            <a:ext cx="405320" cy="3265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" name="object 1182"/>
          <p:cNvSpPr/>
          <p:nvPr/>
        </p:nvSpPr>
        <p:spPr>
          <a:xfrm>
            <a:off x="4655313" y="2190255"/>
            <a:ext cx="168866" cy="1369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" name="object 1183"/>
          <p:cNvSpPr/>
          <p:nvPr/>
        </p:nvSpPr>
        <p:spPr>
          <a:xfrm>
            <a:off x="4994300" y="1645298"/>
            <a:ext cx="405320" cy="3265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" name="object 1184"/>
          <p:cNvSpPr/>
          <p:nvPr/>
        </p:nvSpPr>
        <p:spPr>
          <a:xfrm>
            <a:off x="5112512" y="1740090"/>
            <a:ext cx="168865" cy="1369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" name="object 1185"/>
          <p:cNvSpPr/>
          <p:nvPr/>
        </p:nvSpPr>
        <p:spPr>
          <a:xfrm>
            <a:off x="4232300" y="4888560"/>
            <a:ext cx="405320" cy="3265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" name="object 1186"/>
          <p:cNvSpPr/>
          <p:nvPr/>
        </p:nvSpPr>
        <p:spPr>
          <a:xfrm>
            <a:off x="4350512" y="4983353"/>
            <a:ext cx="168865" cy="1369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" name="object 1187"/>
          <p:cNvSpPr/>
          <p:nvPr/>
        </p:nvSpPr>
        <p:spPr>
          <a:xfrm>
            <a:off x="3140100" y="888187"/>
            <a:ext cx="405320" cy="3265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" name="object 1188"/>
          <p:cNvSpPr/>
          <p:nvPr/>
        </p:nvSpPr>
        <p:spPr>
          <a:xfrm>
            <a:off x="3258312" y="982993"/>
            <a:ext cx="168867" cy="1369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" name="object 1189"/>
          <p:cNvSpPr/>
          <p:nvPr/>
        </p:nvSpPr>
        <p:spPr>
          <a:xfrm>
            <a:off x="3571900" y="5574043"/>
            <a:ext cx="405320" cy="326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" name="object 1190"/>
          <p:cNvSpPr/>
          <p:nvPr/>
        </p:nvSpPr>
        <p:spPr>
          <a:xfrm>
            <a:off x="3690113" y="5668835"/>
            <a:ext cx="168866" cy="136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" name="object 1191"/>
          <p:cNvSpPr/>
          <p:nvPr/>
        </p:nvSpPr>
        <p:spPr>
          <a:xfrm>
            <a:off x="2149500" y="4898783"/>
            <a:ext cx="456120" cy="3674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" name="object 1192"/>
          <p:cNvSpPr/>
          <p:nvPr/>
        </p:nvSpPr>
        <p:spPr>
          <a:xfrm>
            <a:off x="2282529" y="5005464"/>
            <a:ext cx="189809" cy="15406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" name="object 1193"/>
          <p:cNvSpPr/>
          <p:nvPr/>
        </p:nvSpPr>
        <p:spPr>
          <a:xfrm>
            <a:off x="3211499" y="1948358"/>
            <a:ext cx="516534" cy="4161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" name="object 1194"/>
          <p:cNvSpPr/>
          <p:nvPr/>
        </p:nvSpPr>
        <p:spPr>
          <a:xfrm>
            <a:off x="3362544" y="2069160"/>
            <a:ext cx="215165" cy="17414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" name="object 1195"/>
          <p:cNvSpPr/>
          <p:nvPr/>
        </p:nvSpPr>
        <p:spPr>
          <a:xfrm>
            <a:off x="3617899" y="2818003"/>
            <a:ext cx="516534" cy="4161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" name="object 1196"/>
          <p:cNvSpPr/>
          <p:nvPr/>
        </p:nvSpPr>
        <p:spPr>
          <a:xfrm>
            <a:off x="3768944" y="2938805"/>
            <a:ext cx="215165" cy="17414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" name="object 1197"/>
          <p:cNvSpPr/>
          <p:nvPr/>
        </p:nvSpPr>
        <p:spPr>
          <a:xfrm>
            <a:off x="4049699" y="5774792"/>
            <a:ext cx="516534" cy="41610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" name="object 1198"/>
          <p:cNvSpPr/>
          <p:nvPr/>
        </p:nvSpPr>
        <p:spPr>
          <a:xfrm>
            <a:off x="4200744" y="5895594"/>
            <a:ext cx="215163" cy="1741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" name="object 1199"/>
          <p:cNvSpPr/>
          <p:nvPr/>
        </p:nvSpPr>
        <p:spPr>
          <a:xfrm>
            <a:off x="1999084" y="3784841"/>
            <a:ext cx="350996" cy="28305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" name="object 1200"/>
          <p:cNvSpPr/>
          <p:nvPr/>
        </p:nvSpPr>
        <p:spPr>
          <a:xfrm>
            <a:off x="2101037" y="3867036"/>
            <a:ext cx="146947" cy="1179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" name="object 1201"/>
          <p:cNvSpPr/>
          <p:nvPr/>
        </p:nvSpPr>
        <p:spPr>
          <a:xfrm>
            <a:off x="6341402" y="4704397"/>
            <a:ext cx="710120" cy="57205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" name="object 1202"/>
          <p:cNvSpPr/>
          <p:nvPr/>
        </p:nvSpPr>
        <p:spPr>
          <a:xfrm>
            <a:off x="6547580" y="4870488"/>
            <a:ext cx="297780" cy="23988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" name="object 1203"/>
          <p:cNvSpPr/>
          <p:nvPr/>
        </p:nvSpPr>
        <p:spPr>
          <a:xfrm>
            <a:off x="8055902" y="4182618"/>
            <a:ext cx="405320" cy="32651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" name="object 1204"/>
          <p:cNvSpPr/>
          <p:nvPr/>
        </p:nvSpPr>
        <p:spPr>
          <a:xfrm>
            <a:off x="8174147" y="4277398"/>
            <a:ext cx="168873" cy="13694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" name="object 1205"/>
          <p:cNvSpPr/>
          <p:nvPr/>
        </p:nvSpPr>
        <p:spPr>
          <a:xfrm>
            <a:off x="7154202" y="1819224"/>
            <a:ext cx="405320" cy="32651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" name="object 1206"/>
          <p:cNvSpPr/>
          <p:nvPr/>
        </p:nvSpPr>
        <p:spPr>
          <a:xfrm>
            <a:off x="7272446" y="1914017"/>
            <a:ext cx="168875" cy="13693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" name="object 1207"/>
          <p:cNvSpPr/>
          <p:nvPr/>
        </p:nvSpPr>
        <p:spPr>
          <a:xfrm>
            <a:off x="5795302" y="2095462"/>
            <a:ext cx="405320" cy="32652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" name="object 1208"/>
          <p:cNvSpPr/>
          <p:nvPr/>
        </p:nvSpPr>
        <p:spPr>
          <a:xfrm>
            <a:off x="5913546" y="2190255"/>
            <a:ext cx="168875" cy="13693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" name="object 1209"/>
          <p:cNvSpPr/>
          <p:nvPr/>
        </p:nvSpPr>
        <p:spPr>
          <a:xfrm>
            <a:off x="5338102" y="1645298"/>
            <a:ext cx="405320" cy="32651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" name="object 1210"/>
          <p:cNvSpPr/>
          <p:nvPr/>
        </p:nvSpPr>
        <p:spPr>
          <a:xfrm>
            <a:off x="5456347" y="1740090"/>
            <a:ext cx="168874" cy="13693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" name="object 1211"/>
          <p:cNvSpPr/>
          <p:nvPr/>
        </p:nvSpPr>
        <p:spPr>
          <a:xfrm>
            <a:off x="6100102" y="4888560"/>
            <a:ext cx="405320" cy="32651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" name="object 1212"/>
          <p:cNvSpPr/>
          <p:nvPr/>
        </p:nvSpPr>
        <p:spPr>
          <a:xfrm>
            <a:off x="6218347" y="4983353"/>
            <a:ext cx="168874" cy="13693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" name="object 1213"/>
          <p:cNvSpPr/>
          <p:nvPr/>
        </p:nvSpPr>
        <p:spPr>
          <a:xfrm>
            <a:off x="7192302" y="888187"/>
            <a:ext cx="405320" cy="32652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" name="object 1214"/>
          <p:cNvSpPr/>
          <p:nvPr/>
        </p:nvSpPr>
        <p:spPr>
          <a:xfrm>
            <a:off x="7310545" y="982993"/>
            <a:ext cx="168877" cy="13691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" name="object 1215"/>
          <p:cNvSpPr/>
          <p:nvPr/>
        </p:nvSpPr>
        <p:spPr>
          <a:xfrm>
            <a:off x="7954302" y="2821876"/>
            <a:ext cx="405320" cy="3265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" name="object 1216"/>
          <p:cNvSpPr/>
          <p:nvPr/>
        </p:nvSpPr>
        <p:spPr>
          <a:xfrm>
            <a:off x="8072546" y="2916669"/>
            <a:ext cx="168875" cy="13693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" name="object 1217"/>
          <p:cNvSpPr/>
          <p:nvPr/>
        </p:nvSpPr>
        <p:spPr>
          <a:xfrm>
            <a:off x="7611402" y="5113642"/>
            <a:ext cx="405320" cy="32651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" name="object 1218"/>
          <p:cNvSpPr/>
          <p:nvPr/>
        </p:nvSpPr>
        <p:spPr>
          <a:xfrm>
            <a:off x="7729646" y="5208435"/>
            <a:ext cx="168875" cy="13693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" name="object 1219"/>
          <p:cNvSpPr/>
          <p:nvPr/>
        </p:nvSpPr>
        <p:spPr>
          <a:xfrm>
            <a:off x="8132102" y="4898783"/>
            <a:ext cx="456120" cy="36744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" name="object 1220"/>
          <p:cNvSpPr/>
          <p:nvPr/>
        </p:nvSpPr>
        <p:spPr>
          <a:xfrm>
            <a:off x="8265386" y="5005464"/>
            <a:ext cx="189817" cy="15406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" name="object 1221"/>
          <p:cNvSpPr/>
          <p:nvPr/>
        </p:nvSpPr>
        <p:spPr>
          <a:xfrm>
            <a:off x="7009688" y="4004818"/>
            <a:ext cx="516534" cy="41610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" name="object 1222"/>
          <p:cNvSpPr/>
          <p:nvPr/>
        </p:nvSpPr>
        <p:spPr>
          <a:xfrm>
            <a:off x="7160015" y="4125608"/>
            <a:ext cx="215173" cy="17415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" name="object 1223"/>
          <p:cNvSpPr/>
          <p:nvPr/>
        </p:nvSpPr>
        <p:spPr>
          <a:xfrm>
            <a:off x="6603288" y="2818003"/>
            <a:ext cx="516534" cy="41611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" name="object 1224"/>
          <p:cNvSpPr/>
          <p:nvPr/>
        </p:nvSpPr>
        <p:spPr>
          <a:xfrm>
            <a:off x="6753614" y="2938805"/>
            <a:ext cx="215174" cy="17413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" name="object 1225"/>
          <p:cNvSpPr/>
          <p:nvPr/>
        </p:nvSpPr>
        <p:spPr>
          <a:xfrm>
            <a:off x="6171488" y="5774792"/>
            <a:ext cx="516534" cy="41610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" name="object 1226"/>
          <p:cNvSpPr/>
          <p:nvPr/>
        </p:nvSpPr>
        <p:spPr>
          <a:xfrm>
            <a:off x="6321815" y="5895594"/>
            <a:ext cx="215173" cy="1741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" name="object 1227"/>
          <p:cNvSpPr/>
          <p:nvPr/>
        </p:nvSpPr>
        <p:spPr>
          <a:xfrm>
            <a:off x="8387641" y="3784841"/>
            <a:ext cx="350996" cy="28305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" name="object 1228"/>
          <p:cNvSpPr/>
          <p:nvPr/>
        </p:nvSpPr>
        <p:spPr>
          <a:xfrm>
            <a:off x="8489750" y="3867036"/>
            <a:ext cx="146935" cy="11796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" name="object 1229"/>
          <p:cNvSpPr/>
          <p:nvPr/>
        </p:nvSpPr>
        <p:spPr>
          <a:xfrm>
            <a:off x="7392784" y="1529461"/>
            <a:ext cx="3098800" cy="2744889"/>
          </a:xfrm>
          <a:custGeom>
            <a:avLst/>
            <a:gdLst/>
            <a:ahLst/>
            <a:cxnLst/>
            <a:rect l="l" t="t" r="r" b="b"/>
            <a:pathLst>
              <a:path w="3098800" h="2744889">
                <a:moveTo>
                  <a:pt x="3098800" y="2744889"/>
                </a:moveTo>
                <a:lnTo>
                  <a:pt x="0" y="2744889"/>
                </a:lnTo>
                <a:lnTo>
                  <a:pt x="0" y="0"/>
                </a:lnTo>
                <a:lnTo>
                  <a:pt x="3098800" y="0"/>
                </a:lnTo>
                <a:lnTo>
                  <a:pt x="3098800" y="2744889"/>
                </a:lnTo>
                <a:close/>
              </a:path>
            </a:pathLst>
          </a:custGeom>
          <a:solidFill>
            <a:srgbClr val="5FBD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" name="object 1230"/>
          <p:cNvSpPr txBox="1"/>
          <p:nvPr/>
        </p:nvSpPr>
        <p:spPr>
          <a:xfrm>
            <a:off x="7532489" y="1577947"/>
            <a:ext cx="2845435" cy="26276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b="1">
                <a:solidFill>
                  <a:srgbClr val="FFFFFF"/>
                </a:solidFill>
                <a:latin typeface="Myriad Pro"/>
                <a:cs typeface="Myriad Pro"/>
              </a:rPr>
              <a:t>KEY </a:t>
            </a:r>
            <a:r>
              <a:rPr dirty="0" smtClean="0" sz="1200" spc="-85" b="1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200" spc="-30" b="1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15" b="1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-15" b="1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 b="1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endParaRPr sz="1200">
              <a:latin typeface="Myriad Pro"/>
              <a:cs typeface="Myriad Pro"/>
            </a:endParaRPr>
          </a:p>
          <a:p>
            <a:pPr>
              <a:lnSpc>
                <a:spcPts val="850"/>
              </a:lnSpc>
              <a:spcBef>
                <a:spcPts val="49"/>
              </a:spcBef>
            </a:pPr>
            <a:endParaRPr sz="850"/>
          </a:p>
          <a:p>
            <a:pPr marL="109220" indent="-97155">
              <a:lnSpc>
                <a:spcPct val="100000"/>
              </a:lnSpc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Established in 1999</a:t>
            </a:r>
            <a:endParaRPr sz="1200">
              <a:latin typeface="Myriad Pro"/>
              <a:cs typeface="Myriad Pro"/>
            </a:endParaRPr>
          </a:p>
          <a:p>
            <a:pPr marL="87630" indent="-7556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x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clusi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ely SAP</a:t>
            </a:r>
            <a:endParaRPr sz="12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• £90mil in 2013</a:t>
            </a:r>
            <a:endParaRPr sz="1200">
              <a:latin typeface="Myriad Pro"/>
              <a:cs typeface="Myriad Pro"/>
            </a:endParaRPr>
          </a:p>
          <a:p>
            <a:pPr marL="87630" indent="-7556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250 Empl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ees</a:t>
            </a:r>
            <a:endParaRPr sz="1200">
              <a:latin typeface="Myriad Pro"/>
              <a:cs typeface="Myriad Pro"/>
            </a:endParaRPr>
          </a:p>
          <a:p>
            <a:pPr marL="109220" marR="83185" indent="-97155">
              <a:lnSpc>
                <a:spcPct val="120800"/>
              </a:lnSpc>
              <a:buClr>
                <a:srgbClr val="FFFFFF"/>
              </a:buClr>
              <a:buFont typeface="Myriad Pro"/>
              <a:buChar char="•"/>
              <a:tabLst>
                <a:tab pos="120014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9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offi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es ac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oss U</a:t>
            </a:r>
            <a:r>
              <a:rPr dirty="0" smtClean="0" sz="1200" spc="20">
                <a:solidFill>
                  <a:srgbClr val="FFFFFF"/>
                </a:solidFill>
                <a:latin typeface="Myriad Pro"/>
                <a:cs typeface="Myriad Pro"/>
              </a:rPr>
              <a:t>K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, </a:t>
            </a:r>
            <a:r>
              <a:rPr dirty="0" smtClean="0" sz="1200" spc="5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erma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200" spc="-5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, 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wit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z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erlan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,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eden, USA and B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azil</a:t>
            </a:r>
            <a:endParaRPr sz="1200">
              <a:latin typeface="Myriad Pro"/>
              <a:cs typeface="Myriad Pro"/>
            </a:endParaRPr>
          </a:p>
          <a:p>
            <a:pPr marL="87630" indent="-7556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SAP </a:t>
            </a:r>
            <a:r>
              <a:rPr dirty="0" smtClean="0" sz="12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2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vi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es </a:t>
            </a:r>
            <a:r>
              <a:rPr dirty="0" smtClean="0" sz="1200" spc="-3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2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tner in UK &amp; US</a:t>
            </a:r>
            <a:endParaRPr sz="1200">
              <a:latin typeface="Myriad Pro"/>
              <a:cs typeface="Myriad Pro"/>
            </a:endParaRPr>
          </a:p>
          <a:p>
            <a:pPr marL="109220" marR="294640" indent="-9715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 spc="1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er 330,000 dedic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ed SAP associ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es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 globally</a:t>
            </a:r>
            <a:endParaRPr sz="1200">
              <a:latin typeface="Myriad Pro"/>
              <a:cs typeface="Myriad Pro"/>
            </a:endParaRPr>
          </a:p>
          <a:p>
            <a:pPr marL="109220" marR="12700" indent="-9715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120014" algn="l"/>
              </a:tabLst>
            </a:pP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er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ed thi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d pa</a:t>
            </a:r>
            <a:r>
              <a:rPr dirty="0" smtClean="0" sz="1200" spc="2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y supplier 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 SAP ac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oss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 EMEA,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-</a:t>
            </a:r>
            <a:r>
              <a:rPr dirty="0" smtClean="0" sz="1200" spc="-10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C and B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azil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1231" name="object 1231"/>
          <p:cNvSpPr/>
          <p:nvPr/>
        </p:nvSpPr>
        <p:spPr>
          <a:xfrm>
            <a:off x="629745" y="183070"/>
            <a:ext cx="6165605" cy="411698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" name="object 1232"/>
          <p:cNvSpPr/>
          <p:nvPr/>
        </p:nvSpPr>
        <p:spPr>
          <a:xfrm>
            <a:off x="7392784" y="6454902"/>
            <a:ext cx="3098800" cy="904773"/>
          </a:xfrm>
          <a:custGeom>
            <a:avLst/>
            <a:gdLst/>
            <a:ahLst/>
            <a:cxnLst/>
            <a:rect l="l" t="t" r="r" b="b"/>
            <a:pathLst>
              <a:path w="3098800" h="904773">
                <a:moveTo>
                  <a:pt x="3098800" y="904773"/>
                </a:moveTo>
                <a:lnTo>
                  <a:pt x="0" y="904773"/>
                </a:lnTo>
                <a:lnTo>
                  <a:pt x="0" y="0"/>
                </a:lnTo>
                <a:lnTo>
                  <a:pt x="3098800" y="0"/>
                </a:lnTo>
                <a:lnTo>
                  <a:pt x="3098800" y="904773"/>
                </a:lnTo>
                <a:close/>
              </a:path>
            </a:pathLst>
          </a:custGeom>
          <a:solidFill>
            <a:srgbClr val="5FBD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" name="object 1233"/>
          <p:cNvSpPr/>
          <p:nvPr/>
        </p:nvSpPr>
        <p:spPr>
          <a:xfrm>
            <a:off x="6652966" y="987756"/>
            <a:ext cx="931784" cy="75065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" name="object 1234"/>
          <p:cNvSpPr/>
          <p:nvPr/>
        </p:nvSpPr>
        <p:spPr>
          <a:xfrm>
            <a:off x="4821868" y="4956500"/>
            <a:ext cx="1351152" cy="10884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" name="object 1235"/>
          <p:cNvSpPr/>
          <p:nvPr/>
        </p:nvSpPr>
        <p:spPr>
          <a:xfrm>
            <a:off x="9102998" y="3882009"/>
            <a:ext cx="950987" cy="76613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" name="object 1236"/>
          <p:cNvSpPr/>
          <p:nvPr/>
        </p:nvSpPr>
        <p:spPr>
          <a:xfrm>
            <a:off x="7335820" y="1192089"/>
            <a:ext cx="512514" cy="41286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" name="object 1237"/>
          <p:cNvSpPr/>
          <p:nvPr/>
        </p:nvSpPr>
        <p:spPr>
          <a:xfrm>
            <a:off x="6409787" y="4152016"/>
            <a:ext cx="512469" cy="41288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" name="object 1238"/>
          <p:cNvSpPr/>
          <p:nvPr/>
        </p:nvSpPr>
        <p:spPr>
          <a:xfrm>
            <a:off x="3954443" y="4287342"/>
            <a:ext cx="279496" cy="22512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" name="object 1239"/>
          <p:cNvSpPr/>
          <p:nvPr/>
        </p:nvSpPr>
        <p:spPr>
          <a:xfrm>
            <a:off x="5883358" y="3268424"/>
            <a:ext cx="279514" cy="22512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" name="object 1240"/>
          <p:cNvSpPr/>
          <p:nvPr/>
        </p:nvSpPr>
        <p:spPr>
          <a:xfrm>
            <a:off x="7147303" y="4935701"/>
            <a:ext cx="279513" cy="22510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" name="object 1241"/>
          <p:cNvSpPr/>
          <p:nvPr/>
        </p:nvSpPr>
        <p:spPr>
          <a:xfrm>
            <a:off x="7030160" y="3318728"/>
            <a:ext cx="174666" cy="14073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" name="object 1242"/>
          <p:cNvSpPr/>
          <p:nvPr/>
        </p:nvSpPr>
        <p:spPr>
          <a:xfrm>
            <a:off x="6194894" y="4219918"/>
            <a:ext cx="174672" cy="14074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" name="object 1243"/>
          <p:cNvSpPr/>
          <p:nvPr/>
        </p:nvSpPr>
        <p:spPr>
          <a:xfrm>
            <a:off x="6795352" y="2596173"/>
            <a:ext cx="174679" cy="14075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" name="object 1244"/>
          <p:cNvSpPr/>
          <p:nvPr/>
        </p:nvSpPr>
        <p:spPr>
          <a:xfrm>
            <a:off x="7321774" y="1231859"/>
            <a:ext cx="171628" cy="13820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" name="object 1245"/>
          <p:cNvSpPr/>
          <p:nvPr/>
        </p:nvSpPr>
        <p:spPr>
          <a:xfrm>
            <a:off x="6788344" y="1453170"/>
            <a:ext cx="171596" cy="13820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" name="object 1246"/>
          <p:cNvSpPr/>
          <p:nvPr/>
        </p:nvSpPr>
        <p:spPr>
          <a:xfrm>
            <a:off x="6971150" y="2204262"/>
            <a:ext cx="171615" cy="13823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" name="object 1247"/>
          <p:cNvSpPr/>
          <p:nvPr/>
        </p:nvSpPr>
        <p:spPr>
          <a:xfrm>
            <a:off x="7380084" y="4436135"/>
            <a:ext cx="3098800" cy="1886305"/>
          </a:xfrm>
          <a:custGeom>
            <a:avLst/>
            <a:gdLst/>
            <a:ahLst/>
            <a:cxnLst/>
            <a:rect l="l" t="t" r="r" b="b"/>
            <a:pathLst>
              <a:path w="3098800" h="1886305">
                <a:moveTo>
                  <a:pt x="3098800" y="1886305"/>
                </a:moveTo>
                <a:lnTo>
                  <a:pt x="0" y="1886305"/>
                </a:lnTo>
                <a:lnTo>
                  <a:pt x="0" y="0"/>
                </a:lnTo>
                <a:lnTo>
                  <a:pt x="3098800" y="0"/>
                </a:lnTo>
                <a:lnTo>
                  <a:pt x="3098800" y="1886305"/>
                </a:lnTo>
                <a:close/>
              </a:path>
            </a:pathLst>
          </a:custGeom>
          <a:solidFill>
            <a:srgbClr val="02B8B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" name="object 1248"/>
          <p:cNvSpPr txBox="1"/>
          <p:nvPr/>
        </p:nvSpPr>
        <p:spPr>
          <a:xfrm>
            <a:off x="7480734" y="4559346"/>
            <a:ext cx="2882265" cy="14465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b="1">
                <a:solidFill>
                  <a:srgbClr val="FFFFFF"/>
                </a:solidFill>
                <a:latin typeface="Myriad Pro"/>
                <a:cs typeface="Myriad Pro"/>
              </a:rPr>
              <a:t>UK</a:t>
            </a:r>
            <a:endParaRPr sz="1200">
              <a:latin typeface="Myriad Pro"/>
              <a:cs typeface="Myriad Pro"/>
            </a:endParaRPr>
          </a:p>
          <a:p>
            <a:pPr marL="109220" indent="-9715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120 UK based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staff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 in </a:t>
            </a:r>
            <a:r>
              <a:rPr dirty="0" smtClean="0" sz="1200" spc="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offi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es</a:t>
            </a:r>
            <a:endParaRPr sz="1200">
              <a:latin typeface="Myriad Pro"/>
              <a:cs typeface="Myriad Pro"/>
            </a:endParaRPr>
          </a:p>
          <a:p>
            <a:pPr marL="109220" marR="140335" indent="-97155">
              <a:lnSpc>
                <a:spcPct val="100000"/>
              </a:lnSpc>
              <a:buClr>
                <a:srgbClr val="FFFFFF"/>
              </a:buClr>
              <a:buFont typeface="Myriad Pro"/>
              <a:buChar char="•"/>
              <a:tabLst>
                <a:tab pos="120014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60,000 st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ong UK &amp; </a:t>
            </a:r>
            <a:r>
              <a:rPr dirty="0" smtClean="0" sz="1200" spc="1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eland SAP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xpe</a:t>
            </a:r>
            <a:r>
              <a:rPr dirty="0" smtClean="0" sz="1200" spc="2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ts in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 our ne</a:t>
            </a:r>
            <a:r>
              <a:rPr dirty="0" smtClean="0" sz="1200" spc="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ork</a:t>
            </a:r>
            <a:endParaRPr sz="1200">
              <a:latin typeface="Myriad Pro"/>
              <a:cs typeface="Myriad Pro"/>
            </a:endParaRPr>
          </a:p>
          <a:p>
            <a:pPr marL="87630" indent="-7556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500 UK clie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ts</a:t>
            </a:r>
            <a:endParaRPr sz="1200">
              <a:latin typeface="Myriad Pro"/>
              <a:cs typeface="Myriad Pro"/>
            </a:endParaRPr>
          </a:p>
          <a:p>
            <a:pPr marL="76835" marR="12700" indent="-64769">
              <a:lnSpc>
                <a:spcPct val="120800"/>
              </a:lnSpc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2 UK cus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omer SAP HANA e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ts run with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 CIS</a:t>
            </a:r>
            <a:r>
              <a:rPr dirty="0" smtClean="0" sz="1200" spc="-3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 and SAP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tt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ting 60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endees each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1249" name="object 1249"/>
          <p:cNvSpPr txBox="1"/>
          <p:nvPr/>
        </p:nvSpPr>
        <p:spPr>
          <a:xfrm>
            <a:off x="7459210" y="6554213"/>
            <a:ext cx="2966720" cy="6540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91440" marR="121920" indent="29209">
              <a:lnSpc>
                <a:spcPct val="100000"/>
              </a:lnSpc>
            </a:pPr>
            <a:r>
              <a:rPr dirty="0" smtClean="0" sz="1050" spc="3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Click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he</a:t>
            </a:r>
            <a:r>
              <a:rPr dirty="0" smtClean="0" sz="1050" spc="1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r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t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o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6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w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a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t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ch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our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x</a:t>
            </a:r>
            <a:r>
              <a:rPr dirty="0" smtClean="0" sz="1050" spc="3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clusi</a:t>
            </a:r>
            <a:r>
              <a:rPr dirty="0" smtClean="0" sz="1050" spc="3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v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</a:t>
            </a:r>
            <a:r>
              <a:rPr dirty="0" smtClean="0" sz="1050" spc="-7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‘H</a:t>
            </a:r>
            <a:r>
              <a:rPr dirty="0" smtClean="0" sz="1050" spc="3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a</a:t>
            </a:r>
            <a:r>
              <a:rPr dirty="0" smtClean="0" sz="1050" spc="5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yman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on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HAN</a:t>
            </a:r>
            <a:r>
              <a:rPr dirty="0" smtClean="0" sz="1050" spc="-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A</a:t>
            </a:r>
            <a:r>
              <a:rPr dirty="0" smtClean="0" sz="1050" spc="1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’</a:t>
            </a:r>
            <a:r>
              <a:rPr dirty="0" smtClean="0" sz="1050" spc="-8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video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3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serie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s</a:t>
            </a:r>
            <a:r>
              <a:rPr dirty="0" smtClean="0" sz="1050" spc="1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,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1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f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a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turing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SAP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8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M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n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t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or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8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O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w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en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P</a:t>
            </a:r>
            <a:r>
              <a:rPr dirty="0" smtClean="0" sz="1050" spc="3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etti</a:t>
            </a:r>
            <a:r>
              <a:rPr dirty="0" smtClean="0" sz="1050" spc="1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f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o</a:t>
            </a:r>
            <a:r>
              <a:rPr dirty="0" smtClean="0" sz="1050" spc="1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r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d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5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&amp;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L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es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6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H</a:t>
            </a:r>
            <a:r>
              <a:rPr dirty="0" smtClean="0" sz="1050" spc="3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a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yman,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 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Non-E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x</a:t>
            </a:r>
            <a:r>
              <a:rPr dirty="0" smtClean="0" sz="1050" spc="3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ecuti</a:t>
            </a:r>
            <a:r>
              <a:rPr dirty="0" smtClean="0" sz="1050" spc="30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v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0"/>
              </a:rPr>
              <a:t>e</a:t>
            </a:r>
            <a:endParaRPr sz="1050">
              <a:latin typeface="Myriad Pro"/>
              <a:cs typeface="Myriad Pro"/>
            </a:endParaRPr>
          </a:p>
          <a:p>
            <a:pPr algn="ctr">
              <a:lnSpc>
                <a:spcPct val="100000"/>
              </a:lnSpc>
            </a:pP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Di</a:t>
            </a:r>
            <a:r>
              <a:rPr dirty="0" smtClean="0" sz="1050" spc="1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r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e</a:t>
            </a:r>
            <a:r>
              <a:rPr dirty="0" smtClean="0" sz="1050" spc="5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c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t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or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 </a:t>
            </a:r>
            <a:r>
              <a:rPr dirty="0" smtClean="0" sz="1050" spc="4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a</a:t>
            </a:r>
            <a:r>
              <a:rPr dirty="0" smtClean="0" sz="1050" spc="3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t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 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RED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 </a:t>
            </a:r>
            <a:r>
              <a:rPr dirty="0" smtClean="0" sz="1050" spc="5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&amp;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 </a:t>
            </a:r>
            <a:r>
              <a:rPr dirty="0" smtClean="0" sz="1050" spc="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F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ormer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 </a:t>
            </a:r>
            <a:r>
              <a:rPr dirty="0" smtClean="0" sz="1050" spc="4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Boa</a:t>
            </a:r>
            <a:r>
              <a:rPr dirty="0" smtClean="0" sz="1050" spc="1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r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d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 </a:t>
            </a:r>
            <a:r>
              <a:rPr dirty="0" smtClean="0" sz="1050" spc="8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M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ember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 </a:t>
            </a:r>
            <a:r>
              <a:rPr dirty="0" smtClean="0" sz="1050" spc="5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SA</a:t>
            </a:r>
            <a:r>
              <a:rPr dirty="0" smtClean="0" sz="1050" spc="3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P</a:t>
            </a:r>
            <a:r>
              <a:rPr dirty="0" smtClean="0" sz="1050" spc="2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-</a:t>
            </a:r>
            <a:r>
              <a:rPr dirty="0" smtClean="0" sz="1050" spc="35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A</a:t>
            </a:r>
            <a:r>
              <a:rPr dirty="0" smtClean="0" sz="1050" spc="60">
                <a:solidFill>
                  <a:srgbClr val="FFFFFF"/>
                </a:solidFill>
                <a:latin typeface="Myriad Pro"/>
                <a:cs typeface="Myriad Pro"/>
                <a:hlinkClick r:id="rId71"/>
              </a:rPr>
              <a:t>G</a:t>
            </a:r>
            <a:endParaRPr sz="1050">
              <a:latin typeface="Myriad Pro"/>
              <a:cs typeface="Myriad Pro"/>
            </a:endParaRPr>
          </a:p>
        </p:txBody>
      </p:sp>
      <p:sp>
        <p:nvSpPr>
          <p:cNvPr id="1250" name="object 1250"/>
          <p:cNvSpPr/>
          <p:nvPr/>
        </p:nvSpPr>
        <p:spPr>
          <a:xfrm>
            <a:off x="141554" y="192214"/>
            <a:ext cx="2477046" cy="570699"/>
          </a:xfrm>
          <a:custGeom>
            <a:avLst/>
            <a:gdLst/>
            <a:ahLst/>
            <a:cxnLst/>
            <a:rect l="l" t="t" r="r" b="b"/>
            <a:pathLst>
              <a:path w="2477046" h="570699">
                <a:moveTo>
                  <a:pt x="2477046" y="570699"/>
                </a:moveTo>
                <a:lnTo>
                  <a:pt x="0" y="570699"/>
                </a:lnTo>
                <a:lnTo>
                  <a:pt x="0" y="0"/>
                </a:lnTo>
                <a:lnTo>
                  <a:pt x="2477046" y="0"/>
                </a:lnTo>
                <a:lnTo>
                  <a:pt x="2477046" y="570699"/>
                </a:lnTo>
                <a:close/>
              </a:path>
            </a:pathLst>
          </a:custGeom>
          <a:solidFill>
            <a:srgbClr val="5FBD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" name="object 1251"/>
          <p:cNvSpPr txBox="1"/>
          <p:nvPr/>
        </p:nvSpPr>
        <p:spPr>
          <a:xfrm>
            <a:off x="340555" y="260570"/>
            <a:ext cx="2040255" cy="3962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>
                <a:solidFill>
                  <a:srgbClr val="FFFFFF"/>
                </a:solidFill>
                <a:latin typeface="Myriad Pro"/>
                <a:cs typeface="Myriad Pro"/>
              </a:rPr>
              <a:t>RED OVE</a:t>
            </a:r>
            <a:r>
              <a:rPr dirty="0" smtClean="0" sz="2500" spc="4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2500" spc="0">
                <a:solidFill>
                  <a:srgbClr val="FFFFFF"/>
                </a:solidFill>
                <a:latin typeface="Myriad Pro"/>
                <a:cs typeface="Myriad Pro"/>
              </a:rPr>
              <a:t>VI</a:t>
            </a:r>
            <a:r>
              <a:rPr dirty="0" smtClean="0" sz="2500" spc="2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2500" spc="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endParaRPr sz="2500">
              <a:latin typeface="Myriad Pro"/>
              <a:cs typeface="Myriad Pro"/>
            </a:endParaRPr>
          </a:p>
        </p:txBody>
      </p:sp>
      <p:sp>
        <p:nvSpPr>
          <p:cNvPr id="1252" name="object 1252"/>
          <p:cNvSpPr/>
          <p:nvPr/>
        </p:nvSpPr>
        <p:spPr>
          <a:xfrm>
            <a:off x="9102866" y="103012"/>
            <a:ext cx="1424182" cy="83508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" name="object 1253"/>
          <p:cNvSpPr/>
          <p:nvPr/>
        </p:nvSpPr>
        <p:spPr>
          <a:xfrm>
            <a:off x="4122267" y="5462638"/>
            <a:ext cx="3098800" cy="1897037"/>
          </a:xfrm>
          <a:custGeom>
            <a:avLst/>
            <a:gdLst/>
            <a:ahLst/>
            <a:cxnLst/>
            <a:rect l="l" t="t" r="r" b="b"/>
            <a:pathLst>
              <a:path w="3098800" h="1897037">
                <a:moveTo>
                  <a:pt x="3098800" y="1897037"/>
                </a:moveTo>
                <a:lnTo>
                  <a:pt x="0" y="1897037"/>
                </a:lnTo>
                <a:lnTo>
                  <a:pt x="0" y="0"/>
                </a:lnTo>
                <a:lnTo>
                  <a:pt x="3098800" y="0"/>
                </a:lnTo>
                <a:lnTo>
                  <a:pt x="3098800" y="1897037"/>
                </a:lnTo>
                <a:close/>
              </a:path>
            </a:pathLst>
          </a:custGeom>
          <a:solidFill>
            <a:srgbClr val="02B8B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" name="object 1254"/>
          <p:cNvSpPr txBox="1"/>
          <p:nvPr/>
        </p:nvSpPr>
        <p:spPr>
          <a:xfrm>
            <a:off x="4204685" y="5558268"/>
            <a:ext cx="1609725" cy="1962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5" b="1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200" spc="0" b="1">
                <a:solidFill>
                  <a:srgbClr val="FFFFFF"/>
                </a:solidFill>
                <a:latin typeface="Myriad Pro"/>
                <a:cs typeface="Myriad Pro"/>
              </a:rPr>
              <a:t>ARK</a:t>
            </a:r>
            <a:r>
              <a:rPr dirty="0" smtClean="0" sz="1200" spc="5" b="1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200" spc="0" b="1">
                <a:solidFill>
                  <a:srgbClr val="FFFFFF"/>
                </a:solidFill>
                <a:latin typeface="Myriad Pro"/>
                <a:cs typeface="Myriad Pro"/>
              </a:rPr>
              <a:t>T INTELLIGENCE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1255" name="object 1255"/>
          <p:cNvSpPr txBox="1"/>
          <p:nvPr/>
        </p:nvSpPr>
        <p:spPr>
          <a:xfrm>
            <a:off x="4204685" y="5924028"/>
            <a:ext cx="2700655" cy="13017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09220" indent="-97155">
              <a:lnSpc>
                <a:spcPct val="100000"/>
              </a:lnSpc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1,600 SAP 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2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essionals  spoken 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 daily</a:t>
            </a:r>
            <a:endParaRPr sz="1200">
              <a:latin typeface="Myriad Pro"/>
              <a:cs typeface="Myriad Pro"/>
            </a:endParaRPr>
          </a:p>
          <a:p>
            <a:pPr marL="87630" indent="-7556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30,000 Unique 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ebsi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 vis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ors per mo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th</a:t>
            </a:r>
            <a:endParaRPr sz="1200">
              <a:latin typeface="Myriad Pro"/>
              <a:cs typeface="Myriad Pro"/>
            </a:endParaRPr>
          </a:p>
          <a:p>
            <a:pPr marL="87630" indent="-7556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200,000 Emails se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 qua</a:t>
            </a:r>
            <a:r>
              <a:rPr dirty="0" smtClean="0" sz="1200" spc="2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erly</a:t>
            </a:r>
            <a:endParaRPr sz="1200">
              <a:latin typeface="Myriad Pro"/>
              <a:cs typeface="Myriad Pro"/>
            </a:endParaRPr>
          </a:p>
          <a:p>
            <a:pPr marL="109220" marR="184150" indent="-97155">
              <a:lnSpc>
                <a:spcPct val="120800"/>
              </a:lnSpc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1 Global and 5 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ou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y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specific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 market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 su</a:t>
            </a:r>
            <a:r>
              <a:rPr dirty="0" smtClean="0" sz="12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s per </a:t>
            </a:r>
            <a:r>
              <a:rPr dirty="0" smtClean="0" sz="1200" spc="-15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ear</a:t>
            </a:r>
            <a:endParaRPr sz="1200">
              <a:latin typeface="Myriad Pro"/>
              <a:cs typeface="Myriad Pro"/>
            </a:endParaRPr>
          </a:p>
          <a:p>
            <a:pPr marL="87630" indent="-7556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Myriad Pro"/>
              <a:buChar char="•"/>
              <a:tabLst>
                <a:tab pos="87630" algn="l"/>
              </a:tabLst>
            </a:pPr>
            <a:r>
              <a:rPr dirty="0" smtClean="0" sz="1200">
                <a:solidFill>
                  <a:srgbClr val="FFFFFF"/>
                </a:solidFill>
                <a:latin typeface="Myriad Pro"/>
                <a:cs typeface="Myriad Pro"/>
              </a:rPr>
              <a:t>376k 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first</a:t>
            </a:r>
            <a:r>
              <a:rPr dirty="0" smtClean="0" sz="1200" spc="-5">
                <a:solidFill>
                  <a:srgbClr val="FFFFFF"/>
                </a:solidFill>
                <a:latin typeface="Myriad Pro"/>
                <a:cs typeface="Myriad Pro"/>
              </a:rPr>
              <a:t> tier SAP social </a:t>
            </a:r>
            <a:r>
              <a:rPr dirty="0" smtClean="0" sz="12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onne</a:t>
            </a:r>
            <a:r>
              <a:rPr dirty="0" smtClean="0" sz="12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200" spc="0">
                <a:solidFill>
                  <a:srgbClr val="FFFFFF"/>
                </a:solidFill>
                <a:latin typeface="Myriad Pro"/>
                <a:cs typeface="Myriad Pro"/>
              </a:rPr>
              <a:t>tions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1256" name="object 1256"/>
          <p:cNvSpPr/>
          <p:nvPr/>
        </p:nvSpPr>
        <p:spPr>
          <a:xfrm>
            <a:off x="4122267" y="4436123"/>
            <a:ext cx="3098800" cy="872807"/>
          </a:xfrm>
          <a:custGeom>
            <a:avLst/>
            <a:gdLst/>
            <a:ahLst/>
            <a:cxnLst/>
            <a:rect l="l" t="t" r="r" b="b"/>
            <a:pathLst>
              <a:path w="3098800" h="872807">
                <a:moveTo>
                  <a:pt x="3098800" y="872807"/>
                </a:moveTo>
                <a:lnTo>
                  <a:pt x="0" y="872807"/>
                </a:lnTo>
                <a:lnTo>
                  <a:pt x="0" y="0"/>
                </a:lnTo>
                <a:lnTo>
                  <a:pt x="3098800" y="0"/>
                </a:lnTo>
                <a:lnTo>
                  <a:pt x="3098800" y="872807"/>
                </a:lnTo>
                <a:close/>
              </a:path>
            </a:pathLst>
          </a:custGeom>
          <a:solidFill>
            <a:srgbClr val="5FBD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" name="object 1257"/>
          <p:cNvSpPr txBox="1"/>
          <p:nvPr/>
        </p:nvSpPr>
        <p:spPr>
          <a:xfrm>
            <a:off x="4228846" y="4678296"/>
            <a:ext cx="2886075" cy="440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44145" marR="12700" indent="-132080">
              <a:lnSpc>
                <a:spcPct val="100000"/>
              </a:lnSpc>
            </a:pPr>
            <a:r>
              <a:rPr dirty="0" smtClean="0" sz="1400" b="1">
                <a:solidFill>
                  <a:srgbClr val="F6F6F6"/>
                </a:solidFill>
                <a:latin typeface="Myriad Pro"/>
                <a:cs typeface="Myriad Pro"/>
              </a:rPr>
              <a:t>RED has pla</a:t>
            </a:r>
            <a:r>
              <a:rPr dirty="0" smtClean="0" sz="1400" spc="-20" b="1">
                <a:solidFill>
                  <a:srgbClr val="F6F6F6"/>
                </a:solidFill>
                <a:latin typeface="Myriad Pro"/>
                <a:cs typeface="Myriad Pro"/>
              </a:rPr>
              <a:t>c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ed SAP </a:t>
            </a:r>
            <a:r>
              <a:rPr dirty="0" smtClean="0" sz="1400" spc="-20" b="1">
                <a:solidFill>
                  <a:srgbClr val="F6F6F6"/>
                </a:solidFill>
                <a:latin typeface="Myriad Pro"/>
                <a:cs typeface="Myriad Pro"/>
              </a:rPr>
              <a:t>c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onsulta</a:t>
            </a:r>
            <a:r>
              <a:rPr dirty="0" smtClean="0" sz="1400" spc="-10" b="1">
                <a:solidFill>
                  <a:srgbClr val="F6F6F6"/>
                </a:solidFill>
                <a:latin typeface="Myriad Pro"/>
                <a:cs typeface="Myriad Pro"/>
              </a:rPr>
              <a:t>n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ts i</a:t>
            </a:r>
            <a:r>
              <a:rPr dirty="0" smtClean="0" sz="1400" spc="-10" b="1">
                <a:solidFill>
                  <a:srgbClr val="F6F6F6"/>
                </a:solidFill>
                <a:latin typeface="Myriad Pro"/>
                <a:cs typeface="Myriad Pro"/>
              </a:rPr>
              <a:t>n</a:t>
            </a:r>
            <a:r>
              <a:rPr dirty="0" smtClean="0" sz="1400" spc="-10" b="1">
                <a:solidFill>
                  <a:srgbClr val="F6F6F6"/>
                </a:solidFill>
                <a:latin typeface="Myriad Pro"/>
                <a:cs typeface="Myriad Pro"/>
              </a:rPr>
              <a:t>t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o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 SAP on </a:t>
            </a:r>
            <a:r>
              <a:rPr dirty="0" smtClean="0" sz="1400" spc="-10" b="1">
                <a:solidFill>
                  <a:srgbClr val="F6F6F6"/>
                </a:solidFill>
                <a:latin typeface="Myriad Pro"/>
                <a:cs typeface="Myriad Pro"/>
              </a:rPr>
              <a:t>e</a:t>
            </a:r>
            <a:r>
              <a:rPr dirty="0" smtClean="0" sz="1400" spc="-25" b="1">
                <a:solidFill>
                  <a:srgbClr val="F6F6F6"/>
                </a:solidFill>
                <a:latin typeface="Myriad Pro"/>
                <a:cs typeface="Myriad Pro"/>
              </a:rPr>
              <a:t>v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e</a:t>
            </a:r>
            <a:r>
              <a:rPr dirty="0" smtClean="0" sz="1400" spc="25" b="1">
                <a:solidFill>
                  <a:srgbClr val="F6F6F6"/>
                </a:solidFill>
                <a:latin typeface="Myriad Pro"/>
                <a:cs typeface="Myriad Pro"/>
              </a:rPr>
              <a:t>r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y </a:t>
            </a:r>
            <a:r>
              <a:rPr dirty="0" smtClean="0" sz="1400" spc="-20" b="1">
                <a:solidFill>
                  <a:srgbClr val="F6F6F6"/>
                </a:solidFill>
                <a:latin typeface="Myriad Pro"/>
                <a:cs typeface="Myriad Pro"/>
              </a:rPr>
              <a:t>c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 b="1">
                <a:solidFill>
                  <a:srgbClr val="F6F6F6"/>
                </a:solidFill>
                <a:latin typeface="Myriad Pro"/>
                <a:cs typeface="Myriad Pro"/>
              </a:rPr>
              <a:t>n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tine</a:t>
            </a:r>
            <a:r>
              <a:rPr dirty="0" smtClean="0" sz="1400" spc="-10" b="1">
                <a:solidFill>
                  <a:srgbClr val="F6F6F6"/>
                </a:solidFill>
                <a:latin typeface="Myriad Pro"/>
                <a:cs typeface="Myriad Pro"/>
              </a:rPr>
              <a:t>n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t this </a:t>
            </a:r>
            <a:r>
              <a:rPr dirty="0" smtClean="0" sz="1400" spc="-25" b="1">
                <a:solidFill>
                  <a:srgbClr val="F6F6F6"/>
                </a:solidFill>
                <a:latin typeface="Myriad Pro"/>
                <a:cs typeface="Myriad Pro"/>
              </a:rPr>
              <a:t>y</a:t>
            </a:r>
            <a:r>
              <a:rPr dirty="0" smtClean="0" sz="1400" spc="0" b="1">
                <a:solidFill>
                  <a:srgbClr val="F6F6F6"/>
                </a:solidFill>
                <a:latin typeface="Myriad Pro"/>
                <a:cs typeface="Myriad Pro"/>
              </a:rPr>
              <a:t>ear!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258" name="object 1258"/>
          <p:cNvSpPr/>
          <p:nvPr/>
        </p:nvSpPr>
        <p:spPr>
          <a:xfrm>
            <a:off x="224726" y="4436135"/>
            <a:ext cx="3729685" cy="2923540"/>
          </a:xfrm>
          <a:custGeom>
            <a:avLst/>
            <a:gdLst/>
            <a:ahLst/>
            <a:cxnLst/>
            <a:rect l="l" t="t" r="r" b="b"/>
            <a:pathLst>
              <a:path w="3729685" h="2923540">
                <a:moveTo>
                  <a:pt x="3729685" y="2923539"/>
                </a:moveTo>
                <a:lnTo>
                  <a:pt x="0" y="2923539"/>
                </a:lnTo>
                <a:lnTo>
                  <a:pt x="0" y="0"/>
                </a:lnTo>
                <a:lnTo>
                  <a:pt x="3729685" y="0"/>
                </a:lnTo>
                <a:lnTo>
                  <a:pt x="3729685" y="2923539"/>
                </a:lnTo>
                <a:close/>
              </a:path>
            </a:pathLst>
          </a:custGeom>
          <a:solidFill>
            <a:srgbClr val="02B8B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" name="object 1259"/>
          <p:cNvSpPr txBox="1"/>
          <p:nvPr/>
        </p:nvSpPr>
        <p:spPr>
          <a:xfrm>
            <a:off x="340555" y="4559346"/>
            <a:ext cx="1459230" cy="1962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b="1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200" spc="-50" b="1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1200" spc="0" b="1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200" spc="-5" b="1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200" spc="0" b="1">
                <a:solidFill>
                  <a:srgbClr val="FFFFFF"/>
                </a:solidFill>
                <a:latin typeface="Myriad Pro"/>
                <a:cs typeface="Myriad Pro"/>
              </a:rPr>
              <a:t>AL CUS</a:t>
            </a:r>
            <a:r>
              <a:rPr dirty="0" smtClean="0" sz="1200" spc="-35" b="1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200" spc="0" b="1">
                <a:solidFill>
                  <a:srgbClr val="FFFFFF"/>
                </a:solidFill>
                <a:latin typeface="Myriad Pro"/>
                <a:cs typeface="Myriad Pro"/>
              </a:rPr>
              <a:t>OMERS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1260" name="object 1260"/>
          <p:cNvSpPr/>
          <p:nvPr/>
        </p:nvSpPr>
        <p:spPr>
          <a:xfrm>
            <a:off x="373430" y="4924412"/>
            <a:ext cx="3432276" cy="2301748"/>
          </a:xfrm>
          <a:custGeom>
            <a:avLst/>
            <a:gdLst/>
            <a:ahLst/>
            <a:cxnLst/>
            <a:rect l="l" t="t" r="r" b="b"/>
            <a:pathLst>
              <a:path w="3432276" h="2301748">
                <a:moveTo>
                  <a:pt x="3432276" y="2301748"/>
                </a:moveTo>
                <a:lnTo>
                  <a:pt x="0" y="2301748"/>
                </a:lnTo>
                <a:lnTo>
                  <a:pt x="0" y="0"/>
                </a:lnTo>
                <a:lnTo>
                  <a:pt x="3432276" y="0"/>
                </a:lnTo>
                <a:lnTo>
                  <a:pt x="3432276" y="23017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" name="object 1261"/>
          <p:cNvSpPr/>
          <p:nvPr/>
        </p:nvSpPr>
        <p:spPr>
          <a:xfrm>
            <a:off x="503423" y="5004280"/>
            <a:ext cx="468000" cy="46800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" name="object 1262"/>
          <p:cNvSpPr/>
          <p:nvPr/>
        </p:nvSpPr>
        <p:spPr>
          <a:xfrm>
            <a:off x="503423" y="5554026"/>
            <a:ext cx="468000" cy="46800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" name="object 1263"/>
          <p:cNvSpPr/>
          <p:nvPr/>
        </p:nvSpPr>
        <p:spPr>
          <a:xfrm>
            <a:off x="1049870" y="5004280"/>
            <a:ext cx="468000" cy="46800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" name="object 1264"/>
          <p:cNvSpPr/>
          <p:nvPr/>
        </p:nvSpPr>
        <p:spPr>
          <a:xfrm>
            <a:off x="1037183" y="5554014"/>
            <a:ext cx="468000" cy="46800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" name="object 1265"/>
          <p:cNvSpPr/>
          <p:nvPr/>
        </p:nvSpPr>
        <p:spPr>
          <a:xfrm>
            <a:off x="1555973" y="5004280"/>
            <a:ext cx="468000" cy="46800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" name="object 1266"/>
          <p:cNvSpPr/>
          <p:nvPr/>
        </p:nvSpPr>
        <p:spPr>
          <a:xfrm>
            <a:off x="1555973" y="5554014"/>
            <a:ext cx="468000" cy="46800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" name="object 1267"/>
          <p:cNvSpPr/>
          <p:nvPr/>
        </p:nvSpPr>
        <p:spPr>
          <a:xfrm>
            <a:off x="2075718" y="5554026"/>
            <a:ext cx="468000" cy="46800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" name="object 1268"/>
          <p:cNvSpPr/>
          <p:nvPr/>
        </p:nvSpPr>
        <p:spPr>
          <a:xfrm>
            <a:off x="2075726" y="5016995"/>
            <a:ext cx="467992" cy="46798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" name="object 1269"/>
          <p:cNvSpPr/>
          <p:nvPr/>
        </p:nvSpPr>
        <p:spPr>
          <a:xfrm>
            <a:off x="2621818" y="5016995"/>
            <a:ext cx="467990" cy="46798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" name="object 1270"/>
          <p:cNvSpPr/>
          <p:nvPr/>
        </p:nvSpPr>
        <p:spPr>
          <a:xfrm>
            <a:off x="2621818" y="5554014"/>
            <a:ext cx="468000" cy="468000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" name="object 1271"/>
          <p:cNvSpPr/>
          <p:nvPr/>
        </p:nvSpPr>
        <p:spPr>
          <a:xfrm>
            <a:off x="3160625" y="5018530"/>
            <a:ext cx="468000" cy="468000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" name="object 1272"/>
          <p:cNvSpPr/>
          <p:nvPr/>
        </p:nvSpPr>
        <p:spPr>
          <a:xfrm>
            <a:off x="3160625" y="5554026"/>
            <a:ext cx="468000" cy="46800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" name="object 1273"/>
          <p:cNvSpPr/>
          <p:nvPr/>
        </p:nvSpPr>
        <p:spPr>
          <a:xfrm>
            <a:off x="503423" y="6090936"/>
            <a:ext cx="468000" cy="46800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" name="object 1274"/>
          <p:cNvSpPr/>
          <p:nvPr/>
        </p:nvSpPr>
        <p:spPr>
          <a:xfrm>
            <a:off x="1024483" y="6103636"/>
            <a:ext cx="468000" cy="46800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" name="object 1275"/>
          <p:cNvSpPr/>
          <p:nvPr/>
        </p:nvSpPr>
        <p:spPr>
          <a:xfrm>
            <a:off x="1555973" y="6103636"/>
            <a:ext cx="468000" cy="46800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" name="object 1276"/>
          <p:cNvSpPr/>
          <p:nvPr/>
        </p:nvSpPr>
        <p:spPr>
          <a:xfrm>
            <a:off x="2075718" y="6103636"/>
            <a:ext cx="468000" cy="46800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" name="object 1277"/>
          <p:cNvSpPr/>
          <p:nvPr/>
        </p:nvSpPr>
        <p:spPr>
          <a:xfrm>
            <a:off x="2621818" y="6103636"/>
            <a:ext cx="468000" cy="468000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" name="object 1278"/>
          <p:cNvSpPr/>
          <p:nvPr/>
        </p:nvSpPr>
        <p:spPr>
          <a:xfrm>
            <a:off x="3160625" y="6103636"/>
            <a:ext cx="468000" cy="46800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" name="object 1279"/>
          <p:cNvSpPr/>
          <p:nvPr/>
        </p:nvSpPr>
        <p:spPr>
          <a:xfrm>
            <a:off x="503427" y="6632373"/>
            <a:ext cx="467995" cy="46800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" name="object 1280"/>
          <p:cNvSpPr/>
          <p:nvPr/>
        </p:nvSpPr>
        <p:spPr>
          <a:xfrm>
            <a:off x="1024483" y="6632373"/>
            <a:ext cx="467999" cy="46800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" name="object 1281"/>
          <p:cNvSpPr/>
          <p:nvPr/>
        </p:nvSpPr>
        <p:spPr>
          <a:xfrm>
            <a:off x="1555978" y="6632373"/>
            <a:ext cx="467994" cy="46800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" name="object 1282"/>
          <p:cNvSpPr/>
          <p:nvPr/>
        </p:nvSpPr>
        <p:spPr>
          <a:xfrm>
            <a:off x="2071255" y="6632373"/>
            <a:ext cx="467997" cy="46800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" name="object 1283"/>
          <p:cNvSpPr/>
          <p:nvPr/>
        </p:nvSpPr>
        <p:spPr>
          <a:xfrm>
            <a:off x="2609118" y="6632373"/>
            <a:ext cx="468000" cy="468000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" name="object 1284"/>
          <p:cNvSpPr/>
          <p:nvPr/>
        </p:nvSpPr>
        <p:spPr>
          <a:xfrm>
            <a:off x="3160625" y="6632373"/>
            <a:ext cx="467992" cy="468000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" name="object 1285"/>
          <p:cNvSpPr/>
          <p:nvPr/>
        </p:nvSpPr>
        <p:spPr>
          <a:xfrm>
            <a:off x="294575" y="1187044"/>
            <a:ext cx="670344" cy="670356"/>
          </a:xfrm>
          <a:custGeom>
            <a:avLst/>
            <a:gdLst/>
            <a:ahLst/>
            <a:cxnLst/>
            <a:rect l="l" t="t" r="r" b="b"/>
            <a:pathLst>
              <a:path w="670344" h="670356">
                <a:moveTo>
                  <a:pt x="335165" y="0"/>
                </a:moveTo>
                <a:lnTo>
                  <a:pt x="280798" y="4386"/>
                </a:lnTo>
                <a:lnTo>
                  <a:pt x="229224" y="17085"/>
                </a:lnTo>
                <a:lnTo>
                  <a:pt x="181134" y="37406"/>
                </a:lnTo>
                <a:lnTo>
                  <a:pt x="137217" y="64662"/>
                </a:lnTo>
                <a:lnTo>
                  <a:pt x="98164" y="98161"/>
                </a:lnTo>
                <a:lnTo>
                  <a:pt x="64665" y="137214"/>
                </a:lnTo>
                <a:lnTo>
                  <a:pt x="37409" y="181132"/>
                </a:lnTo>
                <a:lnTo>
                  <a:pt x="17086" y="229225"/>
                </a:lnTo>
                <a:lnTo>
                  <a:pt x="4386" y="280804"/>
                </a:lnTo>
                <a:lnTo>
                  <a:pt x="0" y="335178"/>
                </a:lnTo>
                <a:lnTo>
                  <a:pt x="1111" y="362668"/>
                </a:lnTo>
                <a:lnTo>
                  <a:pt x="9740" y="415726"/>
                </a:lnTo>
                <a:lnTo>
                  <a:pt x="26337" y="465645"/>
                </a:lnTo>
                <a:lnTo>
                  <a:pt x="50213" y="511736"/>
                </a:lnTo>
                <a:lnTo>
                  <a:pt x="80677" y="553309"/>
                </a:lnTo>
                <a:lnTo>
                  <a:pt x="117040" y="589673"/>
                </a:lnTo>
                <a:lnTo>
                  <a:pt x="158611" y="620139"/>
                </a:lnTo>
                <a:lnTo>
                  <a:pt x="204700" y="644016"/>
                </a:lnTo>
                <a:lnTo>
                  <a:pt x="254618" y="660615"/>
                </a:lnTo>
                <a:lnTo>
                  <a:pt x="307675" y="669245"/>
                </a:lnTo>
                <a:lnTo>
                  <a:pt x="335165" y="670356"/>
                </a:lnTo>
                <a:lnTo>
                  <a:pt x="362653" y="669245"/>
                </a:lnTo>
                <a:lnTo>
                  <a:pt x="415709" y="660615"/>
                </a:lnTo>
                <a:lnTo>
                  <a:pt x="465627" y="644016"/>
                </a:lnTo>
                <a:lnTo>
                  <a:pt x="511718" y="620139"/>
                </a:lnTo>
                <a:lnTo>
                  <a:pt x="553291" y="589673"/>
                </a:lnTo>
                <a:lnTo>
                  <a:pt x="589656" y="553309"/>
                </a:lnTo>
                <a:lnTo>
                  <a:pt x="620123" y="511736"/>
                </a:lnTo>
                <a:lnTo>
                  <a:pt x="644002" y="465645"/>
                </a:lnTo>
                <a:lnTo>
                  <a:pt x="660602" y="415726"/>
                </a:lnTo>
                <a:lnTo>
                  <a:pt x="669232" y="362668"/>
                </a:lnTo>
                <a:lnTo>
                  <a:pt x="670344" y="335178"/>
                </a:lnTo>
                <a:lnTo>
                  <a:pt x="335165" y="335178"/>
                </a:lnTo>
                <a:lnTo>
                  <a:pt x="335165" y="0"/>
                </a:lnTo>
                <a:close/>
              </a:path>
            </a:pathLst>
          </a:custGeom>
          <a:solidFill>
            <a:srgbClr val="02B8B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" name="object 1286"/>
          <p:cNvSpPr/>
          <p:nvPr/>
        </p:nvSpPr>
        <p:spPr>
          <a:xfrm>
            <a:off x="671090" y="1246060"/>
            <a:ext cx="234810" cy="234810"/>
          </a:xfrm>
          <a:custGeom>
            <a:avLst/>
            <a:gdLst/>
            <a:ahLst/>
            <a:cxnLst/>
            <a:rect l="l" t="t" r="r" b="b"/>
            <a:pathLst>
              <a:path w="234810" h="234810">
                <a:moveTo>
                  <a:pt x="0" y="0"/>
                </a:moveTo>
                <a:lnTo>
                  <a:pt x="0" y="234810"/>
                </a:lnTo>
                <a:lnTo>
                  <a:pt x="234810" y="234810"/>
                </a:lnTo>
                <a:lnTo>
                  <a:pt x="231737" y="196717"/>
                </a:lnTo>
                <a:lnTo>
                  <a:pt x="216362" y="143401"/>
                </a:lnTo>
                <a:lnTo>
                  <a:pt x="189515" y="96124"/>
                </a:lnTo>
                <a:lnTo>
                  <a:pt x="152826" y="56515"/>
                </a:lnTo>
                <a:lnTo>
                  <a:pt x="107924" y="26204"/>
                </a:lnTo>
                <a:lnTo>
                  <a:pt x="56439" y="6822"/>
                </a:lnTo>
                <a:lnTo>
                  <a:pt x="0" y="0"/>
                </a:lnTo>
                <a:close/>
              </a:path>
            </a:pathLst>
          </a:custGeom>
          <a:solidFill>
            <a:srgbClr val="5FBD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" name="object 1287"/>
          <p:cNvSpPr/>
          <p:nvPr/>
        </p:nvSpPr>
        <p:spPr>
          <a:xfrm>
            <a:off x="8904934" y="1439356"/>
            <a:ext cx="1333095" cy="1104159"/>
          </a:xfrm>
          <a:custGeom>
            <a:avLst/>
            <a:gdLst/>
            <a:ahLst/>
            <a:cxnLst/>
            <a:rect l="l" t="t" r="r" b="b"/>
            <a:pathLst>
              <a:path w="1333095" h="1104159">
                <a:moveTo>
                  <a:pt x="261174" y="228074"/>
                </a:moveTo>
                <a:lnTo>
                  <a:pt x="389" y="714894"/>
                </a:lnTo>
                <a:lnTo>
                  <a:pt x="0" y="726718"/>
                </a:lnTo>
                <a:lnTo>
                  <a:pt x="3628" y="740547"/>
                </a:lnTo>
                <a:lnTo>
                  <a:pt x="11452" y="750853"/>
                </a:lnTo>
                <a:lnTo>
                  <a:pt x="22343" y="757957"/>
                </a:lnTo>
                <a:lnTo>
                  <a:pt x="827828" y="1103143"/>
                </a:lnTo>
                <a:lnTo>
                  <a:pt x="832908" y="1104159"/>
                </a:lnTo>
                <a:lnTo>
                  <a:pt x="837962" y="1104159"/>
                </a:lnTo>
                <a:lnTo>
                  <a:pt x="871872" y="1083098"/>
                </a:lnTo>
                <a:lnTo>
                  <a:pt x="882118" y="1011436"/>
                </a:lnTo>
                <a:lnTo>
                  <a:pt x="805971" y="1011436"/>
                </a:lnTo>
                <a:lnTo>
                  <a:pt x="89056" y="704185"/>
                </a:lnTo>
                <a:lnTo>
                  <a:pt x="285208" y="311920"/>
                </a:lnTo>
                <a:lnTo>
                  <a:pt x="524072" y="311920"/>
                </a:lnTo>
                <a:lnTo>
                  <a:pt x="273568" y="228549"/>
                </a:lnTo>
                <a:lnTo>
                  <a:pt x="261174" y="228074"/>
                </a:lnTo>
                <a:close/>
              </a:path>
              <a:path w="1333095" h="1104159">
                <a:moveTo>
                  <a:pt x="524072" y="311920"/>
                </a:moveTo>
                <a:lnTo>
                  <a:pt x="285208" y="311920"/>
                </a:lnTo>
                <a:lnTo>
                  <a:pt x="862308" y="504287"/>
                </a:lnTo>
                <a:lnTo>
                  <a:pt x="805971" y="1011436"/>
                </a:lnTo>
                <a:lnTo>
                  <a:pt x="882118" y="1011436"/>
                </a:lnTo>
                <a:lnTo>
                  <a:pt x="935778" y="528773"/>
                </a:lnTo>
                <a:lnTo>
                  <a:pt x="1175147" y="528773"/>
                </a:lnTo>
                <a:lnTo>
                  <a:pt x="944299" y="451823"/>
                </a:lnTo>
                <a:lnTo>
                  <a:pt x="947021" y="427338"/>
                </a:lnTo>
                <a:lnTo>
                  <a:pt x="870868" y="427338"/>
                </a:lnTo>
                <a:lnTo>
                  <a:pt x="524072" y="311920"/>
                </a:lnTo>
                <a:close/>
              </a:path>
              <a:path w="1333095" h="1104159">
                <a:moveTo>
                  <a:pt x="1175147" y="528773"/>
                </a:moveTo>
                <a:lnTo>
                  <a:pt x="935778" y="528773"/>
                </a:lnTo>
                <a:lnTo>
                  <a:pt x="1287055" y="645696"/>
                </a:lnTo>
                <a:lnTo>
                  <a:pt x="1297747" y="646364"/>
                </a:lnTo>
                <a:lnTo>
                  <a:pt x="1308601" y="643363"/>
                </a:lnTo>
                <a:lnTo>
                  <a:pt x="1319364" y="636306"/>
                </a:lnTo>
                <a:lnTo>
                  <a:pt x="1329785" y="624810"/>
                </a:lnTo>
                <a:lnTo>
                  <a:pt x="1333095" y="613050"/>
                </a:lnTo>
                <a:lnTo>
                  <a:pt x="1332501" y="600890"/>
                </a:lnTo>
                <a:lnTo>
                  <a:pt x="1327941" y="589314"/>
                </a:lnTo>
                <a:lnTo>
                  <a:pt x="1298655" y="540520"/>
                </a:lnTo>
                <a:lnTo>
                  <a:pt x="1210390" y="540520"/>
                </a:lnTo>
                <a:lnTo>
                  <a:pt x="1175147" y="528773"/>
                </a:lnTo>
                <a:close/>
              </a:path>
              <a:path w="1333095" h="1104159">
                <a:moveTo>
                  <a:pt x="1065757" y="152484"/>
                </a:moveTo>
                <a:lnTo>
                  <a:pt x="977573" y="152484"/>
                </a:lnTo>
                <a:lnTo>
                  <a:pt x="1210390" y="540520"/>
                </a:lnTo>
                <a:lnTo>
                  <a:pt x="1298655" y="540520"/>
                </a:lnTo>
                <a:lnTo>
                  <a:pt x="1065757" y="152484"/>
                </a:lnTo>
                <a:close/>
              </a:path>
              <a:path w="1333095" h="1104159">
                <a:moveTo>
                  <a:pt x="952657" y="0"/>
                </a:moveTo>
                <a:lnTo>
                  <a:pt x="918629" y="19648"/>
                </a:lnTo>
                <a:lnTo>
                  <a:pt x="870868" y="427338"/>
                </a:lnTo>
                <a:lnTo>
                  <a:pt x="947021" y="427338"/>
                </a:lnTo>
                <a:lnTo>
                  <a:pt x="977573" y="152484"/>
                </a:lnTo>
                <a:lnTo>
                  <a:pt x="1065757" y="152484"/>
                </a:lnTo>
                <a:lnTo>
                  <a:pt x="983332" y="15155"/>
                </a:lnTo>
                <a:lnTo>
                  <a:pt x="975506" y="7109"/>
                </a:lnTo>
                <a:lnTo>
                  <a:pt x="965223" y="1907"/>
                </a:lnTo>
                <a:lnTo>
                  <a:pt x="95265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" name="object 1288"/>
          <p:cNvSpPr/>
          <p:nvPr/>
        </p:nvSpPr>
        <p:spPr>
          <a:xfrm>
            <a:off x="8827934" y="2048145"/>
            <a:ext cx="228653" cy="228242"/>
          </a:xfrm>
          <a:custGeom>
            <a:avLst/>
            <a:gdLst/>
            <a:ahLst/>
            <a:cxnLst/>
            <a:rect l="l" t="t" r="r" b="b"/>
            <a:pathLst>
              <a:path w="228653" h="228242">
                <a:moveTo>
                  <a:pt x="113590" y="0"/>
                </a:moveTo>
                <a:lnTo>
                  <a:pt x="72418" y="7960"/>
                </a:lnTo>
                <a:lnTo>
                  <a:pt x="38055" y="29613"/>
                </a:lnTo>
                <a:lnTo>
                  <a:pt x="13228" y="62557"/>
                </a:lnTo>
                <a:lnTo>
                  <a:pt x="858" y="104301"/>
                </a:lnTo>
                <a:lnTo>
                  <a:pt x="0" y="119744"/>
                </a:lnTo>
                <a:lnTo>
                  <a:pt x="1481" y="133512"/>
                </a:lnTo>
                <a:lnTo>
                  <a:pt x="15347" y="171185"/>
                </a:lnTo>
                <a:lnTo>
                  <a:pt x="41853" y="201321"/>
                </a:lnTo>
                <a:lnTo>
                  <a:pt x="79078" y="221235"/>
                </a:lnTo>
                <a:lnTo>
                  <a:pt x="125103" y="228242"/>
                </a:lnTo>
                <a:lnTo>
                  <a:pt x="139344" y="225991"/>
                </a:lnTo>
                <a:lnTo>
                  <a:pt x="177768" y="209520"/>
                </a:lnTo>
                <a:lnTo>
                  <a:pt x="207352" y="180864"/>
                </a:lnTo>
                <a:lnTo>
                  <a:pt x="225017" y="143097"/>
                </a:lnTo>
                <a:lnTo>
                  <a:pt x="228653" y="114374"/>
                </a:lnTo>
                <a:lnTo>
                  <a:pt x="228097" y="103018"/>
                </a:lnTo>
                <a:lnTo>
                  <a:pt x="216233" y="62516"/>
                </a:lnTo>
                <a:lnTo>
                  <a:pt x="191194" y="29815"/>
                </a:lnTo>
                <a:lnTo>
                  <a:pt x="155909" y="7938"/>
                </a:lnTo>
                <a:lnTo>
                  <a:pt x="1135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" name="object 1289"/>
          <p:cNvSpPr/>
          <p:nvPr/>
        </p:nvSpPr>
        <p:spPr>
          <a:xfrm>
            <a:off x="9056709" y="1590597"/>
            <a:ext cx="228639" cy="228267"/>
          </a:xfrm>
          <a:custGeom>
            <a:avLst/>
            <a:gdLst/>
            <a:ahLst/>
            <a:cxnLst/>
            <a:rect l="l" t="t" r="r" b="b"/>
            <a:pathLst>
              <a:path w="228639" h="228267">
                <a:moveTo>
                  <a:pt x="113564" y="0"/>
                </a:moveTo>
                <a:lnTo>
                  <a:pt x="72416" y="7960"/>
                </a:lnTo>
                <a:lnTo>
                  <a:pt x="38045" y="29624"/>
                </a:lnTo>
                <a:lnTo>
                  <a:pt x="13224" y="62573"/>
                </a:lnTo>
                <a:lnTo>
                  <a:pt x="858" y="104325"/>
                </a:lnTo>
                <a:lnTo>
                  <a:pt x="0" y="119773"/>
                </a:lnTo>
                <a:lnTo>
                  <a:pt x="1484" y="133543"/>
                </a:lnTo>
                <a:lnTo>
                  <a:pt x="15355" y="171218"/>
                </a:lnTo>
                <a:lnTo>
                  <a:pt x="41862" y="201352"/>
                </a:lnTo>
                <a:lnTo>
                  <a:pt x="79087" y="221262"/>
                </a:lnTo>
                <a:lnTo>
                  <a:pt x="125111" y="228267"/>
                </a:lnTo>
                <a:lnTo>
                  <a:pt x="139351" y="226014"/>
                </a:lnTo>
                <a:lnTo>
                  <a:pt x="177768" y="209541"/>
                </a:lnTo>
                <a:lnTo>
                  <a:pt x="207344" y="180881"/>
                </a:lnTo>
                <a:lnTo>
                  <a:pt x="225004" y="143105"/>
                </a:lnTo>
                <a:lnTo>
                  <a:pt x="228639" y="114374"/>
                </a:lnTo>
                <a:lnTo>
                  <a:pt x="228082" y="103009"/>
                </a:lnTo>
                <a:lnTo>
                  <a:pt x="216218" y="62510"/>
                </a:lnTo>
                <a:lnTo>
                  <a:pt x="191180" y="29812"/>
                </a:lnTo>
                <a:lnTo>
                  <a:pt x="155917" y="7944"/>
                </a:lnTo>
                <a:lnTo>
                  <a:pt x="113564" y="0"/>
                </a:lnTo>
                <a:close/>
              </a:path>
            </a:pathLst>
          </a:custGeom>
          <a:solidFill>
            <a:srgbClr val="29646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" name="object 1290"/>
          <p:cNvSpPr/>
          <p:nvPr/>
        </p:nvSpPr>
        <p:spPr>
          <a:xfrm>
            <a:off x="9743016" y="1361823"/>
            <a:ext cx="228641" cy="228268"/>
          </a:xfrm>
          <a:custGeom>
            <a:avLst/>
            <a:gdLst/>
            <a:ahLst/>
            <a:cxnLst/>
            <a:rect l="l" t="t" r="r" b="b"/>
            <a:pathLst>
              <a:path w="228641" h="228268">
                <a:moveTo>
                  <a:pt x="113575" y="0"/>
                </a:moveTo>
                <a:lnTo>
                  <a:pt x="72416" y="7962"/>
                </a:lnTo>
                <a:lnTo>
                  <a:pt x="38052" y="29624"/>
                </a:lnTo>
                <a:lnTo>
                  <a:pt x="13228" y="62574"/>
                </a:lnTo>
                <a:lnTo>
                  <a:pt x="858" y="104318"/>
                </a:lnTo>
                <a:lnTo>
                  <a:pt x="0" y="119759"/>
                </a:lnTo>
                <a:lnTo>
                  <a:pt x="1480" y="133529"/>
                </a:lnTo>
                <a:lnTo>
                  <a:pt x="15344" y="171205"/>
                </a:lnTo>
                <a:lnTo>
                  <a:pt x="41847" y="201344"/>
                </a:lnTo>
                <a:lnTo>
                  <a:pt x="79070" y="221260"/>
                </a:lnTo>
                <a:lnTo>
                  <a:pt x="125091" y="228268"/>
                </a:lnTo>
                <a:lnTo>
                  <a:pt x="139332" y="226016"/>
                </a:lnTo>
                <a:lnTo>
                  <a:pt x="177756" y="209545"/>
                </a:lnTo>
                <a:lnTo>
                  <a:pt x="207340" y="180890"/>
                </a:lnTo>
                <a:lnTo>
                  <a:pt x="225005" y="143122"/>
                </a:lnTo>
                <a:lnTo>
                  <a:pt x="228641" y="114399"/>
                </a:lnTo>
                <a:lnTo>
                  <a:pt x="228082" y="103023"/>
                </a:lnTo>
                <a:lnTo>
                  <a:pt x="216213" y="62523"/>
                </a:lnTo>
                <a:lnTo>
                  <a:pt x="191174" y="29820"/>
                </a:lnTo>
                <a:lnTo>
                  <a:pt x="155899" y="7942"/>
                </a:lnTo>
                <a:lnTo>
                  <a:pt x="113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" name="object 1291"/>
          <p:cNvSpPr/>
          <p:nvPr/>
        </p:nvSpPr>
        <p:spPr>
          <a:xfrm>
            <a:off x="9971662" y="1819366"/>
            <a:ext cx="457530" cy="457530"/>
          </a:xfrm>
          <a:custGeom>
            <a:avLst/>
            <a:gdLst/>
            <a:ahLst/>
            <a:cxnLst/>
            <a:rect l="l" t="t" r="r" b="b"/>
            <a:pathLst>
              <a:path w="457530" h="457530">
                <a:moveTo>
                  <a:pt x="228752" y="0"/>
                </a:moveTo>
                <a:lnTo>
                  <a:pt x="173779" y="6648"/>
                </a:lnTo>
                <a:lnTo>
                  <a:pt x="123626" y="25535"/>
                </a:lnTo>
                <a:lnTo>
                  <a:pt x="79881" y="55070"/>
                </a:lnTo>
                <a:lnTo>
                  <a:pt x="44135" y="93663"/>
                </a:lnTo>
                <a:lnTo>
                  <a:pt x="17976" y="139726"/>
                </a:lnTo>
                <a:lnTo>
                  <a:pt x="2993" y="191668"/>
                </a:lnTo>
                <a:lnTo>
                  <a:pt x="0" y="228777"/>
                </a:lnTo>
                <a:lnTo>
                  <a:pt x="758" y="247541"/>
                </a:lnTo>
                <a:lnTo>
                  <a:pt x="11661" y="301087"/>
                </a:lnTo>
                <a:lnTo>
                  <a:pt x="34271" y="349281"/>
                </a:lnTo>
                <a:lnTo>
                  <a:pt x="66998" y="390536"/>
                </a:lnTo>
                <a:lnTo>
                  <a:pt x="108254" y="423261"/>
                </a:lnTo>
                <a:lnTo>
                  <a:pt x="156447" y="445869"/>
                </a:lnTo>
                <a:lnTo>
                  <a:pt x="209990" y="456772"/>
                </a:lnTo>
                <a:lnTo>
                  <a:pt x="228752" y="457530"/>
                </a:lnTo>
                <a:lnTo>
                  <a:pt x="247515" y="456772"/>
                </a:lnTo>
                <a:lnTo>
                  <a:pt x="301064" y="445869"/>
                </a:lnTo>
                <a:lnTo>
                  <a:pt x="349263" y="423261"/>
                </a:lnTo>
                <a:lnTo>
                  <a:pt x="390523" y="390536"/>
                </a:lnTo>
                <a:lnTo>
                  <a:pt x="423254" y="349281"/>
                </a:lnTo>
                <a:lnTo>
                  <a:pt x="445867" y="301087"/>
                </a:lnTo>
                <a:lnTo>
                  <a:pt x="456771" y="247541"/>
                </a:lnTo>
                <a:lnTo>
                  <a:pt x="457530" y="228777"/>
                </a:lnTo>
                <a:lnTo>
                  <a:pt x="456771" y="210014"/>
                </a:lnTo>
                <a:lnTo>
                  <a:pt x="445867" y="156465"/>
                </a:lnTo>
                <a:lnTo>
                  <a:pt x="423254" y="108266"/>
                </a:lnTo>
                <a:lnTo>
                  <a:pt x="390523" y="67006"/>
                </a:lnTo>
                <a:lnTo>
                  <a:pt x="349263" y="34275"/>
                </a:lnTo>
                <a:lnTo>
                  <a:pt x="301064" y="11663"/>
                </a:lnTo>
                <a:lnTo>
                  <a:pt x="247515" y="758"/>
                </a:lnTo>
                <a:lnTo>
                  <a:pt x="2287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" name="object 1292"/>
          <p:cNvSpPr/>
          <p:nvPr/>
        </p:nvSpPr>
        <p:spPr>
          <a:xfrm>
            <a:off x="9514127" y="2276889"/>
            <a:ext cx="457530" cy="457581"/>
          </a:xfrm>
          <a:custGeom>
            <a:avLst/>
            <a:gdLst/>
            <a:ahLst/>
            <a:cxnLst/>
            <a:rect l="l" t="t" r="r" b="b"/>
            <a:pathLst>
              <a:path w="457530" h="457581">
                <a:moveTo>
                  <a:pt x="228765" y="0"/>
                </a:moveTo>
                <a:lnTo>
                  <a:pt x="173783" y="6648"/>
                </a:lnTo>
                <a:lnTo>
                  <a:pt x="123624" y="25535"/>
                </a:lnTo>
                <a:lnTo>
                  <a:pt x="79878" y="55070"/>
                </a:lnTo>
                <a:lnTo>
                  <a:pt x="44132" y="93663"/>
                </a:lnTo>
                <a:lnTo>
                  <a:pt x="17974" y="139726"/>
                </a:lnTo>
                <a:lnTo>
                  <a:pt x="2993" y="191668"/>
                </a:lnTo>
                <a:lnTo>
                  <a:pt x="0" y="228777"/>
                </a:lnTo>
                <a:lnTo>
                  <a:pt x="758" y="247541"/>
                </a:lnTo>
                <a:lnTo>
                  <a:pt x="11660" y="301092"/>
                </a:lnTo>
                <a:lnTo>
                  <a:pt x="34269" y="349296"/>
                </a:lnTo>
                <a:lnTo>
                  <a:pt x="66995" y="390561"/>
                </a:lnTo>
                <a:lnTo>
                  <a:pt x="108251" y="423298"/>
                </a:lnTo>
                <a:lnTo>
                  <a:pt x="156449" y="445915"/>
                </a:lnTo>
                <a:lnTo>
                  <a:pt x="209999" y="456822"/>
                </a:lnTo>
                <a:lnTo>
                  <a:pt x="228765" y="457581"/>
                </a:lnTo>
                <a:lnTo>
                  <a:pt x="247528" y="456822"/>
                </a:lnTo>
                <a:lnTo>
                  <a:pt x="301075" y="445915"/>
                </a:lnTo>
                <a:lnTo>
                  <a:pt x="349272" y="423298"/>
                </a:lnTo>
                <a:lnTo>
                  <a:pt x="390529" y="390561"/>
                </a:lnTo>
                <a:lnTo>
                  <a:pt x="423258" y="349296"/>
                </a:lnTo>
                <a:lnTo>
                  <a:pt x="445868" y="301092"/>
                </a:lnTo>
                <a:lnTo>
                  <a:pt x="456771" y="247541"/>
                </a:lnTo>
                <a:lnTo>
                  <a:pt x="457530" y="228777"/>
                </a:lnTo>
                <a:lnTo>
                  <a:pt x="456771" y="210014"/>
                </a:lnTo>
                <a:lnTo>
                  <a:pt x="445868" y="156465"/>
                </a:lnTo>
                <a:lnTo>
                  <a:pt x="423258" y="108266"/>
                </a:lnTo>
                <a:lnTo>
                  <a:pt x="390529" y="67006"/>
                </a:lnTo>
                <a:lnTo>
                  <a:pt x="349272" y="34275"/>
                </a:lnTo>
                <a:lnTo>
                  <a:pt x="301075" y="11663"/>
                </a:lnTo>
                <a:lnTo>
                  <a:pt x="247528" y="758"/>
                </a:lnTo>
                <a:lnTo>
                  <a:pt x="228765" y="0"/>
                </a:lnTo>
                <a:close/>
              </a:path>
            </a:pathLst>
          </a:custGeom>
          <a:solidFill>
            <a:srgbClr val="29646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" name="object 1293"/>
          <p:cNvSpPr/>
          <p:nvPr/>
        </p:nvSpPr>
        <p:spPr>
          <a:xfrm>
            <a:off x="5719064" y="772122"/>
            <a:ext cx="184492" cy="372249"/>
          </a:xfrm>
          <a:custGeom>
            <a:avLst/>
            <a:gdLst/>
            <a:ahLst/>
            <a:cxnLst/>
            <a:rect l="l" t="t" r="r" b="b"/>
            <a:pathLst>
              <a:path w="184492" h="372249">
                <a:moveTo>
                  <a:pt x="184492" y="372249"/>
                </a:moveTo>
                <a:lnTo>
                  <a:pt x="0" y="372249"/>
                </a:lnTo>
                <a:lnTo>
                  <a:pt x="0" y="0"/>
                </a:lnTo>
                <a:lnTo>
                  <a:pt x="184492" y="0"/>
                </a:lnTo>
                <a:lnTo>
                  <a:pt x="184492" y="372249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" name="object 1294"/>
          <p:cNvSpPr/>
          <p:nvPr/>
        </p:nvSpPr>
        <p:spPr>
          <a:xfrm>
            <a:off x="5719064" y="648233"/>
            <a:ext cx="184492" cy="123888"/>
          </a:xfrm>
          <a:custGeom>
            <a:avLst/>
            <a:gdLst/>
            <a:ahLst/>
            <a:cxnLst/>
            <a:rect l="l" t="t" r="r" b="b"/>
            <a:pathLst>
              <a:path w="184492" h="123888">
                <a:moveTo>
                  <a:pt x="184492" y="123888"/>
                </a:moveTo>
                <a:lnTo>
                  <a:pt x="0" y="123888"/>
                </a:lnTo>
                <a:lnTo>
                  <a:pt x="0" y="0"/>
                </a:lnTo>
                <a:lnTo>
                  <a:pt x="184492" y="0"/>
                </a:lnTo>
                <a:lnTo>
                  <a:pt x="184492" y="1238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" name="object 1295"/>
          <p:cNvSpPr/>
          <p:nvPr/>
        </p:nvSpPr>
        <p:spPr>
          <a:xfrm>
            <a:off x="5719064" y="1267371"/>
            <a:ext cx="184492" cy="61506"/>
          </a:xfrm>
          <a:custGeom>
            <a:avLst/>
            <a:gdLst/>
            <a:ahLst/>
            <a:cxnLst/>
            <a:rect l="l" t="t" r="r" b="b"/>
            <a:pathLst>
              <a:path w="184492" h="61506">
                <a:moveTo>
                  <a:pt x="184492" y="61506"/>
                </a:moveTo>
                <a:lnTo>
                  <a:pt x="0" y="61506"/>
                </a:lnTo>
                <a:lnTo>
                  <a:pt x="0" y="0"/>
                </a:lnTo>
                <a:lnTo>
                  <a:pt x="184492" y="0"/>
                </a:lnTo>
                <a:lnTo>
                  <a:pt x="184492" y="61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" name="object 1296"/>
          <p:cNvSpPr/>
          <p:nvPr/>
        </p:nvSpPr>
        <p:spPr>
          <a:xfrm>
            <a:off x="5965037" y="1267371"/>
            <a:ext cx="430529" cy="61506"/>
          </a:xfrm>
          <a:custGeom>
            <a:avLst/>
            <a:gdLst/>
            <a:ahLst/>
            <a:cxnLst/>
            <a:rect l="l" t="t" r="r" b="b"/>
            <a:pathLst>
              <a:path w="430529" h="61506">
                <a:moveTo>
                  <a:pt x="430529" y="61506"/>
                </a:moveTo>
                <a:lnTo>
                  <a:pt x="0" y="61506"/>
                </a:lnTo>
                <a:lnTo>
                  <a:pt x="0" y="0"/>
                </a:lnTo>
                <a:lnTo>
                  <a:pt x="430529" y="0"/>
                </a:lnTo>
                <a:lnTo>
                  <a:pt x="430529" y="61506"/>
                </a:lnTo>
                <a:close/>
              </a:path>
            </a:pathLst>
          </a:custGeom>
          <a:solidFill>
            <a:srgbClr val="A6A8A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" name="object 1297"/>
          <p:cNvSpPr/>
          <p:nvPr/>
        </p:nvSpPr>
        <p:spPr>
          <a:xfrm>
            <a:off x="6518554" y="1267371"/>
            <a:ext cx="651967" cy="61506"/>
          </a:xfrm>
          <a:custGeom>
            <a:avLst/>
            <a:gdLst/>
            <a:ahLst/>
            <a:cxnLst/>
            <a:rect l="l" t="t" r="r" b="b"/>
            <a:pathLst>
              <a:path w="651967" h="61506">
                <a:moveTo>
                  <a:pt x="651967" y="61506"/>
                </a:moveTo>
                <a:lnTo>
                  <a:pt x="0" y="61506"/>
                </a:lnTo>
                <a:lnTo>
                  <a:pt x="0" y="0"/>
                </a:lnTo>
                <a:lnTo>
                  <a:pt x="651967" y="0"/>
                </a:lnTo>
                <a:lnTo>
                  <a:pt x="651967" y="61506"/>
                </a:lnTo>
                <a:close/>
              </a:path>
            </a:pathLst>
          </a:custGeom>
          <a:solidFill>
            <a:srgbClr val="A6A8A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" name="object 1298"/>
          <p:cNvSpPr/>
          <p:nvPr/>
        </p:nvSpPr>
        <p:spPr>
          <a:xfrm>
            <a:off x="5965037" y="772122"/>
            <a:ext cx="184518" cy="246786"/>
          </a:xfrm>
          <a:custGeom>
            <a:avLst/>
            <a:gdLst/>
            <a:ahLst/>
            <a:cxnLst/>
            <a:rect l="l" t="t" r="r" b="b"/>
            <a:pathLst>
              <a:path w="184518" h="246786">
                <a:moveTo>
                  <a:pt x="184518" y="246786"/>
                </a:moveTo>
                <a:lnTo>
                  <a:pt x="0" y="246786"/>
                </a:lnTo>
                <a:lnTo>
                  <a:pt x="0" y="0"/>
                </a:lnTo>
                <a:lnTo>
                  <a:pt x="184518" y="0"/>
                </a:lnTo>
                <a:lnTo>
                  <a:pt x="184518" y="246786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" name="object 1299"/>
          <p:cNvSpPr/>
          <p:nvPr/>
        </p:nvSpPr>
        <p:spPr>
          <a:xfrm>
            <a:off x="6211061" y="401307"/>
            <a:ext cx="184505" cy="185420"/>
          </a:xfrm>
          <a:custGeom>
            <a:avLst/>
            <a:gdLst/>
            <a:ahLst/>
            <a:cxnLst/>
            <a:rect l="l" t="t" r="r" b="b"/>
            <a:pathLst>
              <a:path w="184505" h="185420">
                <a:moveTo>
                  <a:pt x="184505" y="185420"/>
                </a:moveTo>
                <a:lnTo>
                  <a:pt x="0" y="185420"/>
                </a:lnTo>
                <a:lnTo>
                  <a:pt x="0" y="0"/>
                </a:lnTo>
                <a:lnTo>
                  <a:pt x="184505" y="0"/>
                </a:lnTo>
                <a:lnTo>
                  <a:pt x="184505" y="18542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" name="object 1300"/>
          <p:cNvSpPr/>
          <p:nvPr/>
        </p:nvSpPr>
        <p:spPr>
          <a:xfrm>
            <a:off x="5965037" y="1018908"/>
            <a:ext cx="184518" cy="125463"/>
          </a:xfrm>
          <a:custGeom>
            <a:avLst/>
            <a:gdLst/>
            <a:ahLst/>
            <a:cxnLst/>
            <a:rect l="l" t="t" r="r" b="b"/>
            <a:pathLst>
              <a:path w="184518" h="125463">
                <a:moveTo>
                  <a:pt x="184518" y="125463"/>
                </a:moveTo>
                <a:lnTo>
                  <a:pt x="0" y="125463"/>
                </a:lnTo>
                <a:lnTo>
                  <a:pt x="0" y="0"/>
                </a:lnTo>
                <a:lnTo>
                  <a:pt x="184518" y="0"/>
                </a:lnTo>
                <a:lnTo>
                  <a:pt x="184518" y="125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" name="object 1301"/>
          <p:cNvSpPr/>
          <p:nvPr/>
        </p:nvSpPr>
        <p:spPr>
          <a:xfrm>
            <a:off x="6211061" y="586740"/>
            <a:ext cx="184505" cy="557631"/>
          </a:xfrm>
          <a:custGeom>
            <a:avLst/>
            <a:gdLst/>
            <a:ahLst/>
            <a:cxnLst/>
            <a:rect l="l" t="t" r="r" b="b"/>
            <a:pathLst>
              <a:path w="184505" h="557631">
                <a:moveTo>
                  <a:pt x="184505" y="557631"/>
                </a:moveTo>
                <a:lnTo>
                  <a:pt x="0" y="557631"/>
                </a:lnTo>
                <a:lnTo>
                  <a:pt x="0" y="0"/>
                </a:lnTo>
                <a:lnTo>
                  <a:pt x="184505" y="0"/>
                </a:lnTo>
                <a:lnTo>
                  <a:pt x="184505" y="55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" name="object 1302"/>
          <p:cNvSpPr/>
          <p:nvPr/>
        </p:nvSpPr>
        <p:spPr>
          <a:xfrm>
            <a:off x="6849330" y="831840"/>
            <a:ext cx="0" cy="38"/>
          </a:xfrm>
          <a:custGeom>
            <a:avLst/>
            <a:gdLst/>
            <a:ahLst/>
            <a:cxnLst/>
            <a:rect l="l" t="t" r="r" b="b"/>
            <a:pathLst>
              <a:path w="0"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" name="object 1303"/>
          <p:cNvSpPr/>
          <p:nvPr/>
        </p:nvSpPr>
        <p:spPr>
          <a:xfrm>
            <a:off x="6849330" y="501311"/>
            <a:ext cx="330555" cy="564424"/>
          </a:xfrm>
          <a:custGeom>
            <a:avLst/>
            <a:gdLst/>
            <a:ahLst/>
            <a:cxnLst/>
            <a:rect l="l" t="t" r="r" b="b"/>
            <a:pathLst>
              <a:path w="330555" h="564424">
                <a:moveTo>
                  <a:pt x="12797" y="0"/>
                </a:moveTo>
                <a:lnTo>
                  <a:pt x="0" y="330528"/>
                </a:lnTo>
                <a:lnTo>
                  <a:pt x="233921" y="564424"/>
                </a:lnTo>
                <a:lnTo>
                  <a:pt x="242752" y="555244"/>
                </a:lnTo>
                <a:lnTo>
                  <a:pt x="267074" y="525744"/>
                </a:lnTo>
                <a:lnTo>
                  <a:pt x="287910" y="493529"/>
                </a:lnTo>
                <a:lnTo>
                  <a:pt x="304967" y="458888"/>
                </a:lnTo>
                <a:lnTo>
                  <a:pt x="317955" y="422111"/>
                </a:lnTo>
                <a:lnTo>
                  <a:pt x="326582" y="383489"/>
                </a:lnTo>
                <a:lnTo>
                  <a:pt x="330555" y="343311"/>
                </a:lnTo>
                <a:lnTo>
                  <a:pt x="330313" y="327858"/>
                </a:lnTo>
                <a:lnTo>
                  <a:pt x="326341" y="283432"/>
                </a:lnTo>
                <a:lnTo>
                  <a:pt x="317726" y="241935"/>
                </a:lnTo>
                <a:lnTo>
                  <a:pt x="304761" y="203394"/>
                </a:lnTo>
                <a:lnTo>
                  <a:pt x="287740" y="167839"/>
                </a:lnTo>
                <a:lnTo>
                  <a:pt x="266956" y="135301"/>
                </a:lnTo>
                <a:lnTo>
                  <a:pt x="242701" y="105807"/>
                </a:lnTo>
                <a:lnTo>
                  <a:pt x="215196" y="79346"/>
                </a:lnTo>
                <a:lnTo>
                  <a:pt x="184759" y="56149"/>
                </a:lnTo>
                <a:lnTo>
                  <a:pt x="151710" y="36537"/>
                </a:lnTo>
                <a:lnTo>
                  <a:pt x="116333" y="20801"/>
                </a:lnTo>
                <a:lnTo>
                  <a:pt x="78917" y="9232"/>
                </a:lnTo>
                <a:lnTo>
                  <a:pt x="39745" y="2120"/>
                </a:lnTo>
                <a:lnTo>
                  <a:pt x="12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" name="object 1304"/>
          <p:cNvSpPr/>
          <p:nvPr/>
        </p:nvSpPr>
        <p:spPr>
          <a:xfrm>
            <a:off x="6518557" y="501068"/>
            <a:ext cx="556096" cy="661593"/>
          </a:xfrm>
          <a:custGeom>
            <a:avLst/>
            <a:gdLst/>
            <a:ahLst/>
            <a:cxnLst/>
            <a:rect l="l" t="t" r="r" b="b"/>
            <a:pathLst>
              <a:path w="556096" h="661593">
                <a:moveTo>
                  <a:pt x="330771" y="0"/>
                </a:moveTo>
                <a:lnTo>
                  <a:pt x="290172" y="2466"/>
                </a:lnTo>
                <a:lnTo>
                  <a:pt x="251037" y="9673"/>
                </a:lnTo>
                <a:lnTo>
                  <a:pt x="213656" y="21330"/>
                </a:lnTo>
                <a:lnTo>
                  <a:pt x="178319" y="37149"/>
                </a:lnTo>
                <a:lnTo>
                  <a:pt x="145316" y="56840"/>
                </a:lnTo>
                <a:lnTo>
                  <a:pt x="114938" y="80114"/>
                </a:lnTo>
                <a:lnTo>
                  <a:pt x="85869" y="109483"/>
                </a:lnTo>
                <a:lnTo>
                  <a:pt x="60108" y="142345"/>
                </a:lnTo>
                <a:lnTo>
                  <a:pt x="38774" y="176977"/>
                </a:lnTo>
                <a:lnTo>
                  <a:pt x="21982" y="213259"/>
                </a:lnTo>
                <a:lnTo>
                  <a:pt x="9846" y="251072"/>
                </a:lnTo>
                <a:lnTo>
                  <a:pt x="2480" y="290295"/>
                </a:lnTo>
                <a:lnTo>
                  <a:pt x="0" y="330809"/>
                </a:lnTo>
                <a:lnTo>
                  <a:pt x="277" y="344487"/>
                </a:lnTo>
                <a:lnTo>
                  <a:pt x="4356" y="384631"/>
                </a:lnTo>
                <a:lnTo>
                  <a:pt x="13078" y="423214"/>
                </a:lnTo>
                <a:lnTo>
                  <a:pt x="26155" y="459947"/>
                </a:lnTo>
                <a:lnTo>
                  <a:pt x="43295" y="494539"/>
                </a:lnTo>
                <a:lnTo>
                  <a:pt x="64210" y="526699"/>
                </a:lnTo>
                <a:lnTo>
                  <a:pt x="88610" y="556138"/>
                </a:lnTo>
                <a:lnTo>
                  <a:pt x="120233" y="584786"/>
                </a:lnTo>
                <a:lnTo>
                  <a:pt x="153703" y="609085"/>
                </a:lnTo>
                <a:lnTo>
                  <a:pt x="188899" y="628920"/>
                </a:lnTo>
                <a:lnTo>
                  <a:pt x="225700" y="644175"/>
                </a:lnTo>
                <a:lnTo>
                  <a:pt x="263987" y="654736"/>
                </a:lnTo>
                <a:lnTo>
                  <a:pt x="303666" y="660489"/>
                </a:lnTo>
                <a:lnTo>
                  <a:pt x="330771" y="661593"/>
                </a:lnTo>
                <a:lnTo>
                  <a:pt x="344453" y="661316"/>
                </a:lnTo>
                <a:lnTo>
                  <a:pt x="384604" y="657235"/>
                </a:lnTo>
                <a:lnTo>
                  <a:pt x="423189" y="648509"/>
                </a:lnTo>
                <a:lnTo>
                  <a:pt x="459919" y="635428"/>
                </a:lnTo>
                <a:lnTo>
                  <a:pt x="494506" y="618283"/>
                </a:lnTo>
                <a:lnTo>
                  <a:pt x="526661" y="597364"/>
                </a:lnTo>
                <a:lnTo>
                  <a:pt x="556096" y="572962"/>
                </a:lnTo>
                <a:lnTo>
                  <a:pt x="330796" y="330809"/>
                </a:lnTo>
                <a:lnTo>
                  <a:pt x="33077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" name="object 1305"/>
          <p:cNvSpPr/>
          <p:nvPr/>
        </p:nvSpPr>
        <p:spPr>
          <a:xfrm>
            <a:off x="6986054" y="1390383"/>
            <a:ext cx="184467" cy="61506"/>
          </a:xfrm>
          <a:custGeom>
            <a:avLst/>
            <a:gdLst/>
            <a:ahLst/>
            <a:cxnLst/>
            <a:rect l="l" t="t" r="r" b="b"/>
            <a:pathLst>
              <a:path w="184467" h="61506">
                <a:moveTo>
                  <a:pt x="0" y="61506"/>
                </a:moveTo>
                <a:lnTo>
                  <a:pt x="184467" y="61506"/>
                </a:lnTo>
                <a:lnTo>
                  <a:pt x="184467" y="0"/>
                </a:lnTo>
                <a:lnTo>
                  <a:pt x="0" y="0"/>
                </a:lnTo>
                <a:lnTo>
                  <a:pt x="0" y="61506"/>
                </a:lnTo>
                <a:close/>
              </a:path>
            </a:pathLst>
          </a:custGeom>
          <a:solidFill>
            <a:srgbClr val="29646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" name="object 1306"/>
          <p:cNvSpPr/>
          <p:nvPr/>
        </p:nvSpPr>
        <p:spPr>
          <a:xfrm>
            <a:off x="6518592" y="1390383"/>
            <a:ext cx="405968" cy="61506"/>
          </a:xfrm>
          <a:custGeom>
            <a:avLst/>
            <a:gdLst/>
            <a:ahLst/>
            <a:cxnLst/>
            <a:rect l="l" t="t" r="r" b="b"/>
            <a:pathLst>
              <a:path w="405968" h="61506">
                <a:moveTo>
                  <a:pt x="0" y="61506"/>
                </a:moveTo>
                <a:lnTo>
                  <a:pt x="405968" y="61506"/>
                </a:lnTo>
                <a:lnTo>
                  <a:pt x="405968" y="0"/>
                </a:lnTo>
                <a:lnTo>
                  <a:pt x="0" y="0"/>
                </a:lnTo>
                <a:lnTo>
                  <a:pt x="0" y="61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" name="object 1307"/>
          <p:cNvSpPr/>
          <p:nvPr/>
        </p:nvSpPr>
        <p:spPr>
          <a:xfrm>
            <a:off x="5719064" y="1390383"/>
            <a:ext cx="676516" cy="61506"/>
          </a:xfrm>
          <a:custGeom>
            <a:avLst/>
            <a:gdLst/>
            <a:ahLst/>
            <a:cxnLst/>
            <a:rect l="l" t="t" r="r" b="b"/>
            <a:pathLst>
              <a:path w="676516" h="61506">
                <a:moveTo>
                  <a:pt x="0" y="61506"/>
                </a:moveTo>
                <a:lnTo>
                  <a:pt x="676516" y="61506"/>
                </a:lnTo>
                <a:lnTo>
                  <a:pt x="676516" y="0"/>
                </a:lnTo>
                <a:lnTo>
                  <a:pt x="0" y="0"/>
                </a:lnTo>
                <a:lnTo>
                  <a:pt x="0" y="61506"/>
                </a:lnTo>
                <a:close/>
              </a:path>
            </a:pathLst>
          </a:custGeom>
          <a:solidFill>
            <a:srgbClr val="29646A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596"/>
            <a:ext cx="10692003" cy="7536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0777" y="2862998"/>
            <a:ext cx="73806" cy="78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45984" y="3268831"/>
            <a:ext cx="155105" cy="1667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86704" y="3364826"/>
            <a:ext cx="146781" cy="157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048806" y="3993697"/>
            <a:ext cx="57795" cy="615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92537" y="2963937"/>
            <a:ext cx="80979" cy="872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06742" y="2707971"/>
            <a:ext cx="47892" cy="51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16462" y="2279404"/>
            <a:ext cx="147741" cy="158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178676" y="2433062"/>
            <a:ext cx="108692" cy="1159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455053" y="2567126"/>
            <a:ext cx="84542" cy="922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78383" y="3344217"/>
            <a:ext cx="139147" cy="14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2466775" y="2995537"/>
            <a:ext cx="96006" cy="1038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2356691" y="2900794"/>
            <a:ext cx="31784" cy="355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3012513" y="2069772"/>
            <a:ext cx="42267" cy="443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2968213" y="2345365"/>
            <a:ext cx="98512" cy="1055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2749096" y="1792663"/>
            <a:ext cx="57083" cy="587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900243" y="2611098"/>
            <a:ext cx="62794" cy="6834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999878" y="2293441"/>
            <a:ext cx="40920" cy="405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973779" y="2510104"/>
            <a:ext cx="32702" cy="355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3956317" y="2719531"/>
            <a:ext cx="76567" cy="811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3952468" y="3132175"/>
            <a:ext cx="122394" cy="13128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3489996" y="4327568"/>
            <a:ext cx="77039" cy="855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566796" y="4489670"/>
            <a:ext cx="98838" cy="1060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36093" y="4276318"/>
            <a:ext cx="23634" cy="2592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50202" y="2170922"/>
            <a:ext cx="85026" cy="926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446038" y="4214622"/>
            <a:ext cx="107066" cy="11453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368801" y="4212433"/>
            <a:ext cx="106870" cy="1144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724354" y="4364991"/>
            <a:ext cx="84734" cy="9256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2214005" y="3928254"/>
            <a:ext cx="41437" cy="410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780381" y="2796217"/>
            <a:ext cx="48875" cy="5211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646872" y="2453043"/>
            <a:ext cx="24066" cy="259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2451188" y="3414624"/>
            <a:ext cx="26098" cy="2846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2828947" y="3801211"/>
            <a:ext cx="34267" cy="3598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3082044" y="3877382"/>
            <a:ext cx="80281" cy="8681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4078097" y="4128589"/>
            <a:ext cx="69633" cy="7561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4857661" y="3779388"/>
            <a:ext cx="64350" cy="6907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5291647" y="2871806"/>
            <a:ext cx="100700" cy="1096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4501773" y="1587064"/>
            <a:ext cx="132735" cy="1439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5331517" y="1370500"/>
            <a:ext cx="92979" cy="9877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5677670" y="2108915"/>
            <a:ext cx="79461" cy="8613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6056655" y="3578530"/>
            <a:ext cx="29591" cy="3256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6163626" y="3702925"/>
            <a:ext cx="112372" cy="12151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6569005" y="4617229"/>
            <a:ext cx="59202" cy="6242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4702401" y="4024140"/>
            <a:ext cx="81501" cy="8791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3732910" y="3366935"/>
            <a:ext cx="31813" cy="3440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2895168" y="2387778"/>
            <a:ext cx="30327" cy="3286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2795366" y="1814586"/>
            <a:ext cx="64978" cy="6994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375512" y="1526894"/>
            <a:ext cx="121008" cy="12846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577161" y="2106753"/>
            <a:ext cx="106068" cy="1138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245047" y="4075902"/>
            <a:ext cx="60907" cy="6374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2082803" y="3173814"/>
            <a:ext cx="48155" cy="5151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1818246" y="1997758"/>
            <a:ext cx="113866" cy="12269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1591775" y="1927603"/>
            <a:ext cx="117301" cy="12715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2342954" y="1567918"/>
            <a:ext cx="65816" cy="7019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2093254" y="2480587"/>
            <a:ext cx="106988" cy="11463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2382173" y="3032518"/>
            <a:ext cx="91586" cy="9775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2750407" y="3319306"/>
            <a:ext cx="120944" cy="12809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2582727" y="3941052"/>
            <a:ext cx="85397" cy="9291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852601" y="2812123"/>
            <a:ext cx="30035" cy="3274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1168195" y="3047530"/>
            <a:ext cx="58611" cy="6212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1370554" y="2317475"/>
            <a:ext cx="122268" cy="13152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2781424" y="2144790"/>
            <a:ext cx="105201" cy="11118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2199524" y="4336836"/>
            <a:ext cx="75490" cy="8032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2243224" y="4012723"/>
            <a:ext cx="75922" cy="8049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3278166" y="4348121"/>
            <a:ext cx="73998" cy="7884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3514381" y="4162692"/>
            <a:ext cx="30505" cy="3366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3279880" y="2807331"/>
            <a:ext cx="34464" cy="3593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2278202" y="1593992"/>
            <a:ext cx="83431" cy="8947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1844990" y="2467710"/>
            <a:ext cx="108264" cy="11557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817933" y="2517853"/>
            <a:ext cx="81053" cy="8724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0" y="2541087"/>
            <a:ext cx="53400" cy="109336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428774" y="3609775"/>
            <a:ext cx="43639" cy="4512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539245" y="3546359"/>
            <a:ext cx="49132" cy="52023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821201" y="3973116"/>
            <a:ext cx="118012" cy="12813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1475182" y="4405144"/>
            <a:ext cx="68083" cy="74246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2606626" y="3975460"/>
            <a:ext cx="76202" cy="8101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1486751" y="3227786"/>
            <a:ext cx="96316" cy="104144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1667574" y="4077070"/>
            <a:ext cx="41019" cy="4097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1653007" y="4014934"/>
            <a:ext cx="90740" cy="9706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2873847" y="3219093"/>
            <a:ext cx="47888" cy="5157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4288370" y="3277296"/>
            <a:ext cx="34277" cy="3574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4529809" y="3603679"/>
            <a:ext cx="51019" cy="5367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4315441" y="2780981"/>
            <a:ext cx="120559" cy="127788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3958834" y="2411852"/>
            <a:ext cx="107056" cy="11455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3589406" y="1632364"/>
            <a:ext cx="123468" cy="13218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3182061" y="1803215"/>
            <a:ext cx="128406" cy="13892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3695028" y="1749211"/>
            <a:ext cx="60513" cy="6367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3865542" y="1695255"/>
            <a:ext cx="74124" cy="79143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3832411" y="2581068"/>
            <a:ext cx="65091" cy="69429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3982284" y="2829096"/>
            <a:ext cx="88895" cy="93716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4283092" y="2552431"/>
            <a:ext cx="45105" cy="4635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4802875" y="2814332"/>
            <a:ext cx="36408" cy="39636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172262" y="4621060"/>
            <a:ext cx="24104" cy="2592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1110461" y="3047194"/>
            <a:ext cx="122017" cy="129073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750780" y="2078394"/>
            <a:ext cx="121989" cy="131137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3395824" y="3054191"/>
            <a:ext cx="64988" cy="69931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4077766" y="3719512"/>
            <a:ext cx="104871" cy="110815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3838392" y="4234190"/>
            <a:ext cx="89373" cy="93757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5306151" y="3914969"/>
            <a:ext cx="105413" cy="111559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5181634" y="2182896"/>
            <a:ext cx="117430" cy="127659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5163172" y="1724901"/>
            <a:ext cx="32359" cy="34785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4774536" y="1592732"/>
            <a:ext cx="105201" cy="111240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2378077" y="2796570"/>
            <a:ext cx="154796" cy="166461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3376140" y="2845715"/>
            <a:ext cx="138601" cy="148993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3275003" y="3246658"/>
            <a:ext cx="157122" cy="168041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3327339" y="2044910"/>
            <a:ext cx="78902" cy="85488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2227588" y="2344060"/>
            <a:ext cx="133247" cy="144708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4419522" y="2353775"/>
            <a:ext cx="116535" cy="126959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4095358" y="2468266"/>
            <a:ext cx="48423" cy="51925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4462714" y="2757996"/>
            <a:ext cx="83989" cy="91777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4643024" y="3608266"/>
            <a:ext cx="139786" cy="149647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4430040" y="4501532"/>
            <a:ext cx="121656" cy="128985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4346810" y="3456713"/>
            <a:ext cx="58705" cy="62129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3830525" y="3006710"/>
            <a:ext cx="138191" cy="146261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4188075" y="2395556"/>
            <a:ext cx="134012" cy="145363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4874019" y="2140378"/>
            <a:ext cx="92302" cy="9810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5180597" y="2599762"/>
            <a:ext cx="73748" cy="76717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5145871" y="3003806"/>
            <a:ext cx="155351" cy="166786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5486458" y="3100016"/>
            <a:ext cx="146664" cy="157674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6048304" y="3728479"/>
            <a:ext cx="58223" cy="61590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5592463" y="2699111"/>
            <a:ext cx="80753" cy="86868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5306325" y="2442653"/>
            <a:ext cx="48121" cy="51775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5416022" y="2014715"/>
            <a:ext cx="147901" cy="158474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6178191" y="2168149"/>
            <a:ext cx="108865" cy="115981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6454741" y="2302495"/>
            <a:ext cx="84512" cy="91935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6778341" y="3079194"/>
            <a:ext cx="138979" cy="149475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7466642" y="2730435"/>
            <a:ext cx="95775" cy="103813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7356588" y="2637200"/>
            <a:ext cx="31534" cy="35209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" name="object 130"/>
          <p:cNvSpPr/>
          <p:nvPr/>
        </p:nvSpPr>
        <p:spPr>
          <a:xfrm>
            <a:off x="8012369" y="1804460"/>
            <a:ext cx="42491" cy="44657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7968281" y="2080380"/>
            <a:ext cx="98261" cy="105779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7749127" y="1527885"/>
            <a:ext cx="56698" cy="58630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6899814" y="2346007"/>
            <a:ext cx="63608" cy="69011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7999443" y="2028364"/>
            <a:ext cx="41256" cy="40368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8973425" y="2245055"/>
            <a:ext cx="32524" cy="35242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8956324" y="2454505"/>
            <a:ext cx="76280" cy="81110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8951990" y="2866752"/>
            <a:ext cx="122392" cy="131837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" name="object 138"/>
          <p:cNvSpPr/>
          <p:nvPr/>
        </p:nvSpPr>
        <p:spPr>
          <a:xfrm>
            <a:off x="8487691" y="4062473"/>
            <a:ext cx="79047" cy="85806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6566600" y="4224846"/>
            <a:ext cx="98812" cy="105941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5135892" y="4011422"/>
            <a:ext cx="23749" cy="25793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3100184" y="3925363"/>
            <a:ext cx="81410" cy="87757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3071227" y="4615310"/>
            <a:ext cx="66574" cy="70828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2301091" y="4717813"/>
            <a:ext cx="34273" cy="35682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" name="object 144"/>
          <p:cNvSpPr/>
          <p:nvPr/>
        </p:nvSpPr>
        <p:spPr>
          <a:xfrm>
            <a:off x="2127067" y="3636486"/>
            <a:ext cx="101089" cy="110161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" name="object 145"/>
          <p:cNvSpPr/>
          <p:nvPr/>
        </p:nvSpPr>
        <p:spPr>
          <a:xfrm>
            <a:off x="2212200" y="2682862"/>
            <a:ext cx="31991" cy="35242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" name="object 146"/>
          <p:cNvSpPr/>
          <p:nvPr/>
        </p:nvSpPr>
        <p:spPr>
          <a:xfrm>
            <a:off x="2770319" y="2716825"/>
            <a:ext cx="35275" cy="36585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" name="object 147"/>
          <p:cNvSpPr/>
          <p:nvPr/>
        </p:nvSpPr>
        <p:spPr>
          <a:xfrm>
            <a:off x="4742681" y="3044088"/>
            <a:ext cx="68560" cy="74912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" name="object 148"/>
          <p:cNvSpPr/>
          <p:nvPr/>
        </p:nvSpPr>
        <p:spPr>
          <a:xfrm>
            <a:off x="5150063" y="1906020"/>
            <a:ext cx="85005" cy="92455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" name="object 149"/>
          <p:cNvSpPr/>
          <p:nvPr/>
        </p:nvSpPr>
        <p:spPr>
          <a:xfrm>
            <a:off x="5445845" y="3949773"/>
            <a:ext cx="107061" cy="114472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" name="object 150"/>
          <p:cNvSpPr/>
          <p:nvPr/>
        </p:nvSpPr>
        <p:spPr>
          <a:xfrm>
            <a:off x="5368607" y="3947446"/>
            <a:ext cx="107179" cy="114686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" name="object 151"/>
          <p:cNvSpPr/>
          <p:nvPr/>
        </p:nvSpPr>
        <p:spPr>
          <a:xfrm>
            <a:off x="5724038" y="4099982"/>
            <a:ext cx="84887" cy="92613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" name="object 152"/>
          <p:cNvSpPr/>
          <p:nvPr/>
        </p:nvSpPr>
        <p:spPr>
          <a:xfrm>
            <a:off x="7213763" y="3662998"/>
            <a:ext cx="41568" cy="41247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" name="object 153"/>
          <p:cNvSpPr/>
          <p:nvPr/>
        </p:nvSpPr>
        <p:spPr>
          <a:xfrm>
            <a:off x="6780186" y="2531602"/>
            <a:ext cx="48832" cy="51724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" name="object 154"/>
          <p:cNvSpPr/>
          <p:nvPr/>
        </p:nvSpPr>
        <p:spPr>
          <a:xfrm>
            <a:off x="6646786" y="2187829"/>
            <a:ext cx="24079" cy="26073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" name="object 155"/>
          <p:cNvSpPr/>
          <p:nvPr/>
        </p:nvSpPr>
        <p:spPr>
          <a:xfrm>
            <a:off x="7451115" y="3149270"/>
            <a:ext cx="25692" cy="28778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" name="object 156"/>
          <p:cNvSpPr/>
          <p:nvPr/>
        </p:nvSpPr>
        <p:spPr>
          <a:xfrm>
            <a:off x="7828912" y="3536333"/>
            <a:ext cx="34241" cy="35696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" name="object 157"/>
          <p:cNvSpPr/>
          <p:nvPr/>
        </p:nvSpPr>
        <p:spPr>
          <a:xfrm>
            <a:off x="8081735" y="3612324"/>
            <a:ext cx="79858" cy="86640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" name="object 158"/>
          <p:cNvSpPr/>
          <p:nvPr/>
        </p:nvSpPr>
        <p:spPr>
          <a:xfrm>
            <a:off x="9076083" y="3864000"/>
            <a:ext cx="71257" cy="75287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" name="object 159"/>
          <p:cNvSpPr/>
          <p:nvPr/>
        </p:nvSpPr>
        <p:spPr>
          <a:xfrm>
            <a:off x="9857580" y="3514059"/>
            <a:ext cx="63888" cy="69436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" name="object 160"/>
          <p:cNvSpPr/>
          <p:nvPr/>
        </p:nvSpPr>
        <p:spPr>
          <a:xfrm>
            <a:off x="10291305" y="2606683"/>
            <a:ext cx="100854" cy="109590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" name="object 161"/>
          <p:cNvSpPr/>
          <p:nvPr/>
        </p:nvSpPr>
        <p:spPr>
          <a:xfrm>
            <a:off x="9501423" y="1321576"/>
            <a:ext cx="132837" cy="144382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" name="object 162"/>
          <p:cNvSpPr/>
          <p:nvPr/>
        </p:nvSpPr>
        <p:spPr>
          <a:xfrm>
            <a:off x="10331263" y="1105516"/>
            <a:ext cx="92865" cy="98897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" name="object 163"/>
          <p:cNvSpPr/>
          <p:nvPr/>
        </p:nvSpPr>
        <p:spPr>
          <a:xfrm>
            <a:off x="10677214" y="1853252"/>
            <a:ext cx="14789" cy="66918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" name="object 164"/>
          <p:cNvSpPr/>
          <p:nvPr/>
        </p:nvSpPr>
        <p:spPr>
          <a:xfrm>
            <a:off x="9702170" y="3759046"/>
            <a:ext cx="81579" cy="87636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" name="object 165"/>
          <p:cNvSpPr/>
          <p:nvPr/>
        </p:nvSpPr>
        <p:spPr>
          <a:xfrm>
            <a:off x="8732825" y="3102026"/>
            <a:ext cx="31826" cy="33782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" name="object 166"/>
          <p:cNvSpPr/>
          <p:nvPr/>
        </p:nvSpPr>
        <p:spPr>
          <a:xfrm>
            <a:off x="7895387" y="2122716"/>
            <a:ext cx="30340" cy="32562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" name="object 167"/>
          <p:cNvSpPr/>
          <p:nvPr/>
        </p:nvSpPr>
        <p:spPr>
          <a:xfrm>
            <a:off x="7795105" y="1549524"/>
            <a:ext cx="65102" cy="69533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" name="object 168"/>
          <p:cNvSpPr/>
          <p:nvPr/>
        </p:nvSpPr>
        <p:spPr>
          <a:xfrm>
            <a:off x="6375227" y="1261938"/>
            <a:ext cx="121136" cy="128355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" name="object 169"/>
          <p:cNvSpPr/>
          <p:nvPr/>
        </p:nvSpPr>
        <p:spPr>
          <a:xfrm>
            <a:off x="5576671" y="1841992"/>
            <a:ext cx="106290" cy="113886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" name="object 170"/>
          <p:cNvSpPr/>
          <p:nvPr/>
        </p:nvSpPr>
        <p:spPr>
          <a:xfrm>
            <a:off x="3411166" y="2212748"/>
            <a:ext cx="122644" cy="131717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" name="object 171"/>
          <p:cNvSpPr/>
          <p:nvPr/>
        </p:nvSpPr>
        <p:spPr>
          <a:xfrm>
            <a:off x="3108315" y="2321680"/>
            <a:ext cx="41742" cy="44618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" name="object 172"/>
          <p:cNvSpPr/>
          <p:nvPr/>
        </p:nvSpPr>
        <p:spPr>
          <a:xfrm>
            <a:off x="2578965" y="2921588"/>
            <a:ext cx="50518" cy="53372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" name="object 173"/>
          <p:cNvSpPr/>
          <p:nvPr/>
        </p:nvSpPr>
        <p:spPr>
          <a:xfrm>
            <a:off x="1814167" y="2926173"/>
            <a:ext cx="43664" cy="45528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" name="object 174"/>
          <p:cNvSpPr/>
          <p:nvPr/>
        </p:nvSpPr>
        <p:spPr>
          <a:xfrm>
            <a:off x="2309820" y="3747660"/>
            <a:ext cx="34307" cy="36107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" name="object 175"/>
          <p:cNvSpPr/>
          <p:nvPr/>
        </p:nvSpPr>
        <p:spPr>
          <a:xfrm>
            <a:off x="2436539" y="3898404"/>
            <a:ext cx="42805" cy="45038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" name="object 176"/>
          <p:cNvSpPr/>
          <p:nvPr/>
        </p:nvSpPr>
        <p:spPr>
          <a:xfrm>
            <a:off x="3006151" y="3723208"/>
            <a:ext cx="51983" cy="56715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" name="object 177"/>
          <p:cNvSpPr/>
          <p:nvPr/>
        </p:nvSpPr>
        <p:spPr>
          <a:xfrm>
            <a:off x="3699659" y="4044291"/>
            <a:ext cx="125388" cy="133902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" name="object 178"/>
          <p:cNvSpPr/>
          <p:nvPr/>
        </p:nvSpPr>
        <p:spPr>
          <a:xfrm>
            <a:off x="4182893" y="4039418"/>
            <a:ext cx="108726" cy="118161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" name="object 179"/>
          <p:cNvSpPr/>
          <p:nvPr/>
        </p:nvSpPr>
        <p:spPr>
          <a:xfrm>
            <a:off x="4679987" y="4121825"/>
            <a:ext cx="125401" cy="133603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" name="object 180"/>
          <p:cNvSpPr/>
          <p:nvPr/>
        </p:nvSpPr>
        <p:spPr>
          <a:xfrm>
            <a:off x="4874224" y="3764874"/>
            <a:ext cx="85387" cy="92943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" name="object 181"/>
          <p:cNvSpPr/>
          <p:nvPr/>
        </p:nvSpPr>
        <p:spPr>
          <a:xfrm>
            <a:off x="5244940" y="3810946"/>
            <a:ext cx="60294" cy="63486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" name="object 182"/>
          <p:cNvSpPr/>
          <p:nvPr/>
        </p:nvSpPr>
        <p:spPr>
          <a:xfrm>
            <a:off x="7082861" y="2908956"/>
            <a:ext cx="48011" cy="51569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" name="object 183"/>
          <p:cNvSpPr/>
          <p:nvPr/>
        </p:nvSpPr>
        <p:spPr>
          <a:xfrm>
            <a:off x="6818214" y="1733006"/>
            <a:ext cx="113580" cy="122495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" name="object 184"/>
          <p:cNvSpPr/>
          <p:nvPr/>
        </p:nvSpPr>
        <p:spPr>
          <a:xfrm>
            <a:off x="6591655" y="1662562"/>
            <a:ext cx="116989" cy="127335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" name="object 185"/>
          <p:cNvSpPr/>
          <p:nvPr/>
        </p:nvSpPr>
        <p:spPr>
          <a:xfrm>
            <a:off x="7342951" y="1302785"/>
            <a:ext cx="65441" cy="70052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" name="object 186"/>
          <p:cNvSpPr/>
          <p:nvPr/>
        </p:nvSpPr>
        <p:spPr>
          <a:xfrm>
            <a:off x="7093319" y="2215426"/>
            <a:ext cx="106754" cy="114773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" name="object 187"/>
          <p:cNvSpPr/>
          <p:nvPr/>
        </p:nvSpPr>
        <p:spPr>
          <a:xfrm>
            <a:off x="7382068" y="2767480"/>
            <a:ext cx="91674" cy="98016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" name="object 188"/>
          <p:cNvSpPr/>
          <p:nvPr/>
        </p:nvSpPr>
        <p:spPr>
          <a:xfrm>
            <a:off x="7750515" y="3054397"/>
            <a:ext cx="120599" cy="128047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" name="object 189"/>
          <p:cNvSpPr/>
          <p:nvPr/>
        </p:nvSpPr>
        <p:spPr>
          <a:xfrm>
            <a:off x="7582452" y="3676028"/>
            <a:ext cx="85355" cy="92881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" name="object 190"/>
          <p:cNvSpPr/>
          <p:nvPr/>
        </p:nvSpPr>
        <p:spPr>
          <a:xfrm>
            <a:off x="5852223" y="2547417"/>
            <a:ext cx="29794" cy="32232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" name="object 191"/>
          <p:cNvSpPr/>
          <p:nvPr/>
        </p:nvSpPr>
        <p:spPr>
          <a:xfrm>
            <a:off x="6168117" y="2782447"/>
            <a:ext cx="58489" cy="62233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" name="object 192"/>
          <p:cNvSpPr/>
          <p:nvPr/>
        </p:nvSpPr>
        <p:spPr>
          <a:xfrm>
            <a:off x="6370397" y="2054577"/>
            <a:ext cx="122517" cy="129343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" name="object 193"/>
          <p:cNvSpPr/>
          <p:nvPr/>
        </p:nvSpPr>
        <p:spPr>
          <a:xfrm>
            <a:off x="7781438" y="1879728"/>
            <a:ext cx="104945" cy="111180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" name="object 194"/>
          <p:cNvSpPr/>
          <p:nvPr/>
        </p:nvSpPr>
        <p:spPr>
          <a:xfrm>
            <a:off x="7199103" y="4071897"/>
            <a:ext cx="75827" cy="80058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" name="object 195"/>
          <p:cNvSpPr/>
          <p:nvPr/>
        </p:nvSpPr>
        <p:spPr>
          <a:xfrm>
            <a:off x="7243042" y="3747816"/>
            <a:ext cx="75739" cy="80399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" name="object 196"/>
          <p:cNvSpPr/>
          <p:nvPr/>
        </p:nvSpPr>
        <p:spPr>
          <a:xfrm>
            <a:off x="8278062" y="4085166"/>
            <a:ext cx="73686" cy="76674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" name="object 197"/>
          <p:cNvSpPr/>
          <p:nvPr/>
        </p:nvSpPr>
        <p:spPr>
          <a:xfrm>
            <a:off x="8514130" y="3897947"/>
            <a:ext cx="30632" cy="33185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" name="object 198"/>
          <p:cNvSpPr/>
          <p:nvPr/>
        </p:nvSpPr>
        <p:spPr>
          <a:xfrm>
            <a:off x="8279773" y="2542314"/>
            <a:ext cx="34357" cy="35918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" name="object 199"/>
          <p:cNvSpPr/>
          <p:nvPr/>
        </p:nvSpPr>
        <p:spPr>
          <a:xfrm>
            <a:off x="7277983" y="1327209"/>
            <a:ext cx="83684" cy="91289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" name="object 200"/>
          <p:cNvSpPr/>
          <p:nvPr/>
        </p:nvSpPr>
        <p:spPr>
          <a:xfrm>
            <a:off x="6844755" y="2202583"/>
            <a:ext cx="108405" cy="115536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" name="object 201"/>
          <p:cNvSpPr/>
          <p:nvPr/>
        </p:nvSpPr>
        <p:spPr>
          <a:xfrm>
            <a:off x="5817640" y="2252557"/>
            <a:ext cx="81294" cy="87616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" name="object 202"/>
          <p:cNvSpPr/>
          <p:nvPr/>
        </p:nvSpPr>
        <p:spPr>
          <a:xfrm>
            <a:off x="4332804" y="2190267"/>
            <a:ext cx="79835" cy="86266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" name="object 203"/>
          <p:cNvSpPr/>
          <p:nvPr/>
        </p:nvSpPr>
        <p:spPr>
          <a:xfrm>
            <a:off x="4952801" y="2276047"/>
            <a:ext cx="100232" cy="109294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" name="object 204"/>
          <p:cNvSpPr/>
          <p:nvPr/>
        </p:nvSpPr>
        <p:spPr>
          <a:xfrm>
            <a:off x="5428476" y="3344744"/>
            <a:ext cx="43102" cy="45053"/>
          </a:xfrm>
          <a:prstGeom prst="rect">
            <a:avLst/>
          </a:prstGeom>
          <a:blipFill>
            <a:blip r:embed="rId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" name="object 205"/>
          <p:cNvSpPr/>
          <p:nvPr/>
        </p:nvSpPr>
        <p:spPr>
          <a:xfrm>
            <a:off x="5539363" y="3281372"/>
            <a:ext cx="48522" cy="51872"/>
          </a:xfrm>
          <a:prstGeom prst="rect">
            <a:avLst/>
          </a:prstGeom>
          <a:blipFill>
            <a:blip r:embed="rId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" name="object 206"/>
          <p:cNvSpPr/>
          <p:nvPr/>
        </p:nvSpPr>
        <p:spPr>
          <a:xfrm>
            <a:off x="5820799" y="3708202"/>
            <a:ext cx="118375" cy="127953"/>
          </a:xfrm>
          <a:prstGeom prst="rect">
            <a:avLst/>
          </a:prstGeom>
          <a:blipFill>
            <a:blip r:embed="rId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" name="object 207"/>
          <p:cNvSpPr/>
          <p:nvPr/>
        </p:nvSpPr>
        <p:spPr>
          <a:xfrm>
            <a:off x="6475036" y="4139909"/>
            <a:ext cx="68155" cy="74364"/>
          </a:xfrm>
          <a:prstGeom prst="rect">
            <a:avLst/>
          </a:prstGeom>
          <a:blipFill>
            <a:blip r:embed="rId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" name="object 208"/>
          <p:cNvSpPr/>
          <p:nvPr/>
        </p:nvSpPr>
        <p:spPr>
          <a:xfrm>
            <a:off x="7606248" y="3710504"/>
            <a:ext cx="76696" cy="80773"/>
          </a:xfrm>
          <a:prstGeom prst="rect">
            <a:avLst/>
          </a:prstGeom>
          <a:blipFill>
            <a:blip r:embed="rId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" name="object 209"/>
          <p:cNvSpPr/>
          <p:nvPr/>
        </p:nvSpPr>
        <p:spPr>
          <a:xfrm>
            <a:off x="6486514" y="2962710"/>
            <a:ext cx="96063" cy="104070"/>
          </a:xfrm>
          <a:prstGeom prst="rect">
            <a:avLst/>
          </a:prstGeom>
          <a:blipFill>
            <a:blip r:embed="rId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" name="object 210"/>
          <p:cNvSpPr/>
          <p:nvPr/>
        </p:nvSpPr>
        <p:spPr>
          <a:xfrm>
            <a:off x="6667249" y="3812143"/>
            <a:ext cx="40966" cy="40873"/>
          </a:xfrm>
          <a:prstGeom prst="rect">
            <a:avLst/>
          </a:prstGeom>
          <a:blipFill>
            <a:blip r:embed="rId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" name="object 211"/>
          <p:cNvSpPr/>
          <p:nvPr/>
        </p:nvSpPr>
        <p:spPr>
          <a:xfrm>
            <a:off x="6652980" y="3749952"/>
            <a:ext cx="90502" cy="97363"/>
          </a:xfrm>
          <a:prstGeom prst="rect">
            <a:avLst/>
          </a:prstGeom>
          <a:blipFill>
            <a:blip r:embed="rId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" name="object 212"/>
          <p:cNvSpPr/>
          <p:nvPr/>
        </p:nvSpPr>
        <p:spPr>
          <a:xfrm>
            <a:off x="7873974" y="2954172"/>
            <a:ext cx="47510" cy="51190"/>
          </a:xfrm>
          <a:prstGeom prst="rect">
            <a:avLst/>
          </a:prstGeom>
          <a:blipFill>
            <a:blip r:embed="rId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" name="object 213"/>
          <p:cNvSpPr/>
          <p:nvPr/>
        </p:nvSpPr>
        <p:spPr>
          <a:xfrm>
            <a:off x="9288078" y="3012596"/>
            <a:ext cx="34038" cy="35517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" name="object 214"/>
          <p:cNvSpPr/>
          <p:nvPr/>
        </p:nvSpPr>
        <p:spPr>
          <a:xfrm>
            <a:off x="9529362" y="3338875"/>
            <a:ext cx="51123" cy="53644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" name="object 215"/>
          <p:cNvSpPr/>
          <p:nvPr/>
        </p:nvSpPr>
        <p:spPr>
          <a:xfrm>
            <a:off x="9315100" y="2515768"/>
            <a:ext cx="120536" cy="128123"/>
          </a:xfrm>
          <a:prstGeom prst="rect">
            <a:avLst/>
          </a:prstGeom>
          <a:blipFill>
            <a:blip r:embed="rId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" name="object 216"/>
          <p:cNvSpPr/>
          <p:nvPr/>
        </p:nvSpPr>
        <p:spPr>
          <a:xfrm>
            <a:off x="8958626" y="2147169"/>
            <a:ext cx="107114" cy="114684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" name="object 217"/>
          <p:cNvSpPr/>
          <p:nvPr/>
        </p:nvSpPr>
        <p:spPr>
          <a:xfrm>
            <a:off x="8589359" y="1367159"/>
            <a:ext cx="123308" cy="132334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" name="object 218"/>
          <p:cNvSpPr/>
          <p:nvPr/>
        </p:nvSpPr>
        <p:spPr>
          <a:xfrm>
            <a:off x="8181873" y="1538210"/>
            <a:ext cx="128222" cy="138743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" name="object 219"/>
          <p:cNvSpPr/>
          <p:nvPr/>
        </p:nvSpPr>
        <p:spPr>
          <a:xfrm>
            <a:off x="8694921" y="1484223"/>
            <a:ext cx="60534" cy="63565"/>
          </a:xfrm>
          <a:prstGeom prst="rect">
            <a:avLst/>
          </a:prstGeom>
          <a:blipFill>
            <a:blip r:embed="rId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" name="object 220"/>
          <p:cNvSpPr/>
          <p:nvPr/>
        </p:nvSpPr>
        <p:spPr>
          <a:xfrm>
            <a:off x="8865365" y="1430386"/>
            <a:ext cx="73757" cy="79111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" name="object 221"/>
          <p:cNvSpPr/>
          <p:nvPr/>
        </p:nvSpPr>
        <p:spPr>
          <a:xfrm>
            <a:off x="8832360" y="2315880"/>
            <a:ext cx="64637" cy="69689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" name="object 222"/>
          <p:cNvSpPr/>
          <p:nvPr/>
        </p:nvSpPr>
        <p:spPr>
          <a:xfrm>
            <a:off x="8982260" y="2563954"/>
            <a:ext cx="88762" cy="93864"/>
          </a:xfrm>
          <a:prstGeom prst="rect">
            <a:avLst/>
          </a:prstGeom>
          <a:blipFill>
            <a:blip r:embed="rId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" name="object 223"/>
          <p:cNvSpPr/>
          <p:nvPr/>
        </p:nvSpPr>
        <p:spPr>
          <a:xfrm>
            <a:off x="9283388" y="2287817"/>
            <a:ext cx="44431" cy="48847"/>
          </a:xfrm>
          <a:prstGeom prst="rect">
            <a:avLst/>
          </a:prstGeom>
          <a:blipFill>
            <a:blip r:embed="rId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" name="object 224"/>
          <p:cNvSpPr/>
          <p:nvPr/>
        </p:nvSpPr>
        <p:spPr>
          <a:xfrm>
            <a:off x="9802621" y="2549513"/>
            <a:ext cx="36297" cy="39305"/>
          </a:xfrm>
          <a:prstGeom prst="rect">
            <a:avLst/>
          </a:prstGeom>
          <a:blipFill>
            <a:blip r:embed="rId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" name="object 225"/>
          <p:cNvSpPr/>
          <p:nvPr/>
        </p:nvSpPr>
        <p:spPr>
          <a:xfrm>
            <a:off x="5171490" y="4355986"/>
            <a:ext cx="24345" cy="26225"/>
          </a:xfrm>
          <a:prstGeom prst="rect">
            <a:avLst/>
          </a:prstGeom>
          <a:blipFill>
            <a:blip r:embed="rId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" name="object 226"/>
          <p:cNvSpPr/>
          <p:nvPr/>
        </p:nvSpPr>
        <p:spPr>
          <a:xfrm>
            <a:off x="2695587" y="4473423"/>
            <a:ext cx="31229" cy="34277"/>
          </a:xfrm>
          <a:prstGeom prst="rect">
            <a:avLst/>
          </a:prstGeom>
          <a:blipFill>
            <a:blip r:embed="rId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" name="object 227"/>
          <p:cNvSpPr/>
          <p:nvPr/>
        </p:nvSpPr>
        <p:spPr>
          <a:xfrm>
            <a:off x="2313172" y="4697794"/>
            <a:ext cx="107759" cy="115432"/>
          </a:xfrm>
          <a:prstGeom prst="rect">
            <a:avLst/>
          </a:prstGeom>
          <a:blipFill>
            <a:blip r:embed="rId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" name="object 228"/>
          <p:cNvSpPr/>
          <p:nvPr/>
        </p:nvSpPr>
        <p:spPr>
          <a:xfrm>
            <a:off x="2811096" y="3171233"/>
            <a:ext cx="100305" cy="109132"/>
          </a:xfrm>
          <a:prstGeom prst="rect">
            <a:avLst/>
          </a:prstGeom>
          <a:blipFill>
            <a:blip r:embed="rId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" name="object 229"/>
          <p:cNvSpPr/>
          <p:nvPr/>
        </p:nvSpPr>
        <p:spPr>
          <a:xfrm>
            <a:off x="2623111" y="3149472"/>
            <a:ext cx="100757" cy="109756"/>
          </a:xfrm>
          <a:prstGeom prst="rect">
            <a:avLst/>
          </a:prstGeom>
          <a:blipFill>
            <a:blip r:embed="rId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" name="object 230"/>
          <p:cNvSpPr/>
          <p:nvPr/>
        </p:nvSpPr>
        <p:spPr>
          <a:xfrm>
            <a:off x="3045077" y="2724478"/>
            <a:ext cx="115067" cy="123481"/>
          </a:xfrm>
          <a:prstGeom prst="rect">
            <a:avLst/>
          </a:prstGeom>
          <a:blipFill>
            <a:blip r:embed="rId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" name="object 231"/>
          <p:cNvSpPr/>
          <p:nvPr/>
        </p:nvSpPr>
        <p:spPr>
          <a:xfrm>
            <a:off x="2996398" y="3631789"/>
            <a:ext cx="42343" cy="44929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" name="object 232"/>
          <p:cNvSpPr/>
          <p:nvPr/>
        </p:nvSpPr>
        <p:spPr>
          <a:xfrm>
            <a:off x="3139730" y="3669091"/>
            <a:ext cx="117814" cy="128190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" name="object 233"/>
          <p:cNvSpPr/>
          <p:nvPr/>
        </p:nvSpPr>
        <p:spPr>
          <a:xfrm>
            <a:off x="4155691" y="3835251"/>
            <a:ext cx="99847" cy="108749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" name="object 234"/>
          <p:cNvSpPr/>
          <p:nvPr/>
        </p:nvSpPr>
        <p:spPr>
          <a:xfrm>
            <a:off x="6109972" y="2779939"/>
            <a:ext cx="122269" cy="131320"/>
          </a:xfrm>
          <a:prstGeom prst="rect">
            <a:avLst/>
          </a:prstGeom>
          <a:blipFill>
            <a:blip r:embed="rId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" name="object 235"/>
          <p:cNvSpPr/>
          <p:nvPr/>
        </p:nvSpPr>
        <p:spPr>
          <a:xfrm>
            <a:off x="5750497" y="1815554"/>
            <a:ext cx="122053" cy="129042"/>
          </a:xfrm>
          <a:prstGeom prst="rect">
            <a:avLst/>
          </a:prstGeom>
          <a:blipFill>
            <a:blip r:embed="rId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" name="object 236"/>
          <p:cNvSpPr/>
          <p:nvPr/>
        </p:nvSpPr>
        <p:spPr>
          <a:xfrm>
            <a:off x="8395490" y="2789288"/>
            <a:ext cx="65554" cy="69884"/>
          </a:xfrm>
          <a:prstGeom prst="rect">
            <a:avLst/>
          </a:prstGeom>
          <a:blipFill>
            <a:blip r:embed="rId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" name="object 237"/>
          <p:cNvSpPr/>
          <p:nvPr/>
        </p:nvSpPr>
        <p:spPr>
          <a:xfrm>
            <a:off x="9077959" y="3454349"/>
            <a:ext cx="104625" cy="110993"/>
          </a:xfrm>
          <a:prstGeom prst="rect">
            <a:avLst/>
          </a:prstGeom>
          <a:blipFill>
            <a:blip r:embed="rId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" name="object 238"/>
          <p:cNvSpPr/>
          <p:nvPr/>
        </p:nvSpPr>
        <p:spPr>
          <a:xfrm>
            <a:off x="8838238" y="3969222"/>
            <a:ext cx="89361" cy="93936"/>
          </a:xfrm>
          <a:prstGeom prst="rect">
            <a:avLst/>
          </a:prstGeom>
          <a:blipFill>
            <a:blip r:embed="rId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" name="object 239"/>
          <p:cNvSpPr/>
          <p:nvPr/>
        </p:nvSpPr>
        <p:spPr>
          <a:xfrm>
            <a:off x="10305936" y="3650363"/>
            <a:ext cx="105711" cy="111098"/>
          </a:xfrm>
          <a:prstGeom prst="rect">
            <a:avLst/>
          </a:prstGeom>
          <a:blipFill>
            <a:blip r:embed="rId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" name="object 240"/>
          <p:cNvSpPr/>
          <p:nvPr/>
        </p:nvSpPr>
        <p:spPr>
          <a:xfrm>
            <a:off x="10181521" y="1917541"/>
            <a:ext cx="117538" cy="127999"/>
          </a:xfrm>
          <a:prstGeom prst="rect">
            <a:avLst/>
          </a:prstGeom>
          <a:blipFill>
            <a:blip r:embed="rId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" name="object 241"/>
          <p:cNvSpPr/>
          <p:nvPr/>
        </p:nvSpPr>
        <p:spPr>
          <a:xfrm>
            <a:off x="10163085" y="1459687"/>
            <a:ext cx="31953" cy="35102"/>
          </a:xfrm>
          <a:prstGeom prst="rect">
            <a:avLst/>
          </a:prstGeom>
          <a:blipFill>
            <a:blip r:embed="rId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" name="object 242"/>
          <p:cNvSpPr/>
          <p:nvPr/>
        </p:nvSpPr>
        <p:spPr>
          <a:xfrm>
            <a:off x="9774311" y="1327696"/>
            <a:ext cx="105601" cy="111177"/>
          </a:xfrm>
          <a:prstGeom prst="rect">
            <a:avLst/>
          </a:prstGeom>
          <a:blipFill>
            <a:blip r:embed="rId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" name="object 243"/>
          <p:cNvSpPr/>
          <p:nvPr/>
        </p:nvSpPr>
        <p:spPr>
          <a:xfrm>
            <a:off x="1034435" y="2949591"/>
            <a:ext cx="68394" cy="74213"/>
          </a:xfrm>
          <a:prstGeom prst="rect">
            <a:avLst/>
          </a:prstGeom>
          <a:blipFill>
            <a:blip r:embed="rId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" name="object 244"/>
          <p:cNvSpPr/>
          <p:nvPr/>
        </p:nvSpPr>
        <p:spPr>
          <a:xfrm>
            <a:off x="1487194" y="2972582"/>
            <a:ext cx="61024" cy="63879"/>
          </a:xfrm>
          <a:prstGeom prst="rect">
            <a:avLst/>
          </a:prstGeom>
          <a:blipFill>
            <a:blip r:embed="rId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" name="object 245"/>
          <p:cNvSpPr/>
          <p:nvPr/>
        </p:nvSpPr>
        <p:spPr>
          <a:xfrm>
            <a:off x="1441324" y="3153278"/>
            <a:ext cx="69416" cy="75344"/>
          </a:xfrm>
          <a:prstGeom prst="rect">
            <a:avLst/>
          </a:prstGeom>
          <a:blipFill>
            <a:blip r:embed="rId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" name="object 246"/>
          <p:cNvSpPr/>
          <p:nvPr/>
        </p:nvSpPr>
        <p:spPr>
          <a:xfrm>
            <a:off x="1465307" y="2609858"/>
            <a:ext cx="33901" cy="35570"/>
          </a:xfrm>
          <a:prstGeom prst="rect">
            <a:avLst/>
          </a:prstGeom>
          <a:blipFill>
            <a:blip r:embed="rId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" name="object 247"/>
          <p:cNvSpPr/>
          <p:nvPr/>
        </p:nvSpPr>
        <p:spPr>
          <a:xfrm>
            <a:off x="965491" y="2744584"/>
            <a:ext cx="59271" cy="62545"/>
          </a:xfrm>
          <a:prstGeom prst="rect">
            <a:avLst/>
          </a:prstGeom>
          <a:blipFill>
            <a:blip r:embed="rId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" name="object 248"/>
          <p:cNvSpPr/>
          <p:nvPr/>
        </p:nvSpPr>
        <p:spPr>
          <a:xfrm>
            <a:off x="1959894" y="2747903"/>
            <a:ext cx="51734" cy="56348"/>
          </a:xfrm>
          <a:prstGeom prst="rect">
            <a:avLst/>
          </a:prstGeom>
          <a:blipFill>
            <a:blip r:embed="rId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" name="object 249"/>
          <p:cNvSpPr/>
          <p:nvPr/>
        </p:nvSpPr>
        <p:spPr>
          <a:xfrm>
            <a:off x="1810880" y="2798394"/>
            <a:ext cx="23939" cy="26060"/>
          </a:xfrm>
          <a:prstGeom prst="rect">
            <a:avLst/>
          </a:prstGeom>
          <a:blipFill>
            <a:blip r:embed="rId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" name="object 250"/>
          <p:cNvSpPr/>
          <p:nvPr/>
        </p:nvSpPr>
        <p:spPr>
          <a:xfrm>
            <a:off x="1979975" y="2931699"/>
            <a:ext cx="36899" cy="39279"/>
          </a:xfrm>
          <a:prstGeom prst="rect">
            <a:avLst/>
          </a:prstGeom>
          <a:blipFill>
            <a:blip r:embed="rId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" name="object 251"/>
          <p:cNvSpPr/>
          <p:nvPr/>
        </p:nvSpPr>
        <p:spPr>
          <a:xfrm>
            <a:off x="2062558" y="3316963"/>
            <a:ext cx="60843" cy="67966"/>
          </a:xfrm>
          <a:prstGeom prst="rect">
            <a:avLst/>
          </a:prstGeom>
          <a:blipFill>
            <a:blip r:embed="rId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" name="object 252"/>
          <p:cNvSpPr/>
          <p:nvPr/>
        </p:nvSpPr>
        <p:spPr>
          <a:xfrm>
            <a:off x="1965647" y="3722226"/>
            <a:ext cx="53118" cy="57229"/>
          </a:xfrm>
          <a:prstGeom prst="rect">
            <a:avLst/>
          </a:prstGeom>
          <a:blipFill>
            <a:blip r:embed="rId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" name="object 253"/>
          <p:cNvSpPr/>
          <p:nvPr/>
        </p:nvSpPr>
        <p:spPr>
          <a:xfrm>
            <a:off x="1924215" y="3246476"/>
            <a:ext cx="29502" cy="31915"/>
          </a:xfrm>
          <a:prstGeom prst="rect">
            <a:avLst/>
          </a:prstGeom>
          <a:blipFill>
            <a:blip r:embed="rId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" name="object 254"/>
          <p:cNvSpPr/>
          <p:nvPr/>
        </p:nvSpPr>
        <p:spPr>
          <a:xfrm>
            <a:off x="1693327" y="3044471"/>
            <a:ext cx="60466" cy="63664"/>
          </a:xfrm>
          <a:prstGeom prst="rect">
            <a:avLst/>
          </a:prstGeom>
          <a:blipFill>
            <a:blip r:embed="rId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" name="object 255"/>
          <p:cNvSpPr/>
          <p:nvPr/>
        </p:nvSpPr>
        <p:spPr>
          <a:xfrm>
            <a:off x="1854461" y="2767645"/>
            <a:ext cx="59822" cy="62935"/>
          </a:xfrm>
          <a:prstGeom prst="rect">
            <a:avLst/>
          </a:prstGeom>
          <a:blipFill>
            <a:blip r:embed="rId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" name="object 256"/>
          <p:cNvSpPr/>
          <p:nvPr/>
        </p:nvSpPr>
        <p:spPr>
          <a:xfrm>
            <a:off x="2165534" y="2653228"/>
            <a:ext cx="41128" cy="40937"/>
          </a:xfrm>
          <a:prstGeom prst="rect">
            <a:avLst/>
          </a:prstGeom>
          <a:blipFill>
            <a:blip r:embed="rId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" name="object 257"/>
          <p:cNvSpPr/>
          <p:nvPr/>
        </p:nvSpPr>
        <p:spPr>
          <a:xfrm>
            <a:off x="2304694" y="2859795"/>
            <a:ext cx="32728" cy="34515"/>
          </a:xfrm>
          <a:prstGeom prst="rect">
            <a:avLst/>
          </a:prstGeom>
          <a:blipFill>
            <a:blip r:embed="rId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" name="object 258"/>
          <p:cNvSpPr/>
          <p:nvPr/>
        </p:nvSpPr>
        <p:spPr>
          <a:xfrm>
            <a:off x="2289813" y="3043323"/>
            <a:ext cx="68449" cy="74508"/>
          </a:xfrm>
          <a:prstGeom prst="rect">
            <a:avLst/>
          </a:prstGeom>
          <a:blipFill>
            <a:blip r:embed="rId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" name="object 259"/>
          <p:cNvSpPr/>
          <p:nvPr/>
        </p:nvSpPr>
        <p:spPr>
          <a:xfrm>
            <a:off x="2443491" y="3087014"/>
            <a:ext cx="65609" cy="69867"/>
          </a:xfrm>
          <a:prstGeom prst="rect">
            <a:avLst/>
          </a:prstGeom>
          <a:blipFill>
            <a:blip r:embed="rId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" name="object 260"/>
          <p:cNvSpPr/>
          <p:nvPr/>
        </p:nvSpPr>
        <p:spPr>
          <a:xfrm>
            <a:off x="2696184" y="3369741"/>
            <a:ext cx="28994" cy="31788"/>
          </a:xfrm>
          <a:prstGeom prst="rect">
            <a:avLst/>
          </a:prstGeom>
          <a:blipFill>
            <a:blip r:embed="rId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" name="object 261"/>
          <p:cNvSpPr/>
          <p:nvPr/>
        </p:nvSpPr>
        <p:spPr>
          <a:xfrm>
            <a:off x="2492580" y="2906363"/>
            <a:ext cx="34795" cy="36213"/>
          </a:xfrm>
          <a:prstGeom prst="rect">
            <a:avLst/>
          </a:prstGeom>
          <a:blipFill>
            <a:blip r:embed="rId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" name="object 262"/>
          <p:cNvSpPr/>
          <p:nvPr/>
        </p:nvSpPr>
        <p:spPr>
          <a:xfrm>
            <a:off x="2360167" y="2786850"/>
            <a:ext cx="23609" cy="25920"/>
          </a:xfrm>
          <a:prstGeom prst="rect">
            <a:avLst/>
          </a:prstGeom>
          <a:blipFill>
            <a:blip r:embed="rId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" name="object 263"/>
          <p:cNvSpPr/>
          <p:nvPr/>
        </p:nvSpPr>
        <p:spPr>
          <a:xfrm>
            <a:off x="2411642" y="2594589"/>
            <a:ext cx="65809" cy="70402"/>
          </a:xfrm>
          <a:prstGeom prst="rect">
            <a:avLst/>
          </a:prstGeom>
          <a:blipFill>
            <a:blip r:embed="rId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" name="object 264"/>
          <p:cNvSpPr/>
          <p:nvPr/>
        </p:nvSpPr>
        <p:spPr>
          <a:xfrm>
            <a:off x="2756950" y="2664528"/>
            <a:ext cx="48809" cy="51992"/>
          </a:xfrm>
          <a:prstGeom prst="rect">
            <a:avLst/>
          </a:prstGeom>
          <a:blipFill>
            <a:blip r:embed="rId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" name="object 265"/>
          <p:cNvSpPr/>
          <p:nvPr/>
        </p:nvSpPr>
        <p:spPr>
          <a:xfrm>
            <a:off x="2883464" y="2724936"/>
            <a:ext cx="36798" cy="39603"/>
          </a:xfrm>
          <a:prstGeom prst="rect">
            <a:avLst/>
          </a:prstGeom>
          <a:blipFill>
            <a:blip r:embed="rId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" name="object 266"/>
          <p:cNvSpPr/>
          <p:nvPr/>
        </p:nvSpPr>
        <p:spPr>
          <a:xfrm>
            <a:off x="3030915" y="3077052"/>
            <a:ext cx="60505" cy="67803"/>
          </a:xfrm>
          <a:prstGeom prst="rect">
            <a:avLst/>
          </a:prstGeom>
          <a:blipFill>
            <a:blip r:embed="rId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" name="object 267"/>
          <p:cNvSpPr/>
          <p:nvPr/>
        </p:nvSpPr>
        <p:spPr>
          <a:xfrm>
            <a:off x="3342188" y="2918954"/>
            <a:ext cx="42030" cy="44464"/>
          </a:xfrm>
          <a:prstGeom prst="rect">
            <a:avLst/>
          </a:prstGeom>
          <a:blipFill>
            <a:blip r:embed="rId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" name="object 268"/>
          <p:cNvSpPr/>
          <p:nvPr/>
        </p:nvSpPr>
        <p:spPr>
          <a:xfrm>
            <a:off x="3290417" y="2875699"/>
            <a:ext cx="15735" cy="16903"/>
          </a:xfrm>
          <a:prstGeom prst="rect">
            <a:avLst/>
          </a:prstGeom>
          <a:blipFill>
            <a:blip r:embed="rId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" name="object 269"/>
          <p:cNvSpPr/>
          <p:nvPr/>
        </p:nvSpPr>
        <p:spPr>
          <a:xfrm>
            <a:off x="3587013" y="2497315"/>
            <a:ext cx="21628" cy="23545"/>
          </a:xfrm>
          <a:prstGeom prst="rect">
            <a:avLst/>
          </a:prstGeom>
          <a:blipFill>
            <a:blip r:embed="rId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" name="object 270"/>
          <p:cNvSpPr/>
          <p:nvPr/>
        </p:nvSpPr>
        <p:spPr>
          <a:xfrm>
            <a:off x="3569772" y="2624262"/>
            <a:ext cx="43224" cy="45043"/>
          </a:xfrm>
          <a:prstGeom prst="rect">
            <a:avLst/>
          </a:prstGeom>
          <a:blipFill>
            <a:blip r:embed="rId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" name="object 271"/>
          <p:cNvSpPr/>
          <p:nvPr/>
        </p:nvSpPr>
        <p:spPr>
          <a:xfrm>
            <a:off x="3467658" y="2370861"/>
            <a:ext cx="28321" cy="30670"/>
          </a:xfrm>
          <a:prstGeom prst="rect">
            <a:avLst/>
          </a:prstGeom>
          <a:blipFill>
            <a:blip r:embed="rId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" name="object 272"/>
          <p:cNvSpPr/>
          <p:nvPr/>
        </p:nvSpPr>
        <p:spPr>
          <a:xfrm>
            <a:off x="3082772" y="2742743"/>
            <a:ext cx="31102" cy="33832"/>
          </a:xfrm>
          <a:prstGeom prst="rect">
            <a:avLst/>
          </a:prstGeom>
          <a:blipFill>
            <a:blip r:embed="rId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" name="object 273"/>
          <p:cNvSpPr/>
          <p:nvPr/>
        </p:nvSpPr>
        <p:spPr>
          <a:xfrm>
            <a:off x="3581780" y="2598293"/>
            <a:ext cx="20269" cy="21996"/>
          </a:xfrm>
          <a:prstGeom prst="rect">
            <a:avLst/>
          </a:prstGeom>
          <a:blipFill>
            <a:blip r:embed="rId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" name="object 274"/>
          <p:cNvSpPr/>
          <p:nvPr/>
        </p:nvSpPr>
        <p:spPr>
          <a:xfrm>
            <a:off x="4024401" y="2698509"/>
            <a:ext cx="14782" cy="15963"/>
          </a:xfrm>
          <a:prstGeom prst="rect">
            <a:avLst/>
          </a:prstGeom>
          <a:blipFill>
            <a:blip r:embed="rId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" name="object 275"/>
          <p:cNvSpPr/>
          <p:nvPr/>
        </p:nvSpPr>
        <p:spPr>
          <a:xfrm>
            <a:off x="4017536" y="2795184"/>
            <a:ext cx="33598" cy="35177"/>
          </a:xfrm>
          <a:prstGeom prst="rect">
            <a:avLst/>
          </a:prstGeom>
          <a:blipFill>
            <a:blip r:embed="rId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" name="object 276"/>
          <p:cNvSpPr/>
          <p:nvPr/>
        </p:nvSpPr>
        <p:spPr>
          <a:xfrm>
            <a:off x="4016796" y="2981932"/>
            <a:ext cx="53033" cy="57242"/>
          </a:xfrm>
          <a:prstGeom prst="rect">
            <a:avLst/>
          </a:prstGeom>
          <a:blipFill>
            <a:blip r:embed="rId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" name="object 277"/>
          <p:cNvSpPr/>
          <p:nvPr/>
        </p:nvSpPr>
        <p:spPr>
          <a:xfrm>
            <a:off x="3805798" y="3524933"/>
            <a:ext cx="34059" cy="35765"/>
          </a:xfrm>
          <a:prstGeom prst="rect">
            <a:avLst/>
          </a:prstGeom>
          <a:blipFill>
            <a:blip r:embed="rId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" name="object 278"/>
          <p:cNvSpPr/>
          <p:nvPr/>
        </p:nvSpPr>
        <p:spPr>
          <a:xfrm>
            <a:off x="2934043" y="3597023"/>
            <a:ext cx="43305" cy="45035"/>
          </a:xfrm>
          <a:prstGeom prst="rect">
            <a:avLst/>
          </a:prstGeom>
          <a:blipFill>
            <a:blip r:embed="rId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" name="object 279"/>
          <p:cNvSpPr/>
          <p:nvPr/>
        </p:nvSpPr>
        <p:spPr>
          <a:xfrm>
            <a:off x="2284018" y="3499701"/>
            <a:ext cx="10629" cy="11671"/>
          </a:xfrm>
          <a:custGeom>
            <a:avLst/>
            <a:gdLst/>
            <a:ahLst/>
            <a:cxnLst/>
            <a:rect l="l" t="t" r="r" b="b"/>
            <a:pathLst>
              <a:path w="10629" h="11671">
                <a:moveTo>
                  <a:pt x="7010" y="0"/>
                </a:moveTo>
                <a:lnTo>
                  <a:pt x="4495" y="444"/>
                </a:lnTo>
                <a:lnTo>
                  <a:pt x="1600" y="901"/>
                </a:lnTo>
                <a:lnTo>
                  <a:pt x="0" y="3759"/>
                </a:lnTo>
                <a:lnTo>
                  <a:pt x="127" y="6756"/>
                </a:lnTo>
                <a:lnTo>
                  <a:pt x="419" y="9766"/>
                </a:lnTo>
                <a:lnTo>
                  <a:pt x="3200" y="11671"/>
                </a:lnTo>
                <a:lnTo>
                  <a:pt x="6134" y="11175"/>
                </a:lnTo>
                <a:lnTo>
                  <a:pt x="8597" y="10718"/>
                </a:lnTo>
                <a:lnTo>
                  <a:pt x="10629" y="7861"/>
                </a:lnTo>
                <a:lnTo>
                  <a:pt x="10198" y="5041"/>
                </a:lnTo>
                <a:lnTo>
                  <a:pt x="9918" y="1854"/>
                </a:lnTo>
                <a:lnTo>
                  <a:pt x="70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" name="object 280"/>
          <p:cNvSpPr/>
          <p:nvPr/>
        </p:nvSpPr>
        <p:spPr>
          <a:xfrm>
            <a:off x="1362034" y="3462692"/>
            <a:ext cx="35334" cy="36404"/>
          </a:xfrm>
          <a:prstGeom prst="rect">
            <a:avLst/>
          </a:prstGeom>
          <a:blipFill>
            <a:blip r:embed="rId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" name="object 281"/>
          <p:cNvSpPr/>
          <p:nvPr/>
        </p:nvSpPr>
        <p:spPr>
          <a:xfrm>
            <a:off x="1345768" y="3771493"/>
            <a:ext cx="33108" cy="35928"/>
          </a:xfrm>
          <a:prstGeom prst="rect">
            <a:avLst/>
          </a:prstGeom>
          <a:blipFill>
            <a:blip r:embed="rId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" name="object 282"/>
          <p:cNvSpPr/>
          <p:nvPr/>
        </p:nvSpPr>
        <p:spPr>
          <a:xfrm>
            <a:off x="996467" y="3818280"/>
            <a:ext cx="17792" cy="19011"/>
          </a:xfrm>
          <a:prstGeom prst="rect">
            <a:avLst/>
          </a:prstGeom>
          <a:blipFill>
            <a:blip r:embed="rId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" name="object 283"/>
          <p:cNvSpPr/>
          <p:nvPr/>
        </p:nvSpPr>
        <p:spPr>
          <a:xfrm>
            <a:off x="920163" y="3331220"/>
            <a:ext cx="44470" cy="45884"/>
          </a:xfrm>
          <a:prstGeom prst="rect">
            <a:avLst/>
          </a:prstGeom>
          <a:blipFill>
            <a:blip r:embed="rId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" name="object 284"/>
          <p:cNvSpPr/>
          <p:nvPr/>
        </p:nvSpPr>
        <p:spPr>
          <a:xfrm>
            <a:off x="957770" y="2897022"/>
            <a:ext cx="14350" cy="15951"/>
          </a:xfrm>
          <a:prstGeom prst="rect">
            <a:avLst/>
          </a:prstGeom>
          <a:blipFill>
            <a:blip r:embed="rId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" name="object 285"/>
          <p:cNvSpPr/>
          <p:nvPr/>
        </p:nvSpPr>
        <p:spPr>
          <a:xfrm>
            <a:off x="1209344" y="2910611"/>
            <a:ext cx="18389" cy="19735"/>
          </a:xfrm>
          <a:prstGeom prst="rect">
            <a:avLst/>
          </a:prstGeom>
          <a:blipFill>
            <a:blip r:embed="rId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" name="object 286"/>
          <p:cNvSpPr/>
          <p:nvPr/>
        </p:nvSpPr>
        <p:spPr>
          <a:xfrm>
            <a:off x="2104675" y="3060706"/>
            <a:ext cx="31985" cy="34449"/>
          </a:xfrm>
          <a:prstGeom prst="rect">
            <a:avLst/>
          </a:prstGeom>
          <a:blipFill>
            <a:blip r:embed="rId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" name="object 287"/>
          <p:cNvSpPr/>
          <p:nvPr/>
        </p:nvSpPr>
        <p:spPr>
          <a:xfrm>
            <a:off x="2291765" y="2545283"/>
            <a:ext cx="37030" cy="39776"/>
          </a:xfrm>
          <a:prstGeom prst="rect">
            <a:avLst/>
          </a:prstGeom>
          <a:blipFill>
            <a:blip r:embed="rId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" name="object 288"/>
          <p:cNvSpPr/>
          <p:nvPr/>
        </p:nvSpPr>
        <p:spPr>
          <a:xfrm>
            <a:off x="2424688" y="3472362"/>
            <a:ext cx="48115" cy="51689"/>
          </a:xfrm>
          <a:prstGeom prst="rect">
            <a:avLst/>
          </a:prstGeom>
          <a:blipFill>
            <a:blip r:embed="rId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" name="object 289"/>
          <p:cNvSpPr/>
          <p:nvPr/>
        </p:nvSpPr>
        <p:spPr>
          <a:xfrm>
            <a:off x="2389489" y="3471237"/>
            <a:ext cx="48148" cy="51727"/>
          </a:xfrm>
          <a:prstGeom prst="rect">
            <a:avLst/>
          </a:prstGeom>
          <a:blipFill>
            <a:blip r:embed="rId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" name="object 290"/>
          <p:cNvSpPr/>
          <p:nvPr/>
        </p:nvSpPr>
        <p:spPr>
          <a:xfrm>
            <a:off x="2552079" y="3540549"/>
            <a:ext cx="36866" cy="39485"/>
          </a:xfrm>
          <a:prstGeom prst="rect">
            <a:avLst/>
          </a:prstGeom>
          <a:blipFill>
            <a:blip r:embed="rId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" name="object 291"/>
          <p:cNvSpPr/>
          <p:nvPr/>
        </p:nvSpPr>
        <p:spPr>
          <a:xfrm>
            <a:off x="3225190" y="3339554"/>
            <a:ext cx="20612" cy="22605"/>
          </a:xfrm>
          <a:prstGeom prst="rect">
            <a:avLst/>
          </a:prstGeom>
          <a:blipFill>
            <a:blip r:embed="rId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" name="object 292"/>
          <p:cNvSpPr/>
          <p:nvPr/>
        </p:nvSpPr>
        <p:spPr>
          <a:xfrm>
            <a:off x="3028391" y="2826677"/>
            <a:ext cx="24333" cy="26415"/>
          </a:xfrm>
          <a:prstGeom prst="rect">
            <a:avLst/>
          </a:prstGeom>
          <a:blipFill>
            <a:blip r:embed="rId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" name="object 293"/>
          <p:cNvSpPr/>
          <p:nvPr/>
        </p:nvSpPr>
        <p:spPr>
          <a:xfrm>
            <a:off x="2969120" y="2672588"/>
            <a:ext cx="10833" cy="11683"/>
          </a:xfrm>
          <a:custGeom>
            <a:avLst/>
            <a:gdLst/>
            <a:ahLst/>
            <a:cxnLst/>
            <a:rect l="l" t="t" r="r" b="b"/>
            <a:pathLst>
              <a:path w="10833" h="11683">
                <a:moveTo>
                  <a:pt x="7302" y="0"/>
                </a:moveTo>
                <a:lnTo>
                  <a:pt x="4533" y="317"/>
                </a:lnTo>
                <a:lnTo>
                  <a:pt x="1765" y="952"/>
                </a:lnTo>
                <a:lnTo>
                  <a:pt x="0" y="3784"/>
                </a:lnTo>
                <a:lnTo>
                  <a:pt x="330" y="6959"/>
                </a:lnTo>
                <a:lnTo>
                  <a:pt x="901" y="9778"/>
                </a:lnTo>
                <a:lnTo>
                  <a:pt x="3708" y="11683"/>
                </a:lnTo>
                <a:lnTo>
                  <a:pt x="9055" y="10731"/>
                </a:lnTo>
                <a:lnTo>
                  <a:pt x="10833" y="8229"/>
                </a:lnTo>
                <a:lnTo>
                  <a:pt x="10401" y="5054"/>
                </a:lnTo>
                <a:lnTo>
                  <a:pt x="10071" y="190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" name="object 294"/>
          <p:cNvSpPr/>
          <p:nvPr/>
        </p:nvSpPr>
        <p:spPr>
          <a:xfrm>
            <a:off x="3333762" y="3108668"/>
            <a:ext cx="11811" cy="13093"/>
          </a:xfrm>
          <a:prstGeom prst="rect">
            <a:avLst/>
          </a:prstGeom>
          <a:blipFill>
            <a:blip r:embed="rId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" name="object 295"/>
          <p:cNvSpPr/>
          <p:nvPr/>
        </p:nvSpPr>
        <p:spPr>
          <a:xfrm>
            <a:off x="3503586" y="3282353"/>
            <a:ext cx="17792" cy="19278"/>
          </a:xfrm>
          <a:prstGeom prst="rect">
            <a:avLst/>
          </a:prstGeom>
          <a:blipFill>
            <a:blip r:embed="rId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" name="object 296"/>
          <p:cNvSpPr/>
          <p:nvPr/>
        </p:nvSpPr>
        <p:spPr>
          <a:xfrm>
            <a:off x="3621583" y="3320824"/>
            <a:ext cx="34733" cy="36143"/>
          </a:xfrm>
          <a:prstGeom prst="rect">
            <a:avLst/>
          </a:prstGeom>
          <a:blipFill>
            <a:blip r:embed="rId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" name="object 297"/>
          <p:cNvSpPr/>
          <p:nvPr/>
        </p:nvSpPr>
        <p:spPr>
          <a:xfrm>
            <a:off x="4071144" y="3432685"/>
            <a:ext cx="32085" cy="34463"/>
          </a:xfrm>
          <a:prstGeom prst="rect">
            <a:avLst/>
          </a:prstGeom>
          <a:blipFill>
            <a:blip r:embed="rId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" name="object 298"/>
          <p:cNvSpPr/>
          <p:nvPr/>
        </p:nvSpPr>
        <p:spPr>
          <a:xfrm>
            <a:off x="4423892" y="3272396"/>
            <a:ext cx="31813" cy="34607"/>
          </a:xfrm>
          <a:prstGeom prst="rect">
            <a:avLst/>
          </a:prstGeom>
          <a:blipFill>
            <a:blip r:embed="rId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" name="object 299"/>
          <p:cNvSpPr/>
          <p:nvPr/>
        </p:nvSpPr>
        <p:spPr>
          <a:xfrm>
            <a:off x="4623341" y="2864140"/>
            <a:ext cx="44352" cy="45842"/>
          </a:xfrm>
          <a:prstGeom prst="rect">
            <a:avLst/>
          </a:prstGeom>
          <a:blipFill>
            <a:blip r:embed="rId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" name="object 300"/>
          <p:cNvSpPr/>
          <p:nvPr/>
        </p:nvSpPr>
        <p:spPr>
          <a:xfrm>
            <a:off x="4264705" y="2280873"/>
            <a:ext cx="59089" cy="62204"/>
          </a:xfrm>
          <a:prstGeom prst="rect">
            <a:avLst/>
          </a:prstGeom>
          <a:blipFill>
            <a:blip r:embed="rId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" name="object 301"/>
          <p:cNvSpPr/>
          <p:nvPr/>
        </p:nvSpPr>
        <p:spPr>
          <a:xfrm>
            <a:off x="4640821" y="2181042"/>
            <a:ext cx="41452" cy="44144"/>
          </a:xfrm>
          <a:prstGeom prst="rect">
            <a:avLst/>
          </a:prstGeom>
          <a:blipFill>
            <a:blip r:embed="rId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" name="object 302"/>
          <p:cNvSpPr/>
          <p:nvPr/>
        </p:nvSpPr>
        <p:spPr>
          <a:xfrm>
            <a:off x="4799089" y="2518591"/>
            <a:ext cx="34365" cy="35876"/>
          </a:xfrm>
          <a:prstGeom prst="rect">
            <a:avLst/>
          </a:prstGeom>
          <a:blipFill>
            <a:blip r:embed="rId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" name="object 303"/>
          <p:cNvSpPr/>
          <p:nvPr/>
        </p:nvSpPr>
        <p:spPr>
          <a:xfrm>
            <a:off x="4969268" y="3183090"/>
            <a:ext cx="13246" cy="14706"/>
          </a:xfrm>
          <a:prstGeom prst="rect">
            <a:avLst/>
          </a:prstGeom>
          <a:blipFill>
            <a:blip r:embed="rId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" name="object 304"/>
          <p:cNvSpPr/>
          <p:nvPr/>
        </p:nvSpPr>
        <p:spPr>
          <a:xfrm>
            <a:off x="5019036" y="3241214"/>
            <a:ext cx="49266" cy="52547"/>
          </a:xfrm>
          <a:prstGeom prst="rect">
            <a:avLst/>
          </a:prstGeom>
          <a:blipFill>
            <a:blip r:embed="rId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" name="object 305"/>
          <p:cNvSpPr/>
          <p:nvPr/>
        </p:nvSpPr>
        <p:spPr>
          <a:xfrm>
            <a:off x="5199938" y="3652647"/>
            <a:ext cx="29883" cy="32092"/>
          </a:xfrm>
          <a:prstGeom prst="rect">
            <a:avLst/>
          </a:prstGeom>
          <a:blipFill>
            <a:blip r:embed="rId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" name="object 306"/>
          <p:cNvSpPr/>
          <p:nvPr/>
        </p:nvSpPr>
        <p:spPr>
          <a:xfrm>
            <a:off x="4356634" y="3387236"/>
            <a:ext cx="35317" cy="36345"/>
          </a:xfrm>
          <a:prstGeom prst="rect">
            <a:avLst/>
          </a:prstGeom>
          <a:blipFill>
            <a:blip r:embed="rId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" name="object 307"/>
          <p:cNvSpPr/>
          <p:nvPr/>
        </p:nvSpPr>
        <p:spPr>
          <a:xfrm>
            <a:off x="3915283" y="3087167"/>
            <a:ext cx="14439" cy="15646"/>
          </a:xfrm>
          <a:prstGeom prst="rect">
            <a:avLst/>
          </a:prstGeom>
          <a:blipFill>
            <a:blip r:embed="rId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" name="object 308"/>
          <p:cNvSpPr/>
          <p:nvPr/>
        </p:nvSpPr>
        <p:spPr>
          <a:xfrm>
            <a:off x="3535400" y="2643200"/>
            <a:ext cx="13550" cy="14846"/>
          </a:xfrm>
          <a:prstGeom prst="rect">
            <a:avLst/>
          </a:prstGeom>
          <a:blipFill>
            <a:blip r:embed="rId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" name="object 309"/>
          <p:cNvSpPr/>
          <p:nvPr/>
        </p:nvSpPr>
        <p:spPr>
          <a:xfrm>
            <a:off x="3488220" y="2381301"/>
            <a:ext cx="32575" cy="34912"/>
          </a:xfrm>
          <a:prstGeom prst="rect">
            <a:avLst/>
          </a:prstGeom>
          <a:blipFill>
            <a:blip r:embed="rId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" name="object 310"/>
          <p:cNvSpPr/>
          <p:nvPr/>
        </p:nvSpPr>
        <p:spPr>
          <a:xfrm>
            <a:off x="2848009" y="2252686"/>
            <a:ext cx="52441" cy="57066"/>
          </a:xfrm>
          <a:prstGeom prst="rect">
            <a:avLst/>
          </a:prstGeom>
          <a:blipFill>
            <a:blip r:embed="rId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" name="object 311"/>
          <p:cNvSpPr/>
          <p:nvPr/>
        </p:nvSpPr>
        <p:spPr>
          <a:xfrm>
            <a:off x="2483999" y="2516077"/>
            <a:ext cx="47859" cy="51571"/>
          </a:xfrm>
          <a:prstGeom prst="rect">
            <a:avLst/>
          </a:prstGeom>
          <a:blipFill>
            <a:blip r:embed="rId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" name="object 312"/>
          <p:cNvSpPr/>
          <p:nvPr/>
        </p:nvSpPr>
        <p:spPr>
          <a:xfrm>
            <a:off x="1503707" y="2685065"/>
            <a:ext cx="52995" cy="57404"/>
          </a:xfrm>
          <a:prstGeom prst="rect">
            <a:avLst/>
          </a:prstGeom>
          <a:blipFill>
            <a:blip r:embed="rId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" name="object 313"/>
          <p:cNvSpPr/>
          <p:nvPr/>
        </p:nvSpPr>
        <p:spPr>
          <a:xfrm>
            <a:off x="1362544" y="2732011"/>
            <a:ext cx="21564" cy="23063"/>
          </a:xfrm>
          <a:prstGeom prst="rect">
            <a:avLst/>
          </a:prstGeom>
          <a:blipFill>
            <a:blip r:embed="rId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" name="object 314"/>
          <p:cNvSpPr/>
          <p:nvPr/>
        </p:nvSpPr>
        <p:spPr>
          <a:xfrm>
            <a:off x="1122502" y="3003372"/>
            <a:ext cx="25552" cy="27812"/>
          </a:xfrm>
          <a:prstGeom prst="rect">
            <a:avLst/>
          </a:prstGeom>
          <a:blipFill>
            <a:blip r:embed="rId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" name="object 315"/>
          <p:cNvSpPr/>
          <p:nvPr/>
        </p:nvSpPr>
        <p:spPr>
          <a:xfrm>
            <a:off x="775563" y="3006090"/>
            <a:ext cx="22212" cy="24015"/>
          </a:xfrm>
          <a:prstGeom prst="rect">
            <a:avLst/>
          </a:prstGeom>
          <a:blipFill>
            <a:blip r:embed="rId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" name="object 316"/>
          <p:cNvSpPr/>
          <p:nvPr/>
        </p:nvSpPr>
        <p:spPr>
          <a:xfrm>
            <a:off x="1000531" y="3378111"/>
            <a:ext cx="17678" cy="19469"/>
          </a:xfrm>
          <a:prstGeom prst="rect">
            <a:avLst/>
          </a:prstGeom>
          <a:blipFill>
            <a:blip r:embed="rId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" name="object 317"/>
          <p:cNvSpPr/>
          <p:nvPr/>
        </p:nvSpPr>
        <p:spPr>
          <a:xfrm>
            <a:off x="1057732" y="3447046"/>
            <a:ext cx="21932" cy="23672"/>
          </a:xfrm>
          <a:prstGeom prst="rect">
            <a:avLst/>
          </a:prstGeom>
          <a:blipFill>
            <a:blip r:embed="rId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" name="object 318"/>
          <p:cNvSpPr/>
          <p:nvPr/>
        </p:nvSpPr>
        <p:spPr>
          <a:xfrm>
            <a:off x="1315948" y="3367837"/>
            <a:ext cx="26568" cy="28460"/>
          </a:xfrm>
          <a:prstGeom prst="rect">
            <a:avLst/>
          </a:prstGeom>
          <a:blipFill>
            <a:blip r:embed="rId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" name="object 319"/>
          <p:cNvSpPr/>
          <p:nvPr/>
        </p:nvSpPr>
        <p:spPr>
          <a:xfrm>
            <a:off x="1632455" y="3516230"/>
            <a:ext cx="56454" cy="58273"/>
          </a:xfrm>
          <a:prstGeom prst="rect">
            <a:avLst/>
          </a:prstGeom>
          <a:blipFill>
            <a:blip r:embed="rId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" name="object 320"/>
          <p:cNvSpPr/>
          <p:nvPr/>
        </p:nvSpPr>
        <p:spPr>
          <a:xfrm>
            <a:off x="1851695" y="3513153"/>
            <a:ext cx="48922" cy="52071"/>
          </a:xfrm>
          <a:prstGeom prst="rect">
            <a:avLst/>
          </a:prstGeom>
          <a:blipFill>
            <a:blip r:embed="rId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" name="object 321"/>
          <p:cNvSpPr/>
          <p:nvPr/>
        </p:nvSpPr>
        <p:spPr>
          <a:xfrm>
            <a:off x="2077098" y="3551157"/>
            <a:ext cx="56362" cy="58312"/>
          </a:xfrm>
          <a:prstGeom prst="rect">
            <a:avLst/>
          </a:prstGeom>
          <a:blipFill>
            <a:blip r:embed="rId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" name="object 322"/>
          <p:cNvSpPr/>
          <p:nvPr/>
        </p:nvSpPr>
        <p:spPr>
          <a:xfrm>
            <a:off x="2166529" y="3388519"/>
            <a:ext cx="37246" cy="39694"/>
          </a:xfrm>
          <a:prstGeom prst="rect">
            <a:avLst/>
          </a:prstGeom>
          <a:blipFill>
            <a:blip r:embed="rId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" name="object 323"/>
          <p:cNvSpPr/>
          <p:nvPr/>
        </p:nvSpPr>
        <p:spPr>
          <a:xfrm>
            <a:off x="2331415" y="3406762"/>
            <a:ext cx="30378" cy="33324"/>
          </a:xfrm>
          <a:prstGeom prst="rect">
            <a:avLst/>
          </a:prstGeom>
          <a:blipFill>
            <a:blip r:embed="rId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" name="object 324"/>
          <p:cNvSpPr/>
          <p:nvPr/>
        </p:nvSpPr>
        <p:spPr>
          <a:xfrm>
            <a:off x="3165779" y="2998317"/>
            <a:ext cx="23812" cy="25781"/>
          </a:xfrm>
          <a:prstGeom prst="rect">
            <a:avLst/>
          </a:prstGeom>
          <a:blipFill>
            <a:blip r:embed="rId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" name="object 325"/>
          <p:cNvSpPr/>
          <p:nvPr/>
        </p:nvSpPr>
        <p:spPr>
          <a:xfrm>
            <a:off x="3048075" y="2467727"/>
            <a:ext cx="49911" cy="52906"/>
          </a:xfrm>
          <a:prstGeom prst="rect">
            <a:avLst/>
          </a:prstGeom>
          <a:blipFill>
            <a:blip r:embed="rId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" name="object 326"/>
          <p:cNvSpPr/>
          <p:nvPr/>
        </p:nvSpPr>
        <p:spPr>
          <a:xfrm>
            <a:off x="2945183" y="2434378"/>
            <a:ext cx="51686" cy="56577"/>
          </a:xfrm>
          <a:prstGeom prst="rect">
            <a:avLst/>
          </a:prstGeom>
          <a:blipFill>
            <a:blip r:embed="rId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" name="object 327"/>
          <p:cNvSpPr/>
          <p:nvPr/>
        </p:nvSpPr>
        <p:spPr>
          <a:xfrm>
            <a:off x="3283115" y="2269083"/>
            <a:ext cx="32689" cy="35560"/>
          </a:xfrm>
          <a:prstGeom prst="rect">
            <a:avLst/>
          </a:prstGeom>
          <a:blipFill>
            <a:blip r:embed="rId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" name="object 328"/>
          <p:cNvSpPr/>
          <p:nvPr/>
        </p:nvSpPr>
        <p:spPr>
          <a:xfrm>
            <a:off x="3171588" y="2685662"/>
            <a:ext cx="48064" cy="51760"/>
          </a:xfrm>
          <a:prstGeom prst="rect">
            <a:avLst/>
          </a:prstGeom>
          <a:blipFill>
            <a:blip r:embed="rId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" name="object 329"/>
          <p:cNvSpPr/>
          <p:nvPr/>
        </p:nvSpPr>
        <p:spPr>
          <a:xfrm>
            <a:off x="3303049" y="2937708"/>
            <a:ext cx="40911" cy="40747"/>
          </a:xfrm>
          <a:prstGeom prst="rect">
            <a:avLst/>
          </a:prstGeom>
          <a:blipFill>
            <a:blip r:embed="rId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" name="object 330"/>
          <p:cNvSpPr/>
          <p:nvPr/>
        </p:nvSpPr>
        <p:spPr>
          <a:xfrm>
            <a:off x="3471529" y="3065663"/>
            <a:ext cx="52796" cy="56926"/>
          </a:xfrm>
          <a:prstGeom prst="rect">
            <a:avLst/>
          </a:prstGeom>
          <a:blipFill>
            <a:blip r:embed="rId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" name="object 331"/>
          <p:cNvSpPr/>
          <p:nvPr/>
        </p:nvSpPr>
        <p:spPr>
          <a:xfrm>
            <a:off x="3395015" y="3348295"/>
            <a:ext cx="37210" cy="39823"/>
          </a:xfrm>
          <a:prstGeom prst="rect">
            <a:avLst/>
          </a:prstGeom>
          <a:blipFill>
            <a:blip r:embed="rId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" name="object 332"/>
          <p:cNvSpPr/>
          <p:nvPr/>
        </p:nvSpPr>
        <p:spPr>
          <a:xfrm>
            <a:off x="2608757" y="2835542"/>
            <a:ext cx="13754" cy="14681"/>
          </a:xfrm>
          <a:prstGeom prst="rect">
            <a:avLst/>
          </a:prstGeom>
          <a:blipFill>
            <a:blip r:embed="rId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" name="object 333"/>
          <p:cNvSpPr/>
          <p:nvPr/>
        </p:nvSpPr>
        <p:spPr>
          <a:xfrm>
            <a:off x="2750159" y="2940621"/>
            <a:ext cx="29756" cy="31953"/>
          </a:xfrm>
          <a:prstGeom prst="rect">
            <a:avLst/>
          </a:prstGeom>
          <a:blipFill>
            <a:blip r:embed="rId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" name="object 334"/>
          <p:cNvSpPr/>
          <p:nvPr/>
        </p:nvSpPr>
        <p:spPr>
          <a:xfrm>
            <a:off x="2845820" y="2612408"/>
            <a:ext cx="53119" cy="57355"/>
          </a:xfrm>
          <a:prstGeom prst="rect">
            <a:avLst/>
          </a:prstGeom>
          <a:blipFill>
            <a:blip r:embed="rId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" name="object 335"/>
          <p:cNvSpPr/>
          <p:nvPr/>
        </p:nvSpPr>
        <p:spPr>
          <a:xfrm>
            <a:off x="3483755" y="2532273"/>
            <a:ext cx="47364" cy="51282"/>
          </a:xfrm>
          <a:prstGeom prst="rect">
            <a:avLst/>
          </a:prstGeom>
          <a:blipFill>
            <a:blip r:embed="rId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" name="object 336"/>
          <p:cNvSpPr/>
          <p:nvPr/>
        </p:nvSpPr>
        <p:spPr>
          <a:xfrm>
            <a:off x="3220661" y="3528871"/>
            <a:ext cx="33117" cy="34551"/>
          </a:xfrm>
          <a:prstGeom prst="rect">
            <a:avLst/>
          </a:prstGeom>
          <a:blipFill>
            <a:blip r:embed="rId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" name="object 337"/>
          <p:cNvSpPr/>
          <p:nvPr/>
        </p:nvSpPr>
        <p:spPr>
          <a:xfrm>
            <a:off x="3240412" y="3381881"/>
            <a:ext cx="33520" cy="34827"/>
          </a:xfrm>
          <a:prstGeom prst="rect">
            <a:avLst/>
          </a:prstGeom>
          <a:blipFill>
            <a:blip r:embed="rId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" name="object 338"/>
          <p:cNvSpPr/>
          <p:nvPr/>
        </p:nvSpPr>
        <p:spPr>
          <a:xfrm>
            <a:off x="3709546" y="3533329"/>
            <a:ext cx="32863" cy="34800"/>
          </a:xfrm>
          <a:prstGeom prst="rect">
            <a:avLst/>
          </a:prstGeom>
          <a:blipFill>
            <a:blip r:embed="rId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" name="object 339"/>
          <p:cNvSpPr/>
          <p:nvPr/>
        </p:nvSpPr>
        <p:spPr>
          <a:xfrm>
            <a:off x="3815931" y="3448139"/>
            <a:ext cx="14147" cy="15176"/>
          </a:xfrm>
          <a:prstGeom prst="rect">
            <a:avLst/>
          </a:prstGeom>
          <a:blipFill>
            <a:blip r:embed="rId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" name="object 340"/>
          <p:cNvSpPr/>
          <p:nvPr/>
        </p:nvSpPr>
        <p:spPr>
          <a:xfrm>
            <a:off x="3708272" y="2831401"/>
            <a:ext cx="17919" cy="19469"/>
          </a:xfrm>
          <a:prstGeom prst="rect">
            <a:avLst/>
          </a:prstGeom>
          <a:blipFill>
            <a:blip r:embed="rId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" name="object 341"/>
          <p:cNvSpPr/>
          <p:nvPr/>
        </p:nvSpPr>
        <p:spPr>
          <a:xfrm>
            <a:off x="3257015" y="2282519"/>
            <a:ext cx="36170" cy="39344"/>
          </a:xfrm>
          <a:prstGeom prst="rect">
            <a:avLst/>
          </a:prstGeom>
          <a:blipFill>
            <a:blip r:embed="rId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" name="object 342"/>
          <p:cNvSpPr/>
          <p:nvPr/>
        </p:nvSpPr>
        <p:spPr>
          <a:xfrm>
            <a:off x="3059318" y="2680245"/>
            <a:ext cx="48447" cy="51615"/>
          </a:xfrm>
          <a:prstGeom prst="rect">
            <a:avLst/>
          </a:prstGeom>
          <a:blipFill>
            <a:blip r:embed="rId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" name="object 343"/>
          <p:cNvSpPr/>
          <p:nvPr/>
        </p:nvSpPr>
        <p:spPr>
          <a:xfrm>
            <a:off x="2594807" y="2704056"/>
            <a:ext cx="34854" cy="36026"/>
          </a:xfrm>
          <a:prstGeom prst="rect">
            <a:avLst/>
          </a:prstGeom>
          <a:blipFill>
            <a:blip r:embed="rId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" name="object 344"/>
          <p:cNvSpPr/>
          <p:nvPr/>
        </p:nvSpPr>
        <p:spPr>
          <a:xfrm>
            <a:off x="1921291" y="2675743"/>
            <a:ext cx="34483" cy="35823"/>
          </a:xfrm>
          <a:prstGeom prst="rect">
            <a:avLst/>
          </a:prstGeom>
          <a:blipFill>
            <a:blip r:embed="rId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" name="object 345"/>
          <p:cNvSpPr/>
          <p:nvPr/>
        </p:nvSpPr>
        <p:spPr>
          <a:xfrm>
            <a:off x="2201896" y="2714196"/>
            <a:ext cx="44175" cy="45525"/>
          </a:xfrm>
          <a:prstGeom prst="rect">
            <a:avLst/>
          </a:prstGeom>
          <a:blipFill>
            <a:blip r:embed="rId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" name="object 346"/>
          <p:cNvSpPr/>
          <p:nvPr/>
        </p:nvSpPr>
        <p:spPr>
          <a:xfrm>
            <a:off x="2415006" y="3195739"/>
            <a:ext cx="22047" cy="24002"/>
          </a:xfrm>
          <a:prstGeom prst="rect">
            <a:avLst/>
          </a:prstGeom>
          <a:blipFill>
            <a:blip r:embed="rId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" name="object 347"/>
          <p:cNvSpPr/>
          <p:nvPr/>
        </p:nvSpPr>
        <p:spPr>
          <a:xfrm>
            <a:off x="2465628" y="3166821"/>
            <a:ext cx="24091" cy="26238"/>
          </a:xfrm>
          <a:prstGeom prst="rect">
            <a:avLst/>
          </a:prstGeom>
          <a:blipFill>
            <a:blip r:embed="rId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" name="object 348"/>
          <p:cNvSpPr/>
          <p:nvPr/>
        </p:nvSpPr>
        <p:spPr>
          <a:xfrm>
            <a:off x="2595590" y="3362487"/>
            <a:ext cx="52117" cy="56719"/>
          </a:xfrm>
          <a:prstGeom prst="rect">
            <a:avLst/>
          </a:prstGeom>
          <a:blipFill>
            <a:blip r:embed="rId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" name="object 349"/>
          <p:cNvSpPr/>
          <p:nvPr/>
        </p:nvSpPr>
        <p:spPr>
          <a:xfrm>
            <a:off x="2890507" y="3556254"/>
            <a:ext cx="31686" cy="37147"/>
          </a:xfrm>
          <a:prstGeom prst="rect">
            <a:avLst/>
          </a:prstGeom>
          <a:blipFill>
            <a:blip r:embed="rId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" name="object 350"/>
          <p:cNvSpPr/>
          <p:nvPr/>
        </p:nvSpPr>
        <p:spPr>
          <a:xfrm>
            <a:off x="3405510" y="3364833"/>
            <a:ext cx="33281" cy="35210"/>
          </a:xfrm>
          <a:prstGeom prst="rect">
            <a:avLst/>
          </a:prstGeom>
          <a:blipFill>
            <a:blip r:embed="rId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" name="object 351"/>
          <p:cNvSpPr/>
          <p:nvPr/>
        </p:nvSpPr>
        <p:spPr>
          <a:xfrm>
            <a:off x="2897695" y="3024401"/>
            <a:ext cx="42418" cy="44513"/>
          </a:xfrm>
          <a:prstGeom prst="rect">
            <a:avLst/>
          </a:prstGeom>
          <a:blipFill>
            <a:blip r:embed="rId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" name="object 352"/>
          <p:cNvSpPr/>
          <p:nvPr/>
        </p:nvSpPr>
        <p:spPr>
          <a:xfrm>
            <a:off x="2977349" y="3407207"/>
            <a:ext cx="20561" cy="22288"/>
          </a:xfrm>
          <a:prstGeom prst="rect">
            <a:avLst/>
          </a:prstGeom>
          <a:blipFill>
            <a:blip r:embed="rId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" name="object 353"/>
          <p:cNvSpPr/>
          <p:nvPr/>
        </p:nvSpPr>
        <p:spPr>
          <a:xfrm>
            <a:off x="2972101" y="3383258"/>
            <a:ext cx="40668" cy="40432"/>
          </a:xfrm>
          <a:prstGeom prst="rect">
            <a:avLst/>
          </a:prstGeom>
          <a:blipFill>
            <a:blip r:embed="rId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" name="object 354"/>
          <p:cNvSpPr/>
          <p:nvPr/>
        </p:nvSpPr>
        <p:spPr>
          <a:xfrm>
            <a:off x="3524554" y="3019044"/>
            <a:ext cx="23812" cy="25285"/>
          </a:xfrm>
          <a:prstGeom prst="rect">
            <a:avLst/>
          </a:prstGeom>
          <a:blipFill>
            <a:blip r:embed="rId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" name="object 355"/>
          <p:cNvSpPr/>
          <p:nvPr/>
        </p:nvSpPr>
        <p:spPr>
          <a:xfrm>
            <a:off x="4165650" y="3044660"/>
            <a:ext cx="17678" cy="19405"/>
          </a:xfrm>
          <a:prstGeom prst="rect">
            <a:avLst/>
          </a:prstGeom>
          <a:blipFill>
            <a:blip r:embed="rId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" name="object 356"/>
          <p:cNvSpPr/>
          <p:nvPr/>
        </p:nvSpPr>
        <p:spPr>
          <a:xfrm>
            <a:off x="4274934" y="3192551"/>
            <a:ext cx="25819" cy="28016"/>
          </a:xfrm>
          <a:prstGeom prst="rect">
            <a:avLst/>
          </a:prstGeom>
          <a:blipFill>
            <a:blip r:embed="rId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" name="object 357"/>
          <p:cNvSpPr/>
          <p:nvPr/>
        </p:nvSpPr>
        <p:spPr>
          <a:xfrm>
            <a:off x="4181538" y="2821513"/>
            <a:ext cx="52082" cy="56651"/>
          </a:xfrm>
          <a:prstGeom prst="rect">
            <a:avLst/>
          </a:prstGeom>
          <a:blipFill>
            <a:blip r:embed="rId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" name="object 358"/>
          <p:cNvSpPr/>
          <p:nvPr/>
        </p:nvSpPr>
        <p:spPr>
          <a:xfrm>
            <a:off x="4017955" y="2654533"/>
            <a:ext cx="48216" cy="51622"/>
          </a:xfrm>
          <a:prstGeom prst="rect">
            <a:avLst/>
          </a:prstGeom>
          <a:blipFill>
            <a:blip r:embed="rId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" name="object 359"/>
          <p:cNvSpPr/>
          <p:nvPr/>
        </p:nvSpPr>
        <p:spPr>
          <a:xfrm>
            <a:off x="3850073" y="2302053"/>
            <a:ext cx="55582" cy="57319"/>
          </a:xfrm>
          <a:prstGeom prst="rect">
            <a:avLst/>
          </a:prstGeom>
          <a:blipFill>
            <a:blip r:embed="rId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" name="object 360"/>
          <p:cNvSpPr/>
          <p:nvPr/>
        </p:nvSpPr>
        <p:spPr>
          <a:xfrm>
            <a:off x="3666369" y="2380192"/>
            <a:ext cx="56647" cy="58669"/>
          </a:xfrm>
          <a:prstGeom prst="rect">
            <a:avLst/>
          </a:prstGeom>
          <a:blipFill>
            <a:blip r:embed="rId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" name="object 361"/>
          <p:cNvSpPr/>
          <p:nvPr/>
        </p:nvSpPr>
        <p:spPr>
          <a:xfrm>
            <a:off x="3896182" y="2351430"/>
            <a:ext cx="30645" cy="33185"/>
          </a:xfrm>
          <a:prstGeom prst="rect">
            <a:avLst/>
          </a:prstGeom>
          <a:blipFill>
            <a:blip r:embed="rId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" name="object 362"/>
          <p:cNvSpPr/>
          <p:nvPr/>
        </p:nvSpPr>
        <p:spPr>
          <a:xfrm>
            <a:off x="3975972" y="2330329"/>
            <a:ext cx="32985" cy="34714"/>
          </a:xfrm>
          <a:prstGeom prst="rect">
            <a:avLst/>
          </a:prstGeom>
          <a:blipFill>
            <a:blip r:embed="rId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" name="object 363"/>
          <p:cNvSpPr/>
          <p:nvPr/>
        </p:nvSpPr>
        <p:spPr>
          <a:xfrm>
            <a:off x="3958767" y="2728697"/>
            <a:ext cx="32410" cy="35102"/>
          </a:xfrm>
          <a:prstGeom prst="rect">
            <a:avLst/>
          </a:prstGeom>
          <a:blipFill>
            <a:blip r:embed="rId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" name="object 364"/>
          <p:cNvSpPr/>
          <p:nvPr/>
        </p:nvSpPr>
        <p:spPr>
          <a:xfrm>
            <a:off x="4028366" y="2844607"/>
            <a:ext cx="40116" cy="39600"/>
          </a:xfrm>
          <a:prstGeom prst="rect">
            <a:avLst/>
          </a:prstGeom>
          <a:blipFill>
            <a:blip r:embed="rId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" name="object 365"/>
          <p:cNvSpPr/>
          <p:nvPr/>
        </p:nvSpPr>
        <p:spPr>
          <a:xfrm>
            <a:off x="4163174" y="2716060"/>
            <a:ext cx="22898" cy="24955"/>
          </a:xfrm>
          <a:prstGeom prst="rect">
            <a:avLst/>
          </a:prstGeom>
          <a:blipFill>
            <a:blip r:embed="rId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" name="object 366"/>
          <p:cNvSpPr/>
          <p:nvPr/>
        </p:nvSpPr>
        <p:spPr>
          <a:xfrm>
            <a:off x="4398670" y="2835669"/>
            <a:ext cx="19100" cy="20243"/>
          </a:xfrm>
          <a:prstGeom prst="rect">
            <a:avLst/>
          </a:prstGeom>
          <a:blipFill>
            <a:blip r:embed="rId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" name="object 367"/>
          <p:cNvSpPr/>
          <p:nvPr/>
        </p:nvSpPr>
        <p:spPr>
          <a:xfrm>
            <a:off x="2300046" y="3655822"/>
            <a:ext cx="10972" cy="11874"/>
          </a:xfrm>
          <a:prstGeom prst="rect">
            <a:avLst/>
          </a:prstGeom>
          <a:blipFill>
            <a:blip r:embed="rId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" name="object 368"/>
          <p:cNvSpPr/>
          <p:nvPr/>
        </p:nvSpPr>
        <p:spPr>
          <a:xfrm>
            <a:off x="1176947" y="3709391"/>
            <a:ext cx="14147" cy="15189"/>
          </a:xfrm>
          <a:prstGeom prst="rect">
            <a:avLst/>
          </a:prstGeom>
          <a:blipFill>
            <a:blip r:embed="rId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" name="object 369"/>
          <p:cNvSpPr/>
          <p:nvPr/>
        </p:nvSpPr>
        <p:spPr>
          <a:xfrm>
            <a:off x="1003747" y="3811823"/>
            <a:ext cx="48294" cy="51791"/>
          </a:xfrm>
          <a:prstGeom prst="rect">
            <a:avLst/>
          </a:prstGeom>
          <a:blipFill>
            <a:blip r:embed="rId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" name="object 370"/>
          <p:cNvSpPr/>
          <p:nvPr/>
        </p:nvSpPr>
        <p:spPr>
          <a:xfrm>
            <a:off x="1230554" y="3120312"/>
            <a:ext cx="44131" cy="45367"/>
          </a:xfrm>
          <a:prstGeom prst="rect">
            <a:avLst/>
          </a:prstGeom>
          <a:blipFill>
            <a:blip r:embed="rId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" name="object 371"/>
          <p:cNvSpPr/>
          <p:nvPr/>
        </p:nvSpPr>
        <p:spPr>
          <a:xfrm>
            <a:off x="1145284" y="3110349"/>
            <a:ext cx="44336" cy="45753"/>
          </a:xfrm>
          <a:prstGeom prst="rect">
            <a:avLst/>
          </a:prstGeom>
          <a:blipFill>
            <a:blip r:embed="rId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" name="object 372"/>
          <p:cNvSpPr/>
          <p:nvPr/>
        </p:nvSpPr>
        <p:spPr>
          <a:xfrm>
            <a:off x="1336716" y="2917366"/>
            <a:ext cx="50581" cy="53352"/>
          </a:xfrm>
          <a:prstGeom prst="rect">
            <a:avLst/>
          </a:prstGeom>
          <a:blipFill>
            <a:blip r:embed="rId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" name="object 373"/>
          <p:cNvSpPr/>
          <p:nvPr/>
        </p:nvSpPr>
        <p:spPr>
          <a:xfrm>
            <a:off x="1311757" y="3326143"/>
            <a:ext cx="21742" cy="24003"/>
          </a:xfrm>
          <a:prstGeom prst="rect">
            <a:avLst/>
          </a:prstGeom>
          <a:blipFill>
            <a:blip r:embed="rId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" name="object 374"/>
          <p:cNvSpPr/>
          <p:nvPr/>
        </p:nvSpPr>
        <p:spPr>
          <a:xfrm>
            <a:off x="1379465" y="3344736"/>
            <a:ext cx="52192" cy="56667"/>
          </a:xfrm>
          <a:prstGeom prst="rect">
            <a:avLst/>
          </a:prstGeom>
          <a:blipFill>
            <a:blip r:embed="rId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" name="object 375"/>
          <p:cNvSpPr/>
          <p:nvPr/>
        </p:nvSpPr>
        <p:spPr>
          <a:xfrm>
            <a:off x="1840559" y="3421271"/>
            <a:ext cx="43854" cy="45389"/>
          </a:xfrm>
          <a:prstGeom prst="rect">
            <a:avLst/>
          </a:prstGeom>
          <a:blipFill>
            <a:blip r:embed="rId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" name="object 376"/>
          <p:cNvSpPr/>
          <p:nvPr/>
        </p:nvSpPr>
        <p:spPr>
          <a:xfrm>
            <a:off x="2727764" y="2942133"/>
            <a:ext cx="53027" cy="57544"/>
          </a:xfrm>
          <a:prstGeom prst="rect">
            <a:avLst/>
          </a:prstGeom>
          <a:blipFill>
            <a:blip r:embed="rId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" name="object 377"/>
          <p:cNvSpPr/>
          <p:nvPr/>
        </p:nvSpPr>
        <p:spPr>
          <a:xfrm>
            <a:off x="2564507" y="2504014"/>
            <a:ext cx="53013" cy="57112"/>
          </a:xfrm>
          <a:prstGeom prst="rect">
            <a:avLst/>
          </a:prstGeom>
          <a:blipFill>
            <a:blip r:embed="rId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" name="object 378"/>
          <p:cNvSpPr/>
          <p:nvPr/>
        </p:nvSpPr>
        <p:spPr>
          <a:xfrm>
            <a:off x="3760660" y="2943352"/>
            <a:ext cx="32537" cy="35547"/>
          </a:xfrm>
          <a:prstGeom prst="rect">
            <a:avLst/>
          </a:prstGeom>
          <a:blipFill>
            <a:blip r:embed="rId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" name="object 379"/>
          <p:cNvSpPr/>
          <p:nvPr/>
        </p:nvSpPr>
        <p:spPr>
          <a:xfrm>
            <a:off x="4074317" y="3246532"/>
            <a:ext cx="44647" cy="50983"/>
          </a:xfrm>
          <a:prstGeom prst="rect">
            <a:avLst/>
          </a:prstGeom>
          <a:blipFill>
            <a:blip r:embed="rId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" name="object 380"/>
          <p:cNvSpPr/>
          <p:nvPr/>
        </p:nvSpPr>
        <p:spPr>
          <a:xfrm>
            <a:off x="3963289" y="3481670"/>
            <a:ext cx="40130" cy="39864"/>
          </a:xfrm>
          <a:prstGeom prst="rect">
            <a:avLst/>
          </a:prstGeom>
          <a:blipFill>
            <a:blip r:embed="rId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" name="object 381"/>
          <p:cNvSpPr/>
          <p:nvPr/>
        </p:nvSpPr>
        <p:spPr>
          <a:xfrm>
            <a:off x="4628923" y="3335350"/>
            <a:ext cx="47508" cy="51250"/>
          </a:xfrm>
          <a:prstGeom prst="rect">
            <a:avLst/>
          </a:prstGeom>
          <a:blipFill>
            <a:blip r:embed="rId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" name="object 382"/>
          <p:cNvSpPr/>
          <p:nvPr/>
        </p:nvSpPr>
        <p:spPr>
          <a:xfrm>
            <a:off x="4573434" y="2550364"/>
            <a:ext cx="51778" cy="56553"/>
          </a:xfrm>
          <a:prstGeom prst="rect">
            <a:avLst/>
          </a:prstGeom>
          <a:blipFill>
            <a:blip r:embed="rId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" name="object 383"/>
          <p:cNvSpPr/>
          <p:nvPr/>
        </p:nvSpPr>
        <p:spPr>
          <a:xfrm>
            <a:off x="4564126" y="2342261"/>
            <a:ext cx="14427" cy="15811"/>
          </a:xfrm>
          <a:prstGeom prst="rect">
            <a:avLst/>
          </a:prstGeom>
          <a:blipFill>
            <a:blip r:embed="rId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" name="object 384"/>
          <p:cNvSpPr/>
          <p:nvPr/>
        </p:nvSpPr>
        <p:spPr>
          <a:xfrm>
            <a:off x="4387693" y="2281867"/>
            <a:ext cx="47273" cy="51176"/>
          </a:xfrm>
          <a:prstGeom prst="rect">
            <a:avLst/>
          </a:prstGeom>
          <a:blipFill>
            <a:blip r:embed="rId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" name="object 385"/>
          <p:cNvSpPr/>
          <p:nvPr/>
        </p:nvSpPr>
        <p:spPr>
          <a:xfrm>
            <a:off x="3302165" y="2829268"/>
            <a:ext cx="68363" cy="74199"/>
          </a:xfrm>
          <a:prstGeom prst="rect">
            <a:avLst/>
          </a:prstGeom>
          <a:blipFill>
            <a:blip r:embed="rId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" name="object 386"/>
          <p:cNvSpPr/>
          <p:nvPr/>
        </p:nvSpPr>
        <p:spPr>
          <a:xfrm>
            <a:off x="3755008" y="2852268"/>
            <a:ext cx="60923" cy="63958"/>
          </a:xfrm>
          <a:prstGeom prst="rect">
            <a:avLst/>
          </a:prstGeom>
          <a:blipFill>
            <a:blip r:embed="rId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" name="object 387"/>
          <p:cNvSpPr/>
          <p:nvPr/>
        </p:nvSpPr>
        <p:spPr>
          <a:xfrm>
            <a:off x="3709067" y="3032966"/>
            <a:ext cx="69093" cy="75487"/>
          </a:xfrm>
          <a:prstGeom prst="rect">
            <a:avLst/>
          </a:prstGeom>
          <a:blipFill>
            <a:blip r:embed="rId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" name="object 388"/>
          <p:cNvSpPr/>
          <p:nvPr/>
        </p:nvSpPr>
        <p:spPr>
          <a:xfrm>
            <a:off x="3733070" y="2489649"/>
            <a:ext cx="34003" cy="35763"/>
          </a:xfrm>
          <a:prstGeom prst="rect">
            <a:avLst/>
          </a:prstGeom>
          <a:blipFill>
            <a:blip r:embed="rId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" name="object 389"/>
          <p:cNvSpPr/>
          <p:nvPr/>
        </p:nvSpPr>
        <p:spPr>
          <a:xfrm>
            <a:off x="3233193" y="2624319"/>
            <a:ext cx="59269" cy="62507"/>
          </a:xfrm>
          <a:prstGeom prst="rect">
            <a:avLst/>
          </a:prstGeom>
          <a:blipFill>
            <a:blip r:embed="rId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" name="object 390"/>
          <p:cNvSpPr/>
          <p:nvPr/>
        </p:nvSpPr>
        <p:spPr>
          <a:xfrm>
            <a:off x="4227564" y="2627832"/>
            <a:ext cx="51433" cy="56086"/>
          </a:xfrm>
          <a:prstGeom prst="rect">
            <a:avLst/>
          </a:prstGeom>
          <a:blipFill>
            <a:blip r:embed="rId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" name="object 391"/>
          <p:cNvSpPr/>
          <p:nvPr/>
        </p:nvSpPr>
        <p:spPr>
          <a:xfrm>
            <a:off x="4078554" y="2678138"/>
            <a:ext cx="24079" cy="26047"/>
          </a:xfrm>
          <a:prstGeom prst="rect">
            <a:avLst/>
          </a:prstGeom>
          <a:blipFill>
            <a:blip r:embed="rId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" name="object 392"/>
          <p:cNvSpPr/>
          <p:nvPr/>
        </p:nvSpPr>
        <p:spPr>
          <a:xfrm>
            <a:off x="4247715" y="2811440"/>
            <a:ext cx="36414" cy="39362"/>
          </a:xfrm>
          <a:prstGeom prst="rect">
            <a:avLst/>
          </a:prstGeom>
          <a:blipFill>
            <a:blip r:embed="rId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" name="object 393"/>
          <p:cNvSpPr/>
          <p:nvPr/>
        </p:nvSpPr>
        <p:spPr>
          <a:xfrm>
            <a:off x="4330186" y="3196708"/>
            <a:ext cx="61016" cy="68227"/>
          </a:xfrm>
          <a:prstGeom prst="rect">
            <a:avLst/>
          </a:prstGeom>
          <a:blipFill>
            <a:blip r:embed="rId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" name="object 394"/>
          <p:cNvSpPr/>
          <p:nvPr/>
        </p:nvSpPr>
        <p:spPr>
          <a:xfrm>
            <a:off x="4233516" y="3602016"/>
            <a:ext cx="52784" cy="57225"/>
          </a:xfrm>
          <a:prstGeom prst="rect">
            <a:avLst/>
          </a:prstGeom>
          <a:blipFill>
            <a:blip r:embed="rId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" name="object 395"/>
          <p:cNvSpPr/>
          <p:nvPr/>
        </p:nvSpPr>
        <p:spPr>
          <a:xfrm>
            <a:off x="4192079" y="3126168"/>
            <a:ext cx="29298" cy="32105"/>
          </a:xfrm>
          <a:prstGeom prst="rect">
            <a:avLst/>
          </a:prstGeom>
          <a:blipFill>
            <a:blip r:embed="rId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" name="object 396"/>
          <p:cNvSpPr/>
          <p:nvPr/>
        </p:nvSpPr>
        <p:spPr>
          <a:xfrm>
            <a:off x="3961057" y="2924357"/>
            <a:ext cx="60867" cy="63684"/>
          </a:xfrm>
          <a:prstGeom prst="rect">
            <a:avLst/>
          </a:prstGeom>
          <a:blipFill>
            <a:blip r:embed="rId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" name="object 397"/>
          <p:cNvSpPr/>
          <p:nvPr/>
        </p:nvSpPr>
        <p:spPr>
          <a:xfrm>
            <a:off x="4122156" y="2647573"/>
            <a:ext cx="59978" cy="62869"/>
          </a:xfrm>
          <a:prstGeom prst="rect">
            <a:avLst/>
          </a:prstGeom>
          <a:blipFill>
            <a:blip r:embed="rId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" name="object 398"/>
          <p:cNvSpPr/>
          <p:nvPr/>
        </p:nvSpPr>
        <p:spPr>
          <a:xfrm>
            <a:off x="4433108" y="2533068"/>
            <a:ext cx="41394" cy="40914"/>
          </a:xfrm>
          <a:prstGeom prst="rect">
            <a:avLst/>
          </a:prstGeom>
          <a:blipFill>
            <a:blip r:embed="rId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" name="object 399"/>
          <p:cNvSpPr/>
          <p:nvPr/>
        </p:nvSpPr>
        <p:spPr>
          <a:xfrm>
            <a:off x="4572253" y="2739492"/>
            <a:ext cx="32981" cy="34856"/>
          </a:xfrm>
          <a:prstGeom prst="rect">
            <a:avLst/>
          </a:prstGeom>
          <a:blipFill>
            <a:blip r:embed="rId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" name="object 400"/>
          <p:cNvSpPr/>
          <p:nvPr/>
        </p:nvSpPr>
        <p:spPr>
          <a:xfrm>
            <a:off x="4557623" y="2923172"/>
            <a:ext cx="68631" cy="74386"/>
          </a:xfrm>
          <a:prstGeom prst="rect">
            <a:avLst/>
          </a:prstGeom>
          <a:blipFill>
            <a:blip r:embed="rId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" name="object 401"/>
          <p:cNvSpPr/>
          <p:nvPr/>
        </p:nvSpPr>
        <p:spPr>
          <a:xfrm>
            <a:off x="4711277" y="2966828"/>
            <a:ext cx="65382" cy="69986"/>
          </a:xfrm>
          <a:prstGeom prst="rect">
            <a:avLst/>
          </a:prstGeom>
          <a:blipFill>
            <a:blip r:embed="rId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" name="object 402"/>
          <p:cNvSpPr/>
          <p:nvPr/>
        </p:nvSpPr>
        <p:spPr>
          <a:xfrm>
            <a:off x="4963731" y="3249625"/>
            <a:ext cx="29286" cy="31457"/>
          </a:xfrm>
          <a:prstGeom prst="rect">
            <a:avLst/>
          </a:prstGeom>
          <a:blipFill>
            <a:blip r:embed="rId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" name="object 403"/>
          <p:cNvSpPr/>
          <p:nvPr/>
        </p:nvSpPr>
        <p:spPr>
          <a:xfrm>
            <a:off x="4760357" y="2786336"/>
            <a:ext cx="34858" cy="35985"/>
          </a:xfrm>
          <a:prstGeom prst="rect">
            <a:avLst/>
          </a:prstGeom>
          <a:blipFill>
            <a:blip r:embed="rId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" name="object 404"/>
          <p:cNvSpPr/>
          <p:nvPr/>
        </p:nvSpPr>
        <p:spPr>
          <a:xfrm>
            <a:off x="4627702" y="2666594"/>
            <a:ext cx="23939" cy="25920"/>
          </a:xfrm>
          <a:prstGeom prst="rect">
            <a:avLst/>
          </a:prstGeom>
          <a:blipFill>
            <a:blip r:embed="rId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" name="object 405"/>
          <p:cNvSpPr/>
          <p:nvPr/>
        </p:nvSpPr>
        <p:spPr>
          <a:xfrm>
            <a:off x="4679311" y="2474530"/>
            <a:ext cx="65992" cy="70429"/>
          </a:xfrm>
          <a:prstGeom prst="rect">
            <a:avLst/>
          </a:prstGeom>
          <a:blipFill>
            <a:blip r:embed="rId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" name="object 406"/>
          <p:cNvSpPr/>
          <p:nvPr/>
        </p:nvSpPr>
        <p:spPr>
          <a:xfrm>
            <a:off x="5024786" y="2544406"/>
            <a:ext cx="48647" cy="51826"/>
          </a:xfrm>
          <a:prstGeom prst="rect">
            <a:avLst/>
          </a:prstGeom>
          <a:blipFill>
            <a:blip r:embed="rId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" name="object 407"/>
          <p:cNvSpPr/>
          <p:nvPr/>
        </p:nvSpPr>
        <p:spPr>
          <a:xfrm>
            <a:off x="5151261" y="2604798"/>
            <a:ext cx="36853" cy="39446"/>
          </a:xfrm>
          <a:prstGeom prst="rect">
            <a:avLst/>
          </a:prstGeom>
          <a:blipFill>
            <a:blip r:embed="rId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" name="object 408"/>
          <p:cNvSpPr/>
          <p:nvPr/>
        </p:nvSpPr>
        <p:spPr>
          <a:xfrm>
            <a:off x="5298769" y="2958723"/>
            <a:ext cx="60325" cy="66124"/>
          </a:xfrm>
          <a:prstGeom prst="rect">
            <a:avLst/>
          </a:prstGeom>
          <a:blipFill>
            <a:blip r:embed="rId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" name="object 409"/>
          <p:cNvSpPr/>
          <p:nvPr/>
        </p:nvSpPr>
        <p:spPr>
          <a:xfrm>
            <a:off x="5610092" y="2798673"/>
            <a:ext cx="42258" cy="44601"/>
          </a:xfrm>
          <a:prstGeom prst="rect">
            <a:avLst/>
          </a:prstGeom>
          <a:blipFill>
            <a:blip r:embed="rId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" name="object 410"/>
          <p:cNvSpPr/>
          <p:nvPr/>
        </p:nvSpPr>
        <p:spPr>
          <a:xfrm>
            <a:off x="5558116" y="2755074"/>
            <a:ext cx="15621" cy="17081"/>
          </a:xfrm>
          <a:prstGeom prst="rect">
            <a:avLst/>
          </a:prstGeom>
          <a:blipFill>
            <a:blip r:embed="rId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" name="object 411"/>
          <p:cNvSpPr/>
          <p:nvPr/>
        </p:nvSpPr>
        <p:spPr>
          <a:xfrm>
            <a:off x="5854865" y="2377351"/>
            <a:ext cx="21437" cy="23228"/>
          </a:xfrm>
          <a:prstGeom prst="rect">
            <a:avLst/>
          </a:prstGeom>
          <a:blipFill>
            <a:blip r:embed="rId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" name="object 412"/>
          <p:cNvSpPr/>
          <p:nvPr/>
        </p:nvSpPr>
        <p:spPr>
          <a:xfrm>
            <a:off x="5837827" y="2504039"/>
            <a:ext cx="42843" cy="45113"/>
          </a:xfrm>
          <a:prstGeom prst="rect">
            <a:avLst/>
          </a:prstGeom>
          <a:blipFill>
            <a:blip r:embed="rId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" name="object 413"/>
          <p:cNvSpPr/>
          <p:nvPr/>
        </p:nvSpPr>
        <p:spPr>
          <a:xfrm>
            <a:off x="5735370" y="2250745"/>
            <a:ext cx="28460" cy="30822"/>
          </a:xfrm>
          <a:prstGeom prst="rect">
            <a:avLst/>
          </a:prstGeom>
          <a:blipFill>
            <a:blip r:embed="rId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" name="object 414"/>
          <p:cNvSpPr/>
          <p:nvPr/>
        </p:nvSpPr>
        <p:spPr>
          <a:xfrm>
            <a:off x="5350509" y="2622651"/>
            <a:ext cx="31051" cy="33972"/>
          </a:xfrm>
          <a:prstGeom prst="rect">
            <a:avLst/>
          </a:prstGeom>
          <a:blipFill>
            <a:blip r:embed="rId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" name="object 415"/>
          <p:cNvSpPr/>
          <p:nvPr/>
        </p:nvSpPr>
        <p:spPr>
          <a:xfrm>
            <a:off x="5849327" y="2478189"/>
            <a:ext cx="20447" cy="21805"/>
          </a:xfrm>
          <a:prstGeom prst="rect">
            <a:avLst/>
          </a:prstGeom>
          <a:blipFill>
            <a:blip r:embed="rId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" name="object 416"/>
          <p:cNvSpPr/>
          <p:nvPr/>
        </p:nvSpPr>
        <p:spPr>
          <a:xfrm>
            <a:off x="6292113" y="2578214"/>
            <a:ext cx="14859" cy="15989"/>
          </a:xfrm>
          <a:prstGeom prst="rect">
            <a:avLst/>
          </a:prstGeom>
          <a:blipFill>
            <a:blip r:embed="rId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" name="object 417"/>
          <p:cNvSpPr/>
          <p:nvPr/>
        </p:nvSpPr>
        <p:spPr>
          <a:xfrm>
            <a:off x="6285401" y="2674980"/>
            <a:ext cx="33699" cy="35249"/>
          </a:xfrm>
          <a:prstGeom prst="rect">
            <a:avLst/>
          </a:prstGeom>
          <a:blipFill>
            <a:blip r:embed="rId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" name="object 418"/>
          <p:cNvSpPr/>
          <p:nvPr/>
        </p:nvSpPr>
        <p:spPr>
          <a:xfrm>
            <a:off x="6284565" y="2861621"/>
            <a:ext cx="53229" cy="57475"/>
          </a:xfrm>
          <a:prstGeom prst="rect">
            <a:avLst/>
          </a:prstGeom>
          <a:blipFill>
            <a:blip r:embed="rId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" name="object 419"/>
          <p:cNvSpPr/>
          <p:nvPr/>
        </p:nvSpPr>
        <p:spPr>
          <a:xfrm>
            <a:off x="6073637" y="3404787"/>
            <a:ext cx="34059" cy="35611"/>
          </a:xfrm>
          <a:prstGeom prst="rect">
            <a:avLst/>
          </a:prstGeom>
          <a:blipFill>
            <a:blip r:embed="rId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" name="object 420"/>
          <p:cNvSpPr/>
          <p:nvPr/>
        </p:nvSpPr>
        <p:spPr>
          <a:xfrm>
            <a:off x="5201749" y="3476925"/>
            <a:ext cx="43566" cy="45092"/>
          </a:xfrm>
          <a:prstGeom prst="rect">
            <a:avLst/>
          </a:prstGeom>
          <a:blipFill>
            <a:blip r:embed="rId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" name="object 421"/>
          <p:cNvSpPr/>
          <p:nvPr/>
        </p:nvSpPr>
        <p:spPr>
          <a:xfrm>
            <a:off x="4551578" y="3379381"/>
            <a:ext cx="10655" cy="11684"/>
          </a:xfrm>
          <a:custGeom>
            <a:avLst/>
            <a:gdLst/>
            <a:ahLst/>
            <a:cxnLst/>
            <a:rect l="l" t="t" r="r" b="b"/>
            <a:pathLst>
              <a:path w="10655" h="11684">
                <a:moveTo>
                  <a:pt x="7416" y="0"/>
                </a:moveTo>
                <a:lnTo>
                  <a:pt x="4508" y="812"/>
                </a:lnTo>
                <a:lnTo>
                  <a:pt x="2006" y="1130"/>
                </a:lnTo>
                <a:lnTo>
                  <a:pt x="0" y="3962"/>
                </a:lnTo>
                <a:lnTo>
                  <a:pt x="292" y="6832"/>
                </a:lnTo>
                <a:lnTo>
                  <a:pt x="876" y="9817"/>
                </a:lnTo>
                <a:lnTo>
                  <a:pt x="3467" y="11684"/>
                </a:lnTo>
                <a:lnTo>
                  <a:pt x="6235" y="11366"/>
                </a:lnTo>
                <a:lnTo>
                  <a:pt x="9029" y="10782"/>
                </a:lnTo>
                <a:lnTo>
                  <a:pt x="10655" y="8051"/>
                </a:lnTo>
                <a:lnTo>
                  <a:pt x="10490" y="5041"/>
                </a:lnTo>
                <a:lnTo>
                  <a:pt x="9893" y="2057"/>
                </a:lnTo>
                <a:lnTo>
                  <a:pt x="74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" name="object 422"/>
          <p:cNvSpPr/>
          <p:nvPr/>
        </p:nvSpPr>
        <p:spPr>
          <a:xfrm>
            <a:off x="3629960" y="3342462"/>
            <a:ext cx="35259" cy="36500"/>
          </a:xfrm>
          <a:prstGeom prst="rect">
            <a:avLst/>
          </a:prstGeom>
          <a:blipFill>
            <a:blip r:embed="rId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" name="object 423"/>
          <p:cNvSpPr/>
          <p:nvPr/>
        </p:nvSpPr>
        <p:spPr>
          <a:xfrm>
            <a:off x="3613581" y="3651237"/>
            <a:ext cx="32956" cy="35864"/>
          </a:xfrm>
          <a:prstGeom prst="rect">
            <a:avLst/>
          </a:prstGeom>
          <a:blipFill>
            <a:blip r:embed="rId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" name="object 424"/>
          <p:cNvSpPr/>
          <p:nvPr/>
        </p:nvSpPr>
        <p:spPr>
          <a:xfrm>
            <a:off x="3264306" y="3698202"/>
            <a:ext cx="17513" cy="18961"/>
          </a:xfrm>
          <a:prstGeom prst="rect">
            <a:avLst/>
          </a:prstGeom>
          <a:blipFill>
            <a:blip r:embed="rId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" name="object 425"/>
          <p:cNvSpPr/>
          <p:nvPr/>
        </p:nvSpPr>
        <p:spPr>
          <a:xfrm>
            <a:off x="3187851" y="3211116"/>
            <a:ext cx="44641" cy="45827"/>
          </a:xfrm>
          <a:prstGeom prst="rect">
            <a:avLst/>
          </a:prstGeom>
          <a:blipFill>
            <a:blip r:embed="rId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" name="object 426"/>
          <p:cNvSpPr/>
          <p:nvPr/>
        </p:nvSpPr>
        <p:spPr>
          <a:xfrm>
            <a:off x="3225190" y="2776893"/>
            <a:ext cx="14884" cy="15951"/>
          </a:xfrm>
          <a:prstGeom prst="rect">
            <a:avLst/>
          </a:prstGeom>
          <a:blipFill>
            <a:blip r:embed="rId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" name="object 427"/>
          <p:cNvSpPr/>
          <p:nvPr/>
        </p:nvSpPr>
        <p:spPr>
          <a:xfrm>
            <a:off x="3477005" y="2790355"/>
            <a:ext cx="18402" cy="19913"/>
          </a:xfrm>
          <a:prstGeom prst="rect">
            <a:avLst/>
          </a:prstGeom>
          <a:blipFill>
            <a:blip r:embed="rId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" name="object 428"/>
          <p:cNvSpPr/>
          <p:nvPr/>
        </p:nvSpPr>
        <p:spPr>
          <a:xfrm>
            <a:off x="4372682" y="2940665"/>
            <a:ext cx="31651" cy="34274"/>
          </a:xfrm>
          <a:prstGeom prst="rect">
            <a:avLst/>
          </a:prstGeom>
          <a:blipFill>
            <a:blip r:embed="rId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" name="object 429"/>
          <p:cNvSpPr/>
          <p:nvPr/>
        </p:nvSpPr>
        <p:spPr>
          <a:xfrm>
            <a:off x="4559586" y="2425026"/>
            <a:ext cx="36886" cy="39850"/>
          </a:xfrm>
          <a:prstGeom prst="rect">
            <a:avLst/>
          </a:prstGeom>
          <a:blipFill>
            <a:blip r:embed="rId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" name="object 430"/>
          <p:cNvSpPr/>
          <p:nvPr/>
        </p:nvSpPr>
        <p:spPr>
          <a:xfrm>
            <a:off x="4692439" y="3352280"/>
            <a:ext cx="48051" cy="51364"/>
          </a:xfrm>
          <a:prstGeom prst="rect">
            <a:avLst/>
          </a:prstGeom>
          <a:blipFill>
            <a:blip r:embed="rId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" name="object 431"/>
          <p:cNvSpPr/>
          <p:nvPr/>
        </p:nvSpPr>
        <p:spPr>
          <a:xfrm>
            <a:off x="4657401" y="3351070"/>
            <a:ext cx="48075" cy="51531"/>
          </a:xfrm>
          <a:prstGeom prst="rect">
            <a:avLst/>
          </a:prstGeom>
          <a:blipFill>
            <a:blip r:embed="rId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" name="object 432"/>
          <p:cNvSpPr/>
          <p:nvPr/>
        </p:nvSpPr>
        <p:spPr>
          <a:xfrm>
            <a:off x="4819903" y="3420163"/>
            <a:ext cx="36881" cy="39759"/>
          </a:xfrm>
          <a:prstGeom prst="rect">
            <a:avLst/>
          </a:prstGeom>
          <a:blipFill>
            <a:blip r:embed="rId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" name="object 433"/>
          <p:cNvSpPr/>
          <p:nvPr/>
        </p:nvSpPr>
        <p:spPr>
          <a:xfrm>
            <a:off x="5492737" y="3219297"/>
            <a:ext cx="21018" cy="22732"/>
          </a:xfrm>
          <a:prstGeom prst="rect">
            <a:avLst/>
          </a:prstGeom>
          <a:blipFill>
            <a:blip r:embed="rId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" name="object 434"/>
          <p:cNvSpPr/>
          <p:nvPr/>
        </p:nvSpPr>
        <p:spPr>
          <a:xfrm>
            <a:off x="5296217" y="2706548"/>
            <a:ext cx="24345" cy="26555"/>
          </a:xfrm>
          <a:prstGeom prst="rect">
            <a:avLst/>
          </a:prstGeom>
          <a:blipFill>
            <a:blip r:embed="rId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" name="object 435"/>
          <p:cNvSpPr/>
          <p:nvPr/>
        </p:nvSpPr>
        <p:spPr>
          <a:xfrm>
            <a:off x="5236705" y="2552306"/>
            <a:ext cx="10909" cy="11861"/>
          </a:xfrm>
          <a:custGeom>
            <a:avLst/>
            <a:gdLst/>
            <a:ahLst/>
            <a:cxnLst/>
            <a:rect l="l" t="t" r="r" b="b"/>
            <a:pathLst>
              <a:path w="10909" h="11861">
                <a:moveTo>
                  <a:pt x="7556" y="0"/>
                </a:moveTo>
                <a:lnTo>
                  <a:pt x="2019" y="952"/>
                </a:lnTo>
                <a:lnTo>
                  <a:pt x="0" y="3632"/>
                </a:lnTo>
                <a:lnTo>
                  <a:pt x="723" y="6794"/>
                </a:lnTo>
                <a:lnTo>
                  <a:pt x="1142" y="9639"/>
                </a:lnTo>
                <a:lnTo>
                  <a:pt x="3594" y="11861"/>
                </a:lnTo>
                <a:lnTo>
                  <a:pt x="6426" y="11544"/>
                </a:lnTo>
                <a:lnTo>
                  <a:pt x="9029" y="10756"/>
                </a:lnTo>
                <a:lnTo>
                  <a:pt x="10909" y="7912"/>
                </a:lnTo>
                <a:lnTo>
                  <a:pt x="10909" y="5067"/>
                </a:lnTo>
                <a:lnTo>
                  <a:pt x="10198" y="2197"/>
                </a:lnTo>
                <a:lnTo>
                  <a:pt x="75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" name="object 436"/>
          <p:cNvSpPr/>
          <p:nvPr/>
        </p:nvSpPr>
        <p:spPr>
          <a:xfrm>
            <a:off x="5601728" y="2988361"/>
            <a:ext cx="11544" cy="13144"/>
          </a:xfrm>
          <a:prstGeom prst="rect">
            <a:avLst/>
          </a:prstGeom>
          <a:blipFill>
            <a:blip r:embed="rId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" name="object 437"/>
          <p:cNvSpPr/>
          <p:nvPr/>
        </p:nvSpPr>
        <p:spPr>
          <a:xfrm>
            <a:off x="5771413" y="3162097"/>
            <a:ext cx="17932" cy="19596"/>
          </a:xfrm>
          <a:prstGeom prst="rect">
            <a:avLst/>
          </a:prstGeom>
          <a:blipFill>
            <a:blip r:embed="rId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" name="object 438"/>
          <p:cNvSpPr/>
          <p:nvPr/>
        </p:nvSpPr>
        <p:spPr>
          <a:xfrm>
            <a:off x="5889456" y="3200544"/>
            <a:ext cx="34407" cy="35989"/>
          </a:xfrm>
          <a:prstGeom prst="rect">
            <a:avLst/>
          </a:prstGeom>
          <a:blipFill>
            <a:blip r:embed="rId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" name="object 439"/>
          <p:cNvSpPr/>
          <p:nvPr/>
        </p:nvSpPr>
        <p:spPr>
          <a:xfrm>
            <a:off x="6339168" y="3312491"/>
            <a:ext cx="32028" cy="34513"/>
          </a:xfrm>
          <a:prstGeom prst="rect">
            <a:avLst/>
          </a:prstGeom>
          <a:blipFill>
            <a:blip r:embed="rId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" name="object 440"/>
          <p:cNvSpPr/>
          <p:nvPr/>
        </p:nvSpPr>
        <p:spPr>
          <a:xfrm>
            <a:off x="6691731" y="3152089"/>
            <a:ext cx="31648" cy="34785"/>
          </a:xfrm>
          <a:prstGeom prst="rect">
            <a:avLst/>
          </a:prstGeom>
          <a:blipFill>
            <a:blip r:embed="rId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" name="object 441"/>
          <p:cNvSpPr/>
          <p:nvPr/>
        </p:nvSpPr>
        <p:spPr>
          <a:xfrm>
            <a:off x="6891062" y="2744050"/>
            <a:ext cx="44585" cy="45573"/>
          </a:xfrm>
          <a:prstGeom prst="rect">
            <a:avLst/>
          </a:prstGeom>
          <a:blipFill>
            <a:blip r:embed="rId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" name="object 442"/>
          <p:cNvSpPr/>
          <p:nvPr/>
        </p:nvSpPr>
        <p:spPr>
          <a:xfrm>
            <a:off x="6532364" y="2160523"/>
            <a:ext cx="59205" cy="62332"/>
          </a:xfrm>
          <a:prstGeom prst="rect">
            <a:avLst/>
          </a:prstGeom>
          <a:blipFill>
            <a:blip r:embed="rId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" name="object 443"/>
          <p:cNvSpPr/>
          <p:nvPr/>
        </p:nvSpPr>
        <p:spPr>
          <a:xfrm>
            <a:off x="6908595" y="2063580"/>
            <a:ext cx="41377" cy="41413"/>
          </a:xfrm>
          <a:prstGeom prst="rect">
            <a:avLst/>
          </a:prstGeom>
          <a:blipFill>
            <a:blip r:embed="rId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" name="object 444"/>
          <p:cNvSpPr/>
          <p:nvPr/>
        </p:nvSpPr>
        <p:spPr>
          <a:xfrm>
            <a:off x="7066791" y="2398491"/>
            <a:ext cx="34336" cy="35762"/>
          </a:xfrm>
          <a:prstGeom prst="rect">
            <a:avLst/>
          </a:prstGeom>
          <a:blipFill>
            <a:blip r:embed="rId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" name="object 445"/>
          <p:cNvSpPr/>
          <p:nvPr/>
        </p:nvSpPr>
        <p:spPr>
          <a:xfrm>
            <a:off x="7236638" y="3062795"/>
            <a:ext cx="13906" cy="15049"/>
          </a:xfrm>
          <a:prstGeom prst="rect">
            <a:avLst/>
          </a:prstGeom>
          <a:blipFill>
            <a:blip r:embed="rId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" name="object 446"/>
          <p:cNvSpPr/>
          <p:nvPr/>
        </p:nvSpPr>
        <p:spPr>
          <a:xfrm>
            <a:off x="7286825" y="3120873"/>
            <a:ext cx="49329" cy="52613"/>
          </a:xfrm>
          <a:prstGeom prst="rect">
            <a:avLst/>
          </a:prstGeom>
          <a:blipFill>
            <a:blip r:embed="rId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" name="object 447"/>
          <p:cNvSpPr/>
          <p:nvPr/>
        </p:nvSpPr>
        <p:spPr>
          <a:xfrm>
            <a:off x="7467777" y="3532251"/>
            <a:ext cx="29476" cy="32372"/>
          </a:xfrm>
          <a:prstGeom prst="rect">
            <a:avLst/>
          </a:prstGeom>
          <a:blipFill>
            <a:blip r:embed="rId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" name="object 448"/>
          <p:cNvSpPr/>
          <p:nvPr/>
        </p:nvSpPr>
        <p:spPr>
          <a:xfrm>
            <a:off x="6624445" y="3267020"/>
            <a:ext cx="35180" cy="36377"/>
          </a:xfrm>
          <a:prstGeom prst="rect">
            <a:avLst/>
          </a:prstGeom>
          <a:blipFill>
            <a:blip r:embed="rId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" name="object 449"/>
          <p:cNvSpPr/>
          <p:nvPr/>
        </p:nvSpPr>
        <p:spPr>
          <a:xfrm>
            <a:off x="6182982" y="2966859"/>
            <a:ext cx="14452" cy="15366"/>
          </a:xfrm>
          <a:prstGeom prst="rect">
            <a:avLst/>
          </a:prstGeom>
          <a:blipFill>
            <a:blip r:embed="rId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" name="object 450"/>
          <p:cNvSpPr/>
          <p:nvPr/>
        </p:nvSpPr>
        <p:spPr>
          <a:xfrm>
            <a:off x="5803188" y="2522753"/>
            <a:ext cx="13614" cy="14706"/>
          </a:xfrm>
          <a:prstGeom prst="rect">
            <a:avLst/>
          </a:prstGeom>
          <a:blipFill>
            <a:blip r:embed="rId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" name="object 451"/>
          <p:cNvSpPr/>
          <p:nvPr/>
        </p:nvSpPr>
        <p:spPr>
          <a:xfrm>
            <a:off x="5756237" y="2260854"/>
            <a:ext cx="32524" cy="35267"/>
          </a:xfrm>
          <a:prstGeom prst="rect">
            <a:avLst/>
          </a:prstGeom>
          <a:blipFill>
            <a:blip r:embed="rId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" name="object 452"/>
          <p:cNvSpPr/>
          <p:nvPr/>
        </p:nvSpPr>
        <p:spPr>
          <a:xfrm>
            <a:off x="5115798" y="2132420"/>
            <a:ext cx="52440" cy="57027"/>
          </a:xfrm>
          <a:prstGeom prst="rect">
            <a:avLst/>
          </a:prstGeom>
          <a:blipFill>
            <a:blip r:embed="rId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" name="object 453"/>
          <p:cNvSpPr/>
          <p:nvPr/>
        </p:nvSpPr>
        <p:spPr>
          <a:xfrm>
            <a:off x="4751732" y="2395877"/>
            <a:ext cx="47711" cy="51632"/>
          </a:xfrm>
          <a:prstGeom prst="rect">
            <a:avLst/>
          </a:prstGeom>
          <a:blipFill>
            <a:blip r:embed="rId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" name="object 454"/>
          <p:cNvSpPr/>
          <p:nvPr/>
        </p:nvSpPr>
        <p:spPr>
          <a:xfrm>
            <a:off x="3771296" y="2564886"/>
            <a:ext cx="53397" cy="57356"/>
          </a:xfrm>
          <a:prstGeom prst="rect">
            <a:avLst/>
          </a:prstGeom>
          <a:blipFill>
            <a:blip r:embed="rId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" name="object 455"/>
          <p:cNvSpPr/>
          <p:nvPr/>
        </p:nvSpPr>
        <p:spPr>
          <a:xfrm>
            <a:off x="3630345" y="2611895"/>
            <a:ext cx="21310" cy="23228"/>
          </a:xfrm>
          <a:prstGeom prst="rect">
            <a:avLst/>
          </a:prstGeom>
          <a:blipFill>
            <a:blip r:embed="rId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" name="object 456"/>
          <p:cNvSpPr/>
          <p:nvPr/>
        </p:nvSpPr>
        <p:spPr>
          <a:xfrm>
            <a:off x="3390214" y="2883103"/>
            <a:ext cx="25641" cy="27825"/>
          </a:xfrm>
          <a:prstGeom prst="rect">
            <a:avLst/>
          </a:prstGeom>
          <a:blipFill>
            <a:blip r:embed="rId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" name="object 457"/>
          <p:cNvSpPr/>
          <p:nvPr/>
        </p:nvSpPr>
        <p:spPr>
          <a:xfrm>
            <a:off x="3043415" y="2885656"/>
            <a:ext cx="22034" cy="24180"/>
          </a:xfrm>
          <a:prstGeom prst="rect">
            <a:avLst/>
          </a:prstGeom>
          <a:blipFill>
            <a:blip r:embed="rId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" name="object 458"/>
          <p:cNvSpPr/>
          <p:nvPr/>
        </p:nvSpPr>
        <p:spPr>
          <a:xfrm>
            <a:off x="3268205" y="3258032"/>
            <a:ext cx="17703" cy="19278"/>
          </a:xfrm>
          <a:prstGeom prst="rect">
            <a:avLst/>
          </a:prstGeom>
          <a:blipFill>
            <a:blip r:embed="rId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" name="object 459"/>
          <p:cNvSpPr/>
          <p:nvPr/>
        </p:nvSpPr>
        <p:spPr>
          <a:xfrm>
            <a:off x="3325571" y="3326777"/>
            <a:ext cx="21882" cy="23875"/>
          </a:xfrm>
          <a:prstGeom prst="rect">
            <a:avLst/>
          </a:prstGeom>
          <a:blipFill>
            <a:blip r:embed="rId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" name="object 460"/>
          <p:cNvSpPr/>
          <p:nvPr/>
        </p:nvSpPr>
        <p:spPr>
          <a:xfrm>
            <a:off x="3583825" y="3247263"/>
            <a:ext cx="26416" cy="28765"/>
          </a:xfrm>
          <a:prstGeom prst="rect">
            <a:avLst/>
          </a:prstGeom>
          <a:blipFill>
            <a:blip r:embed="rId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" name="object 461"/>
          <p:cNvSpPr/>
          <p:nvPr/>
        </p:nvSpPr>
        <p:spPr>
          <a:xfrm>
            <a:off x="3900004" y="3395854"/>
            <a:ext cx="56744" cy="58439"/>
          </a:xfrm>
          <a:prstGeom prst="rect">
            <a:avLst/>
          </a:prstGeom>
          <a:blipFill>
            <a:blip r:embed="rId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" name="object 462"/>
          <p:cNvSpPr/>
          <p:nvPr/>
        </p:nvSpPr>
        <p:spPr>
          <a:xfrm>
            <a:off x="4119514" y="3392994"/>
            <a:ext cx="48777" cy="51941"/>
          </a:xfrm>
          <a:prstGeom prst="rect">
            <a:avLst/>
          </a:prstGeom>
          <a:blipFill>
            <a:blip r:embed="rId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" name="object 463"/>
          <p:cNvSpPr/>
          <p:nvPr/>
        </p:nvSpPr>
        <p:spPr>
          <a:xfrm>
            <a:off x="4344701" y="3430958"/>
            <a:ext cx="56572" cy="58386"/>
          </a:xfrm>
          <a:prstGeom prst="rect">
            <a:avLst/>
          </a:prstGeom>
          <a:blipFill>
            <a:blip r:embed="rId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" name="object 464"/>
          <p:cNvSpPr/>
          <p:nvPr/>
        </p:nvSpPr>
        <p:spPr>
          <a:xfrm>
            <a:off x="4434402" y="3268236"/>
            <a:ext cx="37215" cy="39916"/>
          </a:xfrm>
          <a:prstGeom prst="rect">
            <a:avLst/>
          </a:prstGeom>
          <a:blipFill>
            <a:blip r:embed="rId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" name="object 465"/>
          <p:cNvSpPr/>
          <p:nvPr/>
        </p:nvSpPr>
        <p:spPr>
          <a:xfrm>
            <a:off x="4598949" y="3286315"/>
            <a:ext cx="30810" cy="33185"/>
          </a:xfrm>
          <a:prstGeom prst="rect">
            <a:avLst/>
          </a:prstGeom>
          <a:blipFill>
            <a:blip r:embed="rId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" name="object 466"/>
          <p:cNvSpPr/>
          <p:nvPr/>
        </p:nvSpPr>
        <p:spPr>
          <a:xfrm>
            <a:off x="5433644" y="2878061"/>
            <a:ext cx="23672" cy="25781"/>
          </a:xfrm>
          <a:prstGeom prst="rect">
            <a:avLst/>
          </a:prstGeom>
          <a:blipFill>
            <a:blip r:embed="rId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" name="object 467"/>
          <p:cNvSpPr/>
          <p:nvPr/>
        </p:nvSpPr>
        <p:spPr>
          <a:xfrm>
            <a:off x="5315904" y="2347616"/>
            <a:ext cx="49895" cy="52770"/>
          </a:xfrm>
          <a:prstGeom prst="rect">
            <a:avLst/>
          </a:prstGeom>
          <a:blipFill>
            <a:blip r:embed="rId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" name="object 468"/>
          <p:cNvSpPr/>
          <p:nvPr/>
        </p:nvSpPr>
        <p:spPr>
          <a:xfrm>
            <a:off x="5212968" y="2314451"/>
            <a:ext cx="51867" cy="56182"/>
          </a:xfrm>
          <a:prstGeom prst="rect">
            <a:avLst/>
          </a:prstGeom>
          <a:blipFill>
            <a:blip r:embed="rId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" name="object 469"/>
          <p:cNvSpPr/>
          <p:nvPr/>
        </p:nvSpPr>
        <p:spPr>
          <a:xfrm>
            <a:off x="5550954" y="2148967"/>
            <a:ext cx="32689" cy="35547"/>
          </a:xfrm>
          <a:prstGeom prst="rect">
            <a:avLst/>
          </a:prstGeom>
          <a:blipFill>
            <a:blip r:embed="rId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" name="object 470"/>
          <p:cNvSpPr/>
          <p:nvPr/>
        </p:nvSpPr>
        <p:spPr>
          <a:xfrm>
            <a:off x="5439680" y="2565536"/>
            <a:ext cx="47811" cy="51636"/>
          </a:xfrm>
          <a:prstGeom prst="rect">
            <a:avLst/>
          </a:prstGeom>
          <a:blipFill>
            <a:blip r:embed="rId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" name="object 471"/>
          <p:cNvSpPr/>
          <p:nvPr/>
        </p:nvSpPr>
        <p:spPr>
          <a:xfrm>
            <a:off x="5570758" y="2817470"/>
            <a:ext cx="41053" cy="41031"/>
          </a:xfrm>
          <a:prstGeom prst="rect">
            <a:avLst/>
          </a:prstGeom>
          <a:blipFill>
            <a:blip r:embed="rId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" name="object 472"/>
          <p:cNvSpPr/>
          <p:nvPr/>
        </p:nvSpPr>
        <p:spPr>
          <a:xfrm>
            <a:off x="5739377" y="2945513"/>
            <a:ext cx="52610" cy="56834"/>
          </a:xfrm>
          <a:prstGeom prst="rect">
            <a:avLst/>
          </a:prstGeom>
          <a:blipFill>
            <a:blip r:embed="rId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" name="object 473"/>
          <p:cNvSpPr/>
          <p:nvPr/>
        </p:nvSpPr>
        <p:spPr>
          <a:xfrm>
            <a:off x="5662736" y="3228114"/>
            <a:ext cx="37175" cy="39845"/>
          </a:xfrm>
          <a:prstGeom prst="rect">
            <a:avLst/>
          </a:prstGeom>
          <a:blipFill>
            <a:blip r:embed="rId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" name="object 474"/>
          <p:cNvSpPr/>
          <p:nvPr/>
        </p:nvSpPr>
        <p:spPr>
          <a:xfrm>
            <a:off x="4876634" y="2715425"/>
            <a:ext cx="13258" cy="14541"/>
          </a:xfrm>
          <a:prstGeom prst="rect">
            <a:avLst/>
          </a:prstGeom>
          <a:blipFill>
            <a:blip r:embed="rId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" name="object 475"/>
          <p:cNvSpPr/>
          <p:nvPr/>
        </p:nvSpPr>
        <p:spPr>
          <a:xfrm>
            <a:off x="5017998" y="2820352"/>
            <a:ext cx="29616" cy="32105"/>
          </a:xfrm>
          <a:prstGeom prst="rect">
            <a:avLst/>
          </a:prstGeom>
          <a:blipFill>
            <a:blip r:embed="rId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" name="object 476"/>
          <p:cNvSpPr/>
          <p:nvPr/>
        </p:nvSpPr>
        <p:spPr>
          <a:xfrm>
            <a:off x="5113561" y="2492027"/>
            <a:ext cx="53395" cy="57505"/>
          </a:xfrm>
          <a:prstGeom prst="rect">
            <a:avLst/>
          </a:prstGeom>
          <a:blipFill>
            <a:blip r:embed="rId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" name="object 477"/>
          <p:cNvSpPr/>
          <p:nvPr/>
        </p:nvSpPr>
        <p:spPr>
          <a:xfrm>
            <a:off x="5751725" y="2412197"/>
            <a:ext cx="47106" cy="51069"/>
          </a:xfrm>
          <a:prstGeom prst="rect">
            <a:avLst/>
          </a:prstGeom>
          <a:blipFill>
            <a:blip r:embed="rId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" name="object 478"/>
          <p:cNvSpPr/>
          <p:nvPr/>
        </p:nvSpPr>
        <p:spPr>
          <a:xfrm>
            <a:off x="5488182" y="3408605"/>
            <a:ext cx="33599" cy="34887"/>
          </a:xfrm>
          <a:prstGeom prst="rect">
            <a:avLst/>
          </a:prstGeom>
          <a:blipFill>
            <a:blip r:embed="rId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" name="object 479"/>
          <p:cNvSpPr/>
          <p:nvPr/>
        </p:nvSpPr>
        <p:spPr>
          <a:xfrm>
            <a:off x="5508355" y="3261730"/>
            <a:ext cx="33276" cy="34667"/>
          </a:xfrm>
          <a:prstGeom prst="rect">
            <a:avLst/>
          </a:prstGeom>
          <a:blipFill>
            <a:blip r:embed="rId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" name="object 480"/>
          <p:cNvSpPr/>
          <p:nvPr/>
        </p:nvSpPr>
        <p:spPr>
          <a:xfrm>
            <a:off x="5977244" y="3413164"/>
            <a:ext cx="32992" cy="34571"/>
          </a:xfrm>
          <a:prstGeom prst="rect">
            <a:avLst/>
          </a:prstGeom>
          <a:blipFill>
            <a:blip r:embed="rId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" name="object 481"/>
          <p:cNvSpPr/>
          <p:nvPr/>
        </p:nvSpPr>
        <p:spPr>
          <a:xfrm>
            <a:off x="6083960" y="3327870"/>
            <a:ext cx="13830" cy="15189"/>
          </a:xfrm>
          <a:prstGeom prst="rect">
            <a:avLst/>
          </a:prstGeom>
          <a:blipFill>
            <a:blip r:embed="rId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" name="object 482"/>
          <p:cNvSpPr/>
          <p:nvPr/>
        </p:nvSpPr>
        <p:spPr>
          <a:xfrm>
            <a:off x="5975959" y="2711145"/>
            <a:ext cx="17945" cy="19596"/>
          </a:xfrm>
          <a:prstGeom prst="rect">
            <a:avLst/>
          </a:prstGeom>
          <a:blipFill>
            <a:blip r:embed="rId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" name="object 483"/>
          <p:cNvSpPr/>
          <p:nvPr/>
        </p:nvSpPr>
        <p:spPr>
          <a:xfrm>
            <a:off x="5524764" y="2162443"/>
            <a:ext cx="36260" cy="39259"/>
          </a:xfrm>
          <a:prstGeom prst="rect">
            <a:avLst/>
          </a:prstGeom>
          <a:blipFill>
            <a:blip r:embed="rId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" name="object 484"/>
          <p:cNvSpPr/>
          <p:nvPr/>
        </p:nvSpPr>
        <p:spPr>
          <a:xfrm>
            <a:off x="5326959" y="2559866"/>
            <a:ext cx="48759" cy="51860"/>
          </a:xfrm>
          <a:prstGeom prst="rect">
            <a:avLst/>
          </a:prstGeom>
          <a:blipFill>
            <a:blip r:embed="rId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" name="object 485"/>
          <p:cNvSpPr/>
          <p:nvPr/>
        </p:nvSpPr>
        <p:spPr>
          <a:xfrm>
            <a:off x="4862540" y="2583797"/>
            <a:ext cx="35087" cy="36395"/>
          </a:xfrm>
          <a:prstGeom prst="rect">
            <a:avLst/>
          </a:prstGeom>
          <a:blipFill>
            <a:blip r:embed="rId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" name="object 486"/>
          <p:cNvSpPr/>
          <p:nvPr/>
        </p:nvSpPr>
        <p:spPr>
          <a:xfrm>
            <a:off x="4189146" y="2555485"/>
            <a:ext cx="34289" cy="35886"/>
          </a:xfrm>
          <a:prstGeom prst="rect">
            <a:avLst/>
          </a:prstGeom>
          <a:blipFill>
            <a:blip r:embed="rId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" name="object 487"/>
          <p:cNvSpPr/>
          <p:nvPr/>
        </p:nvSpPr>
        <p:spPr>
          <a:xfrm>
            <a:off x="4469728" y="2593999"/>
            <a:ext cx="44194" cy="45588"/>
          </a:xfrm>
          <a:prstGeom prst="rect">
            <a:avLst/>
          </a:prstGeom>
          <a:blipFill>
            <a:blip r:embed="rId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" name="object 488"/>
          <p:cNvSpPr/>
          <p:nvPr/>
        </p:nvSpPr>
        <p:spPr>
          <a:xfrm>
            <a:off x="4682858" y="3075483"/>
            <a:ext cx="21894" cy="24002"/>
          </a:xfrm>
          <a:prstGeom prst="rect">
            <a:avLst/>
          </a:prstGeom>
          <a:blipFill>
            <a:blip r:embed="rId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" name="object 489"/>
          <p:cNvSpPr/>
          <p:nvPr/>
        </p:nvSpPr>
        <p:spPr>
          <a:xfrm>
            <a:off x="4733213" y="3046832"/>
            <a:ext cx="24345" cy="26098"/>
          </a:xfrm>
          <a:prstGeom prst="rect">
            <a:avLst/>
          </a:prstGeom>
          <a:blipFill>
            <a:blip r:embed="rId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" name="object 490"/>
          <p:cNvSpPr/>
          <p:nvPr/>
        </p:nvSpPr>
        <p:spPr>
          <a:xfrm>
            <a:off x="4863239" y="3242250"/>
            <a:ext cx="52346" cy="56621"/>
          </a:xfrm>
          <a:prstGeom prst="rect">
            <a:avLst/>
          </a:prstGeom>
          <a:blipFill>
            <a:blip r:embed="rId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" name="object 491"/>
          <p:cNvSpPr/>
          <p:nvPr/>
        </p:nvSpPr>
        <p:spPr>
          <a:xfrm>
            <a:off x="5158346" y="3436315"/>
            <a:ext cx="32829" cy="37096"/>
          </a:xfrm>
          <a:prstGeom prst="rect">
            <a:avLst/>
          </a:prstGeom>
          <a:blipFill>
            <a:blip r:embed="rId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" name="object 492"/>
          <p:cNvSpPr/>
          <p:nvPr/>
        </p:nvSpPr>
        <p:spPr>
          <a:xfrm>
            <a:off x="5673186" y="3244674"/>
            <a:ext cx="33596" cy="34970"/>
          </a:xfrm>
          <a:prstGeom prst="rect">
            <a:avLst/>
          </a:prstGeom>
          <a:blipFill>
            <a:blip r:embed="rId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" name="object 493"/>
          <p:cNvSpPr/>
          <p:nvPr/>
        </p:nvSpPr>
        <p:spPr>
          <a:xfrm>
            <a:off x="5165481" y="2904132"/>
            <a:ext cx="42191" cy="44570"/>
          </a:xfrm>
          <a:prstGeom prst="rect">
            <a:avLst/>
          </a:prstGeom>
          <a:blipFill>
            <a:blip r:embed="rId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" name="object 494"/>
          <p:cNvSpPr/>
          <p:nvPr/>
        </p:nvSpPr>
        <p:spPr>
          <a:xfrm>
            <a:off x="5245011" y="3286950"/>
            <a:ext cx="20574" cy="22275"/>
          </a:xfrm>
          <a:prstGeom prst="rect">
            <a:avLst/>
          </a:prstGeom>
          <a:blipFill>
            <a:blip r:embed="rId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" name="object 495"/>
          <p:cNvSpPr/>
          <p:nvPr/>
        </p:nvSpPr>
        <p:spPr>
          <a:xfrm>
            <a:off x="5240038" y="3263051"/>
            <a:ext cx="40697" cy="40412"/>
          </a:xfrm>
          <a:prstGeom prst="rect">
            <a:avLst/>
          </a:prstGeom>
          <a:blipFill>
            <a:blip r:embed="rId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" name="object 496"/>
          <p:cNvSpPr/>
          <p:nvPr/>
        </p:nvSpPr>
        <p:spPr>
          <a:xfrm>
            <a:off x="5792406" y="2898737"/>
            <a:ext cx="23634" cy="25285"/>
          </a:xfrm>
          <a:prstGeom prst="rect">
            <a:avLst/>
          </a:prstGeom>
          <a:blipFill>
            <a:blip r:embed="rId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" name="object 497"/>
          <p:cNvSpPr/>
          <p:nvPr/>
        </p:nvSpPr>
        <p:spPr>
          <a:xfrm>
            <a:off x="6433184" y="2924530"/>
            <a:ext cx="18110" cy="19278"/>
          </a:xfrm>
          <a:prstGeom prst="rect">
            <a:avLst/>
          </a:prstGeom>
          <a:blipFill>
            <a:blip r:embed="rId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" name="object 498"/>
          <p:cNvSpPr/>
          <p:nvPr/>
        </p:nvSpPr>
        <p:spPr>
          <a:xfrm>
            <a:off x="6542481" y="3072168"/>
            <a:ext cx="26263" cy="28270"/>
          </a:xfrm>
          <a:prstGeom prst="rect">
            <a:avLst/>
          </a:prstGeom>
          <a:blipFill>
            <a:blip r:embed="rId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" name="object 499"/>
          <p:cNvSpPr/>
          <p:nvPr/>
        </p:nvSpPr>
        <p:spPr>
          <a:xfrm>
            <a:off x="6449123" y="2701165"/>
            <a:ext cx="52514" cy="56896"/>
          </a:xfrm>
          <a:prstGeom prst="rect">
            <a:avLst/>
          </a:prstGeom>
          <a:blipFill>
            <a:blip r:embed="rId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" name="object 500"/>
          <p:cNvSpPr/>
          <p:nvPr/>
        </p:nvSpPr>
        <p:spPr>
          <a:xfrm>
            <a:off x="6285660" y="2534747"/>
            <a:ext cx="48045" cy="51240"/>
          </a:xfrm>
          <a:prstGeom prst="rect">
            <a:avLst/>
          </a:prstGeom>
          <a:blipFill>
            <a:blip r:embed="rId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" name="object 501"/>
          <p:cNvSpPr/>
          <p:nvPr/>
        </p:nvSpPr>
        <p:spPr>
          <a:xfrm>
            <a:off x="6117949" y="2181678"/>
            <a:ext cx="55571" cy="57569"/>
          </a:xfrm>
          <a:prstGeom prst="rect">
            <a:avLst/>
          </a:prstGeom>
          <a:blipFill>
            <a:blip r:embed="rId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" name="object 502"/>
          <p:cNvSpPr/>
          <p:nvPr/>
        </p:nvSpPr>
        <p:spPr>
          <a:xfrm>
            <a:off x="5934037" y="2259797"/>
            <a:ext cx="57111" cy="58895"/>
          </a:xfrm>
          <a:prstGeom prst="rect">
            <a:avLst/>
          </a:prstGeom>
          <a:blipFill>
            <a:blip r:embed="rId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" name="object 503"/>
          <p:cNvSpPr/>
          <p:nvPr/>
        </p:nvSpPr>
        <p:spPr>
          <a:xfrm>
            <a:off x="6164008" y="2231136"/>
            <a:ext cx="30645" cy="33350"/>
          </a:xfrm>
          <a:prstGeom prst="rect">
            <a:avLst/>
          </a:prstGeom>
          <a:blipFill>
            <a:blip r:embed="rId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" name="object 504"/>
          <p:cNvSpPr/>
          <p:nvPr/>
        </p:nvSpPr>
        <p:spPr>
          <a:xfrm>
            <a:off x="6243891" y="2210090"/>
            <a:ext cx="32778" cy="34737"/>
          </a:xfrm>
          <a:prstGeom prst="rect">
            <a:avLst/>
          </a:prstGeom>
          <a:blipFill>
            <a:blip r:embed="rId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" name="object 505"/>
          <p:cNvSpPr/>
          <p:nvPr/>
        </p:nvSpPr>
        <p:spPr>
          <a:xfrm>
            <a:off x="6226898" y="2608402"/>
            <a:ext cx="31940" cy="35115"/>
          </a:xfrm>
          <a:prstGeom prst="rect">
            <a:avLst/>
          </a:prstGeom>
          <a:blipFill>
            <a:blip r:embed="rId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" name="object 506"/>
          <p:cNvSpPr/>
          <p:nvPr/>
        </p:nvSpPr>
        <p:spPr>
          <a:xfrm>
            <a:off x="6296435" y="2724316"/>
            <a:ext cx="39874" cy="39698"/>
          </a:xfrm>
          <a:prstGeom prst="rect">
            <a:avLst/>
          </a:prstGeom>
          <a:blipFill>
            <a:blip r:embed="rId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" name="object 507"/>
          <p:cNvSpPr/>
          <p:nvPr/>
        </p:nvSpPr>
        <p:spPr>
          <a:xfrm>
            <a:off x="6430581" y="2595765"/>
            <a:ext cx="23342" cy="24828"/>
          </a:xfrm>
          <a:prstGeom prst="rect">
            <a:avLst/>
          </a:prstGeom>
          <a:blipFill>
            <a:blip r:embed="rId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" name="object 508"/>
          <p:cNvSpPr/>
          <p:nvPr/>
        </p:nvSpPr>
        <p:spPr>
          <a:xfrm>
            <a:off x="6666624" y="2715425"/>
            <a:ext cx="18859" cy="20358"/>
          </a:xfrm>
          <a:prstGeom prst="rect">
            <a:avLst/>
          </a:prstGeom>
          <a:blipFill>
            <a:blip r:embed="rId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" name="object 509"/>
          <p:cNvSpPr/>
          <p:nvPr/>
        </p:nvSpPr>
        <p:spPr>
          <a:xfrm>
            <a:off x="4567593" y="3535705"/>
            <a:ext cx="11252" cy="11861"/>
          </a:xfrm>
          <a:prstGeom prst="rect">
            <a:avLst/>
          </a:prstGeom>
          <a:blipFill>
            <a:blip r:embed="rId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" name="object 510"/>
          <p:cNvSpPr/>
          <p:nvPr/>
        </p:nvSpPr>
        <p:spPr>
          <a:xfrm>
            <a:off x="3444646" y="3589122"/>
            <a:ext cx="14262" cy="15328"/>
          </a:xfrm>
          <a:prstGeom prst="rect">
            <a:avLst/>
          </a:prstGeom>
          <a:blipFill>
            <a:blip r:embed="rId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" name="object 511"/>
          <p:cNvSpPr/>
          <p:nvPr/>
        </p:nvSpPr>
        <p:spPr>
          <a:xfrm>
            <a:off x="3271554" y="3691687"/>
            <a:ext cx="48314" cy="51814"/>
          </a:xfrm>
          <a:prstGeom prst="rect">
            <a:avLst/>
          </a:prstGeom>
          <a:blipFill>
            <a:blip r:embed="rId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" name="object 512"/>
          <p:cNvSpPr/>
          <p:nvPr/>
        </p:nvSpPr>
        <p:spPr>
          <a:xfrm>
            <a:off x="3498366" y="3000074"/>
            <a:ext cx="44006" cy="45415"/>
          </a:xfrm>
          <a:prstGeom prst="rect">
            <a:avLst/>
          </a:prstGeom>
          <a:blipFill>
            <a:blip r:embed="rId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" name="object 513"/>
          <p:cNvSpPr/>
          <p:nvPr/>
        </p:nvSpPr>
        <p:spPr>
          <a:xfrm>
            <a:off x="3413067" y="2990158"/>
            <a:ext cx="44266" cy="45634"/>
          </a:xfrm>
          <a:prstGeom prst="rect">
            <a:avLst/>
          </a:prstGeom>
          <a:blipFill>
            <a:blip r:embed="rId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" name="object 514"/>
          <p:cNvSpPr/>
          <p:nvPr/>
        </p:nvSpPr>
        <p:spPr>
          <a:xfrm>
            <a:off x="3604446" y="2797199"/>
            <a:ext cx="50715" cy="53297"/>
          </a:xfrm>
          <a:prstGeom prst="rect">
            <a:avLst/>
          </a:prstGeom>
          <a:blipFill>
            <a:blip r:embed="rId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" name="object 515"/>
          <p:cNvSpPr/>
          <p:nvPr/>
        </p:nvSpPr>
        <p:spPr>
          <a:xfrm>
            <a:off x="3579583" y="3205835"/>
            <a:ext cx="21742" cy="23736"/>
          </a:xfrm>
          <a:prstGeom prst="rect">
            <a:avLst/>
          </a:prstGeom>
          <a:blipFill>
            <a:blip r:embed="rId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" name="object 516"/>
          <p:cNvSpPr/>
          <p:nvPr/>
        </p:nvSpPr>
        <p:spPr>
          <a:xfrm>
            <a:off x="3647249" y="3224489"/>
            <a:ext cx="52133" cy="56803"/>
          </a:xfrm>
          <a:prstGeom prst="rect">
            <a:avLst/>
          </a:prstGeom>
          <a:blipFill>
            <a:blip r:embed="rId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" name="object 517"/>
          <p:cNvSpPr/>
          <p:nvPr/>
        </p:nvSpPr>
        <p:spPr>
          <a:xfrm>
            <a:off x="4108217" y="3301085"/>
            <a:ext cx="43870" cy="45422"/>
          </a:xfrm>
          <a:prstGeom prst="rect">
            <a:avLst/>
          </a:prstGeom>
          <a:blipFill>
            <a:blip r:embed="rId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" name="object 518"/>
          <p:cNvSpPr/>
          <p:nvPr/>
        </p:nvSpPr>
        <p:spPr>
          <a:xfrm>
            <a:off x="4995603" y="2822263"/>
            <a:ext cx="52735" cy="57297"/>
          </a:xfrm>
          <a:prstGeom prst="rect">
            <a:avLst/>
          </a:prstGeom>
          <a:blipFill>
            <a:blip r:embed="rId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" name="object 519"/>
          <p:cNvSpPr/>
          <p:nvPr/>
        </p:nvSpPr>
        <p:spPr>
          <a:xfrm>
            <a:off x="4832350" y="2383643"/>
            <a:ext cx="53008" cy="57365"/>
          </a:xfrm>
          <a:prstGeom prst="rect">
            <a:avLst/>
          </a:prstGeom>
          <a:blipFill>
            <a:blip r:embed="rId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" name="object 520"/>
          <p:cNvSpPr/>
          <p:nvPr/>
        </p:nvSpPr>
        <p:spPr>
          <a:xfrm>
            <a:off x="6028499" y="2823223"/>
            <a:ext cx="32524" cy="35242"/>
          </a:xfrm>
          <a:prstGeom prst="rect">
            <a:avLst/>
          </a:prstGeom>
          <a:blipFill>
            <a:blip r:embed="rId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" name="object 521"/>
          <p:cNvSpPr/>
          <p:nvPr/>
        </p:nvSpPr>
        <p:spPr>
          <a:xfrm>
            <a:off x="6342203" y="3126090"/>
            <a:ext cx="44741" cy="51312"/>
          </a:xfrm>
          <a:prstGeom prst="rect">
            <a:avLst/>
          </a:prstGeom>
          <a:blipFill>
            <a:blip r:embed="rId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" name="object 522"/>
          <p:cNvSpPr/>
          <p:nvPr/>
        </p:nvSpPr>
        <p:spPr>
          <a:xfrm>
            <a:off x="6231079" y="3361542"/>
            <a:ext cx="40180" cy="39804"/>
          </a:xfrm>
          <a:prstGeom prst="rect">
            <a:avLst/>
          </a:prstGeom>
          <a:blipFill>
            <a:blip r:embed="rId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" name="object 523"/>
          <p:cNvSpPr/>
          <p:nvPr/>
        </p:nvSpPr>
        <p:spPr>
          <a:xfrm>
            <a:off x="6896778" y="3215221"/>
            <a:ext cx="47505" cy="51196"/>
          </a:xfrm>
          <a:prstGeom prst="rect">
            <a:avLst/>
          </a:prstGeom>
          <a:blipFill>
            <a:blip r:embed="rId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" name="object 524"/>
          <p:cNvSpPr/>
          <p:nvPr/>
        </p:nvSpPr>
        <p:spPr>
          <a:xfrm>
            <a:off x="6841228" y="2430112"/>
            <a:ext cx="51849" cy="56525"/>
          </a:xfrm>
          <a:prstGeom prst="rect">
            <a:avLst/>
          </a:prstGeom>
          <a:blipFill>
            <a:blip r:embed="rId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" name="object 525"/>
          <p:cNvSpPr/>
          <p:nvPr/>
        </p:nvSpPr>
        <p:spPr>
          <a:xfrm>
            <a:off x="6831951" y="2221979"/>
            <a:ext cx="14566" cy="15963"/>
          </a:xfrm>
          <a:prstGeom prst="rect">
            <a:avLst/>
          </a:prstGeom>
          <a:blipFill>
            <a:blip r:embed="rId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" name="object 526"/>
          <p:cNvSpPr/>
          <p:nvPr/>
        </p:nvSpPr>
        <p:spPr>
          <a:xfrm>
            <a:off x="6658099" y="2161549"/>
            <a:ext cx="44998" cy="51497"/>
          </a:xfrm>
          <a:prstGeom prst="rect">
            <a:avLst/>
          </a:prstGeom>
          <a:blipFill>
            <a:blip r:embed="rId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" name="object 527"/>
          <p:cNvSpPr/>
          <p:nvPr/>
        </p:nvSpPr>
        <p:spPr>
          <a:xfrm>
            <a:off x="198168" y="3800174"/>
            <a:ext cx="42217" cy="44663"/>
          </a:xfrm>
          <a:prstGeom prst="rect">
            <a:avLst/>
          </a:prstGeom>
          <a:blipFill>
            <a:blip r:embed="rId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" name="object 528"/>
          <p:cNvSpPr/>
          <p:nvPr/>
        </p:nvSpPr>
        <p:spPr>
          <a:xfrm>
            <a:off x="146304" y="3756812"/>
            <a:ext cx="15608" cy="16916"/>
          </a:xfrm>
          <a:prstGeom prst="rect">
            <a:avLst/>
          </a:prstGeom>
          <a:blipFill>
            <a:blip r:embed="rId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" name="object 529"/>
          <p:cNvSpPr/>
          <p:nvPr/>
        </p:nvSpPr>
        <p:spPr>
          <a:xfrm>
            <a:off x="443077" y="3378746"/>
            <a:ext cx="21615" cy="23241"/>
          </a:xfrm>
          <a:prstGeom prst="rect">
            <a:avLst/>
          </a:prstGeom>
          <a:blipFill>
            <a:blip r:embed="rId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" name="object 530"/>
          <p:cNvSpPr/>
          <p:nvPr/>
        </p:nvSpPr>
        <p:spPr>
          <a:xfrm>
            <a:off x="425913" y="3505761"/>
            <a:ext cx="42982" cy="45008"/>
          </a:xfrm>
          <a:prstGeom prst="rect">
            <a:avLst/>
          </a:prstGeom>
          <a:blipFill>
            <a:blip r:embed="rId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" name="object 531"/>
          <p:cNvSpPr/>
          <p:nvPr/>
        </p:nvSpPr>
        <p:spPr>
          <a:xfrm>
            <a:off x="323583" y="3252305"/>
            <a:ext cx="28295" cy="30822"/>
          </a:xfrm>
          <a:prstGeom prst="rect">
            <a:avLst/>
          </a:prstGeom>
          <a:blipFill>
            <a:blip r:embed="rId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" name="object 532"/>
          <p:cNvSpPr/>
          <p:nvPr/>
        </p:nvSpPr>
        <p:spPr>
          <a:xfrm>
            <a:off x="437832" y="3479774"/>
            <a:ext cx="20154" cy="21958"/>
          </a:xfrm>
          <a:prstGeom prst="rect">
            <a:avLst/>
          </a:prstGeom>
          <a:blipFill>
            <a:blip r:embed="rId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" name="object 533"/>
          <p:cNvSpPr/>
          <p:nvPr/>
        </p:nvSpPr>
        <p:spPr>
          <a:xfrm>
            <a:off x="880325" y="3579812"/>
            <a:ext cx="14909" cy="15951"/>
          </a:xfrm>
          <a:prstGeom prst="rect">
            <a:avLst/>
          </a:prstGeom>
          <a:blipFill>
            <a:blip r:embed="rId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" name="object 534"/>
          <p:cNvSpPr/>
          <p:nvPr/>
        </p:nvSpPr>
        <p:spPr>
          <a:xfrm>
            <a:off x="873668" y="3676647"/>
            <a:ext cx="33492" cy="35095"/>
          </a:xfrm>
          <a:prstGeom prst="rect">
            <a:avLst/>
          </a:prstGeom>
          <a:blipFill>
            <a:blip r:embed="rId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" name="object 535"/>
          <p:cNvSpPr/>
          <p:nvPr/>
        </p:nvSpPr>
        <p:spPr>
          <a:xfrm>
            <a:off x="872691" y="3863159"/>
            <a:ext cx="53176" cy="57530"/>
          </a:xfrm>
          <a:prstGeom prst="rect">
            <a:avLst/>
          </a:prstGeom>
          <a:blipFill>
            <a:blip r:embed="rId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" name="object 536"/>
          <p:cNvSpPr/>
          <p:nvPr/>
        </p:nvSpPr>
        <p:spPr>
          <a:xfrm>
            <a:off x="661740" y="4406357"/>
            <a:ext cx="34041" cy="35749"/>
          </a:xfrm>
          <a:prstGeom prst="rect">
            <a:avLst/>
          </a:prstGeom>
          <a:blipFill>
            <a:blip r:embed="rId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" name="object 537"/>
          <p:cNvSpPr/>
          <p:nvPr/>
        </p:nvSpPr>
        <p:spPr>
          <a:xfrm>
            <a:off x="80937" y="4220845"/>
            <a:ext cx="21043" cy="22606"/>
          </a:xfrm>
          <a:prstGeom prst="rect">
            <a:avLst/>
          </a:prstGeom>
          <a:blipFill>
            <a:blip r:embed="rId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" name="object 538"/>
          <p:cNvSpPr/>
          <p:nvPr/>
        </p:nvSpPr>
        <p:spPr>
          <a:xfrm>
            <a:off x="189941" y="3989933"/>
            <a:ext cx="11658" cy="13131"/>
          </a:xfrm>
          <a:prstGeom prst="rect">
            <a:avLst/>
          </a:prstGeom>
          <a:blipFill>
            <a:blip r:embed="rId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" name="object 539"/>
          <p:cNvSpPr/>
          <p:nvPr/>
        </p:nvSpPr>
        <p:spPr>
          <a:xfrm>
            <a:off x="359765" y="4163797"/>
            <a:ext cx="17792" cy="19278"/>
          </a:xfrm>
          <a:prstGeom prst="rect">
            <a:avLst/>
          </a:prstGeom>
          <a:blipFill>
            <a:blip r:embed="rId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" name="object 540"/>
          <p:cNvSpPr/>
          <p:nvPr/>
        </p:nvSpPr>
        <p:spPr>
          <a:xfrm>
            <a:off x="477654" y="4202219"/>
            <a:ext cx="34307" cy="35964"/>
          </a:xfrm>
          <a:prstGeom prst="rect">
            <a:avLst/>
          </a:prstGeom>
          <a:blipFill>
            <a:blip r:embed="rId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" name="object 541"/>
          <p:cNvSpPr/>
          <p:nvPr/>
        </p:nvSpPr>
        <p:spPr>
          <a:xfrm>
            <a:off x="927321" y="4314074"/>
            <a:ext cx="31959" cy="34525"/>
          </a:xfrm>
          <a:prstGeom prst="rect">
            <a:avLst/>
          </a:prstGeom>
          <a:blipFill>
            <a:blip r:embed="rId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" name="object 542"/>
          <p:cNvSpPr/>
          <p:nvPr/>
        </p:nvSpPr>
        <p:spPr>
          <a:xfrm>
            <a:off x="1279931" y="4153700"/>
            <a:ext cx="31648" cy="34734"/>
          </a:xfrm>
          <a:prstGeom prst="rect">
            <a:avLst/>
          </a:prstGeom>
          <a:blipFill>
            <a:blip r:embed="rId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" name="object 543"/>
          <p:cNvSpPr/>
          <p:nvPr/>
        </p:nvSpPr>
        <p:spPr>
          <a:xfrm>
            <a:off x="1479291" y="3745530"/>
            <a:ext cx="44416" cy="45667"/>
          </a:xfrm>
          <a:prstGeom prst="rect">
            <a:avLst/>
          </a:prstGeom>
          <a:blipFill>
            <a:blip r:embed="rId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" name="object 544"/>
          <p:cNvSpPr/>
          <p:nvPr/>
        </p:nvSpPr>
        <p:spPr>
          <a:xfrm>
            <a:off x="1120471" y="3162012"/>
            <a:ext cx="59181" cy="62466"/>
          </a:xfrm>
          <a:prstGeom prst="rect">
            <a:avLst/>
          </a:prstGeom>
          <a:blipFill>
            <a:blip r:embed="rId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" name="object 545"/>
          <p:cNvSpPr/>
          <p:nvPr/>
        </p:nvSpPr>
        <p:spPr>
          <a:xfrm>
            <a:off x="1496768" y="3065094"/>
            <a:ext cx="41557" cy="41494"/>
          </a:xfrm>
          <a:prstGeom prst="rect">
            <a:avLst/>
          </a:prstGeom>
          <a:blipFill>
            <a:blip r:embed="rId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" name="object 546"/>
          <p:cNvSpPr/>
          <p:nvPr/>
        </p:nvSpPr>
        <p:spPr>
          <a:xfrm>
            <a:off x="1655064" y="3399918"/>
            <a:ext cx="34276" cy="35825"/>
          </a:xfrm>
          <a:prstGeom prst="rect">
            <a:avLst/>
          </a:prstGeom>
          <a:blipFill>
            <a:blip r:embed="rId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" name="object 547"/>
          <p:cNvSpPr/>
          <p:nvPr/>
        </p:nvSpPr>
        <p:spPr>
          <a:xfrm>
            <a:off x="1824888" y="4064394"/>
            <a:ext cx="13868" cy="14833"/>
          </a:xfrm>
          <a:prstGeom prst="rect">
            <a:avLst/>
          </a:prstGeom>
          <a:blipFill>
            <a:blip r:embed="rId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" name="object 548"/>
          <p:cNvSpPr/>
          <p:nvPr/>
        </p:nvSpPr>
        <p:spPr>
          <a:xfrm>
            <a:off x="1874982" y="4122461"/>
            <a:ext cx="49384" cy="52527"/>
          </a:xfrm>
          <a:prstGeom prst="rect">
            <a:avLst/>
          </a:prstGeom>
          <a:blipFill>
            <a:blip r:embed="rId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" name="object 549"/>
          <p:cNvSpPr/>
          <p:nvPr/>
        </p:nvSpPr>
        <p:spPr>
          <a:xfrm>
            <a:off x="2055825" y="4533811"/>
            <a:ext cx="29629" cy="32372"/>
          </a:xfrm>
          <a:prstGeom prst="rect">
            <a:avLst/>
          </a:prstGeom>
          <a:blipFill>
            <a:blip r:embed="rId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" name="object 550"/>
          <p:cNvSpPr/>
          <p:nvPr/>
        </p:nvSpPr>
        <p:spPr>
          <a:xfrm>
            <a:off x="1212564" y="4268647"/>
            <a:ext cx="35261" cy="36381"/>
          </a:xfrm>
          <a:prstGeom prst="rect">
            <a:avLst/>
          </a:prstGeom>
          <a:blipFill>
            <a:blip r:embed="rId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" name="object 551"/>
          <p:cNvSpPr/>
          <p:nvPr/>
        </p:nvSpPr>
        <p:spPr>
          <a:xfrm>
            <a:off x="771321" y="3968598"/>
            <a:ext cx="14325" cy="15176"/>
          </a:xfrm>
          <a:prstGeom prst="rect">
            <a:avLst/>
          </a:prstGeom>
          <a:blipFill>
            <a:blip r:embed="rId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" name="object 552"/>
          <p:cNvSpPr/>
          <p:nvPr/>
        </p:nvSpPr>
        <p:spPr>
          <a:xfrm>
            <a:off x="391413" y="3524479"/>
            <a:ext cx="13715" cy="14541"/>
          </a:xfrm>
          <a:prstGeom prst="rect">
            <a:avLst/>
          </a:prstGeom>
          <a:blipFill>
            <a:blip r:embed="rId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" name="object 553"/>
          <p:cNvSpPr/>
          <p:nvPr/>
        </p:nvSpPr>
        <p:spPr>
          <a:xfrm>
            <a:off x="344322" y="3262440"/>
            <a:ext cx="32524" cy="35242"/>
          </a:xfrm>
          <a:prstGeom prst="rect">
            <a:avLst/>
          </a:prstGeom>
          <a:blipFill>
            <a:blip r:embed="rId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" name="object 554"/>
          <p:cNvSpPr/>
          <p:nvPr/>
        </p:nvSpPr>
        <p:spPr>
          <a:xfrm>
            <a:off x="21894" y="3879621"/>
            <a:ext cx="23583" cy="25781"/>
          </a:xfrm>
          <a:prstGeom prst="rect">
            <a:avLst/>
          </a:prstGeom>
          <a:blipFill>
            <a:blip r:embed="rId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" name="object 555"/>
          <p:cNvSpPr/>
          <p:nvPr/>
        </p:nvSpPr>
        <p:spPr>
          <a:xfrm>
            <a:off x="139319" y="3150679"/>
            <a:ext cx="32524" cy="35242"/>
          </a:xfrm>
          <a:prstGeom prst="rect">
            <a:avLst/>
          </a:prstGeom>
          <a:blipFill>
            <a:blip r:embed="rId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" name="object 556"/>
          <p:cNvSpPr/>
          <p:nvPr/>
        </p:nvSpPr>
        <p:spPr>
          <a:xfrm>
            <a:off x="27923" y="3567164"/>
            <a:ext cx="47946" cy="51569"/>
          </a:xfrm>
          <a:prstGeom prst="rect">
            <a:avLst/>
          </a:prstGeom>
          <a:blipFill>
            <a:blip r:embed="rId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" name="object 557"/>
          <p:cNvSpPr/>
          <p:nvPr/>
        </p:nvSpPr>
        <p:spPr>
          <a:xfrm>
            <a:off x="158814" y="3819044"/>
            <a:ext cx="41210" cy="40993"/>
          </a:xfrm>
          <a:prstGeom prst="rect">
            <a:avLst/>
          </a:prstGeom>
          <a:blipFill>
            <a:blip r:embed="rId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" name="object 558"/>
          <p:cNvSpPr/>
          <p:nvPr/>
        </p:nvSpPr>
        <p:spPr>
          <a:xfrm>
            <a:off x="327583" y="3947007"/>
            <a:ext cx="52450" cy="56978"/>
          </a:xfrm>
          <a:prstGeom prst="rect">
            <a:avLst/>
          </a:prstGeom>
          <a:blipFill>
            <a:blip r:embed="rId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" name="object 559"/>
          <p:cNvSpPr/>
          <p:nvPr/>
        </p:nvSpPr>
        <p:spPr>
          <a:xfrm>
            <a:off x="250976" y="4229501"/>
            <a:ext cx="37173" cy="39942"/>
          </a:xfrm>
          <a:prstGeom prst="rect">
            <a:avLst/>
          </a:prstGeom>
          <a:blipFill>
            <a:blip r:embed="rId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" name="object 560"/>
          <p:cNvSpPr/>
          <p:nvPr/>
        </p:nvSpPr>
        <p:spPr>
          <a:xfrm>
            <a:off x="342178" y="3413629"/>
            <a:ext cx="45031" cy="51258"/>
          </a:xfrm>
          <a:prstGeom prst="rect">
            <a:avLst/>
          </a:prstGeom>
          <a:blipFill>
            <a:blip r:embed="rId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" name="object 561"/>
          <p:cNvSpPr/>
          <p:nvPr/>
        </p:nvSpPr>
        <p:spPr>
          <a:xfrm>
            <a:off x="76456" y="4410293"/>
            <a:ext cx="33525" cy="34659"/>
          </a:xfrm>
          <a:prstGeom prst="rect">
            <a:avLst/>
          </a:prstGeom>
          <a:blipFill>
            <a:blip r:embed="rId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" name="object 562"/>
          <p:cNvSpPr/>
          <p:nvPr/>
        </p:nvSpPr>
        <p:spPr>
          <a:xfrm>
            <a:off x="96587" y="4263149"/>
            <a:ext cx="33257" cy="34804"/>
          </a:xfrm>
          <a:prstGeom prst="rect">
            <a:avLst/>
          </a:prstGeom>
          <a:blipFill>
            <a:blip r:embed="rId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" name="object 563"/>
          <p:cNvSpPr/>
          <p:nvPr/>
        </p:nvSpPr>
        <p:spPr>
          <a:xfrm>
            <a:off x="565332" y="4414810"/>
            <a:ext cx="33116" cy="34716"/>
          </a:xfrm>
          <a:prstGeom prst="rect">
            <a:avLst/>
          </a:prstGeom>
          <a:blipFill>
            <a:blip r:embed="rId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" name="object 564"/>
          <p:cNvSpPr/>
          <p:nvPr/>
        </p:nvSpPr>
        <p:spPr>
          <a:xfrm>
            <a:off x="671982" y="4329430"/>
            <a:ext cx="13982" cy="15189"/>
          </a:xfrm>
          <a:prstGeom prst="rect">
            <a:avLst/>
          </a:prstGeom>
          <a:blipFill>
            <a:blip r:embed="rId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" name="object 565"/>
          <p:cNvSpPr/>
          <p:nvPr/>
        </p:nvSpPr>
        <p:spPr>
          <a:xfrm>
            <a:off x="564159" y="3712705"/>
            <a:ext cx="17970" cy="19596"/>
          </a:xfrm>
          <a:prstGeom prst="rect">
            <a:avLst/>
          </a:prstGeom>
          <a:blipFill>
            <a:blip r:embed="rId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" name="object 566"/>
          <p:cNvSpPr/>
          <p:nvPr/>
        </p:nvSpPr>
        <p:spPr>
          <a:xfrm>
            <a:off x="112777" y="3164019"/>
            <a:ext cx="36460" cy="39231"/>
          </a:xfrm>
          <a:prstGeom prst="rect">
            <a:avLst/>
          </a:prstGeom>
          <a:blipFill>
            <a:blip r:embed="rId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" name="object 567"/>
          <p:cNvSpPr/>
          <p:nvPr/>
        </p:nvSpPr>
        <p:spPr>
          <a:xfrm>
            <a:off x="261319" y="4246260"/>
            <a:ext cx="33650" cy="34989"/>
          </a:xfrm>
          <a:prstGeom prst="rect">
            <a:avLst/>
          </a:prstGeom>
          <a:blipFill>
            <a:blip r:embed="rId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" name="object 568"/>
          <p:cNvSpPr/>
          <p:nvPr/>
        </p:nvSpPr>
        <p:spPr>
          <a:xfrm>
            <a:off x="380491" y="3900487"/>
            <a:ext cx="23761" cy="25285"/>
          </a:xfrm>
          <a:prstGeom prst="rect">
            <a:avLst/>
          </a:prstGeom>
          <a:blipFill>
            <a:blip r:embed="rId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" name="object 569"/>
          <p:cNvSpPr/>
          <p:nvPr/>
        </p:nvSpPr>
        <p:spPr>
          <a:xfrm>
            <a:off x="1021410" y="3926078"/>
            <a:ext cx="17945" cy="19291"/>
          </a:xfrm>
          <a:prstGeom prst="rect">
            <a:avLst/>
          </a:prstGeom>
          <a:blipFill>
            <a:blip r:embed="rId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" name="object 570"/>
          <p:cNvSpPr/>
          <p:nvPr/>
        </p:nvSpPr>
        <p:spPr>
          <a:xfrm>
            <a:off x="1130871" y="4073855"/>
            <a:ext cx="25755" cy="28016"/>
          </a:xfrm>
          <a:prstGeom prst="rect">
            <a:avLst/>
          </a:prstGeom>
          <a:blipFill>
            <a:blip r:embed="rId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" name="object 571"/>
          <p:cNvSpPr/>
          <p:nvPr/>
        </p:nvSpPr>
        <p:spPr>
          <a:xfrm>
            <a:off x="1037270" y="3702756"/>
            <a:ext cx="52541" cy="56957"/>
          </a:xfrm>
          <a:prstGeom prst="rect">
            <a:avLst/>
          </a:prstGeom>
          <a:blipFill>
            <a:blip r:embed="rId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" name="object 572"/>
          <p:cNvSpPr/>
          <p:nvPr/>
        </p:nvSpPr>
        <p:spPr>
          <a:xfrm>
            <a:off x="873762" y="3536258"/>
            <a:ext cx="48295" cy="51451"/>
          </a:xfrm>
          <a:prstGeom prst="rect">
            <a:avLst/>
          </a:prstGeom>
          <a:blipFill>
            <a:blip r:embed="rId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" name="object 573"/>
          <p:cNvSpPr/>
          <p:nvPr/>
        </p:nvSpPr>
        <p:spPr>
          <a:xfrm>
            <a:off x="706120" y="3183242"/>
            <a:ext cx="55473" cy="57528"/>
          </a:xfrm>
          <a:prstGeom prst="rect">
            <a:avLst/>
          </a:prstGeom>
          <a:blipFill>
            <a:blip r:embed="rId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" name="object 574"/>
          <p:cNvSpPr/>
          <p:nvPr/>
        </p:nvSpPr>
        <p:spPr>
          <a:xfrm>
            <a:off x="522284" y="3261397"/>
            <a:ext cx="57076" cy="58855"/>
          </a:xfrm>
          <a:prstGeom prst="rect">
            <a:avLst/>
          </a:prstGeom>
          <a:blipFill>
            <a:blip r:embed="rId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" name="object 575"/>
          <p:cNvSpPr/>
          <p:nvPr/>
        </p:nvSpPr>
        <p:spPr>
          <a:xfrm>
            <a:off x="752233" y="3232709"/>
            <a:ext cx="30645" cy="33185"/>
          </a:xfrm>
          <a:prstGeom prst="rect">
            <a:avLst/>
          </a:prstGeom>
          <a:blipFill>
            <a:blip r:embed="rId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" name="object 576"/>
          <p:cNvSpPr/>
          <p:nvPr/>
        </p:nvSpPr>
        <p:spPr>
          <a:xfrm>
            <a:off x="832061" y="3211791"/>
            <a:ext cx="32655" cy="34429"/>
          </a:xfrm>
          <a:prstGeom prst="rect">
            <a:avLst/>
          </a:prstGeom>
          <a:blipFill>
            <a:blip r:embed="rId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" name="object 577"/>
          <p:cNvSpPr/>
          <p:nvPr/>
        </p:nvSpPr>
        <p:spPr>
          <a:xfrm>
            <a:off x="814819" y="3610127"/>
            <a:ext cx="32219" cy="34975"/>
          </a:xfrm>
          <a:prstGeom prst="rect">
            <a:avLst/>
          </a:prstGeom>
          <a:blipFill>
            <a:blip r:embed="rId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" name="object 578"/>
          <p:cNvSpPr/>
          <p:nvPr/>
        </p:nvSpPr>
        <p:spPr>
          <a:xfrm>
            <a:off x="884532" y="3725859"/>
            <a:ext cx="40002" cy="39707"/>
          </a:xfrm>
          <a:prstGeom prst="rect">
            <a:avLst/>
          </a:prstGeom>
          <a:blipFill>
            <a:blip r:embed="rId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" name="object 579"/>
          <p:cNvSpPr/>
          <p:nvPr/>
        </p:nvSpPr>
        <p:spPr>
          <a:xfrm>
            <a:off x="1018921" y="3597364"/>
            <a:ext cx="23202" cy="24815"/>
          </a:xfrm>
          <a:prstGeom prst="rect">
            <a:avLst/>
          </a:prstGeom>
          <a:blipFill>
            <a:blip r:embed="rId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" name="object 580"/>
          <p:cNvSpPr/>
          <p:nvPr/>
        </p:nvSpPr>
        <p:spPr>
          <a:xfrm>
            <a:off x="1254671" y="3716985"/>
            <a:ext cx="18961" cy="20231"/>
          </a:xfrm>
          <a:prstGeom prst="rect">
            <a:avLst/>
          </a:prstGeom>
          <a:blipFill>
            <a:blip r:embed="rId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" name="object 581"/>
          <p:cNvSpPr/>
          <p:nvPr/>
        </p:nvSpPr>
        <p:spPr>
          <a:xfrm>
            <a:off x="616534" y="3824605"/>
            <a:ext cx="32524" cy="35420"/>
          </a:xfrm>
          <a:prstGeom prst="rect">
            <a:avLst/>
          </a:prstGeom>
          <a:blipFill>
            <a:blip r:embed="rId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" name="object 582"/>
          <p:cNvSpPr/>
          <p:nvPr/>
        </p:nvSpPr>
        <p:spPr>
          <a:xfrm>
            <a:off x="930407" y="4127603"/>
            <a:ext cx="44482" cy="51361"/>
          </a:xfrm>
          <a:prstGeom prst="rect">
            <a:avLst/>
          </a:prstGeom>
          <a:blipFill>
            <a:blip r:embed="rId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" name="object 583"/>
          <p:cNvSpPr/>
          <p:nvPr/>
        </p:nvSpPr>
        <p:spPr>
          <a:xfrm>
            <a:off x="819171" y="4363194"/>
            <a:ext cx="40300" cy="39776"/>
          </a:xfrm>
          <a:prstGeom prst="rect">
            <a:avLst/>
          </a:prstGeom>
          <a:blipFill>
            <a:blip r:embed="rId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" name="object 584"/>
          <p:cNvSpPr/>
          <p:nvPr/>
        </p:nvSpPr>
        <p:spPr>
          <a:xfrm>
            <a:off x="1484958" y="4216683"/>
            <a:ext cx="47398" cy="51173"/>
          </a:xfrm>
          <a:prstGeom prst="rect">
            <a:avLst/>
          </a:prstGeom>
          <a:blipFill>
            <a:blip r:embed="rId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" name="object 585"/>
          <p:cNvSpPr/>
          <p:nvPr/>
        </p:nvSpPr>
        <p:spPr>
          <a:xfrm>
            <a:off x="1429340" y="3431532"/>
            <a:ext cx="51937" cy="56707"/>
          </a:xfrm>
          <a:prstGeom prst="rect">
            <a:avLst/>
          </a:prstGeom>
          <a:blipFill>
            <a:blip r:embed="rId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" name="object 586"/>
          <p:cNvSpPr/>
          <p:nvPr/>
        </p:nvSpPr>
        <p:spPr>
          <a:xfrm>
            <a:off x="1420126" y="3223565"/>
            <a:ext cx="14312" cy="15773"/>
          </a:xfrm>
          <a:prstGeom prst="rect">
            <a:avLst/>
          </a:prstGeom>
          <a:blipFill>
            <a:blip r:embed="rId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" name="object 587"/>
          <p:cNvSpPr/>
          <p:nvPr/>
        </p:nvSpPr>
        <p:spPr>
          <a:xfrm>
            <a:off x="1246251" y="3163246"/>
            <a:ext cx="44945" cy="51401"/>
          </a:xfrm>
          <a:prstGeom prst="rect">
            <a:avLst/>
          </a:prstGeom>
          <a:blipFill>
            <a:blip r:embed="rId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" name="object 588"/>
          <p:cNvSpPr/>
          <p:nvPr/>
        </p:nvSpPr>
        <p:spPr>
          <a:xfrm>
            <a:off x="9802064" y="3510114"/>
            <a:ext cx="138293" cy="146499"/>
          </a:xfrm>
          <a:prstGeom prst="rect">
            <a:avLst/>
          </a:prstGeom>
          <a:blipFill>
            <a:blip r:embed="rId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" name="object 589"/>
          <p:cNvSpPr/>
          <p:nvPr/>
        </p:nvSpPr>
        <p:spPr>
          <a:xfrm>
            <a:off x="9884311" y="3090035"/>
            <a:ext cx="157404" cy="168032"/>
          </a:xfrm>
          <a:prstGeom prst="rect">
            <a:avLst/>
          </a:prstGeom>
          <a:blipFill>
            <a:blip r:embed="rId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" name="object 590"/>
          <p:cNvSpPr/>
          <p:nvPr/>
        </p:nvSpPr>
        <p:spPr>
          <a:xfrm>
            <a:off x="9910571" y="4374353"/>
            <a:ext cx="76743" cy="85342"/>
          </a:xfrm>
          <a:prstGeom prst="rect">
            <a:avLst/>
          </a:prstGeom>
          <a:blipFill>
            <a:blip r:embed="rId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" name="object 591"/>
          <p:cNvSpPr/>
          <p:nvPr/>
        </p:nvSpPr>
        <p:spPr>
          <a:xfrm>
            <a:off x="8780444" y="4024088"/>
            <a:ext cx="117001" cy="127004"/>
          </a:xfrm>
          <a:prstGeom prst="rect">
            <a:avLst/>
          </a:prstGeom>
          <a:blipFill>
            <a:blip r:embed="rId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" name="object 592"/>
          <p:cNvSpPr/>
          <p:nvPr/>
        </p:nvSpPr>
        <p:spPr>
          <a:xfrm>
            <a:off x="9173159" y="3984627"/>
            <a:ext cx="48083" cy="51769"/>
          </a:xfrm>
          <a:prstGeom prst="rect">
            <a:avLst/>
          </a:prstGeom>
          <a:blipFill>
            <a:blip r:embed="rId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" name="object 593"/>
          <p:cNvSpPr/>
          <p:nvPr/>
        </p:nvSpPr>
        <p:spPr>
          <a:xfrm>
            <a:off x="8769883" y="3655021"/>
            <a:ext cx="84220" cy="91781"/>
          </a:xfrm>
          <a:prstGeom prst="rect">
            <a:avLst/>
          </a:prstGeom>
          <a:blipFill>
            <a:blip r:embed="rId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" name="object 594"/>
          <p:cNvSpPr/>
          <p:nvPr/>
        </p:nvSpPr>
        <p:spPr>
          <a:xfrm>
            <a:off x="8533987" y="2746935"/>
            <a:ext cx="139655" cy="149793"/>
          </a:xfrm>
          <a:prstGeom prst="rect">
            <a:avLst/>
          </a:prstGeom>
          <a:blipFill>
            <a:blip r:embed="rId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" name="object 595"/>
          <p:cNvSpPr/>
          <p:nvPr/>
        </p:nvSpPr>
        <p:spPr>
          <a:xfrm>
            <a:off x="8764806" y="1874249"/>
            <a:ext cx="121987" cy="128655"/>
          </a:xfrm>
          <a:prstGeom prst="rect">
            <a:avLst/>
          </a:prstGeom>
          <a:blipFill>
            <a:blip r:embed="rId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" name="object 596"/>
          <p:cNvSpPr/>
          <p:nvPr/>
        </p:nvSpPr>
        <p:spPr>
          <a:xfrm>
            <a:off x="8911145" y="2985836"/>
            <a:ext cx="58705" cy="61950"/>
          </a:xfrm>
          <a:prstGeom prst="rect">
            <a:avLst/>
          </a:prstGeom>
          <a:blipFill>
            <a:blip r:embed="rId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" name="object 597"/>
          <p:cNvSpPr/>
          <p:nvPr/>
        </p:nvSpPr>
        <p:spPr>
          <a:xfrm>
            <a:off x="9348172" y="3351845"/>
            <a:ext cx="137953" cy="146279"/>
          </a:xfrm>
          <a:prstGeom prst="rect">
            <a:avLst/>
          </a:prstGeom>
          <a:blipFill>
            <a:blip r:embed="rId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" name="object 598"/>
          <p:cNvSpPr/>
          <p:nvPr/>
        </p:nvSpPr>
        <p:spPr>
          <a:xfrm>
            <a:off x="8994684" y="3963994"/>
            <a:ext cx="133968" cy="145318"/>
          </a:xfrm>
          <a:prstGeom prst="rect">
            <a:avLst/>
          </a:prstGeom>
          <a:blipFill>
            <a:blip r:embed="rId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" name="object 599"/>
          <p:cNvSpPr/>
          <p:nvPr/>
        </p:nvSpPr>
        <p:spPr>
          <a:xfrm>
            <a:off x="8350384" y="4266208"/>
            <a:ext cx="92175" cy="98072"/>
          </a:xfrm>
          <a:prstGeom prst="rect">
            <a:avLst/>
          </a:prstGeom>
          <a:blipFill>
            <a:blip r:embed="rId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" name="object 600"/>
          <p:cNvSpPr/>
          <p:nvPr/>
        </p:nvSpPr>
        <p:spPr>
          <a:xfrm>
            <a:off x="8062303" y="3828234"/>
            <a:ext cx="73828" cy="78597"/>
          </a:xfrm>
          <a:prstGeom prst="rect">
            <a:avLst/>
          </a:prstGeom>
          <a:blipFill>
            <a:blip r:embed="rId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" name="object 601"/>
          <p:cNvSpPr/>
          <p:nvPr/>
        </p:nvSpPr>
        <p:spPr>
          <a:xfrm>
            <a:off x="8015929" y="3334167"/>
            <a:ext cx="155020" cy="166764"/>
          </a:xfrm>
          <a:prstGeom prst="rect">
            <a:avLst/>
          </a:prstGeom>
          <a:blipFill>
            <a:blip r:embed="rId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" name="object 602"/>
          <p:cNvSpPr/>
          <p:nvPr/>
        </p:nvSpPr>
        <p:spPr>
          <a:xfrm>
            <a:off x="7683467" y="3247146"/>
            <a:ext cx="146828" cy="157872"/>
          </a:xfrm>
          <a:prstGeom prst="rect">
            <a:avLst/>
          </a:prstGeom>
          <a:blipFill>
            <a:blip r:embed="rId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" name="object 603"/>
          <p:cNvSpPr/>
          <p:nvPr/>
        </p:nvSpPr>
        <p:spPr>
          <a:xfrm>
            <a:off x="7210234" y="2714461"/>
            <a:ext cx="57994" cy="61553"/>
          </a:xfrm>
          <a:prstGeom prst="rect">
            <a:avLst/>
          </a:prstGeom>
          <a:blipFill>
            <a:blip r:embed="rId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" name="object 604"/>
          <p:cNvSpPr/>
          <p:nvPr/>
        </p:nvSpPr>
        <p:spPr>
          <a:xfrm>
            <a:off x="7643400" y="3718734"/>
            <a:ext cx="81014" cy="87184"/>
          </a:xfrm>
          <a:prstGeom prst="rect">
            <a:avLst/>
          </a:prstGeom>
          <a:blipFill>
            <a:blip r:embed="rId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" name="object 605"/>
          <p:cNvSpPr/>
          <p:nvPr/>
        </p:nvSpPr>
        <p:spPr>
          <a:xfrm>
            <a:off x="7962379" y="4010277"/>
            <a:ext cx="47865" cy="51550"/>
          </a:xfrm>
          <a:prstGeom prst="rect">
            <a:avLst/>
          </a:prstGeom>
          <a:blipFill>
            <a:blip r:embed="rId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" name="object 606"/>
          <p:cNvSpPr/>
          <p:nvPr/>
        </p:nvSpPr>
        <p:spPr>
          <a:xfrm>
            <a:off x="7752856" y="4331682"/>
            <a:ext cx="147712" cy="158571"/>
          </a:xfrm>
          <a:prstGeom prst="rect">
            <a:avLst/>
          </a:prstGeom>
          <a:blipFill>
            <a:blip r:embed="rId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" name="object 607"/>
          <p:cNvSpPr/>
          <p:nvPr/>
        </p:nvSpPr>
        <p:spPr>
          <a:xfrm>
            <a:off x="7029677" y="4220755"/>
            <a:ext cx="108579" cy="115868"/>
          </a:xfrm>
          <a:prstGeom prst="rect">
            <a:avLst/>
          </a:prstGeom>
          <a:blipFill>
            <a:blip r:embed="rId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" name="object 608"/>
          <p:cNvSpPr/>
          <p:nvPr/>
        </p:nvSpPr>
        <p:spPr>
          <a:xfrm>
            <a:off x="6777267" y="4110408"/>
            <a:ext cx="84727" cy="92311"/>
          </a:xfrm>
          <a:prstGeom prst="rect">
            <a:avLst/>
          </a:prstGeom>
          <a:blipFill>
            <a:blip r:embed="rId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" name="object 609"/>
          <p:cNvSpPr/>
          <p:nvPr/>
        </p:nvSpPr>
        <p:spPr>
          <a:xfrm>
            <a:off x="6399602" y="3276207"/>
            <a:ext cx="138993" cy="149270"/>
          </a:xfrm>
          <a:prstGeom prst="rect">
            <a:avLst/>
          </a:prstGeom>
          <a:blipFill>
            <a:blip r:embed="rId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" name="object 610"/>
          <p:cNvSpPr/>
          <p:nvPr/>
        </p:nvSpPr>
        <p:spPr>
          <a:xfrm>
            <a:off x="5754298" y="3670569"/>
            <a:ext cx="95898" cy="103748"/>
          </a:xfrm>
          <a:prstGeom prst="rect">
            <a:avLst/>
          </a:prstGeom>
          <a:blipFill>
            <a:blip r:embed="rId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" name="object 611"/>
          <p:cNvSpPr/>
          <p:nvPr/>
        </p:nvSpPr>
        <p:spPr>
          <a:xfrm>
            <a:off x="5928524" y="3833407"/>
            <a:ext cx="31610" cy="34235"/>
          </a:xfrm>
          <a:prstGeom prst="rect">
            <a:avLst/>
          </a:prstGeom>
          <a:blipFill>
            <a:blip r:embed="rId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" name="object 612"/>
          <p:cNvSpPr/>
          <p:nvPr/>
        </p:nvSpPr>
        <p:spPr>
          <a:xfrm>
            <a:off x="5262067" y="4655620"/>
            <a:ext cx="42389" cy="44522"/>
          </a:xfrm>
          <a:prstGeom prst="rect">
            <a:avLst/>
          </a:prstGeom>
          <a:blipFill>
            <a:blip r:embed="rId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" name="object 613"/>
          <p:cNvSpPr/>
          <p:nvPr/>
        </p:nvSpPr>
        <p:spPr>
          <a:xfrm>
            <a:off x="5250210" y="4318817"/>
            <a:ext cx="98510" cy="105747"/>
          </a:xfrm>
          <a:prstGeom prst="rect">
            <a:avLst/>
          </a:prstGeom>
          <a:blipFill>
            <a:blip r:embed="rId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" name="object 614"/>
          <p:cNvSpPr/>
          <p:nvPr/>
        </p:nvSpPr>
        <p:spPr>
          <a:xfrm>
            <a:off x="5511000" y="4918390"/>
            <a:ext cx="56856" cy="58684"/>
          </a:xfrm>
          <a:prstGeom prst="rect">
            <a:avLst/>
          </a:prstGeom>
          <a:blipFill>
            <a:blip r:embed="rId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" name="object 615"/>
          <p:cNvSpPr/>
          <p:nvPr/>
        </p:nvSpPr>
        <p:spPr>
          <a:xfrm>
            <a:off x="6353505" y="4090240"/>
            <a:ext cx="63292" cy="68509"/>
          </a:xfrm>
          <a:prstGeom prst="rect">
            <a:avLst/>
          </a:prstGeom>
          <a:blipFill>
            <a:blip r:embed="rId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" name="object 616"/>
          <p:cNvSpPr/>
          <p:nvPr/>
        </p:nvSpPr>
        <p:spPr>
          <a:xfrm>
            <a:off x="5276240" y="4435895"/>
            <a:ext cx="40868" cy="40491"/>
          </a:xfrm>
          <a:prstGeom prst="rect">
            <a:avLst/>
          </a:prstGeom>
          <a:blipFill>
            <a:blip r:embed="rId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" name="object 617"/>
          <p:cNvSpPr/>
          <p:nvPr/>
        </p:nvSpPr>
        <p:spPr>
          <a:xfrm>
            <a:off x="4310697" y="4224363"/>
            <a:ext cx="32524" cy="35229"/>
          </a:xfrm>
          <a:prstGeom prst="rect">
            <a:avLst/>
          </a:prstGeom>
          <a:blipFill>
            <a:blip r:embed="rId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" name="object 618"/>
          <p:cNvSpPr/>
          <p:nvPr/>
        </p:nvSpPr>
        <p:spPr>
          <a:xfrm>
            <a:off x="4284408" y="3969113"/>
            <a:ext cx="76328" cy="81124"/>
          </a:xfrm>
          <a:prstGeom prst="rect">
            <a:avLst/>
          </a:prstGeom>
          <a:blipFill>
            <a:blip r:embed="rId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" name="object 619"/>
          <p:cNvSpPr/>
          <p:nvPr/>
        </p:nvSpPr>
        <p:spPr>
          <a:xfrm>
            <a:off x="4242066" y="3506305"/>
            <a:ext cx="122476" cy="131386"/>
          </a:xfrm>
          <a:prstGeom prst="rect">
            <a:avLst/>
          </a:prstGeom>
          <a:blipFill>
            <a:blip r:embed="rId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" name="object 620"/>
          <p:cNvSpPr/>
          <p:nvPr/>
        </p:nvSpPr>
        <p:spPr>
          <a:xfrm>
            <a:off x="4749896" y="2356607"/>
            <a:ext cx="77067" cy="85630"/>
          </a:xfrm>
          <a:prstGeom prst="rect">
            <a:avLst/>
          </a:prstGeom>
          <a:blipFill>
            <a:blip r:embed="rId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" name="object 621"/>
          <p:cNvSpPr/>
          <p:nvPr/>
        </p:nvSpPr>
        <p:spPr>
          <a:xfrm>
            <a:off x="6651438" y="2173985"/>
            <a:ext cx="98732" cy="106136"/>
          </a:xfrm>
          <a:prstGeom prst="rect">
            <a:avLst/>
          </a:prstGeom>
          <a:blipFill>
            <a:blip r:embed="rId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" name="object 622"/>
          <p:cNvSpPr/>
          <p:nvPr/>
        </p:nvSpPr>
        <p:spPr>
          <a:xfrm>
            <a:off x="8157121" y="2467597"/>
            <a:ext cx="23926" cy="25920"/>
          </a:xfrm>
          <a:prstGeom prst="rect">
            <a:avLst/>
          </a:prstGeom>
          <a:blipFill>
            <a:blip r:embed="rId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" name="object 623"/>
          <p:cNvSpPr/>
          <p:nvPr/>
        </p:nvSpPr>
        <p:spPr>
          <a:xfrm>
            <a:off x="10135035" y="2491548"/>
            <a:ext cx="81687" cy="87500"/>
          </a:xfrm>
          <a:prstGeom prst="rect">
            <a:avLst/>
          </a:prstGeom>
          <a:blipFill>
            <a:blip r:embed="rId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" name="object 624"/>
          <p:cNvSpPr/>
          <p:nvPr/>
        </p:nvSpPr>
        <p:spPr>
          <a:xfrm>
            <a:off x="10178833" y="1818718"/>
            <a:ext cx="66377" cy="70771"/>
          </a:xfrm>
          <a:prstGeom prst="rect">
            <a:avLst/>
          </a:prstGeom>
          <a:blipFill>
            <a:blip r:embed="rId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" name="object 625"/>
          <p:cNvSpPr/>
          <p:nvPr/>
        </p:nvSpPr>
        <p:spPr>
          <a:xfrm>
            <a:off x="10511193" y="3751498"/>
            <a:ext cx="35186" cy="36537"/>
          </a:xfrm>
          <a:prstGeom prst="rect">
            <a:avLst/>
          </a:prstGeom>
          <a:blipFill>
            <a:blip r:embed="rId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" name="object 626"/>
          <p:cNvSpPr/>
          <p:nvPr/>
        </p:nvSpPr>
        <p:spPr>
          <a:xfrm>
            <a:off x="8505088" y="3385671"/>
            <a:ext cx="68978" cy="75116"/>
          </a:xfrm>
          <a:prstGeom prst="rect">
            <a:avLst/>
          </a:prstGeom>
          <a:blipFill>
            <a:blip r:embed="rId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" name="object 627"/>
          <p:cNvSpPr/>
          <p:nvPr/>
        </p:nvSpPr>
        <p:spPr>
          <a:xfrm>
            <a:off x="8081883" y="4506213"/>
            <a:ext cx="85006" cy="92612"/>
          </a:xfrm>
          <a:prstGeom prst="rect">
            <a:avLst/>
          </a:prstGeom>
          <a:blipFill>
            <a:blip r:embed="rId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" name="object 628"/>
          <p:cNvSpPr/>
          <p:nvPr/>
        </p:nvSpPr>
        <p:spPr>
          <a:xfrm>
            <a:off x="7763908" y="2440632"/>
            <a:ext cx="107073" cy="114527"/>
          </a:xfrm>
          <a:prstGeom prst="rect">
            <a:avLst/>
          </a:prstGeom>
          <a:blipFill>
            <a:blip r:embed="rId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" name="object 629"/>
          <p:cNvSpPr/>
          <p:nvPr/>
        </p:nvSpPr>
        <p:spPr>
          <a:xfrm>
            <a:off x="7841292" y="2442885"/>
            <a:ext cx="106984" cy="114393"/>
          </a:xfrm>
          <a:prstGeom prst="rect">
            <a:avLst/>
          </a:prstGeom>
          <a:blipFill>
            <a:blip r:embed="rId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" name="object 630"/>
          <p:cNvSpPr/>
          <p:nvPr/>
        </p:nvSpPr>
        <p:spPr>
          <a:xfrm>
            <a:off x="7507863" y="2312192"/>
            <a:ext cx="84683" cy="92472"/>
          </a:xfrm>
          <a:prstGeom prst="rect">
            <a:avLst/>
          </a:prstGeom>
          <a:blipFill>
            <a:blip r:embed="rId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" name="object 631"/>
          <p:cNvSpPr/>
          <p:nvPr/>
        </p:nvSpPr>
        <p:spPr>
          <a:xfrm>
            <a:off x="6061608" y="2800453"/>
            <a:ext cx="41289" cy="41076"/>
          </a:xfrm>
          <a:prstGeom prst="rect">
            <a:avLst/>
          </a:prstGeom>
          <a:blipFill>
            <a:blip r:embed="rId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" name="object 632"/>
          <p:cNvSpPr/>
          <p:nvPr/>
        </p:nvSpPr>
        <p:spPr>
          <a:xfrm>
            <a:off x="6487756" y="3921275"/>
            <a:ext cx="48695" cy="52207"/>
          </a:xfrm>
          <a:prstGeom prst="rect">
            <a:avLst/>
          </a:prstGeom>
          <a:blipFill>
            <a:blip r:embed="rId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" name="object 633"/>
          <p:cNvSpPr/>
          <p:nvPr/>
        </p:nvSpPr>
        <p:spPr>
          <a:xfrm>
            <a:off x="6645935" y="4290733"/>
            <a:ext cx="24358" cy="26060"/>
          </a:xfrm>
          <a:prstGeom prst="rect">
            <a:avLst/>
          </a:prstGeom>
          <a:blipFill>
            <a:blip r:embed="rId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" name="object 634"/>
          <p:cNvSpPr/>
          <p:nvPr/>
        </p:nvSpPr>
        <p:spPr>
          <a:xfrm>
            <a:off x="5839663" y="3326587"/>
            <a:ext cx="26162" cy="28473"/>
          </a:xfrm>
          <a:prstGeom prst="rect">
            <a:avLst/>
          </a:prstGeom>
          <a:blipFill>
            <a:blip r:embed="rId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" name="object 635"/>
          <p:cNvSpPr/>
          <p:nvPr/>
        </p:nvSpPr>
        <p:spPr>
          <a:xfrm>
            <a:off x="5453799" y="2932729"/>
            <a:ext cx="34241" cy="35784"/>
          </a:xfrm>
          <a:prstGeom prst="rect">
            <a:avLst/>
          </a:prstGeom>
          <a:blipFill>
            <a:blip r:embed="rId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" name="object 636"/>
          <p:cNvSpPr/>
          <p:nvPr/>
        </p:nvSpPr>
        <p:spPr>
          <a:xfrm>
            <a:off x="5154993" y="2805539"/>
            <a:ext cx="79879" cy="86893"/>
          </a:xfrm>
          <a:prstGeom prst="rect">
            <a:avLst/>
          </a:prstGeom>
          <a:blipFill>
            <a:blip r:embed="rId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" name="object 637"/>
          <p:cNvSpPr/>
          <p:nvPr/>
        </p:nvSpPr>
        <p:spPr>
          <a:xfrm>
            <a:off x="4169460" y="2565680"/>
            <a:ext cx="69366" cy="75524"/>
          </a:xfrm>
          <a:prstGeom prst="rect">
            <a:avLst/>
          </a:prstGeom>
          <a:blipFill>
            <a:blip r:embed="rId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" name="object 638"/>
          <p:cNvSpPr/>
          <p:nvPr/>
        </p:nvSpPr>
        <p:spPr>
          <a:xfrm>
            <a:off x="3395167" y="2921349"/>
            <a:ext cx="64111" cy="69108"/>
          </a:xfrm>
          <a:prstGeom prst="rect">
            <a:avLst/>
          </a:prstGeom>
          <a:blipFill>
            <a:blip r:embed="rId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" name="object 639"/>
          <p:cNvSpPr/>
          <p:nvPr/>
        </p:nvSpPr>
        <p:spPr>
          <a:xfrm>
            <a:off x="2924578" y="3788349"/>
            <a:ext cx="100760" cy="109647"/>
          </a:xfrm>
          <a:prstGeom prst="rect">
            <a:avLst/>
          </a:prstGeom>
          <a:blipFill>
            <a:blip r:embed="rId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" name="object 640"/>
          <p:cNvSpPr/>
          <p:nvPr/>
        </p:nvSpPr>
        <p:spPr>
          <a:xfrm>
            <a:off x="3682461" y="5038706"/>
            <a:ext cx="132670" cy="144198"/>
          </a:xfrm>
          <a:prstGeom prst="rect">
            <a:avLst/>
          </a:prstGeom>
          <a:blipFill>
            <a:blip r:embed="rId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" name="object 641"/>
          <p:cNvSpPr/>
          <p:nvPr/>
        </p:nvSpPr>
        <p:spPr>
          <a:xfrm>
            <a:off x="2892587" y="5300520"/>
            <a:ext cx="92873" cy="98822"/>
          </a:xfrm>
          <a:prstGeom prst="rect">
            <a:avLst/>
          </a:prstGeom>
          <a:blipFill>
            <a:blip r:embed="rId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" name="object 642"/>
          <p:cNvSpPr/>
          <p:nvPr/>
        </p:nvSpPr>
        <p:spPr>
          <a:xfrm>
            <a:off x="2559723" y="4574714"/>
            <a:ext cx="79566" cy="86151"/>
          </a:xfrm>
          <a:prstGeom prst="rect">
            <a:avLst/>
          </a:prstGeom>
          <a:blipFill>
            <a:blip r:embed="rId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" name="object 643"/>
          <p:cNvSpPr/>
          <p:nvPr/>
        </p:nvSpPr>
        <p:spPr>
          <a:xfrm>
            <a:off x="2230754" y="3158719"/>
            <a:ext cx="29629" cy="32613"/>
          </a:xfrm>
          <a:prstGeom prst="rect">
            <a:avLst/>
          </a:prstGeom>
          <a:blipFill>
            <a:blip r:embed="rId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" name="object 644"/>
          <p:cNvSpPr/>
          <p:nvPr/>
        </p:nvSpPr>
        <p:spPr>
          <a:xfrm>
            <a:off x="2041011" y="2945365"/>
            <a:ext cx="112399" cy="121611"/>
          </a:xfrm>
          <a:prstGeom prst="rect">
            <a:avLst/>
          </a:prstGeom>
          <a:blipFill>
            <a:blip r:embed="rId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" name="object 645"/>
          <p:cNvSpPr/>
          <p:nvPr/>
        </p:nvSpPr>
        <p:spPr>
          <a:xfrm>
            <a:off x="1688947" y="2090279"/>
            <a:ext cx="58906" cy="62278"/>
          </a:xfrm>
          <a:prstGeom prst="rect">
            <a:avLst/>
          </a:prstGeom>
          <a:blipFill>
            <a:blip r:embed="rId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" name="object 646"/>
          <p:cNvSpPr/>
          <p:nvPr/>
        </p:nvSpPr>
        <p:spPr>
          <a:xfrm>
            <a:off x="3532967" y="2657851"/>
            <a:ext cx="81727" cy="87781"/>
          </a:xfrm>
          <a:prstGeom prst="rect">
            <a:avLst/>
          </a:prstGeom>
          <a:blipFill>
            <a:blip r:embed="rId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" name="object 647"/>
          <p:cNvSpPr/>
          <p:nvPr/>
        </p:nvSpPr>
        <p:spPr>
          <a:xfrm>
            <a:off x="4552289" y="3368332"/>
            <a:ext cx="31813" cy="34607"/>
          </a:xfrm>
          <a:prstGeom prst="rect">
            <a:avLst/>
          </a:prstGeom>
          <a:blipFill>
            <a:blip r:embed="rId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" name="object 648"/>
          <p:cNvSpPr/>
          <p:nvPr/>
        </p:nvSpPr>
        <p:spPr>
          <a:xfrm>
            <a:off x="5391505" y="4349026"/>
            <a:ext cx="30467" cy="33070"/>
          </a:xfrm>
          <a:prstGeom prst="rect">
            <a:avLst/>
          </a:prstGeom>
          <a:blipFill>
            <a:blip r:embed="rId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" name="object 649"/>
          <p:cNvSpPr/>
          <p:nvPr/>
        </p:nvSpPr>
        <p:spPr>
          <a:xfrm>
            <a:off x="5456720" y="4885308"/>
            <a:ext cx="64852" cy="69848"/>
          </a:xfrm>
          <a:prstGeom prst="rect">
            <a:avLst/>
          </a:prstGeom>
          <a:blipFill>
            <a:blip r:embed="rId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" name="object 650"/>
          <p:cNvSpPr/>
          <p:nvPr/>
        </p:nvSpPr>
        <p:spPr>
          <a:xfrm>
            <a:off x="6820550" y="5114432"/>
            <a:ext cx="120875" cy="128441"/>
          </a:xfrm>
          <a:prstGeom prst="rect">
            <a:avLst/>
          </a:prstGeom>
          <a:blipFill>
            <a:blip r:embed="rId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" name="object 651"/>
          <p:cNvSpPr/>
          <p:nvPr/>
        </p:nvSpPr>
        <p:spPr>
          <a:xfrm>
            <a:off x="7633675" y="4549115"/>
            <a:ext cx="106237" cy="113887"/>
          </a:xfrm>
          <a:prstGeom prst="rect">
            <a:avLst/>
          </a:prstGeom>
          <a:blipFill>
            <a:blip r:embed="rId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" name="object 652"/>
          <p:cNvSpPr/>
          <p:nvPr/>
        </p:nvSpPr>
        <p:spPr>
          <a:xfrm>
            <a:off x="9782828" y="4160415"/>
            <a:ext cx="122515" cy="131576"/>
          </a:xfrm>
          <a:prstGeom prst="rect">
            <a:avLst/>
          </a:prstGeom>
          <a:blipFill>
            <a:blip r:embed="rId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" name="object 653"/>
          <p:cNvSpPr/>
          <p:nvPr/>
        </p:nvSpPr>
        <p:spPr>
          <a:xfrm>
            <a:off x="10166756" y="4138729"/>
            <a:ext cx="42114" cy="44570"/>
          </a:xfrm>
          <a:prstGeom prst="rect">
            <a:avLst/>
          </a:prstGeom>
          <a:blipFill>
            <a:blip r:embed="rId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" name="object 654"/>
          <p:cNvSpPr/>
          <p:nvPr/>
        </p:nvSpPr>
        <p:spPr>
          <a:xfrm>
            <a:off x="10686859" y="3541025"/>
            <a:ext cx="5143" cy="32231"/>
          </a:xfrm>
          <a:prstGeom prst="rect">
            <a:avLst/>
          </a:prstGeom>
          <a:blipFill>
            <a:blip r:embed="rId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" name="object 655"/>
          <p:cNvSpPr/>
          <p:nvPr/>
        </p:nvSpPr>
        <p:spPr>
          <a:xfrm>
            <a:off x="10258666" y="2724699"/>
            <a:ext cx="51885" cy="56601"/>
          </a:xfrm>
          <a:prstGeom prst="rect">
            <a:avLst/>
          </a:prstGeom>
          <a:blipFill>
            <a:blip r:embed="rId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" name="object 656"/>
          <p:cNvSpPr/>
          <p:nvPr/>
        </p:nvSpPr>
        <p:spPr>
          <a:xfrm>
            <a:off x="9491671" y="2324186"/>
            <a:ext cx="124814" cy="135594"/>
          </a:xfrm>
          <a:prstGeom prst="rect">
            <a:avLst/>
          </a:prstGeom>
          <a:blipFill>
            <a:blip r:embed="rId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" name="object 657"/>
          <p:cNvSpPr/>
          <p:nvPr/>
        </p:nvSpPr>
        <p:spPr>
          <a:xfrm>
            <a:off x="9025389" y="2347121"/>
            <a:ext cx="108450" cy="118239"/>
          </a:xfrm>
          <a:prstGeom prst="rect">
            <a:avLst/>
          </a:prstGeom>
          <a:blipFill>
            <a:blip r:embed="rId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" name="object 658"/>
          <p:cNvSpPr/>
          <p:nvPr/>
        </p:nvSpPr>
        <p:spPr>
          <a:xfrm>
            <a:off x="8511603" y="2249444"/>
            <a:ext cx="125094" cy="133792"/>
          </a:xfrm>
          <a:prstGeom prst="rect">
            <a:avLst/>
          </a:prstGeom>
          <a:blipFill>
            <a:blip r:embed="rId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" name="object 659"/>
          <p:cNvSpPr/>
          <p:nvPr/>
        </p:nvSpPr>
        <p:spPr>
          <a:xfrm>
            <a:off x="8357232" y="2647053"/>
            <a:ext cx="85235" cy="93011"/>
          </a:xfrm>
          <a:prstGeom prst="rect">
            <a:avLst/>
          </a:prstGeom>
          <a:blipFill>
            <a:blip r:embed="rId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" name="object 660"/>
          <p:cNvSpPr/>
          <p:nvPr/>
        </p:nvSpPr>
        <p:spPr>
          <a:xfrm>
            <a:off x="8011109" y="2630234"/>
            <a:ext cx="60800" cy="63698"/>
          </a:xfrm>
          <a:prstGeom prst="rect">
            <a:avLst/>
          </a:prstGeom>
          <a:blipFill>
            <a:blip r:embed="rId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" name="object 661"/>
          <p:cNvSpPr/>
          <p:nvPr/>
        </p:nvSpPr>
        <p:spPr>
          <a:xfrm>
            <a:off x="6185890" y="3544389"/>
            <a:ext cx="48205" cy="51605"/>
          </a:xfrm>
          <a:prstGeom prst="rect">
            <a:avLst/>
          </a:prstGeom>
          <a:blipFill>
            <a:blip r:embed="rId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" name="object 662"/>
          <p:cNvSpPr/>
          <p:nvPr/>
        </p:nvSpPr>
        <p:spPr>
          <a:xfrm>
            <a:off x="6384827" y="4649370"/>
            <a:ext cx="113858" cy="122568"/>
          </a:xfrm>
          <a:prstGeom prst="rect">
            <a:avLst/>
          </a:prstGeom>
          <a:blipFill>
            <a:blip r:embed="rId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" name="object 663"/>
          <p:cNvSpPr/>
          <p:nvPr/>
        </p:nvSpPr>
        <p:spPr>
          <a:xfrm>
            <a:off x="6607953" y="4714988"/>
            <a:ext cx="117177" cy="127134"/>
          </a:xfrm>
          <a:prstGeom prst="rect">
            <a:avLst/>
          </a:prstGeom>
          <a:blipFill>
            <a:blip r:embed="rId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" name="object 664"/>
          <p:cNvSpPr/>
          <p:nvPr/>
        </p:nvSpPr>
        <p:spPr>
          <a:xfrm>
            <a:off x="5908408" y="5131530"/>
            <a:ext cx="65547" cy="70318"/>
          </a:xfrm>
          <a:prstGeom prst="rect">
            <a:avLst/>
          </a:prstGeom>
          <a:blipFill>
            <a:blip r:embed="rId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" name="object 665"/>
          <p:cNvSpPr/>
          <p:nvPr/>
        </p:nvSpPr>
        <p:spPr>
          <a:xfrm>
            <a:off x="6116688" y="4174576"/>
            <a:ext cx="107039" cy="114566"/>
          </a:xfrm>
          <a:prstGeom prst="rect">
            <a:avLst/>
          </a:prstGeom>
          <a:blipFill>
            <a:blip r:embed="rId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" name="object 666"/>
          <p:cNvSpPr/>
          <p:nvPr/>
        </p:nvSpPr>
        <p:spPr>
          <a:xfrm>
            <a:off x="5843289" y="3639450"/>
            <a:ext cx="91321" cy="97725"/>
          </a:xfrm>
          <a:prstGeom prst="rect">
            <a:avLst/>
          </a:prstGeom>
          <a:blipFill>
            <a:blip r:embed="rId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" name="object 667"/>
          <p:cNvSpPr/>
          <p:nvPr/>
        </p:nvSpPr>
        <p:spPr>
          <a:xfrm>
            <a:off x="5445673" y="3322411"/>
            <a:ext cx="120917" cy="128026"/>
          </a:xfrm>
          <a:prstGeom prst="rect">
            <a:avLst/>
          </a:prstGeom>
          <a:blipFill>
            <a:blip r:embed="rId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" name="object 668"/>
          <p:cNvSpPr/>
          <p:nvPr/>
        </p:nvSpPr>
        <p:spPr>
          <a:xfrm>
            <a:off x="5648881" y="2735764"/>
            <a:ext cx="85318" cy="93075"/>
          </a:xfrm>
          <a:prstGeom prst="rect">
            <a:avLst/>
          </a:prstGeom>
          <a:blipFill>
            <a:blip r:embed="rId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" name="object 669"/>
          <p:cNvSpPr/>
          <p:nvPr/>
        </p:nvSpPr>
        <p:spPr>
          <a:xfrm>
            <a:off x="7434376" y="3924998"/>
            <a:ext cx="30035" cy="32689"/>
          </a:xfrm>
          <a:prstGeom prst="rect">
            <a:avLst/>
          </a:prstGeom>
          <a:blipFill>
            <a:blip r:embed="rId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" name="object 670"/>
          <p:cNvSpPr/>
          <p:nvPr/>
        </p:nvSpPr>
        <p:spPr>
          <a:xfrm>
            <a:off x="7090041" y="3660135"/>
            <a:ext cx="58684" cy="62160"/>
          </a:xfrm>
          <a:prstGeom prst="rect">
            <a:avLst/>
          </a:prstGeom>
          <a:blipFill>
            <a:blip r:embed="rId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" name="object 671"/>
          <p:cNvSpPr/>
          <p:nvPr/>
        </p:nvSpPr>
        <p:spPr>
          <a:xfrm>
            <a:off x="6824016" y="4320902"/>
            <a:ext cx="122341" cy="131307"/>
          </a:xfrm>
          <a:prstGeom prst="rect">
            <a:avLst/>
          </a:prstGeom>
          <a:blipFill>
            <a:blip r:embed="rId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" name="object 672"/>
          <p:cNvSpPr/>
          <p:nvPr/>
        </p:nvSpPr>
        <p:spPr>
          <a:xfrm>
            <a:off x="5430363" y="4513825"/>
            <a:ext cx="105270" cy="111112"/>
          </a:xfrm>
          <a:prstGeom prst="rect">
            <a:avLst/>
          </a:prstGeom>
          <a:blipFill>
            <a:blip r:embed="rId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" name="object 673"/>
          <p:cNvSpPr/>
          <p:nvPr/>
        </p:nvSpPr>
        <p:spPr>
          <a:xfrm>
            <a:off x="6041976" y="2352639"/>
            <a:ext cx="75497" cy="80230"/>
          </a:xfrm>
          <a:prstGeom prst="rect">
            <a:avLst/>
          </a:prstGeom>
          <a:blipFill>
            <a:blip r:embed="rId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" name="object 674"/>
          <p:cNvSpPr/>
          <p:nvPr/>
        </p:nvSpPr>
        <p:spPr>
          <a:xfrm>
            <a:off x="5997854" y="2676639"/>
            <a:ext cx="75873" cy="80471"/>
          </a:xfrm>
          <a:prstGeom prst="rect">
            <a:avLst/>
          </a:prstGeom>
          <a:blipFill>
            <a:blip r:embed="rId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" name="object 675"/>
          <p:cNvSpPr/>
          <p:nvPr/>
        </p:nvSpPr>
        <p:spPr>
          <a:xfrm>
            <a:off x="4965191" y="2342869"/>
            <a:ext cx="73609" cy="78690"/>
          </a:xfrm>
          <a:prstGeom prst="rect">
            <a:avLst/>
          </a:prstGeom>
          <a:blipFill>
            <a:blip r:embed="rId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" name="object 676"/>
          <p:cNvSpPr/>
          <p:nvPr/>
        </p:nvSpPr>
        <p:spPr>
          <a:xfrm>
            <a:off x="4771885" y="2573325"/>
            <a:ext cx="30746" cy="33515"/>
          </a:xfrm>
          <a:prstGeom prst="rect">
            <a:avLst/>
          </a:prstGeom>
          <a:blipFill>
            <a:blip r:embed="rId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" name="object 677"/>
          <p:cNvSpPr/>
          <p:nvPr/>
        </p:nvSpPr>
        <p:spPr>
          <a:xfrm>
            <a:off x="5002491" y="3926481"/>
            <a:ext cx="34567" cy="35965"/>
          </a:xfrm>
          <a:prstGeom prst="rect">
            <a:avLst/>
          </a:prstGeom>
          <a:blipFill>
            <a:blip r:embed="rId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" name="object 678"/>
          <p:cNvSpPr/>
          <p:nvPr/>
        </p:nvSpPr>
        <p:spPr>
          <a:xfrm>
            <a:off x="5955346" y="5086372"/>
            <a:ext cx="83466" cy="89440"/>
          </a:xfrm>
          <a:prstGeom prst="rect">
            <a:avLst/>
          </a:prstGeom>
          <a:blipFill>
            <a:blip r:embed="rId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" name="object 679"/>
          <p:cNvSpPr/>
          <p:nvPr/>
        </p:nvSpPr>
        <p:spPr>
          <a:xfrm>
            <a:off x="6363625" y="4186519"/>
            <a:ext cx="108315" cy="115531"/>
          </a:xfrm>
          <a:prstGeom prst="rect">
            <a:avLst/>
          </a:prstGeom>
          <a:blipFill>
            <a:blip r:embed="rId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" name="object 680"/>
          <p:cNvSpPr/>
          <p:nvPr/>
        </p:nvSpPr>
        <p:spPr>
          <a:xfrm>
            <a:off x="7417947" y="4164627"/>
            <a:ext cx="81151" cy="87268"/>
          </a:xfrm>
          <a:prstGeom prst="rect">
            <a:avLst/>
          </a:prstGeom>
          <a:blipFill>
            <a:blip r:embed="rId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" name="object 681"/>
          <p:cNvSpPr/>
          <p:nvPr/>
        </p:nvSpPr>
        <p:spPr>
          <a:xfrm>
            <a:off x="8904008" y="4228166"/>
            <a:ext cx="79836" cy="86492"/>
          </a:xfrm>
          <a:prstGeom prst="rect">
            <a:avLst/>
          </a:prstGeom>
          <a:blipFill>
            <a:blip r:embed="rId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" name="object 682"/>
          <p:cNvSpPr/>
          <p:nvPr/>
        </p:nvSpPr>
        <p:spPr>
          <a:xfrm>
            <a:off x="8263619" y="4119452"/>
            <a:ext cx="100228" cy="109151"/>
          </a:xfrm>
          <a:prstGeom prst="rect">
            <a:avLst/>
          </a:prstGeom>
          <a:blipFill>
            <a:blip r:embed="rId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" name="object 683"/>
          <p:cNvSpPr/>
          <p:nvPr/>
        </p:nvSpPr>
        <p:spPr>
          <a:xfrm>
            <a:off x="7844599" y="3114892"/>
            <a:ext cx="43643" cy="45117"/>
          </a:xfrm>
          <a:prstGeom prst="rect">
            <a:avLst/>
          </a:prstGeom>
          <a:blipFill>
            <a:blip r:embed="rId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" name="object 684"/>
          <p:cNvSpPr/>
          <p:nvPr/>
        </p:nvSpPr>
        <p:spPr>
          <a:xfrm>
            <a:off x="7728457" y="3171310"/>
            <a:ext cx="49252" cy="52150"/>
          </a:xfrm>
          <a:prstGeom prst="rect">
            <a:avLst/>
          </a:prstGeom>
          <a:blipFill>
            <a:blip r:embed="rId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" name="object 685"/>
          <p:cNvSpPr/>
          <p:nvPr/>
        </p:nvSpPr>
        <p:spPr>
          <a:xfrm>
            <a:off x="7377786" y="2668534"/>
            <a:ext cx="118043" cy="128168"/>
          </a:xfrm>
          <a:prstGeom prst="rect">
            <a:avLst/>
          </a:prstGeom>
          <a:blipFill>
            <a:blip r:embed="rId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" name="object 686"/>
          <p:cNvSpPr/>
          <p:nvPr/>
        </p:nvSpPr>
        <p:spPr>
          <a:xfrm>
            <a:off x="6773748" y="2290412"/>
            <a:ext cx="68063" cy="74285"/>
          </a:xfrm>
          <a:prstGeom prst="rect">
            <a:avLst/>
          </a:prstGeom>
          <a:blipFill>
            <a:blip r:embed="rId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" name="object 687"/>
          <p:cNvSpPr/>
          <p:nvPr/>
        </p:nvSpPr>
        <p:spPr>
          <a:xfrm>
            <a:off x="5634108" y="2713256"/>
            <a:ext cx="76269" cy="81158"/>
          </a:xfrm>
          <a:prstGeom prst="rect">
            <a:avLst/>
          </a:prstGeom>
          <a:blipFill>
            <a:blip r:embed="rId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" name="object 688"/>
          <p:cNvSpPr/>
          <p:nvPr/>
        </p:nvSpPr>
        <p:spPr>
          <a:xfrm>
            <a:off x="6733915" y="3437723"/>
            <a:ext cx="96379" cy="104236"/>
          </a:xfrm>
          <a:prstGeom prst="rect">
            <a:avLst/>
          </a:prstGeom>
          <a:blipFill>
            <a:blip r:embed="rId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" name="object 689"/>
          <p:cNvSpPr/>
          <p:nvPr/>
        </p:nvSpPr>
        <p:spPr>
          <a:xfrm>
            <a:off x="6608419" y="2651817"/>
            <a:ext cx="40941" cy="40900"/>
          </a:xfrm>
          <a:prstGeom prst="rect">
            <a:avLst/>
          </a:prstGeom>
          <a:blipFill>
            <a:blip r:embed="rId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" name="object 690"/>
          <p:cNvSpPr/>
          <p:nvPr/>
        </p:nvSpPr>
        <p:spPr>
          <a:xfrm>
            <a:off x="6573183" y="2657788"/>
            <a:ext cx="90721" cy="97141"/>
          </a:xfrm>
          <a:prstGeom prst="rect">
            <a:avLst/>
          </a:prstGeom>
          <a:blipFill>
            <a:blip r:embed="rId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" name="object 691"/>
          <p:cNvSpPr/>
          <p:nvPr/>
        </p:nvSpPr>
        <p:spPr>
          <a:xfrm>
            <a:off x="5395277" y="3499241"/>
            <a:ext cx="47839" cy="51491"/>
          </a:xfrm>
          <a:prstGeom prst="rect">
            <a:avLst/>
          </a:prstGeom>
          <a:blipFill>
            <a:blip r:embed="rId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" name="object 692"/>
          <p:cNvSpPr/>
          <p:nvPr/>
        </p:nvSpPr>
        <p:spPr>
          <a:xfrm>
            <a:off x="3994365" y="3456641"/>
            <a:ext cx="34370" cy="35894"/>
          </a:xfrm>
          <a:prstGeom prst="rect">
            <a:avLst/>
          </a:prstGeom>
          <a:blipFill>
            <a:blip r:embed="rId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" name="object 693"/>
          <p:cNvSpPr/>
          <p:nvPr/>
        </p:nvSpPr>
        <p:spPr>
          <a:xfrm>
            <a:off x="3736205" y="3112432"/>
            <a:ext cx="51184" cy="53683"/>
          </a:xfrm>
          <a:prstGeom prst="rect">
            <a:avLst/>
          </a:prstGeom>
          <a:blipFill>
            <a:blip r:embed="rId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" name="object 694"/>
          <p:cNvSpPr/>
          <p:nvPr/>
        </p:nvSpPr>
        <p:spPr>
          <a:xfrm>
            <a:off x="3880991" y="3860915"/>
            <a:ext cx="120604" cy="128048"/>
          </a:xfrm>
          <a:prstGeom prst="rect">
            <a:avLst/>
          </a:prstGeom>
          <a:blipFill>
            <a:blip r:embed="rId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" name="object 695"/>
          <p:cNvSpPr/>
          <p:nvPr/>
        </p:nvSpPr>
        <p:spPr>
          <a:xfrm>
            <a:off x="4251051" y="4243249"/>
            <a:ext cx="107062" cy="114768"/>
          </a:xfrm>
          <a:prstGeom prst="rect">
            <a:avLst/>
          </a:prstGeom>
          <a:blipFill>
            <a:blip r:embed="rId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" name="object 696"/>
          <p:cNvSpPr/>
          <p:nvPr/>
        </p:nvSpPr>
        <p:spPr>
          <a:xfrm>
            <a:off x="4604138" y="5005189"/>
            <a:ext cx="123543" cy="132151"/>
          </a:xfrm>
          <a:prstGeom prst="rect">
            <a:avLst/>
          </a:prstGeom>
          <a:blipFill>
            <a:blip r:embed="rId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" name="object 697"/>
          <p:cNvSpPr/>
          <p:nvPr/>
        </p:nvSpPr>
        <p:spPr>
          <a:xfrm>
            <a:off x="5006502" y="4827636"/>
            <a:ext cx="128411" cy="138874"/>
          </a:xfrm>
          <a:prstGeom prst="rect">
            <a:avLst/>
          </a:prstGeom>
          <a:blipFill>
            <a:blip r:embed="rId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" name="object 698"/>
          <p:cNvSpPr/>
          <p:nvPr/>
        </p:nvSpPr>
        <p:spPr>
          <a:xfrm>
            <a:off x="4561471" y="4956802"/>
            <a:ext cx="60459" cy="63707"/>
          </a:xfrm>
          <a:prstGeom prst="rect">
            <a:avLst/>
          </a:prstGeom>
          <a:blipFill>
            <a:blip r:embed="rId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" name="object 699"/>
          <p:cNvSpPr/>
          <p:nvPr/>
        </p:nvSpPr>
        <p:spPr>
          <a:xfrm>
            <a:off x="4377347" y="4995348"/>
            <a:ext cx="74187" cy="79053"/>
          </a:xfrm>
          <a:prstGeom prst="rect">
            <a:avLst/>
          </a:prstGeom>
          <a:blipFill>
            <a:blip r:embed="rId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" name="object 700"/>
          <p:cNvSpPr/>
          <p:nvPr/>
        </p:nvSpPr>
        <p:spPr>
          <a:xfrm>
            <a:off x="4419511" y="4119297"/>
            <a:ext cx="64957" cy="69428"/>
          </a:xfrm>
          <a:prstGeom prst="rect">
            <a:avLst/>
          </a:prstGeom>
          <a:blipFill>
            <a:blip r:embed="rId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" name="object 701"/>
          <p:cNvSpPr/>
          <p:nvPr/>
        </p:nvSpPr>
        <p:spPr>
          <a:xfrm>
            <a:off x="4245773" y="3847121"/>
            <a:ext cx="88868" cy="93652"/>
          </a:xfrm>
          <a:prstGeom prst="rect">
            <a:avLst/>
          </a:prstGeom>
          <a:blipFill>
            <a:blip r:embed="rId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" name="object 702"/>
          <p:cNvSpPr/>
          <p:nvPr/>
        </p:nvSpPr>
        <p:spPr>
          <a:xfrm>
            <a:off x="3989120" y="4168305"/>
            <a:ext cx="44205" cy="48619"/>
          </a:xfrm>
          <a:prstGeom prst="rect">
            <a:avLst/>
          </a:prstGeom>
          <a:blipFill>
            <a:blip r:embed="rId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" name="object 703"/>
          <p:cNvSpPr/>
          <p:nvPr/>
        </p:nvSpPr>
        <p:spPr>
          <a:xfrm>
            <a:off x="3477907" y="3915736"/>
            <a:ext cx="36361" cy="39721"/>
          </a:xfrm>
          <a:prstGeom prst="rect">
            <a:avLst/>
          </a:prstGeom>
          <a:blipFill>
            <a:blip r:embed="rId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" name="object 704"/>
          <p:cNvSpPr/>
          <p:nvPr/>
        </p:nvSpPr>
        <p:spPr>
          <a:xfrm>
            <a:off x="8120646" y="2122716"/>
            <a:ext cx="24091" cy="26085"/>
          </a:xfrm>
          <a:prstGeom prst="rect">
            <a:avLst/>
          </a:prstGeom>
          <a:blipFill>
            <a:blip r:embed="rId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" name="object 705"/>
          <p:cNvSpPr/>
          <p:nvPr/>
        </p:nvSpPr>
        <p:spPr>
          <a:xfrm>
            <a:off x="10589691" y="1997075"/>
            <a:ext cx="31648" cy="33820"/>
          </a:xfrm>
          <a:prstGeom prst="rect">
            <a:avLst/>
          </a:prstGeom>
          <a:blipFill>
            <a:blip r:embed="rId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" name="object 706"/>
          <p:cNvSpPr/>
          <p:nvPr/>
        </p:nvSpPr>
        <p:spPr>
          <a:xfrm>
            <a:off x="10405557" y="3224313"/>
            <a:ext cx="100280" cy="109245"/>
          </a:xfrm>
          <a:prstGeom prst="rect">
            <a:avLst/>
          </a:prstGeom>
          <a:blipFill>
            <a:blip r:embed="rId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" name="object 707"/>
          <p:cNvSpPr/>
          <p:nvPr/>
        </p:nvSpPr>
        <p:spPr>
          <a:xfrm>
            <a:off x="10592651" y="3245586"/>
            <a:ext cx="99350" cy="109654"/>
          </a:xfrm>
          <a:prstGeom prst="rect">
            <a:avLst/>
          </a:prstGeom>
          <a:blipFill>
            <a:blip r:embed="rId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" name="object 708"/>
          <p:cNvSpPr/>
          <p:nvPr/>
        </p:nvSpPr>
        <p:spPr>
          <a:xfrm>
            <a:off x="10156547" y="3656797"/>
            <a:ext cx="114960" cy="123671"/>
          </a:xfrm>
          <a:prstGeom prst="rect">
            <a:avLst/>
          </a:prstGeom>
          <a:blipFill>
            <a:blip r:embed="rId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" name="object 709"/>
          <p:cNvSpPr/>
          <p:nvPr/>
        </p:nvSpPr>
        <p:spPr>
          <a:xfrm>
            <a:off x="10277462" y="2827858"/>
            <a:ext cx="42929" cy="44978"/>
          </a:xfrm>
          <a:prstGeom prst="rect">
            <a:avLst/>
          </a:prstGeom>
          <a:blipFill>
            <a:blip r:embed="rId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" name="object 710"/>
          <p:cNvSpPr/>
          <p:nvPr/>
        </p:nvSpPr>
        <p:spPr>
          <a:xfrm>
            <a:off x="10059096" y="2707569"/>
            <a:ext cx="119928" cy="127520"/>
          </a:xfrm>
          <a:prstGeom prst="rect">
            <a:avLst/>
          </a:prstGeom>
          <a:blipFill>
            <a:blip r:embed="rId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" name="object 711"/>
          <p:cNvSpPr/>
          <p:nvPr/>
        </p:nvSpPr>
        <p:spPr>
          <a:xfrm>
            <a:off x="9061078" y="2560823"/>
            <a:ext cx="99803" cy="108959"/>
          </a:xfrm>
          <a:prstGeom prst="rect">
            <a:avLst/>
          </a:prstGeom>
          <a:blipFill>
            <a:blip r:embed="rId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" name="object 712"/>
          <p:cNvSpPr/>
          <p:nvPr/>
        </p:nvSpPr>
        <p:spPr>
          <a:xfrm>
            <a:off x="7084314" y="3593609"/>
            <a:ext cx="122261" cy="128945"/>
          </a:xfrm>
          <a:prstGeom prst="rect">
            <a:avLst/>
          </a:prstGeom>
          <a:blipFill>
            <a:blip r:embed="rId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" name="object 713"/>
          <p:cNvSpPr/>
          <p:nvPr/>
        </p:nvSpPr>
        <p:spPr>
          <a:xfrm>
            <a:off x="7444137" y="4560308"/>
            <a:ext cx="122279" cy="131061"/>
          </a:xfrm>
          <a:prstGeom prst="rect">
            <a:avLst/>
          </a:prstGeom>
          <a:blipFill>
            <a:blip r:embed="rId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" name="object 714"/>
          <p:cNvSpPr/>
          <p:nvPr/>
        </p:nvSpPr>
        <p:spPr>
          <a:xfrm>
            <a:off x="4855895" y="3645657"/>
            <a:ext cx="65242" cy="69992"/>
          </a:xfrm>
          <a:prstGeom prst="rect">
            <a:avLst/>
          </a:prstGeom>
          <a:blipFill>
            <a:blip r:embed="rId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" name="object 715"/>
          <p:cNvSpPr/>
          <p:nvPr/>
        </p:nvSpPr>
        <p:spPr>
          <a:xfrm>
            <a:off x="4134270" y="2939354"/>
            <a:ext cx="104970" cy="110973"/>
          </a:xfrm>
          <a:prstGeom prst="rect">
            <a:avLst/>
          </a:prstGeom>
          <a:blipFill>
            <a:blip r:embed="rId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" name="object 716"/>
          <p:cNvSpPr/>
          <p:nvPr/>
        </p:nvSpPr>
        <p:spPr>
          <a:xfrm>
            <a:off x="4389046" y="2441864"/>
            <a:ext cx="89419" cy="93751"/>
          </a:xfrm>
          <a:prstGeom prst="rect">
            <a:avLst/>
          </a:prstGeom>
          <a:blipFill>
            <a:blip r:embed="rId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" name="object 717"/>
          <p:cNvSpPr/>
          <p:nvPr/>
        </p:nvSpPr>
        <p:spPr>
          <a:xfrm>
            <a:off x="2905237" y="2743284"/>
            <a:ext cx="105526" cy="111417"/>
          </a:xfrm>
          <a:prstGeom prst="rect">
            <a:avLst/>
          </a:prstGeom>
          <a:blipFill>
            <a:blip r:embed="rId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" name="object 718"/>
          <p:cNvSpPr/>
          <p:nvPr/>
        </p:nvSpPr>
        <p:spPr>
          <a:xfrm>
            <a:off x="3017819" y="4459188"/>
            <a:ext cx="117469" cy="127653"/>
          </a:xfrm>
          <a:prstGeom prst="rect">
            <a:avLst/>
          </a:prstGeom>
          <a:blipFill>
            <a:blip r:embed="rId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" name="object 719"/>
          <p:cNvSpPr/>
          <p:nvPr/>
        </p:nvSpPr>
        <p:spPr>
          <a:xfrm>
            <a:off x="3121304" y="5010315"/>
            <a:ext cx="32410" cy="34467"/>
          </a:xfrm>
          <a:prstGeom prst="rect">
            <a:avLst/>
          </a:prstGeom>
          <a:blipFill>
            <a:blip r:embed="rId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" name="object 720"/>
          <p:cNvSpPr/>
          <p:nvPr/>
        </p:nvSpPr>
        <p:spPr>
          <a:xfrm>
            <a:off x="3437163" y="5065916"/>
            <a:ext cx="105195" cy="111155"/>
          </a:xfrm>
          <a:prstGeom prst="rect">
            <a:avLst/>
          </a:prstGeom>
          <a:blipFill>
            <a:blip r:embed="rId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" name="object 721"/>
          <p:cNvSpPr/>
          <p:nvPr/>
        </p:nvSpPr>
        <p:spPr>
          <a:xfrm>
            <a:off x="5784180" y="3806697"/>
            <a:ext cx="154797" cy="166439"/>
          </a:xfrm>
          <a:prstGeom prst="rect">
            <a:avLst/>
          </a:prstGeom>
          <a:blipFill>
            <a:blip r:embed="rId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" name="object 722"/>
          <p:cNvSpPr/>
          <p:nvPr/>
        </p:nvSpPr>
        <p:spPr>
          <a:xfrm>
            <a:off x="4802271" y="3775087"/>
            <a:ext cx="138634" cy="148899"/>
          </a:xfrm>
          <a:prstGeom prst="rect">
            <a:avLst/>
          </a:prstGeom>
          <a:blipFill>
            <a:blip r:embed="rId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" name="object 723"/>
          <p:cNvSpPr/>
          <p:nvPr/>
        </p:nvSpPr>
        <p:spPr>
          <a:xfrm>
            <a:off x="4884921" y="3355068"/>
            <a:ext cx="157133" cy="167895"/>
          </a:xfrm>
          <a:prstGeom prst="rect">
            <a:avLst/>
          </a:prstGeom>
          <a:blipFill>
            <a:blip r:embed="rId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" name="object 724"/>
          <p:cNvSpPr/>
          <p:nvPr/>
        </p:nvSpPr>
        <p:spPr>
          <a:xfrm>
            <a:off x="4910772" y="4641640"/>
            <a:ext cx="77419" cy="81881"/>
          </a:xfrm>
          <a:prstGeom prst="rect">
            <a:avLst/>
          </a:prstGeom>
          <a:blipFill>
            <a:blip r:embed="rId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" name="object 725"/>
          <p:cNvSpPr/>
          <p:nvPr/>
        </p:nvSpPr>
        <p:spPr>
          <a:xfrm>
            <a:off x="5956139" y="4280954"/>
            <a:ext cx="133175" cy="144692"/>
          </a:xfrm>
          <a:prstGeom prst="rect">
            <a:avLst/>
          </a:prstGeom>
          <a:blipFill>
            <a:blip r:embed="rId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" name="object 726"/>
          <p:cNvSpPr/>
          <p:nvPr/>
        </p:nvSpPr>
        <p:spPr>
          <a:xfrm>
            <a:off x="3781053" y="4289105"/>
            <a:ext cx="116376" cy="126959"/>
          </a:xfrm>
          <a:prstGeom prst="rect">
            <a:avLst/>
          </a:prstGeom>
          <a:blipFill>
            <a:blip r:embed="rId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" name="object 727"/>
          <p:cNvSpPr/>
          <p:nvPr/>
        </p:nvSpPr>
        <p:spPr>
          <a:xfrm>
            <a:off x="4173232" y="4249684"/>
            <a:ext cx="48382" cy="51769"/>
          </a:xfrm>
          <a:prstGeom prst="rect">
            <a:avLst/>
          </a:prstGeom>
          <a:blipFill>
            <a:blip r:embed="rId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" name="object 728"/>
          <p:cNvSpPr/>
          <p:nvPr/>
        </p:nvSpPr>
        <p:spPr>
          <a:xfrm>
            <a:off x="3770383" y="3920059"/>
            <a:ext cx="83875" cy="91737"/>
          </a:xfrm>
          <a:prstGeom prst="rect">
            <a:avLst/>
          </a:prstGeom>
          <a:blipFill>
            <a:blip r:embed="rId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" name="object 729"/>
          <p:cNvSpPr/>
          <p:nvPr/>
        </p:nvSpPr>
        <p:spPr>
          <a:xfrm>
            <a:off x="3534195" y="3011849"/>
            <a:ext cx="139803" cy="149770"/>
          </a:xfrm>
          <a:prstGeom prst="rect">
            <a:avLst/>
          </a:prstGeom>
          <a:blipFill>
            <a:blip r:embed="rId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" name="object 730"/>
          <p:cNvSpPr/>
          <p:nvPr/>
        </p:nvSpPr>
        <p:spPr>
          <a:xfrm>
            <a:off x="3765233" y="2139265"/>
            <a:ext cx="121689" cy="128971"/>
          </a:xfrm>
          <a:prstGeom prst="rect">
            <a:avLst/>
          </a:prstGeom>
          <a:blipFill>
            <a:blip r:embed="rId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" name="object 731"/>
          <p:cNvSpPr/>
          <p:nvPr/>
        </p:nvSpPr>
        <p:spPr>
          <a:xfrm>
            <a:off x="3911333" y="3250910"/>
            <a:ext cx="58729" cy="62191"/>
          </a:xfrm>
          <a:prstGeom prst="rect">
            <a:avLst/>
          </a:prstGeom>
          <a:blipFill>
            <a:blip r:embed="rId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" name="object 732"/>
          <p:cNvSpPr/>
          <p:nvPr/>
        </p:nvSpPr>
        <p:spPr>
          <a:xfrm>
            <a:off x="4348333" y="3616741"/>
            <a:ext cx="138175" cy="146381"/>
          </a:xfrm>
          <a:prstGeom prst="rect">
            <a:avLst/>
          </a:prstGeom>
          <a:blipFill>
            <a:blip r:embed="rId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" name="object 733"/>
          <p:cNvSpPr/>
          <p:nvPr/>
        </p:nvSpPr>
        <p:spPr>
          <a:xfrm>
            <a:off x="3994882" y="4228880"/>
            <a:ext cx="133985" cy="145304"/>
          </a:xfrm>
          <a:prstGeom prst="rect">
            <a:avLst/>
          </a:prstGeom>
          <a:blipFill>
            <a:blip r:embed="rId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" name="object 734"/>
          <p:cNvSpPr/>
          <p:nvPr/>
        </p:nvSpPr>
        <p:spPr>
          <a:xfrm>
            <a:off x="3350583" y="4531306"/>
            <a:ext cx="92440" cy="98055"/>
          </a:xfrm>
          <a:prstGeom prst="rect">
            <a:avLst/>
          </a:prstGeom>
          <a:blipFill>
            <a:blip r:embed="rId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" name="object 735"/>
          <p:cNvSpPr/>
          <p:nvPr/>
        </p:nvSpPr>
        <p:spPr>
          <a:xfrm>
            <a:off x="3062554" y="4093246"/>
            <a:ext cx="73758" cy="76746"/>
          </a:xfrm>
          <a:prstGeom prst="rect">
            <a:avLst/>
          </a:prstGeom>
          <a:blipFill>
            <a:blip r:embed="rId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" name="object 736"/>
          <p:cNvSpPr/>
          <p:nvPr/>
        </p:nvSpPr>
        <p:spPr>
          <a:xfrm>
            <a:off x="3015751" y="3599264"/>
            <a:ext cx="155282" cy="166654"/>
          </a:xfrm>
          <a:prstGeom prst="rect">
            <a:avLst/>
          </a:prstGeom>
          <a:blipFill>
            <a:blip r:embed="rId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" name="object 737"/>
          <p:cNvSpPr/>
          <p:nvPr/>
        </p:nvSpPr>
        <p:spPr>
          <a:xfrm>
            <a:off x="2683669" y="3511999"/>
            <a:ext cx="146760" cy="157905"/>
          </a:xfrm>
          <a:prstGeom prst="rect">
            <a:avLst/>
          </a:prstGeom>
          <a:blipFill>
            <a:blip r:embed="rId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" name="object 738"/>
          <p:cNvSpPr/>
          <p:nvPr/>
        </p:nvSpPr>
        <p:spPr>
          <a:xfrm>
            <a:off x="2210485" y="2979676"/>
            <a:ext cx="58149" cy="61545"/>
          </a:xfrm>
          <a:prstGeom prst="rect">
            <a:avLst/>
          </a:prstGeom>
          <a:blipFill>
            <a:blip r:embed="rId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" name="object 739"/>
          <p:cNvSpPr/>
          <p:nvPr/>
        </p:nvSpPr>
        <p:spPr>
          <a:xfrm>
            <a:off x="2643658" y="3983778"/>
            <a:ext cx="80791" cy="86863"/>
          </a:xfrm>
          <a:prstGeom prst="rect">
            <a:avLst/>
          </a:prstGeom>
          <a:blipFill>
            <a:blip r:embed="rId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" name="object 740"/>
          <p:cNvSpPr/>
          <p:nvPr/>
        </p:nvSpPr>
        <p:spPr>
          <a:xfrm>
            <a:off x="2962452" y="4275232"/>
            <a:ext cx="48120" cy="51965"/>
          </a:xfrm>
          <a:prstGeom prst="rect">
            <a:avLst/>
          </a:prstGeom>
          <a:blipFill>
            <a:blip r:embed="rId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" name="object 741"/>
          <p:cNvSpPr/>
          <p:nvPr/>
        </p:nvSpPr>
        <p:spPr>
          <a:xfrm>
            <a:off x="2752971" y="4596615"/>
            <a:ext cx="147917" cy="158501"/>
          </a:xfrm>
          <a:prstGeom prst="rect">
            <a:avLst/>
          </a:prstGeom>
          <a:blipFill>
            <a:blip r:embed="rId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" name="object 742"/>
          <p:cNvSpPr/>
          <p:nvPr/>
        </p:nvSpPr>
        <p:spPr>
          <a:xfrm>
            <a:off x="2029910" y="4485698"/>
            <a:ext cx="108820" cy="115871"/>
          </a:xfrm>
          <a:prstGeom prst="rect">
            <a:avLst/>
          </a:prstGeom>
          <a:blipFill>
            <a:blip r:embed="rId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" name="object 743"/>
          <p:cNvSpPr/>
          <p:nvPr/>
        </p:nvSpPr>
        <p:spPr>
          <a:xfrm>
            <a:off x="1777649" y="4375301"/>
            <a:ext cx="84539" cy="92132"/>
          </a:xfrm>
          <a:prstGeom prst="rect">
            <a:avLst/>
          </a:prstGeom>
          <a:blipFill>
            <a:blip r:embed="rId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" name="object 744"/>
          <p:cNvSpPr/>
          <p:nvPr/>
        </p:nvSpPr>
        <p:spPr>
          <a:xfrm>
            <a:off x="1399562" y="3541123"/>
            <a:ext cx="138959" cy="149423"/>
          </a:xfrm>
          <a:prstGeom prst="rect">
            <a:avLst/>
          </a:prstGeom>
          <a:blipFill>
            <a:blip r:embed="rId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" name="object 745"/>
          <p:cNvSpPr/>
          <p:nvPr/>
        </p:nvSpPr>
        <p:spPr>
          <a:xfrm>
            <a:off x="754531" y="3935585"/>
            <a:ext cx="95800" cy="103784"/>
          </a:xfrm>
          <a:prstGeom prst="rect">
            <a:avLst/>
          </a:prstGeom>
          <a:blipFill>
            <a:blip r:embed="rId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" name="object 746"/>
          <p:cNvSpPr/>
          <p:nvPr/>
        </p:nvSpPr>
        <p:spPr>
          <a:xfrm>
            <a:off x="928890" y="4097414"/>
            <a:ext cx="31381" cy="35208"/>
          </a:xfrm>
          <a:prstGeom prst="rect">
            <a:avLst/>
          </a:prstGeom>
          <a:blipFill>
            <a:blip r:embed="rId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" name="object 747"/>
          <p:cNvSpPr/>
          <p:nvPr/>
        </p:nvSpPr>
        <p:spPr>
          <a:xfrm>
            <a:off x="262000" y="4920596"/>
            <a:ext cx="42518" cy="44747"/>
          </a:xfrm>
          <a:prstGeom prst="rect">
            <a:avLst/>
          </a:prstGeom>
          <a:blipFill>
            <a:blip r:embed="rId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" name="object 748"/>
          <p:cNvSpPr/>
          <p:nvPr/>
        </p:nvSpPr>
        <p:spPr>
          <a:xfrm>
            <a:off x="250431" y="4583626"/>
            <a:ext cx="98177" cy="105768"/>
          </a:xfrm>
          <a:prstGeom prst="rect">
            <a:avLst/>
          </a:prstGeom>
          <a:blipFill>
            <a:blip r:embed="rId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" name="object 749"/>
          <p:cNvSpPr/>
          <p:nvPr/>
        </p:nvSpPr>
        <p:spPr>
          <a:xfrm>
            <a:off x="511073" y="5183339"/>
            <a:ext cx="56787" cy="58623"/>
          </a:xfrm>
          <a:prstGeom prst="rect">
            <a:avLst/>
          </a:prstGeom>
          <a:blipFill>
            <a:blip r:embed="rId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" name="object 750"/>
          <p:cNvSpPr/>
          <p:nvPr/>
        </p:nvSpPr>
        <p:spPr>
          <a:xfrm>
            <a:off x="1353654" y="4354860"/>
            <a:ext cx="63531" cy="69078"/>
          </a:xfrm>
          <a:prstGeom prst="rect">
            <a:avLst/>
          </a:prstGeom>
          <a:blipFill>
            <a:blip r:embed="rId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" name="object 751"/>
          <p:cNvSpPr/>
          <p:nvPr/>
        </p:nvSpPr>
        <p:spPr>
          <a:xfrm>
            <a:off x="276313" y="4700976"/>
            <a:ext cx="41223" cy="40544"/>
          </a:xfrm>
          <a:prstGeom prst="rect">
            <a:avLst/>
          </a:prstGeom>
          <a:blipFill>
            <a:blip r:embed="rId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" name="object 752"/>
          <p:cNvSpPr/>
          <p:nvPr/>
        </p:nvSpPr>
        <p:spPr>
          <a:xfrm>
            <a:off x="1651421" y="2439093"/>
            <a:ext cx="98931" cy="105828"/>
          </a:xfrm>
          <a:prstGeom prst="rect">
            <a:avLst/>
          </a:prstGeom>
          <a:blipFill>
            <a:blip r:embed="rId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" name="object 753"/>
          <p:cNvSpPr/>
          <p:nvPr/>
        </p:nvSpPr>
        <p:spPr>
          <a:xfrm>
            <a:off x="3157245" y="2732659"/>
            <a:ext cx="23914" cy="25590"/>
          </a:xfrm>
          <a:prstGeom prst="rect">
            <a:avLst/>
          </a:prstGeom>
          <a:blipFill>
            <a:blip r:embed="rId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" name="object 754"/>
          <p:cNvSpPr/>
          <p:nvPr/>
        </p:nvSpPr>
        <p:spPr>
          <a:xfrm>
            <a:off x="5135364" y="2756552"/>
            <a:ext cx="81392" cy="87777"/>
          </a:xfrm>
          <a:prstGeom prst="rect">
            <a:avLst/>
          </a:prstGeom>
          <a:blipFill>
            <a:blip r:embed="rId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" name="object 755"/>
          <p:cNvSpPr/>
          <p:nvPr/>
        </p:nvSpPr>
        <p:spPr>
          <a:xfrm>
            <a:off x="5179085" y="2083708"/>
            <a:ext cx="66702" cy="70776"/>
          </a:xfrm>
          <a:prstGeom prst="rect">
            <a:avLst/>
          </a:prstGeom>
          <a:blipFill>
            <a:blip r:embed="rId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" name="object 756"/>
          <p:cNvSpPr/>
          <p:nvPr/>
        </p:nvSpPr>
        <p:spPr>
          <a:xfrm>
            <a:off x="5981471" y="2016238"/>
            <a:ext cx="34515" cy="35760"/>
          </a:xfrm>
          <a:prstGeom prst="rect">
            <a:avLst/>
          </a:prstGeom>
          <a:blipFill>
            <a:blip r:embed="rId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" name="object 757"/>
          <p:cNvSpPr/>
          <p:nvPr/>
        </p:nvSpPr>
        <p:spPr>
          <a:xfrm>
            <a:off x="6088678" y="3023172"/>
            <a:ext cx="101237" cy="110003"/>
          </a:xfrm>
          <a:prstGeom prst="rect">
            <a:avLst/>
          </a:prstGeom>
          <a:blipFill>
            <a:blip r:embed="rId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" name="object 758"/>
          <p:cNvSpPr/>
          <p:nvPr/>
        </p:nvSpPr>
        <p:spPr>
          <a:xfrm>
            <a:off x="6072822" y="4051579"/>
            <a:ext cx="32092" cy="35242"/>
          </a:xfrm>
          <a:prstGeom prst="rect">
            <a:avLst/>
          </a:prstGeom>
          <a:blipFill>
            <a:blip r:embed="rId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" name="object 759"/>
          <p:cNvSpPr/>
          <p:nvPr/>
        </p:nvSpPr>
        <p:spPr>
          <a:xfrm>
            <a:off x="5511571" y="4016376"/>
            <a:ext cx="35035" cy="36362"/>
          </a:xfrm>
          <a:prstGeom prst="rect">
            <a:avLst/>
          </a:prstGeom>
          <a:blipFill>
            <a:blip r:embed="rId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" name="object 760"/>
          <p:cNvSpPr/>
          <p:nvPr/>
        </p:nvSpPr>
        <p:spPr>
          <a:xfrm>
            <a:off x="3505786" y="3650866"/>
            <a:ext cx="68655" cy="74733"/>
          </a:xfrm>
          <a:prstGeom prst="rect">
            <a:avLst/>
          </a:prstGeom>
          <a:blipFill>
            <a:blip r:embed="rId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" name="object 761"/>
          <p:cNvSpPr/>
          <p:nvPr/>
        </p:nvSpPr>
        <p:spPr>
          <a:xfrm>
            <a:off x="3081968" y="4771360"/>
            <a:ext cx="85045" cy="92438"/>
          </a:xfrm>
          <a:prstGeom prst="rect">
            <a:avLst/>
          </a:prstGeom>
          <a:blipFill>
            <a:blip r:embed="rId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" name="object 762"/>
          <p:cNvSpPr/>
          <p:nvPr/>
        </p:nvSpPr>
        <p:spPr>
          <a:xfrm>
            <a:off x="2764067" y="2705541"/>
            <a:ext cx="107035" cy="114558"/>
          </a:xfrm>
          <a:prstGeom prst="rect">
            <a:avLst/>
          </a:prstGeom>
          <a:blipFill>
            <a:blip r:embed="rId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" name="object 763"/>
          <p:cNvSpPr/>
          <p:nvPr/>
        </p:nvSpPr>
        <p:spPr>
          <a:xfrm>
            <a:off x="2841193" y="2707791"/>
            <a:ext cx="107178" cy="114609"/>
          </a:xfrm>
          <a:prstGeom prst="rect">
            <a:avLst/>
          </a:prstGeom>
          <a:blipFill>
            <a:blip r:embed="rId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" name="object 764"/>
          <p:cNvSpPr/>
          <p:nvPr/>
        </p:nvSpPr>
        <p:spPr>
          <a:xfrm>
            <a:off x="2507818" y="2577204"/>
            <a:ext cx="85023" cy="92595"/>
          </a:xfrm>
          <a:prstGeom prst="rect">
            <a:avLst/>
          </a:prstGeom>
          <a:blipFill>
            <a:blip r:embed="rId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" name="object 765"/>
          <p:cNvSpPr/>
          <p:nvPr/>
        </p:nvSpPr>
        <p:spPr>
          <a:xfrm>
            <a:off x="1061529" y="3065390"/>
            <a:ext cx="41533" cy="41392"/>
          </a:xfrm>
          <a:prstGeom prst="rect">
            <a:avLst/>
          </a:prstGeom>
          <a:blipFill>
            <a:blip r:embed="rId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" name="object 766"/>
          <p:cNvSpPr/>
          <p:nvPr/>
        </p:nvSpPr>
        <p:spPr>
          <a:xfrm>
            <a:off x="1487855" y="4186484"/>
            <a:ext cx="48892" cy="51601"/>
          </a:xfrm>
          <a:prstGeom prst="rect">
            <a:avLst/>
          </a:prstGeom>
          <a:blipFill>
            <a:blip r:embed="rId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" name="object 767"/>
          <p:cNvSpPr/>
          <p:nvPr/>
        </p:nvSpPr>
        <p:spPr>
          <a:xfrm>
            <a:off x="1646148" y="4555757"/>
            <a:ext cx="23914" cy="26415"/>
          </a:xfrm>
          <a:prstGeom prst="rect">
            <a:avLst/>
          </a:prstGeom>
          <a:blipFill>
            <a:blip r:embed="rId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" name="object 768"/>
          <p:cNvSpPr/>
          <p:nvPr/>
        </p:nvSpPr>
        <p:spPr>
          <a:xfrm>
            <a:off x="840079" y="3591814"/>
            <a:ext cx="25920" cy="28778"/>
          </a:xfrm>
          <a:prstGeom prst="rect">
            <a:avLst/>
          </a:prstGeom>
          <a:blipFill>
            <a:blip r:embed="rId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" name="object 769"/>
          <p:cNvSpPr/>
          <p:nvPr/>
        </p:nvSpPr>
        <p:spPr>
          <a:xfrm>
            <a:off x="453859" y="3197678"/>
            <a:ext cx="34240" cy="35833"/>
          </a:xfrm>
          <a:prstGeom prst="rect">
            <a:avLst/>
          </a:prstGeom>
          <a:blipFill>
            <a:blip r:embed="rId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" name="object 770"/>
          <p:cNvSpPr/>
          <p:nvPr/>
        </p:nvSpPr>
        <p:spPr>
          <a:xfrm>
            <a:off x="155397" y="3070725"/>
            <a:ext cx="79859" cy="86562"/>
          </a:xfrm>
          <a:prstGeom prst="rect">
            <a:avLst/>
          </a:prstGeom>
          <a:blipFill>
            <a:blip r:embed="rId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" name="object 771"/>
          <p:cNvSpPr/>
          <p:nvPr/>
        </p:nvSpPr>
        <p:spPr>
          <a:xfrm>
            <a:off x="391274" y="4614431"/>
            <a:ext cx="30187" cy="32550"/>
          </a:xfrm>
          <a:prstGeom prst="rect">
            <a:avLst/>
          </a:prstGeom>
          <a:blipFill>
            <a:blip r:embed="rId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" name="object 772"/>
          <p:cNvSpPr/>
          <p:nvPr/>
        </p:nvSpPr>
        <p:spPr>
          <a:xfrm>
            <a:off x="456628" y="5150703"/>
            <a:ext cx="65315" cy="69694"/>
          </a:xfrm>
          <a:prstGeom prst="rect">
            <a:avLst/>
          </a:prstGeom>
          <a:blipFill>
            <a:blip r:embed="rId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" name="object 773"/>
          <p:cNvSpPr/>
          <p:nvPr/>
        </p:nvSpPr>
        <p:spPr>
          <a:xfrm>
            <a:off x="1820541" y="5379404"/>
            <a:ext cx="121019" cy="128503"/>
          </a:xfrm>
          <a:prstGeom prst="rect">
            <a:avLst/>
          </a:prstGeom>
          <a:blipFill>
            <a:blip r:embed="rId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" name="object 774"/>
          <p:cNvSpPr/>
          <p:nvPr/>
        </p:nvSpPr>
        <p:spPr>
          <a:xfrm>
            <a:off x="2634043" y="4813865"/>
            <a:ext cx="106191" cy="114018"/>
          </a:xfrm>
          <a:prstGeom prst="rect">
            <a:avLst/>
          </a:prstGeom>
          <a:blipFill>
            <a:blip r:embed="rId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" name="object 775"/>
          <p:cNvSpPr/>
          <p:nvPr/>
        </p:nvSpPr>
        <p:spPr>
          <a:xfrm>
            <a:off x="4783073" y="4425400"/>
            <a:ext cx="122734" cy="131608"/>
          </a:xfrm>
          <a:prstGeom prst="rect">
            <a:avLst/>
          </a:prstGeom>
          <a:blipFill>
            <a:blip r:embed="rId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" name="object 776"/>
          <p:cNvSpPr/>
          <p:nvPr/>
        </p:nvSpPr>
        <p:spPr>
          <a:xfrm>
            <a:off x="5166829" y="4403510"/>
            <a:ext cx="41918" cy="44535"/>
          </a:xfrm>
          <a:prstGeom prst="rect">
            <a:avLst/>
          </a:prstGeom>
          <a:blipFill>
            <a:blip r:embed="rId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" name="object 777"/>
          <p:cNvSpPr/>
          <p:nvPr/>
        </p:nvSpPr>
        <p:spPr>
          <a:xfrm>
            <a:off x="5687529" y="3794795"/>
            <a:ext cx="50419" cy="53335"/>
          </a:xfrm>
          <a:prstGeom prst="rect">
            <a:avLst/>
          </a:prstGeom>
          <a:blipFill>
            <a:blip r:embed="rId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" name="object 778"/>
          <p:cNvSpPr/>
          <p:nvPr/>
        </p:nvSpPr>
        <p:spPr>
          <a:xfrm>
            <a:off x="6459334" y="3798111"/>
            <a:ext cx="43510" cy="45550"/>
          </a:xfrm>
          <a:prstGeom prst="rect">
            <a:avLst/>
          </a:prstGeom>
          <a:blipFill>
            <a:blip r:embed="rId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" name="object 779"/>
          <p:cNvSpPr/>
          <p:nvPr/>
        </p:nvSpPr>
        <p:spPr>
          <a:xfrm>
            <a:off x="5972886" y="2985993"/>
            <a:ext cx="34287" cy="36208"/>
          </a:xfrm>
          <a:prstGeom prst="rect">
            <a:avLst/>
          </a:prstGeom>
          <a:blipFill>
            <a:blip r:embed="rId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" name="object 780"/>
          <p:cNvSpPr/>
          <p:nvPr/>
        </p:nvSpPr>
        <p:spPr>
          <a:xfrm>
            <a:off x="5837770" y="2826354"/>
            <a:ext cx="42736" cy="45060"/>
          </a:xfrm>
          <a:prstGeom prst="rect">
            <a:avLst/>
          </a:prstGeom>
          <a:blipFill>
            <a:blip r:embed="rId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" name="object 781"/>
          <p:cNvSpPr/>
          <p:nvPr/>
        </p:nvSpPr>
        <p:spPr>
          <a:xfrm>
            <a:off x="5259031" y="2989874"/>
            <a:ext cx="51725" cy="56688"/>
          </a:xfrm>
          <a:prstGeom prst="rect">
            <a:avLst/>
          </a:prstGeom>
          <a:blipFill>
            <a:blip r:embed="rId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" name="object 782"/>
          <p:cNvSpPr/>
          <p:nvPr/>
        </p:nvSpPr>
        <p:spPr>
          <a:xfrm>
            <a:off x="4491904" y="2591548"/>
            <a:ext cx="125490" cy="134018"/>
          </a:xfrm>
          <a:prstGeom prst="rect">
            <a:avLst/>
          </a:prstGeom>
          <a:blipFill>
            <a:blip r:embed="rId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" name="object 783"/>
          <p:cNvSpPr/>
          <p:nvPr/>
        </p:nvSpPr>
        <p:spPr>
          <a:xfrm>
            <a:off x="4025475" y="2614619"/>
            <a:ext cx="109183" cy="116197"/>
          </a:xfrm>
          <a:prstGeom prst="rect">
            <a:avLst/>
          </a:prstGeom>
          <a:blipFill>
            <a:blip r:embed="rId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" name="object 784"/>
          <p:cNvSpPr/>
          <p:nvPr/>
        </p:nvSpPr>
        <p:spPr>
          <a:xfrm>
            <a:off x="3511729" y="2514340"/>
            <a:ext cx="125292" cy="133691"/>
          </a:xfrm>
          <a:prstGeom prst="rect">
            <a:avLst/>
          </a:prstGeom>
          <a:blipFill>
            <a:blip r:embed="rId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" name="object 785"/>
          <p:cNvSpPr/>
          <p:nvPr/>
        </p:nvSpPr>
        <p:spPr>
          <a:xfrm>
            <a:off x="3357404" y="2911958"/>
            <a:ext cx="85287" cy="92942"/>
          </a:xfrm>
          <a:prstGeom prst="rect">
            <a:avLst/>
          </a:prstGeom>
          <a:blipFill>
            <a:blip r:embed="rId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" name="object 786"/>
          <p:cNvSpPr/>
          <p:nvPr/>
        </p:nvSpPr>
        <p:spPr>
          <a:xfrm>
            <a:off x="3011601" y="2895374"/>
            <a:ext cx="60399" cy="63585"/>
          </a:xfrm>
          <a:prstGeom prst="rect">
            <a:avLst/>
          </a:prstGeom>
          <a:blipFill>
            <a:blip r:embed="rId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" name="object 787"/>
          <p:cNvSpPr/>
          <p:nvPr/>
        </p:nvSpPr>
        <p:spPr>
          <a:xfrm>
            <a:off x="1186129" y="3809293"/>
            <a:ext cx="47900" cy="51499"/>
          </a:xfrm>
          <a:prstGeom prst="rect">
            <a:avLst/>
          </a:prstGeom>
          <a:blipFill>
            <a:blip r:embed="rId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" name="object 788"/>
          <p:cNvSpPr/>
          <p:nvPr/>
        </p:nvSpPr>
        <p:spPr>
          <a:xfrm>
            <a:off x="1385056" y="4914286"/>
            <a:ext cx="113639" cy="122607"/>
          </a:xfrm>
          <a:prstGeom prst="rect">
            <a:avLst/>
          </a:prstGeom>
          <a:blipFill>
            <a:blip r:embed="rId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" name="object 789"/>
          <p:cNvSpPr/>
          <p:nvPr/>
        </p:nvSpPr>
        <p:spPr>
          <a:xfrm>
            <a:off x="1608263" y="4979892"/>
            <a:ext cx="117036" cy="127249"/>
          </a:xfrm>
          <a:prstGeom prst="rect">
            <a:avLst/>
          </a:prstGeom>
          <a:blipFill>
            <a:blip r:embed="rId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" name="object 790"/>
          <p:cNvSpPr/>
          <p:nvPr/>
        </p:nvSpPr>
        <p:spPr>
          <a:xfrm>
            <a:off x="908494" y="5396960"/>
            <a:ext cx="65465" cy="69931"/>
          </a:xfrm>
          <a:prstGeom prst="rect">
            <a:avLst/>
          </a:prstGeom>
          <a:blipFill>
            <a:blip r:embed="rId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" name="object 791"/>
          <p:cNvSpPr/>
          <p:nvPr/>
        </p:nvSpPr>
        <p:spPr>
          <a:xfrm>
            <a:off x="1116705" y="4439622"/>
            <a:ext cx="106946" cy="114525"/>
          </a:xfrm>
          <a:prstGeom prst="rect">
            <a:avLst/>
          </a:prstGeom>
          <a:blipFill>
            <a:blip r:embed="rId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" name="object 792"/>
          <p:cNvSpPr/>
          <p:nvPr/>
        </p:nvSpPr>
        <p:spPr>
          <a:xfrm>
            <a:off x="843193" y="3904210"/>
            <a:ext cx="91542" cy="98080"/>
          </a:xfrm>
          <a:prstGeom prst="rect">
            <a:avLst/>
          </a:prstGeom>
          <a:blipFill>
            <a:blip r:embed="rId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" name="object 793"/>
          <p:cNvSpPr/>
          <p:nvPr/>
        </p:nvSpPr>
        <p:spPr>
          <a:xfrm>
            <a:off x="445804" y="3587238"/>
            <a:ext cx="118514" cy="128491"/>
          </a:xfrm>
          <a:prstGeom prst="rect">
            <a:avLst/>
          </a:prstGeom>
          <a:blipFill>
            <a:blip r:embed="rId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" name="object 794"/>
          <p:cNvSpPr/>
          <p:nvPr/>
        </p:nvSpPr>
        <p:spPr>
          <a:xfrm>
            <a:off x="648947" y="3000843"/>
            <a:ext cx="85599" cy="92841"/>
          </a:xfrm>
          <a:prstGeom prst="rect">
            <a:avLst/>
          </a:prstGeom>
          <a:blipFill>
            <a:blip r:embed="rId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" name="object 795"/>
          <p:cNvSpPr/>
          <p:nvPr/>
        </p:nvSpPr>
        <p:spPr>
          <a:xfrm>
            <a:off x="2434882" y="4190212"/>
            <a:ext cx="29730" cy="32054"/>
          </a:xfrm>
          <a:prstGeom prst="rect">
            <a:avLst/>
          </a:prstGeom>
          <a:blipFill>
            <a:blip r:embed="rId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" name="object 796"/>
          <p:cNvSpPr/>
          <p:nvPr/>
        </p:nvSpPr>
        <p:spPr>
          <a:xfrm>
            <a:off x="2090229" y="3925106"/>
            <a:ext cx="58647" cy="62061"/>
          </a:xfrm>
          <a:prstGeom prst="rect">
            <a:avLst/>
          </a:prstGeom>
          <a:blipFill>
            <a:blip r:embed="rId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" name="object 797"/>
          <p:cNvSpPr/>
          <p:nvPr/>
        </p:nvSpPr>
        <p:spPr>
          <a:xfrm>
            <a:off x="1823905" y="4585794"/>
            <a:ext cx="122637" cy="129455"/>
          </a:xfrm>
          <a:prstGeom prst="rect">
            <a:avLst/>
          </a:prstGeom>
          <a:blipFill>
            <a:blip r:embed="rId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" name="object 798"/>
          <p:cNvSpPr/>
          <p:nvPr/>
        </p:nvSpPr>
        <p:spPr>
          <a:xfrm>
            <a:off x="430549" y="4778870"/>
            <a:ext cx="105072" cy="111107"/>
          </a:xfrm>
          <a:prstGeom prst="rect">
            <a:avLst/>
          </a:prstGeom>
          <a:blipFill>
            <a:blip r:embed="rId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" name="object 799"/>
          <p:cNvSpPr/>
          <p:nvPr/>
        </p:nvSpPr>
        <p:spPr>
          <a:xfrm>
            <a:off x="1041971" y="2617743"/>
            <a:ext cx="75860" cy="80156"/>
          </a:xfrm>
          <a:prstGeom prst="rect">
            <a:avLst/>
          </a:prstGeom>
          <a:blipFill>
            <a:blip r:embed="rId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" name="object 800"/>
          <p:cNvSpPr/>
          <p:nvPr/>
        </p:nvSpPr>
        <p:spPr>
          <a:xfrm>
            <a:off x="998054" y="2941612"/>
            <a:ext cx="75808" cy="80371"/>
          </a:xfrm>
          <a:prstGeom prst="rect">
            <a:avLst/>
          </a:prstGeom>
          <a:blipFill>
            <a:blip r:embed="rId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" name="object 801"/>
          <p:cNvSpPr/>
          <p:nvPr/>
        </p:nvSpPr>
        <p:spPr>
          <a:xfrm>
            <a:off x="0" y="2607849"/>
            <a:ext cx="38856" cy="76845"/>
          </a:xfrm>
          <a:prstGeom prst="rect">
            <a:avLst/>
          </a:prstGeom>
          <a:blipFill>
            <a:blip r:embed="rId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" name="object 802"/>
          <p:cNvSpPr/>
          <p:nvPr/>
        </p:nvSpPr>
        <p:spPr>
          <a:xfrm>
            <a:off x="2578" y="4191488"/>
            <a:ext cx="34556" cy="36057"/>
          </a:xfrm>
          <a:prstGeom prst="rect">
            <a:avLst/>
          </a:prstGeom>
          <a:blipFill>
            <a:blip r:embed="rId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" name="object 803"/>
          <p:cNvSpPr/>
          <p:nvPr/>
        </p:nvSpPr>
        <p:spPr>
          <a:xfrm>
            <a:off x="955299" y="5351146"/>
            <a:ext cx="83737" cy="91395"/>
          </a:xfrm>
          <a:prstGeom prst="rect">
            <a:avLst/>
          </a:prstGeom>
          <a:blipFill>
            <a:blip r:embed="rId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" name="object 804"/>
          <p:cNvSpPr/>
          <p:nvPr/>
        </p:nvSpPr>
        <p:spPr>
          <a:xfrm>
            <a:off x="1363753" y="4451703"/>
            <a:ext cx="108322" cy="115559"/>
          </a:xfrm>
          <a:prstGeom prst="rect">
            <a:avLst/>
          </a:prstGeom>
          <a:blipFill>
            <a:blip r:embed="rId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" name="object 805"/>
          <p:cNvSpPr/>
          <p:nvPr/>
        </p:nvSpPr>
        <p:spPr>
          <a:xfrm>
            <a:off x="2418118" y="4429540"/>
            <a:ext cx="81198" cy="87650"/>
          </a:xfrm>
          <a:prstGeom prst="rect">
            <a:avLst/>
          </a:prstGeom>
          <a:blipFill>
            <a:blip r:embed="rId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" name="object 806"/>
          <p:cNvSpPr/>
          <p:nvPr/>
        </p:nvSpPr>
        <p:spPr>
          <a:xfrm>
            <a:off x="3904482" y="4493220"/>
            <a:ext cx="79654" cy="86311"/>
          </a:xfrm>
          <a:prstGeom prst="rect">
            <a:avLst/>
          </a:prstGeom>
          <a:blipFill>
            <a:blip r:embed="rId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" name="object 807"/>
          <p:cNvSpPr/>
          <p:nvPr/>
        </p:nvSpPr>
        <p:spPr>
          <a:xfrm>
            <a:off x="3263762" y="4384426"/>
            <a:ext cx="100406" cy="109237"/>
          </a:xfrm>
          <a:prstGeom prst="rect">
            <a:avLst/>
          </a:prstGeom>
          <a:blipFill>
            <a:blip r:embed="rId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" name="object 808"/>
          <p:cNvSpPr/>
          <p:nvPr/>
        </p:nvSpPr>
        <p:spPr>
          <a:xfrm>
            <a:off x="2845561" y="3380089"/>
            <a:ext cx="42798" cy="45105"/>
          </a:xfrm>
          <a:prstGeom prst="rect">
            <a:avLst/>
          </a:prstGeom>
          <a:blipFill>
            <a:blip r:embed="rId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" name="object 809"/>
          <p:cNvSpPr/>
          <p:nvPr/>
        </p:nvSpPr>
        <p:spPr>
          <a:xfrm>
            <a:off x="2729293" y="3436585"/>
            <a:ext cx="48317" cy="51910"/>
          </a:xfrm>
          <a:prstGeom prst="rect">
            <a:avLst/>
          </a:prstGeom>
          <a:blipFill>
            <a:blip r:embed="rId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" name="object 810"/>
          <p:cNvSpPr/>
          <p:nvPr/>
        </p:nvSpPr>
        <p:spPr>
          <a:xfrm>
            <a:off x="2377778" y="2933688"/>
            <a:ext cx="118241" cy="127975"/>
          </a:xfrm>
          <a:prstGeom prst="rect">
            <a:avLst/>
          </a:prstGeom>
          <a:blipFill>
            <a:blip r:embed="rId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" name="object 811"/>
          <p:cNvSpPr/>
          <p:nvPr/>
        </p:nvSpPr>
        <p:spPr>
          <a:xfrm>
            <a:off x="1773770" y="2555454"/>
            <a:ext cx="68210" cy="74307"/>
          </a:xfrm>
          <a:prstGeom prst="rect">
            <a:avLst/>
          </a:prstGeom>
          <a:blipFill>
            <a:blip r:embed="rId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" name="object 812"/>
          <p:cNvSpPr/>
          <p:nvPr/>
        </p:nvSpPr>
        <p:spPr>
          <a:xfrm>
            <a:off x="633949" y="2978449"/>
            <a:ext cx="76663" cy="80879"/>
          </a:xfrm>
          <a:prstGeom prst="rect">
            <a:avLst/>
          </a:prstGeom>
          <a:blipFill>
            <a:blip r:embed="rId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" name="object 813"/>
          <p:cNvSpPr/>
          <p:nvPr/>
        </p:nvSpPr>
        <p:spPr>
          <a:xfrm>
            <a:off x="1734368" y="3703111"/>
            <a:ext cx="96062" cy="103916"/>
          </a:xfrm>
          <a:prstGeom prst="rect">
            <a:avLst/>
          </a:prstGeom>
          <a:blipFill>
            <a:blip r:embed="rId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" name="object 814"/>
          <p:cNvSpPr/>
          <p:nvPr/>
        </p:nvSpPr>
        <p:spPr>
          <a:xfrm>
            <a:off x="1608658" y="2916853"/>
            <a:ext cx="41081" cy="40872"/>
          </a:xfrm>
          <a:prstGeom prst="rect">
            <a:avLst/>
          </a:prstGeom>
          <a:blipFill>
            <a:blip r:embed="rId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" name="object 815"/>
          <p:cNvSpPr/>
          <p:nvPr/>
        </p:nvSpPr>
        <p:spPr>
          <a:xfrm>
            <a:off x="1573442" y="2922586"/>
            <a:ext cx="90523" cy="97078"/>
          </a:xfrm>
          <a:prstGeom prst="rect">
            <a:avLst/>
          </a:prstGeom>
          <a:blipFill>
            <a:blip r:embed="rId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" name="object 816"/>
          <p:cNvSpPr/>
          <p:nvPr/>
        </p:nvSpPr>
        <p:spPr>
          <a:xfrm>
            <a:off x="395363" y="3764396"/>
            <a:ext cx="47640" cy="51299"/>
          </a:xfrm>
          <a:prstGeom prst="rect">
            <a:avLst/>
          </a:prstGeom>
          <a:blipFill>
            <a:blip r:embed="rId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" name="object 817"/>
          <p:cNvSpPr/>
          <p:nvPr/>
        </p:nvSpPr>
        <p:spPr>
          <a:xfrm>
            <a:off x="6846" y="5092871"/>
            <a:ext cx="128054" cy="138752"/>
          </a:xfrm>
          <a:prstGeom prst="rect">
            <a:avLst/>
          </a:prstGeom>
          <a:blipFill>
            <a:blip r:embed="rId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" name="object 818"/>
          <p:cNvSpPr/>
          <p:nvPr/>
        </p:nvSpPr>
        <p:spPr>
          <a:xfrm>
            <a:off x="3121177" y="2387612"/>
            <a:ext cx="24218" cy="26238"/>
          </a:xfrm>
          <a:prstGeom prst="rect">
            <a:avLst/>
          </a:prstGeom>
          <a:blipFill>
            <a:blip r:embed="rId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" name="object 819"/>
          <p:cNvSpPr/>
          <p:nvPr/>
        </p:nvSpPr>
        <p:spPr>
          <a:xfrm>
            <a:off x="5590070" y="2261972"/>
            <a:ext cx="31356" cy="34302"/>
          </a:xfrm>
          <a:prstGeom prst="rect">
            <a:avLst/>
          </a:prstGeom>
          <a:blipFill>
            <a:blip r:embed="rId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" name="object 820"/>
          <p:cNvSpPr/>
          <p:nvPr/>
        </p:nvSpPr>
        <p:spPr>
          <a:xfrm>
            <a:off x="5896081" y="1956613"/>
            <a:ext cx="107737" cy="115408"/>
          </a:xfrm>
          <a:prstGeom prst="rect">
            <a:avLst/>
          </a:prstGeom>
          <a:blipFill>
            <a:blip r:embed="rId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" name="object 821"/>
          <p:cNvSpPr/>
          <p:nvPr/>
        </p:nvSpPr>
        <p:spPr>
          <a:xfrm>
            <a:off x="5405625" y="3489428"/>
            <a:ext cx="100355" cy="109166"/>
          </a:xfrm>
          <a:prstGeom prst="rect">
            <a:avLst/>
          </a:prstGeom>
          <a:blipFill>
            <a:blip r:embed="rId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" name="object 822"/>
          <p:cNvSpPr/>
          <p:nvPr/>
        </p:nvSpPr>
        <p:spPr>
          <a:xfrm>
            <a:off x="5593154" y="3510543"/>
            <a:ext cx="100600" cy="109746"/>
          </a:xfrm>
          <a:prstGeom prst="rect">
            <a:avLst/>
          </a:prstGeom>
          <a:blipFill>
            <a:blip r:embed="rId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" name="object 823"/>
          <p:cNvSpPr/>
          <p:nvPr/>
        </p:nvSpPr>
        <p:spPr>
          <a:xfrm>
            <a:off x="5156916" y="3921823"/>
            <a:ext cx="115115" cy="123591"/>
          </a:xfrm>
          <a:prstGeom prst="rect">
            <a:avLst/>
          </a:prstGeom>
          <a:blipFill>
            <a:blip r:embed="rId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" name="object 824"/>
          <p:cNvSpPr/>
          <p:nvPr/>
        </p:nvSpPr>
        <p:spPr>
          <a:xfrm>
            <a:off x="5278132" y="3093076"/>
            <a:ext cx="42341" cy="44907"/>
          </a:xfrm>
          <a:prstGeom prst="rect">
            <a:avLst/>
          </a:prstGeom>
          <a:blipFill>
            <a:blip r:embed="rId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" name="object 825"/>
          <p:cNvSpPr/>
          <p:nvPr/>
        </p:nvSpPr>
        <p:spPr>
          <a:xfrm>
            <a:off x="5059556" y="2972450"/>
            <a:ext cx="117808" cy="128199"/>
          </a:xfrm>
          <a:prstGeom prst="rect">
            <a:avLst/>
          </a:prstGeom>
          <a:blipFill>
            <a:blip r:embed="rId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" name="object 826"/>
          <p:cNvSpPr/>
          <p:nvPr/>
        </p:nvSpPr>
        <p:spPr>
          <a:xfrm>
            <a:off x="4061324" y="2825886"/>
            <a:ext cx="100081" cy="108714"/>
          </a:xfrm>
          <a:prstGeom prst="rect">
            <a:avLst/>
          </a:prstGeom>
          <a:blipFill>
            <a:blip r:embed="rId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" name="object 827"/>
          <p:cNvSpPr/>
          <p:nvPr/>
        </p:nvSpPr>
        <p:spPr>
          <a:xfrm>
            <a:off x="2084684" y="3858449"/>
            <a:ext cx="122140" cy="128966"/>
          </a:xfrm>
          <a:prstGeom prst="rect">
            <a:avLst/>
          </a:prstGeom>
          <a:blipFill>
            <a:blip r:embed="rId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" name="object 828"/>
          <p:cNvSpPr/>
          <p:nvPr/>
        </p:nvSpPr>
        <p:spPr>
          <a:xfrm>
            <a:off x="2444319" y="4825209"/>
            <a:ext cx="122286" cy="128995"/>
          </a:xfrm>
          <a:prstGeom prst="rect">
            <a:avLst/>
          </a:prstGeom>
          <a:blipFill>
            <a:blip r:embed="rId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" name="object 829"/>
          <p:cNvSpPr/>
          <p:nvPr/>
        </p:nvSpPr>
        <p:spPr>
          <a:xfrm>
            <a:off x="0" y="3604603"/>
            <a:ext cx="1981" cy="20784"/>
          </a:xfrm>
          <a:custGeom>
            <a:avLst/>
            <a:gdLst/>
            <a:ahLst/>
            <a:cxnLst/>
            <a:rect l="l" t="t" r="r" b="b"/>
            <a:pathLst>
              <a:path w="1981" h="20784">
                <a:moveTo>
                  <a:pt x="0" y="0"/>
                </a:moveTo>
                <a:lnTo>
                  <a:pt x="523" y="766"/>
                </a:lnTo>
                <a:lnTo>
                  <a:pt x="1981" y="6032"/>
                </a:lnTo>
                <a:lnTo>
                  <a:pt x="855" y="19385"/>
                </a:lnTo>
                <a:lnTo>
                  <a:pt x="0" y="20784"/>
                </a:lnTo>
                <a:lnTo>
                  <a:pt x="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" name="object 830"/>
          <p:cNvSpPr/>
          <p:nvPr/>
        </p:nvSpPr>
        <p:spPr>
          <a:xfrm>
            <a:off x="63614" y="4076122"/>
            <a:ext cx="79888" cy="86057"/>
          </a:xfrm>
          <a:prstGeom prst="rect">
            <a:avLst/>
          </a:prstGeom>
          <a:blipFill>
            <a:blip r:embed="rId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" name="object 831"/>
          <p:cNvSpPr/>
          <p:nvPr/>
        </p:nvSpPr>
        <p:spPr>
          <a:xfrm>
            <a:off x="0" y="4595633"/>
            <a:ext cx="16764" cy="64284"/>
          </a:xfrm>
          <a:prstGeom prst="rect">
            <a:avLst/>
          </a:prstGeom>
          <a:blipFill>
            <a:blip r:embed="rId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" name="object 832"/>
          <p:cNvSpPr/>
          <p:nvPr/>
        </p:nvSpPr>
        <p:spPr>
          <a:xfrm>
            <a:off x="186912" y="3230547"/>
            <a:ext cx="51479" cy="56249"/>
          </a:xfrm>
          <a:prstGeom prst="rect">
            <a:avLst/>
          </a:prstGeom>
          <a:blipFill>
            <a:blip r:embed="rId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" name="object 833"/>
          <p:cNvSpPr/>
          <p:nvPr/>
        </p:nvSpPr>
        <p:spPr>
          <a:xfrm>
            <a:off x="365882" y="3490915"/>
            <a:ext cx="41152" cy="43978"/>
          </a:xfrm>
          <a:prstGeom prst="rect">
            <a:avLst/>
          </a:prstGeom>
          <a:blipFill>
            <a:blip r:embed="rId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" name="object 834"/>
          <p:cNvSpPr/>
          <p:nvPr/>
        </p:nvSpPr>
        <p:spPr>
          <a:xfrm>
            <a:off x="348163" y="3726228"/>
            <a:ext cx="88673" cy="93227"/>
          </a:xfrm>
          <a:prstGeom prst="rect">
            <a:avLst/>
          </a:prstGeom>
          <a:blipFill>
            <a:blip r:embed="rId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" name="object 835"/>
          <p:cNvSpPr/>
          <p:nvPr/>
        </p:nvSpPr>
        <p:spPr>
          <a:xfrm>
            <a:off x="545465" y="3777937"/>
            <a:ext cx="83168" cy="88755"/>
          </a:xfrm>
          <a:prstGeom prst="rect">
            <a:avLst/>
          </a:prstGeom>
          <a:blipFill>
            <a:blip r:embed="rId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" name="object 836"/>
          <p:cNvSpPr/>
          <p:nvPr/>
        </p:nvSpPr>
        <p:spPr>
          <a:xfrm>
            <a:off x="872266" y="4135191"/>
            <a:ext cx="32570" cy="34170"/>
          </a:xfrm>
          <a:prstGeom prst="rect">
            <a:avLst/>
          </a:prstGeom>
          <a:blipFill>
            <a:blip r:embed="rId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" name="object 837"/>
          <p:cNvSpPr/>
          <p:nvPr/>
        </p:nvSpPr>
        <p:spPr>
          <a:xfrm>
            <a:off x="604595" y="3547114"/>
            <a:ext cx="43929" cy="48622"/>
          </a:xfrm>
          <a:prstGeom prst="rect">
            <a:avLst/>
          </a:prstGeom>
          <a:blipFill>
            <a:blip r:embed="rId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" name="object 838"/>
          <p:cNvSpPr/>
          <p:nvPr/>
        </p:nvSpPr>
        <p:spPr>
          <a:xfrm>
            <a:off x="434644" y="3399168"/>
            <a:ext cx="30467" cy="32689"/>
          </a:xfrm>
          <a:prstGeom prst="rect">
            <a:avLst/>
          </a:prstGeom>
          <a:blipFill>
            <a:blip r:embed="rId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" name="object 839"/>
          <p:cNvSpPr/>
          <p:nvPr/>
        </p:nvSpPr>
        <p:spPr>
          <a:xfrm>
            <a:off x="497222" y="3152648"/>
            <a:ext cx="83806" cy="91365"/>
          </a:xfrm>
          <a:prstGeom prst="rect">
            <a:avLst/>
          </a:prstGeom>
          <a:blipFill>
            <a:blip r:embed="rId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" name="object 840"/>
          <p:cNvSpPr/>
          <p:nvPr/>
        </p:nvSpPr>
        <p:spPr>
          <a:xfrm>
            <a:off x="937348" y="3237204"/>
            <a:ext cx="60134" cy="65803"/>
          </a:xfrm>
          <a:prstGeom prst="rect">
            <a:avLst/>
          </a:prstGeom>
          <a:blipFill>
            <a:blip r:embed="rId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" name="object 841"/>
          <p:cNvSpPr/>
          <p:nvPr/>
        </p:nvSpPr>
        <p:spPr>
          <a:xfrm>
            <a:off x="1095300" y="3311654"/>
            <a:ext cx="48054" cy="51421"/>
          </a:xfrm>
          <a:prstGeom prst="rect">
            <a:avLst/>
          </a:prstGeom>
          <a:blipFill>
            <a:blip r:embed="rId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" name="object 842"/>
          <p:cNvSpPr/>
          <p:nvPr/>
        </p:nvSpPr>
        <p:spPr>
          <a:xfrm>
            <a:off x="1286684" y="3754428"/>
            <a:ext cx="79545" cy="85935"/>
          </a:xfrm>
          <a:prstGeom prst="rect">
            <a:avLst/>
          </a:prstGeom>
          <a:blipFill>
            <a:blip r:embed="rId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" name="object 843"/>
          <p:cNvSpPr/>
          <p:nvPr/>
        </p:nvSpPr>
        <p:spPr>
          <a:xfrm>
            <a:off x="1681738" y="3549160"/>
            <a:ext cx="52827" cy="57089"/>
          </a:xfrm>
          <a:prstGeom prst="rect">
            <a:avLst/>
          </a:prstGeom>
          <a:blipFill>
            <a:blip r:embed="rId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" name="object 844"/>
          <p:cNvSpPr/>
          <p:nvPr/>
        </p:nvSpPr>
        <p:spPr>
          <a:xfrm>
            <a:off x="1614627" y="3494595"/>
            <a:ext cx="19710" cy="21513"/>
          </a:xfrm>
          <a:prstGeom prst="rect">
            <a:avLst/>
          </a:prstGeom>
          <a:blipFill>
            <a:blip r:embed="rId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" name="object 845"/>
          <p:cNvSpPr/>
          <p:nvPr/>
        </p:nvSpPr>
        <p:spPr>
          <a:xfrm>
            <a:off x="1984476" y="3009862"/>
            <a:ext cx="27431" cy="29883"/>
          </a:xfrm>
          <a:prstGeom prst="rect">
            <a:avLst/>
          </a:prstGeom>
          <a:blipFill>
            <a:blip r:embed="rId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" name="object 846"/>
          <p:cNvSpPr/>
          <p:nvPr/>
        </p:nvSpPr>
        <p:spPr>
          <a:xfrm>
            <a:off x="1963277" y="3171517"/>
            <a:ext cx="56212" cy="57961"/>
          </a:xfrm>
          <a:prstGeom prst="rect">
            <a:avLst/>
          </a:prstGeom>
          <a:blipFill>
            <a:blip r:embed="rId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" name="object 847"/>
          <p:cNvSpPr/>
          <p:nvPr/>
        </p:nvSpPr>
        <p:spPr>
          <a:xfrm>
            <a:off x="1833359" y="2854456"/>
            <a:ext cx="32511" cy="34392"/>
          </a:xfrm>
          <a:prstGeom prst="rect">
            <a:avLst/>
          </a:prstGeom>
          <a:blipFill>
            <a:blip r:embed="rId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" name="object 848"/>
          <p:cNvSpPr/>
          <p:nvPr/>
        </p:nvSpPr>
        <p:spPr>
          <a:xfrm>
            <a:off x="1352974" y="3334154"/>
            <a:ext cx="34322" cy="35744"/>
          </a:xfrm>
          <a:prstGeom prst="rect">
            <a:avLst/>
          </a:prstGeom>
          <a:blipFill>
            <a:blip r:embed="rId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" name="object 849"/>
          <p:cNvSpPr/>
          <p:nvPr/>
        </p:nvSpPr>
        <p:spPr>
          <a:xfrm>
            <a:off x="1979218" y="3137903"/>
            <a:ext cx="25984" cy="28105"/>
          </a:xfrm>
          <a:prstGeom prst="rect">
            <a:avLst/>
          </a:prstGeom>
          <a:blipFill>
            <a:blip r:embed="rId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" name="object 850"/>
          <p:cNvSpPr/>
          <p:nvPr/>
        </p:nvSpPr>
        <p:spPr>
          <a:xfrm>
            <a:off x="2541803" y="3256762"/>
            <a:ext cx="18846" cy="20358"/>
          </a:xfrm>
          <a:prstGeom prst="rect">
            <a:avLst/>
          </a:prstGeom>
          <a:blipFill>
            <a:blip r:embed="rId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" name="object 851"/>
          <p:cNvSpPr/>
          <p:nvPr/>
        </p:nvSpPr>
        <p:spPr>
          <a:xfrm>
            <a:off x="2534360" y="3377767"/>
            <a:ext cx="42926" cy="44772"/>
          </a:xfrm>
          <a:prstGeom prst="rect">
            <a:avLst/>
          </a:prstGeom>
          <a:blipFill>
            <a:blip r:embed="rId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" name="object 852"/>
          <p:cNvSpPr/>
          <p:nvPr/>
        </p:nvSpPr>
        <p:spPr>
          <a:xfrm>
            <a:off x="2536102" y="3614868"/>
            <a:ext cx="68082" cy="74457"/>
          </a:xfrm>
          <a:prstGeom prst="rect">
            <a:avLst/>
          </a:prstGeom>
          <a:blipFill>
            <a:blip r:embed="rId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" name="object 853"/>
          <p:cNvSpPr/>
          <p:nvPr/>
        </p:nvSpPr>
        <p:spPr>
          <a:xfrm>
            <a:off x="2277191" y="4306447"/>
            <a:ext cx="44012" cy="45428"/>
          </a:xfrm>
          <a:prstGeom prst="rect">
            <a:avLst/>
          </a:prstGeom>
          <a:blipFill>
            <a:blip r:embed="rId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" name="object 854"/>
          <p:cNvSpPr/>
          <p:nvPr/>
        </p:nvSpPr>
        <p:spPr>
          <a:xfrm>
            <a:off x="1173438" y="4415419"/>
            <a:ext cx="55883" cy="58245"/>
          </a:xfrm>
          <a:prstGeom prst="rect">
            <a:avLst/>
          </a:prstGeom>
          <a:blipFill>
            <a:blip r:embed="rId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" name="object 855"/>
          <p:cNvSpPr/>
          <p:nvPr/>
        </p:nvSpPr>
        <p:spPr>
          <a:xfrm>
            <a:off x="349097" y="4303700"/>
            <a:ext cx="13601" cy="14820"/>
          </a:xfrm>
          <a:prstGeom prst="rect">
            <a:avLst/>
          </a:prstGeom>
          <a:blipFill>
            <a:blip r:embed="rId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" name="object 856"/>
          <p:cNvSpPr/>
          <p:nvPr/>
        </p:nvSpPr>
        <p:spPr>
          <a:xfrm>
            <a:off x="115856" y="3752609"/>
            <a:ext cx="40086" cy="40067"/>
          </a:xfrm>
          <a:prstGeom prst="rect">
            <a:avLst/>
          </a:prstGeom>
          <a:blipFill>
            <a:blip r:embed="rId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" name="object 857"/>
          <p:cNvSpPr/>
          <p:nvPr/>
        </p:nvSpPr>
        <p:spPr>
          <a:xfrm>
            <a:off x="342505" y="3094747"/>
            <a:ext cx="48654" cy="51762"/>
          </a:xfrm>
          <a:prstGeom prst="rect">
            <a:avLst/>
          </a:prstGeom>
          <a:blipFill>
            <a:blip r:embed="rId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" name="object 858"/>
          <p:cNvSpPr/>
          <p:nvPr/>
        </p:nvSpPr>
        <p:spPr>
          <a:xfrm>
            <a:off x="528158" y="4266471"/>
            <a:ext cx="60092" cy="63212"/>
          </a:xfrm>
          <a:prstGeom prst="rect">
            <a:avLst/>
          </a:prstGeom>
          <a:blipFill>
            <a:blip r:embed="rId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" name="object 859"/>
          <p:cNvSpPr/>
          <p:nvPr/>
        </p:nvSpPr>
        <p:spPr>
          <a:xfrm>
            <a:off x="483881" y="4265896"/>
            <a:ext cx="59728" cy="63088"/>
          </a:xfrm>
          <a:prstGeom prst="rect">
            <a:avLst/>
          </a:prstGeom>
          <a:blipFill>
            <a:blip r:embed="rId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" name="object 860"/>
          <p:cNvSpPr/>
          <p:nvPr/>
        </p:nvSpPr>
        <p:spPr>
          <a:xfrm>
            <a:off x="688111" y="4350730"/>
            <a:ext cx="48386" cy="51759"/>
          </a:xfrm>
          <a:prstGeom prst="rect">
            <a:avLst/>
          </a:prstGeom>
          <a:blipFill>
            <a:blip r:embed="rId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" name="object 861"/>
          <p:cNvSpPr/>
          <p:nvPr/>
        </p:nvSpPr>
        <p:spPr>
          <a:xfrm>
            <a:off x="1539316" y="4083685"/>
            <a:ext cx="26162" cy="28727"/>
          </a:xfrm>
          <a:prstGeom prst="rect">
            <a:avLst/>
          </a:prstGeom>
          <a:blipFill>
            <a:blip r:embed="rId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" name="object 862"/>
          <p:cNvSpPr/>
          <p:nvPr/>
        </p:nvSpPr>
        <p:spPr>
          <a:xfrm>
            <a:off x="1281950" y="3437217"/>
            <a:ext cx="30797" cy="33832"/>
          </a:xfrm>
          <a:prstGeom prst="rect">
            <a:avLst/>
          </a:prstGeom>
          <a:blipFill>
            <a:blip r:embed="rId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" name="object 863"/>
          <p:cNvSpPr/>
          <p:nvPr/>
        </p:nvSpPr>
        <p:spPr>
          <a:xfrm>
            <a:off x="1204404" y="3243478"/>
            <a:ext cx="13830" cy="14998"/>
          </a:xfrm>
          <a:prstGeom prst="rect">
            <a:avLst/>
          </a:prstGeom>
          <a:blipFill>
            <a:blip r:embed="rId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" name="object 864"/>
          <p:cNvSpPr/>
          <p:nvPr/>
        </p:nvSpPr>
        <p:spPr>
          <a:xfrm>
            <a:off x="1673428" y="3789223"/>
            <a:ext cx="14884" cy="16421"/>
          </a:xfrm>
          <a:prstGeom prst="rect">
            <a:avLst/>
          </a:prstGeom>
          <a:blipFill>
            <a:blip r:embed="rId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" name="object 865"/>
          <p:cNvSpPr/>
          <p:nvPr/>
        </p:nvSpPr>
        <p:spPr>
          <a:xfrm>
            <a:off x="1891118" y="4005923"/>
            <a:ext cx="22593" cy="24650"/>
          </a:xfrm>
          <a:prstGeom prst="rect">
            <a:avLst/>
          </a:prstGeom>
          <a:blipFill>
            <a:blip r:embed="rId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" name="object 866"/>
          <p:cNvSpPr/>
          <p:nvPr/>
        </p:nvSpPr>
        <p:spPr>
          <a:xfrm>
            <a:off x="2040914" y="4051072"/>
            <a:ext cx="44362" cy="46027"/>
          </a:xfrm>
          <a:prstGeom prst="rect">
            <a:avLst/>
          </a:prstGeom>
          <a:blipFill>
            <a:blip r:embed="rId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" name="object 867"/>
          <p:cNvSpPr/>
          <p:nvPr/>
        </p:nvSpPr>
        <p:spPr>
          <a:xfrm>
            <a:off x="2613039" y="4187534"/>
            <a:ext cx="40256" cy="40439"/>
          </a:xfrm>
          <a:prstGeom prst="rect">
            <a:avLst/>
          </a:prstGeom>
          <a:blipFill>
            <a:blip r:embed="rId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" name="object 868"/>
          <p:cNvSpPr/>
          <p:nvPr/>
        </p:nvSpPr>
        <p:spPr>
          <a:xfrm>
            <a:off x="3060499" y="3980647"/>
            <a:ext cx="35290" cy="36355"/>
          </a:xfrm>
          <a:prstGeom prst="rect">
            <a:avLst/>
          </a:prstGeom>
          <a:blipFill>
            <a:blip r:embed="rId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" name="object 869"/>
          <p:cNvSpPr/>
          <p:nvPr/>
        </p:nvSpPr>
        <p:spPr>
          <a:xfrm>
            <a:off x="3302178" y="3453764"/>
            <a:ext cx="57390" cy="61306"/>
          </a:xfrm>
          <a:prstGeom prst="rect">
            <a:avLst/>
          </a:prstGeom>
          <a:blipFill>
            <a:blip r:embed="rId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" name="object 870"/>
          <p:cNvSpPr/>
          <p:nvPr/>
        </p:nvSpPr>
        <p:spPr>
          <a:xfrm>
            <a:off x="2839435" y="2722465"/>
            <a:ext cx="75551" cy="79965"/>
          </a:xfrm>
          <a:prstGeom prst="rect">
            <a:avLst/>
          </a:prstGeom>
          <a:blipFill>
            <a:blip r:embed="rId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" name="object 871"/>
          <p:cNvSpPr/>
          <p:nvPr/>
        </p:nvSpPr>
        <p:spPr>
          <a:xfrm>
            <a:off x="3315290" y="2590570"/>
            <a:ext cx="52140" cy="56509"/>
          </a:xfrm>
          <a:prstGeom prst="rect">
            <a:avLst/>
          </a:prstGeom>
          <a:blipFill>
            <a:blip r:embed="rId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" name="object 872"/>
          <p:cNvSpPr/>
          <p:nvPr/>
        </p:nvSpPr>
        <p:spPr>
          <a:xfrm>
            <a:off x="3519852" y="3013386"/>
            <a:ext cx="43957" cy="45464"/>
          </a:xfrm>
          <a:prstGeom prst="rect">
            <a:avLst/>
          </a:prstGeom>
          <a:blipFill>
            <a:blip r:embed="rId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" name="object 873"/>
          <p:cNvSpPr/>
          <p:nvPr/>
        </p:nvSpPr>
        <p:spPr>
          <a:xfrm>
            <a:off x="3746347" y="3853396"/>
            <a:ext cx="16903" cy="18808"/>
          </a:xfrm>
          <a:prstGeom prst="rect">
            <a:avLst/>
          </a:prstGeom>
          <a:blipFill>
            <a:blip r:embed="rId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" name="object 874"/>
          <p:cNvSpPr/>
          <p:nvPr/>
        </p:nvSpPr>
        <p:spPr>
          <a:xfrm>
            <a:off x="3809720" y="3924344"/>
            <a:ext cx="63423" cy="68591"/>
          </a:xfrm>
          <a:prstGeom prst="rect">
            <a:avLst/>
          </a:prstGeom>
          <a:blipFill>
            <a:blip r:embed="rId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" name="object 875"/>
          <p:cNvSpPr/>
          <p:nvPr/>
        </p:nvSpPr>
        <p:spPr>
          <a:xfrm>
            <a:off x="4049097" y="4447540"/>
            <a:ext cx="33101" cy="34619"/>
          </a:xfrm>
          <a:prstGeom prst="rect">
            <a:avLst/>
          </a:prstGeom>
          <a:blipFill>
            <a:blip r:embed="rId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" name="object 876"/>
          <p:cNvSpPr/>
          <p:nvPr/>
        </p:nvSpPr>
        <p:spPr>
          <a:xfrm>
            <a:off x="2973768" y="4120279"/>
            <a:ext cx="44246" cy="50751"/>
          </a:xfrm>
          <a:prstGeom prst="rect">
            <a:avLst/>
          </a:prstGeom>
          <a:blipFill>
            <a:blip r:embed="rId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" name="object 877"/>
          <p:cNvSpPr/>
          <p:nvPr/>
        </p:nvSpPr>
        <p:spPr>
          <a:xfrm>
            <a:off x="2409494" y="3751123"/>
            <a:ext cx="18364" cy="20065"/>
          </a:xfrm>
          <a:prstGeom prst="rect">
            <a:avLst/>
          </a:prstGeom>
          <a:blipFill>
            <a:blip r:embed="rId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" name="object 878"/>
          <p:cNvSpPr/>
          <p:nvPr/>
        </p:nvSpPr>
        <p:spPr>
          <a:xfrm>
            <a:off x="1921179" y="3195561"/>
            <a:ext cx="17627" cy="18821"/>
          </a:xfrm>
          <a:prstGeom prst="rect">
            <a:avLst/>
          </a:prstGeom>
          <a:blipFill>
            <a:blip r:embed="rId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" name="object 879"/>
          <p:cNvSpPr/>
          <p:nvPr/>
        </p:nvSpPr>
        <p:spPr>
          <a:xfrm>
            <a:off x="1861406" y="2866619"/>
            <a:ext cx="35858" cy="38774"/>
          </a:xfrm>
          <a:prstGeom prst="rect">
            <a:avLst/>
          </a:prstGeom>
          <a:blipFill>
            <a:blip r:embed="rId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" name="object 880"/>
          <p:cNvSpPr/>
          <p:nvPr/>
        </p:nvSpPr>
        <p:spPr>
          <a:xfrm>
            <a:off x="1043743" y="2712767"/>
            <a:ext cx="67569" cy="73783"/>
          </a:xfrm>
          <a:prstGeom prst="rect">
            <a:avLst/>
          </a:prstGeom>
          <a:blipFill>
            <a:blip r:embed="rId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" name="object 881"/>
          <p:cNvSpPr/>
          <p:nvPr/>
        </p:nvSpPr>
        <p:spPr>
          <a:xfrm>
            <a:off x="588602" y="3054213"/>
            <a:ext cx="59453" cy="62714"/>
          </a:xfrm>
          <a:prstGeom prst="rect">
            <a:avLst/>
          </a:prstGeom>
          <a:blipFill>
            <a:blip r:embed="rId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" name="object 882"/>
          <p:cNvSpPr/>
          <p:nvPr/>
        </p:nvSpPr>
        <p:spPr>
          <a:xfrm>
            <a:off x="88121" y="4371575"/>
            <a:ext cx="71606" cy="75644"/>
          </a:xfrm>
          <a:prstGeom prst="rect">
            <a:avLst/>
          </a:prstGeom>
          <a:blipFill>
            <a:blip r:embed="rId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" name="object 883"/>
          <p:cNvSpPr/>
          <p:nvPr/>
        </p:nvSpPr>
        <p:spPr>
          <a:xfrm>
            <a:off x="197382" y="4165091"/>
            <a:ext cx="48552" cy="52117"/>
          </a:xfrm>
          <a:prstGeom prst="rect">
            <a:avLst/>
          </a:prstGeom>
          <a:blipFill>
            <a:blip r:embed="rId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" name="object 884"/>
          <p:cNvSpPr/>
          <p:nvPr/>
        </p:nvSpPr>
        <p:spPr>
          <a:xfrm>
            <a:off x="411346" y="4188990"/>
            <a:ext cx="34029" cy="35202"/>
          </a:xfrm>
          <a:prstGeom prst="rect">
            <a:avLst/>
          </a:prstGeom>
          <a:blipFill>
            <a:blip r:embed="rId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" name="object 885"/>
          <p:cNvSpPr/>
          <p:nvPr/>
        </p:nvSpPr>
        <p:spPr>
          <a:xfrm>
            <a:off x="1458645" y="3652507"/>
            <a:ext cx="30213" cy="32550"/>
          </a:xfrm>
          <a:prstGeom prst="rect">
            <a:avLst/>
          </a:prstGeom>
          <a:blipFill>
            <a:blip r:embed="rId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" name="object 886"/>
          <p:cNvSpPr/>
          <p:nvPr/>
        </p:nvSpPr>
        <p:spPr>
          <a:xfrm>
            <a:off x="1300417" y="2980721"/>
            <a:ext cx="64311" cy="69163"/>
          </a:xfrm>
          <a:prstGeom prst="rect">
            <a:avLst/>
          </a:prstGeom>
          <a:blipFill>
            <a:blip r:embed="rId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" name="object 887"/>
          <p:cNvSpPr/>
          <p:nvPr/>
        </p:nvSpPr>
        <p:spPr>
          <a:xfrm>
            <a:off x="1169634" y="2943492"/>
            <a:ext cx="66520" cy="70627"/>
          </a:xfrm>
          <a:prstGeom prst="rect">
            <a:avLst/>
          </a:prstGeom>
          <a:blipFill>
            <a:blip r:embed="rId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" name="object 888"/>
          <p:cNvSpPr/>
          <p:nvPr/>
        </p:nvSpPr>
        <p:spPr>
          <a:xfrm>
            <a:off x="1599619" y="2728722"/>
            <a:ext cx="36445" cy="38942"/>
          </a:xfrm>
          <a:prstGeom prst="rect">
            <a:avLst/>
          </a:prstGeom>
          <a:blipFill>
            <a:blip r:embed="rId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" name="object 889"/>
          <p:cNvSpPr/>
          <p:nvPr/>
        </p:nvSpPr>
        <p:spPr>
          <a:xfrm>
            <a:off x="1462466" y="3256313"/>
            <a:ext cx="59983" cy="63239"/>
          </a:xfrm>
          <a:prstGeom prst="rect">
            <a:avLst/>
          </a:prstGeom>
          <a:blipFill>
            <a:blip r:embed="rId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" name="object 890"/>
          <p:cNvSpPr/>
          <p:nvPr/>
        </p:nvSpPr>
        <p:spPr>
          <a:xfrm>
            <a:off x="1632356" y="3569999"/>
            <a:ext cx="51155" cy="55877"/>
          </a:xfrm>
          <a:prstGeom prst="rect">
            <a:avLst/>
          </a:prstGeom>
          <a:blipFill>
            <a:blip r:embed="rId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" name="object 891"/>
          <p:cNvSpPr/>
          <p:nvPr/>
        </p:nvSpPr>
        <p:spPr>
          <a:xfrm>
            <a:off x="1846432" y="3731508"/>
            <a:ext cx="67444" cy="73286"/>
          </a:xfrm>
          <a:prstGeom prst="rect">
            <a:avLst/>
          </a:prstGeom>
          <a:blipFill>
            <a:blip r:embed="rId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" name="object 892"/>
          <p:cNvSpPr/>
          <p:nvPr/>
        </p:nvSpPr>
        <p:spPr>
          <a:xfrm>
            <a:off x="1753065" y="4091459"/>
            <a:ext cx="48747" cy="52259"/>
          </a:xfrm>
          <a:prstGeom prst="rect">
            <a:avLst/>
          </a:prstGeom>
          <a:blipFill>
            <a:blip r:embed="rId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" name="object 893"/>
          <p:cNvSpPr/>
          <p:nvPr/>
        </p:nvSpPr>
        <p:spPr>
          <a:xfrm>
            <a:off x="750354" y="3456546"/>
            <a:ext cx="17360" cy="18783"/>
          </a:xfrm>
          <a:prstGeom prst="rect">
            <a:avLst/>
          </a:prstGeom>
          <a:blipFill>
            <a:blip r:embed="rId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" name="object 894"/>
          <p:cNvSpPr/>
          <p:nvPr/>
        </p:nvSpPr>
        <p:spPr>
          <a:xfrm>
            <a:off x="934406" y="3590394"/>
            <a:ext cx="32711" cy="34541"/>
          </a:xfrm>
          <a:prstGeom prst="rect">
            <a:avLst/>
          </a:prstGeom>
          <a:blipFill>
            <a:blip r:embed="rId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" name="object 895"/>
          <p:cNvSpPr/>
          <p:nvPr/>
        </p:nvSpPr>
        <p:spPr>
          <a:xfrm>
            <a:off x="1046520" y="3168176"/>
            <a:ext cx="68247" cy="74476"/>
          </a:xfrm>
          <a:prstGeom prst="rect">
            <a:avLst/>
          </a:prstGeom>
          <a:blipFill>
            <a:blip r:embed="rId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" name="object 896"/>
          <p:cNvSpPr/>
          <p:nvPr/>
        </p:nvSpPr>
        <p:spPr>
          <a:xfrm>
            <a:off x="1855476" y="3056706"/>
            <a:ext cx="58984" cy="62255"/>
          </a:xfrm>
          <a:prstGeom prst="rect">
            <a:avLst/>
          </a:prstGeom>
          <a:blipFill>
            <a:blip r:embed="rId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" name="object 897"/>
          <p:cNvSpPr/>
          <p:nvPr/>
        </p:nvSpPr>
        <p:spPr>
          <a:xfrm>
            <a:off x="1536334" y="4321575"/>
            <a:ext cx="42275" cy="44509"/>
          </a:xfrm>
          <a:prstGeom prst="rect">
            <a:avLst/>
          </a:prstGeom>
          <a:blipFill>
            <a:blip r:embed="rId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" name="object 898"/>
          <p:cNvSpPr/>
          <p:nvPr/>
        </p:nvSpPr>
        <p:spPr>
          <a:xfrm>
            <a:off x="1559138" y="4134951"/>
            <a:ext cx="42801" cy="44613"/>
          </a:xfrm>
          <a:prstGeom prst="rect">
            <a:avLst/>
          </a:prstGeom>
          <a:blipFill>
            <a:blip r:embed="rId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" name="object 899"/>
          <p:cNvSpPr/>
          <p:nvPr/>
        </p:nvSpPr>
        <p:spPr>
          <a:xfrm>
            <a:off x="2156168" y="4318779"/>
            <a:ext cx="41617" cy="43972"/>
          </a:xfrm>
          <a:prstGeom prst="rect">
            <a:avLst/>
          </a:prstGeom>
          <a:blipFill>
            <a:blip r:embed="rId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" name="object 900"/>
          <p:cNvSpPr/>
          <p:nvPr/>
        </p:nvSpPr>
        <p:spPr>
          <a:xfrm>
            <a:off x="2289682" y="4210253"/>
            <a:ext cx="17551" cy="19469"/>
          </a:xfrm>
          <a:prstGeom prst="rect">
            <a:avLst/>
          </a:prstGeom>
          <a:blipFill>
            <a:blip r:embed="rId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" name="object 901"/>
          <p:cNvSpPr/>
          <p:nvPr/>
        </p:nvSpPr>
        <p:spPr>
          <a:xfrm>
            <a:off x="2143213" y="3430765"/>
            <a:ext cx="23190" cy="24955"/>
          </a:xfrm>
          <a:prstGeom prst="rect">
            <a:avLst/>
          </a:prstGeom>
          <a:blipFill>
            <a:blip r:embed="rId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" name="object 902"/>
          <p:cNvSpPr/>
          <p:nvPr/>
        </p:nvSpPr>
        <p:spPr>
          <a:xfrm>
            <a:off x="1561270" y="2744418"/>
            <a:ext cx="47653" cy="51186"/>
          </a:xfrm>
          <a:prstGeom prst="rect">
            <a:avLst/>
          </a:prstGeom>
          <a:blipFill>
            <a:blip r:embed="rId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" name="object 903"/>
          <p:cNvSpPr/>
          <p:nvPr/>
        </p:nvSpPr>
        <p:spPr>
          <a:xfrm>
            <a:off x="1319761" y="3251020"/>
            <a:ext cx="60576" cy="63686"/>
          </a:xfrm>
          <a:prstGeom prst="rect">
            <a:avLst/>
          </a:prstGeom>
          <a:blipFill>
            <a:blip r:embed="rId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" name="object 904"/>
          <p:cNvSpPr/>
          <p:nvPr/>
        </p:nvSpPr>
        <p:spPr>
          <a:xfrm>
            <a:off x="730226" y="3288577"/>
            <a:ext cx="44752" cy="46310"/>
          </a:xfrm>
          <a:prstGeom prst="rect">
            <a:avLst/>
          </a:prstGeom>
          <a:blipFill>
            <a:blip r:embed="rId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" name="object 905"/>
          <p:cNvSpPr/>
          <p:nvPr/>
        </p:nvSpPr>
        <p:spPr>
          <a:xfrm>
            <a:off x="232046" y="3308089"/>
            <a:ext cx="57234" cy="60972"/>
          </a:xfrm>
          <a:prstGeom prst="rect">
            <a:avLst/>
          </a:prstGeom>
          <a:blipFill>
            <a:blip r:embed="rId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" name="object 906"/>
          <p:cNvSpPr/>
          <p:nvPr/>
        </p:nvSpPr>
        <p:spPr>
          <a:xfrm>
            <a:off x="510489" y="3916121"/>
            <a:ext cx="28155" cy="30657"/>
          </a:xfrm>
          <a:prstGeom prst="rect">
            <a:avLst/>
          </a:prstGeom>
          <a:blipFill>
            <a:blip r:embed="rId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" name="object 907"/>
          <p:cNvSpPr/>
          <p:nvPr/>
        </p:nvSpPr>
        <p:spPr>
          <a:xfrm>
            <a:off x="573938" y="3878669"/>
            <a:ext cx="31102" cy="33515"/>
          </a:xfrm>
          <a:prstGeom prst="rect">
            <a:avLst/>
          </a:prstGeom>
          <a:blipFill>
            <a:blip r:embed="rId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" name="object 908"/>
          <p:cNvSpPr/>
          <p:nvPr/>
        </p:nvSpPr>
        <p:spPr>
          <a:xfrm>
            <a:off x="741256" y="4125216"/>
            <a:ext cx="67009" cy="71423"/>
          </a:xfrm>
          <a:prstGeom prst="rect">
            <a:avLst/>
          </a:prstGeom>
          <a:blipFill>
            <a:blip r:embed="rId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" name="object 909"/>
          <p:cNvSpPr/>
          <p:nvPr/>
        </p:nvSpPr>
        <p:spPr>
          <a:xfrm>
            <a:off x="1119073" y="4368189"/>
            <a:ext cx="39775" cy="39481"/>
          </a:xfrm>
          <a:prstGeom prst="rect">
            <a:avLst/>
          </a:prstGeom>
          <a:blipFill>
            <a:blip r:embed="rId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" name="object 910"/>
          <p:cNvSpPr/>
          <p:nvPr/>
        </p:nvSpPr>
        <p:spPr>
          <a:xfrm>
            <a:off x="1767650" y="4110822"/>
            <a:ext cx="42887" cy="44638"/>
          </a:xfrm>
          <a:prstGeom prst="rect">
            <a:avLst/>
          </a:prstGeom>
          <a:blipFill>
            <a:blip r:embed="rId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" name="object 911"/>
          <p:cNvSpPr/>
          <p:nvPr/>
        </p:nvSpPr>
        <p:spPr>
          <a:xfrm>
            <a:off x="1120138" y="3690620"/>
            <a:ext cx="53036" cy="57488"/>
          </a:xfrm>
          <a:prstGeom prst="rect">
            <a:avLst/>
          </a:prstGeom>
          <a:blipFill>
            <a:blip r:embed="rId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" name="object 912"/>
          <p:cNvSpPr/>
          <p:nvPr/>
        </p:nvSpPr>
        <p:spPr>
          <a:xfrm>
            <a:off x="1226375" y="4173931"/>
            <a:ext cx="25984" cy="28295"/>
          </a:xfrm>
          <a:prstGeom prst="rect">
            <a:avLst/>
          </a:prstGeom>
          <a:blipFill>
            <a:blip r:embed="rId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" name="object 913"/>
          <p:cNvSpPr/>
          <p:nvPr/>
        </p:nvSpPr>
        <p:spPr>
          <a:xfrm>
            <a:off x="1220329" y="4142631"/>
            <a:ext cx="50665" cy="53462"/>
          </a:xfrm>
          <a:prstGeom prst="rect">
            <a:avLst/>
          </a:prstGeom>
          <a:blipFill>
            <a:blip r:embed="rId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" name="object 914"/>
          <p:cNvSpPr/>
          <p:nvPr/>
        </p:nvSpPr>
        <p:spPr>
          <a:xfrm>
            <a:off x="1913585" y="3671925"/>
            <a:ext cx="30340" cy="32410"/>
          </a:xfrm>
          <a:prstGeom prst="rect">
            <a:avLst/>
          </a:prstGeom>
          <a:blipFill>
            <a:blip r:embed="rId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" name="object 915"/>
          <p:cNvSpPr/>
          <p:nvPr/>
        </p:nvSpPr>
        <p:spPr>
          <a:xfrm>
            <a:off x="2726105" y="3692652"/>
            <a:ext cx="22415" cy="24650"/>
          </a:xfrm>
          <a:prstGeom prst="rect">
            <a:avLst/>
          </a:prstGeom>
          <a:blipFill>
            <a:blip r:embed="rId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" name="object 916"/>
          <p:cNvSpPr/>
          <p:nvPr/>
        </p:nvSpPr>
        <p:spPr>
          <a:xfrm>
            <a:off x="2867164" y="3877881"/>
            <a:ext cx="32689" cy="35712"/>
          </a:xfrm>
          <a:prstGeom prst="rect">
            <a:avLst/>
          </a:prstGeom>
          <a:blipFill>
            <a:blip r:embed="rId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" name="object 917"/>
          <p:cNvSpPr/>
          <p:nvPr/>
        </p:nvSpPr>
        <p:spPr>
          <a:xfrm>
            <a:off x="2742020" y="3409114"/>
            <a:ext cx="67092" cy="73178"/>
          </a:xfrm>
          <a:prstGeom prst="rect">
            <a:avLst/>
          </a:prstGeom>
          <a:blipFill>
            <a:blip r:embed="rId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" name="object 918"/>
          <p:cNvSpPr/>
          <p:nvPr/>
        </p:nvSpPr>
        <p:spPr>
          <a:xfrm>
            <a:off x="2534021" y="3201376"/>
            <a:ext cx="60042" cy="63194"/>
          </a:xfrm>
          <a:prstGeom prst="rect">
            <a:avLst/>
          </a:prstGeom>
          <a:blipFill>
            <a:blip r:embed="rId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" name="object 919"/>
          <p:cNvSpPr/>
          <p:nvPr/>
        </p:nvSpPr>
        <p:spPr>
          <a:xfrm>
            <a:off x="2316791" y="2756093"/>
            <a:ext cx="68763" cy="74791"/>
          </a:xfrm>
          <a:prstGeom prst="rect">
            <a:avLst/>
          </a:prstGeom>
          <a:blipFill>
            <a:blip r:embed="rId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" name="object 920"/>
          <p:cNvSpPr/>
          <p:nvPr/>
        </p:nvSpPr>
        <p:spPr>
          <a:xfrm>
            <a:off x="2082882" y="2858889"/>
            <a:ext cx="72651" cy="76002"/>
          </a:xfrm>
          <a:prstGeom prst="rect">
            <a:avLst/>
          </a:prstGeom>
          <a:blipFill>
            <a:blip r:embed="rId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" name="object 921"/>
          <p:cNvSpPr/>
          <p:nvPr/>
        </p:nvSpPr>
        <p:spPr>
          <a:xfrm>
            <a:off x="2377336" y="2823220"/>
            <a:ext cx="33885" cy="35391"/>
          </a:xfrm>
          <a:prstGeom prst="rect">
            <a:avLst/>
          </a:prstGeom>
          <a:blipFill>
            <a:blip r:embed="rId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" name="object 922"/>
          <p:cNvSpPr/>
          <p:nvPr/>
        </p:nvSpPr>
        <p:spPr>
          <a:xfrm>
            <a:off x="2474923" y="2789345"/>
            <a:ext cx="41644" cy="44176"/>
          </a:xfrm>
          <a:prstGeom prst="rect">
            <a:avLst/>
          </a:prstGeom>
          <a:blipFill>
            <a:blip r:embed="rId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" name="object 923"/>
          <p:cNvSpPr/>
          <p:nvPr/>
        </p:nvSpPr>
        <p:spPr>
          <a:xfrm>
            <a:off x="2462904" y="3298363"/>
            <a:ext cx="35718" cy="38690"/>
          </a:xfrm>
          <a:prstGeom prst="rect">
            <a:avLst/>
          </a:prstGeom>
          <a:blipFill>
            <a:blip r:embed="rId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" name="object 924"/>
          <p:cNvSpPr/>
          <p:nvPr/>
        </p:nvSpPr>
        <p:spPr>
          <a:xfrm>
            <a:off x="2550315" y="3440672"/>
            <a:ext cx="49860" cy="52585"/>
          </a:xfrm>
          <a:prstGeom prst="rect">
            <a:avLst/>
          </a:prstGeom>
          <a:blipFill>
            <a:blip r:embed="rId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" name="object 925"/>
          <p:cNvSpPr/>
          <p:nvPr/>
        </p:nvSpPr>
        <p:spPr>
          <a:xfrm>
            <a:off x="2717761" y="3276168"/>
            <a:ext cx="29489" cy="31788"/>
          </a:xfrm>
          <a:prstGeom prst="rect">
            <a:avLst/>
          </a:prstGeom>
          <a:blipFill>
            <a:blip r:embed="rId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" name="object 926"/>
          <p:cNvSpPr/>
          <p:nvPr/>
        </p:nvSpPr>
        <p:spPr>
          <a:xfrm>
            <a:off x="3018307" y="3423628"/>
            <a:ext cx="23926" cy="25641"/>
          </a:xfrm>
          <a:prstGeom prst="rect">
            <a:avLst/>
          </a:prstGeom>
          <a:blipFill>
            <a:blip r:embed="rId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" name="object 927"/>
          <p:cNvSpPr/>
          <p:nvPr/>
        </p:nvSpPr>
        <p:spPr>
          <a:xfrm>
            <a:off x="372198" y="4501248"/>
            <a:ext cx="14084" cy="15468"/>
          </a:xfrm>
          <a:prstGeom prst="rect">
            <a:avLst/>
          </a:prstGeom>
          <a:blipFill>
            <a:blip r:embed="rId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" name="object 928"/>
          <p:cNvSpPr/>
          <p:nvPr/>
        </p:nvSpPr>
        <p:spPr>
          <a:xfrm>
            <a:off x="902219" y="3588496"/>
            <a:ext cx="68053" cy="74177"/>
          </a:xfrm>
          <a:prstGeom prst="rect">
            <a:avLst/>
          </a:prstGeom>
          <a:blipFill>
            <a:blip r:embed="rId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" name="object 929"/>
          <p:cNvSpPr/>
          <p:nvPr/>
        </p:nvSpPr>
        <p:spPr>
          <a:xfrm>
            <a:off x="688684" y="3035983"/>
            <a:ext cx="67917" cy="74219"/>
          </a:xfrm>
          <a:prstGeom prst="rect">
            <a:avLst/>
          </a:prstGeom>
          <a:blipFill>
            <a:blip r:embed="rId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" name="object 930"/>
          <p:cNvSpPr/>
          <p:nvPr/>
        </p:nvSpPr>
        <p:spPr>
          <a:xfrm>
            <a:off x="2215273" y="3574103"/>
            <a:ext cx="35877" cy="38844"/>
          </a:xfrm>
          <a:prstGeom prst="rect">
            <a:avLst/>
          </a:prstGeom>
          <a:blipFill>
            <a:blip r:embed="rId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" name="object 931"/>
          <p:cNvSpPr/>
          <p:nvPr/>
        </p:nvSpPr>
        <p:spPr>
          <a:xfrm>
            <a:off x="2611702" y="3950706"/>
            <a:ext cx="58727" cy="62214"/>
          </a:xfrm>
          <a:prstGeom prst="rect">
            <a:avLst/>
          </a:prstGeom>
          <a:blipFill>
            <a:blip r:embed="rId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" name="object 932"/>
          <p:cNvSpPr/>
          <p:nvPr/>
        </p:nvSpPr>
        <p:spPr>
          <a:xfrm>
            <a:off x="2477534" y="4249108"/>
            <a:ext cx="50425" cy="52825"/>
          </a:xfrm>
          <a:prstGeom prst="rect">
            <a:avLst/>
          </a:prstGeom>
          <a:blipFill>
            <a:blip r:embed="rId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" name="object 933"/>
          <p:cNvSpPr/>
          <p:nvPr/>
        </p:nvSpPr>
        <p:spPr>
          <a:xfrm>
            <a:off x="3318882" y="4052795"/>
            <a:ext cx="59075" cy="62473"/>
          </a:xfrm>
          <a:prstGeom prst="rect">
            <a:avLst/>
          </a:prstGeom>
          <a:blipFill>
            <a:blip r:embed="rId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" name="object 934"/>
          <p:cNvSpPr/>
          <p:nvPr/>
        </p:nvSpPr>
        <p:spPr>
          <a:xfrm>
            <a:off x="3234296" y="3060250"/>
            <a:ext cx="66649" cy="71049"/>
          </a:xfrm>
          <a:prstGeom prst="rect">
            <a:avLst/>
          </a:prstGeom>
          <a:blipFill>
            <a:blip r:embed="rId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" name="object 935"/>
          <p:cNvSpPr/>
          <p:nvPr/>
        </p:nvSpPr>
        <p:spPr>
          <a:xfrm>
            <a:off x="3219653" y="2795537"/>
            <a:ext cx="18681" cy="20231"/>
          </a:xfrm>
          <a:prstGeom prst="rect">
            <a:avLst/>
          </a:prstGeom>
          <a:blipFill>
            <a:blip r:embed="rId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" name="object 936"/>
          <p:cNvSpPr/>
          <p:nvPr/>
        </p:nvSpPr>
        <p:spPr>
          <a:xfrm>
            <a:off x="2996938" y="2722787"/>
            <a:ext cx="58897" cy="62350"/>
          </a:xfrm>
          <a:prstGeom prst="rect">
            <a:avLst/>
          </a:prstGeom>
          <a:blipFill>
            <a:blip r:embed="rId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" name="object 937"/>
          <p:cNvSpPr/>
          <p:nvPr/>
        </p:nvSpPr>
        <p:spPr>
          <a:xfrm>
            <a:off x="1627557" y="3436086"/>
            <a:ext cx="88682" cy="93132"/>
          </a:xfrm>
          <a:prstGeom prst="rect">
            <a:avLst/>
          </a:prstGeom>
          <a:blipFill>
            <a:blip r:embed="rId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" name="object 938"/>
          <p:cNvSpPr/>
          <p:nvPr/>
        </p:nvSpPr>
        <p:spPr>
          <a:xfrm>
            <a:off x="2201418" y="3454805"/>
            <a:ext cx="79207" cy="85531"/>
          </a:xfrm>
          <a:prstGeom prst="rect">
            <a:avLst/>
          </a:prstGeom>
          <a:blipFill>
            <a:blip r:embed="rId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" name="object 939"/>
          <p:cNvSpPr/>
          <p:nvPr/>
        </p:nvSpPr>
        <p:spPr>
          <a:xfrm>
            <a:off x="2146013" y="3685095"/>
            <a:ext cx="90040" cy="96363"/>
          </a:xfrm>
          <a:prstGeom prst="rect">
            <a:avLst/>
          </a:prstGeom>
          <a:blipFill>
            <a:blip r:embed="rId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" name="object 940"/>
          <p:cNvSpPr/>
          <p:nvPr/>
        </p:nvSpPr>
        <p:spPr>
          <a:xfrm>
            <a:off x="2168780" y="2996187"/>
            <a:ext cx="43889" cy="45171"/>
          </a:xfrm>
          <a:prstGeom prst="rect">
            <a:avLst/>
          </a:prstGeom>
          <a:blipFill>
            <a:blip r:embed="rId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" name="object 941"/>
          <p:cNvSpPr/>
          <p:nvPr/>
        </p:nvSpPr>
        <p:spPr>
          <a:xfrm>
            <a:off x="1538132" y="3176421"/>
            <a:ext cx="75595" cy="80355"/>
          </a:xfrm>
          <a:prstGeom prst="rect">
            <a:avLst/>
          </a:prstGeom>
          <a:blipFill>
            <a:blip r:embed="rId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" name="object 942"/>
          <p:cNvSpPr/>
          <p:nvPr/>
        </p:nvSpPr>
        <p:spPr>
          <a:xfrm>
            <a:off x="2797545" y="3164725"/>
            <a:ext cx="66139" cy="70715"/>
          </a:xfrm>
          <a:prstGeom prst="rect">
            <a:avLst/>
          </a:prstGeom>
          <a:blipFill>
            <a:blip r:embed="rId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" name="object 943"/>
          <p:cNvSpPr/>
          <p:nvPr/>
        </p:nvSpPr>
        <p:spPr>
          <a:xfrm>
            <a:off x="2610104" y="3229711"/>
            <a:ext cx="30632" cy="33362"/>
          </a:xfrm>
          <a:prstGeom prst="rect">
            <a:avLst/>
          </a:prstGeom>
          <a:blipFill>
            <a:blip r:embed="rId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" name="object 944"/>
          <p:cNvSpPr/>
          <p:nvPr/>
        </p:nvSpPr>
        <p:spPr>
          <a:xfrm>
            <a:off x="2824821" y="3396150"/>
            <a:ext cx="48184" cy="51279"/>
          </a:xfrm>
          <a:prstGeom prst="rect">
            <a:avLst/>
          </a:prstGeom>
          <a:blipFill>
            <a:blip r:embed="rId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" name="object 945"/>
          <p:cNvSpPr/>
          <p:nvPr/>
        </p:nvSpPr>
        <p:spPr>
          <a:xfrm>
            <a:off x="2934638" y="3882190"/>
            <a:ext cx="79915" cy="86252"/>
          </a:xfrm>
          <a:prstGeom prst="rect">
            <a:avLst/>
          </a:prstGeom>
          <a:blipFill>
            <a:blip r:embed="rId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" name="object 946"/>
          <p:cNvSpPr/>
          <p:nvPr/>
        </p:nvSpPr>
        <p:spPr>
          <a:xfrm>
            <a:off x="2820110" y="4396757"/>
            <a:ext cx="67907" cy="73940"/>
          </a:xfrm>
          <a:prstGeom prst="rect">
            <a:avLst/>
          </a:prstGeom>
          <a:blipFill>
            <a:blip r:embed="rId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" name="object 947"/>
          <p:cNvSpPr/>
          <p:nvPr/>
        </p:nvSpPr>
        <p:spPr>
          <a:xfrm>
            <a:off x="2763749" y="3799258"/>
            <a:ext cx="33133" cy="34246"/>
          </a:xfrm>
          <a:prstGeom prst="rect">
            <a:avLst/>
          </a:prstGeom>
          <a:blipFill>
            <a:blip r:embed="rId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" name="object 948"/>
          <p:cNvSpPr/>
          <p:nvPr/>
        </p:nvSpPr>
        <p:spPr>
          <a:xfrm>
            <a:off x="2465890" y="3542080"/>
            <a:ext cx="76573" cy="85290"/>
          </a:xfrm>
          <a:prstGeom prst="rect">
            <a:avLst/>
          </a:prstGeom>
          <a:blipFill>
            <a:blip r:embed="rId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" name="object 949"/>
          <p:cNvSpPr/>
          <p:nvPr/>
        </p:nvSpPr>
        <p:spPr>
          <a:xfrm>
            <a:off x="2664848" y="3189633"/>
            <a:ext cx="76408" cy="80866"/>
          </a:xfrm>
          <a:prstGeom prst="rect">
            <a:avLst/>
          </a:prstGeom>
          <a:blipFill>
            <a:blip r:embed="rId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" name="object 950"/>
          <p:cNvSpPr/>
          <p:nvPr/>
        </p:nvSpPr>
        <p:spPr>
          <a:xfrm>
            <a:off x="3057897" y="3036595"/>
            <a:ext cx="51583" cy="56137"/>
          </a:xfrm>
          <a:prstGeom prst="rect">
            <a:avLst/>
          </a:prstGeom>
          <a:blipFill>
            <a:blip r:embed="rId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" name="object 951"/>
          <p:cNvSpPr/>
          <p:nvPr/>
        </p:nvSpPr>
        <p:spPr>
          <a:xfrm>
            <a:off x="3236806" y="3299489"/>
            <a:ext cx="41812" cy="41453"/>
          </a:xfrm>
          <a:prstGeom prst="rect">
            <a:avLst/>
          </a:prstGeom>
          <a:blipFill>
            <a:blip r:embed="rId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" name="object 952"/>
          <p:cNvSpPr/>
          <p:nvPr/>
        </p:nvSpPr>
        <p:spPr>
          <a:xfrm>
            <a:off x="3219480" y="3532205"/>
            <a:ext cx="88877" cy="93373"/>
          </a:xfrm>
          <a:prstGeom prst="rect">
            <a:avLst/>
          </a:prstGeom>
          <a:blipFill>
            <a:blip r:embed="rId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" name="object 953"/>
          <p:cNvSpPr/>
          <p:nvPr/>
        </p:nvSpPr>
        <p:spPr>
          <a:xfrm>
            <a:off x="3416630" y="3584180"/>
            <a:ext cx="83115" cy="88592"/>
          </a:xfrm>
          <a:prstGeom prst="rect">
            <a:avLst/>
          </a:prstGeom>
          <a:blipFill>
            <a:blip r:embed="rId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" name="object 954"/>
          <p:cNvSpPr/>
          <p:nvPr/>
        </p:nvSpPr>
        <p:spPr>
          <a:xfrm>
            <a:off x="3743137" y="3941295"/>
            <a:ext cx="33144" cy="34272"/>
          </a:xfrm>
          <a:prstGeom prst="rect">
            <a:avLst/>
          </a:prstGeom>
          <a:blipFill>
            <a:blip r:embed="rId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" name="object 955"/>
          <p:cNvSpPr/>
          <p:nvPr/>
        </p:nvSpPr>
        <p:spPr>
          <a:xfrm>
            <a:off x="3475232" y="3353124"/>
            <a:ext cx="44661" cy="46167"/>
          </a:xfrm>
          <a:prstGeom prst="rect">
            <a:avLst/>
          </a:prstGeom>
          <a:blipFill>
            <a:blip r:embed="rId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" name="object 956"/>
          <p:cNvSpPr/>
          <p:nvPr/>
        </p:nvSpPr>
        <p:spPr>
          <a:xfrm>
            <a:off x="3305898" y="3205061"/>
            <a:ext cx="30175" cy="33197"/>
          </a:xfrm>
          <a:prstGeom prst="rect">
            <a:avLst/>
          </a:prstGeom>
          <a:blipFill>
            <a:blip r:embed="rId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" name="object 957"/>
          <p:cNvSpPr/>
          <p:nvPr/>
        </p:nvSpPr>
        <p:spPr>
          <a:xfrm>
            <a:off x="3368489" y="2958967"/>
            <a:ext cx="83648" cy="91242"/>
          </a:xfrm>
          <a:prstGeom prst="rect">
            <a:avLst/>
          </a:prstGeom>
          <a:blipFill>
            <a:blip r:embed="rId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" name="object 958"/>
          <p:cNvSpPr/>
          <p:nvPr/>
        </p:nvSpPr>
        <p:spPr>
          <a:xfrm>
            <a:off x="3807716" y="3042809"/>
            <a:ext cx="61008" cy="63958"/>
          </a:xfrm>
          <a:prstGeom prst="rect">
            <a:avLst/>
          </a:prstGeom>
          <a:blipFill>
            <a:blip r:embed="rId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" name="object 959"/>
          <p:cNvSpPr/>
          <p:nvPr/>
        </p:nvSpPr>
        <p:spPr>
          <a:xfrm>
            <a:off x="3966386" y="3117748"/>
            <a:ext cx="48286" cy="51609"/>
          </a:xfrm>
          <a:prstGeom prst="rect">
            <a:avLst/>
          </a:prstGeom>
          <a:blipFill>
            <a:blip r:embed="rId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" name="object 960"/>
          <p:cNvSpPr/>
          <p:nvPr/>
        </p:nvSpPr>
        <p:spPr>
          <a:xfrm>
            <a:off x="4157970" y="3560504"/>
            <a:ext cx="79504" cy="85953"/>
          </a:xfrm>
          <a:prstGeom prst="rect">
            <a:avLst/>
          </a:prstGeom>
          <a:blipFill>
            <a:blip r:embed="rId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" name="object 961"/>
          <p:cNvSpPr/>
          <p:nvPr/>
        </p:nvSpPr>
        <p:spPr>
          <a:xfrm>
            <a:off x="4552886" y="3355067"/>
            <a:ext cx="52768" cy="57232"/>
          </a:xfrm>
          <a:prstGeom prst="rect">
            <a:avLst/>
          </a:prstGeom>
          <a:blipFill>
            <a:blip r:embed="rId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" name="object 962"/>
          <p:cNvSpPr/>
          <p:nvPr/>
        </p:nvSpPr>
        <p:spPr>
          <a:xfrm>
            <a:off x="4485741" y="3300540"/>
            <a:ext cx="19862" cy="21462"/>
          </a:xfrm>
          <a:prstGeom prst="rect">
            <a:avLst/>
          </a:prstGeom>
          <a:blipFill>
            <a:blip r:embed="rId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" name="object 963"/>
          <p:cNvSpPr/>
          <p:nvPr/>
        </p:nvSpPr>
        <p:spPr>
          <a:xfrm>
            <a:off x="4855730" y="2816085"/>
            <a:ext cx="27584" cy="29870"/>
          </a:xfrm>
          <a:prstGeom prst="rect">
            <a:avLst/>
          </a:prstGeom>
          <a:blipFill>
            <a:blip r:embed="rId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" name="object 964"/>
          <p:cNvSpPr/>
          <p:nvPr/>
        </p:nvSpPr>
        <p:spPr>
          <a:xfrm>
            <a:off x="4834654" y="2977568"/>
            <a:ext cx="56141" cy="58149"/>
          </a:xfrm>
          <a:prstGeom prst="rect">
            <a:avLst/>
          </a:prstGeom>
          <a:blipFill>
            <a:blip r:embed="rId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" name="object 965"/>
          <p:cNvSpPr/>
          <p:nvPr/>
        </p:nvSpPr>
        <p:spPr>
          <a:xfrm>
            <a:off x="4704757" y="2660780"/>
            <a:ext cx="32076" cy="34244"/>
          </a:xfrm>
          <a:prstGeom prst="rect">
            <a:avLst/>
          </a:prstGeom>
          <a:blipFill>
            <a:blip r:embed="rId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" name="object 966"/>
          <p:cNvSpPr/>
          <p:nvPr/>
        </p:nvSpPr>
        <p:spPr>
          <a:xfrm>
            <a:off x="4224048" y="3140194"/>
            <a:ext cx="34680" cy="36004"/>
          </a:xfrm>
          <a:prstGeom prst="rect">
            <a:avLst/>
          </a:prstGeom>
          <a:blipFill>
            <a:blip r:embed="rId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" name="object 967"/>
          <p:cNvSpPr/>
          <p:nvPr/>
        </p:nvSpPr>
        <p:spPr>
          <a:xfrm>
            <a:off x="4850485" y="2943936"/>
            <a:ext cx="25679" cy="28016"/>
          </a:xfrm>
          <a:prstGeom prst="rect">
            <a:avLst/>
          </a:prstGeom>
          <a:blipFill>
            <a:blip r:embed="rId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" name="object 968"/>
          <p:cNvSpPr/>
          <p:nvPr/>
        </p:nvSpPr>
        <p:spPr>
          <a:xfrm>
            <a:off x="5413070" y="3062795"/>
            <a:ext cx="18554" cy="20548"/>
          </a:xfrm>
          <a:prstGeom prst="rect">
            <a:avLst/>
          </a:prstGeom>
          <a:blipFill>
            <a:blip r:embed="rId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" name="object 969"/>
          <p:cNvSpPr/>
          <p:nvPr/>
        </p:nvSpPr>
        <p:spPr>
          <a:xfrm>
            <a:off x="5405621" y="3183766"/>
            <a:ext cx="43034" cy="44929"/>
          </a:xfrm>
          <a:prstGeom prst="rect">
            <a:avLst/>
          </a:prstGeom>
          <a:blipFill>
            <a:blip r:embed="rId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" name="object 970"/>
          <p:cNvSpPr/>
          <p:nvPr/>
        </p:nvSpPr>
        <p:spPr>
          <a:xfrm>
            <a:off x="5407161" y="3420810"/>
            <a:ext cx="68239" cy="74529"/>
          </a:xfrm>
          <a:prstGeom prst="rect">
            <a:avLst/>
          </a:prstGeom>
          <a:blipFill>
            <a:blip r:embed="rId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" name="object 971"/>
          <p:cNvSpPr/>
          <p:nvPr/>
        </p:nvSpPr>
        <p:spPr>
          <a:xfrm>
            <a:off x="5148409" y="4112584"/>
            <a:ext cx="43934" cy="45463"/>
          </a:xfrm>
          <a:prstGeom prst="rect">
            <a:avLst/>
          </a:prstGeom>
          <a:blipFill>
            <a:blip r:embed="rId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" name="object 972"/>
          <p:cNvSpPr/>
          <p:nvPr/>
        </p:nvSpPr>
        <p:spPr>
          <a:xfrm>
            <a:off x="4044520" y="4221489"/>
            <a:ext cx="56208" cy="58251"/>
          </a:xfrm>
          <a:prstGeom prst="rect">
            <a:avLst/>
          </a:prstGeom>
          <a:blipFill>
            <a:blip r:embed="rId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" name="object 973"/>
          <p:cNvSpPr/>
          <p:nvPr/>
        </p:nvSpPr>
        <p:spPr>
          <a:xfrm>
            <a:off x="3220237" y="4109720"/>
            <a:ext cx="13728" cy="15062"/>
          </a:xfrm>
          <a:prstGeom prst="rect">
            <a:avLst/>
          </a:prstGeom>
          <a:blipFill>
            <a:blip r:embed="rId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" name="object 974"/>
          <p:cNvSpPr/>
          <p:nvPr/>
        </p:nvSpPr>
        <p:spPr>
          <a:xfrm>
            <a:off x="2052409" y="4076888"/>
            <a:ext cx="44411" cy="50713"/>
          </a:xfrm>
          <a:prstGeom prst="rect">
            <a:avLst/>
          </a:prstGeom>
          <a:blipFill>
            <a:blip r:embed="rId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" name="object 975"/>
          <p:cNvSpPr/>
          <p:nvPr/>
        </p:nvSpPr>
        <p:spPr>
          <a:xfrm>
            <a:off x="2039978" y="4473893"/>
            <a:ext cx="36585" cy="39404"/>
          </a:xfrm>
          <a:prstGeom prst="rect">
            <a:avLst/>
          </a:prstGeom>
          <a:blipFill>
            <a:blip r:embed="rId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" name="object 976"/>
          <p:cNvSpPr/>
          <p:nvPr/>
        </p:nvSpPr>
        <p:spPr>
          <a:xfrm>
            <a:off x="1594218" y="4537253"/>
            <a:ext cx="22593" cy="24383"/>
          </a:xfrm>
          <a:prstGeom prst="rect">
            <a:avLst/>
          </a:prstGeom>
          <a:blipFill>
            <a:blip r:embed="rId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" name="object 977"/>
          <p:cNvSpPr/>
          <p:nvPr/>
        </p:nvSpPr>
        <p:spPr>
          <a:xfrm>
            <a:off x="1489013" y="3919705"/>
            <a:ext cx="57770" cy="61238"/>
          </a:xfrm>
          <a:prstGeom prst="rect">
            <a:avLst/>
          </a:prstGeom>
          <a:blipFill>
            <a:blip r:embed="rId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" name="object 978"/>
          <p:cNvSpPr/>
          <p:nvPr/>
        </p:nvSpPr>
        <p:spPr>
          <a:xfrm>
            <a:off x="1530756" y="3370694"/>
            <a:ext cx="18656" cy="20370"/>
          </a:xfrm>
          <a:prstGeom prst="rect">
            <a:avLst/>
          </a:prstGeom>
          <a:blipFill>
            <a:blip r:embed="rId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" name="object 979"/>
          <p:cNvSpPr/>
          <p:nvPr/>
        </p:nvSpPr>
        <p:spPr>
          <a:xfrm>
            <a:off x="1849831" y="3383204"/>
            <a:ext cx="23164" cy="25273"/>
          </a:xfrm>
          <a:prstGeom prst="rect">
            <a:avLst/>
          </a:prstGeom>
          <a:blipFill>
            <a:blip r:embed="rId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" name="object 980"/>
          <p:cNvSpPr/>
          <p:nvPr/>
        </p:nvSpPr>
        <p:spPr>
          <a:xfrm>
            <a:off x="2987014" y="3558839"/>
            <a:ext cx="40195" cy="40075"/>
          </a:xfrm>
          <a:prstGeom prst="rect">
            <a:avLst/>
          </a:prstGeom>
          <a:blipFill>
            <a:blip r:embed="rId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" name="object 981"/>
          <p:cNvSpPr/>
          <p:nvPr/>
        </p:nvSpPr>
        <p:spPr>
          <a:xfrm>
            <a:off x="3213810" y="2900883"/>
            <a:ext cx="48603" cy="51735"/>
          </a:xfrm>
          <a:prstGeom prst="rect">
            <a:avLst/>
          </a:prstGeom>
          <a:blipFill>
            <a:blip r:embed="rId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" name="object 982"/>
          <p:cNvSpPr/>
          <p:nvPr/>
        </p:nvSpPr>
        <p:spPr>
          <a:xfrm>
            <a:off x="3399368" y="4072758"/>
            <a:ext cx="59857" cy="62931"/>
          </a:xfrm>
          <a:prstGeom prst="rect">
            <a:avLst/>
          </a:prstGeom>
          <a:blipFill>
            <a:blip r:embed="rId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" name="object 983"/>
          <p:cNvSpPr/>
          <p:nvPr/>
        </p:nvSpPr>
        <p:spPr>
          <a:xfrm>
            <a:off x="3355015" y="4072069"/>
            <a:ext cx="60255" cy="63103"/>
          </a:xfrm>
          <a:prstGeom prst="rect">
            <a:avLst/>
          </a:prstGeom>
          <a:blipFill>
            <a:blip r:embed="rId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" name="object 984"/>
          <p:cNvSpPr/>
          <p:nvPr/>
        </p:nvSpPr>
        <p:spPr>
          <a:xfrm>
            <a:off x="3559112" y="4156736"/>
            <a:ext cx="48779" cy="51911"/>
          </a:xfrm>
          <a:prstGeom prst="rect">
            <a:avLst/>
          </a:prstGeom>
          <a:blipFill>
            <a:blip r:embed="rId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" name="object 985"/>
          <p:cNvSpPr/>
          <p:nvPr/>
        </p:nvSpPr>
        <p:spPr>
          <a:xfrm>
            <a:off x="4410455" y="3889895"/>
            <a:ext cx="26441" cy="28460"/>
          </a:xfrm>
          <a:prstGeom prst="rect">
            <a:avLst/>
          </a:prstGeom>
          <a:blipFill>
            <a:blip r:embed="rId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" name="object 986"/>
          <p:cNvSpPr/>
          <p:nvPr/>
        </p:nvSpPr>
        <p:spPr>
          <a:xfrm>
            <a:off x="4152963" y="3243796"/>
            <a:ext cx="31356" cy="33515"/>
          </a:xfrm>
          <a:prstGeom prst="rect">
            <a:avLst/>
          </a:prstGeom>
          <a:blipFill>
            <a:blip r:embed="rId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" name="object 987"/>
          <p:cNvSpPr/>
          <p:nvPr/>
        </p:nvSpPr>
        <p:spPr>
          <a:xfrm>
            <a:off x="4075493" y="3049384"/>
            <a:ext cx="14008" cy="15176"/>
          </a:xfrm>
          <a:prstGeom prst="rect">
            <a:avLst/>
          </a:prstGeom>
          <a:blipFill>
            <a:blip r:embed="rId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" name="object 988"/>
          <p:cNvSpPr/>
          <p:nvPr/>
        </p:nvSpPr>
        <p:spPr>
          <a:xfrm>
            <a:off x="4544390" y="3595129"/>
            <a:ext cx="15024" cy="16598"/>
          </a:xfrm>
          <a:prstGeom prst="rect">
            <a:avLst/>
          </a:prstGeom>
          <a:blipFill>
            <a:blip r:embed="rId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" name="object 989"/>
          <p:cNvSpPr/>
          <p:nvPr/>
        </p:nvSpPr>
        <p:spPr>
          <a:xfrm>
            <a:off x="4762385" y="3811968"/>
            <a:ext cx="22745" cy="24828"/>
          </a:xfrm>
          <a:prstGeom prst="rect">
            <a:avLst/>
          </a:prstGeom>
          <a:blipFill>
            <a:blip r:embed="rId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" name="object 990"/>
          <p:cNvSpPr/>
          <p:nvPr/>
        </p:nvSpPr>
        <p:spPr>
          <a:xfrm>
            <a:off x="4912104" y="3857194"/>
            <a:ext cx="44324" cy="45785"/>
          </a:xfrm>
          <a:prstGeom prst="rect">
            <a:avLst/>
          </a:prstGeom>
          <a:blipFill>
            <a:blip r:embed="rId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" name="object 991"/>
          <p:cNvSpPr/>
          <p:nvPr/>
        </p:nvSpPr>
        <p:spPr>
          <a:xfrm>
            <a:off x="5484316" y="3993694"/>
            <a:ext cx="40411" cy="40513"/>
          </a:xfrm>
          <a:prstGeom prst="rect">
            <a:avLst/>
          </a:prstGeom>
          <a:blipFill>
            <a:blip r:embed="rId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" name="object 992"/>
          <p:cNvSpPr/>
          <p:nvPr/>
        </p:nvSpPr>
        <p:spPr>
          <a:xfrm>
            <a:off x="5931697" y="3784220"/>
            <a:ext cx="35232" cy="39007"/>
          </a:xfrm>
          <a:prstGeom prst="rect">
            <a:avLst/>
          </a:prstGeom>
          <a:blipFill>
            <a:blip r:embed="rId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" name="object 993"/>
          <p:cNvSpPr/>
          <p:nvPr/>
        </p:nvSpPr>
        <p:spPr>
          <a:xfrm>
            <a:off x="6173253" y="3259633"/>
            <a:ext cx="57709" cy="61281"/>
          </a:xfrm>
          <a:prstGeom prst="rect">
            <a:avLst/>
          </a:prstGeom>
          <a:blipFill>
            <a:blip r:embed="rId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" name="object 994"/>
          <p:cNvSpPr/>
          <p:nvPr/>
        </p:nvSpPr>
        <p:spPr>
          <a:xfrm>
            <a:off x="5710767" y="2528254"/>
            <a:ext cx="75489" cy="80255"/>
          </a:xfrm>
          <a:prstGeom prst="rect">
            <a:avLst/>
          </a:prstGeom>
          <a:blipFill>
            <a:blip r:embed="rId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" name="object 995"/>
          <p:cNvSpPr/>
          <p:nvPr/>
        </p:nvSpPr>
        <p:spPr>
          <a:xfrm>
            <a:off x="6186566" y="2396672"/>
            <a:ext cx="52155" cy="56568"/>
          </a:xfrm>
          <a:prstGeom prst="rect">
            <a:avLst/>
          </a:prstGeom>
          <a:blipFill>
            <a:blip r:embed="rId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" name="object 996"/>
          <p:cNvSpPr/>
          <p:nvPr/>
        </p:nvSpPr>
        <p:spPr>
          <a:xfrm>
            <a:off x="6391050" y="2819300"/>
            <a:ext cx="44052" cy="45508"/>
          </a:xfrm>
          <a:prstGeom prst="rect">
            <a:avLst/>
          </a:prstGeom>
          <a:blipFill>
            <a:blip r:embed="rId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" name="object 997"/>
          <p:cNvSpPr/>
          <p:nvPr/>
        </p:nvSpPr>
        <p:spPr>
          <a:xfrm>
            <a:off x="6617309" y="3659467"/>
            <a:ext cx="17500" cy="18821"/>
          </a:xfrm>
          <a:prstGeom prst="rect">
            <a:avLst/>
          </a:prstGeom>
          <a:blipFill>
            <a:blip r:embed="rId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" name="object 998"/>
          <p:cNvSpPr/>
          <p:nvPr/>
        </p:nvSpPr>
        <p:spPr>
          <a:xfrm>
            <a:off x="6680779" y="3730518"/>
            <a:ext cx="63631" cy="68351"/>
          </a:xfrm>
          <a:prstGeom prst="rect">
            <a:avLst/>
          </a:prstGeom>
          <a:blipFill>
            <a:blip r:embed="rId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" name="object 999"/>
          <p:cNvSpPr/>
          <p:nvPr/>
        </p:nvSpPr>
        <p:spPr>
          <a:xfrm>
            <a:off x="6920229" y="4253460"/>
            <a:ext cx="33096" cy="34871"/>
          </a:xfrm>
          <a:prstGeom prst="rect">
            <a:avLst/>
          </a:prstGeom>
          <a:blipFill>
            <a:blip r:embed="rId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" name="object 1000"/>
          <p:cNvSpPr/>
          <p:nvPr/>
        </p:nvSpPr>
        <p:spPr>
          <a:xfrm>
            <a:off x="5844219" y="3927926"/>
            <a:ext cx="45062" cy="46497"/>
          </a:xfrm>
          <a:prstGeom prst="rect">
            <a:avLst/>
          </a:prstGeom>
          <a:blipFill>
            <a:blip r:embed="rId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" name="object 1001"/>
          <p:cNvSpPr/>
          <p:nvPr/>
        </p:nvSpPr>
        <p:spPr>
          <a:xfrm>
            <a:off x="5280736" y="3557346"/>
            <a:ext cx="18249" cy="19456"/>
          </a:xfrm>
          <a:prstGeom prst="rect">
            <a:avLst/>
          </a:prstGeom>
          <a:blipFill>
            <a:blip r:embed="rId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" name="object 1002"/>
          <p:cNvSpPr/>
          <p:nvPr/>
        </p:nvSpPr>
        <p:spPr>
          <a:xfrm>
            <a:off x="4792738" y="3001645"/>
            <a:ext cx="17335" cy="18643"/>
          </a:xfrm>
          <a:prstGeom prst="rect">
            <a:avLst/>
          </a:prstGeom>
          <a:blipFill>
            <a:blip r:embed="rId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" name="object 1003"/>
          <p:cNvSpPr/>
          <p:nvPr/>
        </p:nvSpPr>
        <p:spPr>
          <a:xfrm>
            <a:off x="4732630" y="2672507"/>
            <a:ext cx="35888" cy="38892"/>
          </a:xfrm>
          <a:prstGeom prst="rect">
            <a:avLst/>
          </a:prstGeom>
          <a:blipFill>
            <a:blip r:embed="rId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" name="object 1004"/>
          <p:cNvSpPr/>
          <p:nvPr/>
        </p:nvSpPr>
        <p:spPr>
          <a:xfrm>
            <a:off x="3914919" y="2518934"/>
            <a:ext cx="67648" cy="73596"/>
          </a:xfrm>
          <a:prstGeom prst="rect">
            <a:avLst/>
          </a:prstGeom>
          <a:blipFill>
            <a:blip r:embed="rId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" name="object 1005"/>
          <p:cNvSpPr/>
          <p:nvPr/>
        </p:nvSpPr>
        <p:spPr>
          <a:xfrm>
            <a:off x="3459708" y="2860417"/>
            <a:ext cx="59321" cy="62729"/>
          </a:xfrm>
          <a:prstGeom prst="rect">
            <a:avLst/>
          </a:prstGeom>
          <a:blipFill>
            <a:blip r:embed="rId1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" name="object 1006"/>
          <p:cNvSpPr/>
          <p:nvPr/>
        </p:nvSpPr>
        <p:spPr>
          <a:xfrm>
            <a:off x="2218400" y="3091004"/>
            <a:ext cx="68514" cy="74605"/>
          </a:xfrm>
          <a:prstGeom prst="rect">
            <a:avLst/>
          </a:prstGeom>
          <a:blipFill>
            <a:blip r:embed="rId1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" name="object 1007"/>
          <p:cNvSpPr/>
          <p:nvPr/>
        </p:nvSpPr>
        <p:spPr>
          <a:xfrm>
            <a:off x="2041220" y="3153994"/>
            <a:ext cx="27279" cy="29743"/>
          </a:xfrm>
          <a:prstGeom prst="rect">
            <a:avLst/>
          </a:prstGeom>
          <a:blipFill>
            <a:blip r:embed="rId1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" name="object 1008"/>
          <p:cNvSpPr/>
          <p:nvPr/>
        </p:nvSpPr>
        <p:spPr>
          <a:xfrm>
            <a:off x="1741119" y="3502063"/>
            <a:ext cx="32651" cy="35687"/>
          </a:xfrm>
          <a:prstGeom prst="rect">
            <a:avLst/>
          </a:prstGeom>
          <a:blipFill>
            <a:blip r:embed="rId1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" name="object 1009"/>
          <p:cNvSpPr/>
          <p:nvPr/>
        </p:nvSpPr>
        <p:spPr>
          <a:xfrm>
            <a:off x="1301851" y="3511829"/>
            <a:ext cx="28409" cy="30695"/>
          </a:xfrm>
          <a:prstGeom prst="rect">
            <a:avLst/>
          </a:prstGeom>
          <a:blipFill>
            <a:blip r:embed="rId1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" name="object 1010"/>
          <p:cNvSpPr/>
          <p:nvPr/>
        </p:nvSpPr>
        <p:spPr>
          <a:xfrm>
            <a:off x="1592465" y="3979507"/>
            <a:ext cx="22428" cy="24650"/>
          </a:xfrm>
          <a:prstGeom prst="rect">
            <a:avLst/>
          </a:prstGeom>
          <a:blipFill>
            <a:blip r:embed="rId1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" name="object 1011"/>
          <p:cNvSpPr/>
          <p:nvPr/>
        </p:nvSpPr>
        <p:spPr>
          <a:xfrm>
            <a:off x="1666417" y="4065803"/>
            <a:ext cx="27863" cy="30187"/>
          </a:xfrm>
          <a:prstGeom prst="rect">
            <a:avLst/>
          </a:prstGeom>
          <a:blipFill>
            <a:blip r:embed="rId1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" name="object 1012"/>
          <p:cNvSpPr/>
          <p:nvPr/>
        </p:nvSpPr>
        <p:spPr>
          <a:xfrm>
            <a:off x="1992198" y="3960241"/>
            <a:ext cx="33578" cy="36817"/>
          </a:xfrm>
          <a:prstGeom prst="rect">
            <a:avLst/>
          </a:prstGeom>
          <a:blipFill>
            <a:blip r:embed="rId1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" name="object 1013"/>
          <p:cNvSpPr/>
          <p:nvPr/>
        </p:nvSpPr>
        <p:spPr>
          <a:xfrm>
            <a:off x="2395584" y="4141326"/>
            <a:ext cx="71520" cy="75737"/>
          </a:xfrm>
          <a:prstGeom prst="rect">
            <a:avLst/>
          </a:prstGeom>
          <a:blipFill>
            <a:blip r:embed="rId1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" name="object 1014"/>
          <p:cNvSpPr/>
          <p:nvPr/>
        </p:nvSpPr>
        <p:spPr>
          <a:xfrm>
            <a:off x="2672425" y="4133115"/>
            <a:ext cx="62617" cy="67715"/>
          </a:xfrm>
          <a:prstGeom prst="rect">
            <a:avLst/>
          </a:prstGeom>
          <a:blipFill>
            <a:blip r:embed="rId1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" name="object 1015"/>
          <p:cNvSpPr/>
          <p:nvPr/>
        </p:nvSpPr>
        <p:spPr>
          <a:xfrm>
            <a:off x="2959285" y="4177645"/>
            <a:ext cx="71709" cy="75694"/>
          </a:xfrm>
          <a:prstGeom prst="rect">
            <a:avLst/>
          </a:prstGeom>
          <a:blipFill>
            <a:blip r:embed="rId1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" name="object 1016"/>
          <p:cNvSpPr/>
          <p:nvPr/>
        </p:nvSpPr>
        <p:spPr>
          <a:xfrm>
            <a:off x="3068442" y="3971261"/>
            <a:ext cx="48925" cy="52048"/>
          </a:xfrm>
          <a:prstGeom prst="rect">
            <a:avLst/>
          </a:prstGeom>
          <a:blipFill>
            <a:blip r:embed="rId1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" name="object 1017"/>
          <p:cNvSpPr/>
          <p:nvPr/>
        </p:nvSpPr>
        <p:spPr>
          <a:xfrm>
            <a:off x="3282602" y="3994891"/>
            <a:ext cx="33621" cy="35402"/>
          </a:xfrm>
          <a:prstGeom prst="rect">
            <a:avLst/>
          </a:prstGeom>
          <a:blipFill>
            <a:blip r:embed="rId1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" name="object 1018"/>
          <p:cNvSpPr/>
          <p:nvPr/>
        </p:nvSpPr>
        <p:spPr>
          <a:xfrm>
            <a:off x="4329950" y="3458413"/>
            <a:ext cx="30175" cy="32727"/>
          </a:xfrm>
          <a:prstGeom prst="rect">
            <a:avLst/>
          </a:prstGeom>
          <a:blipFill>
            <a:blip r:embed="rId1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" name="object 1019"/>
          <p:cNvSpPr/>
          <p:nvPr/>
        </p:nvSpPr>
        <p:spPr>
          <a:xfrm>
            <a:off x="4171655" y="2786836"/>
            <a:ext cx="64455" cy="69123"/>
          </a:xfrm>
          <a:prstGeom prst="rect">
            <a:avLst/>
          </a:prstGeom>
          <a:blipFill>
            <a:blip r:embed="rId1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" name="object 1020"/>
          <p:cNvSpPr/>
          <p:nvPr/>
        </p:nvSpPr>
        <p:spPr>
          <a:xfrm>
            <a:off x="4040846" y="2749411"/>
            <a:ext cx="66574" cy="70887"/>
          </a:xfrm>
          <a:prstGeom prst="rect">
            <a:avLst/>
          </a:prstGeom>
          <a:blipFill>
            <a:blip r:embed="rId1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" name="object 1021"/>
          <p:cNvSpPr/>
          <p:nvPr/>
        </p:nvSpPr>
        <p:spPr>
          <a:xfrm>
            <a:off x="4471138" y="2534655"/>
            <a:ext cx="35951" cy="39003"/>
          </a:xfrm>
          <a:prstGeom prst="rect">
            <a:avLst/>
          </a:prstGeom>
          <a:blipFill>
            <a:blip r:embed="rId1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" name="object 1022"/>
          <p:cNvSpPr/>
          <p:nvPr/>
        </p:nvSpPr>
        <p:spPr>
          <a:xfrm>
            <a:off x="4333780" y="3062445"/>
            <a:ext cx="59924" cy="63147"/>
          </a:xfrm>
          <a:prstGeom prst="rect">
            <a:avLst/>
          </a:prstGeom>
          <a:blipFill>
            <a:blip r:embed="rId1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" name="object 1023"/>
          <p:cNvSpPr/>
          <p:nvPr/>
        </p:nvSpPr>
        <p:spPr>
          <a:xfrm>
            <a:off x="4503597" y="3376108"/>
            <a:ext cx="51447" cy="56176"/>
          </a:xfrm>
          <a:prstGeom prst="rect">
            <a:avLst/>
          </a:prstGeom>
          <a:blipFill>
            <a:blip r:embed="rId1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" name="object 1024"/>
          <p:cNvSpPr/>
          <p:nvPr/>
        </p:nvSpPr>
        <p:spPr>
          <a:xfrm>
            <a:off x="4717780" y="3537503"/>
            <a:ext cx="67351" cy="73481"/>
          </a:xfrm>
          <a:prstGeom prst="rect">
            <a:avLst/>
          </a:prstGeom>
          <a:blipFill>
            <a:blip r:embed="rId1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" name="object 1025"/>
          <p:cNvSpPr/>
          <p:nvPr/>
        </p:nvSpPr>
        <p:spPr>
          <a:xfrm>
            <a:off x="4624207" y="3897616"/>
            <a:ext cx="48871" cy="52128"/>
          </a:xfrm>
          <a:prstGeom prst="rect">
            <a:avLst/>
          </a:prstGeom>
          <a:blipFill>
            <a:blip r:embed="rId1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" name="object 1026"/>
          <p:cNvSpPr/>
          <p:nvPr/>
        </p:nvSpPr>
        <p:spPr>
          <a:xfrm>
            <a:off x="3621620" y="3262757"/>
            <a:ext cx="17068" cy="18326"/>
          </a:xfrm>
          <a:prstGeom prst="rect">
            <a:avLst/>
          </a:prstGeom>
          <a:blipFill>
            <a:blip r:embed="rId1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" name="object 1027"/>
          <p:cNvSpPr/>
          <p:nvPr/>
        </p:nvSpPr>
        <p:spPr>
          <a:xfrm>
            <a:off x="3805835" y="3396665"/>
            <a:ext cx="32548" cy="34382"/>
          </a:xfrm>
          <a:prstGeom prst="rect">
            <a:avLst/>
          </a:prstGeom>
          <a:blipFill>
            <a:blip r:embed="rId1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" name="object 1028"/>
          <p:cNvSpPr/>
          <p:nvPr/>
        </p:nvSpPr>
        <p:spPr>
          <a:xfrm>
            <a:off x="3917700" y="2974205"/>
            <a:ext cx="68334" cy="74388"/>
          </a:xfrm>
          <a:prstGeom prst="rect">
            <a:avLst/>
          </a:prstGeom>
          <a:blipFill>
            <a:blip r:embed="rId1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" name="object 1029"/>
          <p:cNvSpPr/>
          <p:nvPr/>
        </p:nvSpPr>
        <p:spPr>
          <a:xfrm>
            <a:off x="4726740" y="2862727"/>
            <a:ext cx="58988" cy="62188"/>
          </a:xfrm>
          <a:prstGeom prst="rect">
            <a:avLst/>
          </a:prstGeom>
          <a:blipFill>
            <a:blip r:embed="rId1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" name="object 1030"/>
          <p:cNvSpPr/>
          <p:nvPr/>
        </p:nvSpPr>
        <p:spPr>
          <a:xfrm>
            <a:off x="4407476" y="4127599"/>
            <a:ext cx="42527" cy="44542"/>
          </a:xfrm>
          <a:prstGeom prst="rect">
            <a:avLst/>
          </a:prstGeom>
          <a:blipFill>
            <a:blip r:embed="rId1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" name="object 1031"/>
          <p:cNvSpPr/>
          <p:nvPr/>
        </p:nvSpPr>
        <p:spPr>
          <a:xfrm>
            <a:off x="4430387" y="3941208"/>
            <a:ext cx="42527" cy="44435"/>
          </a:xfrm>
          <a:prstGeom prst="rect">
            <a:avLst/>
          </a:prstGeom>
          <a:blipFill>
            <a:blip r:embed="rId1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" name="object 1032"/>
          <p:cNvSpPr/>
          <p:nvPr/>
        </p:nvSpPr>
        <p:spPr>
          <a:xfrm>
            <a:off x="5027456" y="4124831"/>
            <a:ext cx="41443" cy="44030"/>
          </a:xfrm>
          <a:prstGeom prst="rect">
            <a:avLst/>
          </a:prstGeom>
          <a:blipFill>
            <a:blip r:embed="rId1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" name="object 1033"/>
          <p:cNvSpPr/>
          <p:nvPr/>
        </p:nvSpPr>
        <p:spPr>
          <a:xfrm>
            <a:off x="5160695" y="4016654"/>
            <a:ext cx="17805" cy="18961"/>
          </a:xfrm>
          <a:prstGeom prst="rect">
            <a:avLst/>
          </a:prstGeom>
          <a:blipFill>
            <a:blip r:embed="rId1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" name="object 1034"/>
          <p:cNvSpPr/>
          <p:nvPr/>
        </p:nvSpPr>
        <p:spPr>
          <a:xfrm>
            <a:off x="5014505" y="3236976"/>
            <a:ext cx="22898" cy="24968"/>
          </a:xfrm>
          <a:prstGeom prst="rect">
            <a:avLst/>
          </a:prstGeom>
          <a:blipFill>
            <a:blip r:embed="rId1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" name="object 1035"/>
          <p:cNvSpPr/>
          <p:nvPr/>
        </p:nvSpPr>
        <p:spPr>
          <a:xfrm>
            <a:off x="4432363" y="2550424"/>
            <a:ext cx="47853" cy="51335"/>
          </a:xfrm>
          <a:prstGeom prst="rect">
            <a:avLst/>
          </a:prstGeom>
          <a:blipFill>
            <a:blip r:embed="rId1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" name="object 1036"/>
          <p:cNvSpPr/>
          <p:nvPr/>
        </p:nvSpPr>
        <p:spPr>
          <a:xfrm>
            <a:off x="4191003" y="3056959"/>
            <a:ext cx="60601" cy="63714"/>
          </a:xfrm>
          <a:prstGeom prst="rect">
            <a:avLst/>
          </a:prstGeom>
          <a:blipFill>
            <a:blip r:embed="rId1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" name="object 1037"/>
          <p:cNvSpPr/>
          <p:nvPr/>
        </p:nvSpPr>
        <p:spPr>
          <a:xfrm>
            <a:off x="3601408" y="3094610"/>
            <a:ext cx="45129" cy="46409"/>
          </a:xfrm>
          <a:prstGeom prst="rect">
            <a:avLst/>
          </a:prstGeom>
          <a:blipFill>
            <a:blip r:embed="rId1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" name="object 1038"/>
          <p:cNvSpPr/>
          <p:nvPr/>
        </p:nvSpPr>
        <p:spPr>
          <a:xfrm>
            <a:off x="2747651" y="3071256"/>
            <a:ext cx="44227" cy="45688"/>
          </a:xfrm>
          <a:prstGeom prst="rect">
            <a:avLst/>
          </a:prstGeom>
          <a:blipFill>
            <a:blip r:embed="rId1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" name="object 1039"/>
          <p:cNvSpPr/>
          <p:nvPr/>
        </p:nvSpPr>
        <p:spPr>
          <a:xfrm>
            <a:off x="3103359" y="3116389"/>
            <a:ext cx="57073" cy="58857"/>
          </a:xfrm>
          <a:prstGeom prst="rect">
            <a:avLst/>
          </a:prstGeom>
          <a:blipFill>
            <a:blip r:embed="rId1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" name="object 1040"/>
          <p:cNvSpPr/>
          <p:nvPr/>
        </p:nvSpPr>
        <p:spPr>
          <a:xfrm>
            <a:off x="3381730" y="3722344"/>
            <a:ext cx="28003" cy="30365"/>
          </a:xfrm>
          <a:prstGeom prst="rect">
            <a:avLst/>
          </a:prstGeom>
          <a:blipFill>
            <a:blip r:embed="rId1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" name="object 1041"/>
          <p:cNvSpPr/>
          <p:nvPr/>
        </p:nvSpPr>
        <p:spPr>
          <a:xfrm>
            <a:off x="3445332" y="3684740"/>
            <a:ext cx="30810" cy="33515"/>
          </a:xfrm>
          <a:prstGeom prst="rect">
            <a:avLst/>
          </a:prstGeom>
          <a:blipFill>
            <a:blip r:embed="rId1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" name="object 1042"/>
          <p:cNvSpPr/>
          <p:nvPr/>
        </p:nvSpPr>
        <p:spPr>
          <a:xfrm>
            <a:off x="3612448" y="3931336"/>
            <a:ext cx="67198" cy="71324"/>
          </a:xfrm>
          <a:prstGeom prst="rect">
            <a:avLst/>
          </a:prstGeom>
          <a:blipFill>
            <a:blip r:embed="rId1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" name="object 1043"/>
          <p:cNvSpPr/>
          <p:nvPr/>
        </p:nvSpPr>
        <p:spPr>
          <a:xfrm>
            <a:off x="3990230" y="4174346"/>
            <a:ext cx="39746" cy="39566"/>
          </a:xfrm>
          <a:prstGeom prst="rect">
            <a:avLst/>
          </a:prstGeom>
          <a:blipFill>
            <a:blip r:embed="rId1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" name="object 1044"/>
          <p:cNvSpPr/>
          <p:nvPr/>
        </p:nvSpPr>
        <p:spPr>
          <a:xfrm>
            <a:off x="4638751" y="3916944"/>
            <a:ext cx="43230" cy="44660"/>
          </a:xfrm>
          <a:prstGeom prst="rect">
            <a:avLst/>
          </a:prstGeom>
          <a:blipFill>
            <a:blip r:embed="rId1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" name="object 1045"/>
          <p:cNvSpPr/>
          <p:nvPr/>
        </p:nvSpPr>
        <p:spPr>
          <a:xfrm>
            <a:off x="3991181" y="3496762"/>
            <a:ext cx="53082" cy="57286"/>
          </a:xfrm>
          <a:prstGeom prst="rect">
            <a:avLst/>
          </a:prstGeom>
          <a:blipFill>
            <a:blip r:embed="rId1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" name="object 1046"/>
          <p:cNvSpPr/>
          <p:nvPr/>
        </p:nvSpPr>
        <p:spPr>
          <a:xfrm>
            <a:off x="4097223" y="3979977"/>
            <a:ext cx="26403" cy="28321"/>
          </a:xfrm>
          <a:prstGeom prst="rect">
            <a:avLst/>
          </a:prstGeom>
          <a:blipFill>
            <a:blip r:embed="rId1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" name="object 1047"/>
          <p:cNvSpPr/>
          <p:nvPr/>
        </p:nvSpPr>
        <p:spPr>
          <a:xfrm>
            <a:off x="4091614" y="3948791"/>
            <a:ext cx="50820" cy="53435"/>
          </a:xfrm>
          <a:prstGeom prst="rect">
            <a:avLst/>
          </a:prstGeom>
          <a:blipFill>
            <a:blip r:embed="rId1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" name="object 1048"/>
          <p:cNvSpPr/>
          <p:nvPr/>
        </p:nvSpPr>
        <p:spPr>
          <a:xfrm>
            <a:off x="4784852" y="3477857"/>
            <a:ext cx="30213" cy="32385"/>
          </a:xfrm>
          <a:prstGeom prst="rect">
            <a:avLst/>
          </a:prstGeom>
          <a:blipFill>
            <a:blip r:embed="rId1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" name="object 1049"/>
          <p:cNvSpPr/>
          <p:nvPr/>
        </p:nvSpPr>
        <p:spPr>
          <a:xfrm>
            <a:off x="5597359" y="3499053"/>
            <a:ext cx="22605" cy="24472"/>
          </a:xfrm>
          <a:prstGeom prst="rect">
            <a:avLst/>
          </a:prstGeom>
          <a:blipFill>
            <a:blip r:embed="rId1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" name="object 1050"/>
          <p:cNvSpPr/>
          <p:nvPr/>
        </p:nvSpPr>
        <p:spPr>
          <a:xfrm>
            <a:off x="5738012" y="3683965"/>
            <a:ext cx="33108" cy="35877"/>
          </a:xfrm>
          <a:prstGeom prst="rect">
            <a:avLst/>
          </a:prstGeom>
          <a:blipFill>
            <a:blip r:embed="rId1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" name="object 1051"/>
          <p:cNvSpPr/>
          <p:nvPr/>
        </p:nvSpPr>
        <p:spPr>
          <a:xfrm>
            <a:off x="5613121" y="3214889"/>
            <a:ext cx="67398" cy="73459"/>
          </a:xfrm>
          <a:prstGeom prst="rect">
            <a:avLst/>
          </a:prstGeom>
          <a:blipFill>
            <a:blip r:embed="rId1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" name="object 1052"/>
          <p:cNvSpPr/>
          <p:nvPr/>
        </p:nvSpPr>
        <p:spPr>
          <a:xfrm>
            <a:off x="5405311" y="3007625"/>
            <a:ext cx="60006" cy="63217"/>
          </a:xfrm>
          <a:prstGeom prst="rect">
            <a:avLst/>
          </a:prstGeom>
          <a:blipFill>
            <a:blip r:embed="rId1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" name="object 1053"/>
          <p:cNvSpPr/>
          <p:nvPr/>
        </p:nvSpPr>
        <p:spPr>
          <a:xfrm>
            <a:off x="5188125" y="2562020"/>
            <a:ext cx="68696" cy="74960"/>
          </a:xfrm>
          <a:prstGeom prst="rect">
            <a:avLst/>
          </a:prstGeom>
          <a:blipFill>
            <a:blip r:embed="rId1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" name="object 1054"/>
          <p:cNvSpPr/>
          <p:nvPr/>
        </p:nvSpPr>
        <p:spPr>
          <a:xfrm>
            <a:off x="4954183" y="2664863"/>
            <a:ext cx="72590" cy="76156"/>
          </a:xfrm>
          <a:prstGeom prst="rect">
            <a:avLst/>
          </a:prstGeom>
          <a:blipFill>
            <a:blip r:embed="rId1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" name="object 1055"/>
          <p:cNvSpPr/>
          <p:nvPr/>
        </p:nvSpPr>
        <p:spPr>
          <a:xfrm>
            <a:off x="5248605" y="2629248"/>
            <a:ext cx="33883" cy="35325"/>
          </a:xfrm>
          <a:prstGeom prst="rect">
            <a:avLst/>
          </a:prstGeom>
          <a:blipFill>
            <a:blip r:embed="rId1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" name="object 1056"/>
          <p:cNvSpPr/>
          <p:nvPr/>
        </p:nvSpPr>
        <p:spPr>
          <a:xfrm>
            <a:off x="5346331" y="2595687"/>
            <a:ext cx="41237" cy="44015"/>
          </a:xfrm>
          <a:prstGeom prst="rect">
            <a:avLst/>
          </a:prstGeom>
          <a:blipFill>
            <a:blip r:embed="rId1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" name="object 1057"/>
          <p:cNvSpPr/>
          <p:nvPr/>
        </p:nvSpPr>
        <p:spPr>
          <a:xfrm>
            <a:off x="5334115" y="3104279"/>
            <a:ext cx="35469" cy="38870"/>
          </a:xfrm>
          <a:prstGeom prst="rect">
            <a:avLst/>
          </a:prstGeom>
          <a:blipFill>
            <a:blip r:embed="rId1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" name="object 1058"/>
          <p:cNvSpPr/>
          <p:nvPr/>
        </p:nvSpPr>
        <p:spPr>
          <a:xfrm>
            <a:off x="5421707" y="3246639"/>
            <a:ext cx="49744" cy="52863"/>
          </a:xfrm>
          <a:prstGeom prst="rect">
            <a:avLst/>
          </a:prstGeom>
          <a:blipFill>
            <a:blip r:embed="rId1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" name="object 1059"/>
          <p:cNvSpPr/>
          <p:nvPr/>
        </p:nvSpPr>
        <p:spPr>
          <a:xfrm>
            <a:off x="5588889" y="3082252"/>
            <a:ext cx="29629" cy="31775"/>
          </a:xfrm>
          <a:prstGeom prst="rect">
            <a:avLst/>
          </a:prstGeom>
          <a:blipFill>
            <a:blip r:embed="rId1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" name="object 1060"/>
          <p:cNvSpPr/>
          <p:nvPr/>
        </p:nvSpPr>
        <p:spPr>
          <a:xfrm>
            <a:off x="5889447" y="3229711"/>
            <a:ext cx="23914" cy="26098"/>
          </a:xfrm>
          <a:prstGeom prst="rect">
            <a:avLst/>
          </a:prstGeom>
          <a:blipFill>
            <a:blip r:embed="rId1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" name="object 1061"/>
          <p:cNvSpPr/>
          <p:nvPr/>
        </p:nvSpPr>
        <p:spPr>
          <a:xfrm>
            <a:off x="3243148" y="4307611"/>
            <a:ext cx="13982" cy="15049"/>
          </a:xfrm>
          <a:prstGeom prst="rect">
            <a:avLst/>
          </a:prstGeom>
          <a:blipFill>
            <a:blip r:embed="rId1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" name="object 1062"/>
          <p:cNvSpPr/>
          <p:nvPr/>
        </p:nvSpPr>
        <p:spPr>
          <a:xfrm>
            <a:off x="1821370" y="4395813"/>
            <a:ext cx="17957" cy="19596"/>
          </a:xfrm>
          <a:prstGeom prst="rect">
            <a:avLst/>
          </a:prstGeom>
          <a:blipFill>
            <a:blip r:embed="rId1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" name="object 1063"/>
          <p:cNvSpPr/>
          <p:nvPr/>
        </p:nvSpPr>
        <p:spPr>
          <a:xfrm>
            <a:off x="1604591" y="4528623"/>
            <a:ext cx="60518" cy="63593"/>
          </a:xfrm>
          <a:prstGeom prst="rect">
            <a:avLst/>
          </a:prstGeom>
          <a:blipFill>
            <a:blip r:embed="rId1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" name="object 1064"/>
          <p:cNvSpPr/>
          <p:nvPr/>
        </p:nvSpPr>
        <p:spPr>
          <a:xfrm>
            <a:off x="1879072" y="3648545"/>
            <a:ext cx="56966" cy="58741"/>
          </a:xfrm>
          <a:prstGeom prst="rect">
            <a:avLst/>
          </a:prstGeom>
          <a:blipFill>
            <a:blip r:embed="rId1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" name="object 1065"/>
          <p:cNvSpPr/>
          <p:nvPr/>
        </p:nvSpPr>
        <p:spPr>
          <a:xfrm>
            <a:off x="1770824" y="3635485"/>
            <a:ext cx="57417" cy="61423"/>
          </a:xfrm>
          <a:prstGeom prst="rect">
            <a:avLst/>
          </a:prstGeom>
          <a:blipFill>
            <a:blip r:embed="rId1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" name="object 1066"/>
          <p:cNvSpPr/>
          <p:nvPr/>
        </p:nvSpPr>
        <p:spPr>
          <a:xfrm>
            <a:off x="2010560" y="3387806"/>
            <a:ext cx="65241" cy="70057"/>
          </a:xfrm>
          <a:prstGeom prst="rect">
            <a:avLst/>
          </a:prstGeom>
          <a:blipFill>
            <a:blip r:embed="rId1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" name="object 1067"/>
          <p:cNvSpPr/>
          <p:nvPr/>
        </p:nvSpPr>
        <p:spPr>
          <a:xfrm>
            <a:off x="1986229" y="3907904"/>
            <a:ext cx="27711" cy="30060"/>
          </a:xfrm>
          <a:prstGeom prst="rect">
            <a:avLst/>
          </a:prstGeom>
          <a:blipFill>
            <a:blip r:embed="rId1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" name="object 1068"/>
          <p:cNvSpPr/>
          <p:nvPr/>
        </p:nvSpPr>
        <p:spPr>
          <a:xfrm>
            <a:off x="2071434" y="3931297"/>
            <a:ext cx="66991" cy="71387"/>
          </a:xfrm>
          <a:prstGeom prst="rect">
            <a:avLst/>
          </a:prstGeom>
          <a:blipFill>
            <a:blip r:embed="rId1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" name="object 1069"/>
          <p:cNvSpPr/>
          <p:nvPr/>
        </p:nvSpPr>
        <p:spPr>
          <a:xfrm>
            <a:off x="2656400" y="4018952"/>
            <a:ext cx="56700" cy="58582"/>
          </a:xfrm>
          <a:prstGeom prst="rect">
            <a:avLst/>
          </a:prstGeom>
          <a:blipFill>
            <a:blip r:embed="rId1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" name="object 1070"/>
          <p:cNvSpPr/>
          <p:nvPr/>
        </p:nvSpPr>
        <p:spPr>
          <a:xfrm>
            <a:off x="3773315" y="3394538"/>
            <a:ext cx="68142" cy="74348"/>
          </a:xfrm>
          <a:prstGeom prst="rect">
            <a:avLst/>
          </a:prstGeom>
          <a:blipFill>
            <a:blip r:embed="rId1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" name="object 1071"/>
          <p:cNvSpPr/>
          <p:nvPr/>
        </p:nvSpPr>
        <p:spPr>
          <a:xfrm>
            <a:off x="3559813" y="2842117"/>
            <a:ext cx="68208" cy="74137"/>
          </a:xfrm>
          <a:prstGeom prst="rect">
            <a:avLst/>
          </a:prstGeom>
          <a:blipFill>
            <a:blip r:embed="rId1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" name="object 1072"/>
          <p:cNvSpPr/>
          <p:nvPr/>
        </p:nvSpPr>
        <p:spPr>
          <a:xfrm>
            <a:off x="5086354" y="3380170"/>
            <a:ext cx="36114" cy="38797"/>
          </a:xfrm>
          <a:prstGeom prst="rect">
            <a:avLst/>
          </a:prstGeom>
          <a:blipFill>
            <a:blip r:embed="rId1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" name="object 1073"/>
          <p:cNvSpPr/>
          <p:nvPr/>
        </p:nvSpPr>
        <p:spPr>
          <a:xfrm>
            <a:off x="5483129" y="3756829"/>
            <a:ext cx="58556" cy="62031"/>
          </a:xfrm>
          <a:prstGeom prst="rect">
            <a:avLst/>
          </a:prstGeom>
          <a:blipFill>
            <a:blip r:embed="rId1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" name="object 1074"/>
          <p:cNvSpPr/>
          <p:nvPr/>
        </p:nvSpPr>
        <p:spPr>
          <a:xfrm>
            <a:off x="5348846" y="4055220"/>
            <a:ext cx="50063" cy="52935"/>
          </a:xfrm>
          <a:prstGeom prst="rect">
            <a:avLst/>
          </a:prstGeom>
          <a:blipFill>
            <a:blip r:embed="rId1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" name="object 1075"/>
          <p:cNvSpPr/>
          <p:nvPr/>
        </p:nvSpPr>
        <p:spPr>
          <a:xfrm>
            <a:off x="6190228" y="3858964"/>
            <a:ext cx="58996" cy="62325"/>
          </a:xfrm>
          <a:prstGeom prst="rect">
            <a:avLst/>
          </a:prstGeom>
          <a:blipFill>
            <a:blip r:embed="rId1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" name="object 1076"/>
          <p:cNvSpPr/>
          <p:nvPr/>
        </p:nvSpPr>
        <p:spPr>
          <a:xfrm>
            <a:off x="6105502" y="2866236"/>
            <a:ext cx="66837" cy="71091"/>
          </a:xfrm>
          <a:prstGeom prst="rect">
            <a:avLst/>
          </a:prstGeom>
          <a:blipFill>
            <a:blip r:embed="rId1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" name="object 1077"/>
          <p:cNvSpPr/>
          <p:nvPr/>
        </p:nvSpPr>
        <p:spPr>
          <a:xfrm>
            <a:off x="6091072" y="2601608"/>
            <a:ext cx="18389" cy="20243"/>
          </a:xfrm>
          <a:prstGeom prst="rect">
            <a:avLst/>
          </a:prstGeom>
          <a:blipFill>
            <a:blip r:embed="rId1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" name="object 1078"/>
          <p:cNvSpPr/>
          <p:nvPr/>
        </p:nvSpPr>
        <p:spPr>
          <a:xfrm>
            <a:off x="5868109" y="2528946"/>
            <a:ext cx="59120" cy="62157"/>
          </a:xfrm>
          <a:prstGeom prst="rect">
            <a:avLst/>
          </a:prstGeom>
          <a:blipFill>
            <a:blip r:embed="rId1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" name="object 1079"/>
          <p:cNvSpPr/>
          <p:nvPr/>
        </p:nvSpPr>
        <p:spPr>
          <a:xfrm>
            <a:off x="855388" y="3535233"/>
            <a:ext cx="39961" cy="39741"/>
          </a:xfrm>
          <a:prstGeom prst="rect">
            <a:avLst/>
          </a:prstGeom>
          <a:blipFill>
            <a:blip r:embed="rId1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" name="object 1080"/>
          <p:cNvSpPr/>
          <p:nvPr/>
        </p:nvSpPr>
        <p:spPr>
          <a:xfrm>
            <a:off x="1117210" y="3544567"/>
            <a:ext cx="34209" cy="35536"/>
          </a:xfrm>
          <a:prstGeom prst="rect">
            <a:avLst/>
          </a:prstGeom>
          <a:blipFill>
            <a:blip r:embed="rId1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" name="object 1081"/>
          <p:cNvSpPr/>
          <p:nvPr/>
        </p:nvSpPr>
        <p:spPr>
          <a:xfrm>
            <a:off x="1090820" y="3649026"/>
            <a:ext cx="40279" cy="40351"/>
          </a:xfrm>
          <a:prstGeom prst="rect">
            <a:avLst/>
          </a:prstGeom>
          <a:blipFill>
            <a:blip r:embed="rId1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" name="object 1082"/>
          <p:cNvSpPr/>
          <p:nvPr/>
        </p:nvSpPr>
        <p:spPr>
          <a:xfrm>
            <a:off x="1099045" y="3332785"/>
            <a:ext cx="22453" cy="24498"/>
          </a:xfrm>
          <a:prstGeom prst="rect">
            <a:avLst/>
          </a:prstGeom>
          <a:blipFill>
            <a:blip r:embed="rId1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" name="object 1083"/>
          <p:cNvSpPr/>
          <p:nvPr/>
        </p:nvSpPr>
        <p:spPr>
          <a:xfrm>
            <a:off x="815900" y="3417906"/>
            <a:ext cx="33195" cy="34740"/>
          </a:xfrm>
          <a:prstGeom prst="rect">
            <a:avLst/>
          </a:prstGeom>
          <a:blipFill>
            <a:blip r:embed="rId1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" name="object 1084"/>
          <p:cNvSpPr/>
          <p:nvPr/>
        </p:nvSpPr>
        <p:spPr>
          <a:xfrm>
            <a:off x="1384287" y="3408616"/>
            <a:ext cx="33070" cy="36194"/>
          </a:xfrm>
          <a:prstGeom prst="rect">
            <a:avLst/>
          </a:prstGeom>
          <a:blipFill>
            <a:blip r:embed="rId1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" name="object 1085"/>
          <p:cNvSpPr/>
          <p:nvPr/>
        </p:nvSpPr>
        <p:spPr>
          <a:xfrm>
            <a:off x="1301089" y="3440227"/>
            <a:ext cx="13627" cy="15354"/>
          </a:xfrm>
          <a:prstGeom prst="rect">
            <a:avLst/>
          </a:prstGeom>
          <a:blipFill>
            <a:blip r:embed="rId1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" name="object 1086"/>
          <p:cNvSpPr/>
          <p:nvPr/>
        </p:nvSpPr>
        <p:spPr>
          <a:xfrm>
            <a:off x="1396796" y="3514192"/>
            <a:ext cx="24371" cy="26238"/>
          </a:xfrm>
          <a:prstGeom prst="rect">
            <a:avLst/>
          </a:prstGeom>
          <a:blipFill>
            <a:blip r:embed="rId1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" name="object 1087"/>
          <p:cNvSpPr/>
          <p:nvPr/>
        </p:nvSpPr>
        <p:spPr>
          <a:xfrm>
            <a:off x="1449844" y="3738426"/>
            <a:ext cx="34315" cy="35789"/>
          </a:xfrm>
          <a:prstGeom prst="rect">
            <a:avLst/>
          </a:prstGeom>
          <a:blipFill>
            <a:blip r:embed="rId1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" name="object 1088"/>
          <p:cNvSpPr/>
          <p:nvPr/>
        </p:nvSpPr>
        <p:spPr>
          <a:xfrm>
            <a:off x="1394345" y="3969880"/>
            <a:ext cx="32664" cy="35420"/>
          </a:xfrm>
          <a:prstGeom prst="rect">
            <a:avLst/>
          </a:prstGeom>
          <a:blipFill>
            <a:blip r:embed="rId1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" name="object 1089"/>
          <p:cNvSpPr/>
          <p:nvPr/>
        </p:nvSpPr>
        <p:spPr>
          <a:xfrm>
            <a:off x="1369377" y="3696932"/>
            <a:ext cx="16903" cy="18643"/>
          </a:xfrm>
          <a:prstGeom prst="rect">
            <a:avLst/>
          </a:prstGeom>
          <a:blipFill>
            <a:blip r:embed="rId1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" name="object 1090"/>
          <p:cNvSpPr/>
          <p:nvPr/>
        </p:nvSpPr>
        <p:spPr>
          <a:xfrm>
            <a:off x="1236336" y="3584130"/>
            <a:ext cx="33828" cy="35359"/>
          </a:xfrm>
          <a:prstGeom prst="rect">
            <a:avLst/>
          </a:prstGeom>
          <a:blipFill>
            <a:blip r:embed="rId1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" name="object 1091"/>
          <p:cNvSpPr/>
          <p:nvPr/>
        </p:nvSpPr>
        <p:spPr>
          <a:xfrm>
            <a:off x="1326878" y="3423783"/>
            <a:ext cx="33482" cy="35040"/>
          </a:xfrm>
          <a:prstGeom prst="rect">
            <a:avLst/>
          </a:prstGeom>
          <a:blipFill>
            <a:blip r:embed="rId1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" name="object 1092"/>
          <p:cNvSpPr/>
          <p:nvPr/>
        </p:nvSpPr>
        <p:spPr>
          <a:xfrm>
            <a:off x="1502143" y="3351415"/>
            <a:ext cx="26695" cy="28613"/>
          </a:xfrm>
          <a:prstGeom prst="rect">
            <a:avLst/>
          </a:prstGeom>
          <a:blipFill>
            <a:blip r:embed="rId1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" name="object 1093"/>
          <p:cNvSpPr/>
          <p:nvPr/>
        </p:nvSpPr>
        <p:spPr>
          <a:xfrm>
            <a:off x="1583842" y="3469957"/>
            <a:ext cx="21170" cy="22923"/>
          </a:xfrm>
          <a:prstGeom prst="rect">
            <a:avLst/>
          </a:prstGeom>
          <a:blipFill>
            <a:blip r:embed="rId1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" name="object 1094"/>
          <p:cNvSpPr/>
          <p:nvPr/>
        </p:nvSpPr>
        <p:spPr>
          <a:xfrm>
            <a:off x="1577394" y="3578850"/>
            <a:ext cx="40153" cy="39662"/>
          </a:xfrm>
          <a:prstGeom prst="rect">
            <a:avLst/>
          </a:prstGeom>
          <a:blipFill>
            <a:blip r:embed="rId1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" name="object 1095"/>
          <p:cNvSpPr/>
          <p:nvPr/>
        </p:nvSpPr>
        <p:spPr>
          <a:xfrm>
            <a:off x="1668374" y="3600734"/>
            <a:ext cx="35978" cy="38992"/>
          </a:xfrm>
          <a:prstGeom prst="rect">
            <a:avLst/>
          </a:prstGeom>
          <a:blipFill>
            <a:blip r:embed="rId1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" name="object 1096"/>
          <p:cNvSpPr/>
          <p:nvPr/>
        </p:nvSpPr>
        <p:spPr>
          <a:xfrm>
            <a:off x="1813902" y="3761410"/>
            <a:ext cx="16662" cy="18503"/>
          </a:xfrm>
          <a:prstGeom prst="rect">
            <a:avLst/>
          </a:prstGeom>
          <a:blipFill>
            <a:blip r:embed="rId1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" name="object 1097"/>
          <p:cNvSpPr/>
          <p:nvPr/>
        </p:nvSpPr>
        <p:spPr>
          <a:xfrm>
            <a:off x="1691500" y="3494278"/>
            <a:ext cx="23101" cy="25145"/>
          </a:xfrm>
          <a:prstGeom prst="rect">
            <a:avLst/>
          </a:prstGeom>
          <a:blipFill>
            <a:blip r:embed="rId1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" name="object 1098"/>
          <p:cNvSpPr/>
          <p:nvPr/>
        </p:nvSpPr>
        <p:spPr>
          <a:xfrm>
            <a:off x="1616379" y="3429355"/>
            <a:ext cx="13690" cy="14681"/>
          </a:xfrm>
          <a:prstGeom prst="rect">
            <a:avLst/>
          </a:prstGeom>
          <a:blipFill>
            <a:blip r:embed="rId1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" name="object 1099"/>
          <p:cNvSpPr/>
          <p:nvPr/>
        </p:nvSpPr>
        <p:spPr>
          <a:xfrm>
            <a:off x="1646541" y="3318152"/>
            <a:ext cx="36068" cy="39120"/>
          </a:xfrm>
          <a:prstGeom prst="rect">
            <a:avLst/>
          </a:prstGeom>
          <a:blipFill>
            <a:blip r:embed="rId1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" name="object 1100"/>
          <p:cNvSpPr/>
          <p:nvPr/>
        </p:nvSpPr>
        <p:spPr>
          <a:xfrm>
            <a:off x="1842109" y="3353460"/>
            <a:ext cx="30886" cy="33705"/>
          </a:xfrm>
          <a:prstGeom prst="rect">
            <a:avLst/>
          </a:prstGeom>
          <a:blipFill>
            <a:blip r:embed="rId1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" name="object 1101"/>
          <p:cNvSpPr/>
          <p:nvPr/>
        </p:nvSpPr>
        <p:spPr>
          <a:xfrm>
            <a:off x="1914601" y="3387928"/>
            <a:ext cx="24498" cy="26377"/>
          </a:xfrm>
          <a:prstGeom prst="rect">
            <a:avLst/>
          </a:prstGeom>
          <a:blipFill>
            <a:blip r:embed="rId1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" name="object 1102"/>
          <p:cNvSpPr/>
          <p:nvPr/>
        </p:nvSpPr>
        <p:spPr>
          <a:xfrm>
            <a:off x="2004652" y="3592585"/>
            <a:ext cx="34256" cy="35620"/>
          </a:xfrm>
          <a:prstGeom prst="rect">
            <a:avLst/>
          </a:prstGeom>
          <a:blipFill>
            <a:blip r:embed="rId1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" name="object 1103"/>
          <p:cNvSpPr/>
          <p:nvPr/>
        </p:nvSpPr>
        <p:spPr>
          <a:xfrm>
            <a:off x="2180132" y="3495548"/>
            <a:ext cx="27127" cy="29425"/>
          </a:xfrm>
          <a:prstGeom prst="rect">
            <a:avLst/>
          </a:prstGeom>
          <a:blipFill>
            <a:blip r:embed="rId1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" name="object 1104"/>
          <p:cNvSpPr/>
          <p:nvPr/>
        </p:nvSpPr>
        <p:spPr>
          <a:xfrm>
            <a:off x="2151684" y="3472637"/>
            <a:ext cx="8889" cy="9639"/>
          </a:xfrm>
          <a:custGeom>
            <a:avLst/>
            <a:gdLst/>
            <a:ahLst/>
            <a:cxnLst/>
            <a:rect l="l" t="t" r="r" b="b"/>
            <a:pathLst>
              <a:path w="8889" h="9639">
                <a:moveTo>
                  <a:pt x="5968" y="0"/>
                </a:moveTo>
                <a:lnTo>
                  <a:pt x="3797" y="317"/>
                </a:lnTo>
                <a:lnTo>
                  <a:pt x="1422" y="774"/>
                </a:lnTo>
                <a:lnTo>
                  <a:pt x="0" y="3009"/>
                </a:lnTo>
                <a:lnTo>
                  <a:pt x="292" y="5549"/>
                </a:lnTo>
                <a:lnTo>
                  <a:pt x="711" y="7912"/>
                </a:lnTo>
                <a:lnTo>
                  <a:pt x="2781" y="9639"/>
                </a:lnTo>
                <a:lnTo>
                  <a:pt x="5372" y="9182"/>
                </a:lnTo>
                <a:lnTo>
                  <a:pt x="7569" y="8864"/>
                </a:lnTo>
                <a:lnTo>
                  <a:pt x="8889" y="6642"/>
                </a:lnTo>
                <a:lnTo>
                  <a:pt x="8610" y="3822"/>
                </a:lnTo>
                <a:lnTo>
                  <a:pt x="8140" y="1422"/>
                </a:lnTo>
                <a:lnTo>
                  <a:pt x="59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" name="object 1105"/>
          <p:cNvSpPr/>
          <p:nvPr/>
        </p:nvSpPr>
        <p:spPr>
          <a:xfrm>
            <a:off x="2319502" y="3252800"/>
            <a:ext cx="12357" cy="13601"/>
          </a:xfrm>
          <a:prstGeom prst="rect">
            <a:avLst/>
          </a:prstGeom>
          <a:blipFill>
            <a:blip r:embed="rId1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" name="object 1106"/>
          <p:cNvSpPr/>
          <p:nvPr/>
        </p:nvSpPr>
        <p:spPr>
          <a:xfrm>
            <a:off x="2308491" y="3324098"/>
            <a:ext cx="28028" cy="30010"/>
          </a:xfrm>
          <a:prstGeom prst="rect">
            <a:avLst/>
          </a:prstGeom>
          <a:blipFill>
            <a:blip r:embed="rId1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" name="object 1107"/>
          <p:cNvSpPr/>
          <p:nvPr/>
        </p:nvSpPr>
        <p:spPr>
          <a:xfrm>
            <a:off x="2250147" y="3181185"/>
            <a:ext cx="16014" cy="17564"/>
          </a:xfrm>
          <a:prstGeom prst="rect">
            <a:avLst/>
          </a:prstGeom>
          <a:blipFill>
            <a:blip r:embed="rId1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" name="object 1108"/>
          <p:cNvSpPr/>
          <p:nvPr/>
        </p:nvSpPr>
        <p:spPr>
          <a:xfrm>
            <a:off x="2031466" y="3397707"/>
            <a:ext cx="17932" cy="19773"/>
          </a:xfrm>
          <a:prstGeom prst="rect">
            <a:avLst/>
          </a:prstGeom>
          <a:blipFill>
            <a:blip r:embed="rId1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" name="object 1109"/>
          <p:cNvSpPr/>
          <p:nvPr/>
        </p:nvSpPr>
        <p:spPr>
          <a:xfrm>
            <a:off x="2317127" y="3310636"/>
            <a:ext cx="11671" cy="12954"/>
          </a:xfrm>
          <a:prstGeom prst="rect">
            <a:avLst/>
          </a:prstGeom>
          <a:blipFill>
            <a:blip r:embed="rId1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" name="object 1110"/>
          <p:cNvSpPr/>
          <p:nvPr/>
        </p:nvSpPr>
        <p:spPr>
          <a:xfrm>
            <a:off x="2572321" y="3364700"/>
            <a:ext cx="8445" cy="9182"/>
          </a:xfrm>
          <a:custGeom>
            <a:avLst/>
            <a:gdLst/>
            <a:ahLst/>
            <a:cxnLst/>
            <a:rect l="l" t="t" r="r" b="b"/>
            <a:pathLst>
              <a:path w="8445" h="9182">
                <a:moveTo>
                  <a:pt x="5664" y="0"/>
                </a:moveTo>
                <a:lnTo>
                  <a:pt x="3492" y="317"/>
                </a:lnTo>
                <a:lnTo>
                  <a:pt x="1295" y="952"/>
                </a:lnTo>
                <a:lnTo>
                  <a:pt x="0" y="2997"/>
                </a:lnTo>
                <a:lnTo>
                  <a:pt x="254" y="5359"/>
                </a:lnTo>
                <a:lnTo>
                  <a:pt x="596" y="7721"/>
                </a:lnTo>
                <a:lnTo>
                  <a:pt x="2768" y="9182"/>
                </a:lnTo>
                <a:lnTo>
                  <a:pt x="4965" y="8674"/>
                </a:lnTo>
                <a:lnTo>
                  <a:pt x="6959" y="8356"/>
                </a:lnTo>
                <a:lnTo>
                  <a:pt x="8445" y="6134"/>
                </a:lnTo>
                <a:lnTo>
                  <a:pt x="8026" y="3771"/>
                </a:lnTo>
                <a:lnTo>
                  <a:pt x="7721" y="1587"/>
                </a:lnTo>
                <a:lnTo>
                  <a:pt x="56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" name="object 1111"/>
          <p:cNvSpPr/>
          <p:nvPr/>
        </p:nvSpPr>
        <p:spPr>
          <a:xfrm>
            <a:off x="2567355" y="3418129"/>
            <a:ext cx="22021" cy="23863"/>
          </a:xfrm>
          <a:prstGeom prst="rect">
            <a:avLst/>
          </a:prstGeom>
          <a:blipFill>
            <a:blip r:embed="rId1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" name="object 1112"/>
          <p:cNvSpPr/>
          <p:nvPr/>
        </p:nvSpPr>
        <p:spPr>
          <a:xfrm>
            <a:off x="2569002" y="3527270"/>
            <a:ext cx="31602" cy="33866"/>
          </a:xfrm>
          <a:prstGeom prst="rect">
            <a:avLst/>
          </a:prstGeom>
          <a:blipFill>
            <a:blip r:embed="rId1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" name="object 1113"/>
          <p:cNvSpPr/>
          <p:nvPr/>
        </p:nvSpPr>
        <p:spPr>
          <a:xfrm>
            <a:off x="2450604" y="3839019"/>
            <a:ext cx="22631" cy="24511"/>
          </a:xfrm>
          <a:prstGeom prst="rect">
            <a:avLst/>
          </a:prstGeom>
          <a:blipFill>
            <a:blip r:embed="rId1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" name="object 1114"/>
          <p:cNvSpPr/>
          <p:nvPr/>
        </p:nvSpPr>
        <p:spPr>
          <a:xfrm>
            <a:off x="1950059" y="3888308"/>
            <a:ext cx="28168" cy="30365"/>
          </a:xfrm>
          <a:prstGeom prst="rect">
            <a:avLst/>
          </a:prstGeom>
          <a:blipFill>
            <a:blip r:embed="rId1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" name="object 1115"/>
          <p:cNvSpPr/>
          <p:nvPr/>
        </p:nvSpPr>
        <p:spPr>
          <a:xfrm>
            <a:off x="1577721" y="3839654"/>
            <a:ext cx="6121" cy="6642"/>
          </a:xfrm>
          <a:custGeom>
            <a:avLst/>
            <a:gdLst/>
            <a:ahLst/>
            <a:cxnLst/>
            <a:rect l="l" t="t" r="r" b="b"/>
            <a:pathLst>
              <a:path w="6121" h="6642">
                <a:moveTo>
                  <a:pt x="4063" y="0"/>
                </a:moveTo>
                <a:lnTo>
                  <a:pt x="2654" y="317"/>
                </a:lnTo>
                <a:lnTo>
                  <a:pt x="1028" y="622"/>
                </a:lnTo>
                <a:lnTo>
                  <a:pt x="0" y="2184"/>
                </a:lnTo>
                <a:lnTo>
                  <a:pt x="292" y="3784"/>
                </a:lnTo>
                <a:lnTo>
                  <a:pt x="444" y="5499"/>
                </a:lnTo>
                <a:lnTo>
                  <a:pt x="2070" y="6642"/>
                </a:lnTo>
                <a:lnTo>
                  <a:pt x="3784" y="6324"/>
                </a:lnTo>
                <a:lnTo>
                  <a:pt x="5079" y="5994"/>
                </a:lnTo>
                <a:lnTo>
                  <a:pt x="6121" y="4546"/>
                </a:lnTo>
                <a:lnTo>
                  <a:pt x="5841" y="2819"/>
                </a:lnTo>
                <a:lnTo>
                  <a:pt x="5676" y="965"/>
                </a:lnTo>
                <a:lnTo>
                  <a:pt x="40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" name="object 1116"/>
          <p:cNvSpPr/>
          <p:nvPr/>
        </p:nvSpPr>
        <p:spPr>
          <a:xfrm>
            <a:off x="1045781" y="3823691"/>
            <a:ext cx="23342" cy="25095"/>
          </a:xfrm>
          <a:prstGeom prst="rect">
            <a:avLst/>
          </a:prstGeom>
          <a:blipFill>
            <a:blip r:embed="rId1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" name="object 1117"/>
          <p:cNvSpPr/>
          <p:nvPr/>
        </p:nvSpPr>
        <p:spPr>
          <a:xfrm>
            <a:off x="1040650" y="4003523"/>
            <a:ext cx="19113" cy="20739"/>
          </a:xfrm>
          <a:prstGeom prst="rect">
            <a:avLst/>
          </a:prstGeom>
          <a:blipFill>
            <a:blip r:embed="rId1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" name="object 1118"/>
          <p:cNvSpPr/>
          <p:nvPr/>
        </p:nvSpPr>
        <p:spPr>
          <a:xfrm>
            <a:off x="840206" y="4033406"/>
            <a:ext cx="10071" cy="10896"/>
          </a:xfrm>
          <a:custGeom>
            <a:avLst/>
            <a:gdLst/>
            <a:ahLst/>
            <a:cxnLst/>
            <a:rect l="l" t="t" r="r" b="b"/>
            <a:pathLst>
              <a:path w="10071" h="10896">
                <a:moveTo>
                  <a:pt x="6832" y="0"/>
                </a:moveTo>
                <a:lnTo>
                  <a:pt x="4356" y="482"/>
                </a:lnTo>
                <a:lnTo>
                  <a:pt x="1727" y="939"/>
                </a:lnTo>
                <a:lnTo>
                  <a:pt x="0" y="3492"/>
                </a:lnTo>
                <a:lnTo>
                  <a:pt x="457" y="6311"/>
                </a:lnTo>
                <a:lnTo>
                  <a:pt x="888" y="9309"/>
                </a:lnTo>
                <a:lnTo>
                  <a:pt x="3225" y="10896"/>
                </a:lnTo>
                <a:lnTo>
                  <a:pt x="5829" y="10579"/>
                </a:lnTo>
                <a:lnTo>
                  <a:pt x="8610" y="10121"/>
                </a:lnTo>
                <a:lnTo>
                  <a:pt x="10071" y="7442"/>
                </a:lnTo>
                <a:lnTo>
                  <a:pt x="9944" y="4584"/>
                </a:lnTo>
                <a:lnTo>
                  <a:pt x="9194" y="2082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" name="object 1119"/>
          <p:cNvSpPr/>
          <p:nvPr/>
        </p:nvSpPr>
        <p:spPr>
          <a:xfrm>
            <a:off x="790727" y="3751593"/>
            <a:ext cx="29209" cy="31635"/>
          </a:xfrm>
          <a:prstGeom prst="rect">
            <a:avLst/>
          </a:prstGeom>
          <a:blipFill>
            <a:blip r:embed="rId1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" name="object 1120"/>
          <p:cNvSpPr/>
          <p:nvPr/>
        </p:nvSpPr>
        <p:spPr>
          <a:xfrm>
            <a:off x="811161" y="3504235"/>
            <a:ext cx="8597" cy="9194"/>
          </a:xfrm>
          <a:custGeom>
            <a:avLst/>
            <a:gdLst/>
            <a:ahLst/>
            <a:cxnLst/>
            <a:rect l="l" t="t" r="r" b="b"/>
            <a:pathLst>
              <a:path w="8597" h="9194">
                <a:moveTo>
                  <a:pt x="6007" y="0"/>
                </a:moveTo>
                <a:lnTo>
                  <a:pt x="3822" y="190"/>
                </a:lnTo>
                <a:lnTo>
                  <a:pt x="1765" y="952"/>
                </a:lnTo>
                <a:lnTo>
                  <a:pt x="0" y="3187"/>
                </a:lnTo>
                <a:lnTo>
                  <a:pt x="457" y="5410"/>
                </a:lnTo>
                <a:lnTo>
                  <a:pt x="876" y="7924"/>
                </a:lnTo>
                <a:lnTo>
                  <a:pt x="3225" y="9194"/>
                </a:lnTo>
                <a:lnTo>
                  <a:pt x="5245" y="8737"/>
                </a:lnTo>
                <a:lnTo>
                  <a:pt x="7302" y="8407"/>
                </a:lnTo>
                <a:lnTo>
                  <a:pt x="8597" y="6324"/>
                </a:lnTo>
                <a:lnTo>
                  <a:pt x="8343" y="4140"/>
                </a:lnTo>
                <a:lnTo>
                  <a:pt x="7899" y="1600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" name="object 1121"/>
          <p:cNvSpPr/>
          <p:nvPr/>
        </p:nvSpPr>
        <p:spPr>
          <a:xfrm>
            <a:off x="956157" y="3510102"/>
            <a:ext cx="10426" cy="11366"/>
          </a:xfrm>
          <a:custGeom>
            <a:avLst/>
            <a:gdLst/>
            <a:ahLst/>
            <a:cxnLst/>
            <a:rect l="l" t="t" r="r" b="b"/>
            <a:pathLst>
              <a:path w="10426" h="11366">
                <a:moveTo>
                  <a:pt x="7073" y="0"/>
                </a:moveTo>
                <a:lnTo>
                  <a:pt x="4432" y="139"/>
                </a:lnTo>
                <a:lnTo>
                  <a:pt x="1790" y="774"/>
                </a:lnTo>
                <a:lnTo>
                  <a:pt x="0" y="3644"/>
                </a:lnTo>
                <a:lnTo>
                  <a:pt x="342" y="6642"/>
                </a:lnTo>
                <a:lnTo>
                  <a:pt x="774" y="9321"/>
                </a:lnTo>
                <a:lnTo>
                  <a:pt x="3378" y="11366"/>
                </a:lnTo>
                <a:lnTo>
                  <a:pt x="6007" y="10731"/>
                </a:lnTo>
                <a:lnTo>
                  <a:pt x="8483" y="10274"/>
                </a:lnTo>
                <a:lnTo>
                  <a:pt x="10426" y="7594"/>
                </a:lnTo>
                <a:lnTo>
                  <a:pt x="9956" y="4597"/>
                </a:lnTo>
                <a:lnTo>
                  <a:pt x="9499" y="1904"/>
                </a:lnTo>
                <a:lnTo>
                  <a:pt x="7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" name="object 1122"/>
          <p:cNvSpPr/>
          <p:nvPr/>
        </p:nvSpPr>
        <p:spPr>
          <a:xfrm>
            <a:off x="1470913" y="3587712"/>
            <a:ext cx="19977" cy="21971"/>
          </a:xfrm>
          <a:prstGeom prst="rect">
            <a:avLst/>
          </a:prstGeom>
          <a:blipFill>
            <a:blip r:embed="rId1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" name="object 1123"/>
          <p:cNvSpPr/>
          <p:nvPr/>
        </p:nvSpPr>
        <p:spPr>
          <a:xfrm>
            <a:off x="1573326" y="3289630"/>
            <a:ext cx="24498" cy="26555"/>
          </a:xfrm>
          <a:prstGeom prst="rect">
            <a:avLst/>
          </a:prstGeom>
          <a:blipFill>
            <a:blip r:embed="rId1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" name="object 1124"/>
          <p:cNvSpPr/>
          <p:nvPr/>
        </p:nvSpPr>
        <p:spPr>
          <a:xfrm>
            <a:off x="1657083" y="3820693"/>
            <a:ext cx="30365" cy="33007"/>
          </a:xfrm>
          <a:prstGeom prst="rect">
            <a:avLst/>
          </a:prstGeom>
          <a:blipFill>
            <a:blip r:embed="rId1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" name="object 1125"/>
          <p:cNvSpPr/>
          <p:nvPr/>
        </p:nvSpPr>
        <p:spPr>
          <a:xfrm>
            <a:off x="1636953" y="3820516"/>
            <a:ext cx="30467" cy="33045"/>
          </a:xfrm>
          <a:prstGeom prst="rect">
            <a:avLst/>
          </a:prstGeom>
          <a:blipFill>
            <a:blip r:embed="rId1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" name="object 1126"/>
          <p:cNvSpPr/>
          <p:nvPr/>
        </p:nvSpPr>
        <p:spPr>
          <a:xfrm>
            <a:off x="1730044" y="3859263"/>
            <a:ext cx="24498" cy="26530"/>
          </a:xfrm>
          <a:prstGeom prst="rect">
            <a:avLst/>
          </a:prstGeom>
          <a:blipFill>
            <a:blip r:embed="rId1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" name="object 1127"/>
          <p:cNvSpPr/>
          <p:nvPr/>
        </p:nvSpPr>
        <p:spPr>
          <a:xfrm>
            <a:off x="2117407" y="3739756"/>
            <a:ext cx="11937" cy="12953"/>
          </a:xfrm>
          <a:prstGeom prst="rect">
            <a:avLst/>
          </a:prstGeom>
          <a:blipFill>
            <a:blip r:embed="rId1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" name="object 1128"/>
          <p:cNvSpPr/>
          <p:nvPr/>
        </p:nvSpPr>
        <p:spPr>
          <a:xfrm>
            <a:off x="2000834" y="3446577"/>
            <a:ext cx="13969" cy="15328"/>
          </a:xfrm>
          <a:prstGeom prst="rect">
            <a:avLst/>
          </a:prstGeom>
          <a:blipFill>
            <a:blip r:embed="rId1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" name="object 1129"/>
          <p:cNvSpPr/>
          <p:nvPr/>
        </p:nvSpPr>
        <p:spPr>
          <a:xfrm>
            <a:off x="1965655" y="3358515"/>
            <a:ext cx="6299" cy="6819"/>
          </a:xfrm>
          <a:custGeom>
            <a:avLst/>
            <a:gdLst/>
            <a:ahLst/>
            <a:cxnLst/>
            <a:rect l="l" t="t" r="r" b="b"/>
            <a:pathLst>
              <a:path w="6299" h="6819">
                <a:moveTo>
                  <a:pt x="3949" y="0"/>
                </a:moveTo>
                <a:lnTo>
                  <a:pt x="1015" y="635"/>
                </a:lnTo>
                <a:lnTo>
                  <a:pt x="0" y="2362"/>
                </a:lnTo>
                <a:lnTo>
                  <a:pt x="177" y="3949"/>
                </a:lnTo>
                <a:lnTo>
                  <a:pt x="431" y="5689"/>
                </a:lnTo>
                <a:lnTo>
                  <a:pt x="2044" y="6819"/>
                </a:lnTo>
                <a:lnTo>
                  <a:pt x="3619" y="6502"/>
                </a:lnTo>
                <a:lnTo>
                  <a:pt x="5245" y="6311"/>
                </a:lnTo>
                <a:lnTo>
                  <a:pt x="6299" y="4914"/>
                </a:lnTo>
                <a:lnTo>
                  <a:pt x="5740" y="1130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" name="object 1130"/>
          <p:cNvSpPr/>
          <p:nvPr/>
        </p:nvSpPr>
        <p:spPr>
          <a:xfrm>
            <a:off x="2178215" y="3606355"/>
            <a:ext cx="6883" cy="7277"/>
          </a:xfrm>
          <a:custGeom>
            <a:avLst/>
            <a:gdLst/>
            <a:ahLst/>
            <a:cxnLst/>
            <a:rect l="l" t="t" r="r" b="b"/>
            <a:pathLst>
              <a:path w="6883" h="7277">
                <a:moveTo>
                  <a:pt x="4711" y="0"/>
                </a:moveTo>
                <a:lnTo>
                  <a:pt x="2933" y="139"/>
                </a:lnTo>
                <a:lnTo>
                  <a:pt x="1333" y="457"/>
                </a:lnTo>
                <a:lnTo>
                  <a:pt x="0" y="2222"/>
                </a:lnTo>
                <a:lnTo>
                  <a:pt x="342" y="4102"/>
                </a:lnTo>
                <a:lnTo>
                  <a:pt x="596" y="6007"/>
                </a:lnTo>
                <a:lnTo>
                  <a:pt x="2336" y="7277"/>
                </a:lnTo>
                <a:lnTo>
                  <a:pt x="3937" y="6781"/>
                </a:lnTo>
                <a:lnTo>
                  <a:pt x="5702" y="6464"/>
                </a:lnTo>
                <a:lnTo>
                  <a:pt x="6883" y="4914"/>
                </a:lnTo>
                <a:lnTo>
                  <a:pt x="6451" y="2819"/>
                </a:lnTo>
                <a:lnTo>
                  <a:pt x="6286" y="1092"/>
                </a:lnTo>
                <a:lnTo>
                  <a:pt x="47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" name="object 1131"/>
          <p:cNvSpPr/>
          <p:nvPr/>
        </p:nvSpPr>
        <p:spPr>
          <a:xfrm>
            <a:off x="2277186" y="3704666"/>
            <a:ext cx="10147" cy="10909"/>
          </a:xfrm>
          <a:custGeom>
            <a:avLst/>
            <a:gdLst/>
            <a:ahLst/>
            <a:cxnLst/>
            <a:rect l="l" t="t" r="r" b="b"/>
            <a:pathLst>
              <a:path w="10147" h="10909">
                <a:moveTo>
                  <a:pt x="6832" y="0"/>
                </a:moveTo>
                <a:lnTo>
                  <a:pt x="4190" y="177"/>
                </a:lnTo>
                <a:lnTo>
                  <a:pt x="1587" y="762"/>
                </a:lnTo>
                <a:lnTo>
                  <a:pt x="0" y="3492"/>
                </a:lnTo>
                <a:lnTo>
                  <a:pt x="241" y="6311"/>
                </a:lnTo>
                <a:lnTo>
                  <a:pt x="825" y="8991"/>
                </a:lnTo>
                <a:lnTo>
                  <a:pt x="3352" y="10909"/>
                </a:lnTo>
                <a:lnTo>
                  <a:pt x="5943" y="10401"/>
                </a:lnTo>
                <a:lnTo>
                  <a:pt x="8432" y="10134"/>
                </a:lnTo>
                <a:lnTo>
                  <a:pt x="10147" y="7581"/>
                </a:lnTo>
                <a:lnTo>
                  <a:pt x="9893" y="4584"/>
                </a:lnTo>
                <a:lnTo>
                  <a:pt x="9474" y="1727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" name="object 1132"/>
          <p:cNvSpPr/>
          <p:nvPr/>
        </p:nvSpPr>
        <p:spPr>
          <a:xfrm>
            <a:off x="2343251" y="3723157"/>
            <a:ext cx="22910" cy="24828"/>
          </a:xfrm>
          <a:prstGeom prst="rect">
            <a:avLst/>
          </a:prstGeom>
          <a:blipFill>
            <a:blip r:embed="rId1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" name="object 1133"/>
          <p:cNvSpPr/>
          <p:nvPr/>
        </p:nvSpPr>
        <p:spPr>
          <a:xfrm>
            <a:off x="2603550" y="3784778"/>
            <a:ext cx="20231" cy="22148"/>
          </a:xfrm>
          <a:prstGeom prst="rect">
            <a:avLst/>
          </a:prstGeom>
          <a:blipFill>
            <a:blip r:embed="rId1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" name="object 1134"/>
          <p:cNvSpPr/>
          <p:nvPr/>
        </p:nvSpPr>
        <p:spPr>
          <a:xfrm>
            <a:off x="2806014" y="3691065"/>
            <a:ext cx="18262" cy="19913"/>
          </a:xfrm>
          <a:prstGeom prst="rect">
            <a:avLst/>
          </a:prstGeom>
          <a:blipFill>
            <a:blip r:embed="rId1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" name="object 1135"/>
          <p:cNvSpPr/>
          <p:nvPr/>
        </p:nvSpPr>
        <p:spPr>
          <a:xfrm>
            <a:off x="2915615" y="3452584"/>
            <a:ext cx="28879" cy="31292"/>
          </a:xfrm>
          <a:prstGeom prst="rect">
            <a:avLst/>
          </a:prstGeom>
          <a:blipFill>
            <a:blip r:embed="rId1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" name="object 1136"/>
          <p:cNvSpPr/>
          <p:nvPr/>
        </p:nvSpPr>
        <p:spPr>
          <a:xfrm>
            <a:off x="2708331" y="3124047"/>
            <a:ext cx="33052" cy="34512"/>
          </a:xfrm>
          <a:prstGeom prst="rect">
            <a:avLst/>
          </a:prstGeom>
          <a:blipFill>
            <a:blip r:embed="rId1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" name="object 1137"/>
          <p:cNvSpPr/>
          <p:nvPr/>
        </p:nvSpPr>
        <p:spPr>
          <a:xfrm>
            <a:off x="2921139" y="3060929"/>
            <a:ext cx="26695" cy="29044"/>
          </a:xfrm>
          <a:prstGeom prst="rect">
            <a:avLst/>
          </a:prstGeom>
          <a:blipFill>
            <a:blip r:embed="rId1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" name="object 1138"/>
          <p:cNvSpPr/>
          <p:nvPr/>
        </p:nvSpPr>
        <p:spPr>
          <a:xfrm>
            <a:off x="3014065" y="3252483"/>
            <a:ext cx="22783" cy="24637"/>
          </a:xfrm>
          <a:prstGeom prst="rect">
            <a:avLst/>
          </a:prstGeom>
          <a:blipFill>
            <a:blip r:embed="rId1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" name="object 1139"/>
          <p:cNvSpPr/>
          <p:nvPr/>
        </p:nvSpPr>
        <p:spPr>
          <a:xfrm>
            <a:off x="3118688" y="3635273"/>
            <a:ext cx="7569" cy="8559"/>
          </a:xfrm>
          <a:custGeom>
            <a:avLst/>
            <a:gdLst/>
            <a:ahLst/>
            <a:cxnLst/>
            <a:rect l="l" t="t" r="r" b="b"/>
            <a:pathLst>
              <a:path w="7569" h="8559">
                <a:moveTo>
                  <a:pt x="5143" y="0"/>
                </a:moveTo>
                <a:lnTo>
                  <a:pt x="3048" y="469"/>
                </a:lnTo>
                <a:lnTo>
                  <a:pt x="1015" y="774"/>
                </a:lnTo>
                <a:lnTo>
                  <a:pt x="0" y="2679"/>
                </a:lnTo>
                <a:lnTo>
                  <a:pt x="139" y="5054"/>
                </a:lnTo>
                <a:lnTo>
                  <a:pt x="596" y="6959"/>
                </a:lnTo>
                <a:lnTo>
                  <a:pt x="2324" y="8559"/>
                </a:lnTo>
                <a:lnTo>
                  <a:pt x="4381" y="8229"/>
                </a:lnTo>
                <a:lnTo>
                  <a:pt x="6273" y="7734"/>
                </a:lnTo>
                <a:lnTo>
                  <a:pt x="7569" y="5689"/>
                </a:lnTo>
                <a:lnTo>
                  <a:pt x="7327" y="3505"/>
                </a:lnTo>
                <a:lnTo>
                  <a:pt x="6857" y="1587"/>
                </a:lnTo>
                <a:lnTo>
                  <a:pt x="51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" name="object 1140"/>
          <p:cNvSpPr/>
          <p:nvPr/>
        </p:nvSpPr>
        <p:spPr>
          <a:xfrm>
            <a:off x="3145815" y="3665601"/>
            <a:ext cx="31813" cy="34467"/>
          </a:xfrm>
          <a:prstGeom prst="rect">
            <a:avLst/>
          </a:prstGeom>
          <a:blipFill>
            <a:blip r:embed="rId1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" name="object 1141"/>
          <p:cNvSpPr/>
          <p:nvPr/>
        </p:nvSpPr>
        <p:spPr>
          <a:xfrm>
            <a:off x="3254540" y="3903180"/>
            <a:ext cx="17018" cy="18503"/>
          </a:xfrm>
          <a:prstGeom prst="rect">
            <a:avLst/>
          </a:prstGeom>
          <a:blipFill>
            <a:blip r:embed="rId1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" name="object 1142"/>
          <p:cNvSpPr/>
          <p:nvPr/>
        </p:nvSpPr>
        <p:spPr>
          <a:xfrm>
            <a:off x="2766060" y="3755085"/>
            <a:ext cx="23342" cy="25463"/>
          </a:xfrm>
          <a:prstGeom prst="rect">
            <a:avLst/>
          </a:prstGeom>
          <a:blipFill>
            <a:blip r:embed="rId1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" name="object 1143"/>
          <p:cNvSpPr/>
          <p:nvPr/>
        </p:nvSpPr>
        <p:spPr>
          <a:xfrm>
            <a:off x="2512212" y="3588804"/>
            <a:ext cx="8458" cy="9194"/>
          </a:xfrm>
          <a:custGeom>
            <a:avLst/>
            <a:gdLst/>
            <a:ahLst/>
            <a:cxnLst/>
            <a:rect l="l" t="t" r="r" b="b"/>
            <a:pathLst>
              <a:path w="8458" h="9194">
                <a:moveTo>
                  <a:pt x="5549" y="0"/>
                </a:moveTo>
                <a:lnTo>
                  <a:pt x="3365" y="647"/>
                </a:lnTo>
                <a:lnTo>
                  <a:pt x="1435" y="774"/>
                </a:lnTo>
                <a:lnTo>
                  <a:pt x="0" y="3009"/>
                </a:lnTo>
                <a:lnTo>
                  <a:pt x="241" y="5372"/>
                </a:lnTo>
                <a:lnTo>
                  <a:pt x="838" y="7594"/>
                </a:lnTo>
                <a:lnTo>
                  <a:pt x="2781" y="9194"/>
                </a:lnTo>
                <a:lnTo>
                  <a:pt x="5105" y="8686"/>
                </a:lnTo>
                <a:lnTo>
                  <a:pt x="7137" y="8051"/>
                </a:lnTo>
                <a:lnTo>
                  <a:pt x="8458" y="6197"/>
                </a:lnTo>
                <a:lnTo>
                  <a:pt x="7975" y="3784"/>
                </a:lnTo>
                <a:lnTo>
                  <a:pt x="7556" y="1422"/>
                </a:lnTo>
                <a:lnTo>
                  <a:pt x="55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" name="object 1144"/>
          <p:cNvSpPr/>
          <p:nvPr/>
        </p:nvSpPr>
        <p:spPr>
          <a:xfrm>
            <a:off x="2290864" y="3336734"/>
            <a:ext cx="7721" cy="9004"/>
          </a:xfrm>
          <a:custGeom>
            <a:avLst/>
            <a:gdLst/>
            <a:ahLst/>
            <a:cxnLst/>
            <a:rect l="l" t="t" r="r" b="b"/>
            <a:pathLst>
              <a:path w="7721" h="9004">
                <a:moveTo>
                  <a:pt x="5245" y="0"/>
                </a:moveTo>
                <a:lnTo>
                  <a:pt x="3187" y="635"/>
                </a:lnTo>
                <a:lnTo>
                  <a:pt x="1181" y="774"/>
                </a:lnTo>
                <a:lnTo>
                  <a:pt x="0" y="2819"/>
                </a:lnTo>
                <a:lnTo>
                  <a:pt x="165" y="5054"/>
                </a:lnTo>
                <a:lnTo>
                  <a:pt x="596" y="7416"/>
                </a:lnTo>
                <a:lnTo>
                  <a:pt x="2349" y="9004"/>
                </a:lnTo>
                <a:lnTo>
                  <a:pt x="4533" y="8191"/>
                </a:lnTo>
                <a:lnTo>
                  <a:pt x="6426" y="7721"/>
                </a:lnTo>
                <a:lnTo>
                  <a:pt x="7721" y="6007"/>
                </a:lnTo>
                <a:lnTo>
                  <a:pt x="7594" y="3644"/>
                </a:lnTo>
                <a:lnTo>
                  <a:pt x="7124" y="1549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" name="object 1145"/>
          <p:cNvSpPr/>
          <p:nvPr/>
        </p:nvSpPr>
        <p:spPr>
          <a:xfrm>
            <a:off x="2261984" y="3186747"/>
            <a:ext cx="18668" cy="20218"/>
          </a:xfrm>
          <a:prstGeom prst="rect">
            <a:avLst/>
          </a:prstGeom>
          <a:blipFill>
            <a:blip r:embed="rId1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" name="object 1146"/>
          <p:cNvSpPr/>
          <p:nvPr/>
        </p:nvSpPr>
        <p:spPr>
          <a:xfrm>
            <a:off x="1890788" y="3118129"/>
            <a:ext cx="32702" cy="35242"/>
          </a:xfrm>
          <a:prstGeom prst="rect">
            <a:avLst/>
          </a:prstGeom>
          <a:blipFill>
            <a:blip r:embed="rId1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" name="object 1147"/>
          <p:cNvSpPr/>
          <p:nvPr/>
        </p:nvSpPr>
        <p:spPr>
          <a:xfrm>
            <a:off x="1684375" y="3270809"/>
            <a:ext cx="30353" cy="32880"/>
          </a:xfrm>
          <a:prstGeom prst="rect">
            <a:avLst/>
          </a:prstGeom>
          <a:blipFill>
            <a:blip r:embed="rId1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" name="object 1148"/>
          <p:cNvSpPr/>
          <p:nvPr/>
        </p:nvSpPr>
        <p:spPr>
          <a:xfrm>
            <a:off x="1122636" y="3377466"/>
            <a:ext cx="31691" cy="34062"/>
          </a:xfrm>
          <a:prstGeom prst="rect">
            <a:avLst/>
          </a:prstGeom>
          <a:blipFill>
            <a:blip r:embed="rId1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" name="object 1149"/>
          <p:cNvSpPr/>
          <p:nvPr/>
        </p:nvSpPr>
        <p:spPr>
          <a:xfrm>
            <a:off x="1042873" y="3406114"/>
            <a:ext cx="12395" cy="13284"/>
          </a:xfrm>
          <a:prstGeom prst="rect">
            <a:avLst/>
          </a:prstGeom>
          <a:blipFill>
            <a:blip r:embed="rId1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" name="object 1150"/>
          <p:cNvSpPr/>
          <p:nvPr/>
        </p:nvSpPr>
        <p:spPr>
          <a:xfrm>
            <a:off x="906894" y="3563849"/>
            <a:ext cx="14858" cy="16090"/>
          </a:xfrm>
          <a:prstGeom prst="rect">
            <a:avLst/>
          </a:prstGeom>
          <a:blipFill>
            <a:blip r:embed="rId1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" name="object 1151"/>
          <p:cNvSpPr/>
          <p:nvPr/>
        </p:nvSpPr>
        <p:spPr>
          <a:xfrm>
            <a:off x="707453" y="3568255"/>
            <a:ext cx="12852" cy="14236"/>
          </a:xfrm>
          <a:prstGeom prst="rect">
            <a:avLst/>
          </a:prstGeom>
          <a:blipFill>
            <a:blip r:embed="rId1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" name="object 1152"/>
          <p:cNvSpPr/>
          <p:nvPr/>
        </p:nvSpPr>
        <p:spPr>
          <a:xfrm>
            <a:off x="839495" y="3780358"/>
            <a:ext cx="10198" cy="11366"/>
          </a:xfrm>
          <a:prstGeom prst="rect">
            <a:avLst/>
          </a:prstGeom>
          <a:blipFill>
            <a:blip r:embed="rId1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" name="object 1153"/>
          <p:cNvSpPr/>
          <p:nvPr/>
        </p:nvSpPr>
        <p:spPr>
          <a:xfrm>
            <a:off x="872744" y="3819233"/>
            <a:ext cx="12547" cy="14109"/>
          </a:xfrm>
          <a:prstGeom prst="rect">
            <a:avLst/>
          </a:prstGeom>
          <a:blipFill>
            <a:blip r:embed="rId1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" name="object 1154"/>
          <p:cNvSpPr/>
          <p:nvPr/>
        </p:nvSpPr>
        <p:spPr>
          <a:xfrm>
            <a:off x="1020559" y="3771684"/>
            <a:ext cx="15278" cy="16598"/>
          </a:xfrm>
          <a:prstGeom prst="rect">
            <a:avLst/>
          </a:prstGeom>
          <a:blipFill>
            <a:blip r:embed="rId1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" name="object 1155"/>
          <p:cNvSpPr/>
          <p:nvPr/>
        </p:nvSpPr>
        <p:spPr>
          <a:xfrm>
            <a:off x="1203990" y="3854262"/>
            <a:ext cx="32049" cy="34042"/>
          </a:xfrm>
          <a:prstGeom prst="rect">
            <a:avLst/>
          </a:prstGeom>
          <a:blipFill>
            <a:blip r:embed="rId1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" name="object 1156"/>
          <p:cNvSpPr/>
          <p:nvPr/>
        </p:nvSpPr>
        <p:spPr>
          <a:xfrm>
            <a:off x="1327785" y="3848659"/>
            <a:ext cx="31381" cy="33642"/>
          </a:xfrm>
          <a:prstGeom prst="rect">
            <a:avLst/>
          </a:prstGeom>
          <a:blipFill>
            <a:blip r:embed="rId1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" name="object 1157"/>
          <p:cNvSpPr/>
          <p:nvPr/>
        </p:nvSpPr>
        <p:spPr>
          <a:xfrm>
            <a:off x="1459707" y="3870386"/>
            <a:ext cx="31932" cy="34443"/>
          </a:xfrm>
          <a:prstGeom prst="rect">
            <a:avLst/>
          </a:prstGeom>
          <a:blipFill>
            <a:blip r:embed="rId1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" name="object 1158"/>
          <p:cNvSpPr/>
          <p:nvPr/>
        </p:nvSpPr>
        <p:spPr>
          <a:xfrm>
            <a:off x="1507261" y="3775138"/>
            <a:ext cx="24803" cy="26542"/>
          </a:xfrm>
          <a:prstGeom prst="rect">
            <a:avLst/>
          </a:prstGeom>
          <a:blipFill>
            <a:blip r:embed="rId1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" name="object 1159"/>
          <p:cNvSpPr/>
          <p:nvPr/>
        </p:nvSpPr>
        <p:spPr>
          <a:xfrm>
            <a:off x="1604416" y="3785591"/>
            <a:ext cx="17678" cy="19100"/>
          </a:xfrm>
          <a:prstGeom prst="rect">
            <a:avLst/>
          </a:prstGeom>
          <a:blipFill>
            <a:blip r:embed="rId1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" name="object 1160"/>
          <p:cNvSpPr/>
          <p:nvPr/>
        </p:nvSpPr>
        <p:spPr>
          <a:xfrm>
            <a:off x="2080933" y="3544075"/>
            <a:ext cx="13665" cy="14719"/>
          </a:xfrm>
          <a:prstGeom prst="rect">
            <a:avLst/>
          </a:prstGeom>
          <a:blipFill>
            <a:blip r:embed="rId1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" name="object 1161"/>
          <p:cNvSpPr/>
          <p:nvPr/>
        </p:nvSpPr>
        <p:spPr>
          <a:xfrm>
            <a:off x="2007552" y="3237611"/>
            <a:ext cx="32372" cy="34785"/>
          </a:xfrm>
          <a:prstGeom prst="rect">
            <a:avLst/>
          </a:prstGeom>
          <a:blipFill>
            <a:blip r:embed="rId1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" name="object 1162"/>
          <p:cNvSpPr/>
          <p:nvPr/>
        </p:nvSpPr>
        <p:spPr>
          <a:xfrm>
            <a:off x="1948002" y="3220072"/>
            <a:ext cx="33528" cy="36499"/>
          </a:xfrm>
          <a:prstGeom prst="rect">
            <a:avLst/>
          </a:prstGeom>
          <a:blipFill>
            <a:blip r:embed="rId1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" name="object 1163"/>
          <p:cNvSpPr/>
          <p:nvPr/>
        </p:nvSpPr>
        <p:spPr>
          <a:xfrm>
            <a:off x="2143213" y="3123997"/>
            <a:ext cx="18795" cy="20358"/>
          </a:xfrm>
          <a:prstGeom prst="rect">
            <a:avLst/>
          </a:prstGeom>
          <a:blipFill>
            <a:blip r:embed="rId1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" name="object 1164"/>
          <p:cNvSpPr/>
          <p:nvPr/>
        </p:nvSpPr>
        <p:spPr>
          <a:xfrm>
            <a:off x="2080933" y="3362655"/>
            <a:ext cx="30327" cy="32867"/>
          </a:xfrm>
          <a:prstGeom prst="rect">
            <a:avLst/>
          </a:prstGeom>
          <a:blipFill>
            <a:blip r:embed="rId1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" name="object 1165"/>
          <p:cNvSpPr/>
          <p:nvPr/>
        </p:nvSpPr>
        <p:spPr>
          <a:xfrm>
            <a:off x="2157983" y="3505695"/>
            <a:ext cx="26225" cy="27965"/>
          </a:xfrm>
          <a:prstGeom prst="rect">
            <a:avLst/>
          </a:prstGeom>
          <a:blipFill>
            <a:blip r:embed="rId1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" name="object 1166"/>
          <p:cNvSpPr/>
          <p:nvPr/>
        </p:nvSpPr>
        <p:spPr>
          <a:xfrm>
            <a:off x="2254846" y="3578212"/>
            <a:ext cx="32664" cy="37020"/>
          </a:xfrm>
          <a:prstGeom prst="rect">
            <a:avLst/>
          </a:prstGeom>
          <a:blipFill>
            <a:blip r:embed="rId1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" name="object 1167"/>
          <p:cNvSpPr/>
          <p:nvPr/>
        </p:nvSpPr>
        <p:spPr>
          <a:xfrm>
            <a:off x="2212962" y="3741496"/>
            <a:ext cx="24803" cy="27000"/>
          </a:xfrm>
          <a:prstGeom prst="rect">
            <a:avLst/>
          </a:prstGeom>
          <a:blipFill>
            <a:blip r:embed="rId1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" name="object 1168"/>
          <p:cNvSpPr/>
          <p:nvPr/>
        </p:nvSpPr>
        <p:spPr>
          <a:xfrm>
            <a:off x="1759788" y="3455086"/>
            <a:ext cx="7721" cy="8547"/>
          </a:xfrm>
          <a:custGeom>
            <a:avLst/>
            <a:gdLst/>
            <a:ahLst/>
            <a:cxnLst/>
            <a:rect l="l" t="t" r="r" b="b"/>
            <a:pathLst>
              <a:path w="7721" h="8547">
                <a:moveTo>
                  <a:pt x="5245" y="0"/>
                </a:moveTo>
                <a:lnTo>
                  <a:pt x="3365" y="495"/>
                </a:lnTo>
                <a:lnTo>
                  <a:pt x="1181" y="635"/>
                </a:lnTo>
                <a:lnTo>
                  <a:pt x="0" y="2870"/>
                </a:lnTo>
                <a:lnTo>
                  <a:pt x="317" y="5054"/>
                </a:lnTo>
                <a:lnTo>
                  <a:pt x="584" y="7277"/>
                </a:lnTo>
                <a:lnTo>
                  <a:pt x="2641" y="8547"/>
                </a:lnTo>
                <a:lnTo>
                  <a:pt x="6426" y="7912"/>
                </a:lnTo>
                <a:lnTo>
                  <a:pt x="7721" y="5867"/>
                </a:lnTo>
                <a:lnTo>
                  <a:pt x="7188" y="1587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" name="object 1169"/>
          <p:cNvSpPr/>
          <p:nvPr/>
        </p:nvSpPr>
        <p:spPr>
          <a:xfrm>
            <a:off x="1841652" y="3514382"/>
            <a:ext cx="17195" cy="18326"/>
          </a:xfrm>
          <a:prstGeom prst="rect">
            <a:avLst/>
          </a:prstGeom>
          <a:blipFill>
            <a:blip r:embed="rId1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" name="object 1170"/>
          <p:cNvSpPr/>
          <p:nvPr/>
        </p:nvSpPr>
        <p:spPr>
          <a:xfrm>
            <a:off x="1893361" y="3324503"/>
            <a:ext cx="31767" cy="33981"/>
          </a:xfrm>
          <a:prstGeom prst="rect">
            <a:avLst/>
          </a:prstGeom>
          <a:blipFill>
            <a:blip r:embed="rId1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" name="object 1171"/>
          <p:cNvSpPr/>
          <p:nvPr/>
        </p:nvSpPr>
        <p:spPr>
          <a:xfrm>
            <a:off x="2259507" y="3272218"/>
            <a:ext cx="29464" cy="32232"/>
          </a:xfrm>
          <a:prstGeom prst="rect">
            <a:avLst/>
          </a:prstGeom>
          <a:blipFill>
            <a:blip r:embed="rId1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" name="object 1172"/>
          <p:cNvSpPr/>
          <p:nvPr/>
        </p:nvSpPr>
        <p:spPr>
          <a:xfrm>
            <a:off x="2114626" y="3846297"/>
            <a:ext cx="21869" cy="23545"/>
          </a:xfrm>
          <a:prstGeom prst="rect">
            <a:avLst/>
          </a:prstGeom>
          <a:blipFill>
            <a:blip r:embed="rId1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" name="object 1173"/>
          <p:cNvSpPr/>
          <p:nvPr/>
        </p:nvSpPr>
        <p:spPr>
          <a:xfrm>
            <a:off x="2124836" y="3761537"/>
            <a:ext cx="21894" cy="23736"/>
          </a:xfrm>
          <a:prstGeom prst="rect">
            <a:avLst/>
          </a:prstGeom>
          <a:blipFill>
            <a:blip r:embed="rId1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" name="object 1174"/>
          <p:cNvSpPr/>
          <p:nvPr/>
        </p:nvSpPr>
        <p:spPr>
          <a:xfrm>
            <a:off x="2395918" y="3845344"/>
            <a:ext cx="21043" cy="23037"/>
          </a:xfrm>
          <a:prstGeom prst="rect">
            <a:avLst/>
          </a:prstGeom>
          <a:blipFill>
            <a:blip r:embed="rId1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" name="object 1175"/>
          <p:cNvSpPr/>
          <p:nvPr/>
        </p:nvSpPr>
        <p:spPr>
          <a:xfrm>
            <a:off x="2457780" y="3797148"/>
            <a:ext cx="8013" cy="8813"/>
          </a:xfrm>
          <a:custGeom>
            <a:avLst/>
            <a:gdLst/>
            <a:ahLst/>
            <a:cxnLst/>
            <a:rect l="l" t="t" r="r" b="b"/>
            <a:pathLst>
              <a:path w="8013" h="8813">
                <a:moveTo>
                  <a:pt x="5410" y="0"/>
                </a:moveTo>
                <a:lnTo>
                  <a:pt x="3352" y="584"/>
                </a:lnTo>
                <a:lnTo>
                  <a:pt x="1473" y="888"/>
                </a:lnTo>
                <a:lnTo>
                  <a:pt x="0" y="2997"/>
                </a:lnTo>
                <a:lnTo>
                  <a:pt x="292" y="5181"/>
                </a:lnTo>
                <a:lnTo>
                  <a:pt x="711" y="7404"/>
                </a:lnTo>
                <a:lnTo>
                  <a:pt x="2654" y="8813"/>
                </a:lnTo>
                <a:lnTo>
                  <a:pt x="4660" y="8356"/>
                </a:lnTo>
                <a:lnTo>
                  <a:pt x="6692" y="8039"/>
                </a:lnTo>
                <a:lnTo>
                  <a:pt x="8013" y="6121"/>
                </a:lnTo>
                <a:lnTo>
                  <a:pt x="7848" y="3771"/>
                </a:lnTo>
                <a:lnTo>
                  <a:pt x="7264" y="1727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" name="object 1176"/>
          <p:cNvSpPr/>
          <p:nvPr/>
        </p:nvSpPr>
        <p:spPr>
          <a:xfrm>
            <a:off x="2391384" y="3443541"/>
            <a:ext cx="10375" cy="11404"/>
          </a:xfrm>
          <a:custGeom>
            <a:avLst/>
            <a:gdLst/>
            <a:ahLst/>
            <a:cxnLst/>
            <a:rect l="l" t="t" r="r" b="b"/>
            <a:pathLst>
              <a:path w="10375" h="11404">
                <a:moveTo>
                  <a:pt x="7175" y="0"/>
                </a:moveTo>
                <a:lnTo>
                  <a:pt x="4533" y="495"/>
                </a:lnTo>
                <a:lnTo>
                  <a:pt x="1892" y="1130"/>
                </a:lnTo>
                <a:lnTo>
                  <a:pt x="0" y="3822"/>
                </a:lnTo>
                <a:lnTo>
                  <a:pt x="711" y="6629"/>
                </a:lnTo>
                <a:lnTo>
                  <a:pt x="1041" y="9499"/>
                </a:lnTo>
                <a:lnTo>
                  <a:pt x="3352" y="11404"/>
                </a:lnTo>
                <a:lnTo>
                  <a:pt x="6121" y="11087"/>
                </a:lnTo>
                <a:lnTo>
                  <a:pt x="8762" y="10452"/>
                </a:lnTo>
                <a:lnTo>
                  <a:pt x="10375" y="7772"/>
                </a:lnTo>
                <a:lnTo>
                  <a:pt x="9956" y="5092"/>
                </a:lnTo>
                <a:lnTo>
                  <a:pt x="9486" y="1904"/>
                </a:lnTo>
                <a:lnTo>
                  <a:pt x="7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" name="object 1177"/>
          <p:cNvSpPr/>
          <p:nvPr/>
        </p:nvSpPr>
        <p:spPr>
          <a:xfrm>
            <a:off x="2126170" y="3130626"/>
            <a:ext cx="24053" cy="26060"/>
          </a:xfrm>
          <a:prstGeom prst="rect">
            <a:avLst/>
          </a:prstGeom>
          <a:blipFill>
            <a:blip r:embed="rId1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" name="object 1178"/>
          <p:cNvSpPr/>
          <p:nvPr/>
        </p:nvSpPr>
        <p:spPr>
          <a:xfrm>
            <a:off x="2015858" y="3360103"/>
            <a:ext cx="31076" cy="33515"/>
          </a:xfrm>
          <a:prstGeom prst="rect">
            <a:avLst/>
          </a:prstGeom>
          <a:blipFill>
            <a:blip r:embed="rId1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" name="object 1179"/>
          <p:cNvSpPr/>
          <p:nvPr/>
        </p:nvSpPr>
        <p:spPr>
          <a:xfrm>
            <a:off x="1748713" y="3377336"/>
            <a:ext cx="23215" cy="25285"/>
          </a:xfrm>
          <a:prstGeom prst="rect">
            <a:avLst/>
          </a:prstGeom>
          <a:blipFill>
            <a:blip r:embed="rId1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" name="object 1180"/>
          <p:cNvSpPr/>
          <p:nvPr/>
        </p:nvSpPr>
        <p:spPr>
          <a:xfrm>
            <a:off x="1361630" y="3366744"/>
            <a:ext cx="22910" cy="24815"/>
          </a:xfrm>
          <a:prstGeom prst="rect">
            <a:avLst/>
          </a:prstGeom>
          <a:blipFill>
            <a:blip r:embed="rId1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" name="object 1181"/>
          <p:cNvSpPr/>
          <p:nvPr/>
        </p:nvSpPr>
        <p:spPr>
          <a:xfrm>
            <a:off x="1522996" y="3386518"/>
            <a:ext cx="28752" cy="31102"/>
          </a:xfrm>
          <a:prstGeom prst="rect">
            <a:avLst/>
          </a:prstGeom>
          <a:blipFill>
            <a:blip r:embed="rId1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" name="object 1182"/>
          <p:cNvSpPr/>
          <p:nvPr/>
        </p:nvSpPr>
        <p:spPr>
          <a:xfrm>
            <a:off x="1650974" y="3663747"/>
            <a:ext cx="12661" cy="13906"/>
          </a:xfrm>
          <a:prstGeom prst="rect">
            <a:avLst/>
          </a:prstGeom>
          <a:blipFill>
            <a:blip r:embed="rId1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" name="object 1183"/>
          <p:cNvSpPr/>
          <p:nvPr/>
        </p:nvSpPr>
        <p:spPr>
          <a:xfrm>
            <a:off x="1679663" y="3646957"/>
            <a:ext cx="14033" cy="14871"/>
          </a:xfrm>
          <a:prstGeom prst="rect">
            <a:avLst/>
          </a:prstGeom>
          <a:blipFill>
            <a:blip r:embed="rId1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" name="object 1184"/>
          <p:cNvSpPr/>
          <p:nvPr/>
        </p:nvSpPr>
        <p:spPr>
          <a:xfrm>
            <a:off x="1753679" y="3756177"/>
            <a:ext cx="33870" cy="36690"/>
          </a:xfrm>
          <a:prstGeom prst="rect">
            <a:avLst/>
          </a:prstGeom>
          <a:blipFill>
            <a:blip r:embed="rId1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" name="object 1185"/>
          <p:cNvSpPr/>
          <p:nvPr/>
        </p:nvSpPr>
        <p:spPr>
          <a:xfrm>
            <a:off x="1925942" y="3866972"/>
            <a:ext cx="19875" cy="21336"/>
          </a:xfrm>
          <a:prstGeom prst="rect">
            <a:avLst/>
          </a:prstGeom>
          <a:blipFill>
            <a:blip r:embed="rId1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" name="object 1186"/>
          <p:cNvSpPr/>
          <p:nvPr/>
        </p:nvSpPr>
        <p:spPr>
          <a:xfrm>
            <a:off x="2219388" y="3750488"/>
            <a:ext cx="22148" cy="23875"/>
          </a:xfrm>
          <a:prstGeom prst="rect">
            <a:avLst/>
          </a:prstGeom>
          <a:blipFill>
            <a:blip r:embed="rId1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" name="object 1187"/>
          <p:cNvSpPr/>
          <p:nvPr/>
        </p:nvSpPr>
        <p:spPr>
          <a:xfrm>
            <a:off x="1925370" y="3559899"/>
            <a:ext cx="27025" cy="29362"/>
          </a:xfrm>
          <a:prstGeom prst="rect">
            <a:avLst/>
          </a:prstGeom>
          <a:blipFill>
            <a:blip r:embed="rId1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" name="object 1188"/>
          <p:cNvSpPr/>
          <p:nvPr/>
        </p:nvSpPr>
        <p:spPr>
          <a:xfrm>
            <a:off x="1975586" y="3780866"/>
            <a:ext cx="11823" cy="12954"/>
          </a:xfrm>
          <a:prstGeom prst="rect">
            <a:avLst/>
          </a:prstGeom>
          <a:blipFill>
            <a:blip r:embed="rId1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" name="object 1189"/>
          <p:cNvSpPr/>
          <p:nvPr/>
        </p:nvSpPr>
        <p:spPr>
          <a:xfrm>
            <a:off x="1971039" y="3764407"/>
            <a:ext cx="25996" cy="27825"/>
          </a:xfrm>
          <a:prstGeom prst="rect">
            <a:avLst/>
          </a:prstGeom>
          <a:blipFill>
            <a:blip r:embed="rId1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" name="object 1190"/>
          <p:cNvSpPr/>
          <p:nvPr/>
        </p:nvSpPr>
        <p:spPr>
          <a:xfrm>
            <a:off x="2287079" y="3553066"/>
            <a:ext cx="14020" cy="14554"/>
          </a:xfrm>
          <a:prstGeom prst="rect">
            <a:avLst/>
          </a:prstGeom>
          <a:blipFill>
            <a:blip r:embed="rId1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" name="object 1191"/>
          <p:cNvSpPr/>
          <p:nvPr/>
        </p:nvSpPr>
        <p:spPr>
          <a:xfrm>
            <a:off x="2655938" y="3562439"/>
            <a:ext cx="10020" cy="11188"/>
          </a:xfrm>
          <a:prstGeom prst="rect">
            <a:avLst/>
          </a:prstGeom>
          <a:blipFill>
            <a:blip r:embed="rId1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" name="object 1192"/>
          <p:cNvSpPr/>
          <p:nvPr/>
        </p:nvSpPr>
        <p:spPr>
          <a:xfrm>
            <a:off x="2719793" y="3646513"/>
            <a:ext cx="14871" cy="16090"/>
          </a:xfrm>
          <a:prstGeom prst="rect">
            <a:avLst/>
          </a:prstGeom>
          <a:blipFill>
            <a:blip r:embed="rId1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" name="object 1193"/>
          <p:cNvSpPr/>
          <p:nvPr/>
        </p:nvSpPr>
        <p:spPr>
          <a:xfrm>
            <a:off x="2661005" y="3432175"/>
            <a:ext cx="33883" cy="36690"/>
          </a:xfrm>
          <a:prstGeom prst="rect">
            <a:avLst/>
          </a:prstGeom>
          <a:blipFill>
            <a:blip r:embed="rId1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" name="object 1194"/>
          <p:cNvSpPr/>
          <p:nvPr/>
        </p:nvSpPr>
        <p:spPr>
          <a:xfrm>
            <a:off x="2566911" y="3337636"/>
            <a:ext cx="30352" cy="32931"/>
          </a:xfrm>
          <a:prstGeom prst="rect">
            <a:avLst/>
          </a:prstGeom>
          <a:blipFill>
            <a:blip r:embed="rId1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" name="object 1195"/>
          <p:cNvSpPr/>
          <p:nvPr/>
        </p:nvSpPr>
        <p:spPr>
          <a:xfrm>
            <a:off x="2469600" y="3137536"/>
            <a:ext cx="31614" cy="34117"/>
          </a:xfrm>
          <a:prstGeom prst="rect">
            <a:avLst/>
          </a:prstGeom>
          <a:blipFill>
            <a:blip r:embed="rId1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" name="object 1196"/>
          <p:cNvSpPr/>
          <p:nvPr/>
        </p:nvSpPr>
        <p:spPr>
          <a:xfrm>
            <a:off x="2364563" y="3184632"/>
            <a:ext cx="32523" cy="34331"/>
          </a:xfrm>
          <a:prstGeom prst="rect">
            <a:avLst/>
          </a:prstGeom>
          <a:blipFill>
            <a:blip r:embed="rId1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" name="object 1197"/>
          <p:cNvSpPr/>
          <p:nvPr/>
        </p:nvSpPr>
        <p:spPr>
          <a:xfrm>
            <a:off x="2496146" y="3166326"/>
            <a:ext cx="17665" cy="19138"/>
          </a:xfrm>
          <a:prstGeom prst="rect">
            <a:avLst/>
          </a:prstGeom>
          <a:blipFill>
            <a:blip r:embed="rId1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" name="object 1198"/>
          <p:cNvSpPr/>
          <p:nvPr/>
        </p:nvSpPr>
        <p:spPr>
          <a:xfrm>
            <a:off x="2540507" y="3151492"/>
            <a:ext cx="21158" cy="23063"/>
          </a:xfrm>
          <a:prstGeom prst="rect">
            <a:avLst/>
          </a:prstGeom>
          <a:blipFill>
            <a:blip r:embed="rId1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" name="object 1199"/>
          <p:cNvSpPr/>
          <p:nvPr/>
        </p:nvSpPr>
        <p:spPr>
          <a:xfrm>
            <a:off x="2534805" y="3382569"/>
            <a:ext cx="18554" cy="20053"/>
          </a:xfrm>
          <a:prstGeom prst="rect">
            <a:avLst/>
          </a:prstGeom>
          <a:blipFill>
            <a:blip r:embed="rId1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" name="object 1200"/>
          <p:cNvSpPr/>
          <p:nvPr/>
        </p:nvSpPr>
        <p:spPr>
          <a:xfrm>
            <a:off x="2574340" y="3446081"/>
            <a:ext cx="25514" cy="27508"/>
          </a:xfrm>
          <a:prstGeom prst="rect">
            <a:avLst/>
          </a:prstGeom>
          <a:blipFill>
            <a:blip r:embed="rId1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" name="object 1201"/>
          <p:cNvSpPr/>
          <p:nvPr/>
        </p:nvSpPr>
        <p:spPr>
          <a:xfrm>
            <a:off x="2652102" y="3373565"/>
            <a:ext cx="13309" cy="14503"/>
          </a:xfrm>
          <a:prstGeom prst="rect">
            <a:avLst/>
          </a:prstGeom>
          <a:blipFill>
            <a:blip r:embed="rId1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" name="object 1202"/>
          <p:cNvSpPr/>
          <p:nvPr/>
        </p:nvSpPr>
        <p:spPr>
          <a:xfrm>
            <a:off x="2788234" y="3440227"/>
            <a:ext cx="11061" cy="11861"/>
          </a:xfrm>
          <a:prstGeom prst="rect">
            <a:avLst/>
          </a:prstGeom>
          <a:blipFill>
            <a:blip r:embed="rId1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" name="object 1203"/>
          <p:cNvSpPr/>
          <p:nvPr/>
        </p:nvSpPr>
        <p:spPr>
          <a:xfrm>
            <a:off x="1588223" y="3929088"/>
            <a:ext cx="6134" cy="7137"/>
          </a:xfrm>
          <a:custGeom>
            <a:avLst/>
            <a:gdLst/>
            <a:ahLst/>
            <a:cxnLst/>
            <a:rect l="l" t="t" r="r" b="b"/>
            <a:pathLst>
              <a:path w="6134" h="7137">
                <a:moveTo>
                  <a:pt x="4241" y="0"/>
                </a:moveTo>
                <a:lnTo>
                  <a:pt x="2463" y="508"/>
                </a:lnTo>
                <a:lnTo>
                  <a:pt x="876" y="508"/>
                </a:lnTo>
                <a:lnTo>
                  <a:pt x="0" y="2362"/>
                </a:lnTo>
                <a:lnTo>
                  <a:pt x="279" y="5867"/>
                </a:lnTo>
                <a:lnTo>
                  <a:pt x="1879" y="7137"/>
                </a:lnTo>
                <a:lnTo>
                  <a:pt x="3822" y="6819"/>
                </a:lnTo>
                <a:lnTo>
                  <a:pt x="5232" y="6489"/>
                </a:lnTo>
                <a:lnTo>
                  <a:pt x="6134" y="4737"/>
                </a:lnTo>
                <a:lnTo>
                  <a:pt x="5994" y="2857"/>
                </a:lnTo>
                <a:lnTo>
                  <a:pt x="5664" y="1270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" name="object 1204"/>
          <p:cNvSpPr/>
          <p:nvPr/>
        </p:nvSpPr>
        <p:spPr>
          <a:xfrm>
            <a:off x="943089" y="3969410"/>
            <a:ext cx="8293" cy="8826"/>
          </a:xfrm>
          <a:custGeom>
            <a:avLst/>
            <a:gdLst/>
            <a:ahLst/>
            <a:cxnLst/>
            <a:rect l="l" t="t" r="r" b="b"/>
            <a:pathLst>
              <a:path w="8293" h="8826">
                <a:moveTo>
                  <a:pt x="5359" y="0"/>
                </a:moveTo>
                <a:lnTo>
                  <a:pt x="3467" y="330"/>
                </a:lnTo>
                <a:lnTo>
                  <a:pt x="1409" y="596"/>
                </a:lnTo>
                <a:lnTo>
                  <a:pt x="0" y="2692"/>
                </a:lnTo>
                <a:lnTo>
                  <a:pt x="241" y="5054"/>
                </a:lnTo>
                <a:lnTo>
                  <a:pt x="825" y="7238"/>
                </a:lnTo>
                <a:lnTo>
                  <a:pt x="2768" y="8826"/>
                </a:lnTo>
                <a:lnTo>
                  <a:pt x="4775" y="8382"/>
                </a:lnTo>
                <a:lnTo>
                  <a:pt x="6972" y="8051"/>
                </a:lnTo>
                <a:lnTo>
                  <a:pt x="8293" y="5816"/>
                </a:lnTo>
                <a:lnTo>
                  <a:pt x="8013" y="3784"/>
                </a:lnTo>
                <a:lnTo>
                  <a:pt x="7416" y="1092"/>
                </a:lnTo>
                <a:lnTo>
                  <a:pt x="53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" name="object 1205"/>
          <p:cNvSpPr/>
          <p:nvPr/>
        </p:nvSpPr>
        <p:spPr>
          <a:xfrm>
            <a:off x="842835" y="4027703"/>
            <a:ext cx="30645" cy="33058"/>
          </a:xfrm>
          <a:prstGeom prst="rect">
            <a:avLst/>
          </a:prstGeom>
          <a:blipFill>
            <a:blip r:embed="rId1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" name="object 1206"/>
          <p:cNvSpPr/>
          <p:nvPr/>
        </p:nvSpPr>
        <p:spPr>
          <a:xfrm>
            <a:off x="967714" y="3628009"/>
            <a:ext cx="28575" cy="31140"/>
          </a:xfrm>
          <a:prstGeom prst="rect">
            <a:avLst/>
          </a:prstGeom>
          <a:blipFill>
            <a:blip r:embed="rId1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" name="object 1207"/>
          <p:cNvSpPr/>
          <p:nvPr/>
        </p:nvSpPr>
        <p:spPr>
          <a:xfrm>
            <a:off x="918565" y="3622954"/>
            <a:ext cx="28714" cy="31457"/>
          </a:xfrm>
          <a:prstGeom prst="rect">
            <a:avLst/>
          </a:prstGeom>
          <a:blipFill>
            <a:blip r:embed="rId1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" name="object 1208"/>
          <p:cNvSpPr/>
          <p:nvPr/>
        </p:nvSpPr>
        <p:spPr>
          <a:xfrm>
            <a:off x="1027277" y="3510102"/>
            <a:ext cx="32829" cy="35420"/>
          </a:xfrm>
          <a:prstGeom prst="rect">
            <a:avLst/>
          </a:prstGeom>
          <a:blipFill>
            <a:blip r:embed="rId1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" name="object 1209"/>
          <p:cNvSpPr/>
          <p:nvPr/>
        </p:nvSpPr>
        <p:spPr>
          <a:xfrm>
            <a:off x="1017790" y="3747808"/>
            <a:ext cx="12661" cy="13906"/>
          </a:xfrm>
          <a:prstGeom prst="rect">
            <a:avLst/>
          </a:prstGeom>
          <a:blipFill>
            <a:blip r:embed="rId1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" name="object 1210"/>
          <p:cNvSpPr/>
          <p:nvPr/>
        </p:nvSpPr>
        <p:spPr>
          <a:xfrm>
            <a:off x="1054696" y="3756177"/>
            <a:ext cx="33680" cy="36829"/>
          </a:xfrm>
          <a:prstGeom prst="rect">
            <a:avLst/>
          </a:prstGeom>
          <a:blipFill>
            <a:blip r:embed="rId1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" name="object 1211"/>
          <p:cNvSpPr/>
          <p:nvPr/>
        </p:nvSpPr>
        <p:spPr>
          <a:xfrm>
            <a:off x="1320368" y="3795865"/>
            <a:ext cx="28575" cy="31280"/>
          </a:xfrm>
          <a:prstGeom prst="rect">
            <a:avLst/>
          </a:prstGeom>
          <a:blipFill>
            <a:blip r:embed="rId1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" name="object 1212"/>
          <p:cNvSpPr/>
          <p:nvPr/>
        </p:nvSpPr>
        <p:spPr>
          <a:xfrm>
            <a:off x="1828141" y="3515197"/>
            <a:ext cx="31176" cy="33892"/>
          </a:xfrm>
          <a:prstGeom prst="rect">
            <a:avLst/>
          </a:prstGeom>
          <a:blipFill>
            <a:blip r:embed="rId1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" name="object 1213"/>
          <p:cNvSpPr/>
          <p:nvPr/>
        </p:nvSpPr>
        <p:spPr>
          <a:xfrm>
            <a:off x="1730971" y="3264636"/>
            <a:ext cx="31585" cy="33693"/>
          </a:xfrm>
          <a:prstGeom prst="rect">
            <a:avLst/>
          </a:prstGeom>
          <a:blipFill>
            <a:blip r:embed="rId1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" name="object 1214"/>
          <p:cNvSpPr/>
          <p:nvPr/>
        </p:nvSpPr>
        <p:spPr>
          <a:xfrm>
            <a:off x="2422486" y="3507422"/>
            <a:ext cx="18630" cy="20548"/>
          </a:xfrm>
          <a:prstGeom prst="rect">
            <a:avLst/>
          </a:prstGeom>
          <a:blipFill>
            <a:blip r:embed="rId1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" name="object 1215"/>
          <p:cNvSpPr/>
          <p:nvPr/>
        </p:nvSpPr>
        <p:spPr>
          <a:xfrm>
            <a:off x="2602204" y="3677793"/>
            <a:ext cx="29629" cy="32092"/>
          </a:xfrm>
          <a:prstGeom prst="rect">
            <a:avLst/>
          </a:prstGeom>
          <a:blipFill>
            <a:blip r:embed="rId1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" name="object 1216"/>
          <p:cNvSpPr/>
          <p:nvPr/>
        </p:nvSpPr>
        <p:spPr>
          <a:xfrm>
            <a:off x="2541523" y="3812921"/>
            <a:ext cx="25387" cy="27508"/>
          </a:xfrm>
          <a:prstGeom prst="rect">
            <a:avLst/>
          </a:prstGeom>
          <a:blipFill>
            <a:blip r:embed="rId1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" name="object 1217"/>
          <p:cNvSpPr/>
          <p:nvPr/>
        </p:nvSpPr>
        <p:spPr>
          <a:xfrm>
            <a:off x="2922866" y="3724123"/>
            <a:ext cx="29806" cy="32054"/>
          </a:xfrm>
          <a:prstGeom prst="rect">
            <a:avLst/>
          </a:prstGeom>
          <a:blipFill>
            <a:blip r:embed="rId1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" name="object 1218"/>
          <p:cNvSpPr/>
          <p:nvPr/>
        </p:nvSpPr>
        <p:spPr>
          <a:xfrm>
            <a:off x="2884500" y="3273031"/>
            <a:ext cx="32105" cy="36652"/>
          </a:xfrm>
          <a:prstGeom prst="rect">
            <a:avLst/>
          </a:prstGeom>
          <a:blipFill>
            <a:blip r:embed="rId1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" name="object 1219"/>
          <p:cNvSpPr/>
          <p:nvPr/>
        </p:nvSpPr>
        <p:spPr>
          <a:xfrm>
            <a:off x="2879851" y="3155594"/>
            <a:ext cx="8483" cy="8991"/>
          </a:xfrm>
          <a:custGeom>
            <a:avLst/>
            <a:gdLst/>
            <a:ahLst/>
            <a:cxnLst/>
            <a:rect l="l" t="t" r="r" b="b"/>
            <a:pathLst>
              <a:path w="8483" h="8991">
                <a:moveTo>
                  <a:pt x="5575" y="0"/>
                </a:moveTo>
                <a:lnTo>
                  <a:pt x="1460" y="635"/>
                </a:lnTo>
                <a:lnTo>
                  <a:pt x="0" y="2997"/>
                </a:lnTo>
                <a:lnTo>
                  <a:pt x="457" y="5041"/>
                </a:lnTo>
                <a:lnTo>
                  <a:pt x="596" y="7404"/>
                </a:lnTo>
                <a:lnTo>
                  <a:pt x="2768" y="8991"/>
                </a:lnTo>
                <a:lnTo>
                  <a:pt x="4825" y="8547"/>
                </a:lnTo>
                <a:lnTo>
                  <a:pt x="6845" y="8229"/>
                </a:lnTo>
                <a:lnTo>
                  <a:pt x="8483" y="5994"/>
                </a:lnTo>
                <a:lnTo>
                  <a:pt x="7886" y="3771"/>
                </a:lnTo>
                <a:lnTo>
                  <a:pt x="7429" y="1409"/>
                </a:lnTo>
                <a:lnTo>
                  <a:pt x="55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" name="object 1220"/>
          <p:cNvSpPr/>
          <p:nvPr/>
        </p:nvSpPr>
        <p:spPr>
          <a:xfrm>
            <a:off x="2776982" y="3120669"/>
            <a:ext cx="29794" cy="32372"/>
          </a:xfrm>
          <a:prstGeom prst="rect">
            <a:avLst/>
          </a:prstGeom>
          <a:blipFill>
            <a:blip r:embed="rId1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" name="object 1221"/>
          <p:cNvSpPr/>
          <p:nvPr/>
        </p:nvSpPr>
        <p:spPr>
          <a:xfrm>
            <a:off x="2157768" y="3447363"/>
            <a:ext cx="39865" cy="39534"/>
          </a:xfrm>
          <a:prstGeom prst="rect">
            <a:avLst/>
          </a:prstGeom>
          <a:blipFill>
            <a:blip r:embed="rId1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" name="object 1222"/>
          <p:cNvSpPr/>
          <p:nvPr/>
        </p:nvSpPr>
        <p:spPr>
          <a:xfrm>
            <a:off x="2419664" y="3456506"/>
            <a:ext cx="33873" cy="35581"/>
          </a:xfrm>
          <a:prstGeom prst="rect">
            <a:avLst/>
          </a:prstGeom>
          <a:blipFill>
            <a:blip r:embed="rId1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" name="object 1223"/>
          <p:cNvSpPr/>
          <p:nvPr/>
        </p:nvSpPr>
        <p:spPr>
          <a:xfrm>
            <a:off x="2393017" y="3561067"/>
            <a:ext cx="40252" cy="40473"/>
          </a:xfrm>
          <a:prstGeom prst="rect">
            <a:avLst/>
          </a:prstGeom>
          <a:blipFill>
            <a:blip r:embed="rId1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" name="object 1224"/>
          <p:cNvSpPr/>
          <p:nvPr/>
        </p:nvSpPr>
        <p:spPr>
          <a:xfrm>
            <a:off x="2401341" y="3244888"/>
            <a:ext cx="22567" cy="24193"/>
          </a:xfrm>
          <a:prstGeom prst="rect">
            <a:avLst/>
          </a:prstGeom>
          <a:blipFill>
            <a:blip r:embed="rId1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" name="object 1225"/>
          <p:cNvSpPr/>
          <p:nvPr/>
        </p:nvSpPr>
        <p:spPr>
          <a:xfrm>
            <a:off x="2118101" y="3330022"/>
            <a:ext cx="33176" cy="34658"/>
          </a:xfrm>
          <a:prstGeom prst="rect">
            <a:avLst/>
          </a:prstGeom>
          <a:blipFill>
            <a:blip r:embed="rId1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" name="object 1226"/>
          <p:cNvSpPr/>
          <p:nvPr/>
        </p:nvSpPr>
        <p:spPr>
          <a:xfrm>
            <a:off x="2686405" y="3320783"/>
            <a:ext cx="33388" cy="36004"/>
          </a:xfrm>
          <a:prstGeom prst="rect">
            <a:avLst/>
          </a:prstGeom>
          <a:blipFill>
            <a:blip r:embed="rId1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" name="object 1227"/>
          <p:cNvSpPr/>
          <p:nvPr/>
        </p:nvSpPr>
        <p:spPr>
          <a:xfrm>
            <a:off x="2603220" y="3352381"/>
            <a:ext cx="13881" cy="14998"/>
          </a:xfrm>
          <a:prstGeom prst="rect">
            <a:avLst/>
          </a:prstGeom>
          <a:blipFill>
            <a:blip r:embed="rId1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" name="object 1228"/>
          <p:cNvSpPr/>
          <p:nvPr/>
        </p:nvSpPr>
        <p:spPr>
          <a:xfrm>
            <a:off x="2699232" y="3426180"/>
            <a:ext cx="24358" cy="26225"/>
          </a:xfrm>
          <a:prstGeom prst="rect">
            <a:avLst/>
          </a:prstGeom>
          <a:blipFill>
            <a:blip r:embed="rId1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" name="object 1229"/>
          <p:cNvSpPr/>
          <p:nvPr/>
        </p:nvSpPr>
        <p:spPr>
          <a:xfrm>
            <a:off x="2752199" y="3650450"/>
            <a:ext cx="34421" cy="35762"/>
          </a:xfrm>
          <a:prstGeom prst="rect">
            <a:avLst/>
          </a:prstGeom>
          <a:blipFill>
            <a:blip r:embed="rId1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" name="object 1230"/>
          <p:cNvSpPr/>
          <p:nvPr/>
        </p:nvSpPr>
        <p:spPr>
          <a:xfrm>
            <a:off x="2696464" y="3881653"/>
            <a:ext cx="32829" cy="35420"/>
          </a:xfrm>
          <a:prstGeom prst="rect">
            <a:avLst/>
          </a:prstGeom>
          <a:blipFill>
            <a:blip r:embed="rId1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" name="object 1231"/>
          <p:cNvSpPr/>
          <p:nvPr/>
        </p:nvSpPr>
        <p:spPr>
          <a:xfrm>
            <a:off x="2671660" y="3609035"/>
            <a:ext cx="16903" cy="18326"/>
          </a:xfrm>
          <a:prstGeom prst="rect">
            <a:avLst/>
          </a:prstGeom>
          <a:blipFill>
            <a:blip r:embed="rId1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" name="object 1232"/>
          <p:cNvSpPr/>
          <p:nvPr/>
        </p:nvSpPr>
        <p:spPr>
          <a:xfrm>
            <a:off x="2538486" y="3496316"/>
            <a:ext cx="33961" cy="35372"/>
          </a:xfrm>
          <a:prstGeom prst="rect">
            <a:avLst/>
          </a:prstGeom>
          <a:blipFill>
            <a:blip r:embed="rId1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" name="object 1233"/>
          <p:cNvSpPr/>
          <p:nvPr/>
        </p:nvSpPr>
        <p:spPr>
          <a:xfrm>
            <a:off x="2629246" y="3336008"/>
            <a:ext cx="33346" cy="34953"/>
          </a:xfrm>
          <a:prstGeom prst="rect">
            <a:avLst/>
          </a:prstGeom>
          <a:blipFill>
            <a:blip r:embed="rId1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" name="object 1234"/>
          <p:cNvSpPr/>
          <p:nvPr/>
        </p:nvSpPr>
        <p:spPr>
          <a:xfrm>
            <a:off x="2804426" y="3263709"/>
            <a:ext cx="26390" cy="28282"/>
          </a:xfrm>
          <a:prstGeom prst="rect">
            <a:avLst/>
          </a:prstGeom>
          <a:blipFill>
            <a:blip r:embed="rId1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" name="object 1235"/>
          <p:cNvSpPr/>
          <p:nvPr/>
        </p:nvSpPr>
        <p:spPr>
          <a:xfrm>
            <a:off x="2886278" y="3382061"/>
            <a:ext cx="20853" cy="22605"/>
          </a:xfrm>
          <a:prstGeom prst="rect">
            <a:avLst/>
          </a:prstGeom>
          <a:blipFill>
            <a:blip r:embed="rId1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" name="object 1236"/>
          <p:cNvSpPr/>
          <p:nvPr/>
        </p:nvSpPr>
        <p:spPr>
          <a:xfrm>
            <a:off x="2879883" y="3490847"/>
            <a:ext cx="39795" cy="39716"/>
          </a:xfrm>
          <a:prstGeom prst="rect">
            <a:avLst/>
          </a:prstGeom>
          <a:blipFill>
            <a:blip r:embed="rId1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" name="object 1237"/>
          <p:cNvSpPr/>
          <p:nvPr/>
        </p:nvSpPr>
        <p:spPr>
          <a:xfrm>
            <a:off x="2970661" y="3512823"/>
            <a:ext cx="35974" cy="38995"/>
          </a:xfrm>
          <a:prstGeom prst="rect">
            <a:avLst/>
          </a:prstGeom>
          <a:blipFill>
            <a:blip r:embed="rId1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" name="object 1238"/>
          <p:cNvSpPr/>
          <p:nvPr/>
        </p:nvSpPr>
        <p:spPr>
          <a:xfrm>
            <a:off x="3116059" y="3673691"/>
            <a:ext cx="16789" cy="18008"/>
          </a:xfrm>
          <a:prstGeom prst="rect">
            <a:avLst/>
          </a:prstGeom>
          <a:blipFill>
            <a:blip r:embed="rId1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" name="object 1239"/>
          <p:cNvSpPr/>
          <p:nvPr/>
        </p:nvSpPr>
        <p:spPr>
          <a:xfrm>
            <a:off x="2993783" y="3406572"/>
            <a:ext cx="23101" cy="24968"/>
          </a:xfrm>
          <a:prstGeom prst="rect">
            <a:avLst/>
          </a:prstGeom>
          <a:blipFill>
            <a:blip r:embed="rId1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" name="object 1240"/>
          <p:cNvSpPr/>
          <p:nvPr/>
        </p:nvSpPr>
        <p:spPr>
          <a:xfrm>
            <a:off x="2918663" y="3341141"/>
            <a:ext cx="13855" cy="14998"/>
          </a:xfrm>
          <a:prstGeom prst="rect">
            <a:avLst/>
          </a:prstGeom>
          <a:blipFill>
            <a:blip r:embed="rId1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" name="object 1241"/>
          <p:cNvSpPr/>
          <p:nvPr/>
        </p:nvSpPr>
        <p:spPr>
          <a:xfrm>
            <a:off x="2948656" y="3230078"/>
            <a:ext cx="36541" cy="39101"/>
          </a:xfrm>
          <a:prstGeom prst="rect">
            <a:avLst/>
          </a:prstGeom>
          <a:blipFill>
            <a:blip r:embed="rId1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" name="object 1242"/>
          <p:cNvSpPr/>
          <p:nvPr/>
        </p:nvSpPr>
        <p:spPr>
          <a:xfrm>
            <a:off x="3144405" y="3265576"/>
            <a:ext cx="31051" cy="33693"/>
          </a:xfrm>
          <a:prstGeom prst="rect">
            <a:avLst/>
          </a:prstGeom>
          <a:blipFill>
            <a:blip r:embed="rId1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" name="object 1243"/>
          <p:cNvSpPr/>
          <p:nvPr/>
        </p:nvSpPr>
        <p:spPr>
          <a:xfrm>
            <a:off x="3216884" y="3300044"/>
            <a:ext cx="24511" cy="26416"/>
          </a:xfrm>
          <a:prstGeom prst="rect">
            <a:avLst/>
          </a:prstGeom>
          <a:blipFill>
            <a:blip r:embed="rId1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" name="object 1244"/>
          <p:cNvSpPr/>
          <p:nvPr/>
        </p:nvSpPr>
        <p:spPr>
          <a:xfrm>
            <a:off x="3307074" y="3504421"/>
            <a:ext cx="34130" cy="35896"/>
          </a:xfrm>
          <a:prstGeom prst="rect">
            <a:avLst/>
          </a:prstGeom>
          <a:blipFill>
            <a:blip r:embed="rId1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" name="object 1245"/>
          <p:cNvSpPr/>
          <p:nvPr/>
        </p:nvSpPr>
        <p:spPr>
          <a:xfrm>
            <a:off x="3482416" y="3407841"/>
            <a:ext cx="27000" cy="29235"/>
          </a:xfrm>
          <a:prstGeom prst="rect">
            <a:avLst/>
          </a:prstGeom>
          <a:blipFill>
            <a:blip r:embed="rId1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" name="object 1246"/>
          <p:cNvSpPr/>
          <p:nvPr/>
        </p:nvSpPr>
        <p:spPr>
          <a:xfrm>
            <a:off x="3453993" y="3384613"/>
            <a:ext cx="9042" cy="9778"/>
          </a:xfrm>
          <a:custGeom>
            <a:avLst/>
            <a:gdLst/>
            <a:ahLst/>
            <a:cxnLst/>
            <a:rect l="l" t="t" r="r" b="b"/>
            <a:pathLst>
              <a:path w="9042" h="9778">
                <a:moveTo>
                  <a:pt x="6095" y="0"/>
                </a:moveTo>
                <a:lnTo>
                  <a:pt x="3771" y="457"/>
                </a:lnTo>
                <a:lnTo>
                  <a:pt x="1574" y="774"/>
                </a:lnTo>
                <a:lnTo>
                  <a:pt x="0" y="3136"/>
                </a:lnTo>
                <a:lnTo>
                  <a:pt x="393" y="5549"/>
                </a:lnTo>
                <a:lnTo>
                  <a:pt x="685" y="7912"/>
                </a:lnTo>
                <a:lnTo>
                  <a:pt x="2920" y="9778"/>
                </a:lnTo>
                <a:lnTo>
                  <a:pt x="5092" y="9309"/>
                </a:lnTo>
                <a:lnTo>
                  <a:pt x="7543" y="8864"/>
                </a:lnTo>
                <a:lnTo>
                  <a:pt x="9042" y="6451"/>
                </a:lnTo>
                <a:lnTo>
                  <a:pt x="8712" y="3771"/>
                </a:lnTo>
                <a:lnTo>
                  <a:pt x="8115" y="1600"/>
                </a:lnTo>
                <a:lnTo>
                  <a:pt x="609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" name="object 1247"/>
          <p:cNvSpPr/>
          <p:nvPr/>
        </p:nvSpPr>
        <p:spPr>
          <a:xfrm>
            <a:off x="3621722" y="3164776"/>
            <a:ext cx="12433" cy="13588"/>
          </a:xfrm>
          <a:prstGeom prst="rect">
            <a:avLst/>
          </a:prstGeom>
          <a:blipFill>
            <a:blip r:embed="rId1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" name="object 1248"/>
          <p:cNvSpPr/>
          <p:nvPr/>
        </p:nvSpPr>
        <p:spPr>
          <a:xfrm>
            <a:off x="3610940" y="3236214"/>
            <a:ext cx="28028" cy="30187"/>
          </a:xfrm>
          <a:prstGeom prst="rect">
            <a:avLst/>
          </a:prstGeom>
          <a:blipFill>
            <a:blip r:embed="rId1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" name="object 1249"/>
          <p:cNvSpPr/>
          <p:nvPr/>
        </p:nvSpPr>
        <p:spPr>
          <a:xfrm>
            <a:off x="3552266" y="3093161"/>
            <a:ext cx="16370" cy="17691"/>
          </a:xfrm>
          <a:prstGeom prst="rect">
            <a:avLst/>
          </a:prstGeom>
          <a:blipFill>
            <a:blip r:embed="rId1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" name="object 1250"/>
          <p:cNvSpPr/>
          <p:nvPr/>
        </p:nvSpPr>
        <p:spPr>
          <a:xfrm>
            <a:off x="3333762" y="3309861"/>
            <a:ext cx="17805" cy="19596"/>
          </a:xfrm>
          <a:prstGeom prst="rect">
            <a:avLst/>
          </a:prstGeom>
          <a:blipFill>
            <a:blip r:embed="rId1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" name="object 1251"/>
          <p:cNvSpPr/>
          <p:nvPr/>
        </p:nvSpPr>
        <p:spPr>
          <a:xfrm>
            <a:off x="3619411" y="3222739"/>
            <a:ext cx="11811" cy="12826"/>
          </a:xfrm>
          <a:prstGeom prst="rect">
            <a:avLst/>
          </a:prstGeom>
          <a:blipFill>
            <a:blip r:embed="rId1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" name="object 1252"/>
          <p:cNvSpPr/>
          <p:nvPr/>
        </p:nvSpPr>
        <p:spPr>
          <a:xfrm>
            <a:off x="3874439" y="3276803"/>
            <a:ext cx="8775" cy="9194"/>
          </a:xfrm>
          <a:prstGeom prst="rect">
            <a:avLst/>
          </a:prstGeom>
          <a:blipFill>
            <a:blip r:embed="rId1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" name="object 1253"/>
          <p:cNvSpPr/>
          <p:nvPr/>
        </p:nvSpPr>
        <p:spPr>
          <a:xfrm>
            <a:off x="3869613" y="3330092"/>
            <a:ext cx="22047" cy="24015"/>
          </a:xfrm>
          <a:prstGeom prst="rect">
            <a:avLst/>
          </a:prstGeom>
          <a:blipFill>
            <a:blip r:embed="rId1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" name="object 1254"/>
          <p:cNvSpPr/>
          <p:nvPr/>
        </p:nvSpPr>
        <p:spPr>
          <a:xfrm>
            <a:off x="3871349" y="3439286"/>
            <a:ext cx="31385" cy="33891"/>
          </a:xfrm>
          <a:prstGeom prst="rect">
            <a:avLst/>
          </a:prstGeom>
          <a:blipFill>
            <a:blip r:embed="rId1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" name="object 1255"/>
          <p:cNvSpPr/>
          <p:nvPr/>
        </p:nvSpPr>
        <p:spPr>
          <a:xfrm>
            <a:off x="3752887" y="3751313"/>
            <a:ext cx="22491" cy="24320"/>
          </a:xfrm>
          <a:prstGeom prst="rect">
            <a:avLst/>
          </a:prstGeom>
          <a:blipFill>
            <a:blip r:embed="rId1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" name="object 1256"/>
          <p:cNvSpPr/>
          <p:nvPr/>
        </p:nvSpPr>
        <p:spPr>
          <a:xfrm>
            <a:off x="3252342" y="3800272"/>
            <a:ext cx="28117" cy="30378"/>
          </a:xfrm>
          <a:prstGeom prst="rect">
            <a:avLst/>
          </a:prstGeom>
          <a:blipFill>
            <a:blip r:embed="rId1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" name="object 1257"/>
          <p:cNvSpPr/>
          <p:nvPr/>
        </p:nvSpPr>
        <p:spPr>
          <a:xfrm>
            <a:off x="2879979" y="3751593"/>
            <a:ext cx="6134" cy="6807"/>
          </a:xfrm>
          <a:custGeom>
            <a:avLst/>
            <a:gdLst/>
            <a:ahLst/>
            <a:cxnLst/>
            <a:rect l="l" t="t" r="r" b="b"/>
            <a:pathLst>
              <a:path w="6134" h="6807">
                <a:moveTo>
                  <a:pt x="4267" y="0"/>
                </a:moveTo>
                <a:lnTo>
                  <a:pt x="2514" y="495"/>
                </a:lnTo>
                <a:lnTo>
                  <a:pt x="1168" y="622"/>
                </a:lnTo>
                <a:lnTo>
                  <a:pt x="0" y="2400"/>
                </a:lnTo>
                <a:lnTo>
                  <a:pt x="330" y="3949"/>
                </a:lnTo>
                <a:lnTo>
                  <a:pt x="571" y="5537"/>
                </a:lnTo>
                <a:lnTo>
                  <a:pt x="2095" y="6807"/>
                </a:lnTo>
                <a:lnTo>
                  <a:pt x="3517" y="6629"/>
                </a:lnTo>
                <a:lnTo>
                  <a:pt x="5283" y="6172"/>
                </a:lnTo>
                <a:lnTo>
                  <a:pt x="6134" y="4762"/>
                </a:lnTo>
                <a:lnTo>
                  <a:pt x="5867" y="3035"/>
                </a:lnTo>
                <a:lnTo>
                  <a:pt x="5714" y="1117"/>
                </a:lnTo>
                <a:lnTo>
                  <a:pt x="42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" name="object 1258"/>
          <p:cNvSpPr/>
          <p:nvPr/>
        </p:nvSpPr>
        <p:spPr>
          <a:xfrm>
            <a:off x="2348077" y="3735311"/>
            <a:ext cx="23342" cy="25450"/>
          </a:xfrm>
          <a:prstGeom prst="rect">
            <a:avLst/>
          </a:prstGeom>
          <a:blipFill>
            <a:blip r:embed="rId1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" name="object 1259"/>
          <p:cNvSpPr/>
          <p:nvPr/>
        </p:nvSpPr>
        <p:spPr>
          <a:xfrm>
            <a:off x="2342667" y="3915486"/>
            <a:ext cx="19253" cy="20739"/>
          </a:xfrm>
          <a:prstGeom prst="rect">
            <a:avLst/>
          </a:prstGeom>
          <a:blipFill>
            <a:blip r:embed="rId1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" name="object 1260"/>
          <p:cNvSpPr/>
          <p:nvPr/>
        </p:nvSpPr>
        <p:spPr>
          <a:xfrm>
            <a:off x="2142617" y="3945560"/>
            <a:ext cx="9944" cy="11036"/>
          </a:xfrm>
          <a:prstGeom prst="rect">
            <a:avLst/>
          </a:prstGeom>
          <a:blipFill>
            <a:blip r:embed="rId1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" name="object 1261"/>
          <p:cNvSpPr/>
          <p:nvPr/>
        </p:nvSpPr>
        <p:spPr>
          <a:xfrm>
            <a:off x="2093175" y="3663874"/>
            <a:ext cx="29044" cy="31280"/>
          </a:xfrm>
          <a:prstGeom prst="rect">
            <a:avLst/>
          </a:prstGeom>
          <a:blipFill>
            <a:blip r:embed="rId1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" name="object 1262"/>
          <p:cNvSpPr/>
          <p:nvPr/>
        </p:nvSpPr>
        <p:spPr>
          <a:xfrm>
            <a:off x="2113572" y="3416211"/>
            <a:ext cx="8483" cy="9321"/>
          </a:xfrm>
          <a:custGeom>
            <a:avLst/>
            <a:gdLst/>
            <a:ahLst/>
            <a:cxnLst/>
            <a:rect l="l" t="t" r="r" b="b"/>
            <a:pathLst>
              <a:path w="8483" h="9321">
                <a:moveTo>
                  <a:pt x="5880" y="0"/>
                </a:moveTo>
                <a:lnTo>
                  <a:pt x="3695" y="774"/>
                </a:lnTo>
                <a:lnTo>
                  <a:pt x="1346" y="965"/>
                </a:lnTo>
                <a:lnTo>
                  <a:pt x="0" y="2997"/>
                </a:lnTo>
                <a:lnTo>
                  <a:pt x="469" y="5359"/>
                </a:lnTo>
                <a:lnTo>
                  <a:pt x="927" y="7912"/>
                </a:lnTo>
                <a:lnTo>
                  <a:pt x="2933" y="9321"/>
                </a:lnTo>
                <a:lnTo>
                  <a:pt x="7175" y="8369"/>
                </a:lnTo>
                <a:lnTo>
                  <a:pt x="8483" y="6184"/>
                </a:lnTo>
                <a:lnTo>
                  <a:pt x="8191" y="3949"/>
                </a:lnTo>
                <a:lnTo>
                  <a:pt x="7772" y="1917"/>
                </a:lnTo>
                <a:lnTo>
                  <a:pt x="58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" name="object 1263"/>
          <p:cNvSpPr/>
          <p:nvPr/>
        </p:nvSpPr>
        <p:spPr>
          <a:xfrm>
            <a:off x="2258339" y="3422078"/>
            <a:ext cx="10477" cy="11366"/>
          </a:xfrm>
          <a:custGeom>
            <a:avLst/>
            <a:gdLst/>
            <a:ahLst/>
            <a:cxnLst/>
            <a:rect l="l" t="t" r="r" b="b"/>
            <a:pathLst>
              <a:path w="10477" h="11366">
                <a:moveTo>
                  <a:pt x="7137" y="0"/>
                </a:moveTo>
                <a:lnTo>
                  <a:pt x="4368" y="444"/>
                </a:lnTo>
                <a:lnTo>
                  <a:pt x="1587" y="952"/>
                </a:lnTo>
                <a:lnTo>
                  <a:pt x="0" y="3771"/>
                </a:lnTo>
                <a:lnTo>
                  <a:pt x="444" y="6629"/>
                </a:lnTo>
                <a:lnTo>
                  <a:pt x="1003" y="9461"/>
                </a:lnTo>
                <a:lnTo>
                  <a:pt x="3352" y="11366"/>
                </a:lnTo>
                <a:lnTo>
                  <a:pt x="6248" y="10922"/>
                </a:lnTo>
                <a:lnTo>
                  <a:pt x="8775" y="10413"/>
                </a:lnTo>
                <a:lnTo>
                  <a:pt x="10477" y="7734"/>
                </a:lnTo>
                <a:lnTo>
                  <a:pt x="10058" y="4724"/>
                </a:lnTo>
                <a:lnTo>
                  <a:pt x="9486" y="1866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" name="object 1264"/>
          <p:cNvSpPr/>
          <p:nvPr/>
        </p:nvSpPr>
        <p:spPr>
          <a:xfrm>
            <a:off x="2773197" y="3499968"/>
            <a:ext cx="19977" cy="21691"/>
          </a:xfrm>
          <a:prstGeom prst="rect">
            <a:avLst/>
          </a:prstGeom>
          <a:blipFill>
            <a:blip r:embed="rId1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" name="object 1265"/>
          <p:cNvSpPr/>
          <p:nvPr/>
        </p:nvSpPr>
        <p:spPr>
          <a:xfrm>
            <a:off x="2875610" y="3201594"/>
            <a:ext cx="24663" cy="26708"/>
          </a:xfrm>
          <a:prstGeom prst="rect">
            <a:avLst/>
          </a:prstGeom>
          <a:blipFill>
            <a:blip r:embed="rId1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" name="object 1266"/>
          <p:cNvSpPr/>
          <p:nvPr/>
        </p:nvSpPr>
        <p:spPr>
          <a:xfrm>
            <a:off x="2959379" y="3732809"/>
            <a:ext cx="30645" cy="33007"/>
          </a:xfrm>
          <a:prstGeom prst="rect">
            <a:avLst/>
          </a:prstGeom>
          <a:blipFill>
            <a:blip r:embed="rId1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" name="object 1267"/>
          <p:cNvSpPr/>
          <p:nvPr/>
        </p:nvSpPr>
        <p:spPr>
          <a:xfrm>
            <a:off x="2939059" y="3732619"/>
            <a:ext cx="30645" cy="33058"/>
          </a:xfrm>
          <a:prstGeom prst="rect">
            <a:avLst/>
          </a:prstGeom>
          <a:blipFill>
            <a:blip r:embed="rId1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" name="object 1268"/>
          <p:cNvSpPr/>
          <p:nvPr/>
        </p:nvSpPr>
        <p:spPr>
          <a:xfrm>
            <a:off x="3032340" y="3771189"/>
            <a:ext cx="24498" cy="26403"/>
          </a:xfrm>
          <a:prstGeom prst="rect">
            <a:avLst/>
          </a:prstGeom>
          <a:blipFill>
            <a:blip r:embed="rId1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" name="object 1269"/>
          <p:cNvSpPr/>
          <p:nvPr/>
        </p:nvSpPr>
        <p:spPr>
          <a:xfrm>
            <a:off x="3419792" y="3651872"/>
            <a:ext cx="12014" cy="12953"/>
          </a:xfrm>
          <a:custGeom>
            <a:avLst/>
            <a:gdLst/>
            <a:ahLst/>
            <a:cxnLst/>
            <a:rect l="l" t="t" r="r" b="b"/>
            <a:pathLst>
              <a:path w="12014" h="12953">
                <a:moveTo>
                  <a:pt x="8064" y="0"/>
                </a:moveTo>
                <a:lnTo>
                  <a:pt x="4851" y="457"/>
                </a:lnTo>
                <a:lnTo>
                  <a:pt x="1955" y="952"/>
                </a:lnTo>
                <a:lnTo>
                  <a:pt x="0" y="4267"/>
                </a:lnTo>
                <a:lnTo>
                  <a:pt x="482" y="7594"/>
                </a:lnTo>
                <a:lnTo>
                  <a:pt x="1054" y="10731"/>
                </a:lnTo>
                <a:lnTo>
                  <a:pt x="3949" y="12953"/>
                </a:lnTo>
                <a:lnTo>
                  <a:pt x="9956" y="11684"/>
                </a:lnTo>
                <a:lnTo>
                  <a:pt x="12014" y="8686"/>
                </a:lnTo>
                <a:lnTo>
                  <a:pt x="11569" y="5689"/>
                </a:lnTo>
                <a:lnTo>
                  <a:pt x="10972" y="1904"/>
                </a:lnTo>
                <a:lnTo>
                  <a:pt x="80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" name="object 1270"/>
          <p:cNvSpPr/>
          <p:nvPr/>
        </p:nvSpPr>
        <p:spPr>
          <a:xfrm>
            <a:off x="3303130" y="3358693"/>
            <a:ext cx="14097" cy="15189"/>
          </a:xfrm>
          <a:prstGeom prst="rect">
            <a:avLst/>
          </a:prstGeom>
          <a:blipFill>
            <a:blip r:embed="rId1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" name="object 1271"/>
          <p:cNvSpPr/>
          <p:nvPr/>
        </p:nvSpPr>
        <p:spPr>
          <a:xfrm>
            <a:off x="3267951" y="3270669"/>
            <a:ext cx="6261" cy="6769"/>
          </a:xfrm>
          <a:custGeom>
            <a:avLst/>
            <a:gdLst/>
            <a:ahLst/>
            <a:cxnLst/>
            <a:rect l="l" t="t" r="r" b="b"/>
            <a:pathLst>
              <a:path w="6261" h="6769">
                <a:moveTo>
                  <a:pt x="4190" y="0"/>
                </a:moveTo>
                <a:lnTo>
                  <a:pt x="2603" y="139"/>
                </a:lnTo>
                <a:lnTo>
                  <a:pt x="1015" y="635"/>
                </a:lnTo>
                <a:lnTo>
                  <a:pt x="0" y="2044"/>
                </a:lnTo>
                <a:lnTo>
                  <a:pt x="253" y="3911"/>
                </a:lnTo>
                <a:lnTo>
                  <a:pt x="584" y="5689"/>
                </a:lnTo>
                <a:lnTo>
                  <a:pt x="2031" y="6769"/>
                </a:lnTo>
                <a:lnTo>
                  <a:pt x="3505" y="6451"/>
                </a:lnTo>
                <a:lnTo>
                  <a:pt x="5232" y="6134"/>
                </a:lnTo>
                <a:lnTo>
                  <a:pt x="6261" y="4546"/>
                </a:lnTo>
                <a:lnTo>
                  <a:pt x="6261" y="2819"/>
                </a:lnTo>
                <a:lnTo>
                  <a:pt x="5727" y="1231"/>
                </a:lnTo>
                <a:lnTo>
                  <a:pt x="41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" name="object 1272"/>
          <p:cNvSpPr/>
          <p:nvPr/>
        </p:nvSpPr>
        <p:spPr>
          <a:xfrm>
            <a:off x="3480676" y="3518154"/>
            <a:ext cx="6527" cy="7594"/>
          </a:xfrm>
          <a:custGeom>
            <a:avLst/>
            <a:gdLst/>
            <a:ahLst/>
            <a:cxnLst/>
            <a:rect l="l" t="t" r="r" b="b"/>
            <a:pathLst>
              <a:path w="6527" h="7594">
                <a:moveTo>
                  <a:pt x="4368" y="0"/>
                </a:moveTo>
                <a:lnTo>
                  <a:pt x="2755" y="317"/>
                </a:lnTo>
                <a:lnTo>
                  <a:pt x="1168" y="812"/>
                </a:lnTo>
                <a:lnTo>
                  <a:pt x="0" y="2679"/>
                </a:lnTo>
                <a:lnTo>
                  <a:pt x="165" y="4584"/>
                </a:lnTo>
                <a:lnTo>
                  <a:pt x="584" y="6324"/>
                </a:lnTo>
                <a:lnTo>
                  <a:pt x="2006" y="7594"/>
                </a:lnTo>
                <a:lnTo>
                  <a:pt x="3949" y="7277"/>
                </a:lnTo>
                <a:lnTo>
                  <a:pt x="5359" y="6959"/>
                </a:lnTo>
                <a:lnTo>
                  <a:pt x="6527" y="5041"/>
                </a:lnTo>
                <a:lnTo>
                  <a:pt x="6426" y="3314"/>
                </a:lnTo>
                <a:lnTo>
                  <a:pt x="6108" y="1409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" name="object 1273"/>
          <p:cNvSpPr/>
          <p:nvPr/>
        </p:nvSpPr>
        <p:spPr>
          <a:xfrm>
            <a:off x="3579431" y="3616769"/>
            <a:ext cx="10363" cy="10909"/>
          </a:xfrm>
          <a:custGeom>
            <a:avLst/>
            <a:gdLst/>
            <a:ahLst/>
            <a:cxnLst/>
            <a:rect l="l" t="t" r="r" b="b"/>
            <a:pathLst>
              <a:path w="10363" h="10909">
                <a:moveTo>
                  <a:pt x="6870" y="0"/>
                </a:moveTo>
                <a:lnTo>
                  <a:pt x="4394" y="190"/>
                </a:lnTo>
                <a:lnTo>
                  <a:pt x="1600" y="825"/>
                </a:lnTo>
                <a:lnTo>
                  <a:pt x="0" y="3505"/>
                </a:lnTo>
                <a:lnTo>
                  <a:pt x="292" y="6184"/>
                </a:lnTo>
                <a:lnTo>
                  <a:pt x="863" y="9004"/>
                </a:lnTo>
                <a:lnTo>
                  <a:pt x="3238" y="10909"/>
                </a:lnTo>
                <a:lnTo>
                  <a:pt x="5994" y="10464"/>
                </a:lnTo>
                <a:lnTo>
                  <a:pt x="8483" y="9956"/>
                </a:lnTo>
                <a:lnTo>
                  <a:pt x="10363" y="7277"/>
                </a:lnTo>
                <a:lnTo>
                  <a:pt x="9944" y="4457"/>
                </a:lnTo>
                <a:lnTo>
                  <a:pt x="9474" y="1587"/>
                </a:lnTo>
                <a:lnTo>
                  <a:pt x="68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" name="object 1274"/>
          <p:cNvSpPr/>
          <p:nvPr/>
        </p:nvSpPr>
        <p:spPr>
          <a:xfrm>
            <a:off x="3645547" y="3635273"/>
            <a:ext cx="23012" cy="24650"/>
          </a:xfrm>
          <a:prstGeom prst="rect">
            <a:avLst/>
          </a:prstGeom>
          <a:blipFill>
            <a:blip r:embed="rId1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" name="object 1275"/>
          <p:cNvSpPr/>
          <p:nvPr/>
        </p:nvSpPr>
        <p:spPr>
          <a:xfrm>
            <a:off x="3905656" y="3697072"/>
            <a:ext cx="20294" cy="22136"/>
          </a:xfrm>
          <a:prstGeom prst="rect">
            <a:avLst/>
          </a:prstGeom>
          <a:blipFill>
            <a:blip r:embed="rId1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" name="object 1276"/>
          <p:cNvSpPr/>
          <p:nvPr/>
        </p:nvSpPr>
        <p:spPr>
          <a:xfrm>
            <a:off x="4108297" y="3603041"/>
            <a:ext cx="18262" cy="20053"/>
          </a:xfrm>
          <a:prstGeom prst="rect">
            <a:avLst/>
          </a:prstGeom>
          <a:blipFill>
            <a:blip r:embed="rId1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" name="object 1277"/>
          <p:cNvSpPr/>
          <p:nvPr/>
        </p:nvSpPr>
        <p:spPr>
          <a:xfrm>
            <a:off x="4217898" y="3364700"/>
            <a:ext cx="28752" cy="31140"/>
          </a:xfrm>
          <a:prstGeom prst="rect">
            <a:avLst/>
          </a:prstGeom>
          <a:blipFill>
            <a:blip r:embed="rId1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" name="object 1278"/>
          <p:cNvSpPr/>
          <p:nvPr/>
        </p:nvSpPr>
        <p:spPr>
          <a:xfrm>
            <a:off x="4010558" y="3036040"/>
            <a:ext cx="33108" cy="34610"/>
          </a:xfrm>
          <a:prstGeom prst="rect">
            <a:avLst/>
          </a:prstGeom>
          <a:blipFill>
            <a:blip r:embed="rId1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" name="object 1279"/>
          <p:cNvSpPr/>
          <p:nvPr/>
        </p:nvSpPr>
        <p:spPr>
          <a:xfrm>
            <a:off x="4223270" y="2973044"/>
            <a:ext cx="26847" cy="28917"/>
          </a:xfrm>
          <a:prstGeom prst="rect">
            <a:avLst/>
          </a:prstGeom>
          <a:blipFill>
            <a:blip r:embed="rId1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" name="object 1280"/>
          <p:cNvSpPr/>
          <p:nvPr/>
        </p:nvSpPr>
        <p:spPr>
          <a:xfrm>
            <a:off x="4316526" y="3164586"/>
            <a:ext cx="22440" cy="24523"/>
          </a:xfrm>
          <a:prstGeom prst="rect">
            <a:avLst/>
          </a:prstGeom>
          <a:blipFill>
            <a:blip r:embed="rId1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" name="object 1281"/>
          <p:cNvSpPr/>
          <p:nvPr/>
        </p:nvSpPr>
        <p:spPr>
          <a:xfrm>
            <a:off x="4420831" y="3547389"/>
            <a:ext cx="7886" cy="8547"/>
          </a:xfrm>
          <a:custGeom>
            <a:avLst/>
            <a:gdLst/>
            <a:ahLst/>
            <a:cxnLst/>
            <a:rect l="l" t="t" r="r" b="b"/>
            <a:pathLst>
              <a:path w="7886" h="8547">
                <a:moveTo>
                  <a:pt x="5245" y="0"/>
                </a:moveTo>
                <a:lnTo>
                  <a:pt x="1282" y="635"/>
                </a:lnTo>
                <a:lnTo>
                  <a:pt x="0" y="2679"/>
                </a:lnTo>
                <a:lnTo>
                  <a:pt x="292" y="5092"/>
                </a:lnTo>
                <a:lnTo>
                  <a:pt x="711" y="7137"/>
                </a:lnTo>
                <a:lnTo>
                  <a:pt x="2463" y="8547"/>
                </a:lnTo>
                <a:lnTo>
                  <a:pt x="4521" y="8089"/>
                </a:lnTo>
                <a:lnTo>
                  <a:pt x="6578" y="7772"/>
                </a:lnTo>
                <a:lnTo>
                  <a:pt x="7886" y="5854"/>
                </a:lnTo>
                <a:lnTo>
                  <a:pt x="7581" y="3492"/>
                </a:lnTo>
                <a:lnTo>
                  <a:pt x="7289" y="1587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" name="object 1282"/>
          <p:cNvSpPr/>
          <p:nvPr/>
        </p:nvSpPr>
        <p:spPr>
          <a:xfrm>
            <a:off x="4448111" y="3577768"/>
            <a:ext cx="31953" cy="34455"/>
          </a:xfrm>
          <a:prstGeom prst="rect">
            <a:avLst/>
          </a:prstGeom>
          <a:blipFill>
            <a:blip r:embed="rId1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" name="object 1283"/>
          <p:cNvSpPr/>
          <p:nvPr/>
        </p:nvSpPr>
        <p:spPr>
          <a:xfrm>
            <a:off x="4556823" y="3815143"/>
            <a:ext cx="17195" cy="18821"/>
          </a:xfrm>
          <a:prstGeom prst="rect">
            <a:avLst/>
          </a:prstGeom>
          <a:blipFill>
            <a:blip r:embed="rId1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" name="object 1284"/>
          <p:cNvSpPr/>
          <p:nvPr/>
        </p:nvSpPr>
        <p:spPr>
          <a:xfrm>
            <a:off x="4068355" y="3667201"/>
            <a:ext cx="23329" cy="25273"/>
          </a:xfrm>
          <a:prstGeom prst="rect">
            <a:avLst/>
          </a:prstGeom>
          <a:blipFill>
            <a:blip r:embed="rId1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" name="object 1285"/>
          <p:cNvSpPr/>
          <p:nvPr/>
        </p:nvSpPr>
        <p:spPr>
          <a:xfrm>
            <a:off x="3814470" y="3500780"/>
            <a:ext cx="8483" cy="9016"/>
          </a:xfrm>
          <a:custGeom>
            <a:avLst/>
            <a:gdLst/>
            <a:ahLst/>
            <a:cxnLst/>
            <a:rect l="l" t="t" r="r" b="b"/>
            <a:pathLst>
              <a:path w="8483" h="9016">
                <a:moveTo>
                  <a:pt x="5702" y="0"/>
                </a:moveTo>
                <a:lnTo>
                  <a:pt x="3517" y="774"/>
                </a:lnTo>
                <a:lnTo>
                  <a:pt x="1460" y="1092"/>
                </a:lnTo>
                <a:lnTo>
                  <a:pt x="0" y="3136"/>
                </a:lnTo>
                <a:lnTo>
                  <a:pt x="279" y="5359"/>
                </a:lnTo>
                <a:lnTo>
                  <a:pt x="876" y="7734"/>
                </a:lnTo>
                <a:lnTo>
                  <a:pt x="2933" y="9016"/>
                </a:lnTo>
                <a:lnTo>
                  <a:pt x="4953" y="8547"/>
                </a:lnTo>
                <a:lnTo>
                  <a:pt x="7010" y="8229"/>
                </a:lnTo>
                <a:lnTo>
                  <a:pt x="8483" y="6146"/>
                </a:lnTo>
                <a:lnTo>
                  <a:pt x="7899" y="3962"/>
                </a:lnTo>
                <a:lnTo>
                  <a:pt x="7594" y="1600"/>
                </a:lnTo>
                <a:lnTo>
                  <a:pt x="57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" name="object 1286"/>
          <p:cNvSpPr/>
          <p:nvPr/>
        </p:nvSpPr>
        <p:spPr>
          <a:xfrm>
            <a:off x="3593147" y="3248850"/>
            <a:ext cx="7899" cy="8547"/>
          </a:xfrm>
          <a:custGeom>
            <a:avLst/>
            <a:gdLst/>
            <a:ahLst/>
            <a:cxnLst/>
            <a:rect l="l" t="t" r="r" b="b"/>
            <a:pathLst>
              <a:path w="7899" h="8547">
                <a:moveTo>
                  <a:pt x="5245" y="0"/>
                </a:moveTo>
                <a:lnTo>
                  <a:pt x="3251" y="317"/>
                </a:lnTo>
                <a:lnTo>
                  <a:pt x="1193" y="952"/>
                </a:lnTo>
                <a:lnTo>
                  <a:pt x="0" y="2819"/>
                </a:lnTo>
                <a:lnTo>
                  <a:pt x="596" y="7404"/>
                </a:lnTo>
                <a:lnTo>
                  <a:pt x="2768" y="8547"/>
                </a:lnTo>
                <a:lnTo>
                  <a:pt x="4533" y="8356"/>
                </a:lnTo>
                <a:lnTo>
                  <a:pt x="6540" y="8039"/>
                </a:lnTo>
                <a:lnTo>
                  <a:pt x="7899" y="5994"/>
                </a:lnTo>
                <a:lnTo>
                  <a:pt x="7442" y="3454"/>
                </a:lnTo>
                <a:lnTo>
                  <a:pt x="7302" y="1587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" name="object 1287"/>
          <p:cNvSpPr/>
          <p:nvPr/>
        </p:nvSpPr>
        <p:spPr>
          <a:xfrm>
            <a:off x="3564267" y="3098711"/>
            <a:ext cx="18808" cy="20231"/>
          </a:xfrm>
          <a:prstGeom prst="rect">
            <a:avLst/>
          </a:prstGeom>
          <a:blipFill>
            <a:blip r:embed="rId1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" name="object 1288"/>
          <p:cNvSpPr/>
          <p:nvPr/>
        </p:nvSpPr>
        <p:spPr>
          <a:xfrm>
            <a:off x="3194418" y="3028505"/>
            <a:ext cx="31229" cy="36690"/>
          </a:xfrm>
          <a:prstGeom prst="rect">
            <a:avLst/>
          </a:prstGeom>
          <a:blipFill>
            <a:blip r:embed="rId1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" name="object 1289"/>
          <p:cNvSpPr/>
          <p:nvPr/>
        </p:nvSpPr>
        <p:spPr>
          <a:xfrm>
            <a:off x="2986798" y="3182925"/>
            <a:ext cx="30213" cy="32727"/>
          </a:xfrm>
          <a:prstGeom prst="rect">
            <a:avLst/>
          </a:prstGeom>
          <a:blipFill>
            <a:blip r:embed="rId1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" name="object 1290"/>
          <p:cNvSpPr/>
          <p:nvPr/>
        </p:nvSpPr>
        <p:spPr>
          <a:xfrm>
            <a:off x="2425090" y="3289563"/>
            <a:ext cx="31635" cy="35436"/>
          </a:xfrm>
          <a:prstGeom prst="rect">
            <a:avLst/>
          </a:prstGeom>
          <a:blipFill>
            <a:blip r:embed="rId1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" name="object 1291"/>
          <p:cNvSpPr/>
          <p:nvPr/>
        </p:nvSpPr>
        <p:spPr>
          <a:xfrm>
            <a:off x="2345143" y="3318230"/>
            <a:ext cx="12369" cy="13411"/>
          </a:xfrm>
          <a:prstGeom prst="rect">
            <a:avLst/>
          </a:prstGeom>
          <a:blipFill>
            <a:blip r:embed="rId1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" name="object 1292"/>
          <p:cNvSpPr/>
          <p:nvPr/>
        </p:nvSpPr>
        <p:spPr>
          <a:xfrm>
            <a:off x="2209190" y="3475964"/>
            <a:ext cx="14681" cy="16268"/>
          </a:xfrm>
          <a:prstGeom prst="rect">
            <a:avLst/>
          </a:prstGeom>
          <a:blipFill>
            <a:blip r:embed="rId1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" name="object 1293"/>
          <p:cNvSpPr/>
          <p:nvPr/>
        </p:nvSpPr>
        <p:spPr>
          <a:xfrm>
            <a:off x="2009736" y="3480372"/>
            <a:ext cx="12852" cy="14224"/>
          </a:xfrm>
          <a:prstGeom prst="rect">
            <a:avLst/>
          </a:prstGeom>
          <a:blipFill>
            <a:blip r:embed="rId1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" name="object 1294"/>
          <p:cNvSpPr/>
          <p:nvPr/>
        </p:nvSpPr>
        <p:spPr>
          <a:xfrm>
            <a:off x="2141613" y="3692474"/>
            <a:ext cx="10363" cy="11417"/>
          </a:xfrm>
          <a:prstGeom prst="rect">
            <a:avLst/>
          </a:prstGeom>
          <a:blipFill>
            <a:blip r:embed="rId1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" name="object 1295"/>
          <p:cNvSpPr/>
          <p:nvPr/>
        </p:nvSpPr>
        <p:spPr>
          <a:xfrm>
            <a:off x="2175179" y="3731539"/>
            <a:ext cx="12674" cy="13728"/>
          </a:xfrm>
          <a:prstGeom prst="rect">
            <a:avLst/>
          </a:prstGeom>
          <a:blipFill>
            <a:blip r:embed="rId1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" name="object 1296"/>
          <p:cNvSpPr/>
          <p:nvPr/>
        </p:nvSpPr>
        <p:spPr>
          <a:xfrm>
            <a:off x="2322957" y="3683648"/>
            <a:ext cx="15163" cy="16738"/>
          </a:xfrm>
          <a:prstGeom prst="rect">
            <a:avLst/>
          </a:prstGeom>
          <a:blipFill>
            <a:blip r:embed="rId1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" name="object 1297"/>
          <p:cNvSpPr/>
          <p:nvPr/>
        </p:nvSpPr>
        <p:spPr>
          <a:xfrm>
            <a:off x="2506128" y="3766209"/>
            <a:ext cx="32195" cy="34253"/>
          </a:xfrm>
          <a:prstGeom prst="rect">
            <a:avLst/>
          </a:prstGeom>
          <a:blipFill>
            <a:blip r:embed="rId1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" name="object 1298"/>
          <p:cNvSpPr/>
          <p:nvPr/>
        </p:nvSpPr>
        <p:spPr>
          <a:xfrm>
            <a:off x="2630068" y="3760444"/>
            <a:ext cx="31381" cy="33972"/>
          </a:xfrm>
          <a:prstGeom prst="rect">
            <a:avLst/>
          </a:prstGeom>
          <a:blipFill>
            <a:blip r:embed="rId1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" name="object 1299"/>
          <p:cNvSpPr/>
          <p:nvPr/>
        </p:nvSpPr>
        <p:spPr>
          <a:xfrm>
            <a:off x="2761953" y="3782612"/>
            <a:ext cx="32110" cy="34213"/>
          </a:xfrm>
          <a:prstGeom prst="rect">
            <a:avLst/>
          </a:prstGeom>
          <a:blipFill>
            <a:blip r:embed="rId1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" name="object 1300"/>
          <p:cNvSpPr/>
          <p:nvPr/>
        </p:nvSpPr>
        <p:spPr>
          <a:xfrm>
            <a:off x="2809557" y="3687102"/>
            <a:ext cx="24625" cy="26555"/>
          </a:xfrm>
          <a:prstGeom prst="rect">
            <a:avLst/>
          </a:prstGeom>
          <a:blipFill>
            <a:blip r:embed="rId1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" name="object 1301"/>
          <p:cNvSpPr/>
          <p:nvPr/>
        </p:nvSpPr>
        <p:spPr>
          <a:xfrm>
            <a:off x="2906699" y="3697706"/>
            <a:ext cx="17805" cy="19278"/>
          </a:xfrm>
          <a:prstGeom prst="rect">
            <a:avLst/>
          </a:prstGeom>
          <a:blipFill>
            <a:blip r:embed="rId1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" name="object 1302"/>
          <p:cNvSpPr/>
          <p:nvPr/>
        </p:nvSpPr>
        <p:spPr>
          <a:xfrm>
            <a:off x="3383229" y="3456229"/>
            <a:ext cx="13817" cy="14820"/>
          </a:xfrm>
          <a:prstGeom prst="rect">
            <a:avLst/>
          </a:prstGeom>
          <a:blipFill>
            <a:blip r:embed="rId1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" name="object 1303"/>
          <p:cNvSpPr/>
          <p:nvPr/>
        </p:nvSpPr>
        <p:spPr>
          <a:xfrm>
            <a:off x="3309848" y="3149587"/>
            <a:ext cx="32219" cy="35102"/>
          </a:xfrm>
          <a:prstGeom prst="rect">
            <a:avLst/>
          </a:prstGeom>
          <a:blipFill>
            <a:blip r:embed="rId1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" name="object 1304"/>
          <p:cNvSpPr/>
          <p:nvPr/>
        </p:nvSpPr>
        <p:spPr>
          <a:xfrm>
            <a:off x="3250412" y="3132353"/>
            <a:ext cx="33147" cy="36055"/>
          </a:xfrm>
          <a:prstGeom prst="rect">
            <a:avLst/>
          </a:prstGeom>
          <a:blipFill>
            <a:blip r:embed="rId1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" name="object 1305"/>
          <p:cNvSpPr/>
          <p:nvPr/>
        </p:nvSpPr>
        <p:spPr>
          <a:xfrm>
            <a:off x="3445662" y="3036100"/>
            <a:ext cx="18808" cy="20548"/>
          </a:xfrm>
          <a:prstGeom prst="rect">
            <a:avLst/>
          </a:prstGeom>
          <a:blipFill>
            <a:blip r:embed="rId1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" name="object 1306"/>
          <p:cNvSpPr/>
          <p:nvPr/>
        </p:nvSpPr>
        <p:spPr>
          <a:xfrm>
            <a:off x="3383051" y="3274581"/>
            <a:ext cx="30505" cy="33058"/>
          </a:xfrm>
          <a:prstGeom prst="rect">
            <a:avLst/>
          </a:prstGeom>
          <a:blipFill>
            <a:blip r:embed="rId1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" name="object 1307"/>
          <p:cNvSpPr/>
          <p:nvPr/>
        </p:nvSpPr>
        <p:spPr>
          <a:xfrm>
            <a:off x="3460394" y="3417621"/>
            <a:ext cx="26111" cy="28460"/>
          </a:xfrm>
          <a:prstGeom prst="rect">
            <a:avLst/>
          </a:prstGeom>
          <a:blipFill>
            <a:blip r:embed="rId1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" name="object 1308"/>
          <p:cNvSpPr/>
          <p:nvPr/>
        </p:nvSpPr>
        <p:spPr>
          <a:xfrm>
            <a:off x="3557282" y="3490328"/>
            <a:ext cx="33972" cy="36830"/>
          </a:xfrm>
          <a:prstGeom prst="rect">
            <a:avLst/>
          </a:prstGeom>
          <a:blipFill>
            <a:blip r:embed="rId1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" name="object 1309"/>
          <p:cNvSpPr/>
          <p:nvPr/>
        </p:nvSpPr>
        <p:spPr>
          <a:xfrm>
            <a:off x="3515080" y="3653599"/>
            <a:ext cx="24968" cy="26873"/>
          </a:xfrm>
          <a:prstGeom prst="rect">
            <a:avLst/>
          </a:prstGeom>
          <a:blipFill>
            <a:blip r:embed="rId1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" name="object 1310"/>
          <p:cNvSpPr/>
          <p:nvPr/>
        </p:nvSpPr>
        <p:spPr>
          <a:xfrm>
            <a:off x="3062071" y="3367240"/>
            <a:ext cx="7874" cy="8369"/>
          </a:xfrm>
          <a:custGeom>
            <a:avLst/>
            <a:gdLst/>
            <a:ahLst/>
            <a:cxnLst/>
            <a:rect l="l" t="t" r="r" b="b"/>
            <a:pathLst>
              <a:path w="7874" h="8369">
                <a:moveTo>
                  <a:pt x="5257" y="0"/>
                </a:moveTo>
                <a:lnTo>
                  <a:pt x="3251" y="457"/>
                </a:lnTo>
                <a:lnTo>
                  <a:pt x="1320" y="774"/>
                </a:lnTo>
                <a:lnTo>
                  <a:pt x="0" y="2819"/>
                </a:lnTo>
                <a:lnTo>
                  <a:pt x="317" y="4864"/>
                </a:lnTo>
                <a:lnTo>
                  <a:pt x="736" y="7238"/>
                </a:lnTo>
                <a:lnTo>
                  <a:pt x="2489" y="8369"/>
                </a:lnTo>
                <a:lnTo>
                  <a:pt x="4521" y="8178"/>
                </a:lnTo>
                <a:lnTo>
                  <a:pt x="6603" y="7873"/>
                </a:lnTo>
                <a:lnTo>
                  <a:pt x="7874" y="5689"/>
                </a:lnTo>
                <a:lnTo>
                  <a:pt x="7442" y="3594"/>
                </a:lnTo>
                <a:lnTo>
                  <a:pt x="7150" y="1549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" name="object 1311"/>
          <p:cNvSpPr/>
          <p:nvPr/>
        </p:nvSpPr>
        <p:spPr>
          <a:xfrm>
            <a:off x="3144050" y="3426345"/>
            <a:ext cx="17094" cy="18643"/>
          </a:xfrm>
          <a:prstGeom prst="rect">
            <a:avLst/>
          </a:prstGeom>
          <a:blipFill>
            <a:blip r:embed="rId1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" name="object 1312"/>
          <p:cNvSpPr/>
          <p:nvPr/>
        </p:nvSpPr>
        <p:spPr>
          <a:xfrm>
            <a:off x="3195661" y="3236596"/>
            <a:ext cx="31751" cy="34165"/>
          </a:xfrm>
          <a:prstGeom prst="rect">
            <a:avLst/>
          </a:prstGeom>
          <a:blipFill>
            <a:blip r:embed="rId1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" name="object 1313"/>
          <p:cNvSpPr/>
          <p:nvPr/>
        </p:nvSpPr>
        <p:spPr>
          <a:xfrm>
            <a:off x="3561626" y="3184195"/>
            <a:ext cx="29756" cy="32410"/>
          </a:xfrm>
          <a:prstGeom prst="rect">
            <a:avLst/>
          </a:prstGeom>
          <a:blipFill>
            <a:blip r:embed="rId1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" name="object 1314"/>
          <p:cNvSpPr/>
          <p:nvPr/>
        </p:nvSpPr>
        <p:spPr>
          <a:xfrm>
            <a:off x="3416782" y="3758400"/>
            <a:ext cx="22009" cy="23558"/>
          </a:xfrm>
          <a:prstGeom prst="rect">
            <a:avLst/>
          </a:prstGeom>
          <a:blipFill>
            <a:blip r:embed="rId1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" name="object 1315"/>
          <p:cNvSpPr/>
          <p:nvPr/>
        </p:nvSpPr>
        <p:spPr>
          <a:xfrm>
            <a:off x="3427412" y="3673843"/>
            <a:ext cx="21869" cy="23406"/>
          </a:xfrm>
          <a:prstGeom prst="rect">
            <a:avLst/>
          </a:prstGeom>
          <a:blipFill>
            <a:blip r:embed="rId1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" name="object 1316"/>
          <p:cNvSpPr/>
          <p:nvPr/>
        </p:nvSpPr>
        <p:spPr>
          <a:xfrm>
            <a:off x="3698214" y="3757308"/>
            <a:ext cx="21132" cy="22732"/>
          </a:xfrm>
          <a:prstGeom prst="rect">
            <a:avLst/>
          </a:prstGeom>
          <a:blipFill>
            <a:blip r:embed="rId1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" name="object 1317"/>
          <p:cNvSpPr/>
          <p:nvPr/>
        </p:nvSpPr>
        <p:spPr>
          <a:xfrm>
            <a:off x="3760076" y="3709251"/>
            <a:ext cx="8140" cy="8686"/>
          </a:xfrm>
          <a:custGeom>
            <a:avLst/>
            <a:gdLst/>
            <a:ahLst/>
            <a:cxnLst/>
            <a:rect l="l" t="t" r="r" b="b"/>
            <a:pathLst>
              <a:path w="8140" h="8686">
                <a:moveTo>
                  <a:pt x="5664" y="0"/>
                </a:moveTo>
                <a:lnTo>
                  <a:pt x="1295" y="635"/>
                </a:lnTo>
                <a:lnTo>
                  <a:pt x="0" y="2997"/>
                </a:lnTo>
                <a:lnTo>
                  <a:pt x="431" y="5232"/>
                </a:lnTo>
                <a:lnTo>
                  <a:pt x="990" y="7277"/>
                </a:lnTo>
                <a:lnTo>
                  <a:pt x="2578" y="8686"/>
                </a:lnTo>
                <a:lnTo>
                  <a:pt x="4648" y="8547"/>
                </a:lnTo>
                <a:lnTo>
                  <a:pt x="6705" y="8051"/>
                </a:lnTo>
                <a:lnTo>
                  <a:pt x="8140" y="6007"/>
                </a:lnTo>
                <a:lnTo>
                  <a:pt x="7721" y="3771"/>
                </a:lnTo>
                <a:lnTo>
                  <a:pt x="7416" y="1727"/>
                </a:lnTo>
                <a:lnTo>
                  <a:pt x="56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" name="object 1318"/>
          <p:cNvSpPr/>
          <p:nvPr/>
        </p:nvSpPr>
        <p:spPr>
          <a:xfrm>
            <a:off x="3693845" y="3355695"/>
            <a:ext cx="10490" cy="11366"/>
          </a:xfrm>
          <a:custGeom>
            <a:avLst/>
            <a:gdLst/>
            <a:ahLst/>
            <a:cxnLst/>
            <a:rect l="l" t="t" r="r" b="b"/>
            <a:pathLst>
              <a:path w="10490" h="11366">
                <a:moveTo>
                  <a:pt x="6959" y="0"/>
                </a:moveTo>
                <a:lnTo>
                  <a:pt x="4368" y="444"/>
                </a:lnTo>
                <a:lnTo>
                  <a:pt x="1587" y="1092"/>
                </a:lnTo>
                <a:lnTo>
                  <a:pt x="0" y="3771"/>
                </a:lnTo>
                <a:lnTo>
                  <a:pt x="431" y="6642"/>
                </a:lnTo>
                <a:lnTo>
                  <a:pt x="825" y="9639"/>
                </a:lnTo>
                <a:lnTo>
                  <a:pt x="3479" y="11366"/>
                </a:lnTo>
                <a:lnTo>
                  <a:pt x="5943" y="10922"/>
                </a:lnTo>
                <a:lnTo>
                  <a:pt x="8585" y="10274"/>
                </a:lnTo>
                <a:lnTo>
                  <a:pt x="10490" y="7594"/>
                </a:lnTo>
                <a:lnTo>
                  <a:pt x="9893" y="4902"/>
                </a:lnTo>
                <a:lnTo>
                  <a:pt x="9474" y="2184"/>
                </a:lnTo>
                <a:lnTo>
                  <a:pt x="69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" name="object 1319"/>
          <p:cNvSpPr/>
          <p:nvPr/>
        </p:nvSpPr>
        <p:spPr>
          <a:xfrm>
            <a:off x="3428453" y="3042742"/>
            <a:ext cx="24168" cy="26098"/>
          </a:xfrm>
          <a:prstGeom prst="rect">
            <a:avLst/>
          </a:prstGeom>
          <a:blipFill>
            <a:blip r:embed="rId1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" name="object 1320"/>
          <p:cNvSpPr/>
          <p:nvPr/>
        </p:nvSpPr>
        <p:spPr>
          <a:xfrm>
            <a:off x="3318281" y="3272079"/>
            <a:ext cx="30937" cy="33324"/>
          </a:xfrm>
          <a:prstGeom prst="rect">
            <a:avLst/>
          </a:prstGeom>
          <a:blipFill>
            <a:blip r:embed="rId1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" name="object 1321"/>
          <p:cNvSpPr/>
          <p:nvPr/>
        </p:nvSpPr>
        <p:spPr>
          <a:xfrm>
            <a:off x="3051136" y="3289439"/>
            <a:ext cx="23088" cy="24968"/>
          </a:xfrm>
          <a:prstGeom prst="rect">
            <a:avLst/>
          </a:prstGeom>
          <a:blipFill>
            <a:blip r:embed="rId1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" name="object 1322"/>
          <p:cNvSpPr/>
          <p:nvPr/>
        </p:nvSpPr>
        <p:spPr>
          <a:xfrm>
            <a:off x="2663913" y="3278861"/>
            <a:ext cx="22771" cy="24828"/>
          </a:xfrm>
          <a:prstGeom prst="rect">
            <a:avLst/>
          </a:prstGeom>
          <a:blipFill>
            <a:blip r:embed="rId1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" name="object 1323"/>
          <p:cNvSpPr/>
          <p:nvPr/>
        </p:nvSpPr>
        <p:spPr>
          <a:xfrm>
            <a:off x="2825292" y="3298634"/>
            <a:ext cx="28905" cy="31280"/>
          </a:xfrm>
          <a:prstGeom prst="rect">
            <a:avLst/>
          </a:prstGeom>
          <a:blipFill>
            <a:blip r:embed="rId1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" name="object 1324"/>
          <p:cNvSpPr/>
          <p:nvPr/>
        </p:nvSpPr>
        <p:spPr>
          <a:xfrm>
            <a:off x="2953257" y="3575710"/>
            <a:ext cx="12674" cy="14046"/>
          </a:xfrm>
          <a:prstGeom prst="rect">
            <a:avLst/>
          </a:prstGeom>
          <a:blipFill>
            <a:blip r:embed="rId1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" name="object 1325"/>
          <p:cNvSpPr/>
          <p:nvPr/>
        </p:nvSpPr>
        <p:spPr>
          <a:xfrm>
            <a:off x="2982125" y="3558946"/>
            <a:ext cx="13868" cy="14998"/>
          </a:xfrm>
          <a:prstGeom prst="rect">
            <a:avLst/>
          </a:prstGeom>
          <a:blipFill>
            <a:blip r:embed="rId1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" name="object 1326"/>
          <p:cNvSpPr/>
          <p:nvPr/>
        </p:nvSpPr>
        <p:spPr>
          <a:xfrm>
            <a:off x="3055835" y="3668154"/>
            <a:ext cx="33997" cy="36690"/>
          </a:xfrm>
          <a:prstGeom prst="rect">
            <a:avLst/>
          </a:prstGeom>
          <a:blipFill>
            <a:blip r:embed="rId1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" name="object 1327"/>
          <p:cNvSpPr/>
          <p:nvPr/>
        </p:nvSpPr>
        <p:spPr>
          <a:xfrm>
            <a:off x="3228136" y="3779279"/>
            <a:ext cx="19977" cy="21183"/>
          </a:xfrm>
          <a:prstGeom prst="rect">
            <a:avLst/>
          </a:prstGeom>
          <a:blipFill>
            <a:blip r:embed="rId1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" name="object 1328"/>
          <p:cNvSpPr/>
          <p:nvPr/>
        </p:nvSpPr>
        <p:spPr>
          <a:xfrm>
            <a:off x="3521798" y="3662477"/>
            <a:ext cx="22326" cy="23990"/>
          </a:xfrm>
          <a:prstGeom prst="rect">
            <a:avLst/>
          </a:prstGeom>
          <a:blipFill>
            <a:blip r:embed="rId1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" name="object 1329"/>
          <p:cNvSpPr/>
          <p:nvPr/>
        </p:nvSpPr>
        <p:spPr>
          <a:xfrm>
            <a:off x="3227654" y="3472002"/>
            <a:ext cx="27292" cy="29235"/>
          </a:xfrm>
          <a:prstGeom prst="rect">
            <a:avLst/>
          </a:prstGeom>
          <a:blipFill>
            <a:blip r:embed="rId1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" name="object 1330"/>
          <p:cNvSpPr/>
          <p:nvPr/>
        </p:nvSpPr>
        <p:spPr>
          <a:xfrm>
            <a:off x="3277704" y="3692792"/>
            <a:ext cx="12001" cy="12636"/>
          </a:xfrm>
          <a:prstGeom prst="rect">
            <a:avLst/>
          </a:prstGeom>
          <a:blipFill>
            <a:blip r:embed="rId1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" name="object 1331"/>
          <p:cNvSpPr/>
          <p:nvPr/>
        </p:nvSpPr>
        <p:spPr>
          <a:xfrm>
            <a:off x="3273336" y="3676383"/>
            <a:ext cx="25984" cy="28143"/>
          </a:xfrm>
          <a:prstGeom prst="rect">
            <a:avLst/>
          </a:prstGeom>
          <a:blipFill>
            <a:blip r:embed="rId1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" name="object 1332"/>
          <p:cNvSpPr/>
          <p:nvPr/>
        </p:nvSpPr>
        <p:spPr>
          <a:xfrm>
            <a:off x="3589667" y="3465043"/>
            <a:ext cx="13690" cy="14732"/>
          </a:xfrm>
          <a:prstGeom prst="rect">
            <a:avLst/>
          </a:prstGeom>
          <a:blipFill>
            <a:blip r:embed="rId1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" name="object 1333"/>
          <p:cNvSpPr/>
          <p:nvPr/>
        </p:nvSpPr>
        <p:spPr>
          <a:xfrm>
            <a:off x="3958170" y="3474542"/>
            <a:ext cx="10248" cy="11239"/>
          </a:xfrm>
          <a:custGeom>
            <a:avLst/>
            <a:gdLst/>
            <a:ahLst/>
            <a:cxnLst/>
            <a:rect l="l" t="t" r="r" b="b"/>
            <a:pathLst>
              <a:path w="10248" h="11239">
                <a:moveTo>
                  <a:pt x="6718" y="0"/>
                </a:moveTo>
                <a:lnTo>
                  <a:pt x="1638" y="952"/>
                </a:lnTo>
                <a:lnTo>
                  <a:pt x="0" y="3784"/>
                </a:lnTo>
                <a:lnTo>
                  <a:pt x="304" y="6324"/>
                </a:lnTo>
                <a:lnTo>
                  <a:pt x="889" y="9144"/>
                </a:lnTo>
                <a:lnTo>
                  <a:pt x="3352" y="11239"/>
                </a:lnTo>
                <a:lnTo>
                  <a:pt x="5829" y="10604"/>
                </a:lnTo>
                <a:lnTo>
                  <a:pt x="8483" y="10096"/>
                </a:lnTo>
                <a:lnTo>
                  <a:pt x="10248" y="7734"/>
                </a:lnTo>
                <a:lnTo>
                  <a:pt x="9347" y="2057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" name="object 1334"/>
          <p:cNvSpPr/>
          <p:nvPr/>
        </p:nvSpPr>
        <p:spPr>
          <a:xfrm>
            <a:off x="4021925" y="3558476"/>
            <a:ext cx="15024" cy="16103"/>
          </a:xfrm>
          <a:prstGeom prst="rect">
            <a:avLst/>
          </a:prstGeom>
          <a:blipFill>
            <a:blip r:embed="rId1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" name="object 1335"/>
          <p:cNvSpPr/>
          <p:nvPr/>
        </p:nvSpPr>
        <p:spPr>
          <a:xfrm>
            <a:off x="3964775" y="3344151"/>
            <a:ext cx="32512" cy="36830"/>
          </a:xfrm>
          <a:prstGeom prst="rect">
            <a:avLst/>
          </a:prstGeom>
          <a:blipFill>
            <a:blip r:embed="rId1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" name="object 1336"/>
          <p:cNvSpPr/>
          <p:nvPr/>
        </p:nvSpPr>
        <p:spPr>
          <a:xfrm>
            <a:off x="3869194" y="3249625"/>
            <a:ext cx="30365" cy="33058"/>
          </a:xfrm>
          <a:prstGeom prst="rect">
            <a:avLst/>
          </a:prstGeom>
          <a:blipFill>
            <a:blip r:embed="rId1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" name="object 1337"/>
          <p:cNvSpPr/>
          <p:nvPr/>
        </p:nvSpPr>
        <p:spPr>
          <a:xfrm>
            <a:off x="3772116" y="3049551"/>
            <a:ext cx="31558" cy="34295"/>
          </a:xfrm>
          <a:prstGeom prst="rect">
            <a:avLst/>
          </a:prstGeom>
          <a:blipFill>
            <a:blip r:embed="rId1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" name="object 1338"/>
          <p:cNvSpPr/>
          <p:nvPr/>
        </p:nvSpPr>
        <p:spPr>
          <a:xfrm>
            <a:off x="3666911" y="3096477"/>
            <a:ext cx="32598" cy="34578"/>
          </a:xfrm>
          <a:prstGeom prst="rect">
            <a:avLst/>
          </a:prstGeom>
          <a:blipFill>
            <a:blip r:embed="rId1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" name="object 1339"/>
          <p:cNvSpPr/>
          <p:nvPr/>
        </p:nvSpPr>
        <p:spPr>
          <a:xfrm>
            <a:off x="3798430" y="3078162"/>
            <a:ext cx="17665" cy="19278"/>
          </a:xfrm>
          <a:prstGeom prst="rect">
            <a:avLst/>
          </a:prstGeom>
          <a:blipFill>
            <a:blip r:embed="rId1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" name="object 1340"/>
          <p:cNvSpPr/>
          <p:nvPr/>
        </p:nvSpPr>
        <p:spPr>
          <a:xfrm>
            <a:off x="3842791" y="3063735"/>
            <a:ext cx="21170" cy="22923"/>
          </a:xfrm>
          <a:prstGeom prst="rect">
            <a:avLst/>
          </a:prstGeom>
          <a:blipFill>
            <a:blip r:embed="rId1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" name="object 1341"/>
          <p:cNvSpPr/>
          <p:nvPr/>
        </p:nvSpPr>
        <p:spPr>
          <a:xfrm>
            <a:off x="3837254" y="3294672"/>
            <a:ext cx="18516" cy="20053"/>
          </a:xfrm>
          <a:prstGeom prst="rect">
            <a:avLst/>
          </a:prstGeom>
          <a:blipFill>
            <a:blip r:embed="rId1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" name="object 1342"/>
          <p:cNvSpPr/>
          <p:nvPr/>
        </p:nvSpPr>
        <p:spPr>
          <a:xfrm>
            <a:off x="3876928" y="3358197"/>
            <a:ext cx="25260" cy="27508"/>
          </a:xfrm>
          <a:prstGeom prst="rect">
            <a:avLst/>
          </a:prstGeom>
          <a:blipFill>
            <a:blip r:embed="rId1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" name="object 1343"/>
          <p:cNvSpPr/>
          <p:nvPr/>
        </p:nvSpPr>
        <p:spPr>
          <a:xfrm>
            <a:off x="3954221" y="3285680"/>
            <a:ext cx="13449" cy="14363"/>
          </a:xfrm>
          <a:prstGeom prst="rect">
            <a:avLst/>
          </a:prstGeom>
          <a:blipFill>
            <a:blip r:embed="rId1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" name="object 1344"/>
          <p:cNvSpPr/>
          <p:nvPr/>
        </p:nvSpPr>
        <p:spPr>
          <a:xfrm>
            <a:off x="4090682" y="3352381"/>
            <a:ext cx="10782" cy="11684"/>
          </a:xfrm>
          <a:prstGeom prst="rect">
            <a:avLst/>
          </a:prstGeom>
          <a:blipFill>
            <a:blip r:embed="rId1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" name="object 1345"/>
          <p:cNvSpPr/>
          <p:nvPr/>
        </p:nvSpPr>
        <p:spPr>
          <a:xfrm>
            <a:off x="2890392" y="3841204"/>
            <a:ext cx="6248" cy="6959"/>
          </a:xfrm>
          <a:custGeom>
            <a:avLst/>
            <a:gdLst/>
            <a:ahLst/>
            <a:cxnLst/>
            <a:rect l="l" t="t" r="r" b="b"/>
            <a:pathLst>
              <a:path w="6248" h="6959">
                <a:moveTo>
                  <a:pt x="4356" y="0"/>
                </a:moveTo>
                <a:lnTo>
                  <a:pt x="2590" y="317"/>
                </a:lnTo>
                <a:lnTo>
                  <a:pt x="1168" y="634"/>
                </a:lnTo>
                <a:lnTo>
                  <a:pt x="0" y="2235"/>
                </a:lnTo>
                <a:lnTo>
                  <a:pt x="241" y="4140"/>
                </a:lnTo>
                <a:lnTo>
                  <a:pt x="584" y="5727"/>
                </a:lnTo>
                <a:lnTo>
                  <a:pt x="2298" y="6959"/>
                </a:lnTo>
                <a:lnTo>
                  <a:pt x="5359" y="6172"/>
                </a:lnTo>
                <a:lnTo>
                  <a:pt x="6248" y="4775"/>
                </a:lnTo>
                <a:lnTo>
                  <a:pt x="6108" y="2997"/>
                </a:lnTo>
                <a:lnTo>
                  <a:pt x="5778" y="1142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" name="object 1346"/>
          <p:cNvSpPr/>
          <p:nvPr/>
        </p:nvSpPr>
        <p:spPr>
          <a:xfrm>
            <a:off x="2245385" y="3881209"/>
            <a:ext cx="8115" cy="9144"/>
          </a:xfrm>
          <a:custGeom>
            <a:avLst/>
            <a:gdLst/>
            <a:ahLst/>
            <a:cxnLst/>
            <a:rect l="l" t="t" r="r" b="b"/>
            <a:pathLst>
              <a:path w="8115" h="9144">
                <a:moveTo>
                  <a:pt x="5511" y="0"/>
                </a:moveTo>
                <a:lnTo>
                  <a:pt x="1282" y="952"/>
                </a:lnTo>
                <a:lnTo>
                  <a:pt x="0" y="2997"/>
                </a:lnTo>
                <a:lnTo>
                  <a:pt x="812" y="7607"/>
                </a:lnTo>
                <a:lnTo>
                  <a:pt x="2578" y="9144"/>
                </a:lnTo>
                <a:lnTo>
                  <a:pt x="4927" y="8686"/>
                </a:lnTo>
                <a:lnTo>
                  <a:pt x="6959" y="8242"/>
                </a:lnTo>
                <a:lnTo>
                  <a:pt x="8115" y="6146"/>
                </a:lnTo>
                <a:lnTo>
                  <a:pt x="7543" y="1587"/>
                </a:lnTo>
                <a:lnTo>
                  <a:pt x="55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" name="object 1347"/>
          <p:cNvSpPr/>
          <p:nvPr/>
        </p:nvSpPr>
        <p:spPr>
          <a:xfrm>
            <a:off x="2145271" y="3939362"/>
            <a:ext cx="30632" cy="33705"/>
          </a:xfrm>
          <a:prstGeom prst="rect">
            <a:avLst/>
          </a:prstGeom>
          <a:blipFill>
            <a:blip r:embed="rId1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" name="object 1348"/>
          <p:cNvSpPr/>
          <p:nvPr/>
        </p:nvSpPr>
        <p:spPr>
          <a:xfrm>
            <a:off x="2270112" y="3539973"/>
            <a:ext cx="28473" cy="31153"/>
          </a:xfrm>
          <a:prstGeom prst="rect">
            <a:avLst/>
          </a:prstGeom>
          <a:blipFill>
            <a:blip r:embed="rId1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" name="object 1349"/>
          <p:cNvSpPr/>
          <p:nvPr/>
        </p:nvSpPr>
        <p:spPr>
          <a:xfrm>
            <a:off x="2220848" y="3535058"/>
            <a:ext cx="28879" cy="31153"/>
          </a:xfrm>
          <a:prstGeom prst="rect">
            <a:avLst/>
          </a:prstGeom>
          <a:blipFill>
            <a:blip r:embed="rId1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" name="object 1350"/>
          <p:cNvSpPr/>
          <p:nvPr/>
        </p:nvSpPr>
        <p:spPr>
          <a:xfrm>
            <a:off x="2329535" y="3422218"/>
            <a:ext cx="32854" cy="35420"/>
          </a:xfrm>
          <a:prstGeom prst="rect">
            <a:avLst/>
          </a:prstGeom>
          <a:blipFill>
            <a:blip r:embed="rId1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" name="object 1351"/>
          <p:cNvSpPr/>
          <p:nvPr/>
        </p:nvSpPr>
        <p:spPr>
          <a:xfrm>
            <a:off x="2320188" y="3659924"/>
            <a:ext cx="12687" cy="13766"/>
          </a:xfrm>
          <a:prstGeom prst="rect">
            <a:avLst/>
          </a:prstGeom>
          <a:blipFill>
            <a:blip r:embed="rId1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" name="object 1352"/>
          <p:cNvSpPr/>
          <p:nvPr/>
        </p:nvSpPr>
        <p:spPr>
          <a:xfrm>
            <a:off x="2357094" y="3668331"/>
            <a:ext cx="33705" cy="36639"/>
          </a:xfrm>
          <a:prstGeom prst="rect">
            <a:avLst/>
          </a:prstGeom>
          <a:blipFill>
            <a:blip r:embed="rId1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" name="object 1353"/>
          <p:cNvSpPr/>
          <p:nvPr/>
        </p:nvSpPr>
        <p:spPr>
          <a:xfrm>
            <a:off x="2622664" y="3708158"/>
            <a:ext cx="28575" cy="30784"/>
          </a:xfrm>
          <a:prstGeom prst="rect">
            <a:avLst/>
          </a:prstGeom>
          <a:blipFill>
            <a:blip r:embed="rId1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" name="object 1354"/>
          <p:cNvSpPr/>
          <p:nvPr/>
        </p:nvSpPr>
        <p:spPr>
          <a:xfrm>
            <a:off x="3130328" y="3427191"/>
            <a:ext cx="31272" cy="33829"/>
          </a:xfrm>
          <a:prstGeom prst="rect">
            <a:avLst/>
          </a:prstGeom>
          <a:blipFill>
            <a:blip r:embed="rId1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" name="object 1355"/>
          <p:cNvSpPr/>
          <p:nvPr/>
        </p:nvSpPr>
        <p:spPr>
          <a:xfrm>
            <a:off x="3033515" y="3176543"/>
            <a:ext cx="31337" cy="34080"/>
          </a:xfrm>
          <a:prstGeom prst="rect">
            <a:avLst/>
          </a:prstGeom>
          <a:blipFill>
            <a:blip r:embed="rId1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" name="object 1356"/>
          <p:cNvSpPr/>
          <p:nvPr/>
        </p:nvSpPr>
        <p:spPr>
          <a:xfrm>
            <a:off x="3724732" y="3419538"/>
            <a:ext cx="18681" cy="20408"/>
          </a:xfrm>
          <a:prstGeom prst="rect">
            <a:avLst/>
          </a:prstGeom>
          <a:blipFill>
            <a:blip r:embed="rId1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" name="object 1357"/>
          <p:cNvSpPr/>
          <p:nvPr/>
        </p:nvSpPr>
        <p:spPr>
          <a:xfrm>
            <a:off x="3904488" y="3589756"/>
            <a:ext cx="29756" cy="32105"/>
          </a:xfrm>
          <a:prstGeom prst="rect">
            <a:avLst/>
          </a:prstGeom>
          <a:blipFill>
            <a:blip r:embed="rId1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" name="object 1358"/>
          <p:cNvSpPr/>
          <p:nvPr/>
        </p:nvSpPr>
        <p:spPr>
          <a:xfrm>
            <a:off x="3843807" y="3724897"/>
            <a:ext cx="25514" cy="27508"/>
          </a:xfrm>
          <a:prstGeom prst="rect">
            <a:avLst/>
          </a:prstGeom>
          <a:blipFill>
            <a:blip r:embed="rId1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" name="object 1359"/>
          <p:cNvSpPr/>
          <p:nvPr/>
        </p:nvSpPr>
        <p:spPr>
          <a:xfrm>
            <a:off x="4225188" y="3636048"/>
            <a:ext cx="29883" cy="32283"/>
          </a:xfrm>
          <a:prstGeom prst="rect">
            <a:avLst/>
          </a:prstGeom>
          <a:blipFill>
            <a:blip r:embed="rId1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" name="object 1360"/>
          <p:cNvSpPr/>
          <p:nvPr/>
        </p:nvSpPr>
        <p:spPr>
          <a:xfrm>
            <a:off x="4186669" y="3185147"/>
            <a:ext cx="33820" cy="36512"/>
          </a:xfrm>
          <a:prstGeom prst="rect">
            <a:avLst/>
          </a:prstGeom>
          <a:blipFill>
            <a:blip r:embed="rId1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" name="object 1361"/>
          <p:cNvSpPr/>
          <p:nvPr/>
        </p:nvSpPr>
        <p:spPr>
          <a:xfrm>
            <a:off x="4182135" y="3067558"/>
            <a:ext cx="8318" cy="9144"/>
          </a:xfrm>
          <a:custGeom>
            <a:avLst/>
            <a:gdLst/>
            <a:ahLst/>
            <a:cxnLst/>
            <a:rect l="l" t="t" r="r" b="b"/>
            <a:pathLst>
              <a:path w="8318" h="9144">
                <a:moveTo>
                  <a:pt x="5537" y="0"/>
                </a:moveTo>
                <a:lnTo>
                  <a:pt x="3517" y="469"/>
                </a:lnTo>
                <a:lnTo>
                  <a:pt x="1460" y="787"/>
                </a:lnTo>
                <a:lnTo>
                  <a:pt x="0" y="2692"/>
                </a:lnTo>
                <a:lnTo>
                  <a:pt x="279" y="5372"/>
                </a:lnTo>
                <a:lnTo>
                  <a:pt x="596" y="7607"/>
                </a:lnTo>
                <a:lnTo>
                  <a:pt x="2654" y="9144"/>
                </a:lnTo>
                <a:lnTo>
                  <a:pt x="4952" y="8686"/>
                </a:lnTo>
                <a:lnTo>
                  <a:pt x="6883" y="8064"/>
                </a:lnTo>
                <a:lnTo>
                  <a:pt x="8318" y="6146"/>
                </a:lnTo>
                <a:lnTo>
                  <a:pt x="8166" y="3962"/>
                </a:lnTo>
                <a:lnTo>
                  <a:pt x="7594" y="1600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" name="object 1362"/>
          <p:cNvSpPr/>
          <p:nvPr/>
        </p:nvSpPr>
        <p:spPr>
          <a:xfrm>
            <a:off x="4079290" y="3032773"/>
            <a:ext cx="29895" cy="32423"/>
          </a:xfrm>
          <a:prstGeom prst="rect">
            <a:avLst/>
          </a:prstGeom>
          <a:blipFill>
            <a:blip r:embed="rId1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" name="object 1363"/>
          <p:cNvSpPr/>
          <p:nvPr/>
        </p:nvSpPr>
        <p:spPr>
          <a:xfrm>
            <a:off x="15887" y="4255960"/>
            <a:ext cx="7708" cy="8496"/>
          </a:xfrm>
          <a:custGeom>
            <a:avLst/>
            <a:gdLst/>
            <a:ahLst/>
            <a:cxnLst/>
            <a:rect l="l" t="t" r="r" b="b"/>
            <a:pathLst>
              <a:path w="7708" h="8496">
                <a:moveTo>
                  <a:pt x="5080" y="0"/>
                </a:moveTo>
                <a:lnTo>
                  <a:pt x="3238" y="304"/>
                </a:lnTo>
                <a:lnTo>
                  <a:pt x="1003" y="635"/>
                </a:lnTo>
                <a:lnTo>
                  <a:pt x="0" y="2679"/>
                </a:lnTo>
                <a:lnTo>
                  <a:pt x="546" y="6946"/>
                </a:lnTo>
                <a:lnTo>
                  <a:pt x="2311" y="8496"/>
                </a:lnTo>
                <a:lnTo>
                  <a:pt x="4483" y="8216"/>
                </a:lnTo>
                <a:lnTo>
                  <a:pt x="6426" y="7721"/>
                </a:lnTo>
                <a:lnTo>
                  <a:pt x="7708" y="5676"/>
                </a:lnTo>
                <a:lnTo>
                  <a:pt x="7442" y="3632"/>
                </a:lnTo>
                <a:lnTo>
                  <a:pt x="7010" y="1270"/>
                </a:lnTo>
                <a:lnTo>
                  <a:pt x="50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" name="object 1364"/>
          <p:cNvSpPr/>
          <p:nvPr/>
        </p:nvSpPr>
        <p:spPr>
          <a:xfrm>
            <a:off x="42875" y="4286148"/>
            <a:ext cx="31826" cy="34607"/>
          </a:xfrm>
          <a:prstGeom prst="rect">
            <a:avLst/>
          </a:prstGeom>
          <a:blipFill>
            <a:blip r:embed="rId1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" name="object 1365"/>
          <p:cNvSpPr/>
          <p:nvPr/>
        </p:nvSpPr>
        <p:spPr>
          <a:xfrm>
            <a:off x="151701" y="4523664"/>
            <a:ext cx="17094" cy="18694"/>
          </a:xfrm>
          <a:prstGeom prst="rect">
            <a:avLst/>
          </a:prstGeom>
          <a:blipFill>
            <a:blip r:embed="rId1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" name="object 1366"/>
          <p:cNvSpPr/>
          <p:nvPr/>
        </p:nvSpPr>
        <p:spPr>
          <a:xfrm>
            <a:off x="13119" y="4294200"/>
            <a:ext cx="16751" cy="18008"/>
          </a:xfrm>
          <a:prstGeom prst="rect">
            <a:avLst/>
          </a:prstGeom>
          <a:blipFill>
            <a:blip r:embed="rId1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" name="object 1367"/>
          <p:cNvSpPr/>
          <p:nvPr/>
        </p:nvSpPr>
        <p:spPr>
          <a:xfrm>
            <a:off x="41528" y="3886263"/>
            <a:ext cx="31229" cy="33502"/>
          </a:xfrm>
          <a:prstGeom prst="rect">
            <a:avLst/>
          </a:prstGeom>
          <a:blipFill>
            <a:blip r:embed="rId1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" name="object 1368"/>
          <p:cNvSpPr/>
          <p:nvPr/>
        </p:nvSpPr>
        <p:spPr>
          <a:xfrm>
            <a:off x="114350" y="3920541"/>
            <a:ext cx="24206" cy="26416"/>
          </a:xfrm>
          <a:prstGeom prst="rect">
            <a:avLst/>
          </a:prstGeom>
          <a:blipFill>
            <a:blip r:embed="rId1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" name="object 1369"/>
          <p:cNvSpPr/>
          <p:nvPr/>
        </p:nvSpPr>
        <p:spPr>
          <a:xfrm>
            <a:off x="204300" y="4125179"/>
            <a:ext cx="34255" cy="35567"/>
          </a:xfrm>
          <a:prstGeom prst="rect">
            <a:avLst/>
          </a:prstGeom>
          <a:blipFill>
            <a:blip r:embed="rId1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" name="object 1370"/>
          <p:cNvSpPr/>
          <p:nvPr/>
        </p:nvSpPr>
        <p:spPr>
          <a:xfrm>
            <a:off x="379615" y="4028338"/>
            <a:ext cx="27266" cy="29248"/>
          </a:xfrm>
          <a:prstGeom prst="rect">
            <a:avLst/>
          </a:prstGeom>
          <a:blipFill>
            <a:blip r:embed="rId1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" name="object 1371"/>
          <p:cNvSpPr/>
          <p:nvPr/>
        </p:nvSpPr>
        <p:spPr>
          <a:xfrm>
            <a:off x="351154" y="4005110"/>
            <a:ext cx="9029" cy="9639"/>
          </a:xfrm>
          <a:prstGeom prst="rect">
            <a:avLst/>
          </a:prstGeom>
          <a:blipFill>
            <a:blip r:embed="rId1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" name="object 1372"/>
          <p:cNvSpPr/>
          <p:nvPr/>
        </p:nvSpPr>
        <p:spPr>
          <a:xfrm>
            <a:off x="519074" y="3785413"/>
            <a:ext cx="12445" cy="13462"/>
          </a:xfrm>
          <a:prstGeom prst="rect">
            <a:avLst/>
          </a:prstGeom>
          <a:blipFill>
            <a:blip r:embed="rId1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" name="object 1373"/>
          <p:cNvSpPr/>
          <p:nvPr/>
        </p:nvSpPr>
        <p:spPr>
          <a:xfrm>
            <a:off x="508177" y="3856698"/>
            <a:ext cx="27952" cy="30378"/>
          </a:xfrm>
          <a:prstGeom prst="rect">
            <a:avLst/>
          </a:prstGeom>
          <a:blipFill>
            <a:blip r:embed="rId1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" name="object 1374"/>
          <p:cNvSpPr/>
          <p:nvPr/>
        </p:nvSpPr>
        <p:spPr>
          <a:xfrm>
            <a:off x="449326" y="3713848"/>
            <a:ext cx="16624" cy="17551"/>
          </a:xfrm>
          <a:prstGeom prst="rect">
            <a:avLst/>
          </a:prstGeom>
          <a:blipFill>
            <a:blip r:embed="rId1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" name="object 1375"/>
          <p:cNvSpPr/>
          <p:nvPr/>
        </p:nvSpPr>
        <p:spPr>
          <a:xfrm>
            <a:off x="230924" y="3930498"/>
            <a:ext cx="18110" cy="19786"/>
          </a:xfrm>
          <a:prstGeom prst="rect">
            <a:avLst/>
          </a:prstGeom>
          <a:blipFill>
            <a:blip r:embed="rId1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" name="object 1376"/>
          <p:cNvSpPr/>
          <p:nvPr/>
        </p:nvSpPr>
        <p:spPr>
          <a:xfrm>
            <a:off x="516597" y="3843439"/>
            <a:ext cx="11810" cy="12636"/>
          </a:xfrm>
          <a:prstGeom prst="rect">
            <a:avLst/>
          </a:prstGeom>
          <a:blipFill>
            <a:blip r:embed="rId1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" name="object 1377"/>
          <p:cNvSpPr/>
          <p:nvPr/>
        </p:nvSpPr>
        <p:spPr>
          <a:xfrm>
            <a:off x="771753" y="3897312"/>
            <a:ext cx="8635" cy="9182"/>
          </a:xfrm>
          <a:custGeom>
            <a:avLst/>
            <a:gdLst/>
            <a:ahLst/>
            <a:cxnLst/>
            <a:rect l="l" t="t" r="r" b="b"/>
            <a:pathLst>
              <a:path w="8635" h="9182">
                <a:moveTo>
                  <a:pt x="5867" y="0"/>
                </a:moveTo>
                <a:lnTo>
                  <a:pt x="3695" y="317"/>
                </a:lnTo>
                <a:lnTo>
                  <a:pt x="1511" y="812"/>
                </a:lnTo>
                <a:lnTo>
                  <a:pt x="0" y="3175"/>
                </a:lnTo>
                <a:lnTo>
                  <a:pt x="342" y="5410"/>
                </a:lnTo>
                <a:lnTo>
                  <a:pt x="571" y="7581"/>
                </a:lnTo>
                <a:lnTo>
                  <a:pt x="2768" y="9182"/>
                </a:lnTo>
                <a:lnTo>
                  <a:pt x="5003" y="9055"/>
                </a:lnTo>
                <a:lnTo>
                  <a:pt x="7175" y="8547"/>
                </a:lnTo>
                <a:lnTo>
                  <a:pt x="8635" y="6032"/>
                </a:lnTo>
                <a:lnTo>
                  <a:pt x="8356" y="3822"/>
                </a:lnTo>
                <a:lnTo>
                  <a:pt x="7759" y="1587"/>
                </a:lnTo>
                <a:lnTo>
                  <a:pt x="58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" name="object 1378"/>
          <p:cNvSpPr/>
          <p:nvPr/>
        </p:nvSpPr>
        <p:spPr>
          <a:xfrm>
            <a:off x="766660" y="3950741"/>
            <a:ext cx="22047" cy="23863"/>
          </a:xfrm>
          <a:prstGeom prst="rect">
            <a:avLst/>
          </a:prstGeom>
          <a:blipFill>
            <a:blip r:embed="rId1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" name="object 1379"/>
          <p:cNvSpPr/>
          <p:nvPr/>
        </p:nvSpPr>
        <p:spPr>
          <a:xfrm>
            <a:off x="768483" y="4059640"/>
            <a:ext cx="31464" cy="34092"/>
          </a:xfrm>
          <a:prstGeom prst="rect">
            <a:avLst/>
          </a:prstGeom>
          <a:blipFill>
            <a:blip r:embed="rId1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" name="object 1380"/>
          <p:cNvSpPr/>
          <p:nvPr/>
        </p:nvSpPr>
        <p:spPr>
          <a:xfrm>
            <a:off x="650240" y="4371810"/>
            <a:ext cx="22326" cy="24511"/>
          </a:xfrm>
          <a:prstGeom prst="rect">
            <a:avLst/>
          </a:prstGeom>
          <a:blipFill>
            <a:blip r:embed="rId1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" name="object 1381"/>
          <p:cNvSpPr/>
          <p:nvPr/>
        </p:nvSpPr>
        <p:spPr>
          <a:xfrm>
            <a:off x="149402" y="4420641"/>
            <a:ext cx="28587" cy="30822"/>
          </a:xfrm>
          <a:prstGeom prst="rect">
            <a:avLst/>
          </a:prstGeom>
          <a:blipFill>
            <a:blip r:embed="rId1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" name="object 1382"/>
          <p:cNvSpPr/>
          <p:nvPr/>
        </p:nvSpPr>
        <p:spPr>
          <a:xfrm>
            <a:off x="316865" y="4272369"/>
            <a:ext cx="12268" cy="13144"/>
          </a:xfrm>
          <a:prstGeom prst="rect">
            <a:avLst/>
          </a:prstGeom>
          <a:blipFill>
            <a:blip r:embed="rId1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" name="object 1383"/>
          <p:cNvSpPr/>
          <p:nvPr/>
        </p:nvSpPr>
        <p:spPr>
          <a:xfrm>
            <a:off x="200266" y="3979697"/>
            <a:ext cx="14198" cy="15011"/>
          </a:xfrm>
          <a:prstGeom prst="rect">
            <a:avLst/>
          </a:prstGeom>
          <a:blipFill>
            <a:blip r:embed="rId1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" name="object 1384"/>
          <p:cNvSpPr/>
          <p:nvPr/>
        </p:nvSpPr>
        <p:spPr>
          <a:xfrm>
            <a:off x="165138" y="3891305"/>
            <a:ext cx="6248" cy="6642"/>
          </a:xfrm>
          <a:custGeom>
            <a:avLst/>
            <a:gdLst/>
            <a:ahLst/>
            <a:cxnLst/>
            <a:rect l="l" t="t" r="r" b="b"/>
            <a:pathLst>
              <a:path w="6248" h="6642">
                <a:moveTo>
                  <a:pt x="4241" y="0"/>
                </a:moveTo>
                <a:lnTo>
                  <a:pt x="2654" y="0"/>
                </a:lnTo>
                <a:lnTo>
                  <a:pt x="1016" y="495"/>
                </a:lnTo>
                <a:lnTo>
                  <a:pt x="0" y="2095"/>
                </a:lnTo>
                <a:lnTo>
                  <a:pt x="469" y="3962"/>
                </a:lnTo>
                <a:lnTo>
                  <a:pt x="723" y="5549"/>
                </a:lnTo>
                <a:lnTo>
                  <a:pt x="2057" y="6642"/>
                </a:lnTo>
                <a:lnTo>
                  <a:pt x="3492" y="6642"/>
                </a:lnTo>
                <a:lnTo>
                  <a:pt x="5245" y="6172"/>
                </a:lnTo>
                <a:lnTo>
                  <a:pt x="6248" y="4457"/>
                </a:lnTo>
                <a:lnTo>
                  <a:pt x="6121" y="2679"/>
                </a:lnTo>
                <a:lnTo>
                  <a:pt x="5664" y="114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" name="object 1385"/>
          <p:cNvSpPr/>
          <p:nvPr/>
        </p:nvSpPr>
        <p:spPr>
          <a:xfrm>
            <a:off x="377710" y="4138650"/>
            <a:ext cx="6985" cy="7594"/>
          </a:xfrm>
          <a:custGeom>
            <a:avLst/>
            <a:gdLst/>
            <a:ahLst/>
            <a:cxnLst/>
            <a:rect l="l" t="t" r="r" b="b"/>
            <a:pathLst>
              <a:path w="6985" h="7594">
                <a:moveTo>
                  <a:pt x="4660" y="0"/>
                </a:moveTo>
                <a:lnTo>
                  <a:pt x="2908" y="507"/>
                </a:lnTo>
                <a:lnTo>
                  <a:pt x="1320" y="812"/>
                </a:lnTo>
                <a:lnTo>
                  <a:pt x="0" y="2552"/>
                </a:lnTo>
                <a:lnTo>
                  <a:pt x="266" y="4457"/>
                </a:lnTo>
                <a:lnTo>
                  <a:pt x="723" y="6489"/>
                </a:lnTo>
                <a:lnTo>
                  <a:pt x="2324" y="7594"/>
                </a:lnTo>
                <a:lnTo>
                  <a:pt x="3949" y="7277"/>
                </a:lnTo>
                <a:lnTo>
                  <a:pt x="5664" y="6819"/>
                </a:lnTo>
                <a:lnTo>
                  <a:pt x="6985" y="5397"/>
                </a:lnTo>
                <a:lnTo>
                  <a:pt x="6731" y="3492"/>
                </a:lnTo>
                <a:lnTo>
                  <a:pt x="6388" y="1587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" name="object 1386"/>
          <p:cNvSpPr/>
          <p:nvPr/>
        </p:nvSpPr>
        <p:spPr>
          <a:xfrm>
            <a:off x="476783" y="4237317"/>
            <a:ext cx="10198" cy="11049"/>
          </a:xfrm>
          <a:custGeom>
            <a:avLst/>
            <a:gdLst/>
            <a:ahLst/>
            <a:cxnLst/>
            <a:rect l="l" t="t" r="r" b="b"/>
            <a:pathLst>
              <a:path w="10198" h="11049">
                <a:moveTo>
                  <a:pt x="6692" y="0"/>
                </a:moveTo>
                <a:lnTo>
                  <a:pt x="4051" y="139"/>
                </a:lnTo>
                <a:lnTo>
                  <a:pt x="1587" y="774"/>
                </a:lnTo>
                <a:lnTo>
                  <a:pt x="0" y="3454"/>
                </a:lnTo>
                <a:lnTo>
                  <a:pt x="266" y="6311"/>
                </a:lnTo>
                <a:lnTo>
                  <a:pt x="761" y="9321"/>
                </a:lnTo>
                <a:lnTo>
                  <a:pt x="3175" y="11049"/>
                </a:lnTo>
                <a:lnTo>
                  <a:pt x="5943" y="10413"/>
                </a:lnTo>
                <a:lnTo>
                  <a:pt x="8483" y="10096"/>
                </a:lnTo>
                <a:lnTo>
                  <a:pt x="10198" y="7404"/>
                </a:lnTo>
                <a:lnTo>
                  <a:pt x="9651" y="4406"/>
                </a:lnTo>
                <a:lnTo>
                  <a:pt x="9182" y="1536"/>
                </a:lnTo>
                <a:lnTo>
                  <a:pt x="66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" name="object 1387"/>
          <p:cNvSpPr/>
          <p:nvPr/>
        </p:nvSpPr>
        <p:spPr>
          <a:xfrm>
            <a:off x="542836" y="4255960"/>
            <a:ext cx="22923" cy="24637"/>
          </a:xfrm>
          <a:prstGeom prst="rect">
            <a:avLst/>
          </a:prstGeom>
          <a:blipFill>
            <a:blip r:embed="rId1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" name="object 1388"/>
          <p:cNvSpPr/>
          <p:nvPr/>
        </p:nvSpPr>
        <p:spPr>
          <a:xfrm>
            <a:off x="802982" y="4317746"/>
            <a:ext cx="20142" cy="21971"/>
          </a:xfrm>
          <a:prstGeom prst="rect">
            <a:avLst/>
          </a:prstGeom>
          <a:blipFill>
            <a:blip r:embed="rId1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" name="object 1389"/>
          <p:cNvSpPr/>
          <p:nvPr/>
        </p:nvSpPr>
        <p:spPr>
          <a:xfrm>
            <a:off x="1005370" y="4223728"/>
            <a:ext cx="18542" cy="20053"/>
          </a:xfrm>
          <a:prstGeom prst="rect">
            <a:avLst/>
          </a:prstGeom>
          <a:blipFill>
            <a:blip r:embed="rId1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" name="object 1390"/>
          <p:cNvSpPr/>
          <p:nvPr/>
        </p:nvSpPr>
        <p:spPr>
          <a:xfrm>
            <a:off x="1115085" y="3985209"/>
            <a:ext cx="28854" cy="31280"/>
          </a:xfrm>
          <a:prstGeom prst="rect">
            <a:avLst/>
          </a:prstGeom>
          <a:blipFill>
            <a:blip r:embed="rId1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" name="object 1391"/>
          <p:cNvSpPr/>
          <p:nvPr/>
        </p:nvSpPr>
        <p:spPr>
          <a:xfrm>
            <a:off x="907750" y="3656598"/>
            <a:ext cx="33281" cy="34705"/>
          </a:xfrm>
          <a:prstGeom prst="rect">
            <a:avLst/>
          </a:prstGeom>
          <a:blipFill>
            <a:blip r:embed="rId1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" name="object 1392"/>
          <p:cNvSpPr/>
          <p:nvPr/>
        </p:nvSpPr>
        <p:spPr>
          <a:xfrm>
            <a:off x="1120609" y="3593719"/>
            <a:ext cx="26873" cy="28917"/>
          </a:xfrm>
          <a:prstGeom prst="rect">
            <a:avLst/>
          </a:prstGeom>
          <a:blipFill>
            <a:blip r:embed="rId1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" name="object 1393"/>
          <p:cNvSpPr/>
          <p:nvPr/>
        </p:nvSpPr>
        <p:spPr>
          <a:xfrm>
            <a:off x="1213700" y="3785273"/>
            <a:ext cx="22606" cy="24320"/>
          </a:xfrm>
          <a:prstGeom prst="rect">
            <a:avLst/>
          </a:prstGeom>
          <a:blipFill>
            <a:blip r:embed="rId1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" name="object 1394"/>
          <p:cNvSpPr/>
          <p:nvPr/>
        </p:nvSpPr>
        <p:spPr>
          <a:xfrm>
            <a:off x="1317891" y="4168064"/>
            <a:ext cx="8000" cy="8547"/>
          </a:xfrm>
          <a:custGeom>
            <a:avLst/>
            <a:gdLst/>
            <a:ahLst/>
            <a:cxnLst/>
            <a:rect l="l" t="t" r="r" b="b"/>
            <a:pathLst>
              <a:path w="8000" h="8547">
                <a:moveTo>
                  <a:pt x="5689" y="0"/>
                </a:moveTo>
                <a:lnTo>
                  <a:pt x="3340" y="317"/>
                </a:lnTo>
                <a:lnTo>
                  <a:pt x="1587" y="647"/>
                </a:lnTo>
                <a:lnTo>
                  <a:pt x="0" y="2692"/>
                </a:lnTo>
                <a:lnTo>
                  <a:pt x="584" y="4914"/>
                </a:lnTo>
                <a:lnTo>
                  <a:pt x="825" y="6959"/>
                </a:lnTo>
                <a:lnTo>
                  <a:pt x="2590" y="8547"/>
                </a:lnTo>
                <a:lnTo>
                  <a:pt x="4648" y="8051"/>
                </a:lnTo>
                <a:lnTo>
                  <a:pt x="6705" y="7721"/>
                </a:lnTo>
                <a:lnTo>
                  <a:pt x="8000" y="5676"/>
                </a:lnTo>
                <a:lnTo>
                  <a:pt x="7721" y="3644"/>
                </a:lnTo>
                <a:lnTo>
                  <a:pt x="7302" y="1282"/>
                </a:lnTo>
                <a:lnTo>
                  <a:pt x="56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" name="object 1395"/>
          <p:cNvSpPr/>
          <p:nvPr/>
        </p:nvSpPr>
        <p:spPr>
          <a:xfrm>
            <a:off x="1345171" y="4198404"/>
            <a:ext cx="31927" cy="34455"/>
          </a:xfrm>
          <a:prstGeom prst="rect">
            <a:avLst/>
          </a:prstGeom>
          <a:blipFill>
            <a:blip r:embed="rId1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" name="object 1396"/>
          <p:cNvSpPr/>
          <p:nvPr/>
        </p:nvSpPr>
        <p:spPr>
          <a:xfrm>
            <a:off x="1454124" y="4435818"/>
            <a:ext cx="17081" cy="18656"/>
          </a:xfrm>
          <a:prstGeom prst="rect">
            <a:avLst/>
          </a:prstGeom>
          <a:blipFill>
            <a:blip r:embed="rId1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" name="object 1397"/>
          <p:cNvSpPr/>
          <p:nvPr/>
        </p:nvSpPr>
        <p:spPr>
          <a:xfrm>
            <a:off x="965657" y="4287875"/>
            <a:ext cx="23088" cy="25285"/>
          </a:xfrm>
          <a:prstGeom prst="rect">
            <a:avLst/>
          </a:prstGeom>
          <a:blipFill>
            <a:blip r:embed="rId1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" name="object 1398"/>
          <p:cNvSpPr/>
          <p:nvPr/>
        </p:nvSpPr>
        <p:spPr>
          <a:xfrm>
            <a:off x="711822" y="4121785"/>
            <a:ext cx="8318" cy="9004"/>
          </a:xfrm>
          <a:custGeom>
            <a:avLst/>
            <a:gdLst/>
            <a:ahLst/>
            <a:cxnLst/>
            <a:rect l="l" t="t" r="r" b="b"/>
            <a:pathLst>
              <a:path w="8318" h="9004">
                <a:moveTo>
                  <a:pt x="5689" y="0"/>
                </a:moveTo>
                <a:lnTo>
                  <a:pt x="3352" y="126"/>
                </a:lnTo>
                <a:lnTo>
                  <a:pt x="1181" y="584"/>
                </a:lnTo>
                <a:lnTo>
                  <a:pt x="0" y="2679"/>
                </a:lnTo>
                <a:lnTo>
                  <a:pt x="419" y="5041"/>
                </a:lnTo>
                <a:lnTo>
                  <a:pt x="736" y="7226"/>
                </a:lnTo>
                <a:lnTo>
                  <a:pt x="2590" y="9004"/>
                </a:lnTo>
                <a:lnTo>
                  <a:pt x="4775" y="8369"/>
                </a:lnTo>
                <a:lnTo>
                  <a:pt x="7010" y="8178"/>
                </a:lnTo>
                <a:lnTo>
                  <a:pt x="8318" y="5816"/>
                </a:lnTo>
                <a:lnTo>
                  <a:pt x="7886" y="3644"/>
                </a:lnTo>
                <a:lnTo>
                  <a:pt x="7556" y="1219"/>
                </a:lnTo>
                <a:lnTo>
                  <a:pt x="56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" name="object 1399"/>
          <p:cNvSpPr/>
          <p:nvPr/>
        </p:nvSpPr>
        <p:spPr>
          <a:xfrm>
            <a:off x="490334" y="3869525"/>
            <a:ext cx="8013" cy="8496"/>
          </a:xfrm>
          <a:custGeom>
            <a:avLst/>
            <a:gdLst/>
            <a:ahLst/>
            <a:cxnLst/>
            <a:rect l="l" t="t" r="r" b="b"/>
            <a:pathLst>
              <a:path w="8013" h="8496">
                <a:moveTo>
                  <a:pt x="5410" y="0"/>
                </a:moveTo>
                <a:lnTo>
                  <a:pt x="3225" y="317"/>
                </a:lnTo>
                <a:lnTo>
                  <a:pt x="1181" y="774"/>
                </a:lnTo>
                <a:lnTo>
                  <a:pt x="0" y="2679"/>
                </a:lnTo>
                <a:lnTo>
                  <a:pt x="584" y="7277"/>
                </a:lnTo>
                <a:lnTo>
                  <a:pt x="2489" y="8496"/>
                </a:lnTo>
                <a:lnTo>
                  <a:pt x="4533" y="8356"/>
                </a:lnTo>
                <a:lnTo>
                  <a:pt x="6591" y="7734"/>
                </a:lnTo>
                <a:lnTo>
                  <a:pt x="8013" y="5676"/>
                </a:lnTo>
                <a:lnTo>
                  <a:pt x="7772" y="3467"/>
                </a:lnTo>
                <a:lnTo>
                  <a:pt x="7175" y="1422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" name="object 1400"/>
          <p:cNvSpPr/>
          <p:nvPr/>
        </p:nvSpPr>
        <p:spPr>
          <a:xfrm>
            <a:off x="461594" y="3719347"/>
            <a:ext cx="18707" cy="20231"/>
          </a:xfrm>
          <a:prstGeom prst="rect">
            <a:avLst/>
          </a:prstGeom>
          <a:blipFill>
            <a:blip r:embed="rId1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" name="object 1401"/>
          <p:cNvSpPr/>
          <p:nvPr/>
        </p:nvSpPr>
        <p:spPr>
          <a:xfrm>
            <a:off x="90309" y="3650780"/>
            <a:ext cx="33985" cy="33642"/>
          </a:xfrm>
          <a:prstGeom prst="rect">
            <a:avLst/>
          </a:prstGeom>
          <a:blipFill>
            <a:blip r:embed="rId1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" name="object 1402"/>
          <p:cNvSpPr/>
          <p:nvPr/>
        </p:nvSpPr>
        <p:spPr>
          <a:xfrm>
            <a:off x="280517" y="4076852"/>
            <a:ext cx="13766" cy="14744"/>
          </a:xfrm>
          <a:prstGeom prst="rect">
            <a:avLst/>
          </a:prstGeom>
          <a:blipFill>
            <a:blip r:embed="rId1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" name="object 1403"/>
          <p:cNvSpPr/>
          <p:nvPr/>
        </p:nvSpPr>
        <p:spPr>
          <a:xfrm>
            <a:off x="207162" y="3770274"/>
            <a:ext cx="32092" cy="35229"/>
          </a:xfrm>
          <a:prstGeom prst="rect">
            <a:avLst/>
          </a:prstGeom>
          <a:blipFill>
            <a:blip r:embed="rId1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" name="object 1404"/>
          <p:cNvSpPr/>
          <p:nvPr/>
        </p:nvSpPr>
        <p:spPr>
          <a:xfrm>
            <a:off x="147459" y="3753040"/>
            <a:ext cx="33591" cy="36182"/>
          </a:xfrm>
          <a:prstGeom prst="rect">
            <a:avLst/>
          </a:prstGeom>
          <a:blipFill>
            <a:blip r:embed="rId1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" name="object 1405"/>
          <p:cNvSpPr/>
          <p:nvPr/>
        </p:nvSpPr>
        <p:spPr>
          <a:xfrm>
            <a:off x="342963" y="3656774"/>
            <a:ext cx="18694" cy="20561"/>
          </a:xfrm>
          <a:prstGeom prst="rect">
            <a:avLst/>
          </a:prstGeom>
          <a:blipFill>
            <a:blip r:embed="rId1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" name="object 1406"/>
          <p:cNvSpPr/>
          <p:nvPr/>
        </p:nvSpPr>
        <p:spPr>
          <a:xfrm>
            <a:off x="280517" y="3895445"/>
            <a:ext cx="30213" cy="32677"/>
          </a:xfrm>
          <a:prstGeom prst="rect">
            <a:avLst/>
          </a:prstGeom>
          <a:blipFill>
            <a:blip r:embed="rId1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" name="object 1407"/>
          <p:cNvSpPr/>
          <p:nvPr/>
        </p:nvSpPr>
        <p:spPr>
          <a:xfrm>
            <a:off x="357416" y="4038168"/>
            <a:ext cx="26276" cy="28600"/>
          </a:xfrm>
          <a:prstGeom prst="rect">
            <a:avLst/>
          </a:prstGeom>
          <a:blipFill>
            <a:blip r:embed="rId1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" name="object 1408"/>
          <p:cNvSpPr/>
          <p:nvPr/>
        </p:nvSpPr>
        <p:spPr>
          <a:xfrm>
            <a:off x="454444" y="4111002"/>
            <a:ext cx="33997" cy="36830"/>
          </a:xfrm>
          <a:prstGeom prst="rect">
            <a:avLst/>
          </a:prstGeom>
          <a:blipFill>
            <a:blip r:embed="rId1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" name="object 1409"/>
          <p:cNvSpPr/>
          <p:nvPr/>
        </p:nvSpPr>
        <p:spPr>
          <a:xfrm>
            <a:off x="412546" y="4274147"/>
            <a:ext cx="24523" cy="26822"/>
          </a:xfrm>
          <a:prstGeom prst="rect">
            <a:avLst/>
          </a:prstGeom>
          <a:blipFill>
            <a:blip r:embed="rId1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" name="object 1410"/>
          <p:cNvSpPr/>
          <p:nvPr/>
        </p:nvSpPr>
        <p:spPr>
          <a:xfrm>
            <a:off x="41275" y="4046995"/>
            <a:ext cx="17208" cy="18351"/>
          </a:xfrm>
          <a:prstGeom prst="rect">
            <a:avLst/>
          </a:prstGeom>
          <a:blipFill>
            <a:blip r:embed="rId1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" name="object 1411"/>
          <p:cNvSpPr/>
          <p:nvPr/>
        </p:nvSpPr>
        <p:spPr>
          <a:xfrm>
            <a:off x="92996" y="3857221"/>
            <a:ext cx="31565" cy="33945"/>
          </a:xfrm>
          <a:prstGeom prst="rect">
            <a:avLst/>
          </a:prstGeom>
          <a:blipFill>
            <a:blip r:embed="rId1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" name="object 1412"/>
          <p:cNvSpPr/>
          <p:nvPr/>
        </p:nvSpPr>
        <p:spPr>
          <a:xfrm>
            <a:off x="458685" y="3804691"/>
            <a:ext cx="29933" cy="32410"/>
          </a:xfrm>
          <a:prstGeom prst="rect">
            <a:avLst/>
          </a:prstGeom>
          <a:blipFill>
            <a:blip r:embed="rId1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" name="object 1413"/>
          <p:cNvSpPr/>
          <p:nvPr/>
        </p:nvSpPr>
        <p:spPr>
          <a:xfrm>
            <a:off x="314083" y="4379087"/>
            <a:ext cx="21920" cy="23368"/>
          </a:xfrm>
          <a:prstGeom prst="rect">
            <a:avLst/>
          </a:prstGeom>
          <a:blipFill>
            <a:blip r:embed="rId1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" name="object 1414"/>
          <p:cNvSpPr/>
          <p:nvPr/>
        </p:nvSpPr>
        <p:spPr>
          <a:xfrm>
            <a:off x="324459" y="4294327"/>
            <a:ext cx="22034" cy="23749"/>
          </a:xfrm>
          <a:prstGeom prst="rect">
            <a:avLst/>
          </a:prstGeom>
          <a:blipFill>
            <a:blip r:embed="rId1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" name="object 1415"/>
          <p:cNvSpPr/>
          <p:nvPr/>
        </p:nvSpPr>
        <p:spPr>
          <a:xfrm>
            <a:off x="595388" y="4378122"/>
            <a:ext cx="21323" cy="22593"/>
          </a:xfrm>
          <a:prstGeom prst="rect">
            <a:avLst/>
          </a:prstGeom>
          <a:blipFill>
            <a:blip r:embed="rId1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" name="object 1416"/>
          <p:cNvSpPr/>
          <p:nvPr/>
        </p:nvSpPr>
        <p:spPr>
          <a:xfrm>
            <a:off x="657263" y="4329760"/>
            <a:ext cx="8153" cy="8864"/>
          </a:xfrm>
          <a:custGeom>
            <a:avLst/>
            <a:gdLst/>
            <a:ahLst/>
            <a:cxnLst/>
            <a:rect l="l" t="t" r="r" b="b"/>
            <a:pathLst>
              <a:path w="8153" h="8864">
                <a:moveTo>
                  <a:pt x="5359" y="0"/>
                </a:moveTo>
                <a:lnTo>
                  <a:pt x="3517" y="495"/>
                </a:lnTo>
                <a:lnTo>
                  <a:pt x="1422" y="622"/>
                </a:lnTo>
                <a:lnTo>
                  <a:pt x="0" y="3175"/>
                </a:lnTo>
                <a:lnTo>
                  <a:pt x="419" y="5346"/>
                </a:lnTo>
                <a:lnTo>
                  <a:pt x="711" y="7442"/>
                </a:lnTo>
                <a:lnTo>
                  <a:pt x="2768" y="8864"/>
                </a:lnTo>
                <a:lnTo>
                  <a:pt x="4521" y="8534"/>
                </a:lnTo>
                <a:lnTo>
                  <a:pt x="6832" y="8229"/>
                </a:lnTo>
                <a:lnTo>
                  <a:pt x="8153" y="5994"/>
                </a:lnTo>
                <a:lnTo>
                  <a:pt x="7886" y="3810"/>
                </a:lnTo>
                <a:lnTo>
                  <a:pt x="7556" y="1587"/>
                </a:lnTo>
                <a:lnTo>
                  <a:pt x="53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" name="object 1417"/>
          <p:cNvSpPr/>
          <p:nvPr/>
        </p:nvSpPr>
        <p:spPr>
          <a:xfrm>
            <a:off x="590854" y="3976509"/>
            <a:ext cx="10655" cy="11239"/>
          </a:xfrm>
          <a:custGeom>
            <a:avLst/>
            <a:gdLst/>
            <a:ahLst/>
            <a:cxnLst/>
            <a:rect l="l" t="t" r="r" b="b"/>
            <a:pathLst>
              <a:path w="10655" h="11239">
                <a:moveTo>
                  <a:pt x="7137" y="0"/>
                </a:moveTo>
                <a:lnTo>
                  <a:pt x="4533" y="317"/>
                </a:lnTo>
                <a:lnTo>
                  <a:pt x="1752" y="774"/>
                </a:lnTo>
                <a:lnTo>
                  <a:pt x="0" y="3467"/>
                </a:lnTo>
                <a:lnTo>
                  <a:pt x="584" y="6502"/>
                </a:lnTo>
                <a:lnTo>
                  <a:pt x="1015" y="9182"/>
                </a:lnTo>
                <a:lnTo>
                  <a:pt x="3530" y="11239"/>
                </a:lnTo>
                <a:lnTo>
                  <a:pt x="6299" y="10604"/>
                </a:lnTo>
                <a:lnTo>
                  <a:pt x="8775" y="9956"/>
                </a:lnTo>
                <a:lnTo>
                  <a:pt x="10655" y="7416"/>
                </a:lnTo>
                <a:lnTo>
                  <a:pt x="10058" y="4737"/>
                </a:lnTo>
                <a:lnTo>
                  <a:pt x="9639" y="1904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" name="object 1418"/>
          <p:cNvSpPr/>
          <p:nvPr/>
        </p:nvSpPr>
        <p:spPr>
          <a:xfrm>
            <a:off x="325602" y="3663429"/>
            <a:ext cx="24244" cy="25908"/>
          </a:xfrm>
          <a:prstGeom prst="rect">
            <a:avLst/>
          </a:prstGeom>
          <a:blipFill>
            <a:blip r:embed="rId1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" name="object 1419"/>
          <p:cNvSpPr/>
          <p:nvPr/>
        </p:nvSpPr>
        <p:spPr>
          <a:xfrm>
            <a:off x="215633" y="3892588"/>
            <a:ext cx="30746" cy="33489"/>
          </a:xfrm>
          <a:prstGeom prst="rect">
            <a:avLst/>
          </a:prstGeom>
          <a:blipFill>
            <a:blip r:embed="rId1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" name="object 1420"/>
          <p:cNvSpPr/>
          <p:nvPr/>
        </p:nvSpPr>
        <p:spPr>
          <a:xfrm>
            <a:off x="125603" y="4399762"/>
            <a:ext cx="19532" cy="21336"/>
          </a:xfrm>
          <a:prstGeom prst="rect">
            <a:avLst/>
          </a:prstGeom>
          <a:blipFill>
            <a:blip r:embed="rId1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" name="object 1421"/>
          <p:cNvSpPr/>
          <p:nvPr/>
        </p:nvSpPr>
        <p:spPr>
          <a:xfrm>
            <a:off x="419036" y="4283151"/>
            <a:ext cx="22148" cy="23863"/>
          </a:xfrm>
          <a:prstGeom prst="rect">
            <a:avLst/>
          </a:prstGeom>
          <a:blipFill>
            <a:blip r:embed="rId1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" name="object 1422"/>
          <p:cNvSpPr/>
          <p:nvPr/>
        </p:nvSpPr>
        <p:spPr>
          <a:xfrm>
            <a:off x="124891" y="4092499"/>
            <a:ext cx="27279" cy="29413"/>
          </a:xfrm>
          <a:prstGeom prst="rect">
            <a:avLst/>
          </a:prstGeom>
          <a:blipFill>
            <a:blip r:embed="rId1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" name="object 1423"/>
          <p:cNvSpPr/>
          <p:nvPr/>
        </p:nvSpPr>
        <p:spPr>
          <a:xfrm>
            <a:off x="174904" y="4313339"/>
            <a:ext cx="12103" cy="12953"/>
          </a:xfrm>
          <a:custGeom>
            <a:avLst/>
            <a:gdLst/>
            <a:ahLst/>
            <a:cxnLst/>
            <a:rect l="l" t="t" r="r" b="b"/>
            <a:pathLst>
              <a:path w="12103" h="12953">
                <a:moveTo>
                  <a:pt x="8026" y="0"/>
                </a:moveTo>
                <a:lnTo>
                  <a:pt x="5143" y="622"/>
                </a:lnTo>
                <a:lnTo>
                  <a:pt x="2197" y="1409"/>
                </a:lnTo>
                <a:lnTo>
                  <a:pt x="0" y="4229"/>
                </a:lnTo>
                <a:lnTo>
                  <a:pt x="723" y="7416"/>
                </a:lnTo>
                <a:lnTo>
                  <a:pt x="1028" y="10591"/>
                </a:lnTo>
                <a:lnTo>
                  <a:pt x="3962" y="12953"/>
                </a:lnTo>
                <a:lnTo>
                  <a:pt x="7137" y="12318"/>
                </a:lnTo>
                <a:lnTo>
                  <a:pt x="10083" y="11823"/>
                </a:lnTo>
                <a:lnTo>
                  <a:pt x="12103" y="8674"/>
                </a:lnTo>
                <a:lnTo>
                  <a:pt x="11518" y="5359"/>
                </a:lnTo>
                <a:lnTo>
                  <a:pt x="10807" y="2171"/>
                </a:lnTo>
                <a:lnTo>
                  <a:pt x="80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" name="object 1424"/>
          <p:cNvSpPr/>
          <p:nvPr/>
        </p:nvSpPr>
        <p:spPr>
          <a:xfrm>
            <a:off x="170687" y="4297058"/>
            <a:ext cx="25806" cy="28105"/>
          </a:xfrm>
          <a:prstGeom prst="rect">
            <a:avLst/>
          </a:prstGeom>
          <a:blipFill>
            <a:blip r:embed="rId1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" name="object 1425"/>
          <p:cNvSpPr/>
          <p:nvPr/>
        </p:nvSpPr>
        <p:spPr>
          <a:xfrm>
            <a:off x="486663" y="4085730"/>
            <a:ext cx="13868" cy="14541"/>
          </a:xfrm>
          <a:prstGeom prst="rect">
            <a:avLst/>
          </a:prstGeom>
          <a:blipFill>
            <a:blip r:embed="rId1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" name="object 1426"/>
          <p:cNvSpPr/>
          <p:nvPr/>
        </p:nvSpPr>
        <p:spPr>
          <a:xfrm>
            <a:off x="855230" y="4094912"/>
            <a:ext cx="10363" cy="11506"/>
          </a:xfrm>
          <a:custGeom>
            <a:avLst/>
            <a:gdLst/>
            <a:ahLst/>
            <a:cxnLst/>
            <a:rect l="l" t="t" r="r" b="b"/>
            <a:pathLst>
              <a:path w="10363" h="11506">
                <a:moveTo>
                  <a:pt x="7010" y="0"/>
                </a:moveTo>
                <a:lnTo>
                  <a:pt x="4660" y="774"/>
                </a:lnTo>
                <a:lnTo>
                  <a:pt x="1739" y="1079"/>
                </a:lnTo>
                <a:lnTo>
                  <a:pt x="0" y="3949"/>
                </a:lnTo>
                <a:lnTo>
                  <a:pt x="469" y="6642"/>
                </a:lnTo>
                <a:lnTo>
                  <a:pt x="1168" y="9448"/>
                </a:lnTo>
                <a:lnTo>
                  <a:pt x="3479" y="11506"/>
                </a:lnTo>
                <a:lnTo>
                  <a:pt x="6426" y="10731"/>
                </a:lnTo>
                <a:lnTo>
                  <a:pt x="8610" y="10591"/>
                </a:lnTo>
                <a:lnTo>
                  <a:pt x="10363" y="7861"/>
                </a:lnTo>
                <a:lnTo>
                  <a:pt x="9944" y="5054"/>
                </a:lnTo>
                <a:lnTo>
                  <a:pt x="9372" y="2032"/>
                </a:lnTo>
                <a:lnTo>
                  <a:pt x="70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" name="object 1427"/>
          <p:cNvSpPr/>
          <p:nvPr/>
        </p:nvSpPr>
        <p:spPr>
          <a:xfrm>
            <a:off x="919276" y="4178973"/>
            <a:ext cx="15024" cy="16421"/>
          </a:xfrm>
          <a:prstGeom prst="rect">
            <a:avLst/>
          </a:prstGeom>
          <a:blipFill>
            <a:blip r:embed="rId1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" name="object 1428"/>
          <p:cNvSpPr/>
          <p:nvPr/>
        </p:nvSpPr>
        <p:spPr>
          <a:xfrm>
            <a:off x="862063" y="3964648"/>
            <a:ext cx="32410" cy="36830"/>
          </a:xfrm>
          <a:prstGeom prst="rect">
            <a:avLst/>
          </a:prstGeom>
          <a:blipFill>
            <a:blip r:embed="rId1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" name="object 1429"/>
          <p:cNvSpPr/>
          <p:nvPr/>
        </p:nvSpPr>
        <p:spPr>
          <a:xfrm>
            <a:off x="766546" y="3870299"/>
            <a:ext cx="30302" cy="33045"/>
          </a:xfrm>
          <a:prstGeom prst="rect">
            <a:avLst/>
          </a:prstGeom>
          <a:blipFill>
            <a:blip r:embed="rId1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" name="object 1430"/>
          <p:cNvSpPr/>
          <p:nvPr/>
        </p:nvSpPr>
        <p:spPr>
          <a:xfrm>
            <a:off x="669096" y="3670249"/>
            <a:ext cx="31765" cy="33995"/>
          </a:xfrm>
          <a:prstGeom prst="rect">
            <a:avLst/>
          </a:prstGeom>
          <a:blipFill>
            <a:blip r:embed="rId1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" name="object 1431"/>
          <p:cNvSpPr/>
          <p:nvPr/>
        </p:nvSpPr>
        <p:spPr>
          <a:xfrm>
            <a:off x="564218" y="3717403"/>
            <a:ext cx="32338" cy="34017"/>
          </a:xfrm>
          <a:prstGeom prst="rect">
            <a:avLst/>
          </a:prstGeom>
          <a:blipFill>
            <a:blip r:embed="rId1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" name="object 1432"/>
          <p:cNvSpPr/>
          <p:nvPr/>
        </p:nvSpPr>
        <p:spPr>
          <a:xfrm>
            <a:off x="695604" y="3698976"/>
            <a:ext cx="17818" cy="18961"/>
          </a:xfrm>
          <a:prstGeom prst="rect">
            <a:avLst/>
          </a:prstGeom>
          <a:blipFill>
            <a:blip r:embed="rId1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" name="object 1433"/>
          <p:cNvSpPr/>
          <p:nvPr/>
        </p:nvSpPr>
        <p:spPr>
          <a:xfrm>
            <a:off x="740105" y="3684295"/>
            <a:ext cx="21145" cy="22910"/>
          </a:xfrm>
          <a:prstGeom prst="rect">
            <a:avLst/>
          </a:prstGeom>
          <a:blipFill>
            <a:blip r:embed="rId1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" name="object 1434"/>
          <p:cNvSpPr/>
          <p:nvPr/>
        </p:nvSpPr>
        <p:spPr>
          <a:xfrm>
            <a:off x="734441" y="3915169"/>
            <a:ext cx="18389" cy="20104"/>
          </a:xfrm>
          <a:prstGeom prst="rect">
            <a:avLst/>
          </a:prstGeom>
          <a:blipFill>
            <a:blip r:embed="rId1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" name="object 1435"/>
          <p:cNvSpPr/>
          <p:nvPr/>
        </p:nvSpPr>
        <p:spPr>
          <a:xfrm>
            <a:off x="774280" y="3978745"/>
            <a:ext cx="25082" cy="27508"/>
          </a:xfrm>
          <a:prstGeom prst="rect">
            <a:avLst/>
          </a:prstGeom>
          <a:blipFill>
            <a:blip r:embed="rId1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" name="object 1436"/>
          <p:cNvSpPr/>
          <p:nvPr/>
        </p:nvSpPr>
        <p:spPr>
          <a:xfrm>
            <a:off x="851585" y="3906368"/>
            <a:ext cx="13271" cy="14173"/>
          </a:xfrm>
          <a:prstGeom prst="rect">
            <a:avLst/>
          </a:prstGeom>
          <a:blipFill>
            <a:blip r:embed="rId1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" name="object 1437"/>
          <p:cNvSpPr/>
          <p:nvPr/>
        </p:nvSpPr>
        <p:spPr>
          <a:xfrm>
            <a:off x="987983" y="3973068"/>
            <a:ext cx="10960" cy="11493"/>
          </a:xfrm>
          <a:custGeom>
            <a:avLst/>
            <a:gdLst/>
            <a:ahLst/>
            <a:cxnLst/>
            <a:rect l="l" t="t" r="r" b="b"/>
            <a:pathLst>
              <a:path w="10960" h="11493">
                <a:moveTo>
                  <a:pt x="7289" y="0"/>
                </a:moveTo>
                <a:lnTo>
                  <a:pt x="4533" y="444"/>
                </a:lnTo>
                <a:lnTo>
                  <a:pt x="1778" y="762"/>
                </a:lnTo>
                <a:lnTo>
                  <a:pt x="0" y="3759"/>
                </a:lnTo>
                <a:lnTo>
                  <a:pt x="419" y="6769"/>
                </a:lnTo>
                <a:lnTo>
                  <a:pt x="889" y="9753"/>
                </a:lnTo>
                <a:lnTo>
                  <a:pt x="3352" y="11493"/>
                </a:lnTo>
                <a:lnTo>
                  <a:pt x="6299" y="11175"/>
                </a:lnTo>
                <a:lnTo>
                  <a:pt x="9080" y="10540"/>
                </a:lnTo>
                <a:lnTo>
                  <a:pt x="10960" y="7721"/>
                </a:lnTo>
                <a:lnTo>
                  <a:pt x="9766" y="1854"/>
                </a:lnTo>
                <a:lnTo>
                  <a:pt x="72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" name="object 1438"/>
          <p:cNvSpPr/>
          <p:nvPr/>
        </p:nvSpPr>
        <p:spPr>
          <a:xfrm>
            <a:off x="27445" y="4047799"/>
            <a:ext cx="31330" cy="33706"/>
          </a:xfrm>
          <a:prstGeom prst="rect">
            <a:avLst/>
          </a:prstGeom>
          <a:blipFill>
            <a:blip r:embed="rId1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" name="object 1439"/>
          <p:cNvSpPr/>
          <p:nvPr/>
        </p:nvSpPr>
        <p:spPr>
          <a:xfrm>
            <a:off x="621919" y="4040035"/>
            <a:ext cx="18834" cy="20408"/>
          </a:xfrm>
          <a:prstGeom prst="rect">
            <a:avLst/>
          </a:prstGeom>
          <a:blipFill>
            <a:blip r:embed="rId1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" name="object 1440"/>
          <p:cNvSpPr/>
          <p:nvPr/>
        </p:nvSpPr>
        <p:spPr>
          <a:xfrm>
            <a:off x="801814" y="4210444"/>
            <a:ext cx="29616" cy="32232"/>
          </a:xfrm>
          <a:prstGeom prst="rect">
            <a:avLst/>
          </a:prstGeom>
          <a:blipFill>
            <a:blip r:embed="rId1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" name="object 1441"/>
          <p:cNvSpPr/>
          <p:nvPr/>
        </p:nvSpPr>
        <p:spPr>
          <a:xfrm>
            <a:off x="741095" y="4345571"/>
            <a:ext cx="25450" cy="27520"/>
          </a:xfrm>
          <a:prstGeom prst="rect">
            <a:avLst/>
          </a:prstGeom>
          <a:blipFill>
            <a:blip r:embed="rId1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" name="object 1442"/>
          <p:cNvSpPr/>
          <p:nvPr/>
        </p:nvSpPr>
        <p:spPr>
          <a:xfrm>
            <a:off x="1122387" y="4256595"/>
            <a:ext cx="30213" cy="32550"/>
          </a:xfrm>
          <a:prstGeom prst="rect">
            <a:avLst/>
          </a:prstGeom>
          <a:blipFill>
            <a:blip r:embed="rId1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" name="object 1443"/>
          <p:cNvSpPr/>
          <p:nvPr/>
        </p:nvSpPr>
        <p:spPr>
          <a:xfrm>
            <a:off x="1084008" y="3805821"/>
            <a:ext cx="33667" cy="36334"/>
          </a:xfrm>
          <a:prstGeom prst="rect">
            <a:avLst/>
          </a:prstGeom>
          <a:blipFill>
            <a:blip r:embed="rId1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" name="object 1444"/>
          <p:cNvSpPr/>
          <p:nvPr/>
        </p:nvSpPr>
        <p:spPr>
          <a:xfrm>
            <a:off x="1079487" y="3688245"/>
            <a:ext cx="8013" cy="9144"/>
          </a:xfrm>
          <a:custGeom>
            <a:avLst/>
            <a:gdLst/>
            <a:ahLst/>
            <a:cxnLst/>
            <a:rect l="l" t="t" r="r" b="b"/>
            <a:pathLst>
              <a:path w="8013" h="9144">
                <a:moveTo>
                  <a:pt x="5372" y="0"/>
                </a:moveTo>
                <a:lnTo>
                  <a:pt x="3187" y="279"/>
                </a:lnTo>
                <a:lnTo>
                  <a:pt x="1422" y="596"/>
                </a:lnTo>
                <a:lnTo>
                  <a:pt x="0" y="2819"/>
                </a:lnTo>
                <a:lnTo>
                  <a:pt x="279" y="5372"/>
                </a:lnTo>
                <a:lnTo>
                  <a:pt x="711" y="7556"/>
                </a:lnTo>
                <a:lnTo>
                  <a:pt x="2603" y="9144"/>
                </a:lnTo>
                <a:lnTo>
                  <a:pt x="4648" y="8826"/>
                </a:lnTo>
                <a:lnTo>
                  <a:pt x="6705" y="8178"/>
                </a:lnTo>
                <a:lnTo>
                  <a:pt x="8013" y="6007"/>
                </a:lnTo>
                <a:lnTo>
                  <a:pt x="8013" y="3784"/>
                </a:lnTo>
                <a:lnTo>
                  <a:pt x="7556" y="1409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" name="object 1445"/>
          <p:cNvSpPr/>
          <p:nvPr/>
        </p:nvSpPr>
        <p:spPr>
          <a:xfrm>
            <a:off x="976490" y="3653460"/>
            <a:ext cx="29883" cy="32245"/>
          </a:xfrm>
          <a:prstGeom prst="rect">
            <a:avLst/>
          </a:prstGeom>
          <a:blipFill>
            <a:blip r:embed="rId1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" name="object 1446"/>
          <p:cNvSpPr/>
          <p:nvPr/>
        </p:nvSpPr>
        <p:spPr>
          <a:xfrm>
            <a:off x="6463292" y="3792909"/>
            <a:ext cx="88719" cy="93212"/>
          </a:xfrm>
          <a:prstGeom prst="rect">
            <a:avLst/>
          </a:prstGeom>
          <a:blipFill>
            <a:blip r:embed="rId1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" name="object 1447"/>
          <p:cNvSpPr/>
          <p:nvPr/>
        </p:nvSpPr>
        <p:spPr>
          <a:xfrm>
            <a:off x="5898928" y="3781969"/>
            <a:ext cx="78999" cy="85553"/>
          </a:xfrm>
          <a:prstGeom prst="rect">
            <a:avLst/>
          </a:prstGeom>
          <a:blipFill>
            <a:blip r:embed="rId1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" name="object 1448"/>
          <p:cNvSpPr/>
          <p:nvPr/>
        </p:nvSpPr>
        <p:spPr>
          <a:xfrm>
            <a:off x="5943150" y="3540764"/>
            <a:ext cx="90332" cy="96526"/>
          </a:xfrm>
          <a:prstGeom prst="rect">
            <a:avLst/>
          </a:prstGeom>
          <a:blipFill>
            <a:blip r:embed="rId1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" name="object 1449"/>
          <p:cNvSpPr/>
          <p:nvPr/>
        </p:nvSpPr>
        <p:spPr>
          <a:xfrm>
            <a:off x="5967058" y="4280926"/>
            <a:ext cx="43491" cy="45112"/>
          </a:xfrm>
          <a:prstGeom prst="rect">
            <a:avLst/>
          </a:prstGeom>
          <a:blipFill>
            <a:blip r:embed="rId1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" name="object 1450"/>
          <p:cNvSpPr/>
          <p:nvPr/>
        </p:nvSpPr>
        <p:spPr>
          <a:xfrm>
            <a:off x="6565566" y="4065326"/>
            <a:ext cx="75439" cy="80526"/>
          </a:xfrm>
          <a:prstGeom prst="rect">
            <a:avLst/>
          </a:prstGeom>
          <a:blipFill>
            <a:blip r:embed="rId1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" name="object 1451"/>
          <p:cNvSpPr/>
          <p:nvPr/>
        </p:nvSpPr>
        <p:spPr>
          <a:xfrm>
            <a:off x="5315610" y="4086897"/>
            <a:ext cx="66203" cy="70776"/>
          </a:xfrm>
          <a:prstGeom prst="rect">
            <a:avLst/>
          </a:prstGeom>
          <a:blipFill>
            <a:blip r:embed="rId1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" name="object 1452"/>
          <p:cNvSpPr/>
          <p:nvPr/>
        </p:nvSpPr>
        <p:spPr>
          <a:xfrm>
            <a:off x="5538863" y="4059314"/>
            <a:ext cx="30340" cy="33185"/>
          </a:xfrm>
          <a:prstGeom prst="rect">
            <a:avLst/>
          </a:prstGeom>
          <a:blipFill>
            <a:blip r:embed="rId1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" name="object 1453"/>
          <p:cNvSpPr/>
          <p:nvPr/>
        </p:nvSpPr>
        <p:spPr>
          <a:xfrm>
            <a:off x="5306288" y="3874733"/>
            <a:ext cx="48151" cy="51445"/>
          </a:xfrm>
          <a:prstGeom prst="rect">
            <a:avLst/>
          </a:prstGeom>
          <a:blipFill>
            <a:blip r:embed="rId1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" name="object 1454"/>
          <p:cNvSpPr/>
          <p:nvPr/>
        </p:nvSpPr>
        <p:spPr>
          <a:xfrm>
            <a:off x="5164936" y="3353994"/>
            <a:ext cx="79697" cy="86122"/>
          </a:xfrm>
          <a:prstGeom prst="rect">
            <a:avLst/>
          </a:prstGeom>
          <a:blipFill>
            <a:blip r:embed="rId1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" name="object 1455"/>
          <p:cNvSpPr/>
          <p:nvPr/>
        </p:nvSpPr>
        <p:spPr>
          <a:xfrm>
            <a:off x="5291264" y="2851551"/>
            <a:ext cx="68161" cy="73852"/>
          </a:xfrm>
          <a:prstGeom prst="rect">
            <a:avLst/>
          </a:prstGeom>
          <a:blipFill>
            <a:blip r:embed="rId1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" name="object 1456"/>
          <p:cNvSpPr/>
          <p:nvPr/>
        </p:nvSpPr>
        <p:spPr>
          <a:xfrm>
            <a:off x="5382602" y="3488645"/>
            <a:ext cx="32889" cy="34375"/>
          </a:xfrm>
          <a:prstGeom prst="rect">
            <a:avLst/>
          </a:prstGeom>
          <a:blipFill>
            <a:blip r:embed="rId1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" name="object 1457"/>
          <p:cNvSpPr/>
          <p:nvPr/>
        </p:nvSpPr>
        <p:spPr>
          <a:xfrm>
            <a:off x="5636946" y="3694881"/>
            <a:ext cx="78711" cy="85274"/>
          </a:xfrm>
          <a:prstGeom prst="rect">
            <a:avLst/>
          </a:prstGeom>
          <a:blipFill>
            <a:blip r:embed="rId1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" name="object 1458"/>
          <p:cNvSpPr/>
          <p:nvPr/>
        </p:nvSpPr>
        <p:spPr>
          <a:xfrm>
            <a:off x="5438128" y="4051891"/>
            <a:ext cx="76250" cy="80832"/>
          </a:xfrm>
          <a:prstGeom prst="rect">
            <a:avLst/>
          </a:prstGeom>
          <a:blipFill>
            <a:blip r:embed="rId1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" name="object 1459"/>
          <p:cNvSpPr/>
          <p:nvPr/>
        </p:nvSpPr>
        <p:spPr>
          <a:xfrm>
            <a:off x="5069789" y="4229408"/>
            <a:ext cx="51503" cy="56148"/>
          </a:xfrm>
          <a:prstGeom prst="rect">
            <a:avLst/>
          </a:prstGeom>
          <a:blipFill>
            <a:blip r:embed="rId1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" name="object 1460"/>
          <p:cNvSpPr/>
          <p:nvPr/>
        </p:nvSpPr>
        <p:spPr>
          <a:xfrm>
            <a:off x="4900853" y="3981286"/>
            <a:ext cx="41445" cy="43774"/>
          </a:xfrm>
          <a:prstGeom prst="rect">
            <a:avLst/>
          </a:prstGeom>
          <a:blipFill>
            <a:blip r:embed="rId1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" name="object 1461"/>
          <p:cNvSpPr/>
          <p:nvPr/>
        </p:nvSpPr>
        <p:spPr>
          <a:xfrm>
            <a:off x="4871276" y="3696795"/>
            <a:ext cx="88723" cy="93154"/>
          </a:xfrm>
          <a:prstGeom prst="rect">
            <a:avLst/>
          </a:prstGeom>
          <a:blipFill>
            <a:blip r:embed="rId1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" name="object 1462"/>
          <p:cNvSpPr/>
          <p:nvPr/>
        </p:nvSpPr>
        <p:spPr>
          <a:xfrm>
            <a:off x="4679607" y="3649672"/>
            <a:ext cx="83230" cy="88512"/>
          </a:xfrm>
          <a:prstGeom prst="rect">
            <a:avLst/>
          </a:prstGeom>
          <a:blipFill>
            <a:blip r:embed="rId1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" name="object 1463"/>
          <p:cNvSpPr/>
          <p:nvPr/>
        </p:nvSpPr>
        <p:spPr>
          <a:xfrm>
            <a:off x="4403153" y="3346911"/>
            <a:ext cx="32872" cy="34285"/>
          </a:xfrm>
          <a:prstGeom prst="rect">
            <a:avLst/>
          </a:prstGeom>
          <a:blipFill>
            <a:blip r:embed="rId1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" name="object 1464"/>
          <p:cNvSpPr/>
          <p:nvPr/>
        </p:nvSpPr>
        <p:spPr>
          <a:xfrm>
            <a:off x="4659528" y="3923160"/>
            <a:ext cx="44824" cy="46226"/>
          </a:xfrm>
          <a:prstGeom prst="rect">
            <a:avLst/>
          </a:prstGeom>
          <a:blipFill>
            <a:blip r:embed="rId1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" name="object 1465"/>
          <p:cNvSpPr/>
          <p:nvPr/>
        </p:nvSpPr>
        <p:spPr>
          <a:xfrm>
            <a:off x="4843195" y="4084142"/>
            <a:ext cx="30365" cy="33045"/>
          </a:xfrm>
          <a:prstGeom prst="rect">
            <a:avLst/>
          </a:prstGeom>
          <a:blipFill>
            <a:blip r:embed="rId1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" name="object 1466"/>
          <p:cNvSpPr/>
          <p:nvPr/>
        </p:nvSpPr>
        <p:spPr>
          <a:xfrm>
            <a:off x="4727095" y="4272246"/>
            <a:ext cx="83765" cy="91244"/>
          </a:xfrm>
          <a:prstGeom prst="rect">
            <a:avLst/>
          </a:prstGeom>
          <a:blipFill>
            <a:blip r:embed="rId1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" name="object 1467"/>
          <p:cNvSpPr/>
          <p:nvPr/>
        </p:nvSpPr>
        <p:spPr>
          <a:xfrm>
            <a:off x="4310697" y="4213159"/>
            <a:ext cx="60190" cy="67734"/>
          </a:xfrm>
          <a:prstGeom prst="rect">
            <a:avLst/>
          </a:prstGeom>
          <a:blipFill>
            <a:blip r:embed="rId1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" name="object 1468"/>
          <p:cNvSpPr/>
          <p:nvPr/>
        </p:nvSpPr>
        <p:spPr>
          <a:xfrm>
            <a:off x="4164634" y="4153139"/>
            <a:ext cx="48349" cy="51457"/>
          </a:xfrm>
          <a:prstGeom prst="rect">
            <a:avLst/>
          </a:prstGeom>
          <a:blipFill>
            <a:blip r:embed="rId1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" name="object 1469"/>
          <p:cNvSpPr/>
          <p:nvPr/>
        </p:nvSpPr>
        <p:spPr>
          <a:xfrm>
            <a:off x="3942017" y="3675816"/>
            <a:ext cx="79480" cy="85847"/>
          </a:xfrm>
          <a:prstGeom prst="rect">
            <a:avLst/>
          </a:prstGeom>
          <a:blipFill>
            <a:blip r:embed="rId1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" name="object 1470"/>
          <p:cNvSpPr/>
          <p:nvPr/>
        </p:nvSpPr>
        <p:spPr>
          <a:xfrm>
            <a:off x="3573754" y="3910019"/>
            <a:ext cx="52802" cy="57013"/>
          </a:xfrm>
          <a:prstGeom prst="rect">
            <a:avLst/>
          </a:prstGeom>
          <a:blipFill>
            <a:blip r:embed="rId1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" name="object 1471"/>
          <p:cNvSpPr/>
          <p:nvPr/>
        </p:nvSpPr>
        <p:spPr>
          <a:xfrm>
            <a:off x="3673703" y="4000068"/>
            <a:ext cx="19977" cy="21501"/>
          </a:xfrm>
          <a:prstGeom prst="rect">
            <a:avLst/>
          </a:prstGeom>
          <a:blipFill>
            <a:blip r:embed="rId1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" name="object 1472"/>
          <p:cNvSpPr/>
          <p:nvPr/>
        </p:nvSpPr>
        <p:spPr>
          <a:xfrm>
            <a:off x="3296246" y="4476420"/>
            <a:ext cx="27571" cy="29705"/>
          </a:xfrm>
          <a:prstGeom prst="rect">
            <a:avLst/>
          </a:prstGeom>
          <a:blipFill>
            <a:blip r:embed="rId1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" name="object 1473"/>
          <p:cNvSpPr/>
          <p:nvPr/>
        </p:nvSpPr>
        <p:spPr>
          <a:xfrm>
            <a:off x="3288804" y="4286810"/>
            <a:ext cx="55985" cy="58017"/>
          </a:xfrm>
          <a:prstGeom prst="rect">
            <a:avLst/>
          </a:prstGeom>
          <a:blipFill>
            <a:blip r:embed="rId1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" name="object 1474"/>
          <p:cNvSpPr/>
          <p:nvPr/>
        </p:nvSpPr>
        <p:spPr>
          <a:xfrm>
            <a:off x="3442436" y="4627310"/>
            <a:ext cx="32456" cy="34452"/>
          </a:xfrm>
          <a:prstGeom prst="rect">
            <a:avLst/>
          </a:prstGeom>
          <a:blipFill>
            <a:blip r:embed="rId1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" name="object 1475"/>
          <p:cNvSpPr/>
          <p:nvPr/>
        </p:nvSpPr>
        <p:spPr>
          <a:xfrm>
            <a:off x="3920832" y="4146281"/>
            <a:ext cx="34420" cy="35896"/>
          </a:xfrm>
          <a:prstGeom prst="rect">
            <a:avLst/>
          </a:prstGeom>
          <a:blipFill>
            <a:blip r:embed="rId1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" name="object 1476"/>
          <p:cNvSpPr/>
          <p:nvPr/>
        </p:nvSpPr>
        <p:spPr>
          <a:xfrm>
            <a:off x="3302952" y="4350169"/>
            <a:ext cx="25984" cy="28105"/>
          </a:xfrm>
          <a:prstGeom prst="rect">
            <a:avLst/>
          </a:prstGeom>
          <a:blipFill>
            <a:blip r:embed="rId1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" name="object 1477"/>
          <p:cNvSpPr/>
          <p:nvPr/>
        </p:nvSpPr>
        <p:spPr>
          <a:xfrm>
            <a:off x="2747505" y="4238854"/>
            <a:ext cx="18846" cy="20421"/>
          </a:xfrm>
          <a:prstGeom prst="rect">
            <a:avLst/>
          </a:prstGeom>
          <a:blipFill>
            <a:blip r:embed="rId1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" name="object 1478"/>
          <p:cNvSpPr/>
          <p:nvPr/>
        </p:nvSpPr>
        <p:spPr>
          <a:xfrm>
            <a:off x="2730728" y="4093605"/>
            <a:ext cx="43177" cy="44738"/>
          </a:xfrm>
          <a:prstGeom prst="rect">
            <a:avLst/>
          </a:prstGeom>
          <a:blipFill>
            <a:blip r:embed="rId1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" name="object 1479"/>
          <p:cNvSpPr/>
          <p:nvPr/>
        </p:nvSpPr>
        <p:spPr>
          <a:xfrm>
            <a:off x="2703779" y="3826927"/>
            <a:ext cx="68443" cy="74348"/>
          </a:xfrm>
          <a:prstGeom prst="rect">
            <a:avLst/>
          </a:prstGeom>
          <a:blipFill>
            <a:blip r:embed="rId1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" name="object 1480"/>
          <p:cNvSpPr/>
          <p:nvPr/>
        </p:nvSpPr>
        <p:spPr>
          <a:xfrm>
            <a:off x="2986913" y="3164332"/>
            <a:ext cx="44055" cy="45459"/>
          </a:xfrm>
          <a:prstGeom prst="rect">
            <a:avLst/>
          </a:prstGeom>
          <a:blipFill>
            <a:blip r:embed="rId1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" name="object 1481"/>
          <p:cNvSpPr/>
          <p:nvPr/>
        </p:nvSpPr>
        <p:spPr>
          <a:xfrm>
            <a:off x="4078719" y="3042551"/>
            <a:ext cx="55992" cy="58242"/>
          </a:xfrm>
          <a:prstGeom prst="rect">
            <a:avLst/>
          </a:prstGeom>
          <a:blipFill>
            <a:blip r:embed="rId1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" name="object 1482"/>
          <p:cNvSpPr/>
          <p:nvPr/>
        </p:nvSpPr>
        <p:spPr>
          <a:xfrm>
            <a:off x="4945341" y="3197644"/>
            <a:ext cx="13843" cy="14693"/>
          </a:xfrm>
          <a:prstGeom prst="rect">
            <a:avLst/>
          </a:prstGeom>
          <a:blipFill>
            <a:blip r:embed="rId1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" name="object 1483"/>
          <p:cNvSpPr/>
          <p:nvPr/>
        </p:nvSpPr>
        <p:spPr>
          <a:xfrm>
            <a:off x="6082588" y="3194523"/>
            <a:ext cx="44528" cy="50818"/>
          </a:xfrm>
          <a:prstGeom prst="rect">
            <a:avLst/>
          </a:prstGeom>
          <a:blipFill>
            <a:blip r:embed="rId1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" name="object 1484"/>
          <p:cNvSpPr/>
          <p:nvPr/>
        </p:nvSpPr>
        <p:spPr>
          <a:xfrm>
            <a:off x="6102858" y="2809153"/>
            <a:ext cx="36495" cy="39392"/>
          </a:xfrm>
          <a:prstGeom prst="rect">
            <a:avLst/>
          </a:prstGeom>
          <a:blipFill>
            <a:blip r:embed="rId1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" name="object 1485"/>
          <p:cNvSpPr/>
          <p:nvPr/>
        </p:nvSpPr>
        <p:spPr>
          <a:xfrm>
            <a:off x="6562458" y="2760802"/>
            <a:ext cx="22631" cy="24637"/>
          </a:xfrm>
          <a:prstGeom prst="rect">
            <a:avLst/>
          </a:prstGeom>
          <a:blipFill>
            <a:blip r:embed="rId1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" name="object 1486"/>
          <p:cNvSpPr/>
          <p:nvPr/>
        </p:nvSpPr>
        <p:spPr>
          <a:xfrm>
            <a:off x="6632638" y="3341354"/>
            <a:ext cx="57872" cy="61262"/>
          </a:xfrm>
          <a:prstGeom prst="rect">
            <a:avLst/>
          </a:prstGeom>
          <a:blipFill>
            <a:blip r:embed="rId1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" name="object 1487"/>
          <p:cNvSpPr/>
          <p:nvPr/>
        </p:nvSpPr>
        <p:spPr>
          <a:xfrm>
            <a:off x="6630034" y="3931310"/>
            <a:ext cx="18669" cy="20231"/>
          </a:xfrm>
          <a:prstGeom prst="rect">
            <a:avLst/>
          </a:prstGeom>
          <a:blipFill>
            <a:blip r:embed="rId1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" name="object 1488"/>
          <p:cNvSpPr/>
          <p:nvPr/>
        </p:nvSpPr>
        <p:spPr>
          <a:xfrm>
            <a:off x="6306261" y="3914089"/>
            <a:ext cx="23342" cy="24955"/>
          </a:xfrm>
          <a:prstGeom prst="rect">
            <a:avLst/>
          </a:prstGeom>
          <a:blipFill>
            <a:blip r:embed="rId1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" name="object 1489"/>
          <p:cNvSpPr/>
          <p:nvPr/>
        </p:nvSpPr>
        <p:spPr>
          <a:xfrm>
            <a:off x="5152097" y="3723323"/>
            <a:ext cx="40320" cy="40255"/>
          </a:xfrm>
          <a:prstGeom prst="rect">
            <a:avLst/>
          </a:prstGeom>
          <a:blipFill>
            <a:blip r:embed="rId1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" name="object 1490"/>
          <p:cNvSpPr/>
          <p:nvPr/>
        </p:nvSpPr>
        <p:spPr>
          <a:xfrm>
            <a:off x="4917008" y="4369618"/>
            <a:ext cx="48583" cy="51973"/>
          </a:xfrm>
          <a:prstGeom prst="rect">
            <a:avLst/>
          </a:prstGeom>
          <a:blipFill>
            <a:blip r:embed="rId1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" name="object 1491"/>
          <p:cNvSpPr/>
          <p:nvPr/>
        </p:nvSpPr>
        <p:spPr>
          <a:xfrm>
            <a:off x="4720082" y="3186493"/>
            <a:ext cx="59963" cy="63148"/>
          </a:xfrm>
          <a:prstGeom prst="rect">
            <a:avLst/>
          </a:prstGeom>
          <a:blipFill>
            <a:blip r:embed="rId1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" name="object 1492"/>
          <p:cNvSpPr/>
          <p:nvPr/>
        </p:nvSpPr>
        <p:spPr>
          <a:xfrm>
            <a:off x="4764392" y="3187162"/>
            <a:ext cx="59985" cy="63146"/>
          </a:xfrm>
          <a:prstGeom prst="rect">
            <a:avLst/>
          </a:prstGeom>
          <a:blipFill>
            <a:blip r:embed="rId1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" name="object 1493"/>
          <p:cNvSpPr/>
          <p:nvPr/>
        </p:nvSpPr>
        <p:spPr>
          <a:xfrm>
            <a:off x="4571542" y="3113663"/>
            <a:ext cx="48573" cy="51780"/>
          </a:xfrm>
          <a:prstGeom prst="rect">
            <a:avLst/>
          </a:prstGeom>
          <a:blipFill>
            <a:blip r:embed="rId1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" name="object 1494"/>
          <p:cNvSpPr/>
          <p:nvPr/>
        </p:nvSpPr>
        <p:spPr>
          <a:xfrm>
            <a:off x="3742690" y="3403714"/>
            <a:ext cx="26276" cy="28638"/>
          </a:xfrm>
          <a:prstGeom prst="rect">
            <a:avLst/>
          </a:prstGeom>
          <a:blipFill>
            <a:blip r:embed="rId1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" name="object 1495"/>
          <p:cNvSpPr/>
          <p:nvPr/>
        </p:nvSpPr>
        <p:spPr>
          <a:xfrm>
            <a:off x="3995229" y="4045115"/>
            <a:ext cx="31229" cy="33832"/>
          </a:xfrm>
          <a:prstGeom prst="rect">
            <a:avLst/>
          </a:prstGeom>
          <a:blipFill>
            <a:blip r:embed="rId1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" name="object 1496"/>
          <p:cNvSpPr/>
          <p:nvPr/>
        </p:nvSpPr>
        <p:spPr>
          <a:xfrm>
            <a:off x="4089920" y="4257814"/>
            <a:ext cx="14033" cy="15049"/>
          </a:xfrm>
          <a:prstGeom prst="rect">
            <a:avLst/>
          </a:prstGeom>
          <a:blipFill>
            <a:blip r:embed="rId1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" name="object 1497"/>
          <p:cNvSpPr/>
          <p:nvPr/>
        </p:nvSpPr>
        <p:spPr>
          <a:xfrm>
            <a:off x="3619728" y="3710533"/>
            <a:ext cx="15138" cy="16408"/>
          </a:xfrm>
          <a:prstGeom prst="rect">
            <a:avLst/>
          </a:prstGeom>
          <a:blipFill>
            <a:blip r:embed="rId1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" name="object 1498"/>
          <p:cNvSpPr/>
          <p:nvPr/>
        </p:nvSpPr>
        <p:spPr>
          <a:xfrm>
            <a:off x="3394290" y="3485591"/>
            <a:ext cx="22745" cy="24650"/>
          </a:xfrm>
          <a:prstGeom prst="rect">
            <a:avLst/>
          </a:prstGeom>
          <a:blipFill>
            <a:blip r:embed="rId1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" name="object 1499"/>
          <p:cNvSpPr/>
          <p:nvPr/>
        </p:nvSpPr>
        <p:spPr>
          <a:xfrm>
            <a:off x="3222891" y="3419187"/>
            <a:ext cx="44530" cy="45881"/>
          </a:xfrm>
          <a:prstGeom prst="rect">
            <a:avLst/>
          </a:prstGeom>
          <a:blipFill>
            <a:blip r:embed="rId1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" name="object 1500"/>
          <p:cNvSpPr/>
          <p:nvPr/>
        </p:nvSpPr>
        <p:spPr>
          <a:xfrm>
            <a:off x="2654757" y="3288071"/>
            <a:ext cx="40520" cy="40749"/>
          </a:xfrm>
          <a:prstGeom prst="rect">
            <a:avLst/>
          </a:prstGeom>
          <a:blipFill>
            <a:blip r:embed="rId1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" name="object 1501"/>
          <p:cNvSpPr/>
          <p:nvPr/>
        </p:nvSpPr>
        <p:spPr>
          <a:xfrm>
            <a:off x="2212543" y="3499161"/>
            <a:ext cx="35213" cy="38742"/>
          </a:xfrm>
          <a:prstGeom prst="rect">
            <a:avLst/>
          </a:prstGeom>
          <a:blipFill>
            <a:blip r:embed="rId1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" name="object 1502"/>
          <p:cNvSpPr/>
          <p:nvPr/>
        </p:nvSpPr>
        <p:spPr>
          <a:xfrm>
            <a:off x="1948586" y="4001179"/>
            <a:ext cx="57324" cy="61433"/>
          </a:xfrm>
          <a:prstGeom prst="rect">
            <a:avLst/>
          </a:prstGeom>
          <a:blipFill>
            <a:blip r:embed="rId1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" name="object 1503"/>
          <p:cNvSpPr/>
          <p:nvPr/>
        </p:nvSpPr>
        <p:spPr>
          <a:xfrm>
            <a:off x="2393196" y="4713764"/>
            <a:ext cx="75383" cy="80077"/>
          </a:xfrm>
          <a:prstGeom prst="rect">
            <a:avLst/>
          </a:prstGeom>
          <a:blipFill>
            <a:blip r:embed="rId1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" name="object 1504"/>
          <p:cNvSpPr/>
          <p:nvPr/>
        </p:nvSpPr>
        <p:spPr>
          <a:xfrm>
            <a:off x="1940725" y="4869214"/>
            <a:ext cx="52210" cy="56524"/>
          </a:xfrm>
          <a:prstGeom prst="rect">
            <a:avLst/>
          </a:prstGeom>
          <a:blipFill>
            <a:blip r:embed="rId1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" name="object 1505"/>
          <p:cNvSpPr/>
          <p:nvPr/>
        </p:nvSpPr>
        <p:spPr>
          <a:xfrm>
            <a:off x="1744179" y="4457387"/>
            <a:ext cx="44121" cy="45573"/>
          </a:xfrm>
          <a:prstGeom prst="rect">
            <a:avLst/>
          </a:prstGeom>
          <a:blipFill>
            <a:blip r:embed="rId1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" name="object 1506"/>
          <p:cNvSpPr/>
          <p:nvPr/>
        </p:nvSpPr>
        <p:spPr>
          <a:xfrm>
            <a:off x="1544878" y="3643960"/>
            <a:ext cx="17106" cy="18821"/>
          </a:xfrm>
          <a:prstGeom prst="rect">
            <a:avLst/>
          </a:prstGeom>
          <a:blipFill>
            <a:blip r:embed="rId1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" name="object 1507"/>
          <p:cNvSpPr/>
          <p:nvPr/>
        </p:nvSpPr>
        <p:spPr>
          <a:xfrm>
            <a:off x="1435011" y="3523295"/>
            <a:ext cx="63511" cy="68495"/>
          </a:xfrm>
          <a:prstGeom prst="rect">
            <a:avLst/>
          </a:prstGeom>
          <a:blipFill>
            <a:blip r:embed="rId1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" name="object 1508"/>
          <p:cNvSpPr/>
          <p:nvPr/>
        </p:nvSpPr>
        <p:spPr>
          <a:xfrm>
            <a:off x="1226134" y="3034177"/>
            <a:ext cx="32831" cy="34499"/>
          </a:xfrm>
          <a:prstGeom prst="rect">
            <a:avLst/>
          </a:prstGeom>
          <a:blipFill>
            <a:blip r:embed="rId1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" name="object 1509"/>
          <p:cNvSpPr/>
          <p:nvPr/>
        </p:nvSpPr>
        <p:spPr>
          <a:xfrm>
            <a:off x="2289848" y="3345134"/>
            <a:ext cx="44647" cy="50780"/>
          </a:xfrm>
          <a:prstGeom prst="rect">
            <a:avLst/>
          </a:prstGeom>
          <a:blipFill>
            <a:blip r:embed="rId1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" name="object 1510"/>
          <p:cNvSpPr/>
          <p:nvPr/>
        </p:nvSpPr>
        <p:spPr>
          <a:xfrm>
            <a:off x="2880448" y="3745128"/>
            <a:ext cx="18237" cy="19913"/>
          </a:xfrm>
          <a:prstGeom prst="rect">
            <a:avLst/>
          </a:prstGeom>
          <a:blipFill>
            <a:blip r:embed="rId1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" name="object 1511"/>
          <p:cNvSpPr/>
          <p:nvPr/>
        </p:nvSpPr>
        <p:spPr>
          <a:xfrm>
            <a:off x="3369487" y="4301782"/>
            <a:ext cx="17500" cy="18834"/>
          </a:xfrm>
          <a:prstGeom prst="rect">
            <a:avLst/>
          </a:prstGeom>
          <a:blipFill>
            <a:blip r:embed="rId1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" name="object 1512"/>
          <p:cNvSpPr/>
          <p:nvPr/>
        </p:nvSpPr>
        <p:spPr>
          <a:xfrm>
            <a:off x="3411080" y="4610694"/>
            <a:ext cx="35671" cy="38820"/>
          </a:xfrm>
          <a:prstGeom prst="rect">
            <a:avLst/>
          </a:prstGeom>
          <a:blipFill>
            <a:blip r:embed="rId1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" name="object 1513"/>
          <p:cNvSpPr/>
          <p:nvPr/>
        </p:nvSpPr>
        <p:spPr>
          <a:xfrm>
            <a:off x="4196880" y="4729670"/>
            <a:ext cx="67639" cy="73778"/>
          </a:xfrm>
          <a:prstGeom prst="rect">
            <a:avLst/>
          </a:prstGeom>
          <a:blipFill>
            <a:blip r:embed="rId1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" name="object 1514"/>
          <p:cNvSpPr/>
          <p:nvPr/>
        </p:nvSpPr>
        <p:spPr>
          <a:xfrm>
            <a:off x="4660112" y="4399242"/>
            <a:ext cx="59508" cy="62761"/>
          </a:xfrm>
          <a:prstGeom prst="rect">
            <a:avLst/>
          </a:prstGeom>
          <a:blipFill>
            <a:blip r:embed="rId1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" name="object 1515"/>
          <p:cNvSpPr/>
          <p:nvPr/>
        </p:nvSpPr>
        <p:spPr>
          <a:xfrm>
            <a:off x="5892515" y="4156695"/>
            <a:ext cx="68229" cy="74549"/>
          </a:xfrm>
          <a:prstGeom prst="rect">
            <a:avLst/>
          </a:prstGeom>
          <a:blipFill>
            <a:blip r:embed="rId1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" name="object 1516"/>
          <p:cNvSpPr/>
          <p:nvPr/>
        </p:nvSpPr>
        <p:spPr>
          <a:xfrm>
            <a:off x="6111075" y="4138828"/>
            <a:ext cx="27127" cy="29235"/>
          </a:xfrm>
          <a:prstGeom prst="rect">
            <a:avLst/>
          </a:prstGeom>
          <a:blipFill>
            <a:blip r:embed="rId1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" name="object 1517"/>
          <p:cNvSpPr/>
          <p:nvPr/>
        </p:nvSpPr>
        <p:spPr>
          <a:xfrm>
            <a:off x="6405486" y="3784638"/>
            <a:ext cx="32689" cy="35547"/>
          </a:xfrm>
          <a:prstGeom prst="rect">
            <a:avLst/>
          </a:prstGeom>
          <a:blipFill>
            <a:blip r:embed="rId1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" name="object 1518"/>
          <p:cNvSpPr/>
          <p:nvPr/>
        </p:nvSpPr>
        <p:spPr>
          <a:xfrm>
            <a:off x="6849288" y="3779279"/>
            <a:ext cx="28613" cy="31140"/>
          </a:xfrm>
          <a:prstGeom prst="rect">
            <a:avLst/>
          </a:prstGeom>
          <a:blipFill>
            <a:blip r:embed="rId1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" name="object 1519"/>
          <p:cNvSpPr/>
          <p:nvPr/>
        </p:nvSpPr>
        <p:spPr>
          <a:xfrm>
            <a:off x="6564210" y="3318040"/>
            <a:ext cx="22758" cy="24828"/>
          </a:xfrm>
          <a:prstGeom prst="rect">
            <a:avLst/>
          </a:prstGeom>
          <a:blipFill>
            <a:blip r:embed="rId1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" name="object 1520"/>
          <p:cNvSpPr/>
          <p:nvPr/>
        </p:nvSpPr>
        <p:spPr>
          <a:xfrm>
            <a:off x="6485267" y="3226562"/>
            <a:ext cx="27749" cy="30200"/>
          </a:xfrm>
          <a:prstGeom prst="rect">
            <a:avLst/>
          </a:prstGeom>
          <a:blipFill>
            <a:blip r:embed="rId1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" name="object 1521"/>
          <p:cNvSpPr/>
          <p:nvPr/>
        </p:nvSpPr>
        <p:spPr>
          <a:xfrm>
            <a:off x="6153645" y="3325508"/>
            <a:ext cx="33604" cy="36499"/>
          </a:xfrm>
          <a:prstGeom prst="rect">
            <a:avLst/>
          </a:prstGeom>
          <a:blipFill>
            <a:blip r:embed="rId1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" name="object 1522"/>
          <p:cNvSpPr/>
          <p:nvPr/>
        </p:nvSpPr>
        <p:spPr>
          <a:xfrm>
            <a:off x="5712305" y="3105249"/>
            <a:ext cx="71774" cy="75469"/>
          </a:xfrm>
          <a:prstGeom prst="rect">
            <a:avLst/>
          </a:prstGeom>
          <a:blipFill>
            <a:blip r:embed="rId1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" name="object 1523"/>
          <p:cNvSpPr/>
          <p:nvPr/>
        </p:nvSpPr>
        <p:spPr>
          <a:xfrm>
            <a:off x="5444299" y="3121230"/>
            <a:ext cx="62723" cy="67932"/>
          </a:xfrm>
          <a:prstGeom prst="rect">
            <a:avLst/>
          </a:prstGeom>
          <a:blipFill>
            <a:blip r:embed="rId1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" name="object 1524"/>
          <p:cNvSpPr/>
          <p:nvPr/>
        </p:nvSpPr>
        <p:spPr>
          <a:xfrm>
            <a:off x="5148527" y="3069014"/>
            <a:ext cx="71547" cy="75670"/>
          </a:xfrm>
          <a:prstGeom prst="rect">
            <a:avLst/>
          </a:prstGeom>
          <a:blipFill>
            <a:blip r:embed="rId1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" name="object 1525"/>
          <p:cNvSpPr/>
          <p:nvPr/>
        </p:nvSpPr>
        <p:spPr>
          <a:xfrm>
            <a:off x="5062067" y="3298964"/>
            <a:ext cx="48717" cy="52099"/>
          </a:xfrm>
          <a:prstGeom prst="rect">
            <a:avLst/>
          </a:prstGeom>
          <a:blipFill>
            <a:blip r:embed="rId1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" name="object 1526"/>
          <p:cNvSpPr/>
          <p:nvPr/>
        </p:nvSpPr>
        <p:spPr>
          <a:xfrm>
            <a:off x="4862919" y="3291866"/>
            <a:ext cx="33916" cy="35462"/>
          </a:xfrm>
          <a:prstGeom prst="rect">
            <a:avLst/>
          </a:prstGeom>
          <a:blipFill>
            <a:blip r:embed="rId1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" name="object 1527"/>
          <p:cNvSpPr/>
          <p:nvPr/>
        </p:nvSpPr>
        <p:spPr>
          <a:xfrm>
            <a:off x="3819283" y="3831107"/>
            <a:ext cx="30060" cy="32880"/>
          </a:xfrm>
          <a:prstGeom prst="rect">
            <a:avLst/>
          </a:prstGeom>
          <a:blipFill>
            <a:blip r:embed="rId1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" name="object 1528"/>
          <p:cNvSpPr/>
          <p:nvPr/>
        </p:nvSpPr>
        <p:spPr>
          <a:xfrm>
            <a:off x="3943451" y="4466450"/>
            <a:ext cx="64291" cy="69077"/>
          </a:xfrm>
          <a:prstGeom prst="rect">
            <a:avLst/>
          </a:prstGeom>
          <a:blipFill>
            <a:blip r:embed="rId1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" name="object 1529"/>
          <p:cNvSpPr/>
          <p:nvPr/>
        </p:nvSpPr>
        <p:spPr>
          <a:xfrm>
            <a:off x="4072001" y="4502059"/>
            <a:ext cx="66546" cy="70723"/>
          </a:xfrm>
          <a:prstGeom prst="rect">
            <a:avLst/>
          </a:prstGeom>
          <a:blipFill>
            <a:blip r:embed="rId1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" name="object 1530"/>
          <p:cNvSpPr/>
          <p:nvPr/>
        </p:nvSpPr>
        <p:spPr>
          <a:xfrm>
            <a:off x="3672217" y="4748470"/>
            <a:ext cx="36219" cy="39019"/>
          </a:xfrm>
          <a:prstGeom prst="rect">
            <a:avLst/>
          </a:prstGeom>
          <a:blipFill>
            <a:blip r:embed="rId1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" name="object 1531"/>
          <p:cNvSpPr/>
          <p:nvPr/>
        </p:nvSpPr>
        <p:spPr>
          <a:xfrm>
            <a:off x="3785755" y="4196744"/>
            <a:ext cx="59944" cy="63022"/>
          </a:xfrm>
          <a:prstGeom prst="rect">
            <a:avLst/>
          </a:prstGeom>
          <a:blipFill>
            <a:blip r:embed="rId1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" name="object 1532"/>
          <p:cNvSpPr/>
          <p:nvPr/>
        </p:nvSpPr>
        <p:spPr>
          <a:xfrm>
            <a:off x="3624669" y="3890228"/>
            <a:ext cx="51173" cy="55746"/>
          </a:xfrm>
          <a:prstGeom prst="rect">
            <a:avLst/>
          </a:prstGeom>
          <a:blipFill>
            <a:blip r:embed="rId1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" name="object 1533"/>
          <p:cNvSpPr/>
          <p:nvPr/>
        </p:nvSpPr>
        <p:spPr>
          <a:xfrm>
            <a:off x="3394125" y="3711374"/>
            <a:ext cx="67618" cy="73313"/>
          </a:xfrm>
          <a:prstGeom prst="rect">
            <a:avLst/>
          </a:prstGeom>
          <a:blipFill>
            <a:blip r:embed="rId1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" name="object 1534"/>
          <p:cNvSpPr/>
          <p:nvPr/>
        </p:nvSpPr>
        <p:spPr>
          <a:xfrm>
            <a:off x="3506355" y="3372633"/>
            <a:ext cx="48748" cy="51962"/>
          </a:xfrm>
          <a:prstGeom prst="rect">
            <a:avLst/>
          </a:prstGeom>
          <a:blipFill>
            <a:blip r:embed="rId1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" name="object 1535"/>
          <p:cNvSpPr/>
          <p:nvPr/>
        </p:nvSpPr>
        <p:spPr>
          <a:xfrm>
            <a:off x="4540478" y="4040987"/>
            <a:ext cx="17221" cy="18630"/>
          </a:xfrm>
          <a:prstGeom prst="rect">
            <a:avLst/>
          </a:prstGeom>
          <a:blipFill>
            <a:blip r:embed="rId1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" name="object 1536"/>
          <p:cNvSpPr/>
          <p:nvPr/>
        </p:nvSpPr>
        <p:spPr>
          <a:xfrm>
            <a:off x="4340859" y="3891151"/>
            <a:ext cx="33007" cy="34661"/>
          </a:xfrm>
          <a:prstGeom prst="rect">
            <a:avLst/>
          </a:prstGeom>
          <a:blipFill>
            <a:blip r:embed="rId1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" name="object 1537"/>
          <p:cNvSpPr/>
          <p:nvPr/>
        </p:nvSpPr>
        <p:spPr>
          <a:xfrm>
            <a:off x="4193501" y="4273616"/>
            <a:ext cx="68130" cy="74370"/>
          </a:xfrm>
          <a:prstGeom prst="rect">
            <a:avLst/>
          </a:prstGeom>
          <a:blipFill>
            <a:blip r:embed="rId1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" name="object 1538"/>
          <p:cNvSpPr/>
          <p:nvPr/>
        </p:nvSpPr>
        <p:spPr>
          <a:xfrm>
            <a:off x="3393706" y="4397349"/>
            <a:ext cx="58949" cy="62182"/>
          </a:xfrm>
          <a:prstGeom prst="rect">
            <a:avLst/>
          </a:prstGeom>
          <a:blipFill>
            <a:blip r:embed="rId1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" name="object 1539"/>
          <p:cNvSpPr/>
          <p:nvPr/>
        </p:nvSpPr>
        <p:spPr>
          <a:xfrm>
            <a:off x="3729444" y="3150109"/>
            <a:ext cx="42435" cy="44569"/>
          </a:xfrm>
          <a:prstGeom prst="rect">
            <a:avLst/>
          </a:prstGeom>
          <a:blipFill>
            <a:blip r:embed="rId1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" name="object 1540"/>
          <p:cNvSpPr/>
          <p:nvPr/>
        </p:nvSpPr>
        <p:spPr>
          <a:xfrm>
            <a:off x="3706215" y="3336592"/>
            <a:ext cx="42814" cy="44692"/>
          </a:xfrm>
          <a:prstGeom prst="rect">
            <a:avLst/>
          </a:prstGeom>
          <a:blipFill>
            <a:blip r:embed="rId1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" name="object 1541"/>
          <p:cNvSpPr/>
          <p:nvPr/>
        </p:nvSpPr>
        <p:spPr>
          <a:xfrm>
            <a:off x="3110522" y="3153516"/>
            <a:ext cx="41443" cy="43929"/>
          </a:xfrm>
          <a:prstGeom prst="rect">
            <a:avLst/>
          </a:prstGeom>
          <a:blipFill>
            <a:blip r:embed="rId1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" name="object 1542"/>
          <p:cNvSpPr/>
          <p:nvPr/>
        </p:nvSpPr>
        <p:spPr>
          <a:xfrm>
            <a:off x="3000933" y="3286315"/>
            <a:ext cx="17792" cy="19405"/>
          </a:xfrm>
          <a:prstGeom prst="rect">
            <a:avLst/>
          </a:prstGeom>
          <a:blipFill>
            <a:blip r:embed="rId1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" name="object 1543"/>
          <p:cNvSpPr/>
          <p:nvPr/>
        </p:nvSpPr>
        <p:spPr>
          <a:xfrm>
            <a:off x="3142043" y="4060571"/>
            <a:ext cx="22910" cy="24701"/>
          </a:xfrm>
          <a:prstGeom prst="rect">
            <a:avLst/>
          </a:prstGeom>
          <a:blipFill>
            <a:blip r:embed="rId1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" name="object 1544"/>
          <p:cNvSpPr/>
          <p:nvPr/>
        </p:nvSpPr>
        <p:spPr>
          <a:xfrm>
            <a:off x="3699205" y="4720602"/>
            <a:ext cx="47771" cy="51527"/>
          </a:xfrm>
          <a:prstGeom prst="rect">
            <a:avLst/>
          </a:prstGeom>
          <a:blipFill>
            <a:blip r:embed="rId1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" name="object 1545"/>
          <p:cNvSpPr/>
          <p:nvPr/>
        </p:nvSpPr>
        <p:spPr>
          <a:xfrm>
            <a:off x="3927716" y="4199056"/>
            <a:ext cx="60121" cy="65708"/>
          </a:xfrm>
          <a:prstGeom prst="rect">
            <a:avLst/>
          </a:prstGeom>
          <a:blipFill>
            <a:blip r:embed="rId1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" name="object 1546"/>
          <p:cNvSpPr/>
          <p:nvPr/>
        </p:nvSpPr>
        <p:spPr>
          <a:xfrm>
            <a:off x="4533176" y="4178679"/>
            <a:ext cx="44072" cy="48539"/>
          </a:xfrm>
          <a:prstGeom prst="rect">
            <a:avLst/>
          </a:prstGeom>
          <a:blipFill>
            <a:blip r:embed="rId1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" name="object 1547"/>
          <p:cNvSpPr/>
          <p:nvPr/>
        </p:nvSpPr>
        <p:spPr>
          <a:xfrm>
            <a:off x="5387390" y="4205323"/>
            <a:ext cx="44248" cy="45836"/>
          </a:xfrm>
          <a:prstGeom prst="rect">
            <a:avLst/>
          </a:prstGeom>
          <a:blipFill>
            <a:blip r:embed="rId1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" name="object 1548"/>
          <p:cNvSpPr/>
          <p:nvPr/>
        </p:nvSpPr>
        <p:spPr>
          <a:xfrm>
            <a:off x="5018884" y="4147074"/>
            <a:ext cx="57107" cy="58852"/>
          </a:xfrm>
          <a:prstGeom prst="rect">
            <a:avLst/>
          </a:prstGeom>
          <a:blipFill>
            <a:blip r:embed="rId1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" name="object 1549"/>
          <p:cNvSpPr/>
          <p:nvPr/>
        </p:nvSpPr>
        <p:spPr>
          <a:xfrm>
            <a:off x="4769523" y="3569348"/>
            <a:ext cx="28168" cy="30695"/>
          </a:xfrm>
          <a:prstGeom prst="rect">
            <a:avLst/>
          </a:prstGeom>
          <a:blipFill>
            <a:blip r:embed="rId1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" name="object 1550"/>
          <p:cNvSpPr/>
          <p:nvPr/>
        </p:nvSpPr>
        <p:spPr>
          <a:xfrm>
            <a:off x="4703000" y="3604133"/>
            <a:ext cx="31064" cy="33375"/>
          </a:xfrm>
          <a:prstGeom prst="rect">
            <a:avLst/>
          </a:prstGeom>
          <a:blipFill>
            <a:blip r:embed="rId1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" name="object 1551"/>
          <p:cNvSpPr/>
          <p:nvPr/>
        </p:nvSpPr>
        <p:spPr>
          <a:xfrm>
            <a:off x="4499774" y="3319571"/>
            <a:ext cx="67181" cy="73387"/>
          </a:xfrm>
          <a:prstGeom prst="rect">
            <a:avLst/>
          </a:prstGeom>
          <a:blipFill>
            <a:blip r:embed="rId1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" name="object 1552"/>
          <p:cNvSpPr/>
          <p:nvPr/>
        </p:nvSpPr>
        <p:spPr>
          <a:xfrm>
            <a:off x="4149306" y="3108562"/>
            <a:ext cx="39824" cy="39515"/>
          </a:xfrm>
          <a:prstGeom prst="rect">
            <a:avLst/>
          </a:prstGeom>
          <a:blipFill>
            <a:blip r:embed="rId1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" name="object 1553"/>
          <p:cNvSpPr/>
          <p:nvPr/>
        </p:nvSpPr>
        <p:spPr>
          <a:xfrm>
            <a:off x="3497707" y="3360667"/>
            <a:ext cx="42810" cy="44990"/>
          </a:xfrm>
          <a:prstGeom prst="rect">
            <a:avLst/>
          </a:prstGeom>
          <a:blipFill>
            <a:blip r:embed="rId1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" name="object 1554"/>
          <p:cNvSpPr/>
          <p:nvPr/>
        </p:nvSpPr>
        <p:spPr>
          <a:xfrm>
            <a:off x="4135005" y="3768126"/>
            <a:ext cx="53139" cy="57357"/>
          </a:xfrm>
          <a:prstGeom prst="rect">
            <a:avLst/>
          </a:prstGeom>
          <a:blipFill>
            <a:blip r:embed="rId1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" name="object 1555"/>
          <p:cNvSpPr/>
          <p:nvPr/>
        </p:nvSpPr>
        <p:spPr>
          <a:xfrm>
            <a:off x="4055795" y="3313811"/>
            <a:ext cx="26276" cy="28282"/>
          </a:xfrm>
          <a:prstGeom prst="rect">
            <a:avLst/>
          </a:prstGeom>
          <a:blipFill>
            <a:blip r:embed="rId1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" name="object 1556"/>
          <p:cNvSpPr/>
          <p:nvPr/>
        </p:nvSpPr>
        <p:spPr>
          <a:xfrm>
            <a:off x="4037187" y="3320054"/>
            <a:ext cx="50662" cy="53451"/>
          </a:xfrm>
          <a:prstGeom prst="rect">
            <a:avLst/>
          </a:prstGeom>
          <a:blipFill>
            <a:blip r:embed="rId1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" name="object 1557"/>
          <p:cNvSpPr/>
          <p:nvPr/>
        </p:nvSpPr>
        <p:spPr>
          <a:xfrm>
            <a:off x="3364407" y="3811968"/>
            <a:ext cx="30162" cy="32423"/>
          </a:xfrm>
          <a:prstGeom prst="rect">
            <a:avLst/>
          </a:prstGeom>
          <a:blipFill>
            <a:blip r:embed="rId1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" name="object 1558"/>
          <p:cNvSpPr/>
          <p:nvPr/>
        </p:nvSpPr>
        <p:spPr>
          <a:xfrm>
            <a:off x="2559469" y="3798875"/>
            <a:ext cx="22758" cy="24637"/>
          </a:xfrm>
          <a:prstGeom prst="rect">
            <a:avLst/>
          </a:prstGeom>
          <a:blipFill>
            <a:blip r:embed="rId1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" name="object 1559"/>
          <p:cNvSpPr/>
          <p:nvPr/>
        </p:nvSpPr>
        <p:spPr>
          <a:xfrm>
            <a:off x="2408478" y="3602533"/>
            <a:ext cx="32816" cy="35737"/>
          </a:xfrm>
          <a:prstGeom prst="rect">
            <a:avLst/>
          </a:prstGeom>
          <a:blipFill>
            <a:blip r:embed="rId1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" name="object 1560"/>
          <p:cNvSpPr/>
          <p:nvPr/>
        </p:nvSpPr>
        <p:spPr>
          <a:xfrm>
            <a:off x="2499042" y="4034016"/>
            <a:ext cx="67207" cy="71292"/>
          </a:xfrm>
          <a:prstGeom prst="rect">
            <a:avLst/>
          </a:prstGeom>
          <a:blipFill>
            <a:blip r:embed="rId1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" name="object 1561"/>
          <p:cNvSpPr/>
          <p:nvPr/>
        </p:nvSpPr>
        <p:spPr>
          <a:xfrm>
            <a:off x="2714104" y="4251691"/>
            <a:ext cx="60016" cy="63168"/>
          </a:xfrm>
          <a:prstGeom prst="rect">
            <a:avLst/>
          </a:prstGeom>
          <a:blipFill>
            <a:blip r:embed="rId1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" name="object 1562"/>
          <p:cNvSpPr/>
          <p:nvPr/>
        </p:nvSpPr>
        <p:spPr>
          <a:xfrm>
            <a:off x="2922604" y="4685306"/>
            <a:ext cx="68797" cy="74862"/>
          </a:xfrm>
          <a:prstGeom prst="rect">
            <a:avLst/>
          </a:prstGeom>
          <a:blipFill>
            <a:blip r:embed="rId1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" name="object 1563"/>
          <p:cNvSpPr/>
          <p:nvPr/>
        </p:nvSpPr>
        <p:spPr>
          <a:xfrm>
            <a:off x="3152533" y="4581380"/>
            <a:ext cx="72726" cy="75922"/>
          </a:xfrm>
          <a:prstGeom prst="rect">
            <a:avLst/>
          </a:prstGeom>
          <a:blipFill>
            <a:blip r:embed="rId1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" name="object 1564"/>
          <p:cNvSpPr/>
          <p:nvPr/>
        </p:nvSpPr>
        <p:spPr>
          <a:xfrm>
            <a:off x="2896920" y="4657594"/>
            <a:ext cx="33824" cy="35388"/>
          </a:xfrm>
          <a:prstGeom prst="rect">
            <a:avLst/>
          </a:prstGeom>
          <a:blipFill>
            <a:blip r:embed="rId1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" name="object 1565"/>
          <p:cNvSpPr/>
          <p:nvPr/>
        </p:nvSpPr>
        <p:spPr>
          <a:xfrm>
            <a:off x="2791752" y="4682650"/>
            <a:ext cx="41361" cy="44117"/>
          </a:xfrm>
          <a:prstGeom prst="rect">
            <a:avLst/>
          </a:prstGeom>
          <a:blipFill>
            <a:blip r:embed="rId1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" name="object 1566"/>
          <p:cNvSpPr/>
          <p:nvPr/>
        </p:nvSpPr>
        <p:spPr>
          <a:xfrm>
            <a:off x="2809557" y="4179107"/>
            <a:ext cx="35675" cy="38576"/>
          </a:xfrm>
          <a:prstGeom prst="rect">
            <a:avLst/>
          </a:prstGeom>
          <a:blipFill>
            <a:blip r:embed="rId1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" name="object 1567"/>
          <p:cNvSpPr/>
          <p:nvPr/>
        </p:nvSpPr>
        <p:spPr>
          <a:xfrm>
            <a:off x="2708135" y="4023064"/>
            <a:ext cx="49711" cy="52450"/>
          </a:xfrm>
          <a:prstGeom prst="rect">
            <a:avLst/>
          </a:prstGeom>
          <a:blipFill>
            <a:blip r:embed="rId1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" name="object 1568"/>
          <p:cNvSpPr/>
          <p:nvPr/>
        </p:nvSpPr>
        <p:spPr>
          <a:xfrm>
            <a:off x="2560904" y="4208209"/>
            <a:ext cx="29464" cy="31788"/>
          </a:xfrm>
          <a:prstGeom prst="rect">
            <a:avLst/>
          </a:prstGeom>
          <a:blipFill>
            <a:blip r:embed="rId1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" name="object 1569"/>
          <p:cNvSpPr/>
          <p:nvPr/>
        </p:nvSpPr>
        <p:spPr>
          <a:xfrm>
            <a:off x="2265933" y="4066895"/>
            <a:ext cx="23914" cy="25603"/>
          </a:xfrm>
          <a:prstGeom prst="rect">
            <a:avLst/>
          </a:prstGeom>
          <a:blipFill>
            <a:blip r:embed="rId1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" name="object 1570"/>
          <p:cNvSpPr/>
          <p:nvPr/>
        </p:nvSpPr>
        <p:spPr>
          <a:xfrm>
            <a:off x="4922126" y="2999588"/>
            <a:ext cx="13715" cy="15189"/>
          </a:xfrm>
          <a:prstGeom prst="rect">
            <a:avLst/>
          </a:prstGeom>
          <a:blipFill>
            <a:blip r:embed="rId1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" name="object 1571"/>
          <p:cNvSpPr/>
          <p:nvPr/>
        </p:nvSpPr>
        <p:spPr>
          <a:xfrm>
            <a:off x="6339966" y="2906827"/>
            <a:ext cx="18376" cy="19608"/>
          </a:xfrm>
          <a:prstGeom prst="rect">
            <a:avLst/>
          </a:prstGeom>
          <a:blipFill>
            <a:blip r:embed="rId1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" name="object 1572"/>
          <p:cNvSpPr/>
          <p:nvPr/>
        </p:nvSpPr>
        <p:spPr>
          <a:xfrm>
            <a:off x="6514312" y="2730282"/>
            <a:ext cx="60540" cy="63459"/>
          </a:xfrm>
          <a:prstGeom prst="rect">
            <a:avLst/>
          </a:prstGeom>
          <a:blipFill>
            <a:blip r:embed="rId1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" name="object 1573"/>
          <p:cNvSpPr/>
          <p:nvPr/>
        </p:nvSpPr>
        <p:spPr>
          <a:xfrm>
            <a:off x="6243528" y="3614772"/>
            <a:ext cx="57011" cy="58788"/>
          </a:xfrm>
          <a:prstGeom prst="rect">
            <a:avLst/>
          </a:prstGeom>
          <a:blipFill>
            <a:blip r:embed="rId1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" name="object 1574"/>
          <p:cNvSpPr/>
          <p:nvPr/>
        </p:nvSpPr>
        <p:spPr>
          <a:xfrm>
            <a:off x="6351206" y="3625490"/>
            <a:ext cx="57491" cy="61372"/>
          </a:xfrm>
          <a:prstGeom prst="rect">
            <a:avLst/>
          </a:prstGeom>
          <a:blipFill>
            <a:blip r:embed="rId1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" name="object 1575"/>
          <p:cNvSpPr/>
          <p:nvPr/>
        </p:nvSpPr>
        <p:spPr>
          <a:xfrm>
            <a:off x="6103632" y="3864536"/>
            <a:ext cx="65170" cy="69778"/>
          </a:xfrm>
          <a:prstGeom prst="rect">
            <a:avLst/>
          </a:prstGeom>
          <a:blipFill>
            <a:blip r:embed="rId1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" name="object 1576"/>
          <p:cNvSpPr/>
          <p:nvPr/>
        </p:nvSpPr>
        <p:spPr>
          <a:xfrm>
            <a:off x="6165494" y="3384296"/>
            <a:ext cx="27686" cy="30187"/>
          </a:xfrm>
          <a:prstGeom prst="rect">
            <a:avLst/>
          </a:prstGeom>
          <a:blipFill>
            <a:blip r:embed="rId1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" name="object 1577"/>
          <p:cNvSpPr/>
          <p:nvPr/>
        </p:nvSpPr>
        <p:spPr>
          <a:xfrm>
            <a:off x="6041047" y="3319770"/>
            <a:ext cx="66882" cy="71174"/>
          </a:xfrm>
          <a:prstGeom prst="rect">
            <a:avLst/>
          </a:prstGeom>
          <a:blipFill>
            <a:blip r:embed="rId1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" name="object 1578"/>
          <p:cNvSpPr/>
          <p:nvPr/>
        </p:nvSpPr>
        <p:spPr>
          <a:xfrm>
            <a:off x="5466334" y="3244760"/>
            <a:ext cx="56600" cy="58718"/>
          </a:xfrm>
          <a:prstGeom prst="rect">
            <a:avLst/>
          </a:prstGeom>
          <a:blipFill>
            <a:blip r:embed="rId1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" name="object 1579"/>
          <p:cNvSpPr/>
          <p:nvPr/>
        </p:nvSpPr>
        <p:spPr>
          <a:xfrm>
            <a:off x="4337824" y="3853450"/>
            <a:ext cx="68127" cy="74335"/>
          </a:xfrm>
          <a:prstGeom prst="rect">
            <a:avLst/>
          </a:prstGeom>
          <a:blipFill>
            <a:blip r:embed="rId1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" name="object 1580"/>
          <p:cNvSpPr/>
          <p:nvPr/>
        </p:nvSpPr>
        <p:spPr>
          <a:xfrm>
            <a:off x="4551569" y="4405996"/>
            <a:ext cx="68044" cy="74142"/>
          </a:xfrm>
          <a:prstGeom prst="rect">
            <a:avLst/>
          </a:prstGeom>
          <a:blipFill>
            <a:blip r:embed="rId1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" name="object 1581"/>
          <p:cNvSpPr/>
          <p:nvPr/>
        </p:nvSpPr>
        <p:spPr>
          <a:xfrm>
            <a:off x="3057131" y="3903350"/>
            <a:ext cx="35898" cy="38833"/>
          </a:xfrm>
          <a:prstGeom prst="rect">
            <a:avLst/>
          </a:prstGeom>
          <a:blipFill>
            <a:blip r:embed="rId1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" name="object 1582"/>
          <p:cNvSpPr/>
          <p:nvPr/>
        </p:nvSpPr>
        <p:spPr>
          <a:xfrm>
            <a:off x="2637675" y="3503460"/>
            <a:ext cx="58826" cy="61904"/>
          </a:xfrm>
          <a:prstGeom prst="rect">
            <a:avLst/>
          </a:prstGeom>
          <a:blipFill>
            <a:blip r:embed="rId1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" name="object 1583"/>
          <p:cNvSpPr/>
          <p:nvPr/>
        </p:nvSpPr>
        <p:spPr>
          <a:xfrm>
            <a:off x="2780499" y="3214289"/>
            <a:ext cx="49944" cy="52733"/>
          </a:xfrm>
          <a:prstGeom prst="rect">
            <a:avLst/>
          </a:prstGeom>
          <a:blipFill>
            <a:blip r:embed="rId1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" name="object 1584"/>
          <p:cNvSpPr/>
          <p:nvPr/>
        </p:nvSpPr>
        <p:spPr>
          <a:xfrm>
            <a:off x="1930069" y="3400998"/>
            <a:ext cx="59194" cy="62402"/>
          </a:xfrm>
          <a:prstGeom prst="rect">
            <a:avLst/>
          </a:prstGeom>
          <a:blipFill>
            <a:blip r:embed="rId1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" name="object 1585"/>
          <p:cNvSpPr/>
          <p:nvPr/>
        </p:nvSpPr>
        <p:spPr>
          <a:xfrm>
            <a:off x="2007222" y="4384881"/>
            <a:ext cx="66625" cy="71086"/>
          </a:xfrm>
          <a:prstGeom prst="rect">
            <a:avLst/>
          </a:prstGeom>
          <a:blipFill>
            <a:blip r:embed="rId1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" name="object 1586"/>
          <p:cNvSpPr/>
          <p:nvPr/>
        </p:nvSpPr>
        <p:spPr>
          <a:xfrm>
            <a:off x="2069668" y="4700549"/>
            <a:ext cx="18808" cy="19900"/>
          </a:xfrm>
          <a:prstGeom prst="rect">
            <a:avLst/>
          </a:prstGeom>
          <a:blipFill>
            <a:blip r:embed="rId1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" name="object 1587"/>
          <p:cNvSpPr/>
          <p:nvPr/>
        </p:nvSpPr>
        <p:spPr>
          <a:xfrm>
            <a:off x="2252345" y="4731062"/>
            <a:ext cx="58847" cy="62392"/>
          </a:xfrm>
          <a:prstGeom prst="rect">
            <a:avLst/>
          </a:prstGeom>
          <a:blipFill>
            <a:blip r:embed="rId1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" name="object 1588"/>
          <p:cNvSpPr/>
          <p:nvPr/>
        </p:nvSpPr>
        <p:spPr>
          <a:xfrm>
            <a:off x="3592035" y="3986916"/>
            <a:ext cx="88602" cy="93140"/>
          </a:xfrm>
          <a:prstGeom prst="rect">
            <a:avLst/>
          </a:prstGeom>
          <a:blipFill>
            <a:blip r:embed="rId1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" name="object 1589"/>
          <p:cNvSpPr/>
          <p:nvPr/>
        </p:nvSpPr>
        <p:spPr>
          <a:xfrm>
            <a:off x="3027629" y="3975904"/>
            <a:ext cx="79278" cy="85520"/>
          </a:xfrm>
          <a:prstGeom prst="rect">
            <a:avLst/>
          </a:prstGeom>
          <a:blipFill>
            <a:blip r:embed="rId1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" name="object 1590"/>
          <p:cNvSpPr/>
          <p:nvPr/>
        </p:nvSpPr>
        <p:spPr>
          <a:xfrm>
            <a:off x="3072150" y="3734634"/>
            <a:ext cx="90027" cy="96440"/>
          </a:xfrm>
          <a:prstGeom prst="rect">
            <a:avLst/>
          </a:prstGeom>
          <a:blipFill>
            <a:blip r:embed="rId1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" name="object 1591"/>
          <p:cNvSpPr/>
          <p:nvPr/>
        </p:nvSpPr>
        <p:spPr>
          <a:xfrm>
            <a:off x="3095790" y="4474690"/>
            <a:ext cx="43632" cy="45243"/>
          </a:xfrm>
          <a:prstGeom prst="rect">
            <a:avLst/>
          </a:prstGeom>
          <a:blipFill>
            <a:blip r:embed="rId1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" name="object 1592"/>
          <p:cNvSpPr/>
          <p:nvPr/>
        </p:nvSpPr>
        <p:spPr>
          <a:xfrm>
            <a:off x="3694358" y="4259278"/>
            <a:ext cx="75681" cy="80538"/>
          </a:xfrm>
          <a:prstGeom prst="rect">
            <a:avLst/>
          </a:prstGeom>
          <a:blipFill>
            <a:blip r:embed="rId1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" name="object 1593"/>
          <p:cNvSpPr/>
          <p:nvPr/>
        </p:nvSpPr>
        <p:spPr>
          <a:xfrm>
            <a:off x="2444483" y="4280856"/>
            <a:ext cx="66169" cy="70690"/>
          </a:xfrm>
          <a:prstGeom prst="rect">
            <a:avLst/>
          </a:prstGeom>
          <a:blipFill>
            <a:blip r:embed="rId1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" name="object 1594"/>
          <p:cNvSpPr/>
          <p:nvPr/>
        </p:nvSpPr>
        <p:spPr>
          <a:xfrm>
            <a:off x="2667723" y="4253090"/>
            <a:ext cx="30340" cy="33375"/>
          </a:xfrm>
          <a:prstGeom prst="rect">
            <a:avLst/>
          </a:prstGeom>
          <a:blipFill>
            <a:blip r:embed="rId1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" name="object 1595"/>
          <p:cNvSpPr/>
          <p:nvPr/>
        </p:nvSpPr>
        <p:spPr>
          <a:xfrm>
            <a:off x="2435326" y="4068812"/>
            <a:ext cx="48114" cy="51380"/>
          </a:xfrm>
          <a:prstGeom prst="rect">
            <a:avLst/>
          </a:prstGeom>
          <a:blipFill>
            <a:blip r:embed="rId1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" name="object 1596"/>
          <p:cNvSpPr/>
          <p:nvPr/>
        </p:nvSpPr>
        <p:spPr>
          <a:xfrm>
            <a:off x="2293594" y="3547748"/>
            <a:ext cx="79976" cy="86285"/>
          </a:xfrm>
          <a:prstGeom prst="rect">
            <a:avLst/>
          </a:prstGeom>
          <a:blipFill>
            <a:blip r:embed="rId1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" name="object 1597"/>
          <p:cNvSpPr/>
          <p:nvPr/>
        </p:nvSpPr>
        <p:spPr>
          <a:xfrm>
            <a:off x="2420137" y="3045404"/>
            <a:ext cx="67873" cy="74161"/>
          </a:xfrm>
          <a:prstGeom prst="rect">
            <a:avLst/>
          </a:prstGeom>
          <a:blipFill>
            <a:blip r:embed="rId1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" name="object 1598"/>
          <p:cNvSpPr/>
          <p:nvPr/>
        </p:nvSpPr>
        <p:spPr>
          <a:xfrm>
            <a:off x="2511475" y="3682660"/>
            <a:ext cx="32914" cy="34282"/>
          </a:xfrm>
          <a:prstGeom prst="rect">
            <a:avLst/>
          </a:prstGeom>
          <a:blipFill>
            <a:blip r:embed="rId1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" name="object 1599"/>
          <p:cNvSpPr/>
          <p:nvPr/>
        </p:nvSpPr>
        <p:spPr>
          <a:xfrm>
            <a:off x="2765709" y="3888797"/>
            <a:ext cx="78838" cy="85143"/>
          </a:xfrm>
          <a:prstGeom prst="rect">
            <a:avLst/>
          </a:prstGeom>
          <a:blipFill>
            <a:blip r:embed="rId1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" name="object 1600"/>
          <p:cNvSpPr/>
          <p:nvPr/>
        </p:nvSpPr>
        <p:spPr>
          <a:xfrm>
            <a:off x="2566936" y="4245764"/>
            <a:ext cx="76340" cy="80781"/>
          </a:xfrm>
          <a:prstGeom prst="rect">
            <a:avLst/>
          </a:prstGeom>
          <a:blipFill>
            <a:blip r:embed="rId1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" name="object 1601"/>
          <p:cNvSpPr/>
          <p:nvPr/>
        </p:nvSpPr>
        <p:spPr>
          <a:xfrm>
            <a:off x="2198535" y="4423482"/>
            <a:ext cx="51747" cy="56004"/>
          </a:xfrm>
          <a:prstGeom prst="rect">
            <a:avLst/>
          </a:prstGeom>
          <a:blipFill>
            <a:blip r:embed="rId1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" name="object 1602"/>
          <p:cNvSpPr/>
          <p:nvPr/>
        </p:nvSpPr>
        <p:spPr>
          <a:xfrm>
            <a:off x="2029561" y="4175126"/>
            <a:ext cx="41606" cy="44050"/>
          </a:xfrm>
          <a:prstGeom prst="rect">
            <a:avLst/>
          </a:prstGeom>
          <a:blipFill>
            <a:blip r:embed="rId1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" name="object 1603"/>
          <p:cNvSpPr/>
          <p:nvPr/>
        </p:nvSpPr>
        <p:spPr>
          <a:xfrm>
            <a:off x="1999846" y="3890631"/>
            <a:ext cx="88897" cy="93439"/>
          </a:xfrm>
          <a:prstGeom prst="rect">
            <a:avLst/>
          </a:prstGeom>
          <a:blipFill>
            <a:blip r:embed="rId1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" name="object 1604"/>
          <p:cNvSpPr/>
          <p:nvPr/>
        </p:nvSpPr>
        <p:spPr>
          <a:xfrm>
            <a:off x="1808436" y="3843440"/>
            <a:ext cx="83058" cy="88670"/>
          </a:xfrm>
          <a:prstGeom prst="rect">
            <a:avLst/>
          </a:prstGeom>
          <a:blipFill>
            <a:blip r:embed="rId1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" name="object 1605"/>
          <p:cNvSpPr/>
          <p:nvPr/>
        </p:nvSpPr>
        <p:spPr>
          <a:xfrm>
            <a:off x="1532064" y="3540679"/>
            <a:ext cx="32839" cy="34244"/>
          </a:xfrm>
          <a:prstGeom prst="rect">
            <a:avLst/>
          </a:prstGeom>
          <a:blipFill>
            <a:blip r:embed="rId1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" name="object 1606"/>
          <p:cNvSpPr/>
          <p:nvPr/>
        </p:nvSpPr>
        <p:spPr>
          <a:xfrm>
            <a:off x="1788375" y="4117019"/>
            <a:ext cx="44754" cy="46158"/>
          </a:xfrm>
          <a:prstGeom prst="rect">
            <a:avLst/>
          </a:prstGeom>
          <a:blipFill>
            <a:blip r:embed="rId1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" name="object 1607"/>
          <p:cNvSpPr/>
          <p:nvPr/>
        </p:nvSpPr>
        <p:spPr>
          <a:xfrm>
            <a:off x="1972081" y="4278059"/>
            <a:ext cx="30187" cy="33045"/>
          </a:xfrm>
          <a:prstGeom prst="rect">
            <a:avLst/>
          </a:prstGeom>
          <a:blipFill>
            <a:blip r:embed="rId1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" name="object 1608"/>
          <p:cNvSpPr/>
          <p:nvPr/>
        </p:nvSpPr>
        <p:spPr>
          <a:xfrm>
            <a:off x="1855867" y="4466137"/>
            <a:ext cx="83867" cy="91168"/>
          </a:xfrm>
          <a:prstGeom prst="rect">
            <a:avLst/>
          </a:prstGeom>
          <a:blipFill>
            <a:blip r:embed="rId1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" name="object 1609"/>
          <p:cNvSpPr/>
          <p:nvPr/>
        </p:nvSpPr>
        <p:spPr>
          <a:xfrm>
            <a:off x="1439557" y="4407112"/>
            <a:ext cx="60034" cy="65760"/>
          </a:xfrm>
          <a:prstGeom prst="rect">
            <a:avLst/>
          </a:prstGeom>
          <a:blipFill>
            <a:blip r:embed="rId1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" name="object 1610"/>
          <p:cNvSpPr/>
          <p:nvPr/>
        </p:nvSpPr>
        <p:spPr>
          <a:xfrm>
            <a:off x="1293507" y="4346945"/>
            <a:ext cx="48345" cy="51532"/>
          </a:xfrm>
          <a:prstGeom prst="rect">
            <a:avLst/>
          </a:prstGeom>
          <a:blipFill>
            <a:blip r:embed="rId1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" name="object 1611"/>
          <p:cNvSpPr/>
          <p:nvPr/>
        </p:nvSpPr>
        <p:spPr>
          <a:xfrm>
            <a:off x="1070755" y="3869616"/>
            <a:ext cx="79482" cy="86013"/>
          </a:xfrm>
          <a:prstGeom prst="rect">
            <a:avLst/>
          </a:prstGeom>
          <a:blipFill>
            <a:blip r:embed="rId1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" name="object 1612"/>
          <p:cNvSpPr/>
          <p:nvPr/>
        </p:nvSpPr>
        <p:spPr>
          <a:xfrm>
            <a:off x="702487" y="4103775"/>
            <a:ext cx="52845" cy="57272"/>
          </a:xfrm>
          <a:prstGeom prst="rect">
            <a:avLst/>
          </a:prstGeom>
          <a:blipFill>
            <a:blip r:embed="rId1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" name="object 1613"/>
          <p:cNvSpPr/>
          <p:nvPr/>
        </p:nvSpPr>
        <p:spPr>
          <a:xfrm>
            <a:off x="802551" y="4194289"/>
            <a:ext cx="19862" cy="21336"/>
          </a:xfrm>
          <a:prstGeom prst="rect">
            <a:avLst/>
          </a:prstGeom>
          <a:blipFill>
            <a:blip r:embed="rId1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" name="object 1614"/>
          <p:cNvSpPr/>
          <p:nvPr/>
        </p:nvSpPr>
        <p:spPr>
          <a:xfrm>
            <a:off x="424980" y="4670539"/>
            <a:ext cx="27584" cy="29552"/>
          </a:xfrm>
          <a:prstGeom prst="rect">
            <a:avLst/>
          </a:prstGeom>
          <a:blipFill>
            <a:blip r:embed="rId1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" name="object 1615"/>
          <p:cNvSpPr/>
          <p:nvPr/>
        </p:nvSpPr>
        <p:spPr>
          <a:xfrm>
            <a:off x="417512" y="4480535"/>
            <a:ext cx="55915" cy="58224"/>
          </a:xfrm>
          <a:prstGeom prst="rect">
            <a:avLst/>
          </a:prstGeom>
          <a:blipFill>
            <a:blip r:embed="rId1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" name="object 1616"/>
          <p:cNvSpPr/>
          <p:nvPr/>
        </p:nvSpPr>
        <p:spPr>
          <a:xfrm>
            <a:off x="571169" y="4821247"/>
            <a:ext cx="32237" cy="34118"/>
          </a:xfrm>
          <a:prstGeom prst="rect">
            <a:avLst/>
          </a:prstGeom>
          <a:blipFill>
            <a:blip r:embed="rId1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" name="object 1617"/>
          <p:cNvSpPr/>
          <p:nvPr/>
        </p:nvSpPr>
        <p:spPr>
          <a:xfrm>
            <a:off x="1049261" y="4339963"/>
            <a:ext cx="34811" cy="36088"/>
          </a:xfrm>
          <a:prstGeom prst="rect">
            <a:avLst/>
          </a:prstGeom>
          <a:blipFill>
            <a:blip r:embed="rId1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" name="object 1618"/>
          <p:cNvSpPr/>
          <p:nvPr/>
        </p:nvSpPr>
        <p:spPr>
          <a:xfrm>
            <a:off x="432003" y="4544073"/>
            <a:ext cx="25806" cy="27978"/>
          </a:xfrm>
          <a:prstGeom prst="rect">
            <a:avLst/>
          </a:prstGeom>
          <a:blipFill>
            <a:blip r:embed="rId1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" name="object 1619"/>
          <p:cNvSpPr/>
          <p:nvPr/>
        </p:nvSpPr>
        <p:spPr>
          <a:xfrm>
            <a:off x="115811" y="3358231"/>
            <a:ext cx="44012" cy="45374"/>
          </a:xfrm>
          <a:prstGeom prst="rect">
            <a:avLst/>
          </a:prstGeom>
          <a:blipFill>
            <a:blip r:embed="rId1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" name="object 1620"/>
          <p:cNvSpPr/>
          <p:nvPr/>
        </p:nvSpPr>
        <p:spPr>
          <a:xfrm>
            <a:off x="1207401" y="3236425"/>
            <a:ext cx="56340" cy="58368"/>
          </a:xfrm>
          <a:prstGeom prst="rect">
            <a:avLst/>
          </a:prstGeom>
          <a:blipFill>
            <a:blip r:embed="rId1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" name="object 1621"/>
          <p:cNvSpPr/>
          <p:nvPr/>
        </p:nvSpPr>
        <p:spPr>
          <a:xfrm>
            <a:off x="2074202" y="3391382"/>
            <a:ext cx="13728" cy="14871"/>
          </a:xfrm>
          <a:prstGeom prst="rect">
            <a:avLst/>
          </a:prstGeom>
          <a:blipFill>
            <a:blip r:embed="rId1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" name="object 1622"/>
          <p:cNvSpPr/>
          <p:nvPr/>
        </p:nvSpPr>
        <p:spPr>
          <a:xfrm>
            <a:off x="3211322" y="3388402"/>
            <a:ext cx="44486" cy="51020"/>
          </a:xfrm>
          <a:prstGeom prst="rect">
            <a:avLst/>
          </a:prstGeom>
          <a:blipFill>
            <a:blip r:embed="rId1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" name="object 1623"/>
          <p:cNvSpPr/>
          <p:nvPr/>
        </p:nvSpPr>
        <p:spPr>
          <a:xfrm>
            <a:off x="3231616" y="3003013"/>
            <a:ext cx="36753" cy="39306"/>
          </a:xfrm>
          <a:prstGeom prst="rect">
            <a:avLst/>
          </a:prstGeom>
          <a:blipFill>
            <a:blip r:embed="rId1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" name="object 1624"/>
          <p:cNvSpPr/>
          <p:nvPr/>
        </p:nvSpPr>
        <p:spPr>
          <a:xfrm>
            <a:off x="3691318" y="2954528"/>
            <a:ext cx="22631" cy="24511"/>
          </a:xfrm>
          <a:prstGeom prst="rect">
            <a:avLst/>
          </a:prstGeom>
          <a:blipFill>
            <a:blip r:embed="rId1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" name="object 1625"/>
          <p:cNvSpPr/>
          <p:nvPr/>
        </p:nvSpPr>
        <p:spPr>
          <a:xfrm>
            <a:off x="3761498" y="3535353"/>
            <a:ext cx="57625" cy="61292"/>
          </a:xfrm>
          <a:prstGeom prst="rect">
            <a:avLst/>
          </a:prstGeom>
          <a:blipFill>
            <a:blip r:embed="rId1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" name="object 1626"/>
          <p:cNvSpPr/>
          <p:nvPr/>
        </p:nvSpPr>
        <p:spPr>
          <a:xfrm>
            <a:off x="3759034" y="4125100"/>
            <a:ext cx="18376" cy="20370"/>
          </a:xfrm>
          <a:prstGeom prst="rect">
            <a:avLst/>
          </a:prstGeom>
          <a:blipFill>
            <a:blip r:embed="rId1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" name="object 1627"/>
          <p:cNvSpPr/>
          <p:nvPr/>
        </p:nvSpPr>
        <p:spPr>
          <a:xfrm>
            <a:off x="3435172" y="4107688"/>
            <a:ext cx="23164" cy="25145"/>
          </a:xfrm>
          <a:prstGeom prst="rect">
            <a:avLst/>
          </a:prstGeom>
          <a:blipFill>
            <a:blip r:embed="rId1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" name="object 1628"/>
          <p:cNvSpPr/>
          <p:nvPr/>
        </p:nvSpPr>
        <p:spPr>
          <a:xfrm>
            <a:off x="2281212" y="3917338"/>
            <a:ext cx="39899" cy="39997"/>
          </a:xfrm>
          <a:prstGeom prst="rect">
            <a:avLst/>
          </a:prstGeom>
          <a:blipFill>
            <a:blip r:embed="rId1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" name="object 1629"/>
          <p:cNvSpPr/>
          <p:nvPr/>
        </p:nvSpPr>
        <p:spPr>
          <a:xfrm>
            <a:off x="2046033" y="4563709"/>
            <a:ext cx="48210" cy="51618"/>
          </a:xfrm>
          <a:prstGeom prst="rect">
            <a:avLst/>
          </a:prstGeom>
          <a:blipFill>
            <a:blip r:embed="rId1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" name="object 1630"/>
          <p:cNvSpPr/>
          <p:nvPr/>
        </p:nvSpPr>
        <p:spPr>
          <a:xfrm>
            <a:off x="1848815" y="3380424"/>
            <a:ext cx="59984" cy="63148"/>
          </a:xfrm>
          <a:prstGeom prst="rect">
            <a:avLst/>
          </a:prstGeom>
          <a:blipFill>
            <a:blip r:embed="rId1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" name="object 1631"/>
          <p:cNvSpPr/>
          <p:nvPr/>
        </p:nvSpPr>
        <p:spPr>
          <a:xfrm>
            <a:off x="1892985" y="3381000"/>
            <a:ext cx="60076" cy="63245"/>
          </a:xfrm>
          <a:prstGeom prst="rect">
            <a:avLst/>
          </a:prstGeom>
          <a:blipFill>
            <a:blip r:embed="rId1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" name="object 1632"/>
          <p:cNvSpPr/>
          <p:nvPr/>
        </p:nvSpPr>
        <p:spPr>
          <a:xfrm>
            <a:off x="1700110" y="3307391"/>
            <a:ext cx="48942" cy="52042"/>
          </a:xfrm>
          <a:prstGeom prst="rect">
            <a:avLst/>
          </a:prstGeom>
          <a:blipFill>
            <a:blip r:embed="rId1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" name="object 1633"/>
          <p:cNvSpPr/>
          <p:nvPr/>
        </p:nvSpPr>
        <p:spPr>
          <a:xfrm>
            <a:off x="871435" y="3597669"/>
            <a:ext cx="26225" cy="28740"/>
          </a:xfrm>
          <a:prstGeom prst="rect">
            <a:avLst/>
          </a:prstGeom>
          <a:blipFill>
            <a:blip r:embed="rId1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" name="object 1634"/>
          <p:cNvSpPr/>
          <p:nvPr/>
        </p:nvSpPr>
        <p:spPr>
          <a:xfrm>
            <a:off x="1123975" y="4239044"/>
            <a:ext cx="31064" cy="33515"/>
          </a:xfrm>
          <a:prstGeom prst="rect">
            <a:avLst/>
          </a:prstGeom>
          <a:blipFill>
            <a:blip r:embed="rId1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" name="object 1635"/>
          <p:cNvSpPr/>
          <p:nvPr/>
        </p:nvSpPr>
        <p:spPr>
          <a:xfrm>
            <a:off x="1218831" y="4451604"/>
            <a:ext cx="13855" cy="15189"/>
          </a:xfrm>
          <a:prstGeom prst="rect">
            <a:avLst/>
          </a:prstGeom>
          <a:blipFill>
            <a:blip r:embed="rId1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" name="object 1636"/>
          <p:cNvSpPr/>
          <p:nvPr/>
        </p:nvSpPr>
        <p:spPr>
          <a:xfrm>
            <a:off x="748741" y="3904450"/>
            <a:ext cx="14871" cy="16408"/>
          </a:xfrm>
          <a:prstGeom prst="rect">
            <a:avLst/>
          </a:prstGeom>
          <a:blipFill>
            <a:blip r:embed="rId1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" name="object 1637"/>
          <p:cNvSpPr/>
          <p:nvPr/>
        </p:nvSpPr>
        <p:spPr>
          <a:xfrm>
            <a:off x="523036" y="3679380"/>
            <a:ext cx="22732" cy="24637"/>
          </a:xfrm>
          <a:prstGeom prst="rect">
            <a:avLst/>
          </a:prstGeom>
          <a:blipFill>
            <a:blip r:embed="rId1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" name="object 1638"/>
          <p:cNvSpPr/>
          <p:nvPr/>
        </p:nvSpPr>
        <p:spPr>
          <a:xfrm>
            <a:off x="352043" y="3613206"/>
            <a:ext cx="44175" cy="45730"/>
          </a:xfrm>
          <a:prstGeom prst="rect">
            <a:avLst/>
          </a:prstGeom>
          <a:blipFill>
            <a:blip r:embed="rId1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" name="object 1639"/>
          <p:cNvSpPr/>
          <p:nvPr/>
        </p:nvSpPr>
        <p:spPr>
          <a:xfrm>
            <a:off x="9182" y="3939362"/>
            <a:ext cx="18084" cy="19456"/>
          </a:xfrm>
          <a:prstGeom prst="rect">
            <a:avLst/>
          </a:prstGeom>
          <a:blipFill>
            <a:blip r:embed="rId1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" name="object 1640"/>
          <p:cNvSpPr/>
          <p:nvPr/>
        </p:nvSpPr>
        <p:spPr>
          <a:xfrm>
            <a:off x="498220" y="4495901"/>
            <a:ext cx="17208" cy="18770"/>
          </a:xfrm>
          <a:prstGeom prst="rect">
            <a:avLst/>
          </a:prstGeom>
          <a:blipFill>
            <a:blip r:embed="rId1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" name="object 1641"/>
          <p:cNvSpPr/>
          <p:nvPr/>
        </p:nvSpPr>
        <p:spPr>
          <a:xfrm>
            <a:off x="539826" y="4804816"/>
            <a:ext cx="35661" cy="38831"/>
          </a:xfrm>
          <a:prstGeom prst="rect">
            <a:avLst/>
          </a:prstGeom>
          <a:blipFill>
            <a:blip r:embed="rId1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" name="object 1642"/>
          <p:cNvSpPr/>
          <p:nvPr/>
        </p:nvSpPr>
        <p:spPr>
          <a:xfrm>
            <a:off x="1325613" y="4923655"/>
            <a:ext cx="67694" cy="73646"/>
          </a:xfrm>
          <a:prstGeom prst="rect">
            <a:avLst/>
          </a:prstGeom>
          <a:blipFill>
            <a:blip r:embed="rId1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" name="object 1643"/>
          <p:cNvSpPr/>
          <p:nvPr/>
        </p:nvSpPr>
        <p:spPr>
          <a:xfrm>
            <a:off x="1788845" y="4593077"/>
            <a:ext cx="59624" cy="62713"/>
          </a:xfrm>
          <a:prstGeom prst="rect">
            <a:avLst/>
          </a:prstGeom>
          <a:blipFill>
            <a:blip r:embed="rId1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" name="object 1644"/>
          <p:cNvSpPr/>
          <p:nvPr/>
        </p:nvSpPr>
        <p:spPr>
          <a:xfrm>
            <a:off x="3021425" y="4350665"/>
            <a:ext cx="68169" cy="74396"/>
          </a:xfrm>
          <a:prstGeom prst="rect">
            <a:avLst/>
          </a:prstGeom>
          <a:blipFill>
            <a:blip r:embed="rId1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" name="object 1645"/>
          <p:cNvSpPr/>
          <p:nvPr/>
        </p:nvSpPr>
        <p:spPr>
          <a:xfrm>
            <a:off x="3239668" y="4332427"/>
            <a:ext cx="27406" cy="29565"/>
          </a:xfrm>
          <a:prstGeom prst="rect">
            <a:avLst/>
          </a:prstGeom>
          <a:blipFill>
            <a:blip r:embed="rId1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" name="object 1646"/>
          <p:cNvSpPr/>
          <p:nvPr/>
        </p:nvSpPr>
        <p:spPr>
          <a:xfrm>
            <a:off x="3534346" y="3978554"/>
            <a:ext cx="32524" cy="35559"/>
          </a:xfrm>
          <a:prstGeom prst="rect">
            <a:avLst/>
          </a:prstGeom>
          <a:blipFill>
            <a:blip r:embed="rId1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" name="object 1647"/>
          <p:cNvSpPr/>
          <p:nvPr/>
        </p:nvSpPr>
        <p:spPr>
          <a:xfrm>
            <a:off x="3978033" y="3973322"/>
            <a:ext cx="28448" cy="31343"/>
          </a:xfrm>
          <a:prstGeom prst="rect">
            <a:avLst/>
          </a:prstGeom>
          <a:blipFill>
            <a:blip r:embed="rId1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" name="object 1648"/>
          <p:cNvSpPr/>
          <p:nvPr/>
        </p:nvSpPr>
        <p:spPr>
          <a:xfrm>
            <a:off x="3693083" y="3512160"/>
            <a:ext cx="22631" cy="24498"/>
          </a:xfrm>
          <a:prstGeom prst="rect">
            <a:avLst/>
          </a:prstGeom>
          <a:blipFill>
            <a:blip r:embed="rId1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" name="object 1649"/>
          <p:cNvSpPr/>
          <p:nvPr/>
        </p:nvSpPr>
        <p:spPr>
          <a:xfrm>
            <a:off x="3614000" y="3420300"/>
            <a:ext cx="27749" cy="30200"/>
          </a:xfrm>
          <a:prstGeom prst="rect">
            <a:avLst/>
          </a:prstGeom>
          <a:blipFill>
            <a:blip r:embed="rId1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" name="object 1650"/>
          <p:cNvSpPr/>
          <p:nvPr/>
        </p:nvSpPr>
        <p:spPr>
          <a:xfrm>
            <a:off x="3282391" y="3519424"/>
            <a:ext cx="33591" cy="36652"/>
          </a:xfrm>
          <a:prstGeom prst="rect">
            <a:avLst/>
          </a:prstGeom>
          <a:blipFill>
            <a:blip r:embed="rId1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" name="object 1651"/>
          <p:cNvSpPr/>
          <p:nvPr/>
        </p:nvSpPr>
        <p:spPr>
          <a:xfrm>
            <a:off x="2841015" y="3299141"/>
            <a:ext cx="71820" cy="75679"/>
          </a:xfrm>
          <a:prstGeom prst="rect">
            <a:avLst/>
          </a:prstGeom>
          <a:blipFill>
            <a:blip r:embed="rId1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" name="object 1652"/>
          <p:cNvSpPr/>
          <p:nvPr/>
        </p:nvSpPr>
        <p:spPr>
          <a:xfrm>
            <a:off x="2573159" y="3315318"/>
            <a:ext cx="62603" cy="67824"/>
          </a:xfrm>
          <a:prstGeom prst="rect">
            <a:avLst/>
          </a:prstGeom>
          <a:blipFill>
            <a:blip r:embed="rId1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" name="object 1653"/>
          <p:cNvSpPr/>
          <p:nvPr/>
        </p:nvSpPr>
        <p:spPr>
          <a:xfrm>
            <a:off x="2277186" y="3262855"/>
            <a:ext cx="71833" cy="75621"/>
          </a:xfrm>
          <a:prstGeom prst="rect">
            <a:avLst/>
          </a:prstGeom>
          <a:blipFill>
            <a:blip r:embed="rId1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" name="object 1654"/>
          <p:cNvSpPr/>
          <p:nvPr/>
        </p:nvSpPr>
        <p:spPr>
          <a:xfrm>
            <a:off x="2190800" y="3492892"/>
            <a:ext cx="48822" cy="52007"/>
          </a:xfrm>
          <a:prstGeom prst="rect">
            <a:avLst/>
          </a:prstGeom>
          <a:blipFill>
            <a:blip r:embed="rId1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" name="object 1655"/>
          <p:cNvSpPr/>
          <p:nvPr/>
        </p:nvSpPr>
        <p:spPr>
          <a:xfrm>
            <a:off x="1991779" y="3485842"/>
            <a:ext cx="33796" cy="35317"/>
          </a:xfrm>
          <a:prstGeom prst="rect">
            <a:avLst/>
          </a:prstGeom>
          <a:blipFill>
            <a:blip r:embed="rId1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" name="object 1656"/>
          <p:cNvSpPr/>
          <p:nvPr/>
        </p:nvSpPr>
        <p:spPr>
          <a:xfrm>
            <a:off x="948029" y="4025024"/>
            <a:ext cx="30226" cy="32867"/>
          </a:xfrm>
          <a:prstGeom prst="rect">
            <a:avLst/>
          </a:prstGeom>
          <a:blipFill>
            <a:blip r:embed="rId1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" name="object 1657"/>
          <p:cNvSpPr/>
          <p:nvPr/>
        </p:nvSpPr>
        <p:spPr>
          <a:xfrm>
            <a:off x="1072197" y="4660204"/>
            <a:ext cx="64177" cy="69068"/>
          </a:xfrm>
          <a:prstGeom prst="rect">
            <a:avLst/>
          </a:prstGeom>
          <a:blipFill>
            <a:blip r:embed="rId1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" name="object 1658"/>
          <p:cNvSpPr/>
          <p:nvPr/>
        </p:nvSpPr>
        <p:spPr>
          <a:xfrm>
            <a:off x="1200873" y="4695909"/>
            <a:ext cx="66422" cy="70859"/>
          </a:xfrm>
          <a:prstGeom prst="rect">
            <a:avLst/>
          </a:prstGeom>
          <a:blipFill>
            <a:blip r:embed="rId1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" name="object 1659"/>
          <p:cNvSpPr/>
          <p:nvPr/>
        </p:nvSpPr>
        <p:spPr>
          <a:xfrm>
            <a:off x="801128" y="4942635"/>
            <a:ext cx="35975" cy="39059"/>
          </a:xfrm>
          <a:prstGeom prst="rect">
            <a:avLst/>
          </a:prstGeom>
          <a:blipFill>
            <a:blip r:embed="rId1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" name="object 1660"/>
          <p:cNvSpPr/>
          <p:nvPr/>
        </p:nvSpPr>
        <p:spPr>
          <a:xfrm>
            <a:off x="914463" y="4390578"/>
            <a:ext cx="59967" cy="63109"/>
          </a:xfrm>
          <a:prstGeom prst="rect">
            <a:avLst/>
          </a:prstGeom>
          <a:blipFill>
            <a:blip r:embed="rId1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" name="object 1661"/>
          <p:cNvSpPr/>
          <p:nvPr/>
        </p:nvSpPr>
        <p:spPr>
          <a:xfrm>
            <a:off x="753262" y="4084011"/>
            <a:ext cx="51215" cy="56026"/>
          </a:xfrm>
          <a:prstGeom prst="rect">
            <a:avLst/>
          </a:prstGeom>
          <a:blipFill>
            <a:blip r:embed="rId1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" name="object 1662"/>
          <p:cNvSpPr/>
          <p:nvPr/>
        </p:nvSpPr>
        <p:spPr>
          <a:xfrm>
            <a:off x="523036" y="3905144"/>
            <a:ext cx="67373" cy="73451"/>
          </a:xfrm>
          <a:prstGeom prst="rect">
            <a:avLst/>
          </a:prstGeom>
          <a:blipFill>
            <a:blip r:embed="rId1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" name="object 1663"/>
          <p:cNvSpPr/>
          <p:nvPr/>
        </p:nvSpPr>
        <p:spPr>
          <a:xfrm>
            <a:off x="634923" y="3566648"/>
            <a:ext cx="49022" cy="51940"/>
          </a:xfrm>
          <a:prstGeom prst="rect">
            <a:avLst/>
          </a:prstGeom>
          <a:blipFill>
            <a:blip r:embed="rId1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" name="object 1664"/>
          <p:cNvSpPr/>
          <p:nvPr/>
        </p:nvSpPr>
        <p:spPr>
          <a:xfrm>
            <a:off x="1669351" y="4235082"/>
            <a:ext cx="17208" cy="18503"/>
          </a:xfrm>
          <a:prstGeom prst="rect">
            <a:avLst/>
          </a:prstGeom>
          <a:blipFill>
            <a:blip r:embed="rId1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" name="object 1665"/>
          <p:cNvSpPr/>
          <p:nvPr/>
        </p:nvSpPr>
        <p:spPr>
          <a:xfrm>
            <a:off x="1469618" y="4085263"/>
            <a:ext cx="32747" cy="34330"/>
          </a:xfrm>
          <a:prstGeom prst="rect">
            <a:avLst/>
          </a:prstGeom>
          <a:blipFill>
            <a:blip r:embed="rId1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" name="object 1666"/>
          <p:cNvSpPr/>
          <p:nvPr/>
        </p:nvSpPr>
        <p:spPr>
          <a:xfrm>
            <a:off x="1321955" y="4467397"/>
            <a:ext cx="68436" cy="74574"/>
          </a:xfrm>
          <a:prstGeom prst="rect">
            <a:avLst/>
          </a:prstGeom>
          <a:blipFill>
            <a:blip r:embed="rId1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" name="object 1667"/>
          <p:cNvSpPr/>
          <p:nvPr/>
        </p:nvSpPr>
        <p:spPr>
          <a:xfrm>
            <a:off x="522439" y="4591305"/>
            <a:ext cx="58850" cy="62221"/>
          </a:xfrm>
          <a:prstGeom prst="rect">
            <a:avLst/>
          </a:prstGeom>
          <a:blipFill>
            <a:blip r:embed="rId1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" name="object 1668"/>
          <p:cNvSpPr/>
          <p:nvPr/>
        </p:nvSpPr>
        <p:spPr>
          <a:xfrm>
            <a:off x="858126" y="3344129"/>
            <a:ext cx="42598" cy="44485"/>
          </a:xfrm>
          <a:prstGeom prst="rect">
            <a:avLst/>
          </a:prstGeom>
          <a:blipFill>
            <a:blip r:embed="rId1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" name="object 1669"/>
          <p:cNvSpPr/>
          <p:nvPr/>
        </p:nvSpPr>
        <p:spPr>
          <a:xfrm>
            <a:off x="834948" y="3530430"/>
            <a:ext cx="42781" cy="44715"/>
          </a:xfrm>
          <a:prstGeom prst="rect">
            <a:avLst/>
          </a:prstGeom>
          <a:blipFill>
            <a:blip r:embed="rId1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" name="object 1670"/>
          <p:cNvSpPr/>
          <p:nvPr/>
        </p:nvSpPr>
        <p:spPr>
          <a:xfrm>
            <a:off x="239140" y="3347402"/>
            <a:ext cx="41537" cy="41530"/>
          </a:xfrm>
          <a:prstGeom prst="rect">
            <a:avLst/>
          </a:prstGeom>
          <a:blipFill>
            <a:blip r:embed="rId1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" name="object 1671"/>
          <p:cNvSpPr/>
          <p:nvPr/>
        </p:nvSpPr>
        <p:spPr>
          <a:xfrm>
            <a:off x="129844" y="3480549"/>
            <a:ext cx="17513" cy="19151"/>
          </a:xfrm>
          <a:prstGeom prst="rect">
            <a:avLst/>
          </a:prstGeom>
          <a:blipFill>
            <a:blip r:embed="rId1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" name="object 1672"/>
          <p:cNvSpPr/>
          <p:nvPr/>
        </p:nvSpPr>
        <p:spPr>
          <a:xfrm>
            <a:off x="270776" y="4254551"/>
            <a:ext cx="22923" cy="24637"/>
          </a:xfrm>
          <a:prstGeom prst="rect">
            <a:avLst/>
          </a:prstGeom>
          <a:blipFill>
            <a:blip r:embed="rId1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" name="object 1673"/>
          <p:cNvSpPr/>
          <p:nvPr/>
        </p:nvSpPr>
        <p:spPr>
          <a:xfrm>
            <a:off x="827824" y="4914345"/>
            <a:ext cx="47916" cy="51581"/>
          </a:xfrm>
          <a:prstGeom prst="rect">
            <a:avLst/>
          </a:prstGeom>
          <a:blipFill>
            <a:blip r:embed="rId1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" name="object 1674"/>
          <p:cNvSpPr/>
          <p:nvPr/>
        </p:nvSpPr>
        <p:spPr>
          <a:xfrm>
            <a:off x="1056271" y="4395394"/>
            <a:ext cx="60922" cy="63759"/>
          </a:xfrm>
          <a:prstGeom prst="rect">
            <a:avLst/>
          </a:prstGeom>
          <a:blipFill>
            <a:blip r:embed="rId1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" name="object 1675"/>
          <p:cNvSpPr/>
          <p:nvPr/>
        </p:nvSpPr>
        <p:spPr>
          <a:xfrm>
            <a:off x="1661629" y="4375228"/>
            <a:ext cx="45126" cy="46339"/>
          </a:xfrm>
          <a:prstGeom prst="rect">
            <a:avLst/>
          </a:prstGeom>
          <a:blipFill>
            <a:blip r:embed="rId1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" name="object 1676"/>
          <p:cNvSpPr/>
          <p:nvPr/>
        </p:nvSpPr>
        <p:spPr>
          <a:xfrm>
            <a:off x="2516301" y="4399365"/>
            <a:ext cx="44209" cy="45611"/>
          </a:xfrm>
          <a:prstGeom prst="rect">
            <a:avLst/>
          </a:prstGeom>
          <a:blipFill>
            <a:blip r:embed="rId1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" name="object 1677"/>
          <p:cNvSpPr/>
          <p:nvPr/>
        </p:nvSpPr>
        <p:spPr>
          <a:xfrm>
            <a:off x="2147747" y="4340992"/>
            <a:ext cx="57059" cy="58897"/>
          </a:xfrm>
          <a:prstGeom prst="rect">
            <a:avLst/>
          </a:prstGeom>
          <a:blipFill>
            <a:blip r:embed="rId1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" name="object 1678"/>
          <p:cNvSpPr/>
          <p:nvPr/>
        </p:nvSpPr>
        <p:spPr>
          <a:xfrm>
            <a:off x="1898269" y="3763454"/>
            <a:ext cx="28155" cy="30505"/>
          </a:xfrm>
          <a:prstGeom prst="rect">
            <a:avLst/>
          </a:prstGeom>
          <a:blipFill>
            <a:blip r:embed="rId1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" name="object 1679"/>
          <p:cNvSpPr/>
          <p:nvPr/>
        </p:nvSpPr>
        <p:spPr>
          <a:xfrm>
            <a:off x="1831860" y="3798037"/>
            <a:ext cx="30937" cy="33388"/>
          </a:xfrm>
          <a:prstGeom prst="rect">
            <a:avLst/>
          </a:prstGeom>
          <a:blipFill>
            <a:blip r:embed="rId1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" name="object 1680"/>
          <p:cNvSpPr/>
          <p:nvPr/>
        </p:nvSpPr>
        <p:spPr>
          <a:xfrm>
            <a:off x="1628343" y="3513469"/>
            <a:ext cx="67390" cy="71401"/>
          </a:xfrm>
          <a:prstGeom prst="rect">
            <a:avLst/>
          </a:prstGeom>
          <a:blipFill>
            <a:blip r:embed="rId1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" name="object 1681"/>
          <p:cNvSpPr/>
          <p:nvPr/>
        </p:nvSpPr>
        <p:spPr>
          <a:xfrm>
            <a:off x="1278051" y="3302430"/>
            <a:ext cx="39837" cy="39438"/>
          </a:xfrm>
          <a:prstGeom prst="rect">
            <a:avLst/>
          </a:prstGeom>
          <a:blipFill>
            <a:blip r:embed="rId1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" name="object 1682"/>
          <p:cNvSpPr/>
          <p:nvPr/>
        </p:nvSpPr>
        <p:spPr>
          <a:xfrm>
            <a:off x="626211" y="3554786"/>
            <a:ext cx="43239" cy="44689"/>
          </a:xfrm>
          <a:prstGeom prst="rect">
            <a:avLst/>
          </a:prstGeom>
          <a:blipFill>
            <a:blip r:embed="rId1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" name="object 1683"/>
          <p:cNvSpPr/>
          <p:nvPr/>
        </p:nvSpPr>
        <p:spPr>
          <a:xfrm>
            <a:off x="1263916" y="3962054"/>
            <a:ext cx="52929" cy="57411"/>
          </a:xfrm>
          <a:prstGeom prst="rect">
            <a:avLst/>
          </a:prstGeom>
          <a:blipFill>
            <a:blip r:embed="rId1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" name="object 1684"/>
          <p:cNvSpPr/>
          <p:nvPr/>
        </p:nvSpPr>
        <p:spPr>
          <a:xfrm>
            <a:off x="1184503" y="3507880"/>
            <a:ext cx="26428" cy="28460"/>
          </a:xfrm>
          <a:prstGeom prst="rect">
            <a:avLst/>
          </a:prstGeom>
          <a:blipFill>
            <a:blip r:embed="rId1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" name="object 1685"/>
          <p:cNvSpPr/>
          <p:nvPr/>
        </p:nvSpPr>
        <p:spPr>
          <a:xfrm>
            <a:off x="1165916" y="3513890"/>
            <a:ext cx="50691" cy="53509"/>
          </a:xfrm>
          <a:prstGeom prst="rect">
            <a:avLst/>
          </a:prstGeom>
          <a:blipFill>
            <a:blip r:embed="rId1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" name="object 1686"/>
          <p:cNvSpPr/>
          <p:nvPr/>
        </p:nvSpPr>
        <p:spPr>
          <a:xfrm>
            <a:off x="493090" y="4006062"/>
            <a:ext cx="30226" cy="32232"/>
          </a:xfrm>
          <a:prstGeom prst="rect">
            <a:avLst/>
          </a:prstGeom>
          <a:blipFill>
            <a:blip r:embed="rId1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" name="object 1687"/>
          <p:cNvSpPr/>
          <p:nvPr/>
        </p:nvSpPr>
        <p:spPr>
          <a:xfrm>
            <a:off x="51378" y="4879219"/>
            <a:ext cx="68706" cy="74933"/>
          </a:xfrm>
          <a:prstGeom prst="rect">
            <a:avLst/>
          </a:prstGeom>
          <a:blipFill>
            <a:blip r:embed="rId1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" name="object 1688"/>
          <p:cNvSpPr/>
          <p:nvPr/>
        </p:nvSpPr>
        <p:spPr>
          <a:xfrm>
            <a:off x="281444" y="4775216"/>
            <a:ext cx="72463" cy="76086"/>
          </a:xfrm>
          <a:prstGeom prst="rect">
            <a:avLst/>
          </a:prstGeom>
          <a:blipFill>
            <a:blip r:embed="rId1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" name="object 1689"/>
          <p:cNvSpPr/>
          <p:nvPr/>
        </p:nvSpPr>
        <p:spPr>
          <a:xfrm>
            <a:off x="25666" y="4851459"/>
            <a:ext cx="33910" cy="35413"/>
          </a:xfrm>
          <a:prstGeom prst="rect">
            <a:avLst/>
          </a:prstGeom>
          <a:blipFill>
            <a:blip r:embed="rId1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" name="object 1690"/>
          <p:cNvSpPr/>
          <p:nvPr/>
        </p:nvSpPr>
        <p:spPr>
          <a:xfrm>
            <a:off x="2051024" y="3193377"/>
            <a:ext cx="13982" cy="15138"/>
          </a:xfrm>
          <a:prstGeom prst="rect">
            <a:avLst/>
          </a:prstGeom>
          <a:blipFill>
            <a:blip r:embed="rId1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" name="object 1691"/>
          <p:cNvSpPr/>
          <p:nvPr/>
        </p:nvSpPr>
        <p:spPr>
          <a:xfrm>
            <a:off x="3468839" y="3100578"/>
            <a:ext cx="18262" cy="19773"/>
          </a:xfrm>
          <a:prstGeom prst="rect">
            <a:avLst/>
          </a:prstGeom>
          <a:blipFill>
            <a:blip r:embed="rId1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" name="object 1692"/>
          <p:cNvSpPr/>
          <p:nvPr/>
        </p:nvSpPr>
        <p:spPr>
          <a:xfrm>
            <a:off x="3643172" y="2924007"/>
            <a:ext cx="60457" cy="63684"/>
          </a:xfrm>
          <a:prstGeom prst="rect">
            <a:avLst/>
          </a:prstGeom>
          <a:blipFill>
            <a:blip r:embed="rId1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" name="object 1693"/>
          <p:cNvSpPr/>
          <p:nvPr/>
        </p:nvSpPr>
        <p:spPr>
          <a:xfrm>
            <a:off x="3372256" y="3808789"/>
            <a:ext cx="56882" cy="58811"/>
          </a:xfrm>
          <a:prstGeom prst="rect">
            <a:avLst/>
          </a:prstGeom>
          <a:blipFill>
            <a:blip r:embed="rId1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" name="object 1694"/>
          <p:cNvSpPr/>
          <p:nvPr/>
        </p:nvSpPr>
        <p:spPr>
          <a:xfrm>
            <a:off x="3480079" y="3819468"/>
            <a:ext cx="57298" cy="61211"/>
          </a:xfrm>
          <a:prstGeom prst="rect">
            <a:avLst/>
          </a:prstGeom>
          <a:blipFill>
            <a:blip r:embed="rId1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" name="object 1695"/>
          <p:cNvSpPr/>
          <p:nvPr/>
        </p:nvSpPr>
        <p:spPr>
          <a:xfrm>
            <a:off x="3232492" y="4058483"/>
            <a:ext cx="65208" cy="69799"/>
          </a:xfrm>
          <a:prstGeom prst="rect">
            <a:avLst/>
          </a:prstGeom>
          <a:blipFill>
            <a:blip r:embed="rId1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" name="object 1696"/>
          <p:cNvSpPr/>
          <p:nvPr/>
        </p:nvSpPr>
        <p:spPr>
          <a:xfrm>
            <a:off x="3294227" y="3578212"/>
            <a:ext cx="27698" cy="30200"/>
          </a:xfrm>
          <a:prstGeom prst="rect">
            <a:avLst/>
          </a:prstGeom>
          <a:blipFill>
            <a:blip r:embed="rId1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" name="object 1697"/>
          <p:cNvSpPr/>
          <p:nvPr/>
        </p:nvSpPr>
        <p:spPr>
          <a:xfrm>
            <a:off x="3169907" y="3513511"/>
            <a:ext cx="66906" cy="71380"/>
          </a:xfrm>
          <a:prstGeom prst="rect">
            <a:avLst/>
          </a:prstGeom>
          <a:blipFill>
            <a:blip r:embed="rId1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" name="object 1698"/>
          <p:cNvSpPr/>
          <p:nvPr/>
        </p:nvSpPr>
        <p:spPr>
          <a:xfrm>
            <a:off x="2595067" y="3438712"/>
            <a:ext cx="56815" cy="58680"/>
          </a:xfrm>
          <a:prstGeom prst="rect">
            <a:avLst/>
          </a:prstGeom>
          <a:blipFill>
            <a:blip r:embed="rId1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" name="object 1699"/>
          <p:cNvSpPr/>
          <p:nvPr/>
        </p:nvSpPr>
        <p:spPr>
          <a:xfrm>
            <a:off x="1466710" y="4047319"/>
            <a:ext cx="68046" cy="74255"/>
          </a:xfrm>
          <a:prstGeom prst="rect">
            <a:avLst/>
          </a:prstGeom>
          <a:blipFill>
            <a:blip r:embed="rId1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" name="object 1700"/>
          <p:cNvSpPr/>
          <p:nvPr/>
        </p:nvSpPr>
        <p:spPr>
          <a:xfrm>
            <a:off x="1680146" y="4599801"/>
            <a:ext cx="68256" cy="74336"/>
          </a:xfrm>
          <a:prstGeom prst="rect">
            <a:avLst/>
          </a:prstGeom>
          <a:blipFill>
            <a:blip r:embed="rId1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" name="object 1701"/>
          <p:cNvSpPr/>
          <p:nvPr/>
        </p:nvSpPr>
        <p:spPr>
          <a:xfrm>
            <a:off x="185572" y="4097222"/>
            <a:ext cx="36121" cy="38806"/>
          </a:xfrm>
          <a:prstGeom prst="rect">
            <a:avLst/>
          </a:prstGeom>
          <a:blipFill>
            <a:blip r:embed="rId1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" name="object 1702"/>
          <p:cNvSpPr/>
          <p:nvPr/>
        </p:nvSpPr>
        <p:spPr>
          <a:xfrm>
            <a:off x="3674480" y="3180240"/>
            <a:ext cx="67028" cy="71576"/>
          </a:xfrm>
          <a:prstGeom prst="rect">
            <a:avLst/>
          </a:prstGeom>
          <a:blipFill>
            <a:blip r:embed="rId1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" name="object 1703"/>
          <p:cNvSpPr/>
          <p:nvPr/>
        </p:nvSpPr>
        <p:spPr>
          <a:xfrm>
            <a:off x="4110918" y="3222835"/>
            <a:ext cx="59418" cy="63246"/>
          </a:xfrm>
          <a:prstGeom prst="rect">
            <a:avLst/>
          </a:prstGeom>
          <a:blipFill>
            <a:blip r:embed="rId1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" name="object 1704"/>
          <p:cNvSpPr/>
          <p:nvPr/>
        </p:nvSpPr>
        <p:spPr>
          <a:xfrm>
            <a:off x="4058585" y="3397316"/>
            <a:ext cx="67974" cy="72258"/>
          </a:xfrm>
          <a:prstGeom prst="rect">
            <a:avLst/>
          </a:prstGeom>
          <a:blipFill>
            <a:blip r:embed="rId1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" name="object 1705"/>
          <p:cNvSpPr/>
          <p:nvPr/>
        </p:nvSpPr>
        <p:spPr>
          <a:xfrm>
            <a:off x="4105140" y="2871393"/>
            <a:ext cx="33979" cy="35960"/>
          </a:xfrm>
          <a:prstGeom prst="rect">
            <a:avLst/>
          </a:prstGeom>
          <a:blipFill>
            <a:blip r:embed="rId1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" name="object 1706"/>
          <p:cNvSpPr/>
          <p:nvPr/>
        </p:nvSpPr>
        <p:spPr>
          <a:xfrm>
            <a:off x="3616831" y="2979368"/>
            <a:ext cx="58332" cy="59437"/>
          </a:xfrm>
          <a:prstGeom prst="rect">
            <a:avLst/>
          </a:prstGeom>
          <a:blipFill>
            <a:blip r:embed="rId1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" name="object 1707"/>
          <p:cNvSpPr/>
          <p:nvPr/>
        </p:nvSpPr>
        <p:spPr>
          <a:xfrm>
            <a:off x="4576396" y="3031777"/>
            <a:ext cx="50886" cy="53934"/>
          </a:xfrm>
          <a:prstGeom prst="rect">
            <a:avLst/>
          </a:prstGeom>
          <a:blipFill>
            <a:blip r:embed="rId1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" name="object 1708"/>
          <p:cNvSpPr/>
          <p:nvPr/>
        </p:nvSpPr>
        <p:spPr>
          <a:xfrm>
            <a:off x="4431906" y="3071203"/>
            <a:ext cx="22783" cy="24790"/>
          </a:xfrm>
          <a:prstGeom prst="rect">
            <a:avLst/>
          </a:prstGeom>
          <a:blipFill>
            <a:blip r:embed="rId1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" name="object 1709"/>
          <p:cNvSpPr/>
          <p:nvPr/>
        </p:nvSpPr>
        <p:spPr>
          <a:xfrm>
            <a:off x="4589207" y="3210279"/>
            <a:ext cx="35586" cy="36964"/>
          </a:xfrm>
          <a:prstGeom prst="rect">
            <a:avLst/>
          </a:prstGeom>
          <a:blipFill>
            <a:blip r:embed="rId1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" name="object 1710"/>
          <p:cNvSpPr/>
          <p:nvPr/>
        </p:nvSpPr>
        <p:spPr>
          <a:xfrm>
            <a:off x="4650699" y="3584921"/>
            <a:ext cx="60035" cy="63554"/>
          </a:xfrm>
          <a:prstGeom prst="rect">
            <a:avLst/>
          </a:prstGeom>
          <a:blipFill>
            <a:blip r:embed="rId1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" name="object 1711"/>
          <p:cNvSpPr/>
          <p:nvPr/>
        </p:nvSpPr>
        <p:spPr>
          <a:xfrm>
            <a:off x="4541217" y="3972220"/>
            <a:ext cx="51775" cy="54524"/>
          </a:xfrm>
          <a:prstGeom prst="rect">
            <a:avLst/>
          </a:prstGeom>
          <a:blipFill>
            <a:blip r:embed="rId1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" name="object 1712"/>
          <p:cNvSpPr/>
          <p:nvPr/>
        </p:nvSpPr>
        <p:spPr>
          <a:xfrm>
            <a:off x="4522520" y="3509467"/>
            <a:ext cx="27990" cy="30327"/>
          </a:xfrm>
          <a:prstGeom prst="rect">
            <a:avLst/>
          </a:prstGeom>
          <a:blipFill>
            <a:blip r:embed="rId1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" name="object 1713"/>
          <p:cNvSpPr/>
          <p:nvPr/>
        </p:nvSpPr>
        <p:spPr>
          <a:xfrm>
            <a:off x="4306564" y="3302415"/>
            <a:ext cx="59403" cy="63121"/>
          </a:xfrm>
          <a:prstGeom prst="rect">
            <a:avLst/>
          </a:prstGeom>
          <a:blipFill>
            <a:blip r:embed="rId1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" name="object 1714"/>
          <p:cNvSpPr/>
          <p:nvPr/>
        </p:nvSpPr>
        <p:spPr>
          <a:xfrm>
            <a:off x="4473657" y="3045681"/>
            <a:ext cx="58768" cy="59716"/>
          </a:xfrm>
          <a:prstGeom prst="rect">
            <a:avLst/>
          </a:prstGeom>
          <a:blipFill>
            <a:blip r:embed="rId1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" name="object 1715"/>
          <p:cNvSpPr/>
          <p:nvPr/>
        </p:nvSpPr>
        <p:spPr>
          <a:xfrm>
            <a:off x="4779156" y="2948615"/>
            <a:ext cx="40696" cy="39971"/>
          </a:xfrm>
          <a:prstGeom prst="rect">
            <a:avLst/>
          </a:prstGeom>
          <a:blipFill>
            <a:blip r:embed="rId1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" name="object 1716"/>
          <p:cNvSpPr/>
          <p:nvPr/>
        </p:nvSpPr>
        <p:spPr>
          <a:xfrm>
            <a:off x="4904847" y="3153684"/>
            <a:ext cx="32607" cy="35313"/>
          </a:xfrm>
          <a:prstGeom prst="rect">
            <a:avLst/>
          </a:prstGeom>
          <a:blipFill>
            <a:blip r:embed="rId1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" name="object 1717"/>
          <p:cNvSpPr/>
          <p:nvPr/>
        </p:nvSpPr>
        <p:spPr>
          <a:xfrm>
            <a:off x="4881926" y="3332970"/>
            <a:ext cx="67060" cy="71751"/>
          </a:xfrm>
          <a:prstGeom prst="rect">
            <a:avLst/>
          </a:prstGeom>
          <a:blipFill>
            <a:blip r:embed="rId1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" name="object 1718"/>
          <p:cNvSpPr/>
          <p:nvPr/>
        </p:nvSpPr>
        <p:spPr>
          <a:xfrm>
            <a:off x="5030264" y="3382433"/>
            <a:ext cx="62435" cy="65051"/>
          </a:xfrm>
          <a:prstGeom prst="rect">
            <a:avLst/>
          </a:prstGeom>
          <a:blipFill>
            <a:blip r:embed="rId1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" name="object 1719"/>
          <p:cNvSpPr/>
          <p:nvPr/>
        </p:nvSpPr>
        <p:spPr>
          <a:xfrm>
            <a:off x="5262232" y="3666553"/>
            <a:ext cx="27571" cy="30200"/>
          </a:xfrm>
          <a:prstGeom prst="rect">
            <a:avLst/>
          </a:prstGeom>
          <a:blipFill>
            <a:blip r:embed="rId1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" name="object 1720"/>
          <p:cNvSpPr/>
          <p:nvPr/>
        </p:nvSpPr>
        <p:spPr>
          <a:xfrm>
            <a:off x="5084164" y="3209029"/>
            <a:ext cx="34646" cy="36060"/>
          </a:xfrm>
          <a:prstGeom prst="rect">
            <a:avLst/>
          </a:prstGeom>
          <a:blipFill>
            <a:blip r:embed="rId1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" name="object 1721"/>
          <p:cNvSpPr/>
          <p:nvPr/>
        </p:nvSpPr>
        <p:spPr>
          <a:xfrm>
            <a:off x="4962550" y="3087294"/>
            <a:ext cx="22453" cy="24511"/>
          </a:xfrm>
          <a:prstGeom prst="rect">
            <a:avLst/>
          </a:prstGeom>
          <a:blipFill>
            <a:blip r:embed="rId1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" name="object 1722"/>
          <p:cNvSpPr/>
          <p:nvPr/>
        </p:nvSpPr>
        <p:spPr>
          <a:xfrm>
            <a:off x="5020734" y="2903720"/>
            <a:ext cx="62313" cy="70348"/>
          </a:xfrm>
          <a:prstGeom prst="rect">
            <a:avLst/>
          </a:prstGeom>
          <a:blipFill>
            <a:blip r:embed="rId1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" name="object 1723"/>
          <p:cNvSpPr/>
          <p:nvPr/>
        </p:nvSpPr>
        <p:spPr>
          <a:xfrm>
            <a:off x="5351288" y="2989994"/>
            <a:ext cx="45881" cy="47069"/>
          </a:xfrm>
          <a:prstGeom prst="rect">
            <a:avLst/>
          </a:prstGeom>
          <a:blipFill>
            <a:blip r:embed="rId1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" name="object 1724"/>
          <p:cNvSpPr/>
          <p:nvPr/>
        </p:nvSpPr>
        <p:spPr>
          <a:xfrm>
            <a:off x="5469769" y="3055511"/>
            <a:ext cx="35502" cy="37155"/>
          </a:xfrm>
          <a:prstGeom prst="rect">
            <a:avLst/>
          </a:prstGeom>
          <a:blipFill>
            <a:blip r:embed="rId1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" name="object 1725"/>
          <p:cNvSpPr/>
          <p:nvPr/>
        </p:nvSpPr>
        <p:spPr>
          <a:xfrm>
            <a:off x="5595363" y="3401297"/>
            <a:ext cx="59615" cy="63551"/>
          </a:xfrm>
          <a:prstGeom prst="rect">
            <a:avLst/>
          </a:prstGeom>
          <a:blipFill>
            <a:blip r:embed="rId1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" name="object 1726"/>
          <p:cNvSpPr/>
          <p:nvPr/>
        </p:nvSpPr>
        <p:spPr>
          <a:xfrm>
            <a:off x="5903004" y="3265737"/>
            <a:ext cx="41726" cy="40724"/>
          </a:xfrm>
          <a:prstGeom prst="rect">
            <a:avLst/>
          </a:prstGeom>
          <a:blipFill>
            <a:blip r:embed="rId1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" name="object 1727"/>
          <p:cNvSpPr/>
          <p:nvPr/>
        </p:nvSpPr>
        <p:spPr>
          <a:xfrm>
            <a:off x="5856630" y="3218789"/>
            <a:ext cx="14732" cy="16001"/>
          </a:xfrm>
          <a:prstGeom prst="rect">
            <a:avLst/>
          </a:prstGeom>
          <a:blipFill>
            <a:blip r:embed="rId1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" name="object 1728"/>
          <p:cNvSpPr/>
          <p:nvPr/>
        </p:nvSpPr>
        <p:spPr>
          <a:xfrm>
            <a:off x="6158484" y="2868562"/>
            <a:ext cx="20700" cy="22275"/>
          </a:xfrm>
          <a:prstGeom prst="rect">
            <a:avLst/>
          </a:prstGeom>
          <a:blipFill>
            <a:blip r:embed="rId1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" name="object 1729"/>
          <p:cNvSpPr/>
          <p:nvPr/>
        </p:nvSpPr>
        <p:spPr>
          <a:xfrm>
            <a:off x="6134972" y="2992326"/>
            <a:ext cx="42777" cy="41621"/>
          </a:xfrm>
          <a:prstGeom prst="rect">
            <a:avLst/>
          </a:prstGeom>
          <a:blipFill>
            <a:blip r:embed="rId1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" name="object 1730"/>
          <p:cNvSpPr/>
          <p:nvPr/>
        </p:nvSpPr>
        <p:spPr>
          <a:xfrm>
            <a:off x="6048616" y="2741016"/>
            <a:ext cx="26860" cy="28917"/>
          </a:xfrm>
          <a:prstGeom prst="rect">
            <a:avLst/>
          </a:prstGeom>
          <a:blipFill>
            <a:blip r:embed="rId1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" name="object 1731"/>
          <p:cNvSpPr/>
          <p:nvPr/>
        </p:nvSpPr>
        <p:spPr>
          <a:xfrm>
            <a:off x="5661558" y="3080842"/>
            <a:ext cx="29616" cy="32232"/>
          </a:xfrm>
          <a:prstGeom prst="rect">
            <a:avLst/>
          </a:prstGeom>
          <a:blipFill>
            <a:blip r:embed="rId1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" name="object 1732"/>
          <p:cNvSpPr/>
          <p:nvPr/>
        </p:nvSpPr>
        <p:spPr>
          <a:xfrm>
            <a:off x="6149124" y="2965767"/>
            <a:ext cx="19431" cy="20866"/>
          </a:xfrm>
          <a:prstGeom prst="rect">
            <a:avLst/>
          </a:prstGeom>
          <a:blipFill>
            <a:blip r:embed="rId1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" name="object 1733"/>
          <p:cNvSpPr/>
          <p:nvPr/>
        </p:nvSpPr>
        <p:spPr>
          <a:xfrm>
            <a:off x="6572415" y="3084157"/>
            <a:ext cx="13970" cy="15328"/>
          </a:xfrm>
          <a:prstGeom prst="rect">
            <a:avLst/>
          </a:prstGeom>
          <a:blipFill>
            <a:blip r:embed="rId1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" name="object 1734"/>
          <p:cNvSpPr/>
          <p:nvPr/>
        </p:nvSpPr>
        <p:spPr>
          <a:xfrm>
            <a:off x="6560036" y="3176118"/>
            <a:ext cx="33816" cy="35812"/>
          </a:xfrm>
          <a:prstGeom prst="rect">
            <a:avLst/>
          </a:prstGeom>
          <a:blipFill>
            <a:blip r:embed="rId1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" name="object 1735"/>
          <p:cNvSpPr/>
          <p:nvPr/>
        </p:nvSpPr>
        <p:spPr>
          <a:xfrm>
            <a:off x="6551672" y="3359232"/>
            <a:ext cx="51794" cy="54632"/>
          </a:xfrm>
          <a:prstGeom prst="rect">
            <a:avLst/>
          </a:prstGeom>
          <a:blipFill>
            <a:blip r:embed="rId1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" name="object 1736"/>
          <p:cNvSpPr/>
          <p:nvPr/>
        </p:nvSpPr>
        <p:spPr>
          <a:xfrm>
            <a:off x="6325026" y="3870173"/>
            <a:ext cx="34219" cy="36118"/>
          </a:xfrm>
          <a:prstGeom prst="rect">
            <a:avLst/>
          </a:prstGeom>
          <a:blipFill>
            <a:blip r:embed="rId1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" name="object 1737"/>
          <p:cNvSpPr/>
          <p:nvPr/>
        </p:nvSpPr>
        <p:spPr>
          <a:xfrm>
            <a:off x="5480754" y="3899286"/>
            <a:ext cx="42920" cy="41978"/>
          </a:xfrm>
          <a:prstGeom prst="rect">
            <a:avLst/>
          </a:prstGeom>
          <a:blipFill>
            <a:blip r:embed="rId1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" name="object 1738"/>
          <p:cNvSpPr/>
          <p:nvPr/>
        </p:nvSpPr>
        <p:spPr>
          <a:xfrm>
            <a:off x="4858969" y="3770909"/>
            <a:ext cx="10198" cy="11049"/>
          </a:xfrm>
          <a:prstGeom prst="rect">
            <a:avLst/>
          </a:prstGeom>
          <a:blipFill>
            <a:blip r:embed="rId1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" name="object 1739"/>
          <p:cNvSpPr/>
          <p:nvPr/>
        </p:nvSpPr>
        <p:spPr>
          <a:xfrm>
            <a:off x="3970185" y="3690175"/>
            <a:ext cx="34721" cy="35947"/>
          </a:xfrm>
          <a:prstGeom prst="rect">
            <a:avLst/>
          </a:prstGeom>
          <a:blipFill>
            <a:blip r:embed="rId1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" name="object 1740"/>
          <p:cNvSpPr/>
          <p:nvPr/>
        </p:nvSpPr>
        <p:spPr>
          <a:xfrm>
            <a:off x="3942270" y="3987558"/>
            <a:ext cx="31407" cy="34150"/>
          </a:xfrm>
          <a:prstGeom prst="rect">
            <a:avLst/>
          </a:prstGeom>
          <a:blipFill>
            <a:blip r:embed="rId1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" name="object 1741"/>
          <p:cNvSpPr/>
          <p:nvPr/>
        </p:nvSpPr>
        <p:spPr>
          <a:xfrm>
            <a:off x="3603358" y="4014927"/>
            <a:ext cx="16941" cy="18148"/>
          </a:xfrm>
          <a:prstGeom prst="rect">
            <a:avLst/>
          </a:prstGeom>
          <a:blipFill>
            <a:blip r:embed="rId1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2" name="object 1742"/>
          <p:cNvSpPr/>
          <p:nvPr/>
        </p:nvSpPr>
        <p:spPr>
          <a:xfrm>
            <a:off x="3548912" y="3540337"/>
            <a:ext cx="43815" cy="45689"/>
          </a:xfrm>
          <a:prstGeom prst="rect">
            <a:avLst/>
          </a:prstGeom>
          <a:blipFill>
            <a:blip r:embed="rId1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3" name="object 1743"/>
          <p:cNvSpPr/>
          <p:nvPr/>
        </p:nvSpPr>
        <p:spPr>
          <a:xfrm>
            <a:off x="3604818" y="3123997"/>
            <a:ext cx="13855" cy="15138"/>
          </a:xfrm>
          <a:prstGeom prst="rect">
            <a:avLst/>
          </a:prstGeom>
          <a:blipFill>
            <a:blip r:embed="rId1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4" name="object 1744"/>
          <p:cNvSpPr/>
          <p:nvPr/>
        </p:nvSpPr>
        <p:spPr>
          <a:xfrm>
            <a:off x="3847033" y="3149727"/>
            <a:ext cx="17348" cy="18681"/>
          </a:xfrm>
          <a:prstGeom prst="rect">
            <a:avLst/>
          </a:prstGeom>
          <a:blipFill>
            <a:blip r:embed="rId1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5" name="object 1745"/>
          <p:cNvSpPr/>
          <p:nvPr/>
        </p:nvSpPr>
        <p:spPr>
          <a:xfrm>
            <a:off x="4703292" y="3337636"/>
            <a:ext cx="32689" cy="35928"/>
          </a:xfrm>
          <a:prstGeom prst="rect">
            <a:avLst/>
          </a:prstGeom>
          <a:blipFill>
            <a:blip r:embed="rId1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6" name="object 1746"/>
          <p:cNvSpPr/>
          <p:nvPr/>
        </p:nvSpPr>
        <p:spPr>
          <a:xfrm>
            <a:off x="4906268" y="2852859"/>
            <a:ext cx="35847" cy="37355"/>
          </a:xfrm>
          <a:prstGeom prst="rect">
            <a:avLst/>
          </a:prstGeom>
          <a:blipFill>
            <a:blip r:embed="rId1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7" name="object 1747"/>
          <p:cNvSpPr/>
          <p:nvPr/>
        </p:nvSpPr>
        <p:spPr>
          <a:xfrm>
            <a:off x="4996796" y="3753046"/>
            <a:ext cx="44989" cy="46595"/>
          </a:xfrm>
          <a:prstGeom prst="rect">
            <a:avLst/>
          </a:prstGeom>
          <a:blipFill>
            <a:blip r:embed="rId1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8" name="object 1748"/>
          <p:cNvSpPr/>
          <p:nvPr/>
        </p:nvSpPr>
        <p:spPr>
          <a:xfrm>
            <a:off x="4962997" y="3750276"/>
            <a:ext cx="44803" cy="46663"/>
          </a:xfrm>
          <a:prstGeom prst="rect">
            <a:avLst/>
          </a:prstGeom>
          <a:blipFill>
            <a:blip r:embed="rId1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9" name="object 1749"/>
          <p:cNvSpPr/>
          <p:nvPr/>
        </p:nvSpPr>
        <p:spPr>
          <a:xfrm>
            <a:off x="5115623" y="3825993"/>
            <a:ext cx="35713" cy="37295"/>
          </a:xfrm>
          <a:prstGeom prst="rect">
            <a:avLst/>
          </a:prstGeom>
          <a:blipFill>
            <a:blip r:embed="rId1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0" name="object 1750"/>
          <p:cNvSpPr/>
          <p:nvPr/>
        </p:nvSpPr>
        <p:spPr>
          <a:xfrm>
            <a:off x="5774016" y="3663429"/>
            <a:ext cx="19570" cy="21310"/>
          </a:xfrm>
          <a:prstGeom prst="rect">
            <a:avLst/>
          </a:prstGeom>
          <a:blipFill>
            <a:blip r:embed="rId1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1" name="object 1751"/>
          <p:cNvSpPr/>
          <p:nvPr/>
        </p:nvSpPr>
        <p:spPr>
          <a:xfrm>
            <a:off x="5605678" y="3158909"/>
            <a:ext cx="23037" cy="24968"/>
          </a:xfrm>
          <a:prstGeom prst="rect">
            <a:avLst/>
          </a:prstGeom>
          <a:blipFill>
            <a:blip r:embed="rId1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2" name="object 1752"/>
          <p:cNvSpPr/>
          <p:nvPr/>
        </p:nvSpPr>
        <p:spPr>
          <a:xfrm>
            <a:off x="5555056" y="3006865"/>
            <a:ext cx="10502" cy="11061"/>
          </a:xfrm>
          <a:custGeom>
            <a:avLst/>
            <a:gdLst/>
            <a:ahLst/>
            <a:cxnLst/>
            <a:rect l="l" t="t" r="r" b="b"/>
            <a:pathLst>
              <a:path w="10502" h="11061">
                <a:moveTo>
                  <a:pt x="7264" y="0"/>
                </a:moveTo>
                <a:lnTo>
                  <a:pt x="4673" y="139"/>
                </a:lnTo>
                <a:lnTo>
                  <a:pt x="2019" y="457"/>
                </a:lnTo>
                <a:lnTo>
                  <a:pt x="0" y="3136"/>
                </a:lnTo>
                <a:lnTo>
                  <a:pt x="304" y="6184"/>
                </a:lnTo>
                <a:lnTo>
                  <a:pt x="723" y="9182"/>
                </a:lnTo>
                <a:lnTo>
                  <a:pt x="3187" y="11061"/>
                </a:lnTo>
                <a:lnTo>
                  <a:pt x="5841" y="10731"/>
                </a:lnTo>
                <a:lnTo>
                  <a:pt x="8737" y="10274"/>
                </a:lnTo>
                <a:lnTo>
                  <a:pt x="10502" y="7912"/>
                </a:lnTo>
                <a:lnTo>
                  <a:pt x="10198" y="5041"/>
                </a:lnTo>
                <a:lnTo>
                  <a:pt x="9918" y="1727"/>
                </a:lnTo>
                <a:lnTo>
                  <a:pt x="72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3" name="object 1753"/>
          <p:cNvSpPr/>
          <p:nvPr/>
        </p:nvSpPr>
        <p:spPr>
          <a:xfrm>
            <a:off x="5888697" y="3445776"/>
            <a:ext cx="11239" cy="12179"/>
          </a:xfrm>
          <a:prstGeom prst="rect">
            <a:avLst/>
          </a:prstGeom>
          <a:blipFill>
            <a:blip r:embed="rId1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4" name="object 1754"/>
          <p:cNvSpPr/>
          <p:nvPr/>
        </p:nvSpPr>
        <p:spPr>
          <a:xfrm>
            <a:off x="6045111" y="3621684"/>
            <a:ext cx="16916" cy="18326"/>
          </a:xfrm>
          <a:prstGeom prst="rect">
            <a:avLst/>
          </a:prstGeom>
          <a:blipFill>
            <a:blip r:embed="rId1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5" name="object 1755"/>
          <p:cNvSpPr/>
          <p:nvPr/>
        </p:nvSpPr>
        <p:spPr>
          <a:xfrm>
            <a:off x="6156182" y="3664496"/>
            <a:ext cx="34406" cy="36054"/>
          </a:xfrm>
          <a:prstGeom prst="rect">
            <a:avLst/>
          </a:prstGeom>
          <a:blipFill>
            <a:blip r:embed="rId1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6" name="object 1756"/>
          <p:cNvSpPr/>
          <p:nvPr/>
        </p:nvSpPr>
        <p:spPr>
          <a:xfrm>
            <a:off x="6584657" y="3793502"/>
            <a:ext cx="33400" cy="36195"/>
          </a:xfrm>
          <a:prstGeom prst="rect">
            <a:avLst/>
          </a:prstGeom>
          <a:blipFill>
            <a:blip r:embed="rId1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7" name="object 1757"/>
          <p:cNvSpPr/>
          <p:nvPr/>
        </p:nvSpPr>
        <p:spPr>
          <a:xfrm>
            <a:off x="6933362" y="3658197"/>
            <a:ext cx="30060" cy="32867"/>
          </a:xfrm>
          <a:prstGeom prst="rect">
            <a:avLst/>
          </a:prstGeom>
          <a:blipFill>
            <a:blip r:embed="rId1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8" name="object 1758"/>
          <p:cNvSpPr/>
          <p:nvPr/>
        </p:nvSpPr>
        <p:spPr>
          <a:xfrm>
            <a:off x="7141980" y="3272700"/>
            <a:ext cx="43450" cy="45701"/>
          </a:xfrm>
          <a:prstGeom prst="rect">
            <a:avLst/>
          </a:prstGeom>
          <a:blipFill>
            <a:blip r:embed="rId1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9" name="object 1759"/>
          <p:cNvSpPr/>
          <p:nvPr/>
        </p:nvSpPr>
        <p:spPr>
          <a:xfrm>
            <a:off x="6819708" y="2695067"/>
            <a:ext cx="58192" cy="59163"/>
          </a:xfrm>
          <a:prstGeom prst="rect">
            <a:avLst/>
          </a:prstGeom>
          <a:blipFill>
            <a:blip r:embed="rId1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0" name="object 1760"/>
          <p:cNvSpPr/>
          <p:nvPr/>
        </p:nvSpPr>
        <p:spPr>
          <a:xfrm>
            <a:off x="7187138" y="2618182"/>
            <a:ext cx="41193" cy="40089"/>
          </a:xfrm>
          <a:prstGeom prst="rect">
            <a:avLst/>
          </a:prstGeom>
          <a:blipFill>
            <a:blip r:embed="rId1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1" name="object 1761"/>
          <p:cNvSpPr/>
          <p:nvPr/>
        </p:nvSpPr>
        <p:spPr>
          <a:xfrm>
            <a:off x="7325830" y="2948581"/>
            <a:ext cx="34251" cy="35975"/>
          </a:xfrm>
          <a:prstGeom prst="rect">
            <a:avLst/>
          </a:prstGeom>
          <a:blipFill>
            <a:blip r:embed="rId1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2" name="object 1762"/>
          <p:cNvSpPr/>
          <p:nvPr/>
        </p:nvSpPr>
        <p:spPr>
          <a:xfrm>
            <a:off x="7463549" y="3598456"/>
            <a:ext cx="12674" cy="13906"/>
          </a:xfrm>
          <a:prstGeom prst="rect">
            <a:avLst/>
          </a:prstGeom>
          <a:blipFill>
            <a:blip r:embed="rId1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3" name="object 1763"/>
          <p:cNvSpPr/>
          <p:nvPr/>
        </p:nvSpPr>
        <p:spPr>
          <a:xfrm>
            <a:off x="7507129" y="3656172"/>
            <a:ext cx="48913" cy="52831"/>
          </a:xfrm>
          <a:prstGeom prst="rect">
            <a:avLst/>
          </a:prstGeom>
          <a:blipFill>
            <a:blip r:embed="rId1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4" name="object 1764"/>
          <p:cNvSpPr/>
          <p:nvPr/>
        </p:nvSpPr>
        <p:spPr>
          <a:xfrm>
            <a:off x="7666177" y="4063263"/>
            <a:ext cx="28155" cy="30683"/>
          </a:xfrm>
          <a:prstGeom prst="rect">
            <a:avLst/>
          </a:prstGeom>
          <a:blipFill>
            <a:blip r:embed="rId1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5" name="object 1765"/>
          <p:cNvSpPr/>
          <p:nvPr/>
        </p:nvSpPr>
        <p:spPr>
          <a:xfrm>
            <a:off x="6862743" y="3765382"/>
            <a:ext cx="34690" cy="36205"/>
          </a:xfrm>
          <a:prstGeom prst="rect">
            <a:avLst/>
          </a:prstGeom>
          <a:blipFill>
            <a:blip r:embed="rId1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6" name="object 1766"/>
          <p:cNvSpPr/>
          <p:nvPr/>
        </p:nvSpPr>
        <p:spPr>
          <a:xfrm>
            <a:off x="6450571" y="3453676"/>
            <a:ext cx="13538" cy="14871"/>
          </a:xfrm>
          <a:prstGeom prst="rect">
            <a:avLst/>
          </a:prstGeom>
          <a:blipFill>
            <a:blip r:embed="rId1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7" name="object 1767"/>
          <p:cNvSpPr/>
          <p:nvPr/>
        </p:nvSpPr>
        <p:spPr>
          <a:xfrm>
            <a:off x="6102591" y="3006407"/>
            <a:ext cx="13119" cy="14058"/>
          </a:xfrm>
          <a:prstGeom prst="rect">
            <a:avLst/>
          </a:prstGeom>
          <a:blipFill>
            <a:blip r:embed="rId1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8" name="object 1768"/>
          <p:cNvSpPr/>
          <p:nvPr/>
        </p:nvSpPr>
        <p:spPr>
          <a:xfrm>
            <a:off x="6068034" y="2751925"/>
            <a:ext cx="31051" cy="33515"/>
          </a:xfrm>
          <a:prstGeom prst="rect">
            <a:avLst/>
          </a:prstGeom>
          <a:blipFill>
            <a:blip r:embed="rId1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9" name="object 1769"/>
          <p:cNvSpPr/>
          <p:nvPr/>
        </p:nvSpPr>
        <p:spPr>
          <a:xfrm>
            <a:off x="5454403" y="2597818"/>
            <a:ext cx="51466" cy="54441"/>
          </a:xfrm>
          <a:prstGeom prst="rect">
            <a:avLst/>
          </a:prstGeom>
          <a:blipFill>
            <a:blip r:embed="rId1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0" name="object 1770"/>
          <p:cNvSpPr/>
          <p:nvPr/>
        </p:nvSpPr>
        <p:spPr>
          <a:xfrm>
            <a:off x="5094389" y="2833294"/>
            <a:ext cx="44678" cy="46401"/>
          </a:xfrm>
          <a:prstGeom prst="rect">
            <a:avLst/>
          </a:prstGeom>
          <a:blipFill>
            <a:blip r:embed="rId1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1" name="object 1771"/>
          <p:cNvSpPr/>
          <p:nvPr/>
        </p:nvSpPr>
        <p:spPr>
          <a:xfrm>
            <a:off x="4139300" y="2948559"/>
            <a:ext cx="51737" cy="54756"/>
          </a:xfrm>
          <a:prstGeom prst="rect">
            <a:avLst/>
          </a:prstGeom>
          <a:blipFill>
            <a:blip r:embed="rId1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2" name="object 1772"/>
          <p:cNvSpPr/>
          <p:nvPr/>
        </p:nvSpPr>
        <p:spPr>
          <a:xfrm>
            <a:off x="4002417" y="2985224"/>
            <a:ext cx="20256" cy="21780"/>
          </a:xfrm>
          <a:prstGeom prst="rect">
            <a:avLst/>
          </a:prstGeom>
          <a:blipFill>
            <a:blip r:embed="rId1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3" name="object 1773"/>
          <p:cNvSpPr/>
          <p:nvPr/>
        </p:nvSpPr>
        <p:spPr>
          <a:xfrm>
            <a:off x="3759187" y="3235071"/>
            <a:ext cx="24333" cy="26555"/>
          </a:xfrm>
          <a:prstGeom prst="rect">
            <a:avLst/>
          </a:prstGeom>
          <a:blipFill>
            <a:blip r:embed="rId1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4" name="object 1774"/>
          <p:cNvSpPr/>
          <p:nvPr/>
        </p:nvSpPr>
        <p:spPr>
          <a:xfrm>
            <a:off x="3424161" y="3220250"/>
            <a:ext cx="21348" cy="23050"/>
          </a:xfrm>
          <a:prstGeom prst="rect">
            <a:avLst/>
          </a:prstGeom>
          <a:blipFill>
            <a:blip r:embed="rId1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5" name="object 1775"/>
          <p:cNvSpPr/>
          <p:nvPr/>
        </p:nvSpPr>
        <p:spPr>
          <a:xfrm>
            <a:off x="3625672" y="3590531"/>
            <a:ext cx="17081" cy="18376"/>
          </a:xfrm>
          <a:prstGeom prst="rect">
            <a:avLst/>
          </a:prstGeom>
          <a:blipFill>
            <a:blip r:embed="rId1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6" name="object 1776"/>
          <p:cNvSpPr/>
          <p:nvPr/>
        </p:nvSpPr>
        <p:spPr>
          <a:xfrm>
            <a:off x="3678351" y="3659924"/>
            <a:ext cx="20561" cy="22453"/>
          </a:xfrm>
          <a:prstGeom prst="rect">
            <a:avLst/>
          </a:prstGeom>
          <a:blipFill>
            <a:blip r:embed="rId1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7" name="object 1777"/>
          <p:cNvSpPr/>
          <p:nvPr/>
        </p:nvSpPr>
        <p:spPr>
          <a:xfrm>
            <a:off x="3930612" y="3596221"/>
            <a:ext cx="24968" cy="27368"/>
          </a:xfrm>
          <a:prstGeom prst="rect">
            <a:avLst/>
          </a:prstGeom>
          <a:blipFill>
            <a:blip r:embed="rId1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8" name="object 1778"/>
          <p:cNvSpPr/>
          <p:nvPr/>
        </p:nvSpPr>
        <p:spPr>
          <a:xfrm>
            <a:off x="4230230" y="3754066"/>
            <a:ext cx="53301" cy="58308"/>
          </a:xfrm>
          <a:prstGeom prst="rect">
            <a:avLst/>
          </a:prstGeom>
          <a:blipFill>
            <a:blip r:embed="rId1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9" name="object 1779"/>
          <p:cNvSpPr/>
          <p:nvPr/>
        </p:nvSpPr>
        <p:spPr>
          <a:xfrm>
            <a:off x="4442356" y="3761870"/>
            <a:ext cx="45442" cy="52308"/>
          </a:xfrm>
          <a:prstGeom prst="rect">
            <a:avLst/>
          </a:prstGeom>
          <a:blipFill>
            <a:blip r:embed="rId1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0" name="object 1780"/>
          <p:cNvSpPr/>
          <p:nvPr/>
        </p:nvSpPr>
        <p:spPr>
          <a:xfrm>
            <a:off x="4657764" y="3809691"/>
            <a:ext cx="53249" cy="58474"/>
          </a:xfrm>
          <a:prstGeom prst="rect">
            <a:avLst/>
          </a:prstGeom>
          <a:blipFill>
            <a:blip r:embed="rId1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1" name="object 1781"/>
          <p:cNvSpPr/>
          <p:nvPr/>
        </p:nvSpPr>
        <p:spPr>
          <a:xfrm>
            <a:off x="4750068" y="3660243"/>
            <a:ext cx="35951" cy="37355"/>
          </a:xfrm>
          <a:prstGeom prst="rect">
            <a:avLst/>
          </a:prstGeom>
          <a:blipFill>
            <a:blip r:embed="rId1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2" name="object 1782"/>
          <p:cNvSpPr/>
          <p:nvPr/>
        </p:nvSpPr>
        <p:spPr>
          <a:xfrm>
            <a:off x="4908562" y="3684295"/>
            <a:ext cx="28892" cy="31597"/>
          </a:xfrm>
          <a:prstGeom prst="rect">
            <a:avLst/>
          </a:prstGeom>
          <a:blipFill>
            <a:blip r:embed="rId1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3" name="object 1783"/>
          <p:cNvSpPr/>
          <p:nvPr/>
        </p:nvSpPr>
        <p:spPr>
          <a:xfrm>
            <a:off x="5731014" y="3331324"/>
            <a:ext cx="22605" cy="24193"/>
          </a:xfrm>
          <a:prstGeom prst="rect">
            <a:avLst/>
          </a:prstGeom>
          <a:blipFill>
            <a:blip r:embed="rId1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4" name="object 1784"/>
          <p:cNvSpPr/>
          <p:nvPr/>
        </p:nvSpPr>
        <p:spPr>
          <a:xfrm>
            <a:off x="5637974" y="2812540"/>
            <a:ext cx="49555" cy="53273"/>
          </a:xfrm>
          <a:prstGeom prst="rect">
            <a:avLst/>
          </a:prstGeom>
          <a:blipFill>
            <a:blip r:embed="rId1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5" name="object 1785"/>
          <p:cNvSpPr/>
          <p:nvPr/>
        </p:nvSpPr>
        <p:spPr>
          <a:xfrm>
            <a:off x="5540326" y="2778205"/>
            <a:ext cx="50911" cy="53715"/>
          </a:xfrm>
          <a:prstGeom prst="rect">
            <a:avLst/>
          </a:prstGeom>
          <a:blipFill>
            <a:blip r:embed="rId1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6" name="object 1786"/>
          <p:cNvSpPr/>
          <p:nvPr/>
        </p:nvSpPr>
        <p:spPr>
          <a:xfrm>
            <a:off x="5874842" y="2633713"/>
            <a:ext cx="30937" cy="33515"/>
          </a:xfrm>
          <a:prstGeom prst="rect">
            <a:avLst/>
          </a:prstGeom>
          <a:blipFill>
            <a:blip r:embed="rId1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7" name="object 1787"/>
          <p:cNvSpPr/>
          <p:nvPr/>
        </p:nvSpPr>
        <p:spPr>
          <a:xfrm>
            <a:off x="5750829" y="3031024"/>
            <a:ext cx="44815" cy="46768"/>
          </a:xfrm>
          <a:prstGeom prst="rect">
            <a:avLst/>
          </a:prstGeom>
          <a:blipFill>
            <a:blip r:embed="rId1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8" name="object 1788"/>
          <p:cNvSpPr/>
          <p:nvPr/>
        </p:nvSpPr>
        <p:spPr>
          <a:xfrm>
            <a:off x="5867234" y="3278095"/>
            <a:ext cx="37833" cy="41184"/>
          </a:xfrm>
          <a:prstGeom prst="rect">
            <a:avLst/>
          </a:prstGeom>
          <a:blipFill>
            <a:blip r:embed="rId1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9" name="object 1789"/>
          <p:cNvSpPr/>
          <p:nvPr/>
        </p:nvSpPr>
        <p:spPr>
          <a:xfrm>
            <a:off x="6021805" y="3413217"/>
            <a:ext cx="51613" cy="54347"/>
          </a:xfrm>
          <a:prstGeom prst="rect">
            <a:avLst/>
          </a:prstGeom>
          <a:blipFill>
            <a:blip r:embed="rId1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0" name="object 1790"/>
          <p:cNvSpPr/>
          <p:nvPr/>
        </p:nvSpPr>
        <p:spPr>
          <a:xfrm>
            <a:off x="5936880" y="3682164"/>
            <a:ext cx="36170" cy="37323"/>
          </a:xfrm>
          <a:prstGeom prst="rect">
            <a:avLst/>
          </a:prstGeom>
          <a:blipFill>
            <a:blip r:embed="rId1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1" name="object 1791"/>
          <p:cNvSpPr/>
          <p:nvPr/>
        </p:nvSpPr>
        <p:spPr>
          <a:xfrm>
            <a:off x="5200650" y="3146095"/>
            <a:ext cx="12865" cy="14224"/>
          </a:xfrm>
          <a:prstGeom prst="rect">
            <a:avLst/>
          </a:prstGeom>
          <a:blipFill>
            <a:blip r:embed="rId1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2" name="object 1792"/>
          <p:cNvSpPr/>
          <p:nvPr/>
        </p:nvSpPr>
        <p:spPr>
          <a:xfrm>
            <a:off x="5332399" y="3255162"/>
            <a:ext cx="28168" cy="30518"/>
          </a:xfrm>
          <a:prstGeom prst="rect">
            <a:avLst/>
          </a:prstGeom>
          <a:blipFill>
            <a:blip r:embed="rId1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3" name="object 1793"/>
          <p:cNvSpPr/>
          <p:nvPr/>
        </p:nvSpPr>
        <p:spPr>
          <a:xfrm>
            <a:off x="5437233" y="2944626"/>
            <a:ext cx="51732" cy="54845"/>
          </a:xfrm>
          <a:prstGeom prst="rect">
            <a:avLst/>
          </a:prstGeom>
          <a:blipFill>
            <a:blip r:embed="rId1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4" name="object 1794"/>
          <p:cNvSpPr/>
          <p:nvPr/>
        </p:nvSpPr>
        <p:spPr>
          <a:xfrm>
            <a:off x="6058227" y="2898339"/>
            <a:ext cx="44363" cy="46316"/>
          </a:xfrm>
          <a:prstGeom prst="rect">
            <a:avLst/>
          </a:prstGeom>
          <a:blipFill>
            <a:blip r:embed="rId1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5" name="object 1795"/>
          <p:cNvSpPr/>
          <p:nvPr/>
        </p:nvSpPr>
        <p:spPr>
          <a:xfrm>
            <a:off x="5760195" y="3844417"/>
            <a:ext cx="33392" cy="35599"/>
          </a:xfrm>
          <a:prstGeom prst="rect">
            <a:avLst/>
          </a:prstGeom>
          <a:blipFill>
            <a:blip r:embed="rId1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6" name="object 1796"/>
          <p:cNvSpPr/>
          <p:nvPr/>
        </p:nvSpPr>
        <p:spPr>
          <a:xfrm>
            <a:off x="5785498" y="3703382"/>
            <a:ext cx="33476" cy="35790"/>
          </a:xfrm>
          <a:prstGeom prst="rect">
            <a:avLst/>
          </a:prstGeom>
          <a:blipFill>
            <a:blip r:embed="rId1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7" name="object 1797"/>
          <p:cNvSpPr/>
          <p:nvPr/>
        </p:nvSpPr>
        <p:spPr>
          <a:xfrm>
            <a:off x="6232104" y="3873194"/>
            <a:ext cx="32564" cy="35274"/>
          </a:xfrm>
          <a:prstGeom prst="rect">
            <a:avLst/>
          </a:prstGeom>
          <a:blipFill>
            <a:blip r:embed="rId1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8" name="object 1798"/>
          <p:cNvSpPr/>
          <p:nvPr/>
        </p:nvSpPr>
        <p:spPr>
          <a:xfrm>
            <a:off x="6339840" y="3796957"/>
            <a:ext cx="12979" cy="14554"/>
          </a:xfrm>
          <a:prstGeom prst="rect">
            <a:avLst/>
          </a:prstGeom>
          <a:blipFill>
            <a:blip r:embed="rId1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9" name="object 1799"/>
          <p:cNvSpPr/>
          <p:nvPr/>
        </p:nvSpPr>
        <p:spPr>
          <a:xfrm>
            <a:off x="6261468" y="3196691"/>
            <a:ext cx="17233" cy="18643"/>
          </a:xfrm>
          <a:prstGeom prst="rect">
            <a:avLst/>
          </a:prstGeom>
          <a:blipFill>
            <a:blip r:embed="rId1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0" name="object 1800"/>
          <p:cNvSpPr/>
          <p:nvPr/>
        </p:nvSpPr>
        <p:spPr>
          <a:xfrm>
            <a:off x="5848506" y="2647280"/>
            <a:ext cx="35238" cy="36822"/>
          </a:xfrm>
          <a:prstGeom prst="rect">
            <a:avLst/>
          </a:prstGeom>
          <a:blipFill>
            <a:blip r:embed="rId1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1" name="object 1801"/>
          <p:cNvSpPr/>
          <p:nvPr/>
        </p:nvSpPr>
        <p:spPr>
          <a:xfrm>
            <a:off x="5642262" y="3020193"/>
            <a:ext cx="45686" cy="46770"/>
          </a:xfrm>
          <a:prstGeom prst="rect">
            <a:avLst/>
          </a:prstGeom>
          <a:blipFill>
            <a:blip r:embed="rId1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2" name="object 1802"/>
          <p:cNvSpPr/>
          <p:nvPr/>
        </p:nvSpPr>
        <p:spPr>
          <a:xfrm>
            <a:off x="5191386" y="3018859"/>
            <a:ext cx="34663" cy="36030"/>
          </a:xfrm>
          <a:prstGeom prst="rect">
            <a:avLst/>
          </a:prstGeom>
          <a:blipFill>
            <a:blip r:embed="rId1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3" name="object 1803"/>
          <p:cNvSpPr/>
          <p:nvPr/>
        </p:nvSpPr>
        <p:spPr>
          <a:xfrm>
            <a:off x="4542530" y="2957773"/>
            <a:ext cx="34435" cy="36019"/>
          </a:xfrm>
          <a:prstGeom prst="rect">
            <a:avLst/>
          </a:prstGeom>
          <a:blipFill>
            <a:blip r:embed="rId1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4" name="object 1804"/>
          <p:cNvSpPr/>
          <p:nvPr/>
        </p:nvSpPr>
        <p:spPr>
          <a:xfrm>
            <a:off x="4811724" y="3008320"/>
            <a:ext cx="43472" cy="45329"/>
          </a:xfrm>
          <a:prstGeom prst="rect">
            <a:avLst/>
          </a:prstGeom>
          <a:blipFill>
            <a:blip r:embed="rId1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5" name="object 1805"/>
          <p:cNvSpPr/>
          <p:nvPr/>
        </p:nvSpPr>
        <p:spPr>
          <a:xfrm>
            <a:off x="4998300" y="3484512"/>
            <a:ext cx="20866" cy="22732"/>
          </a:xfrm>
          <a:prstGeom prst="rect">
            <a:avLst/>
          </a:prstGeom>
          <a:blipFill>
            <a:blip r:embed="rId1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6" name="object 1806"/>
          <p:cNvSpPr/>
          <p:nvPr/>
        </p:nvSpPr>
        <p:spPr>
          <a:xfrm>
            <a:off x="5048173" y="3459365"/>
            <a:ext cx="23088" cy="24815"/>
          </a:xfrm>
          <a:prstGeom prst="rect">
            <a:avLst/>
          </a:prstGeom>
          <a:blipFill>
            <a:blip r:embed="rId1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7" name="object 1807"/>
          <p:cNvSpPr/>
          <p:nvPr/>
        </p:nvSpPr>
        <p:spPr>
          <a:xfrm>
            <a:off x="5164007" y="3656265"/>
            <a:ext cx="51235" cy="54026"/>
          </a:xfrm>
          <a:prstGeom prst="rect">
            <a:avLst/>
          </a:prstGeom>
          <a:blipFill>
            <a:blip r:embed="rId1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8" name="object 1808"/>
          <p:cNvSpPr/>
          <p:nvPr/>
        </p:nvSpPr>
        <p:spPr>
          <a:xfrm>
            <a:off x="5440514" y="3856571"/>
            <a:ext cx="32524" cy="35229"/>
          </a:xfrm>
          <a:prstGeom prst="rect">
            <a:avLst/>
          </a:prstGeom>
          <a:blipFill>
            <a:blip r:embed="rId1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9" name="object 1809"/>
          <p:cNvSpPr/>
          <p:nvPr/>
        </p:nvSpPr>
        <p:spPr>
          <a:xfrm>
            <a:off x="5945288" y="3695481"/>
            <a:ext cx="33592" cy="35943"/>
          </a:xfrm>
          <a:prstGeom prst="rect">
            <a:avLst/>
          </a:prstGeom>
          <a:blipFill>
            <a:blip r:embed="rId1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0" name="object 1810"/>
          <p:cNvSpPr/>
          <p:nvPr/>
        </p:nvSpPr>
        <p:spPr>
          <a:xfrm>
            <a:off x="5469744" y="3345386"/>
            <a:ext cx="41826" cy="40922"/>
          </a:xfrm>
          <a:prstGeom prst="rect">
            <a:avLst/>
          </a:prstGeom>
          <a:blipFill>
            <a:blip r:embed="rId1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1" name="object 1811"/>
          <p:cNvSpPr/>
          <p:nvPr/>
        </p:nvSpPr>
        <p:spPr>
          <a:xfrm>
            <a:off x="5531967" y="3716350"/>
            <a:ext cx="19443" cy="21361"/>
          </a:xfrm>
          <a:prstGeom prst="rect">
            <a:avLst/>
          </a:prstGeom>
          <a:blipFill>
            <a:blip r:embed="rId1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2" name="object 1812"/>
          <p:cNvSpPr/>
          <p:nvPr/>
        </p:nvSpPr>
        <p:spPr>
          <a:xfrm>
            <a:off x="5529416" y="3691598"/>
            <a:ext cx="37438" cy="41004"/>
          </a:xfrm>
          <a:prstGeom prst="rect">
            <a:avLst/>
          </a:prstGeom>
          <a:blipFill>
            <a:blip r:embed="rId1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3" name="object 1813"/>
          <p:cNvSpPr/>
          <p:nvPr/>
        </p:nvSpPr>
        <p:spPr>
          <a:xfrm>
            <a:off x="6076340" y="3368980"/>
            <a:ext cx="22466" cy="24180"/>
          </a:xfrm>
          <a:prstGeom prst="rect">
            <a:avLst/>
          </a:prstGeom>
          <a:blipFill>
            <a:blip r:embed="rId1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4" name="object 1814"/>
          <p:cNvSpPr/>
          <p:nvPr/>
        </p:nvSpPr>
        <p:spPr>
          <a:xfrm>
            <a:off x="6693903" y="3425215"/>
            <a:ext cx="16916" cy="18503"/>
          </a:xfrm>
          <a:prstGeom prst="rect">
            <a:avLst/>
          </a:prstGeom>
          <a:blipFill>
            <a:blip r:embed="rId1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5" name="object 1815"/>
          <p:cNvSpPr/>
          <p:nvPr/>
        </p:nvSpPr>
        <p:spPr>
          <a:xfrm>
            <a:off x="6793141" y="3573488"/>
            <a:ext cx="24498" cy="26682"/>
          </a:xfrm>
          <a:prstGeom prst="rect">
            <a:avLst/>
          </a:prstGeom>
          <a:blipFill>
            <a:blip r:embed="rId1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6" name="object 1816"/>
          <p:cNvSpPr/>
          <p:nvPr/>
        </p:nvSpPr>
        <p:spPr>
          <a:xfrm>
            <a:off x="6717132" y="3212802"/>
            <a:ext cx="51205" cy="54117"/>
          </a:xfrm>
          <a:prstGeom prst="rect">
            <a:avLst/>
          </a:prstGeom>
          <a:blipFill>
            <a:blip r:embed="rId1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7" name="object 1817"/>
          <p:cNvSpPr/>
          <p:nvPr/>
        </p:nvSpPr>
        <p:spPr>
          <a:xfrm>
            <a:off x="6568550" y="3042811"/>
            <a:ext cx="44987" cy="46663"/>
          </a:xfrm>
          <a:prstGeom prst="rect">
            <a:avLst/>
          </a:prstGeom>
          <a:blipFill>
            <a:blip r:embed="rId1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8" name="object 1818"/>
          <p:cNvSpPr/>
          <p:nvPr/>
        </p:nvSpPr>
        <p:spPr>
          <a:xfrm>
            <a:off x="6421456" y="2694675"/>
            <a:ext cx="52317" cy="55070"/>
          </a:xfrm>
          <a:prstGeom prst="rect">
            <a:avLst/>
          </a:prstGeom>
          <a:blipFill>
            <a:blip r:embed="rId1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9" name="object 1819"/>
          <p:cNvSpPr/>
          <p:nvPr/>
        </p:nvSpPr>
        <p:spPr>
          <a:xfrm>
            <a:off x="6240496" y="2758442"/>
            <a:ext cx="53801" cy="58596"/>
          </a:xfrm>
          <a:prstGeom prst="rect">
            <a:avLst/>
          </a:prstGeom>
          <a:blipFill>
            <a:blip r:embed="rId1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0" name="object 1820"/>
          <p:cNvSpPr/>
          <p:nvPr/>
        </p:nvSpPr>
        <p:spPr>
          <a:xfrm>
            <a:off x="6462953" y="2743378"/>
            <a:ext cx="28917" cy="31610"/>
          </a:xfrm>
          <a:prstGeom prst="rect">
            <a:avLst/>
          </a:prstGeom>
          <a:blipFill>
            <a:blip r:embed="rId1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1" name="object 1821"/>
          <p:cNvSpPr/>
          <p:nvPr/>
        </p:nvSpPr>
        <p:spPr>
          <a:xfrm>
            <a:off x="6539771" y="2725337"/>
            <a:ext cx="32922" cy="35264"/>
          </a:xfrm>
          <a:prstGeom prst="rect">
            <a:avLst/>
          </a:prstGeom>
          <a:blipFill>
            <a:blip r:embed="rId1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2" name="object 1822"/>
          <p:cNvSpPr/>
          <p:nvPr/>
        </p:nvSpPr>
        <p:spPr>
          <a:xfrm>
            <a:off x="6507315" y="3110713"/>
            <a:ext cx="30924" cy="33324"/>
          </a:xfrm>
          <a:prstGeom prst="rect">
            <a:avLst/>
          </a:prstGeom>
          <a:blipFill>
            <a:blip r:embed="rId1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3" name="object 1823"/>
          <p:cNvSpPr/>
          <p:nvPr/>
        </p:nvSpPr>
        <p:spPr>
          <a:xfrm>
            <a:off x="6571546" y="3223876"/>
            <a:ext cx="36746" cy="40647"/>
          </a:xfrm>
          <a:prstGeom prst="rect">
            <a:avLst/>
          </a:prstGeom>
          <a:blipFill>
            <a:blip r:embed="rId1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4" name="object 1824"/>
          <p:cNvSpPr/>
          <p:nvPr/>
        </p:nvSpPr>
        <p:spPr>
          <a:xfrm>
            <a:off x="6705295" y="3108172"/>
            <a:ext cx="21894" cy="23736"/>
          </a:xfrm>
          <a:prstGeom prst="rect">
            <a:avLst/>
          </a:prstGeom>
          <a:blipFill>
            <a:blip r:embed="rId1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5" name="object 1825"/>
          <p:cNvSpPr/>
          <p:nvPr/>
        </p:nvSpPr>
        <p:spPr>
          <a:xfrm>
            <a:off x="6927774" y="3235071"/>
            <a:ext cx="17818" cy="19138"/>
          </a:xfrm>
          <a:prstGeom prst="rect">
            <a:avLst/>
          </a:prstGeom>
          <a:blipFill>
            <a:blip r:embed="rId1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6" name="object 1826"/>
          <p:cNvSpPr/>
          <p:nvPr/>
        </p:nvSpPr>
        <p:spPr>
          <a:xfrm>
            <a:off x="4868278" y="3922636"/>
            <a:ext cx="10375" cy="11036"/>
          </a:xfrm>
          <a:custGeom>
            <a:avLst/>
            <a:gdLst/>
            <a:ahLst/>
            <a:cxnLst/>
            <a:rect l="l" t="t" r="r" b="b"/>
            <a:pathLst>
              <a:path w="10375" h="11036">
                <a:moveTo>
                  <a:pt x="7175" y="0"/>
                </a:moveTo>
                <a:lnTo>
                  <a:pt x="4533" y="139"/>
                </a:lnTo>
                <a:lnTo>
                  <a:pt x="2057" y="457"/>
                </a:lnTo>
                <a:lnTo>
                  <a:pt x="0" y="3136"/>
                </a:lnTo>
                <a:lnTo>
                  <a:pt x="304" y="6007"/>
                </a:lnTo>
                <a:lnTo>
                  <a:pt x="584" y="9004"/>
                </a:lnTo>
                <a:lnTo>
                  <a:pt x="2959" y="11036"/>
                </a:lnTo>
                <a:lnTo>
                  <a:pt x="5702" y="10858"/>
                </a:lnTo>
                <a:lnTo>
                  <a:pt x="8470" y="10401"/>
                </a:lnTo>
                <a:lnTo>
                  <a:pt x="10375" y="8051"/>
                </a:lnTo>
                <a:lnTo>
                  <a:pt x="9791" y="1854"/>
                </a:lnTo>
                <a:lnTo>
                  <a:pt x="7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7" name="object 1827"/>
          <p:cNvSpPr/>
          <p:nvPr/>
        </p:nvSpPr>
        <p:spPr>
          <a:xfrm>
            <a:off x="3782110" y="3918674"/>
            <a:ext cx="13665" cy="14693"/>
          </a:xfrm>
          <a:prstGeom prst="rect">
            <a:avLst/>
          </a:prstGeom>
          <a:blipFill>
            <a:blip r:embed="rId1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8" name="object 1828"/>
          <p:cNvSpPr/>
          <p:nvPr/>
        </p:nvSpPr>
        <p:spPr>
          <a:xfrm>
            <a:off x="3611326" y="4010487"/>
            <a:ext cx="45295" cy="46705"/>
          </a:xfrm>
          <a:prstGeom prst="rect">
            <a:avLst/>
          </a:prstGeom>
          <a:blipFill>
            <a:blip r:embed="rId1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9" name="object 1829"/>
          <p:cNvSpPr/>
          <p:nvPr/>
        </p:nvSpPr>
        <p:spPr>
          <a:xfrm>
            <a:off x="3857105" y="3352028"/>
            <a:ext cx="43623" cy="45327"/>
          </a:xfrm>
          <a:prstGeom prst="rect">
            <a:avLst/>
          </a:prstGeom>
          <a:blipFill>
            <a:blip r:embed="rId1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0" name="object 1830"/>
          <p:cNvSpPr/>
          <p:nvPr/>
        </p:nvSpPr>
        <p:spPr>
          <a:xfrm>
            <a:off x="3775378" y="3338305"/>
            <a:ext cx="43626" cy="45558"/>
          </a:xfrm>
          <a:prstGeom prst="rect">
            <a:avLst/>
          </a:prstGeom>
          <a:blipFill>
            <a:blip r:embed="rId1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1" name="object 1831"/>
          <p:cNvSpPr/>
          <p:nvPr/>
        </p:nvSpPr>
        <p:spPr>
          <a:xfrm>
            <a:off x="3967912" y="3162008"/>
            <a:ext cx="49948" cy="53487"/>
          </a:xfrm>
          <a:prstGeom prst="rect">
            <a:avLst/>
          </a:prstGeom>
          <a:blipFill>
            <a:blip r:embed="rId1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2" name="object 1832"/>
          <p:cNvSpPr/>
          <p:nvPr/>
        </p:nvSpPr>
        <p:spPr>
          <a:xfrm>
            <a:off x="3928402" y="3555936"/>
            <a:ext cx="20574" cy="22453"/>
          </a:xfrm>
          <a:prstGeom prst="rect">
            <a:avLst/>
          </a:prstGeom>
          <a:blipFill>
            <a:blip r:embed="rId1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3" name="object 1833"/>
          <p:cNvSpPr/>
          <p:nvPr/>
        </p:nvSpPr>
        <p:spPr>
          <a:xfrm>
            <a:off x="3991401" y="3579169"/>
            <a:ext cx="51148" cy="53880"/>
          </a:xfrm>
          <a:prstGeom prst="rect">
            <a:avLst/>
          </a:prstGeom>
          <a:blipFill>
            <a:blip r:embed="rId1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4" name="object 1834"/>
          <p:cNvSpPr/>
          <p:nvPr/>
        </p:nvSpPr>
        <p:spPr>
          <a:xfrm>
            <a:off x="4433141" y="3672720"/>
            <a:ext cx="42998" cy="45203"/>
          </a:xfrm>
          <a:prstGeom prst="rect">
            <a:avLst/>
          </a:prstGeom>
          <a:blipFill>
            <a:blip r:embed="rId1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5" name="object 1835"/>
          <p:cNvSpPr/>
          <p:nvPr/>
        </p:nvSpPr>
        <p:spPr>
          <a:xfrm>
            <a:off x="5309459" y="3257138"/>
            <a:ext cx="51693" cy="54848"/>
          </a:xfrm>
          <a:prstGeom prst="rect">
            <a:avLst/>
          </a:prstGeom>
          <a:blipFill>
            <a:blip r:embed="rId1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6" name="object 1836"/>
          <p:cNvSpPr/>
          <p:nvPr/>
        </p:nvSpPr>
        <p:spPr>
          <a:xfrm>
            <a:off x="5170586" y="2826108"/>
            <a:ext cx="51678" cy="54691"/>
          </a:xfrm>
          <a:prstGeom prst="rect">
            <a:avLst/>
          </a:prstGeom>
          <a:blipFill>
            <a:blip r:embed="rId1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7" name="object 1837"/>
          <p:cNvSpPr/>
          <p:nvPr/>
        </p:nvSpPr>
        <p:spPr>
          <a:xfrm>
            <a:off x="6307277" y="3307956"/>
            <a:ext cx="30797" cy="33502"/>
          </a:xfrm>
          <a:prstGeom prst="rect">
            <a:avLst/>
          </a:prstGeom>
          <a:blipFill>
            <a:blip r:embed="rId1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8" name="object 1838"/>
          <p:cNvSpPr/>
          <p:nvPr/>
        </p:nvSpPr>
        <p:spPr>
          <a:xfrm>
            <a:off x="6595629" y="3616564"/>
            <a:ext cx="44171" cy="46248"/>
          </a:xfrm>
          <a:prstGeom prst="rect">
            <a:avLst/>
          </a:prstGeom>
          <a:blipFill>
            <a:blip r:embed="rId1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9" name="object 1839"/>
          <p:cNvSpPr/>
          <p:nvPr/>
        </p:nvSpPr>
        <p:spPr>
          <a:xfrm>
            <a:off x="6481714" y="3835647"/>
            <a:ext cx="36839" cy="40416"/>
          </a:xfrm>
          <a:prstGeom prst="rect">
            <a:avLst/>
          </a:prstGeom>
          <a:blipFill>
            <a:blip r:embed="rId1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0" name="object 1840"/>
          <p:cNvSpPr/>
          <p:nvPr/>
        </p:nvSpPr>
        <p:spPr>
          <a:xfrm>
            <a:off x="7129481" y="3729802"/>
            <a:ext cx="44290" cy="46357"/>
          </a:xfrm>
          <a:prstGeom prst="rect">
            <a:avLst/>
          </a:prstGeom>
          <a:blipFill>
            <a:blip r:embed="rId1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1" name="object 1841"/>
          <p:cNvSpPr/>
          <p:nvPr/>
        </p:nvSpPr>
        <p:spPr>
          <a:xfrm>
            <a:off x="7106467" y="2970533"/>
            <a:ext cx="50986" cy="53928"/>
          </a:xfrm>
          <a:prstGeom prst="rect">
            <a:avLst/>
          </a:prstGeom>
          <a:blipFill>
            <a:blip r:embed="rId1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2" name="object 1842"/>
          <p:cNvSpPr/>
          <p:nvPr/>
        </p:nvSpPr>
        <p:spPr>
          <a:xfrm>
            <a:off x="7107821" y="2767114"/>
            <a:ext cx="14033" cy="15011"/>
          </a:xfrm>
          <a:prstGeom prst="rect">
            <a:avLst/>
          </a:prstGeom>
          <a:blipFill>
            <a:blip r:embed="rId1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3" name="object 1843"/>
          <p:cNvSpPr/>
          <p:nvPr/>
        </p:nvSpPr>
        <p:spPr>
          <a:xfrm>
            <a:off x="6941177" y="2701379"/>
            <a:ext cx="44216" cy="46371"/>
          </a:xfrm>
          <a:prstGeom prst="rect">
            <a:avLst/>
          </a:prstGeom>
          <a:blipFill>
            <a:blip r:embed="rId1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4" name="object 1844"/>
          <p:cNvSpPr/>
          <p:nvPr/>
        </p:nvSpPr>
        <p:spPr>
          <a:xfrm>
            <a:off x="5867693" y="3176390"/>
            <a:ext cx="66939" cy="71474"/>
          </a:xfrm>
          <a:prstGeom prst="rect">
            <a:avLst/>
          </a:prstGeom>
          <a:blipFill>
            <a:blip r:embed="rId1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5" name="object 1845"/>
          <p:cNvSpPr/>
          <p:nvPr/>
        </p:nvSpPr>
        <p:spPr>
          <a:xfrm>
            <a:off x="6304017" y="3218942"/>
            <a:ext cx="59584" cy="63298"/>
          </a:xfrm>
          <a:prstGeom prst="rect">
            <a:avLst/>
          </a:prstGeom>
          <a:blipFill>
            <a:blip r:embed="rId1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6" name="object 1846"/>
          <p:cNvSpPr/>
          <p:nvPr/>
        </p:nvSpPr>
        <p:spPr>
          <a:xfrm>
            <a:off x="6251848" y="3393357"/>
            <a:ext cx="67684" cy="72331"/>
          </a:xfrm>
          <a:prstGeom prst="rect">
            <a:avLst/>
          </a:prstGeom>
          <a:blipFill>
            <a:blip r:embed="rId1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7" name="object 1847"/>
          <p:cNvSpPr/>
          <p:nvPr/>
        </p:nvSpPr>
        <p:spPr>
          <a:xfrm>
            <a:off x="6298424" y="2867605"/>
            <a:ext cx="33935" cy="35888"/>
          </a:xfrm>
          <a:prstGeom prst="rect">
            <a:avLst/>
          </a:prstGeom>
          <a:blipFill>
            <a:blip r:embed="rId1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8" name="object 1848"/>
          <p:cNvSpPr/>
          <p:nvPr/>
        </p:nvSpPr>
        <p:spPr>
          <a:xfrm>
            <a:off x="5809917" y="2975364"/>
            <a:ext cx="58384" cy="59450"/>
          </a:xfrm>
          <a:prstGeom prst="rect">
            <a:avLst/>
          </a:prstGeom>
          <a:blipFill>
            <a:blip r:embed="rId1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9" name="object 1849"/>
          <p:cNvSpPr/>
          <p:nvPr/>
        </p:nvSpPr>
        <p:spPr>
          <a:xfrm>
            <a:off x="6769754" y="3028063"/>
            <a:ext cx="50666" cy="53672"/>
          </a:xfrm>
          <a:prstGeom prst="rect">
            <a:avLst/>
          </a:prstGeom>
          <a:blipFill>
            <a:blip r:embed="rId1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0" name="object 1850"/>
          <p:cNvSpPr/>
          <p:nvPr/>
        </p:nvSpPr>
        <p:spPr>
          <a:xfrm>
            <a:off x="6625196" y="3067393"/>
            <a:ext cx="22758" cy="24676"/>
          </a:xfrm>
          <a:prstGeom prst="rect">
            <a:avLst/>
          </a:prstGeom>
          <a:blipFill>
            <a:blip r:embed="rId1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1" name="object 1851"/>
          <p:cNvSpPr/>
          <p:nvPr/>
        </p:nvSpPr>
        <p:spPr>
          <a:xfrm>
            <a:off x="6782417" y="3206505"/>
            <a:ext cx="35348" cy="36996"/>
          </a:xfrm>
          <a:prstGeom prst="rect">
            <a:avLst/>
          </a:prstGeom>
          <a:blipFill>
            <a:blip r:embed="rId1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2" name="object 1852"/>
          <p:cNvSpPr/>
          <p:nvPr/>
        </p:nvSpPr>
        <p:spPr>
          <a:xfrm>
            <a:off x="6844103" y="3581173"/>
            <a:ext cx="59921" cy="63644"/>
          </a:xfrm>
          <a:prstGeom prst="rect">
            <a:avLst/>
          </a:prstGeom>
          <a:blipFill>
            <a:blip r:embed="rId1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3" name="object 1853"/>
          <p:cNvSpPr/>
          <p:nvPr/>
        </p:nvSpPr>
        <p:spPr>
          <a:xfrm>
            <a:off x="6734433" y="3968240"/>
            <a:ext cx="51684" cy="54731"/>
          </a:xfrm>
          <a:prstGeom prst="rect">
            <a:avLst/>
          </a:prstGeom>
          <a:blipFill>
            <a:blip r:embed="rId1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4" name="object 1854"/>
          <p:cNvSpPr/>
          <p:nvPr/>
        </p:nvSpPr>
        <p:spPr>
          <a:xfrm>
            <a:off x="6715823" y="3505695"/>
            <a:ext cx="27990" cy="30314"/>
          </a:xfrm>
          <a:prstGeom prst="rect">
            <a:avLst/>
          </a:prstGeom>
          <a:blipFill>
            <a:blip r:embed="rId1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5" name="object 1855"/>
          <p:cNvSpPr/>
          <p:nvPr/>
        </p:nvSpPr>
        <p:spPr>
          <a:xfrm>
            <a:off x="6499779" y="3298477"/>
            <a:ext cx="59491" cy="63193"/>
          </a:xfrm>
          <a:prstGeom prst="rect">
            <a:avLst/>
          </a:prstGeom>
          <a:blipFill>
            <a:blip r:embed="rId1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6" name="object 1856"/>
          <p:cNvSpPr/>
          <p:nvPr/>
        </p:nvSpPr>
        <p:spPr>
          <a:xfrm>
            <a:off x="6666857" y="3041969"/>
            <a:ext cx="58871" cy="59733"/>
          </a:xfrm>
          <a:prstGeom prst="rect">
            <a:avLst/>
          </a:prstGeom>
          <a:blipFill>
            <a:blip r:embed="rId1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7" name="object 1857"/>
          <p:cNvSpPr/>
          <p:nvPr/>
        </p:nvSpPr>
        <p:spPr>
          <a:xfrm>
            <a:off x="6974904" y="2943646"/>
            <a:ext cx="38238" cy="41251"/>
          </a:xfrm>
          <a:prstGeom prst="rect">
            <a:avLst/>
          </a:prstGeom>
          <a:blipFill>
            <a:blip r:embed="rId1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8" name="object 1858"/>
          <p:cNvSpPr/>
          <p:nvPr/>
        </p:nvSpPr>
        <p:spPr>
          <a:xfrm>
            <a:off x="7097816" y="3149748"/>
            <a:ext cx="32941" cy="35239"/>
          </a:xfrm>
          <a:prstGeom prst="rect">
            <a:avLst/>
          </a:prstGeom>
          <a:blipFill>
            <a:blip r:embed="rId1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9" name="object 1859"/>
          <p:cNvSpPr/>
          <p:nvPr/>
        </p:nvSpPr>
        <p:spPr>
          <a:xfrm>
            <a:off x="7075212" y="3329167"/>
            <a:ext cx="67216" cy="71735"/>
          </a:xfrm>
          <a:prstGeom prst="rect">
            <a:avLst/>
          </a:prstGeom>
          <a:blipFill>
            <a:blip r:embed="rId1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0" name="object 1860"/>
          <p:cNvSpPr/>
          <p:nvPr/>
        </p:nvSpPr>
        <p:spPr>
          <a:xfrm>
            <a:off x="7223485" y="3378609"/>
            <a:ext cx="62339" cy="65151"/>
          </a:xfrm>
          <a:prstGeom prst="rect">
            <a:avLst/>
          </a:prstGeom>
          <a:blipFill>
            <a:blip r:embed="rId1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1" name="object 1861"/>
          <p:cNvSpPr/>
          <p:nvPr/>
        </p:nvSpPr>
        <p:spPr>
          <a:xfrm>
            <a:off x="7455230" y="3663099"/>
            <a:ext cx="27698" cy="29375"/>
          </a:xfrm>
          <a:prstGeom prst="rect">
            <a:avLst/>
          </a:prstGeom>
          <a:blipFill>
            <a:blip r:embed="rId1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2" name="object 1862"/>
          <p:cNvSpPr/>
          <p:nvPr/>
        </p:nvSpPr>
        <p:spPr>
          <a:xfrm>
            <a:off x="7277506" y="3205286"/>
            <a:ext cx="34442" cy="35832"/>
          </a:xfrm>
          <a:prstGeom prst="rect">
            <a:avLst/>
          </a:prstGeom>
          <a:blipFill>
            <a:blip r:embed="rId1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3" name="object 1863"/>
          <p:cNvSpPr/>
          <p:nvPr/>
        </p:nvSpPr>
        <p:spPr>
          <a:xfrm>
            <a:off x="7155675" y="3083522"/>
            <a:ext cx="22733" cy="24511"/>
          </a:xfrm>
          <a:prstGeom prst="rect">
            <a:avLst/>
          </a:prstGeom>
          <a:blipFill>
            <a:blip r:embed="rId1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4" name="object 1864"/>
          <p:cNvSpPr/>
          <p:nvPr/>
        </p:nvSpPr>
        <p:spPr>
          <a:xfrm>
            <a:off x="7211450" y="2900236"/>
            <a:ext cx="64899" cy="69919"/>
          </a:xfrm>
          <a:prstGeom prst="rect">
            <a:avLst/>
          </a:prstGeom>
          <a:blipFill>
            <a:blip r:embed="rId1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5" name="object 1865"/>
          <p:cNvSpPr/>
          <p:nvPr/>
        </p:nvSpPr>
        <p:spPr>
          <a:xfrm>
            <a:off x="7544450" y="2986237"/>
            <a:ext cx="46022" cy="47068"/>
          </a:xfrm>
          <a:prstGeom prst="rect">
            <a:avLst/>
          </a:prstGeom>
          <a:blipFill>
            <a:blip r:embed="rId1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6" name="object 1866"/>
          <p:cNvSpPr/>
          <p:nvPr/>
        </p:nvSpPr>
        <p:spPr>
          <a:xfrm>
            <a:off x="7662845" y="3051887"/>
            <a:ext cx="35742" cy="37074"/>
          </a:xfrm>
          <a:prstGeom prst="rect">
            <a:avLst/>
          </a:prstGeom>
          <a:blipFill>
            <a:blip r:embed="rId1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7" name="object 1867"/>
          <p:cNvSpPr/>
          <p:nvPr/>
        </p:nvSpPr>
        <p:spPr>
          <a:xfrm>
            <a:off x="7788583" y="3397487"/>
            <a:ext cx="59673" cy="63488"/>
          </a:xfrm>
          <a:prstGeom prst="rect">
            <a:avLst/>
          </a:prstGeom>
          <a:blipFill>
            <a:blip r:embed="rId1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8" name="object 1868"/>
          <p:cNvSpPr/>
          <p:nvPr/>
        </p:nvSpPr>
        <p:spPr>
          <a:xfrm>
            <a:off x="8096327" y="3261944"/>
            <a:ext cx="41693" cy="40605"/>
          </a:xfrm>
          <a:prstGeom prst="rect">
            <a:avLst/>
          </a:prstGeom>
          <a:blipFill>
            <a:blip r:embed="rId1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9" name="object 1869"/>
          <p:cNvSpPr/>
          <p:nvPr/>
        </p:nvSpPr>
        <p:spPr>
          <a:xfrm>
            <a:off x="8049882" y="3214700"/>
            <a:ext cx="14744" cy="15963"/>
          </a:xfrm>
          <a:prstGeom prst="rect">
            <a:avLst/>
          </a:prstGeom>
          <a:blipFill>
            <a:blip r:embed="rId1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0" name="object 1870"/>
          <p:cNvSpPr/>
          <p:nvPr/>
        </p:nvSpPr>
        <p:spPr>
          <a:xfrm>
            <a:off x="8351913" y="2864917"/>
            <a:ext cx="20561" cy="22009"/>
          </a:xfrm>
          <a:prstGeom prst="rect">
            <a:avLst/>
          </a:prstGeom>
          <a:blipFill>
            <a:blip r:embed="rId1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1" name="object 1871"/>
          <p:cNvSpPr/>
          <p:nvPr/>
        </p:nvSpPr>
        <p:spPr>
          <a:xfrm>
            <a:off x="8328384" y="2988455"/>
            <a:ext cx="42617" cy="41897"/>
          </a:xfrm>
          <a:prstGeom prst="rect">
            <a:avLst/>
          </a:prstGeom>
          <a:blipFill>
            <a:blip r:embed="rId1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2" name="object 1872"/>
          <p:cNvSpPr/>
          <p:nvPr/>
        </p:nvSpPr>
        <p:spPr>
          <a:xfrm>
            <a:off x="8241893" y="2737244"/>
            <a:ext cx="27000" cy="29235"/>
          </a:xfrm>
          <a:prstGeom prst="rect">
            <a:avLst/>
          </a:prstGeom>
          <a:blipFill>
            <a:blip r:embed="rId1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3" name="object 1873"/>
          <p:cNvSpPr/>
          <p:nvPr/>
        </p:nvSpPr>
        <p:spPr>
          <a:xfrm>
            <a:off x="7854670" y="3077210"/>
            <a:ext cx="29641" cy="32042"/>
          </a:xfrm>
          <a:prstGeom prst="rect">
            <a:avLst/>
          </a:prstGeom>
          <a:blipFill>
            <a:blip r:embed="rId1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4" name="object 1874"/>
          <p:cNvSpPr/>
          <p:nvPr/>
        </p:nvSpPr>
        <p:spPr>
          <a:xfrm>
            <a:off x="8342426" y="2961995"/>
            <a:ext cx="19380" cy="20675"/>
          </a:xfrm>
          <a:prstGeom prst="rect">
            <a:avLst/>
          </a:prstGeom>
          <a:blipFill>
            <a:blip r:embed="rId1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5" name="object 1875"/>
          <p:cNvSpPr/>
          <p:nvPr/>
        </p:nvSpPr>
        <p:spPr>
          <a:xfrm>
            <a:off x="8765540" y="3080207"/>
            <a:ext cx="13969" cy="15189"/>
          </a:xfrm>
          <a:prstGeom prst="rect">
            <a:avLst/>
          </a:prstGeom>
          <a:blipFill>
            <a:blip r:embed="rId1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6" name="object 1876"/>
          <p:cNvSpPr/>
          <p:nvPr/>
        </p:nvSpPr>
        <p:spPr>
          <a:xfrm>
            <a:off x="8753317" y="3172354"/>
            <a:ext cx="33673" cy="35713"/>
          </a:xfrm>
          <a:prstGeom prst="rect">
            <a:avLst/>
          </a:prstGeom>
          <a:blipFill>
            <a:blip r:embed="rId1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7" name="object 1877"/>
          <p:cNvSpPr/>
          <p:nvPr/>
        </p:nvSpPr>
        <p:spPr>
          <a:xfrm>
            <a:off x="8744836" y="3355184"/>
            <a:ext cx="51919" cy="54984"/>
          </a:xfrm>
          <a:prstGeom prst="rect">
            <a:avLst/>
          </a:prstGeom>
          <a:blipFill>
            <a:blip r:embed="rId1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8" name="object 1878"/>
          <p:cNvSpPr/>
          <p:nvPr/>
        </p:nvSpPr>
        <p:spPr>
          <a:xfrm>
            <a:off x="8518238" y="3866361"/>
            <a:ext cx="34119" cy="36163"/>
          </a:xfrm>
          <a:prstGeom prst="rect">
            <a:avLst/>
          </a:prstGeom>
          <a:blipFill>
            <a:blip r:embed="rId1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9" name="object 1879"/>
          <p:cNvSpPr/>
          <p:nvPr/>
        </p:nvSpPr>
        <p:spPr>
          <a:xfrm>
            <a:off x="7674024" y="3895506"/>
            <a:ext cx="42762" cy="41933"/>
          </a:xfrm>
          <a:prstGeom prst="rect">
            <a:avLst/>
          </a:prstGeom>
          <a:blipFill>
            <a:blip r:embed="rId1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0" name="object 1880"/>
          <p:cNvSpPr/>
          <p:nvPr/>
        </p:nvSpPr>
        <p:spPr>
          <a:xfrm>
            <a:off x="7052259" y="3767087"/>
            <a:ext cx="10325" cy="11239"/>
          </a:xfrm>
          <a:custGeom>
            <a:avLst/>
            <a:gdLst/>
            <a:ahLst/>
            <a:cxnLst/>
            <a:rect l="l" t="t" r="r" b="b"/>
            <a:pathLst>
              <a:path w="10325" h="11239">
                <a:moveTo>
                  <a:pt x="7264" y="0"/>
                </a:moveTo>
                <a:lnTo>
                  <a:pt x="4495" y="495"/>
                </a:lnTo>
                <a:lnTo>
                  <a:pt x="2019" y="635"/>
                </a:lnTo>
                <a:lnTo>
                  <a:pt x="0" y="3327"/>
                </a:lnTo>
                <a:lnTo>
                  <a:pt x="292" y="6184"/>
                </a:lnTo>
                <a:lnTo>
                  <a:pt x="723" y="9004"/>
                </a:lnTo>
                <a:lnTo>
                  <a:pt x="3060" y="11239"/>
                </a:lnTo>
                <a:lnTo>
                  <a:pt x="5664" y="10731"/>
                </a:lnTo>
                <a:lnTo>
                  <a:pt x="8445" y="10591"/>
                </a:lnTo>
                <a:lnTo>
                  <a:pt x="10325" y="7912"/>
                </a:lnTo>
                <a:lnTo>
                  <a:pt x="9905" y="5054"/>
                </a:lnTo>
                <a:lnTo>
                  <a:pt x="9778" y="2044"/>
                </a:lnTo>
                <a:lnTo>
                  <a:pt x="72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1" name="object 1881"/>
          <p:cNvSpPr/>
          <p:nvPr/>
        </p:nvSpPr>
        <p:spPr>
          <a:xfrm>
            <a:off x="6163399" y="3686149"/>
            <a:ext cx="34619" cy="36153"/>
          </a:xfrm>
          <a:prstGeom prst="rect">
            <a:avLst/>
          </a:prstGeom>
          <a:blipFill>
            <a:blip r:embed="rId1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2" name="object 1882"/>
          <p:cNvSpPr/>
          <p:nvPr/>
        </p:nvSpPr>
        <p:spPr>
          <a:xfrm>
            <a:off x="6135280" y="3983609"/>
            <a:ext cx="31508" cy="34137"/>
          </a:xfrm>
          <a:prstGeom prst="rect">
            <a:avLst/>
          </a:prstGeom>
          <a:blipFill>
            <a:blip r:embed="rId1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3" name="object 1883"/>
          <p:cNvSpPr/>
          <p:nvPr/>
        </p:nvSpPr>
        <p:spPr>
          <a:xfrm>
            <a:off x="5796648" y="4011295"/>
            <a:ext cx="16776" cy="17995"/>
          </a:xfrm>
          <a:prstGeom prst="rect">
            <a:avLst/>
          </a:prstGeom>
          <a:blipFill>
            <a:blip r:embed="rId1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4" name="object 1884"/>
          <p:cNvSpPr/>
          <p:nvPr/>
        </p:nvSpPr>
        <p:spPr>
          <a:xfrm>
            <a:off x="5742306" y="3536534"/>
            <a:ext cx="43674" cy="45744"/>
          </a:xfrm>
          <a:prstGeom prst="rect">
            <a:avLst/>
          </a:prstGeom>
          <a:blipFill>
            <a:blip r:embed="rId1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5" name="object 1885"/>
          <p:cNvSpPr/>
          <p:nvPr/>
        </p:nvSpPr>
        <p:spPr>
          <a:xfrm>
            <a:off x="5798121" y="3120174"/>
            <a:ext cx="13677" cy="15189"/>
          </a:xfrm>
          <a:prstGeom prst="rect">
            <a:avLst/>
          </a:prstGeom>
          <a:blipFill>
            <a:blip r:embed="rId1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6" name="object 1886"/>
          <p:cNvSpPr/>
          <p:nvPr/>
        </p:nvSpPr>
        <p:spPr>
          <a:xfrm>
            <a:off x="6040297" y="3145638"/>
            <a:ext cx="17360" cy="19138"/>
          </a:xfrm>
          <a:prstGeom prst="rect">
            <a:avLst/>
          </a:prstGeom>
          <a:blipFill>
            <a:blip r:embed="rId1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7" name="object 1887"/>
          <p:cNvSpPr/>
          <p:nvPr/>
        </p:nvSpPr>
        <p:spPr>
          <a:xfrm>
            <a:off x="6896417" y="3334055"/>
            <a:ext cx="32994" cy="35547"/>
          </a:xfrm>
          <a:prstGeom prst="rect">
            <a:avLst/>
          </a:prstGeom>
          <a:blipFill>
            <a:blip r:embed="rId1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8" name="object 1888"/>
          <p:cNvSpPr/>
          <p:nvPr/>
        </p:nvSpPr>
        <p:spPr>
          <a:xfrm>
            <a:off x="7099589" y="2849144"/>
            <a:ext cx="35650" cy="37049"/>
          </a:xfrm>
          <a:prstGeom prst="rect">
            <a:avLst/>
          </a:prstGeom>
          <a:blipFill>
            <a:blip r:embed="rId1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9" name="object 1889"/>
          <p:cNvSpPr/>
          <p:nvPr/>
        </p:nvSpPr>
        <p:spPr>
          <a:xfrm>
            <a:off x="7189955" y="3749192"/>
            <a:ext cx="45081" cy="46766"/>
          </a:xfrm>
          <a:prstGeom prst="rect">
            <a:avLst/>
          </a:prstGeom>
          <a:blipFill>
            <a:blip r:embed="rId1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0" name="object 1890"/>
          <p:cNvSpPr/>
          <p:nvPr/>
        </p:nvSpPr>
        <p:spPr>
          <a:xfrm>
            <a:off x="7156144" y="3746534"/>
            <a:ext cx="45200" cy="46639"/>
          </a:xfrm>
          <a:prstGeom prst="rect">
            <a:avLst/>
          </a:prstGeom>
          <a:blipFill>
            <a:blip r:embed="rId1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1" name="object 1891"/>
          <p:cNvSpPr/>
          <p:nvPr/>
        </p:nvSpPr>
        <p:spPr>
          <a:xfrm>
            <a:off x="7308804" y="3822087"/>
            <a:ext cx="35669" cy="37396"/>
          </a:xfrm>
          <a:prstGeom prst="rect">
            <a:avLst/>
          </a:prstGeom>
          <a:blipFill>
            <a:blip r:embed="rId1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2" name="object 1892"/>
          <p:cNvSpPr/>
          <p:nvPr/>
        </p:nvSpPr>
        <p:spPr>
          <a:xfrm>
            <a:off x="7967154" y="3659606"/>
            <a:ext cx="19850" cy="21183"/>
          </a:xfrm>
          <a:prstGeom prst="rect">
            <a:avLst/>
          </a:prstGeom>
          <a:blipFill>
            <a:blip r:embed="rId1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3" name="object 1893"/>
          <p:cNvSpPr/>
          <p:nvPr/>
        </p:nvSpPr>
        <p:spPr>
          <a:xfrm>
            <a:off x="7798930" y="3155277"/>
            <a:ext cx="23215" cy="24955"/>
          </a:xfrm>
          <a:prstGeom prst="rect">
            <a:avLst/>
          </a:prstGeom>
          <a:blipFill>
            <a:blip r:embed="rId1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4" name="object 1894"/>
          <p:cNvSpPr/>
          <p:nvPr/>
        </p:nvSpPr>
        <p:spPr>
          <a:xfrm>
            <a:off x="7748473" y="3002915"/>
            <a:ext cx="10375" cy="11226"/>
          </a:xfrm>
          <a:prstGeom prst="rect">
            <a:avLst/>
          </a:prstGeom>
          <a:blipFill>
            <a:blip r:embed="rId1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5" name="object 1895"/>
          <p:cNvSpPr/>
          <p:nvPr/>
        </p:nvSpPr>
        <p:spPr>
          <a:xfrm>
            <a:off x="8081974" y="3441814"/>
            <a:ext cx="11099" cy="12319"/>
          </a:xfrm>
          <a:prstGeom prst="rect">
            <a:avLst/>
          </a:prstGeom>
          <a:blipFill>
            <a:blip r:embed="rId1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6" name="object 1896"/>
          <p:cNvSpPr/>
          <p:nvPr/>
        </p:nvSpPr>
        <p:spPr>
          <a:xfrm>
            <a:off x="8238413" y="3618040"/>
            <a:ext cx="17043" cy="18326"/>
          </a:xfrm>
          <a:prstGeom prst="rect">
            <a:avLst/>
          </a:prstGeom>
          <a:blipFill>
            <a:blip r:embed="rId1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7" name="object 1897"/>
          <p:cNvSpPr/>
          <p:nvPr/>
        </p:nvSpPr>
        <p:spPr>
          <a:xfrm>
            <a:off x="8349385" y="3660534"/>
            <a:ext cx="34176" cy="36125"/>
          </a:xfrm>
          <a:prstGeom prst="rect">
            <a:avLst/>
          </a:prstGeom>
          <a:blipFill>
            <a:blip r:embed="rId1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8" name="object 1898"/>
          <p:cNvSpPr/>
          <p:nvPr/>
        </p:nvSpPr>
        <p:spPr>
          <a:xfrm>
            <a:off x="8778087" y="3789858"/>
            <a:ext cx="33235" cy="36194"/>
          </a:xfrm>
          <a:prstGeom prst="rect">
            <a:avLst/>
          </a:prstGeom>
          <a:blipFill>
            <a:blip r:embed="rId1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9" name="object 1899"/>
          <p:cNvSpPr/>
          <p:nvPr/>
        </p:nvSpPr>
        <p:spPr>
          <a:xfrm>
            <a:off x="9126626" y="3654412"/>
            <a:ext cx="30213" cy="32880"/>
          </a:xfrm>
          <a:prstGeom prst="rect">
            <a:avLst/>
          </a:prstGeom>
          <a:blipFill>
            <a:blip r:embed="rId1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0" name="object 1900"/>
          <p:cNvSpPr/>
          <p:nvPr/>
        </p:nvSpPr>
        <p:spPr>
          <a:xfrm>
            <a:off x="9335190" y="3268938"/>
            <a:ext cx="43543" cy="45553"/>
          </a:xfrm>
          <a:prstGeom prst="rect">
            <a:avLst/>
          </a:prstGeom>
          <a:blipFill>
            <a:blip r:embed="rId1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1" name="object 1901"/>
          <p:cNvSpPr/>
          <p:nvPr/>
        </p:nvSpPr>
        <p:spPr>
          <a:xfrm>
            <a:off x="9012939" y="2691104"/>
            <a:ext cx="58226" cy="59315"/>
          </a:xfrm>
          <a:prstGeom prst="rect">
            <a:avLst/>
          </a:prstGeom>
          <a:blipFill>
            <a:blip r:embed="rId1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2" name="object 1902"/>
          <p:cNvSpPr/>
          <p:nvPr/>
        </p:nvSpPr>
        <p:spPr>
          <a:xfrm>
            <a:off x="9380413" y="2614410"/>
            <a:ext cx="41221" cy="40176"/>
          </a:xfrm>
          <a:prstGeom prst="rect">
            <a:avLst/>
          </a:prstGeom>
          <a:blipFill>
            <a:blip r:embed="rId1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3" name="object 1903"/>
          <p:cNvSpPr/>
          <p:nvPr/>
        </p:nvSpPr>
        <p:spPr>
          <a:xfrm>
            <a:off x="9518922" y="2944584"/>
            <a:ext cx="34449" cy="36007"/>
          </a:xfrm>
          <a:prstGeom prst="rect">
            <a:avLst/>
          </a:prstGeom>
          <a:blipFill>
            <a:blip r:embed="rId1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4" name="object 1904"/>
          <p:cNvSpPr/>
          <p:nvPr/>
        </p:nvSpPr>
        <p:spPr>
          <a:xfrm>
            <a:off x="9656660" y="3594494"/>
            <a:ext cx="12992" cy="14084"/>
          </a:xfrm>
          <a:prstGeom prst="rect">
            <a:avLst/>
          </a:prstGeom>
          <a:blipFill>
            <a:blip r:embed="rId1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5" name="object 1905"/>
          <p:cNvSpPr/>
          <p:nvPr/>
        </p:nvSpPr>
        <p:spPr>
          <a:xfrm>
            <a:off x="9700461" y="3652356"/>
            <a:ext cx="48705" cy="52813"/>
          </a:xfrm>
          <a:prstGeom prst="rect">
            <a:avLst/>
          </a:prstGeom>
          <a:blipFill>
            <a:blip r:embed="rId1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6" name="object 1906"/>
          <p:cNvSpPr/>
          <p:nvPr/>
        </p:nvSpPr>
        <p:spPr>
          <a:xfrm>
            <a:off x="9859479" y="4059491"/>
            <a:ext cx="27990" cy="30632"/>
          </a:xfrm>
          <a:prstGeom prst="rect">
            <a:avLst/>
          </a:prstGeom>
          <a:blipFill>
            <a:blip r:embed="rId1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7" name="object 1907"/>
          <p:cNvSpPr/>
          <p:nvPr/>
        </p:nvSpPr>
        <p:spPr>
          <a:xfrm>
            <a:off x="9055938" y="3761406"/>
            <a:ext cx="34784" cy="36251"/>
          </a:xfrm>
          <a:prstGeom prst="rect">
            <a:avLst/>
          </a:prstGeom>
          <a:blipFill>
            <a:blip r:embed="rId1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8" name="object 1908"/>
          <p:cNvSpPr/>
          <p:nvPr/>
        </p:nvSpPr>
        <p:spPr>
          <a:xfrm>
            <a:off x="8643848" y="3449904"/>
            <a:ext cx="13690" cy="14503"/>
          </a:xfrm>
          <a:prstGeom prst="rect">
            <a:avLst/>
          </a:prstGeom>
          <a:blipFill>
            <a:blip r:embed="rId1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9" name="object 1909"/>
          <p:cNvSpPr/>
          <p:nvPr/>
        </p:nvSpPr>
        <p:spPr>
          <a:xfrm>
            <a:off x="8296033" y="3002458"/>
            <a:ext cx="13106" cy="14046"/>
          </a:xfrm>
          <a:prstGeom prst="rect">
            <a:avLst/>
          </a:prstGeom>
          <a:blipFill>
            <a:blip r:embed="rId1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0" name="object 1910"/>
          <p:cNvSpPr/>
          <p:nvPr/>
        </p:nvSpPr>
        <p:spPr>
          <a:xfrm>
            <a:off x="8261451" y="2748153"/>
            <a:ext cx="30772" cy="33324"/>
          </a:xfrm>
          <a:prstGeom prst="rect">
            <a:avLst/>
          </a:prstGeom>
          <a:blipFill>
            <a:blip r:embed="rId1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1" name="object 1911"/>
          <p:cNvSpPr/>
          <p:nvPr/>
        </p:nvSpPr>
        <p:spPr>
          <a:xfrm>
            <a:off x="7647655" y="2593958"/>
            <a:ext cx="51516" cy="54573"/>
          </a:xfrm>
          <a:prstGeom prst="rect">
            <a:avLst/>
          </a:prstGeom>
          <a:blipFill>
            <a:blip r:embed="rId1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2" name="object 1912"/>
          <p:cNvSpPr/>
          <p:nvPr/>
        </p:nvSpPr>
        <p:spPr>
          <a:xfrm>
            <a:off x="7287596" y="2829493"/>
            <a:ext cx="44621" cy="46573"/>
          </a:xfrm>
          <a:prstGeom prst="rect">
            <a:avLst/>
          </a:prstGeom>
          <a:blipFill>
            <a:blip r:embed="rId1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3" name="object 1913"/>
          <p:cNvSpPr/>
          <p:nvPr/>
        </p:nvSpPr>
        <p:spPr>
          <a:xfrm>
            <a:off x="6332402" y="2944648"/>
            <a:ext cx="51912" cy="55033"/>
          </a:xfrm>
          <a:prstGeom prst="rect">
            <a:avLst/>
          </a:prstGeom>
          <a:blipFill>
            <a:blip r:embed="rId1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4" name="object 1914"/>
          <p:cNvSpPr/>
          <p:nvPr/>
        </p:nvSpPr>
        <p:spPr>
          <a:xfrm>
            <a:off x="6195669" y="2981084"/>
            <a:ext cx="20269" cy="22466"/>
          </a:xfrm>
          <a:prstGeom prst="rect">
            <a:avLst/>
          </a:prstGeom>
          <a:blipFill>
            <a:blip r:embed="rId1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5" name="object 1915"/>
          <p:cNvSpPr/>
          <p:nvPr/>
        </p:nvSpPr>
        <p:spPr>
          <a:xfrm>
            <a:off x="5952477" y="3231159"/>
            <a:ext cx="24345" cy="26365"/>
          </a:xfrm>
          <a:prstGeom prst="rect">
            <a:avLst/>
          </a:prstGeom>
          <a:blipFill>
            <a:blip r:embed="rId1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6" name="object 1916"/>
          <p:cNvSpPr/>
          <p:nvPr/>
        </p:nvSpPr>
        <p:spPr>
          <a:xfrm>
            <a:off x="5617641" y="3216427"/>
            <a:ext cx="21145" cy="23101"/>
          </a:xfrm>
          <a:prstGeom prst="rect">
            <a:avLst/>
          </a:prstGeom>
          <a:blipFill>
            <a:blip r:embed="rId1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7" name="object 1917"/>
          <p:cNvSpPr/>
          <p:nvPr/>
        </p:nvSpPr>
        <p:spPr>
          <a:xfrm>
            <a:off x="5818975" y="3586759"/>
            <a:ext cx="16916" cy="18326"/>
          </a:xfrm>
          <a:prstGeom prst="rect">
            <a:avLst/>
          </a:prstGeom>
          <a:blipFill>
            <a:blip r:embed="rId1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8" name="object 1918"/>
          <p:cNvSpPr/>
          <p:nvPr/>
        </p:nvSpPr>
        <p:spPr>
          <a:xfrm>
            <a:off x="5871476" y="3656140"/>
            <a:ext cx="20866" cy="22428"/>
          </a:xfrm>
          <a:prstGeom prst="rect">
            <a:avLst/>
          </a:prstGeom>
          <a:blipFill>
            <a:blip r:embed="rId1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9" name="object 1919"/>
          <p:cNvSpPr/>
          <p:nvPr/>
        </p:nvSpPr>
        <p:spPr>
          <a:xfrm>
            <a:off x="6123889" y="3592309"/>
            <a:ext cx="24930" cy="27317"/>
          </a:xfrm>
          <a:prstGeom prst="rect">
            <a:avLst/>
          </a:prstGeom>
          <a:blipFill>
            <a:blip r:embed="rId1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0" name="object 1920"/>
          <p:cNvSpPr/>
          <p:nvPr/>
        </p:nvSpPr>
        <p:spPr>
          <a:xfrm>
            <a:off x="6423483" y="3750005"/>
            <a:ext cx="53198" cy="58603"/>
          </a:xfrm>
          <a:prstGeom prst="rect">
            <a:avLst/>
          </a:prstGeom>
          <a:blipFill>
            <a:blip r:embed="rId1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1" name="object 1921"/>
          <p:cNvSpPr/>
          <p:nvPr/>
        </p:nvSpPr>
        <p:spPr>
          <a:xfrm>
            <a:off x="6635677" y="3758108"/>
            <a:ext cx="45563" cy="52291"/>
          </a:xfrm>
          <a:prstGeom prst="rect">
            <a:avLst/>
          </a:prstGeom>
          <a:blipFill>
            <a:blip r:embed="rId1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2" name="object 1922"/>
          <p:cNvSpPr/>
          <p:nvPr/>
        </p:nvSpPr>
        <p:spPr>
          <a:xfrm>
            <a:off x="6851099" y="3806064"/>
            <a:ext cx="53331" cy="58179"/>
          </a:xfrm>
          <a:prstGeom prst="rect">
            <a:avLst/>
          </a:prstGeom>
          <a:blipFill>
            <a:blip r:embed="rId1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3" name="object 1923"/>
          <p:cNvSpPr/>
          <p:nvPr/>
        </p:nvSpPr>
        <p:spPr>
          <a:xfrm>
            <a:off x="6943232" y="3653475"/>
            <a:ext cx="35912" cy="40381"/>
          </a:xfrm>
          <a:prstGeom prst="rect">
            <a:avLst/>
          </a:prstGeom>
          <a:blipFill>
            <a:blip r:embed="rId1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4" name="object 1924"/>
          <p:cNvSpPr/>
          <p:nvPr/>
        </p:nvSpPr>
        <p:spPr>
          <a:xfrm>
            <a:off x="7101992" y="3680473"/>
            <a:ext cx="28879" cy="31470"/>
          </a:xfrm>
          <a:prstGeom prst="rect">
            <a:avLst/>
          </a:prstGeom>
          <a:blipFill>
            <a:blip r:embed="rId1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5" name="object 1925"/>
          <p:cNvSpPr/>
          <p:nvPr/>
        </p:nvSpPr>
        <p:spPr>
          <a:xfrm>
            <a:off x="7924253" y="3327413"/>
            <a:ext cx="22783" cy="24333"/>
          </a:xfrm>
          <a:prstGeom prst="rect">
            <a:avLst/>
          </a:prstGeom>
          <a:blipFill>
            <a:blip r:embed="rId1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6" name="object 1926"/>
          <p:cNvSpPr/>
          <p:nvPr/>
        </p:nvSpPr>
        <p:spPr>
          <a:xfrm>
            <a:off x="7831373" y="2808722"/>
            <a:ext cx="49434" cy="53353"/>
          </a:xfrm>
          <a:prstGeom prst="rect">
            <a:avLst/>
          </a:prstGeom>
          <a:blipFill>
            <a:blip r:embed="rId1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7" name="object 1927"/>
          <p:cNvSpPr/>
          <p:nvPr/>
        </p:nvSpPr>
        <p:spPr>
          <a:xfrm>
            <a:off x="7733595" y="2774341"/>
            <a:ext cx="50894" cy="53941"/>
          </a:xfrm>
          <a:prstGeom prst="rect">
            <a:avLst/>
          </a:prstGeom>
          <a:blipFill>
            <a:blip r:embed="rId1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8" name="object 1928"/>
          <p:cNvSpPr/>
          <p:nvPr/>
        </p:nvSpPr>
        <p:spPr>
          <a:xfrm>
            <a:off x="8068144" y="2629916"/>
            <a:ext cx="31051" cy="33667"/>
          </a:xfrm>
          <a:prstGeom prst="rect">
            <a:avLst/>
          </a:prstGeom>
          <a:blipFill>
            <a:blip r:embed="rId1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9" name="object 1929"/>
          <p:cNvSpPr/>
          <p:nvPr/>
        </p:nvSpPr>
        <p:spPr>
          <a:xfrm>
            <a:off x="7944093" y="3027194"/>
            <a:ext cx="44803" cy="46702"/>
          </a:xfrm>
          <a:prstGeom prst="rect">
            <a:avLst/>
          </a:prstGeom>
          <a:blipFill>
            <a:blip r:embed="rId1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0" name="object 1930"/>
          <p:cNvSpPr/>
          <p:nvPr/>
        </p:nvSpPr>
        <p:spPr>
          <a:xfrm>
            <a:off x="8060571" y="3274288"/>
            <a:ext cx="37913" cy="41161"/>
          </a:xfrm>
          <a:prstGeom prst="rect">
            <a:avLst/>
          </a:prstGeom>
          <a:blipFill>
            <a:blip r:embed="rId1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1" name="object 1931"/>
          <p:cNvSpPr/>
          <p:nvPr/>
        </p:nvSpPr>
        <p:spPr>
          <a:xfrm>
            <a:off x="8215288" y="3409556"/>
            <a:ext cx="51242" cy="54118"/>
          </a:xfrm>
          <a:prstGeom prst="rect">
            <a:avLst/>
          </a:prstGeom>
          <a:blipFill>
            <a:blip r:embed="rId1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2" name="object 1932"/>
          <p:cNvSpPr/>
          <p:nvPr/>
        </p:nvSpPr>
        <p:spPr>
          <a:xfrm>
            <a:off x="8130247" y="3678274"/>
            <a:ext cx="35940" cy="37369"/>
          </a:xfrm>
          <a:prstGeom prst="rect">
            <a:avLst/>
          </a:prstGeom>
          <a:blipFill>
            <a:blip r:embed="rId1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3" name="object 1933"/>
          <p:cNvSpPr/>
          <p:nvPr/>
        </p:nvSpPr>
        <p:spPr>
          <a:xfrm>
            <a:off x="7393787" y="3142628"/>
            <a:ext cx="12839" cy="13728"/>
          </a:xfrm>
          <a:prstGeom prst="rect">
            <a:avLst/>
          </a:prstGeom>
          <a:blipFill>
            <a:blip r:embed="rId1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4" name="object 1934"/>
          <p:cNvSpPr/>
          <p:nvPr/>
        </p:nvSpPr>
        <p:spPr>
          <a:xfrm>
            <a:off x="7525702" y="3251530"/>
            <a:ext cx="28168" cy="30200"/>
          </a:xfrm>
          <a:prstGeom prst="rect">
            <a:avLst/>
          </a:prstGeom>
          <a:blipFill>
            <a:blip r:embed="rId1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5" name="object 1935"/>
          <p:cNvSpPr/>
          <p:nvPr/>
        </p:nvSpPr>
        <p:spPr>
          <a:xfrm>
            <a:off x="7630489" y="2940774"/>
            <a:ext cx="52019" cy="54956"/>
          </a:xfrm>
          <a:prstGeom prst="rect">
            <a:avLst/>
          </a:prstGeom>
          <a:blipFill>
            <a:blip r:embed="rId1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6" name="object 1936"/>
          <p:cNvSpPr/>
          <p:nvPr/>
        </p:nvSpPr>
        <p:spPr>
          <a:xfrm>
            <a:off x="8251580" y="2894606"/>
            <a:ext cx="44160" cy="46205"/>
          </a:xfrm>
          <a:prstGeom prst="rect">
            <a:avLst/>
          </a:prstGeom>
          <a:blipFill>
            <a:blip r:embed="rId1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7" name="object 1937"/>
          <p:cNvSpPr/>
          <p:nvPr/>
        </p:nvSpPr>
        <p:spPr>
          <a:xfrm>
            <a:off x="7953340" y="3840650"/>
            <a:ext cx="33536" cy="35424"/>
          </a:xfrm>
          <a:prstGeom prst="rect">
            <a:avLst/>
          </a:prstGeom>
          <a:blipFill>
            <a:blip r:embed="rId1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8" name="object 1938"/>
          <p:cNvSpPr/>
          <p:nvPr/>
        </p:nvSpPr>
        <p:spPr>
          <a:xfrm>
            <a:off x="7978812" y="3699628"/>
            <a:ext cx="33464" cy="35814"/>
          </a:xfrm>
          <a:prstGeom prst="rect">
            <a:avLst/>
          </a:prstGeom>
          <a:blipFill>
            <a:blip r:embed="rId1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9" name="object 1939"/>
          <p:cNvSpPr/>
          <p:nvPr/>
        </p:nvSpPr>
        <p:spPr>
          <a:xfrm>
            <a:off x="8425171" y="3869371"/>
            <a:ext cx="32788" cy="35144"/>
          </a:xfrm>
          <a:prstGeom prst="rect">
            <a:avLst/>
          </a:prstGeom>
          <a:blipFill>
            <a:blip r:embed="rId1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0" name="object 1940"/>
          <p:cNvSpPr/>
          <p:nvPr/>
        </p:nvSpPr>
        <p:spPr>
          <a:xfrm>
            <a:off x="8533091" y="3793502"/>
            <a:ext cx="13144" cy="14185"/>
          </a:xfrm>
          <a:prstGeom prst="rect">
            <a:avLst/>
          </a:prstGeom>
          <a:blipFill>
            <a:blip r:embed="rId1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1" name="object 1941"/>
          <p:cNvSpPr/>
          <p:nvPr/>
        </p:nvSpPr>
        <p:spPr>
          <a:xfrm>
            <a:off x="8454911" y="3193059"/>
            <a:ext cx="16903" cy="18630"/>
          </a:xfrm>
          <a:prstGeom prst="rect">
            <a:avLst/>
          </a:prstGeom>
          <a:blipFill>
            <a:blip r:embed="rId1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2" name="object 1942"/>
          <p:cNvSpPr/>
          <p:nvPr/>
        </p:nvSpPr>
        <p:spPr>
          <a:xfrm>
            <a:off x="8041851" y="2643436"/>
            <a:ext cx="35310" cy="36948"/>
          </a:xfrm>
          <a:prstGeom prst="rect">
            <a:avLst/>
          </a:prstGeom>
          <a:blipFill>
            <a:blip r:embed="rId1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3" name="object 1943"/>
          <p:cNvSpPr/>
          <p:nvPr/>
        </p:nvSpPr>
        <p:spPr>
          <a:xfrm>
            <a:off x="7835512" y="3016233"/>
            <a:ext cx="45713" cy="46889"/>
          </a:xfrm>
          <a:prstGeom prst="rect">
            <a:avLst/>
          </a:prstGeom>
          <a:blipFill>
            <a:blip r:embed="rId1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4" name="object 1944"/>
          <p:cNvSpPr/>
          <p:nvPr/>
        </p:nvSpPr>
        <p:spPr>
          <a:xfrm>
            <a:off x="7384510" y="3014890"/>
            <a:ext cx="34956" cy="36321"/>
          </a:xfrm>
          <a:prstGeom prst="rect">
            <a:avLst/>
          </a:prstGeom>
          <a:blipFill>
            <a:blip r:embed="rId1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5" name="object 1945"/>
          <p:cNvSpPr/>
          <p:nvPr/>
        </p:nvSpPr>
        <p:spPr>
          <a:xfrm>
            <a:off x="6735888" y="2954162"/>
            <a:ext cx="34189" cy="35930"/>
          </a:xfrm>
          <a:prstGeom prst="rect">
            <a:avLst/>
          </a:prstGeom>
          <a:blipFill>
            <a:blip r:embed="rId1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6" name="object 1946"/>
          <p:cNvSpPr/>
          <p:nvPr/>
        </p:nvSpPr>
        <p:spPr>
          <a:xfrm>
            <a:off x="7004991" y="3004400"/>
            <a:ext cx="43318" cy="45455"/>
          </a:xfrm>
          <a:prstGeom prst="rect">
            <a:avLst/>
          </a:prstGeom>
          <a:blipFill>
            <a:blip r:embed="rId1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7" name="object 1947"/>
          <p:cNvSpPr/>
          <p:nvPr/>
        </p:nvSpPr>
        <p:spPr>
          <a:xfrm>
            <a:off x="7191438" y="3480689"/>
            <a:ext cx="20980" cy="22771"/>
          </a:xfrm>
          <a:prstGeom prst="rect">
            <a:avLst/>
          </a:prstGeom>
          <a:blipFill>
            <a:blip r:embed="rId1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8" name="object 1948"/>
          <p:cNvSpPr/>
          <p:nvPr/>
        </p:nvSpPr>
        <p:spPr>
          <a:xfrm>
            <a:off x="7241463" y="3455581"/>
            <a:ext cx="23215" cy="24790"/>
          </a:xfrm>
          <a:prstGeom prst="rect">
            <a:avLst/>
          </a:prstGeom>
          <a:blipFill>
            <a:blip r:embed="rId1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9" name="object 1949"/>
          <p:cNvSpPr/>
          <p:nvPr/>
        </p:nvSpPr>
        <p:spPr>
          <a:xfrm>
            <a:off x="7357143" y="3652444"/>
            <a:ext cx="51375" cy="54008"/>
          </a:xfrm>
          <a:prstGeom prst="rect">
            <a:avLst/>
          </a:prstGeom>
          <a:blipFill>
            <a:blip r:embed="rId1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0" name="object 1950"/>
          <p:cNvSpPr/>
          <p:nvPr/>
        </p:nvSpPr>
        <p:spPr>
          <a:xfrm>
            <a:off x="7633652" y="3852748"/>
            <a:ext cx="32689" cy="35115"/>
          </a:xfrm>
          <a:prstGeom prst="rect">
            <a:avLst/>
          </a:prstGeom>
          <a:blipFill>
            <a:blip r:embed="rId1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1" name="object 1951"/>
          <p:cNvSpPr/>
          <p:nvPr/>
        </p:nvSpPr>
        <p:spPr>
          <a:xfrm>
            <a:off x="8138514" y="3691870"/>
            <a:ext cx="33795" cy="35427"/>
          </a:xfrm>
          <a:prstGeom prst="rect">
            <a:avLst/>
          </a:prstGeom>
          <a:blipFill>
            <a:blip r:embed="rId1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2" name="object 1952"/>
          <p:cNvSpPr/>
          <p:nvPr/>
        </p:nvSpPr>
        <p:spPr>
          <a:xfrm>
            <a:off x="7662864" y="3341630"/>
            <a:ext cx="41831" cy="40783"/>
          </a:xfrm>
          <a:prstGeom prst="rect">
            <a:avLst/>
          </a:prstGeom>
          <a:blipFill>
            <a:blip r:embed="rId1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3" name="object 1953"/>
          <p:cNvSpPr/>
          <p:nvPr/>
        </p:nvSpPr>
        <p:spPr>
          <a:xfrm>
            <a:off x="7725105" y="3712705"/>
            <a:ext cx="19558" cy="21056"/>
          </a:xfrm>
          <a:prstGeom prst="rect">
            <a:avLst/>
          </a:prstGeom>
          <a:blipFill>
            <a:blip r:embed="rId1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4" name="object 1954"/>
          <p:cNvSpPr/>
          <p:nvPr/>
        </p:nvSpPr>
        <p:spPr>
          <a:xfrm>
            <a:off x="7722644" y="3687675"/>
            <a:ext cx="37639" cy="41261"/>
          </a:xfrm>
          <a:prstGeom prst="rect">
            <a:avLst/>
          </a:prstGeom>
          <a:blipFill>
            <a:blip r:embed="rId1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5" name="object 1955"/>
          <p:cNvSpPr/>
          <p:nvPr/>
        </p:nvSpPr>
        <p:spPr>
          <a:xfrm>
            <a:off x="8269592" y="3365017"/>
            <a:ext cx="22631" cy="24180"/>
          </a:xfrm>
          <a:prstGeom prst="rect">
            <a:avLst/>
          </a:prstGeom>
          <a:blipFill>
            <a:blip r:embed="rId1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6" name="object 1956"/>
          <p:cNvSpPr/>
          <p:nvPr/>
        </p:nvSpPr>
        <p:spPr>
          <a:xfrm>
            <a:off x="8887053" y="3421570"/>
            <a:ext cx="17068" cy="18186"/>
          </a:xfrm>
          <a:prstGeom prst="rect">
            <a:avLst/>
          </a:prstGeom>
          <a:blipFill>
            <a:blip r:embed="rId1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7" name="object 1957"/>
          <p:cNvSpPr/>
          <p:nvPr/>
        </p:nvSpPr>
        <p:spPr>
          <a:xfrm>
            <a:off x="8986253" y="3569856"/>
            <a:ext cx="24511" cy="26543"/>
          </a:xfrm>
          <a:prstGeom prst="rect">
            <a:avLst/>
          </a:prstGeom>
          <a:blipFill>
            <a:blip r:embed="rId1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8" name="object 1958"/>
          <p:cNvSpPr/>
          <p:nvPr/>
        </p:nvSpPr>
        <p:spPr>
          <a:xfrm>
            <a:off x="8910302" y="3208809"/>
            <a:ext cx="51312" cy="54268"/>
          </a:xfrm>
          <a:prstGeom prst="rect">
            <a:avLst/>
          </a:prstGeom>
          <a:blipFill>
            <a:blip r:embed="rId1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9" name="object 1959"/>
          <p:cNvSpPr/>
          <p:nvPr/>
        </p:nvSpPr>
        <p:spPr>
          <a:xfrm>
            <a:off x="8761944" y="3039089"/>
            <a:ext cx="45010" cy="46713"/>
          </a:xfrm>
          <a:prstGeom prst="rect">
            <a:avLst/>
          </a:prstGeom>
          <a:blipFill>
            <a:blip r:embed="rId1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0" name="object 1960"/>
          <p:cNvSpPr/>
          <p:nvPr/>
        </p:nvSpPr>
        <p:spPr>
          <a:xfrm>
            <a:off x="8614685" y="2690811"/>
            <a:ext cx="52327" cy="55053"/>
          </a:xfrm>
          <a:prstGeom prst="rect">
            <a:avLst/>
          </a:prstGeom>
          <a:blipFill>
            <a:blip r:embed="rId1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1" name="object 1961"/>
          <p:cNvSpPr/>
          <p:nvPr/>
        </p:nvSpPr>
        <p:spPr>
          <a:xfrm>
            <a:off x="8433754" y="2754550"/>
            <a:ext cx="53846" cy="58789"/>
          </a:xfrm>
          <a:prstGeom prst="rect">
            <a:avLst/>
          </a:prstGeom>
          <a:blipFill>
            <a:blip r:embed="rId1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2" name="object 1962"/>
          <p:cNvSpPr/>
          <p:nvPr/>
        </p:nvSpPr>
        <p:spPr>
          <a:xfrm>
            <a:off x="8656243" y="2739745"/>
            <a:ext cx="29044" cy="31457"/>
          </a:xfrm>
          <a:prstGeom prst="rect">
            <a:avLst/>
          </a:prstGeom>
          <a:blipFill>
            <a:blip r:embed="rId1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3" name="object 1963"/>
          <p:cNvSpPr/>
          <p:nvPr/>
        </p:nvSpPr>
        <p:spPr>
          <a:xfrm>
            <a:off x="8733089" y="2721760"/>
            <a:ext cx="32577" cy="35135"/>
          </a:xfrm>
          <a:prstGeom prst="rect">
            <a:avLst/>
          </a:prstGeom>
          <a:blipFill>
            <a:blip r:embed="rId1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4" name="object 1964"/>
          <p:cNvSpPr/>
          <p:nvPr/>
        </p:nvSpPr>
        <p:spPr>
          <a:xfrm>
            <a:off x="8700731" y="3106890"/>
            <a:ext cx="30797" cy="33058"/>
          </a:xfrm>
          <a:prstGeom prst="rect">
            <a:avLst/>
          </a:prstGeom>
          <a:blipFill>
            <a:blip r:embed="rId1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5" name="object 1965"/>
          <p:cNvSpPr/>
          <p:nvPr/>
        </p:nvSpPr>
        <p:spPr>
          <a:xfrm>
            <a:off x="8764900" y="3219904"/>
            <a:ext cx="36631" cy="40863"/>
          </a:xfrm>
          <a:prstGeom prst="rect">
            <a:avLst/>
          </a:prstGeom>
          <a:blipFill>
            <a:blip r:embed="rId1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6" name="object 1966"/>
          <p:cNvSpPr/>
          <p:nvPr/>
        </p:nvSpPr>
        <p:spPr>
          <a:xfrm>
            <a:off x="8898458" y="3104210"/>
            <a:ext cx="21983" cy="23545"/>
          </a:xfrm>
          <a:prstGeom prst="rect">
            <a:avLst/>
          </a:prstGeom>
          <a:blipFill>
            <a:blip r:embed="rId1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7" name="object 1967"/>
          <p:cNvSpPr/>
          <p:nvPr/>
        </p:nvSpPr>
        <p:spPr>
          <a:xfrm>
            <a:off x="9120949" y="3231159"/>
            <a:ext cx="18084" cy="19418"/>
          </a:xfrm>
          <a:prstGeom prst="rect">
            <a:avLst/>
          </a:prstGeom>
          <a:blipFill>
            <a:blip r:embed="rId1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8" name="object 1968"/>
          <p:cNvSpPr/>
          <p:nvPr/>
        </p:nvSpPr>
        <p:spPr>
          <a:xfrm>
            <a:off x="7061289" y="3918674"/>
            <a:ext cx="10490" cy="11366"/>
          </a:xfrm>
          <a:custGeom>
            <a:avLst/>
            <a:gdLst/>
            <a:ahLst/>
            <a:cxnLst/>
            <a:rect l="l" t="t" r="r" b="b"/>
            <a:pathLst>
              <a:path w="10490" h="11366">
                <a:moveTo>
                  <a:pt x="7581" y="0"/>
                </a:moveTo>
                <a:lnTo>
                  <a:pt x="4660" y="317"/>
                </a:lnTo>
                <a:lnTo>
                  <a:pt x="2057" y="635"/>
                </a:lnTo>
                <a:lnTo>
                  <a:pt x="0" y="3327"/>
                </a:lnTo>
                <a:lnTo>
                  <a:pt x="431" y="6324"/>
                </a:lnTo>
                <a:lnTo>
                  <a:pt x="749" y="9144"/>
                </a:lnTo>
                <a:lnTo>
                  <a:pt x="3352" y="11366"/>
                </a:lnTo>
                <a:lnTo>
                  <a:pt x="5842" y="11049"/>
                </a:lnTo>
                <a:lnTo>
                  <a:pt x="8610" y="10591"/>
                </a:lnTo>
                <a:lnTo>
                  <a:pt x="10490" y="7912"/>
                </a:lnTo>
                <a:lnTo>
                  <a:pt x="10363" y="5194"/>
                </a:lnTo>
                <a:lnTo>
                  <a:pt x="10071" y="2044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9" name="object 1969"/>
          <p:cNvSpPr/>
          <p:nvPr/>
        </p:nvSpPr>
        <p:spPr>
          <a:xfrm>
            <a:off x="5975540" y="3914724"/>
            <a:ext cx="13411" cy="14681"/>
          </a:xfrm>
          <a:prstGeom prst="rect">
            <a:avLst/>
          </a:prstGeom>
          <a:blipFill>
            <a:blip r:embed="rId1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0" name="object 1970"/>
          <p:cNvSpPr/>
          <p:nvPr/>
        </p:nvSpPr>
        <p:spPr>
          <a:xfrm>
            <a:off x="5804532" y="4006498"/>
            <a:ext cx="45379" cy="46875"/>
          </a:xfrm>
          <a:prstGeom prst="rect">
            <a:avLst/>
          </a:prstGeom>
          <a:blipFill>
            <a:blip r:embed="rId1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1" name="object 1971"/>
          <p:cNvSpPr/>
          <p:nvPr/>
        </p:nvSpPr>
        <p:spPr>
          <a:xfrm>
            <a:off x="6050599" y="3348096"/>
            <a:ext cx="43241" cy="45340"/>
          </a:xfrm>
          <a:prstGeom prst="rect">
            <a:avLst/>
          </a:prstGeom>
          <a:blipFill>
            <a:blip r:embed="rId1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2" name="object 1972"/>
          <p:cNvSpPr/>
          <p:nvPr/>
        </p:nvSpPr>
        <p:spPr>
          <a:xfrm>
            <a:off x="5968667" y="3334477"/>
            <a:ext cx="43461" cy="45496"/>
          </a:xfrm>
          <a:prstGeom prst="rect">
            <a:avLst/>
          </a:prstGeom>
          <a:blipFill>
            <a:blip r:embed="rId1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3" name="object 1973"/>
          <p:cNvSpPr/>
          <p:nvPr/>
        </p:nvSpPr>
        <p:spPr>
          <a:xfrm>
            <a:off x="6161059" y="3158101"/>
            <a:ext cx="50091" cy="53654"/>
          </a:xfrm>
          <a:prstGeom prst="rect">
            <a:avLst/>
          </a:prstGeom>
          <a:blipFill>
            <a:blip r:embed="rId1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4" name="object 1974"/>
          <p:cNvSpPr/>
          <p:nvPr/>
        </p:nvSpPr>
        <p:spPr>
          <a:xfrm>
            <a:off x="6121552" y="3551974"/>
            <a:ext cx="20739" cy="22466"/>
          </a:xfrm>
          <a:prstGeom prst="rect">
            <a:avLst/>
          </a:prstGeom>
          <a:blipFill>
            <a:blip r:embed="rId1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5" name="object 1975"/>
          <p:cNvSpPr/>
          <p:nvPr/>
        </p:nvSpPr>
        <p:spPr>
          <a:xfrm>
            <a:off x="6184480" y="3575237"/>
            <a:ext cx="51181" cy="54166"/>
          </a:xfrm>
          <a:prstGeom prst="rect">
            <a:avLst/>
          </a:prstGeom>
          <a:blipFill>
            <a:blip r:embed="rId1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6" name="object 1976"/>
          <p:cNvSpPr/>
          <p:nvPr/>
        </p:nvSpPr>
        <p:spPr>
          <a:xfrm>
            <a:off x="6626265" y="3668947"/>
            <a:ext cx="43126" cy="45140"/>
          </a:xfrm>
          <a:prstGeom prst="rect">
            <a:avLst/>
          </a:prstGeom>
          <a:blipFill>
            <a:blip r:embed="rId1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7" name="object 1977"/>
          <p:cNvSpPr/>
          <p:nvPr/>
        </p:nvSpPr>
        <p:spPr>
          <a:xfrm>
            <a:off x="7502660" y="3253361"/>
            <a:ext cx="51744" cy="54803"/>
          </a:xfrm>
          <a:prstGeom prst="rect">
            <a:avLst/>
          </a:prstGeom>
          <a:blipFill>
            <a:blip r:embed="rId1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8" name="object 1978"/>
          <p:cNvSpPr/>
          <p:nvPr/>
        </p:nvSpPr>
        <p:spPr>
          <a:xfrm>
            <a:off x="7363757" y="2822302"/>
            <a:ext cx="51937" cy="54760"/>
          </a:xfrm>
          <a:prstGeom prst="rect">
            <a:avLst/>
          </a:prstGeom>
          <a:blipFill>
            <a:blip r:embed="rId1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9" name="object 1979"/>
          <p:cNvSpPr/>
          <p:nvPr/>
        </p:nvSpPr>
        <p:spPr>
          <a:xfrm>
            <a:off x="8500579" y="3304184"/>
            <a:ext cx="30810" cy="33451"/>
          </a:xfrm>
          <a:prstGeom prst="rect">
            <a:avLst/>
          </a:prstGeom>
          <a:blipFill>
            <a:blip r:embed="rId1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0" name="object 1980"/>
          <p:cNvSpPr/>
          <p:nvPr/>
        </p:nvSpPr>
        <p:spPr>
          <a:xfrm>
            <a:off x="8789073" y="3612714"/>
            <a:ext cx="44005" cy="46167"/>
          </a:xfrm>
          <a:prstGeom prst="rect">
            <a:avLst/>
          </a:prstGeom>
          <a:blipFill>
            <a:blip r:embed="rId1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1" name="object 1981"/>
          <p:cNvSpPr/>
          <p:nvPr/>
        </p:nvSpPr>
        <p:spPr>
          <a:xfrm>
            <a:off x="8674962" y="3831864"/>
            <a:ext cx="36907" cy="40626"/>
          </a:xfrm>
          <a:prstGeom prst="rect">
            <a:avLst/>
          </a:prstGeom>
          <a:blipFill>
            <a:blip r:embed="rId1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2" name="object 1982"/>
          <p:cNvSpPr/>
          <p:nvPr/>
        </p:nvSpPr>
        <p:spPr>
          <a:xfrm>
            <a:off x="9322842" y="3726102"/>
            <a:ext cx="44347" cy="46289"/>
          </a:xfrm>
          <a:prstGeom prst="rect">
            <a:avLst/>
          </a:prstGeom>
          <a:blipFill>
            <a:blip r:embed="rId1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3" name="object 1983"/>
          <p:cNvSpPr/>
          <p:nvPr/>
        </p:nvSpPr>
        <p:spPr>
          <a:xfrm>
            <a:off x="9299894" y="2966719"/>
            <a:ext cx="50975" cy="53938"/>
          </a:xfrm>
          <a:prstGeom prst="rect">
            <a:avLst/>
          </a:prstGeom>
          <a:blipFill>
            <a:blip r:embed="rId1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4" name="object 1984"/>
          <p:cNvSpPr/>
          <p:nvPr/>
        </p:nvSpPr>
        <p:spPr>
          <a:xfrm>
            <a:off x="9301124" y="2763164"/>
            <a:ext cx="13855" cy="15138"/>
          </a:xfrm>
          <a:prstGeom prst="rect">
            <a:avLst/>
          </a:prstGeom>
          <a:blipFill>
            <a:blip r:embed="rId1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5" name="object 1985"/>
          <p:cNvSpPr/>
          <p:nvPr/>
        </p:nvSpPr>
        <p:spPr>
          <a:xfrm>
            <a:off x="9134556" y="2697619"/>
            <a:ext cx="44432" cy="46316"/>
          </a:xfrm>
          <a:prstGeom prst="rect">
            <a:avLst/>
          </a:prstGeom>
          <a:blipFill>
            <a:blip r:embed="rId1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6" name="object 1986"/>
          <p:cNvSpPr/>
          <p:nvPr/>
        </p:nvSpPr>
        <p:spPr>
          <a:xfrm>
            <a:off x="5275198" y="3209468"/>
            <a:ext cx="32816" cy="35280"/>
          </a:xfrm>
          <a:prstGeom prst="rect">
            <a:avLst/>
          </a:prstGeom>
          <a:blipFill>
            <a:blip r:embed="rId1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7" name="object 1987"/>
          <p:cNvSpPr/>
          <p:nvPr/>
        </p:nvSpPr>
        <p:spPr>
          <a:xfrm>
            <a:off x="5473179" y="3229254"/>
            <a:ext cx="29337" cy="31584"/>
          </a:xfrm>
          <a:prstGeom prst="rect">
            <a:avLst/>
          </a:prstGeom>
          <a:blipFill>
            <a:blip r:embed="rId1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8" name="object 1988"/>
          <p:cNvSpPr/>
          <p:nvPr/>
        </p:nvSpPr>
        <p:spPr>
          <a:xfrm>
            <a:off x="5449252" y="3307639"/>
            <a:ext cx="33286" cy="36055"/>
          </a:xfrm>
          <a:prstGeom prst="rect">
            <a:avLst/>
          </a:prstGeom>
          <a:blipFill>
            <a:blip r:embed="rId1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9" name="object 1989"/>
          <p:cNvSpPr/>
          <p:nvPr/>
        </p:nvSpPr>
        <p:spPr>
          <a:xfrm>
            <a:off x="5471159" y="3069755"/>
            <a:ext cx="16789" cy="18186"/>
          </a:xfrm>
          <a:prstGeom prst="rect">
            <a:avLst/>
          </a:prstGeom>
          <a:blipFill>
            <a:blip r:embed="rId1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0" name="object 1990"/>
          <p:cNvSpPr/>
          <p:nvPr/>
        </p:nvSpPr>
        <p:spPr>
          <a:xfrm>
            <a:off x="5249557" y="3118129"/>
            <a:ext cx="28117" cy="30505"/>
          </a:xfrm>
          <a:prstGeom prst="rect">
            <a:avLst/>
          </a:prstGeom>
          <a:blipFill>
            <a:blip r:embed="rId1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1" name="object 1991"/>
          <p:cNvSpPr/>
          <p:nvPr/>
        </p:nvSpPr>
        <p:spPr>
          <a:xfrm>
            <a:off x="5684570" y="3142183"/>
            <a:ext cx="24828" cy="27012"/>
          </a:xfrm>
          <a:prstGeom prst="rect">
            <a:avLst/>
          </a:prstGeom>
          <a:blipFill>
            <a:blip r:embed="rId1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2" name="object 1992"/>
          <p:cNvSpPr/>
          <p:nvPr/>
        </p:nvSpPr>
        <p:spPr>
          <a:xfrm>
            <a:off x="5620232" y="3161589"/>
            <a:ext cx="10363" cy="11379"/>
          </a:xfrm>
          <a:prstGeom prst="rect">
            <a:avLst/>
          </a:prstGeom>
          <a:blipFill>
            <a:blip r:embed="rId1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3" name="object 1993"/>
          <p:cNvSpPr/>
          <p:nvPr/>
        </p:nvSpPr>
        <p:spPr>
          <a:xfrm>
            <a:off x="5690006" y="3222930"/>
            <a:ext cx="18211" cy="19405"/>
          </a:xfrm>
          <a:prstGeom prst="rect">
            <a:avLst/>
          </a:prstGeom>
          <a:blipFill>
            <a:blip r:embed="rId1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4" name="object 1994"/>
          <p:cNvSpPr/>
          <p:nvPr/>
        </p:nvSpPr>
        <p:spPr>
          <a:xfrm>
            <a:off x="5717997" y="3393478"/>
            <a:ext cx="29616" cy="31915"/>
          </a:xfrm>
          <a:prstGeom prst="rect">
            <a:avLst/>
          </a:prstGeom>
          <a:blipFill>
            <a:blip r:embed="rId1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5" name="object 1995"/>
          <p:cNvSpPr/>
          <p:nvPr/>
        </p:nvSpPr>
        <p:spPr>
          <a:xfrm>
            <a:off x="5668429" y="3568446"/>
            <a:ext cx="25653" cy="27774"/>
          </a:xfrm>
          <a:prstGeom prst="rect">
            <a:avLst/>
          </a:prstGeom>
          <a:blipFill>
            <a:blip r:embed="rId1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6" name="object 1996"/>
          <p:cNvSpPr/>
          <p:nvPr/>
        </p:nvSpPr>
        <p:spPr>
          <a:xfrm>
            <a:off x="5661240" y="3360293"/>
            <a:ext cx="12725" cy="13728"/>
          </a:xfrm>
          <a:prstGeom prst="rect">
            <a:avLst/>
          </a:prstGeom>
          <a:blipFill>
            <a:blip r:embed="rId1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7" name="object 1997"/>
          <p:cNvSpPr/>
          <p:nvPr/>
        </p:nvSpPr>
        <p:spPr>
          <a:xfrm>
            <a:off x="5562015" y="3265449"/>
            <a:ext cx="29349" cy="31457"/>
          </a:xfrm>
          <a:prstGeom prst="rect">
            <a:avLst/>
          </a:prstGeom>
          <a:blipFill>
            <a:blip r:embed="rId1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8" name="object 1998"/>
          <p:cNvSpPr/>
          <p:nvPr/>
        </p:nvSpPr>
        <p:spPr>
          <a:xfrm>
            <a:off x="5638038" y="3148000"/>
            <a:ext cx="28613" cy="30962"/>
          </a:xfrm>
          <a:prstGeom prst="rect">
            <a:avLst/>
          </a:prstGeom>
          <a:blipFill>
            <a:blip r:embed="rId1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9" name="object 1999"/>
          <p:cNvSpPr/>
          <p:nvPr/>
        </p:nvSpPr>
        <p:spPr>
          <a:xfrm>
            <a:off x="5777090" y="3104401"/>
            <a:ext cx="19672" cy="21323"/>
          </a:xfrm>
          <a:prstGeom prst="rect">
            <a:avLst/>
          </a:prstGeom>
          <a:blipFill>
            <a:blip r:embed="rId1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0" name="object 2000"/>
          <p:cNvSpPr/>
          <p:nvPr/>
        </p:nvSpPr>
        <p:spPr>
          <a:xfrm>
            <a:off x="5834303" y="3198419"/>
            <a:ext cx="15735" cy="17056"/>
          </a:xfrm>
          <a:prstGeom prst="rect">
            <a:avLst/>
          </a:prstGeom>
          <a:blipFill>
            <a:blip r:embed="rId1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1" name="object 2001"/>
          <p:cNvSpPr/>
          <p:nvPr/>
        </p:nvSpPr>
        <p:spPr>
          <a:xfrm>
            <a:off x="5823038" y="3278543"/>
            <a:ext cx="32702" cy="35420"/>
          </a:xfrm>
          <a:prstGeom prst="rect">
            <a:avLst/>
          </a:prstGeom>
          <a:blipFill>
            <a:blip r:embed="rId1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2" name="object 2002"/>
          <p:cNvSpPr/>
          <p:nvPr/>
        </p:nvSpPr>
        <p:spPr>
          <a:xfrm>
            <a:off x="5889866" y="3300996"/>
            <a:ext cx="30937" cy="33515"/>
          </a:xfrm>
          <a:prstGeom prst="rect">
            <a:avLst/>
          </a:prstGeom>
          <a:blipFill>
            <a:blip r:embed="rId1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3" name="object 2003"/>
          <p:cNvSpPr/>
          <p:nvPr/>
        </p:nvSpPr>
        <p:spPr>
          <a:xfrm>
            <a:off x="5996813" y="3431540"/>
            <a:ext cx="12534" cy="13766"/>
          </a:xfrm>
          <a:prstGeom prst="rect">
            <a:avLst/>
          </a:prstGeom>
          <a:blipFill>
            <a:blip r:embed="rId1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4" name="object 2004"/>
          <p:cNvSpPr/>
          <p:nvPr/>
        </p:nvSpPr>
        <p:spPr>
          <a:xfrm>
            <a:off x="5915139" y="3222434"/>
            <a:ext cx="17208" cy="18681"/>
          </a:xfrm>
          <a:prstGeom prst="rect">
            <a:avLst/>
          </a:prstGeom>
          <a:blipFill>
            <a:blip r:embed="rId1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5" name="object 2005"/>
          <p:cNvSpPr/>
          <p:nvPr/>
        </p:nvSpPr>
        <p:spPr>
          <a:xfrm>
            <a:off x="5860821" y="3168866"/>
            <a:ext cx="10236" cy="11239"/>
          </a:xfrm>
          <a:prstGeom prst="rect">
            <a:avLst/>
          </a:prstGeom>
          <a:blipFill>
            <a:blip r:embed="rId1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6" name="object 2006"/>
          <p:cNvSpPr/>
          <p:nvPr/>
        </p:nvSpPr>
        <p:spPr>
          <a:xfrm>
            <a:off x="5885205" y="3084627"/>
            <a:ext cx="31356" cy="33820"/>
          </a:xfrm>
          <a:prstGeom prst="rect">
            <a:avLst/>
          </a:prstGeom>
          <a:blipFill>
            <a:blip r:embed="rId1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7" name="object 2007"/>
          <p:cNvSpPr/>
          <p:nvPr/>
        </p:nvSpPr>
        <p:spPr>
          <a:xfrm>
            <a:off x="6035637" y="3123032"/>
            <a:ext cx="22923" cy="25146"/>
          </a:xfrm>
          <a:prstGeom prst="rect">
            <a:avLst/>
          </a:prstGeom>
          <a:blipFill>
            <a:blip r:embed="rId1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8" name="object 2008"/>
          <p:cNvSpPr/>
          <p:nvPr/>
        </p:nvSpPr>
        <p:spPr>
          <a:xfrm>
            <a:off x="6089306" y="3152724"/>
            <a:ext cx="18389" cy="19596"/>
          </a:xfrm>
          <a:prstGeom prst="rect">
            <a:avLst/>
          </a:prstGeom>
          <a:blipFill>
            <a:blip r:embed="rId1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9" name="object 2009"/>
          <p:cNvSpPr/>
          <p:nvPr/>
        </p:nvSpPr>
        <p:spPr>
          <a:xfrm>
            <a:off x="6146342" y="3310318"/>
            <a:ext cx="29514" cy="31775"/>
          </a:xfrm>
          <a:prstGeom prst="rect">
            <a:avLst/>
          </a:prstGeom>
          <a:blipFill>
            <a:blip r:embed="rId1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0" name="object 2010"/>
          <p:cNvSpPr/>
          <p:nvPr/>
        </p:nvSpPr>
        <p:spPr>
          <a:xfrm>
            <a:off x="6286703" y="3248076"/>
            <a:ext cx="20269" cy="21958"/>
          </a:xfrm>
          <a:prstGeom prst="rect">
            <a:avLst/>
          </a:prstGeom>
          <a:blipFill>
            <a:blip r:embed="rId1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1" name="object 2011"/>
          <p:cNvSpPr/>
          <p:nvPr/>
        </p:nvSpPr>
        <p:spPr>
          <a:xfrm>
            <a:off x="6266434" y="3228606"/>
            <a:ext cx="6705" cy="7099"/>
          </a:xfrm>
          <a:custGeom>
            <a:avLst/>
            <a:gdLst/>
            <a:ahLst/>
            <a:cxnLst/>
            <a:rect l="l" t="t" r="r" b="b"/>
            <a:pathLst>
              <a:path w="6705" h="7099">
                <a:moveTo>
                  <a:pt x="4533" y="0"/>
                </a:moveTo>
                <a:lnTo>
                  <a:pt x="2920" y="0"/>
                </a:lnTo>
                <a:lnTo>
                  <a:pt x="1181" y="317"/>
                </a:lnTo>
                <a:lnTo>
                  <a:pt x="0" y="1917"/>
                </a:lnTo>
                <a:lnTo>
                  <a:pt x="0" y="3784"/>
                </a:lnTo>
                <a:lnTo>
                  <a:pt x="292" y="5689"/>
                </a:lnTo>
                <a:lnTo>
                  <a:pt x="1879" y="7099"/>
                </a:lnTo>
                <a:lnTo>
                  <a:pt x="3644" y="6959"/>
                </a:lnTo>
                <a:lnTo>
                  <a:pt x="5410" y="6642"/>
                </a:lnTo>
                <a:lnTo>
                  <a:pt x="6705" y="5054"/>
                </a:lnTo>
                <a:lnTo>
                  <a:pt x="6591" y="3009"/>
                </a:lnTo>
                <a:lnTo>
                  <a:pt x="6286" y="1104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2" name="object 2012"/>
          <p:cNvSpPr/>
          <p:nvPr/>
        </p:nvSpPr>
        <p:spPr>
          <a:xfrm>
            <a:off x="6403428" y="3069755"/>
            <a:ext cx="9359" cy="10134"/>
          </a:xfrm>
          <a:custGeom>
            <a:avLst/>
            <a:gdLst/>
            <a:ahLst/>
            <a:cxnLst/>
            <a:rect l="l" t="t" r="r" b="b"/>
            <a:pathLst>
              <a:path w="9359" h="10134">
                <a:moveTo>
                  <a:pt x="6603" y="0"/>
                </a:moveTo>
                <a:lnTo>
                  <a:pt x="4114" y="317"/>
                </a:lnTo>
                <a:lnTo>
                  <a:pt x="1765" y="495"/>
                </a:lnTo>
                <a:lnTo>
                  <a:pt x="0" y="2997"/>
                </a:lnTo>
                <a:lnTo>
                  <a:pt x="165" y="5537"/>
                </a:lnTo>
                <a:lnTo>
                  <a:pt x="444" y="8089"/>
                </a:lnTo>
                <a:lnTo>
                  <a:pt x="2768" y="10134"/>
                </a:lnTo>
                <a:lnTo>
                  <a:pt x="5118" y="9639"/>
                </a:lnTo>
                <a:lnTo>
                  <a:pt x="7594" y="9499"/>
                </a:lnTo>
                <a:lnTo>
                  <a:pt x="9359" y="7264"/>
                </a:lnTo>
                <a:lnTo>
                  <a:pt x="9080" y="4584"/>
                </a:lnTo>
                <a:lnTo>
                  <a:pt x="8597" y="1765"/>
                </a:lnTo>
                <a:lnTo>
                  <a:pt x="66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3" name="object 2013"/>
          <p:cNvSpPr/>
          <p:nvPr/>
        </p:nvSpPr>
        <p:spPr>
          <a:xfrm>
            <a:off x="6391935" y="3123997"/>
            <a:ext cx="20688" cy="22415"/>
          </a:xfrm>
          <a:prstGeom prst="rect">
            <a:avLst/>
          </a:prstGeom>
          <a:blipFill>
            <a:blip r:embed="rId1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4" name="object 2014"/>
          <p:cNvSpPr/>
          <p:nvPr/>
        </p:nvSpPr>
        <p:spPr>
          <a:xfrm>
            <a:off x="6353505" y="3011779"/>
            <a:ext cx="12141" cy="13093"/>
          </a:xfrm>
          <a:custGeom>
            <a:avLst/>
            <a:gdLst/>
            <a:ahLst/>
            <a:cxnLst/>
            <a:rect l="l" t="t" r="r" b="b"/>
            <a:pathLst>
              <a:path w="12141" h="13093">
                <a:moveTo>
                  <a:pt x="8623" y="0"/>
                </a:moveTo>
                <a:lnTo>
                  <a:pt x="5422" y="444"/>
                </a:lnTo>
                <a:lnTo>
                  <a:pt x="2362" y="774"/>
                </a:lnTo>
                <a:lnTo>
                  <a:pt x="0" y="3949"/>
                </a:lnTo>
                <a:lnTo>
                  <a:pt x="469" y="7416"/>
                </a:lnTo>
                <a:lnTo>
                  <a:pt x="774" y="10909"/>
                </a:lnTo>
                <a:lnTo>
                  <a:pt x="3670" y="13093"/>
                </a:lnTo>
                <a:lnTo>
                  <a:pt x="9969" y="12458"/>
                </a:lnTo>
                <a:lnTo>
                  <a:pt x="12141" y="9321"/>
                </a:lnTo>
                <a:lnTo>
                  <a:pt x="11569" y="2489"/>
                </a:lnTo>
                <a:lnTo>
                  <a:pt x="862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5" name="object 2015"/>
          <p:cNvSpPr/>
          <p:nvPr/>
        </p:nvSpPr>
        <p:spPr>
          <a:xfrm>
            <a:off x="6178041" y="3165856"/>
            <a:ext cx="13258" cy="14706"/>
          </a:xfrm>
          <a:prstGeom prst="rect">
            <a:avLst/>
          </a:prstGeom>
          <a:blipFill>
            <a:blip r:embed="rId1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6" name="object 2016"/>
          <p:cNvSpPr/>
          <p:nvPr/>
        </p:nvSpPr>
        <p:spPr>
          <a:xfrm>
            <a:off x="6399186" y="3113722"/>
            <a:ext cx="8775" cy="9448"/>
          </a:xfrm>
          <a:custGeom>
            <a:avLst/>
            <a:gdLst/>
            <a:ahLst/>
            <a:cxnLst/>
            <a:rect l="l" t="t" r="r" b="b"/>
            <a:pathLst>
              <a:path w="8775" h="9448">
                <a:moveTo>
                  <a:pt x="6121" y="0"/>
                </a:moveTo>
                <a:lnTo>
                  <a:pt x="1765" y="622"/>
                </a:lnTo>
                <a:lnTo>
                  <a:pt x="0" y="2819"/>
                </a:lnTo>
                <a:lnTo>
                  <a:pt x="165" y="5359"/>
                </a:lnTo>
                <a:lnTo>
                  <a:pt x="457" y="7721"/>
                </a:lnTo>
                <a:lnTo>
                  <a:pt x="2476" y="9448"/>
                </a:lnTo>
                <a:lnTo>
                  <a:pt x="4838" y="9131"/>
                </a:lnTo>
                <a:lnTo>
                  <a:pt x="7010" y="9004"/>
                </a:lnTo>
                <a:lnTo>
                  <a:pt x="8775" y="6629"/>
                </a:lnTo>
                <a:lnTo>
                  <a:pt x="8610" y="4089"/>
                </a:lnTo>
                <a:lnTo>
                  <a:pt x="8191" y="1714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7" name="object 2017"/>
          <p:cNvSpPr/>
          <p:nvPr/>
        </p:nvSpPr>
        <p:spPr>
          <a:xfrm>
            <a:off x="6591083" y="3167278"/>
            <a:ext cx="6400" cy="7137"/>
          </a:xfrm>
          <a:custGeom>
            <a:avLst/>
            <a:gdLst/>
            <a:ahLst/>
            <a:cxnLst/>
            <a:rect l="l" t="t" r="r" b="b"/>
            <a:pathLst>
              <a:path w="6400" h="7137">
                <a:moveTo>
                  <a:pt x="4343" y="0"/>
                </a:moveTo>
                <a:lnTo>
                  <a:pt x="2882" y="317"/>
                </a:lnTo>
                <a:lnTo>
                  <a:pt x="1143" y="495"/>
                </a:lnTo>
                <a:lnTo>
                  <a:pt x="0" y="2044"/>
                </a:lnTo>
                <a:lnTo>
                  <a:pt x="187" y="3187"/>
                </a:lnTo>
                <a:lnTo>
                  <a:pt x="292" y="5689"/>
                </a:lnTo>
                <a:lnTo>
                  <a:pt x="1892" y="7137"/>
                </a:lnTo>
                <a:lnTo>
                  <a:pt x="3479" y="6642"/>
                </a:lnTo>
                <a:lnTo>
                  <a:pt x="5092" y="6642"/>
                </a:lnTo>
                <a:lnTo>
                  <a:pt x="6400" y="5041"/>
                </a:lnTo>
                <a:lnTo>
                  <a:pt x="6225" y="3822"/>
                </a:lnTo>
                <a:lnTo>
                  <a:pt x="6134" y="1447"/>
                </a:lnTo>
                <a:lnTo>
                  <a:pt x="43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8" name="object 2018"/>
          <p:cNvSpPr/>
          <p:nvPr/>
        </p:nvSpPr>
        <p:spPr>
          <a:xfrm>
            <a:off x="6584784" y="3208248"/>
            <a:ext cx="16319" cy="17818"/>
          </a:xfrm>
          <a:prstGeom prst="rect">
            <a:avLst/>
          </a:prstGeom>
          <a:blipFill>
            <a:blip r:embed="rId1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9" name="object 2019"/>
          <p:cNvSpPr/>
          <p:nvPr/>
        </p:nvSpPr>
        <p:spPr>
          <a:xfrm>
            <a:off x="6580136" y="3290265"/>
            <a:ext cx="25806" cy="27965"/>
          </a:xfrm>
          <a:prstGeom prst="rect">
            <a:avLst/>
          </a:prstGeom>
          <a:blipFill>
            <a:blip r:embed="rId1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0" name="object 2020"/>
          <p:cNvSpPr/>
          <p:nvPr/>
        </p:nvSpPr>
        <p:spPr>
          <a:xfrm>
            <a:off x="6478015" y="3522739"/>
            <a:ext cx="16725" cy="18326"/>
          </a:xfrm>
          <a:prstGeom prst="rect">
            <a:avLst/>
          </a:prstGeom>
          <a:blipFill>
            <a:blip r:embed="rId1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1" name="object 2021"/>
          <p:cNvSpPr/>
          <p:nvPr/>
        </p:nvSpPr>
        <p:spPr>
          <a:xfrm>
            <a:off x="6094857" y="3535248"/>
            <a:ext cx="21145" cy="22732"/>
          </a:xfrm>
          <a:prstGeom prst="rect">
            <a:avLst/>
          </a:prstGeom>
          <a:blipFill>
            <a:blip r:embed="rId1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2" name="object 2022"/>
          <p:cNvSpPr/>
          <p:nvPr/>
        </p:nvSpPr>
        <p:spPr>
          <a:xfrm>
            <a:off x="5814021" y="3478962"/>
            <a:ext cx="4660" cy="5041"/>
          </a:xfrm>
          <a:custGeom>
            <a:avLst/>
            <a:gdLst/>
            <a:ahLst/>
            <a:cxnLst/>
            <a:rect l="l" t="t" r="r" b="b"/>
            <a:pathLst>
              <a:path w="4660" h="5041">
                <a:moveTo>
                  <a:pt x="3187" y="0"/>
                </a:moveTo>
                <a:lnTo>
                  <a:pt x="2019" y="177"/>
                </a:lnTo>
                <a:lnTo>
                  <a:pt x="723" y="317"/>
                </a:lnTo>
                <a:lnTo>
                  <a:pt x="0" y="1587"/>
                </a:lnTo>
                <a:lnTo>
                  <a:pt x="64" y="3505"/>
                </a:lnTo>
                <a:lnTo>
                  <a:pt x="139" y="4267"/>
                </a:lnTo>
                <a:lnTo>
                  <a:pt x="1130" y="5041"/>
                </a:lnTo>
                <a:lnTo>
                  <a:pt x="2603" y="4724"/>
                </a:lnTo>
                <a:lnTo>
                  <a:pt x="3784" y="4724"/>
                </a:lnTo>
                <a:lnTo>
                  <a:pt x="4660" y="3505"/>
                </a:lnTo>
                <a:lnTo>
                  <a:pt x="4368" y="2222"/>
                </a:lnTo>
                <a:lnTo>
                  <a:pt x="4483" y="952"/>
                </a:lnTo>
                <a:lnTo>
                  <a:pt x="31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3" name="object 2023"/>
          <p:cNvSpPr/>
          <p:nvPr/>
        </p:nvSpPr>
        <p:spPr>
          <a:xfrm>
            <a:off x="5409590" y="3440544"/>
            <a:ext cx="17487" cy="18999"/>
          </a:xfrm>
          <a:prstGeom prst="rect">
            <a:avLst/>
          </a:prstGeom>
          <a:blipFill>
            <a:blip r:embed="rId1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4" name="object 2024"/>
          <p:cNvSpPr/>
          <p:nvPr/>
        </p:nvSpPr>
        <p:spPr>
          <a:xfrm>
            <a:off x="5398046" y="3577260"/>
            <a:ext cx="14147" cy="15328"/>
          </a:xfrm>
          <a:prstGeom prst="rect">
            <a:avLst/>
          </a:prstGeom>
          <a:blipFill>
            <a:blip r:embed="rId1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5" name="object 2025"/>
          <p:cNvSpPr/>
          <p:nvPr/>
        </p:nvSpPr>
        <p:spPr>
          <a:xfrm>
            <a:off x="5244414" y="3589579"/>
            <a:ext cx="7619" cy="8229"/>
          </a:xfrm>
          <a:custGeom>
            <a:avLst/>
            <a:gdLst/>
            <a:ahLst/>
            <a:cxnLst/>
            <a:rect l="l" t="t" r="r" b="b"/>
            <a:pathLst>
              <a:path w="7619" h="8229">
                <a:moveTo>
                  <a:pt x="5384" y="0"/>
                </a:moveTo>
                <a:lnTo>
                  <a:pt x="3378" y="330"/>
                </a:lnTo>
                <a:lnTo>
                  <a:pt x="1320" y="495"/>
                </a:lnTo>
                <a:lnTo>
                  <a:pt x="0" y="2552"/>
                </a:lnTo>
                <a:lnTo>
                  <a:pt x="152" y="4597"/>
                </a:lnTo>
                <a:lnTo>
                  <a:pt x="419" y="6642"/>
                </a:lnTo>
                <a:lnTo>
                  <a:pt x="2209" y="8229"/>
                </a:lnTo>
                <a:lnTo>
                  <a:pt x="4267" y="8089"/>
                </a:lnTo>
                <a:lnTo>
                  <a:pt x="6261" y="7912"/>
                </a:lnTo>
                <a:lnTo>
                  <a:pt x="7619" y="5867"/>
                </a:lnTo>
                <a:lnTo>
                  <a:pt x="7619" y="3644"/>
                </a:lnTo>
                <a:lnTo>
                  <a:pt x="7150" y="1460"/>
                </a:lnTo>
                <a:lnTo>
                  <a:pt x="53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6" name="object 2026"/>
          <p:cNvSpPr/>
          <p:nvPr/>
        </p:nvSpPr>
        <p:spPr>
          <a:xfrm>
            <a:off x="5218442" y="3373565"/>
            <a:ext cx="21755" cy="23367"/>
          </a:xfrm>
          <a:prstGeom prst="rect">
            <a:avLst/>
          </a:prstGeom>
          <a:blipFill>
            <a:blip r:embed="rId1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7" name="object 2027"/>
          <p:cNvSpPr/>
          <p:nvPr/>
        </p:nvSpPr>
        <p:spPr>
          <a:xfrm>
            <a:off x="5245163" y="3185604"/>
            <a:ext cx="6096" cy="6819"/>
          </a:xfrm>
          <a:custGeom>
            <a:avLst/>
            <a:gdLst/>
            <a:ahLst/>
            <a:cxnLst/>
            <a:rect l="l" t="t" r="r" b="b"/>
            <a:pathLst>
              <a:path w="6096" h="6819">
                <a:moveTo>
                  <a:pt x="4216" y="0"/>
                </a:moveTo>
                <a:lnTo>
                  <a:pt x="2628" y="177"/>
                </a:lnTo>
                <a:lnTo>
                  <a:pt x="1143" y="317"/>
                </a:lnTo>
                <a:lnTo>
                  <a:pt x="0" y="1904"/>
                </a:lnTo>
                <a:lnTo>
                  <a:pt x="0" y="3632"/>
                </a:lnTo>
                <a:lnTo>
                  <a:pt x="266" y="5537"/>
                </a:lnTo>
                <a:lnTo>
                  <a:pt x="1739" y="6819"/>
                </a:lnTo>
                <a:lnTo>
                  <a:pt x="3352" y="6489"/>
                </a:lnTo>
                <a:lnTo>
                  <a:pt x="5092" y="6311"/>
                </a:lnTo>
                <a:lnTo>
                  <a:pt x="6096" y="4775"/>
                </a:lnTo>
                <a:lnTo>
                  <a:pt x="5829" y="1142"/>
                </a:lnTo>
                <a:lnTo>
                  <a:pt x="42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8" name="object 2028"/>
          <p:cNvSpPr/>
          <p:nvPr/>
        </p:nvSpPr>
        <p:spPr>
          <a:xfrm>
            <a:off x="5354853" y="3197149"/>
            <a:ext cx="8013" cy="8547"/>
          </a:xfrm>
          <a:custGeom>
            <a:avLst/>
            <a:gdLst/>
            <a:ahLst/>
            <a:cxnLst/>
            <a:rect l="l" t="t" r="r" b="b"/>
            <a:pathLst>
              <a:path w="8013" h="8547">
                <a:moveTo>
                  <a:pt x="5714" y="0"/>
                </a:moveTo>
                <a:lnTo>
                  <a:pt x="3657" y="317"/>
                </a:lnTo>
                <a:lnTo>
                  <a:pt x="1650" y="495"/>
                </a:lnTo>
                <a:lnTo>
                  <a:pt x="0" y="2539"/>
                </a:lnTo>
                <a:lnTo>
                  <a:pt x="165" y="4724"/>
                </a:lnTo>
                <a:lnTo>
                  <a:pt x="469" y="6959"/>
                </a:lnTo>
                <a:lnTo>
                  <a:pt x="2349" y="8547"/>
                </a:lnTo>
                <a:lnTo>
                  <a:pt x="4406" y="8229"/>
                </a:lnTo>
                <a:lnTo>
                  <a:pt x="6299" y="8051"/>
                </a:lnTo>
                <a:lnTo>
                  <a:pt x="8013" y="6007"/>
                </a:lnTo>
                <a:lnTo>
                  <a:pt x="7480" y="1600"/>
                </a:lnTo>
                <a:lnTo>
                  <a:pt x="57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9" name="object 2029"/>
          <p:cNvSpPr/>
          <p:nvPr/>
        </p:nvSpPr>
        <p:spPr>
          <a:xfrm>
            <a:off x="5743384" y="3282493"/>
            <a:ext cx="14897" cy="16141"/>
          </a:xfrm>
          <a:prstGeom prst="rect">
            <a:avLst/>
          </a:prstGeom>
          <a:blipFill>
            <a:blip r:embed="rId1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0" name="object 2030"/>
          <p:cNvSpPr/>
          <p:nvPr/>
        </p:nvSpPr>
        <p:spPr>
          <a:xfrm>
            <a:off x="5833821" y="3060611"/>
            <a:ext cx="18275" cy="19913"/>
          </a:xfrm>
          <a:prstGeom prst="rect">
            <a:avLst/>
          </a:prstGeom>
          <a:blipFill>
            <a:blip r:embed="rId1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1" name="object 2031"/>
          <p:cNvSpPr/>
          <p:nvPr/>
        </p:nvSpPr>
        <p:spPr>
          <a:xfrm>
            <a:off x="5874842" y="3469322"/>
            <a:ext cx="22618" cy="24511"/>
          </a:xfrm>
          <a:prstGeom prst="rect">
            <a:avLst/>
          </a:prstGeom>
          <a:blipFill>
            <a:blip r:embed="rId1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2" name="object 2032"/>
          <p:cNvSpPr/>
          <p:nvPr/>
        </p:nvSpPr>
        <p:spPr>
          <a:xfrm>
            <a:off x="5859526" y="3468230"/>
            <a:ext cx="22783" cy="24650"/>
          </a:xfrm>
          <a:prstGeom prst="rect">
            <a:avLst/>
          </a:prstGeom>
          <a:blipFill>
            <a:blip r:embed="rId1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3" name="object 2033"/>
          <p:cNvSpPr/>
          <p:nvPr/>
        </p:nvSpPr>
        <p:spPr>
          <a:xfrm>
            <a:off x="5928690" y="3502063"/>
            <a:ext cx="18376" cy="19723"/>
          </a:xfrm>
          <a:prstGeom prst="rect">
            <a:avLst/>
          </a:prstGeom>
          <a:blipFill>
            <a:blip r:embed="rId1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4" name="object 2034"/>
          <p:cNvSpPr/>
          <p:nvPr/>
        </p:nvSpPr>
        <p:spPr>
          <a:xfrm>
            <a:off x="6228956" y="3430257"/>
            <a:ext cx="8902" cy="9499"/>
          </a:xfrm>
          <a:custGeom>
            <a:avLst/>
            <a:gdLst/>
            <a:ahLst/>
            <a:cxnLst/>
            <a:rect l="l" t="t" r="r" b="b"/>
            <a:pathLst>
              <a:path w="8902" h="9499">
                <a:moveTo>
                  <a:pt x="6248" y="0"/>
                </a:moveTo>
                <a:lnTo>
                  <a:pt x="3937" y="190"/>
                </a:lnTo>
                <a:lnTo>
                  <a:pt x="1714" y="330"/>
                </a:lnTo>
                <a:lnTo>
                  <a:pt x="0" y="2870"/>
                </a:lnTo>
                <a:lnTo>
                  <a:pt x="292" y="5232"/>
                </a:lnTo>
                <a:lnTo>
                  <a:pt x="419" y="7785"/>
                </a:lnTo>
                <a:lnTo>
                  <a:pt x="2603" y="9499"/>
                </a:lnTo>
                <a:lnTo>
                  <a:pt x="4952" y="9372"/>
                </a:lnTo>
                <a:lnTo>
                  <a:pt x="7289" y="9055"/>
                </a:lnTo>
                <a:lnTo>
                  <a:pt x="8902" y="6642"/>
                </a:lnTo>
                <a:lnTo>
                  <a:pt x="8305" y="1777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5" name="object 2035"/>
          <p:cNvSpPr/>
          <p:nvPr/>
        </p:nvSpPr>
        <p:spPr>
          <a:xfrm>
            <a:off x="6152641" y="3201429"/>
            <a:ext cx="10375" cy="11226"/>
          </a:xfrm>
          <a:custGeom>
            <a:avLst/>
            <a:gdLst/>
            <a:ahLst/>
            <a:cxnLst/>
            <a:rect l="l" t="t" r="r" b="b"/>
            <a:pathLst>
              <a:path w="10375" h="11226">
                <a:moveTo>
                  <a:pt x="7429" y="0"/>
                </a:moveTo>
                <a:lnTo>
                  <a:pt x="4660" y="165"/>
                </a:lnTo>
                <a:lnTo>
                  <a:pt x="1892" y="444"/>
                </a:lnTo>
                <a:lnTo>
                  <a:pt x="0" y="3175"/>
                </a:lnTo>
                <a:lnTo>
                  <a:pt x="596" y="9182"/>
                </a:lnTo>
                <a:lnTo>
                  <a:pt x="3060" y="11226"/>
                </a:lnTo>
                <a:lnTo>
                  <a:pt x="8445" y="10591"/>
                </a:lnTo>
                <a:lnTo>
                  <a:pt x="10375" y="7899"/>
                </a:lnTo>
                <a:lnTo>
                  <a:pt x="10083" y="5041"/>
                </a:lnTo>
                <a:lnTo>
                  <a:pt x="9906" y="1905"/>
                </a:lnTo>
                <a:lnTo>
                  <a:pt x="74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6" name="object 2036"/>
          <p:cNvSpPr/>
          <p:nvPr/>
        </p:nvSpPr>
        <p:spPr>
          <a:xfrm>
            <a:off x="6129731" y="3132353"/>
            <a:ext cx="4660" cy="5054"/>
          </a:xfrm>
          <a:custGeom>
            <a:avLst/>
            <a:gdLst/>
            <a:ahLst/>
            <a:cxnLst/>
            <a:rect l="l" t="t" r="r" b="b"/>
            <a:pathLst>
              <a:path w="4660" h="5054">
                <a:moveTo>
                  <a:pt x="3225" y="0"/>
                </a:moveTo>
                <a:lnTo>
                  <a:pt x="2057" y="0"/>
                </a:lnTo>
                <a:lnTo>
                  <a:pt x="723" y="317"/>
                </a:lnTo>
                <a:lnTo>
                  <a:pt x="0" y="1422"/>
                </a:lnTo>
                <a:lnTo>
                  <a:pt x="0" y="2870"/>
                </a:lnTo>
                <a:lnTo>
                  <a:pt x="304" y="4102"/>
                </a:lnTo>
                <a:lnTo>
                  <a:pt x="1460" y="5054"/>
                </a:lnTo>
                <a:lnTo>
                  <a:pt x="2641" y="4914"/>
                </a:lnTo>
                <a:lnTo>
                  <a:pt x="3784" y="4737"/>
                </a:lnTo>
                <a:lnTo>
                  <a:pt x="4660" y="3644"/>
                </a:lnTo>
                <a:lnTo>
                  <a:pt x="4474" y="2870"/>
                </a:lnTo>
                <a:lnTo>
                  <a:pt x="4533" y="965"/>
                </a:lnTo>
                <a:lnTo>
                  <a:pt x="32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7" name="object 2037"/>
          <p:cNvSpPr/>
          <p:nvPr/>
        </p:nvSpPr>
        <p:spPr>
          <a:xfrm>
            <a:off x="6280861" y="3331324"/>
            <a:ext cx="5257" cy="5727"/>
          </a:xfrm>
          <a:custGeom>
            <a:avLst/>
            <a:gdLst/>
            <a:ahLst/>
            <a:cxnLst/>
            <a:rect l="l" t="t" r="r" b="b"/>
            <a:pathLst>
              <a:path w="5257" h="5727">
                <a:moveTo>
                  <a:pt x="3835" y="0"/>
                </a:moveTo>
                <a:lnTo>
                  <a:pt x="2476" y="317"/>
                </a:lnTo>
                <a:lnTo>
                  <a:pt x="1181" y="317"/>
                </a:lnTo>
                <a:lnTo>
                  <a:pt x="0" y="1777"/>
                </a:lnTo>
                <a:lnTo>
                  <a:pt x="317" y="3187"/>
                </a:lnTo>
                <a:lnTo>
                  <a:pt x="317" y="4597"/>
                </a:lnTo>
                <a:lnTo>
                  <a:pt x="1612" y="5727"/>
                </a:lnTo>
                <a:lnTo>
                  <a:pt x="2946" y="5549"/>
                </a:lnTo>
                <a:lnTo>
                  <a:pt x="4267" y="5232"/>
                </a:lnTo>
                <a:lnTo>
                  <a:pt x="5257" y="3949"/>
                </a:lnTo>
                <a:lnTo>
                  <a:pt x="4953" y="2539"/>
                </a:lnTo>
                <a:lnTo>
                  <a:pt x="4838" y="1143"/>
                </a:lnTo>
                <a:lnTo>
                  <a:pt x="383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8" name="object 2038"/>
          <p:cNvSpPr/>
          <p:nvPr/>
        </p:nvSpPr>
        <p:spPr>
          <a:xfrm>
            <a:off x="6351917" y="3411309"/>
            <a:ext cx="7747" cy="8229"/>
          </a:xfrm>
          <a:custGeom>
            <a:avLst/>
            <a:gdLst/>
            <a:ahLst/>
            <a:cxnLst/>
            <a:rect l="l" t="t" r="r" b="b"/>
            <a:pathLst>
              <a:path w="7747" h="8229">
                <a:moveTo>
                  <a:pt x="5257" y="0"/>
                </a:moveTo>
                <a:lnTo>
                  <a:pt x="3378" y="177"/>
                </a:lnTo>
                <a:lnTo>
                  <a:pt x="1498" y="495"/>
                </a:lnTo>
                <a:lnTo>
                  <a:pt x="0" y="2362"/>
                </a:lnTo>
                <a:lnTo>
                  <a:pt x="177" y="4457"/>
                </a:lnTo>
                <a:lnTo>
                  <a:pt x="469" y="6629"/>
                </a:lnTo>
                <a:lnTo>
                  <a:pt x="2362" y="8229"/>
                </a:lnTo>
                <a:lnTo>
                  <a:pt x="4368" y="8089"/>
                </a:lnTo>
                <a:lnTo>
                  <a:pt x="6299" y="7772"/>
                </a:lnTo>
                <a:lnTo>
                  <a:pt x="7747" y="5867"/>
                </a:lnTo>
                <a:lnTo>
                  <a:pt x="7429" y="3810"/>
                </a:lnTo>
                <a:lnTo>
                  <a:pt x="7327" y="1587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9" name="object 2039"/>
          <p:cNvSpPr/>
          <p:nvPr/>
        </p:nvSpPr>
        <p:spPr>
          <a:xfrm>
            <a:off x="6401244" y="3429178"/>
            <a:ext cx="17094" cy="18630"/>
          </a:xfrm>
          <a:prstGeom prst="rect">
            <a:avLst/>
          </a:prstGeom>
          <a:blipFill>
            <a:blip r:embed="rId1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0" name="object 2040"/>
          <p:cNvSpPr/>
          <p:nvPr/>
        </p:nvSpPr>
        <p:spPr>
          <a:xfrm>
            <a:off x="6596621" y="3489236"/>
            <a:ext cx="15328" cy="16459"/>
          </a:xfrm>
          <a:prstGeom prst="rect">
            <a:avLst/>
          </a:prstGeom>
          <a:blipFill>
            <a:blip r:embed="rId1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1" name="object 2041"/>
          <p:cNvSpPr/>
          <p:nvPr/>
        </p:nvSpPr>
        <p:spPr>
          <a:xfrm>
            <a:off x="6754761" y="3427755"/>
            <a:ext cx="13728" cy="14871"/>
          </a:xfrm>
          <a:prstGeom prst="rect">
            <a:avLst/>
          </a:prstGeom>
          <a:blipFill>
            <a:blip r:embed="rId1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2" name="object 2042"/>
          <p:cNvSpPr/>
          <p:nvPr/>
        </p:nvSpPr>
        <p:spPr>
          <a:xfrm>
            <a:off x="6848284" y="3252165"/>
            <a:ext cx="21462" cy="23368"/>
          </a:xfrm>
          <a:prstGeom prst="rect">
            <a:avLst/>
          </a:prstGeom>
          <a:blipFill>
            <a:blip r:embed="rId1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3" name="object 2043"/>
          <p:cNvSpPr/>
          <p:nvPr/>
        </p:nvSpPr>
        <p:spPr>
          <a:xfrm>
            <a:off x="6702387" y="2988996"/>
            <a:ext cx="28155" cy="30695"/>
          </a:xfrm>
          <a:prstGeom prst="rect">
            <a:avLst/>
          </a:prstGeom>
          <a:blipFill>
            <a:blip r:embed="rId1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4" name="object 2044"/>
          <p:cNvSpPr/>
          <p:nvPr/>
        </p:nvSpPr>
        <p:spPr>
          <a:xfrm>
            <a:off x="6869315" y="2954401"/>
            <a:ext cx="19977" cy="21640"/>
          </a:xfrm>
          <a:prstGeom prst="rect">
            <a:avLst/>
          </a:prstGeom>
          <a:blipFill>
            <a:blip r:embed="rId1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5" name="object 2045"/>
          <p:cNvSpPr/>
          <p:nvPr/>
        </p:nvSpPr>
        <p:spPr>
          <a:xfrm>
            <a:off x="6931876" y="3104528"/>
            <a:ext cx="17094" cy="18503"/>
          </a:xfrm>
          <a:prstGeom prst="rect">
            <a:avLst/>
          </a:prstGeom>
          <a:blipFill>
            <a:blip r:embed="rId1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6" name="object 2046"/>
          <p:cNvSpPr/>
          <p:nvPr/>
        </p:nvSpPr>
        <p:spPr>
          <a:xfrm>
            <a:off x="6995338" y="3400704"/>
            <a:ext cx="5676" cy="6184"/>
          </a:xfrm>
          <a:custGeom>
            <a:avLst/>
            <a:gdLst/>
            <a:ahLst/>
            <a:cxnLst/>
            <a:rect l="l" t="t" r="r" b="b"/>
            <a:pathLst>
              <a:path w="5676" h="6184">
                <a:moveTo>
                  <a:pt x="3962" y="0"/>
                </a:moveTo>
                <a:lnTo>
                  <a:pt x="2324" y="0"/>
                </a:lnTo>
                <a:lnTo>
                  <a:pt x="1028" y="507"/>
                </a:lnTo>
                <a:lnTo>
                  <a:pt x="0" y="1777"/>
                </a:lnTo>
                <a:lnTo>
                  <a:pt x="0" y="3505"/>
                </a:lnTo>
                <a:lnTo>
                  <a:pt x="304" y="5232"/>
                </a:lnTo>
                <a:lnTo>
                  <a:pt x="1612" y="6184"/>
                </a:lnTo>
                <a:lnTo>
                  <a:pt x="3187" y="6184"/>
                </a:lnTo>
                <a:lnTo>
                  <a:pt x="4673" y="5867"/>
                </a:lnTo>
                <a:lnTo>
                  <a:pt x="5676" y="4597"/>
                </a:lnTo>
                <a:lnTo>
                  <a:pt x="5562" y="2730"/>
                </a:lnTo>
                <a:lnTo>
                  <a:pt x="5422" y="1142"/>
                </a:lnTo>
                <a:lnTo>
                  <a:pt x="39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7" name="object 2047"/>
          <p:cNvSpPr/>
          <p:nvPr/>
        </p:nvSpPr>
        <p:spPr>
          <a:xfrm>
            <a:off x="7014311" y="3426028"/>
            <a:ext cx="23761" cy="25603"/>
          </a:xfrm>
          <a:prstGeom prst="rect">
            <a:avLst/>
          </a:prstGeom>
          <a:blipFill>
            <a:blip r:embed="rId1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8" name="object 2048"/>
          <p:cNvSpPr/>
          <p:nvPr/>
        </p:nvSpPr>
        <p:spPr>
          <a:xfrm>
            <a:off x="7087107" y="3611727"/>
            <a:ext cx="12826" cy="13588"/>
          </a:xfrm>
          <a:prstGeom prst="rect">
            <a:avLst/>
          </a:prstGeom>
          <a:blipFill>
            <a:blip r:embed="rId1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9" name="object 2049"/>
          <p:cNvSpPr/>
          <p:nvPr/>
        </p:nvSpPr>
        <p:spPr>
          <a:xfrm>
            <a:off x="6721779" y="3474872"/>
            <a:ext cx="17221" cy="18770"/>
          </a:xfrm>
          <a:prstGeom prst="rect">
            <a:avLst/>
          </a:prstGeom>
          <a:blipFill>
            <a:blip r:embed="rId1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0" name="object 2050"/>
          <p:cNvSpPr/>
          <p:nvPr/>
        </p:nvSpPr>
        <p:spPr>
          <a:xfrm>
            <a:off x="6535928" y="3335147"/>
            <a:ext cx="6134" cy="6642"/>
          </a:xfrm>
          <a:custGeom>
            <a:avLst/>
            <a:gdLst/>
            <a:ahLst/>
            <a:cxnLst/>
            <a:rect l="l" t="t" r="r" b="b"/>
            <a:pathLst>
              <a:path w="6134" h="6642">
                <a:moveTo>
                  <a:pt x="4368" y="0"/>
                </a:moveTo>
                <a:lnTo>
                  <a:pt x="2616" y="126"/>
                </a:lnTo>
                <a:lnTo>
                  <a:pt x="1130" y="317"/>
                </a:lnTo>
                <a:lnTo>
                  <a:pt x="0" y="1727"/>
                </a:lnTo>
                <a:lnTo>
                  <a:pt x="0" y="3454"/>
                </a:lnTo>
                <a:lnTo>
                  <a:pt x="292" y="5359"/>
                </a:lnTo>
                <a:lnTo>
                  <a:pt x="1892" y="6642"/>
                </a:lnTo>
                <a:lnTo>
                  <a:pt x="3479" y="6451"/>
                </a:lnTo>
                <a:lnTo>
                  <a:pt x="5079" y="6134"/>
                </a:lnTo>
                <a:lnTo>
                  <a:pt x="6134" y="4584"/>
                </a:lnTo>
                <a:lnTo>
                  <a:pt x="5956" y="2819"/>
                </a:lnTo>
                <a:lnTo>
                  <a:pt x="5664" y="109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1" name="object 2051"/>
          <p:cNvSpPr/>
          <p:nvPr/>
        </p:nvSpPr>
        <p:spPr>
          <a:xfrm>
            <a:off x="6378041" y="3132176"/>
            <a:ext cx="5829" cy="6375"/>
          </a:xfrm>
          <a:custGeom>
            <a:avLst/>
            <a:gdLst/>
            <a:ahLst/>
            <a:cxnLst/>
            <a:rect l="l" t="t" r="r" b="b"/>
            <a:pathLst>
              <a:path w="5829" h="6375">
                <a:moveTo>
                  <a:pt x="4216" y="0"/>
                </a:moveTo>
                <a:lnTo>
                  <a:pt x="2641" y="177"/>
                </a:lnTo>
                <a:lnTo>
                  <a:pt x="1181" y="177"/>
                </a:lnTo>
                <a:lnTo>
                  <a:pt x="0" y="1765"/>
                </a:lnTo>
                <a:lnTo>
                  <a:pt x="165" y="3505"/>
                </a:lnTo>
                <a:lnTo>
                  <a:pt x="266" y="5092"/>
                </a:lnTo>
                <a:lnTo>
                  <a:pt x="1625" y="6375"/>
                </a:lnTo>
                <a:lnTo>
                  <a:pt x="3352" y="6184"/>
                </a:lnTo>
                <a:lnTo>
                  <a:pt x="4813" y="5867"/>
                </a:lnTo>
                <a:lnTo>
                  <a:pt x="5829" y="4584"/>
                </a:lnTo>
                <a:lnTo>
                  <a:pt x="5702" y="1269"/>
                </a:lnTo>
                <a:lnTo>
                  <a:pt x="42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2" name="object 2052"/>
          <p:cNvSpPr/>
          <p:nvPr/>
        </p:nvSpPr>
        <p:spPr>
          <a:xfrm>
            <a:off x="6362293" y="3016821"/>
            <a:ext cx="14020" cy="14998"/>
          </a:xfrm>
          <a:prstGeom prst="rect">
            <a:avLst/>
          </a:prstGeom>
          <a:blipFill>
            <a:blip r:embed="rId1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3" name="object 2053"/>
          <p:cNvSpPr/>
          <p:nvPr/>
        </p:nvSpPr>
        <p:spPr>
          <a:xfrm>
            <a:off x="6082588" y="2945079"/>
            <a:ext cx="25400" cy="27635"/>
          </a:xfrm>
          <a:prstGeom prst="rect">
            <a:avLst/>
          </a:prstGeom>
          <a:blipFill>
            <a:blip r:embed="rId1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4" name="object 2054"/>
          <p:cNvSpPr/>
          <p:nvPr/>
        </p:nvSpPr>
        <p:spPr>
          <a:xfrm>
            <a:off x="5919076" y="3052381"/>
            <a:ext cx="22453" cy="24320"/>
          </a:xfrm>
          <a:prstGeom prst="rect">
            <a:avLst/>
          </a:prstGeom>
          <a:blipFill>
            <a:blip r:embed="rId1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5" name="object 2055"/>
          <p:cNvSpPr/>
          <p:nvPr/>
        </p:nvSpPr>
        <p:spPr>
          <a:xfrm>
            <a:off x="5485891" y="3104083"/>
            <a:ext cx="25806" cy="27825"/>
          </a:xfrm>
          <a:prstGeom prst="rect">
            <a:avLst/>
          </a:prstGeom>
          <a:blipFill>
            <a:blip r:embed="rId1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6" name="object 2056"/>
          <p:cNvSpPr/>
          <p:nvPr/>
        </p:nvSpPr>
        <p:spPr>
          <a:xfrm>
            <a:off x="5425313" y="3122409"/>
            <a:ext cx="9372" cy="9944"/>
          </a:xfrm>
          <a:prstGeom prst="rect">
            <a:avLst/>
          </a:prstGeom>
          <a:blipFill>
            <a:blip r:embed="rId1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7" name="object 2057"/>
          <p:cNvSpPr/>
          <p:nvPr/>
        </p:nvSpPr>
        <p:spPr>
          <a:xfrm>
            <a:off x="5315191" y="3236023"/>
            <a:ext cx="10782" cy="11874"/>
          </a:xfrm>
          <a:prstGeom prst="rect">
            <a:avLst/>
          </a:prstGeom>
          <a:blipFill>
            <a:blip r:embed="rId1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8" name="object 2058"/>
          <p:cNvSpPr/>
          <p:nvPr/>
        </p:nvSpPr>
        <p:spPr>
          <a:xfrm>
            <a:off x="5163299" y="3229254"/>
            <a:ext cx="9372" cy="10413"/>
          </a:xfrm>
          <a:prstGeom prst="rect">
            <a:avLst/>
          </a:prstGeom>
          <a:blipFill>
            <a:blip r:embed="rId1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9" name="object 2059"/>
          <p:cNvSpPr/>
          <p:nvPr/>
        </p:nvSpPr>
        <p:spPr>
          <a:xfrm>
            <a:off x="5254510" y="3396932"/>
            <a:ext cx="7556" cy="8369"/>
          </a:xfrm>
          <a:prstGeom prst="rect">
            <a:avLst/>
          </a:prstGeom>
          <a:blipFill>
            <a:blip r:embed="rId1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0" name="object 2060"/>
          <p:cNvSpPr/>
          <p:nvPr/>
        </p:nvSpPr>
        <p:spPr>
          <a:xfrm>
            <a:off x="5278272" y="3428543"/>
            <a:ext cx="9461" cy="10261"/>
          </a:xfrm>
          <a:prstGeom prst="rect">
            <a:avLst/>
          </a:prstGeom>
          <a:blipFill>
            <a:blip r:embed="rId1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1" name="object 2061"/>
          <p:cNvSpPr/>
          <p:nvPr/>
        </p:nvSpPr>
        <p:spPr>
          <a:xfrm>
            <a:off x="5392801" y="3399802"/>
            <a:ext cx="11366" cy="12319"/>
          </a:xfrm>
          <a:prstGeom prst="rect">
            <a:avLst/>
          </a:prstGeom>
          <a:blipFill>
            <a:blip r:embed="rId1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2" name="object 2062"/>
          <p:cNvSpPr/>
          <p:nvPr/>
        </p:nvSpPr>
        <p:spPr>
          <a:xfrm>
            <a:off x="5527014" y="3470402"/>
            <a:ext cx="26720" cy="28790"/>
          </a:xfrm>
          <a:prstGeom prst="rect">
            <a:avLst/>
          </a:prstGeom>
          <a:blipFill>
            <a:blip r:embed="rId1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3" name="object 2063"/>
          <p:cNvSpPr/>
          <p:nvPr/>
        </p:nvSpPr>
        <p:spPr>
          <a:xfrm>
            <a:off x="5623191" y="3474225"/>
            <a:ext cx="23202" cy="25146"/>
          </a:xfrm>
          <a:prstGeom prst="rect">
            <a:avLst/>
          </a:prstGeom>
          <a:blipFill>
            <a:blip r:embed="rId1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4" name="object 2064"/>
          <p:cNvSpPr/>
          <p:nvPr/>
        </p:nvSpPr>
        <p:spPr>
          <a:xfrm>
            <a:off x="5721070" y="3495738"/>
            <a:ext cx="26441" cy="28600"/>
          </a:xfrm>
          <a:prstGeom prst="rect">
            <a:avLst/>
          </a:prstGeom>
          <a:blipFill>
            <a:blip r:embed="rId1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5" name="object 2065"/>
          <p:cNvSpPr/>
          <p:nvPr/>
        </p:nvSpPr>
        <p:spPr>
          <a:xfrm>
            <a:off x="5762815" y="3426803"/>
            <a:ext cx="18516" cy="19926"/>
          </a:xfrm>
          <a:prstGeom prst="rect">
            <a:avLst/>
          </a:prstGeom>
          <a:blipFill>
            <a:blip r:embed="rId1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6" name="object 2066"/>
          <p:cNvSpPr/>
          <p:nvPr/>
        </p:nvSpPr>
        <p:spPr>
          <a:xfrm>
            <a:off x="5836475" y="3439630"/>
            <a:ext cx="12966" cy="14363"/>
          </a:xfrm>
          <a:prstGeom prst="rect">
            <a:avLst/>
          </a:prstGeom>
          <a:blipFill>
            <a:blip r:embed="rId1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7" name="object 2067"/>
          <p:cNvSpPr/>
          <p:nvPr/>
        </p:nvSpPr>
        <p:spPr>
          <a:xfrm>
            <a:off x="6209512" y="3279673"/>
            <a:ext cx="10071" cy="10909"/>
          </a:xfrm>
          <a:custGeom>
            <a:avLst/>
            <a:gdLst/>
            <a:ahLst/>
            <a:cxnLst/>
            <a:rect l="l" t="t" r="r" b="b"/>
            <a:pathLst>
              <a:path w="10071" h="10909">
                <a:moveTo>
                  <a:pt x="7175" y="0"/>
                </a:moveTo>
                <a:lnTo>
                  <a:pt x="4699" y="317"/>
                </a:lnTo>
                <a:lnTo>
                  <a:pt x="1943" y="457"/>
                </a:lnTo>
                <a:lnTo>
                  <a:pt x="0" y="3009"/>
                </a:lnTo>
                <a:lnTo>
                  <a:pt x="304" y="5816"/>
                </a:lnTo>
                <a:lnTo>
                  <a:pt x="596" y="9004"/>
                </a:lnTo>
                <a:lnTo>
                  <a:pt x="2959" y="10909"/>
                </a:lnTo>
                <a:lnTo>
                  <a:pt x="8470" y="10274"/>
                </a:lnTo>
                <a:lnTo>
                  <a:pt x="10071" y="7734"/>
                </a:lnTo>
                <a:lnTo>
                  <a:pt x="9779" y="4724"/>
                </a:lnTo>
                <a:lnTo>
                  <a:pt x="9651" y="1866"/>
                </a:lnTo>
                <a:lnTo>
                  <a:pt x="7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8" name="object 2068"/>
          <p:cNvSpPr/>
          <p:nvPr/>
        </p:nvSpPr>
        <p:spPr>
          <a:xfrm>
            <a:off x="6166497" y="3043199"/>
            <a:ext cx="24091" cy="26098"/>
          </a:xfrm>
          <a:prstGeom prst="rect">
            <a:avLst/>
          </a:prstGeom>
          <a:blipFill>
            <a:blip r:embed="rId1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9" name="object 2069"/>
          <p:cNvSpPr/>
          <p:nvPr/>
        </p:nvSpPr>
        <p:spPr>
          <a:xfrm>
            <a:off x="6121844" y="3027096"/>
            <a:ext cx="24968" cy="27190"/>
          </a:xfrm>
          <a:prstGeom prst="rect">
            <a:avLst/>
          </a:prstGeom>
          <a:blipFill>
            <a:blip r:embed="rId1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0" name="object 2070"/>
          <p:cNvSpPr/>
          <p:nvPr/>
        </p:nvSpPr>
        <p:spPr>
          <a:xfrm>
            <a:off x="6274612" y="2963075"/>
            <a:ext cx="14147" cy="15506"/>
          </a:xfrm>
          <a:prstGeom prst="rect">
            <a:avLst/>
          </a:prstGeom>
          <a:blipFill>
            <a:blip r:embed="rId1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1" name="object 2071"/>
          <p:cNvSpPr/>
          <p:nvPr/>
        </p:nvSpPr>
        <p:spPr>
          <a:xfrm>
            <a:off x="6216993" y="3141993"/>
            <a:ext cx="22453" cy="24511"/>
          </a:xfrm>
          <a:prstGeom prst="rect">
            <a:avLst/>
          </a:prstGeom>
          <a:blipFill>
            <a:blip r:embed="rId1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2" name="object 2072"/>
          <p:cNvSpPr/>
          <p:nvPr/>
        </p:nvSpPr>
        <p:spPr>
          <a:xfrm>
            <a:off x="6269507" y="3254527"/>
            <a:ext cx="19558" cy="20866"/>
          </a:xfrm>
          <a:prstGeom prst="rect">
            <a:avLst/>
          </a:prstGeom>
          <a:blipFill>
            <a:blip r:embed="rId1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3" name="object 2073"/>
          <p:cNvSpPr/>
          <p:nvPr/>
        </p:nvSpPr>
        <p:spPr>
          <a:xfrm>
            <a:off x="6340131" y="3315055"/>
            <a:ext cx="25361" cy="27355"/>
          </a:xfrm>
          <a:prstGeom prst="rect">
            <a:avLst/>
          </a:prstGeom>
          <a:blipFill>
            <a:blip r:embed="rId1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4" name="object 2074"/>
          <p:cNvSpPr/>
          <p:nvPr/>
        </p:nvSpPr>
        <p:spPr>
          <a:xfrm>
            <a:off x="6301308" y="3436772"/>
            <a:ext cx="18389" cy="20053"/>
          </a:xfrm>
          <a:prstGeom prst="rect">
            <a:avLst/>
          </a:prstGeom>
          <a:blipFill>
            <a:blip r:embed="rId1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5" name="object 2075"/>
          <p:cNvSpPr/>
          <p:nvPr/>
        </p:nvSpPr>
        <p:spPr>
          <a:xfrm>
            <a:off x="5968809" y="3195561"/>
            <a:ext cx="5956" cy="6311"/>
          </a:xfrm>
          <a:custGeom>
            <a:avLst/>
            <a:gdLst/>
            <a:ahLst/>
            <a:cxnLst/>
            <a:rect l="l" t="t" r="r" b="b"/>
            <a:pathLst>
              <a:path w="5956" h="6311">
                <a:moveTo>
                  <a:pt x="4241" y="0"/>
                </a:moveTo>
                <a:lnTo>
                  <a:pt x="1168" y="317"/>
                </a:lnTo>
                <a:lnTo>
                  <a:pt x="0" y="1904"/>
                </a:lnTo>
                <a:lnTo>
                  <a:pt x="304" y="3632"/>
                </a:lnTo>
                <a:lnTo>
                  <a:pt x="431" y="5219"/>
                </a:lnTo>
                <a:lnTo>
                  <a:pt x="1765" y="6311"/>
                </a:lnTo>
                <a:lnTo>
                  <a:pt x="3365" y="6184"/>
                </a:lnTo>
                <a:lnTo>
                  <a:pt x="4838" y="6032"/>
                </a:lnTo>
                <a:lnTo>
                  <a:pt x="5956" y="4597"/>
                </a:lnTo>
                <a:lnTo>
                  <a:pt x="5689" y="2997"/>
                </a:lnTo>
                <a:lnTo>
                  <a:pt x="5537" y="1270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6" name="object 2076"/>
          <p:cNvSpPr/>
          <p:nvPr/>
        </p:nvSpPr>
        <p:spPr>
          <a:xfrm>
            <a:off x="6028626" y="3245028"/>
            <a:ext cx="12839" cy="13779"/>
          </a:xfrm>
          <a:prstGeom prst="rect">
            <a:avLst/>
          </a:prstGeom>
          <a:blipFill>
            <a:blip r:embed="rId1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7" name="object 2077"/>
          <p:cNvSpPr/>
          <p:nvPr/>
        </p:nvSpPr>
        <p:spPr>
          <a:xfrm>
            <a:off x="6074574" y="3102165"/>
            <a:ext cx="25984" cy="28143"/>
          </a:xfrm>
          <a:prstGeom prst="rect">
            <a:avLst/>
          </a:prstGeom>
          <a:blipFill>
            <a:blip r:embed="rId1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8" name="object 2078"/>
          <p:cNvSpPr/>
          <p:nvPr/>
        </p:nvSpPr>
        <p:spPr>
          <a:xfrm>
            <a:off x="6356591" y="3082112"/>
            <a:ext cx="22034" cy="24015"/>
          </a:xfrm>
          <a:prstGeom prst="rect">
            <a:avLst/>
          </a:prstGeom>
          <a:blipFill>
            <a:blip r:embed="rId2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9" name="object 2079"/>
          <p:cNvSpPr/>
          <p:nvPr/>
        </p:nvSpPr>
        <p:spPr>
          <a:xfrm>
            <a:off x="6222072" y="3511512"/>
            <a:ext cx="16370" cy="17551"/>
          </a:xfrm>
          <a:prstGeom prst="rect">
            <a:avLst/>
          </a:prstGeom>
          <a:blipFill>
            <a:blip r:embed="rId2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0" name="object 2080"/>
          <p:cNvSpPr/>
          <p:nvPr/>
        </p:nvSpPr>
        <p:spPr>
          <a:xfrm>
            <a:off x="6233490" y="3447491"/>
            <a:ext cx="16306" cy="17551"/>
          </a:xfrm>
          <a:prstGeom prst="rect">
            <a:avLst/>
          </a:prstGeom>
          <a:blipFill>
            <a:blip r:embed="rId2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1" name="object 2081"/>
          <p:cNvSpPr/>
          <p:nvPr/>
        </p:nvSpPr>
        <p:spPr>
          <a:xfrm>
            <a:off x="6436245" y="3524796"/>
            <a:ext cx="15621" cy="17081"/>
          </a:xfrm>
          <a:prstGeom prst="rect">
            <a:avLst/>
          </a:prstGeom>
          <a:blipFill>
            <a:blip r:embed="rId2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2" name="object 2082"/>
          <p:cNvSpPr/>
          <p:nvPr/>
        </p:nvSpPr>
        <p:spPr>
          <a:xfrm>
            <a:off x="6485445" y="3490646"/>
            <a:ext cx="6121" cy="6819"/>
          </a:xfrm>
          <a:custGeom>
            <a:avLst/>
            <a:gdLst/>
            <a:ahLst/>
            <a:cxnLst/>
            <a:rect l="l" t="t" r="r" b="b"/>
            <a:pathLst>
              <a:path w="6121" h="6819">
                <a:moveTo>
                  <a:pt x="4368" y="0"/>
                </a:moveTo>
                <a:lnTo>
                  <a:pt x="1181" y="635"/>
                </a:lnTo>
                <a:lnTo>
                  <a:pt x="0" y="2082"/>
                </a:lnTo>
                <a:lnTo>
                  <a:pt x="292" y="3822"/>
                </a:lnTo>
                <a:lnTo>
                  <a:pt x="419" y="5410"/>
                </a:lnTo>
                <a:lnTo>
                  <a:pt x="1879" y="6819"/>
                </a:lnTo>
                <a:lnTo>
                  <a:pt x="3352" y="6311"/>
                </a:lnTo>
                <a:lnTo>
                  <a:pt x="4965" y="6311"/>
                </a:lnTo>
                <a:lnTo>
                  <a:pt x="6121" y="4775"/>
                </a:lnTo>
                <a:lnTo>
                  <a:pt x="5956" y="3187"/>
                </a:lnTo>
                <a:lnTo>
                  <a:pt x="5651" y="1447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3" name="object 2083"/>
          <p:cNvSpPr/>
          <p:nvPr/>
        </p:nvSpPr>
        <p:spPr>
          <a:xfrm>
            <a:off x="6450152" y="3218472"/>
            <a:ext cx="7708" cy="8547"/>
          </a:xfrm>
          <a:custGeom>
            <a:avLst/>
            <a:gdLst/>
            <a:ahLst/>
            <a:cxnLst/>
            <a:rect l="l" t="t" r="r" b="b"/>
            <a:pathLst>
              <a:path w="7708" h="8547">
                <a:moveTo>
                  <a:pt x="5524" y="0"/>
                </a:moveTo>
                <a:lnTo>
                  <a:pt x="3467" y="317"/>
                </a:lnTo>
                <a:lnTo>
                  <a:pt x="1587" y="508"/>
                </a:lnTo>
                <a:lnTo>
                  <a:pt x="0" y="2552"/>
                </a:lnTo>
                <a:lnTo>
                  <a:pt x="279" y="4775"/>
                </a:lnTo>
                <a:lnTo>
                  <a:pt x="419" y="6819"/>
                </a:lnTo>
                <a:lnTo>
                  <a:pt x="2184" y="8547"/>
                </a:lnTo>
                <a:lnTo>
                  <a:pt x="6248" y="7912"/>
                </a:lnTo>
                <a:lnTo>
                  <a:pt x="7708" y="5867"/>
                </a:lnTo>
                <a:lnTo>
                  <a:pt x="7531" y="3822"/>
                </a:lnTo>
                <a:lnTo>
                  <a:pt x="7137" y="1600"/>
                </a:lnTo>
                <a:lnTo>
                  <a:pt x="55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4" name="object 2084"/>
          <p:cNvSpPr/>
          <p:nvPr/>
        </p:nvSpPr>
        <p:spPr>
          <a:xfrm>
            <a:off x="6261468" y="2967495"/>
            <a:ext cx="17818" cy="19469"/>
          </a:xfrm>
          <a:prstGeom prst="rect">
            <a:avLst/>
          </a:prstGeom>
          <a:blipFill>
            <a:blip r:embed="rId2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5" name="object 2085"/>
          <p:cNvSpPr/>
          <p:nvPr/>
        </p:nvSpPr>
        <p:spPr>
          <a:xfrm>
            <a:off x="6167513" y="3136760"/>
            <a:ext cx="23075" cy="25018"/>
          </a:xfrm>
          <a:prstGeom prst="rect">
            <a:avLst/>
          </a:prstGeom>
          <a:blipFill>
            <a:blip r:embed="rId2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6" name="object 2086"/>
          <p:cNvSpPr/>
          <p:nvPr/>
        </p:nvSpPr>
        <p:spPr>
          <a:xfrm>
            <a:off x="5963564" y="3136138"/>
            <a:ext cx="17335" cy="18821"/>
          </a:xfrm>
          <a:prstGeom prst="rect">
            <a:avLst/>
          </a:prstGeom>
          <a:blipFill>
            <a:blip r:embed="rId2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7" name="object 2087"/>
          <p:cNvSpPr/>
          <p:nvPr/>
        </p:nvSpPr>
        <p:spPr>
          <a:xfrm>
            <a:off x="5669445" y="3108807"/>
            <a:ext cx="17081" cy="18503"/>
          </a:xfrm>
          <a:prstGeom prst="rect">
            <a:avLst/>
          </a:prstGeom>
          <a:blipFill>
            <a:blip r:embed="rId2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8" name="object 2088"/>
          <p:cNvSpPr/>
          <p:nvPr/>
        </p:nvSpPr>
        <p:spPr>
          <a:xfrm>
            <a:off x="5791237" y="3132176"/>
            <a:ext cx="21602" cy="23418"/>
          </a:xfrm>
          <a:prstGeom prst="rect">
            <a:avLst/>
          </a:prstGeom>
          <a:blipFill>
            <a:blip r:embed="rId2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9" name="object 2089"/>
          <p:cNvSpPr/>
          <p:nvPr/>
        </p:nvSpPr>
        <p:spPr>
          <a:xfrm>
            <a:off x="5877026" y="3349066"/>
            <a:ext cx="9486" cy="10261"/>
          </a:xfrm>
          <a:custGeom>
            <a:avLst/>
            <a:gdLst/>
            <a:ahLst/>
            <a:cxnLst/>
            <a:rect l="l" t="t" r="r" b="b"/>
            <a:pathLst>
              <a:path w="9486" h="10261">
                <a:moveTo>
                  <a:pt x="6718" y="0"/>
                </a:moveTo>
                <a:lnTo>
                  <a:pt x="4241" y="126"/>
                </a:lnTo>
                <a:lnTo>
                  <a:pt x="1917" y="635"/>
                </a:lnTo>
                <a:lnTo>
                  <a:pt x="0" y="3124"/>
                </a:lnTo>
                <a:lnTo>
                  <a:pt x="457" y="5676"/>
                </a:lnTo>
                <a:lnTo>
                  <a:pt x="584" y="8356"/>
                </a:lnTo>
                <a:lnTo>
                  <a:pt x="2768" y="10261"/>
                </a:lnTo>
                <a:lnTo>
                  <a:pt x="5283" y="10083"/>
                </a:lnTo>
                <a:lnTo>
                  <a:pt x="7759" y="9766"/>
                </a:lnTo>
                <a:lnTo>
                  <a:pt x="9486" y="7264"/>
                </a:lnTo>
                <a:lnTo>
                  <a:pt x="9359" y="4584"/>
                </a:lnTo>
                <a:lnTo>
                  <a:pt x="8890" y="2032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0" name="object 2090"/>
          <p:cNvSpPr/>
          <p:nvPr/>
        </p:nvSpPr>
        <p:spPr>
          <a:xfrm>
            <a:off x="5899810" y="3337636"/>
            <a:ext cx="10490" cy="11099"/>
          </a:xfrm>
          <a:prstGeom prst="rect">
            <a:avLst/>
          </a:prstGeom>
          <a:blipFill>
            <a:blip r:embed="rId2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1" name="object 2091"/>
          <p:cNvSpPr/>
          <p:nvPr/>
        </p:nvSpPr>
        <p:spPr>
          <a:xfrm>
            <a:off x="5951016" y="3425076"/>
            <a:ext cx="25387" cy="27508"/>
          </a:xfrm>
          <a:prstGeom prst="rect">
            <a:avLst/>
          </a:prstGeom>
          <a:blipFill>
            <a:blip r:embed="rId2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2" name="object 2092"/>
          <p:cNvSpPr/>
          <p:nvPr/>
        </p:nvSpPr>
        <p:spPr>
          <a:xfrm>
            <a:off x="6077800" y="3517697"/>
            <a:ext cx="14744" cy="15963"/>
          </a:xfrm>
          <a:prstGeom prst="rect">
            <a:avLst/>
          </a:prstGeom>
          <a:blipFill>
            <a:blip r:embed="rId2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3" name="object 2093"/>
          <p:cNvSpPr/>
          <p:nvPr/>
        </p:nvSpPr>
        <p:spPr>
          <a:xfrm>
            <a:off x="6305968" y="3443719"/>
            <a:ext cx="16484" cy="17868"/>
          </a:xfrm>
          <a:prstGeom prst="rect">
            <a:avLst/>
          </a:prstGeom>
          <a:blipFill>
            <a:blip r:embed="rId2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4" name="object 2094"/>
          <p:cNvSpPr/>
          <p:nvPr/>
        </p:nvSpPr>
        <p:spPr>
          <a:xfrm>
            <a:off x="6090068" y="3284093"/>
            <a:ext cx="20408" cy="22136"/>
          </a:xfrm>
          <a:prstGeom prst="rect">
            <a:avLst/>
          </a:prstGeom>
          <a:blipFill>
            <a:blip r:embed="rId2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5" name="object 2095"/>
          <p:cNvSpPr/>
          <p:nvPr/>
        </p:nvSpPr>
        <p:spPr>
          <a:xfrm>
            <a:off x="6119228" y="3454133"/>
            <a:ext cx="8902" cy="9639"/>
          </a:xfrm>
          <a:custGeom>
            <a:avLst/>
            <a:gdLst/>
            <a:ahLst/>
            <a:cxnLst/>
            <a:rect l="l" t="t" r="r" b="b"/>
            <a:pathLst>
              <a:path w="8902" h="9639">
                <a:moveTo>
                  <a:pt x="6134" y="0"/>
                </a:moveTo>
                <a:lnTo>
                  <a:pt x="1612" y="635"/>
                </a:lnTo>
                <a:lnTo>
                  <a:pt x="0" y="2857"/>
                </a:lnTo>
                <a:lnTo>
                  <a:pt x="139" y="5410"/>
                </a:lnTo>
                <a:lnTo>
                  <a:pt x="419" y="7772"/>
                </a:lnTo>
                <a:lnTo>
                  <a:pt x="2616" y="9639"/>
                </a:lnTo>
                <a:lnTo>
                  <a:pt x="4800" y="9499"/>
                </a:lnTo>
                <a:lnTo>
                  <a:pt x="7150" y="9182"/>
                </a:lnTo>
                <a:lnTo>
                  <a:pt x="8902" y="6959"/>
                </a:lnTo>
                <a:lnTo>
                  <a:pt x="8623" y="4279"/>
                </a:lnTo>
                <a:lnTo>
                  <a:pt x="8153" y="1904"/>
                </a:lnTo>
                <a:lnTo>
                  <a:pt x="613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6" name="object 2096"/>
          <p:cNvSpPr/>
          <p:nvPr/>
        </p:nvSpPr>
        <p:spPr>
          <a:xfrm>
            <a:off x="6116307" y="3442310"/>
            <a:ext cx="19253" cy="20688"/>
          </a:xfrm>
          <a:prstGeom prst="rect">
            <a:avLst/>
          </a:prstGeom>
          <a:blipFill>
            <a:blip r:embed="rId2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7" name="object 2097"/>
          <p:cNvSpPr/>
          <p:nvPr/>
        </p:nvSpPr>
        <p:spPr>
          <a:xfrm>
            <a:off x="6366078" y="3296577"/>
            <a:ext cx="10350" cy="10922"/>
          </a:xfrm>
          <a:custGeom>
            <a:avLst/>
            <a:gdLst/>
            <a:ahLst/>
            <a:cxnLst/>
            <a:rect l="l" t="t" r="r" b="b"/>
            <a:pathLst>
              <a:path w="10350" h="10922">
                <a:moveTo>
                  <a:pt x="7315" y="0"/>
                </a:moveTo>
                <a:lnTo>
                  <a:pt x="4521" y="330"/>
                </a:lnTo>
                <a:lnTo>
                  <a:pt x="2057" y="787"/>
                </a:lnTo>
                <a:lnTo>
                  <a:pt x="0" y="3149"/>
                </a:lnTo>
                <a:lnTo>
                  <a:pt x="292" y="6146"/>
                </a:lnTo>
                <a:lnTo>
                  <a:pt x="584" y="8826"/>
                </a:lnTo>
                <a:lnTo>
                  <a:pt x="2933" y="10922"/>
                </a:lnTo>
                <a:lnTo>
                  <a:pt x="5702" y="10604"/>
                </a:lnTo>
                <a:lnTo>
                  <a:pt x="8305" y="10426"/>
                </a:lnTo>
                <a:lnTo>
                  <a:pt x="10350" y="7607"/>
                </a:lnTo>
                <a:lnTo>
                  <a:pt x="9944" y="4876"/>
                </a:lnTo>
                <a:lnTo>
                  <a:pt x="9639" y="2057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8" name="object 2098"/>
          <p:cNvSpPr/>
          <p:nvPr/>
        </p:nvSpPr>
        <p:spPr>
          <a:xfrm>
            <a:off x="6646189" y="3322193"/>
            <a:ext cx="7772" cy="8356"/>
          </a:xfrm>
          <a:custGeom>
            <a:avLst/>
            <a:gdLst/>
            <a:ahLst/>
            <a:cxnLst/>
            <a:rect l="l" t="t" r="r" b="b"/>
            <a:pathLst>
              <a:path w="7772" h="8356">
                <a:moveTo>
                  <a:pt x="5283" y="0"/>
                </a:moveTo>
                <a:lnTo>
                  <a:pt x="3225" y="304"/>
                </a:lnTo>
                <a:lnTo>
                  <a:pt x="1460" y="304"/>
                </a:lnTo>
                <a:lnTo>
                  <a:pt x="0" y="2362"/>
                </a:lnTo>
                <a:lnTo>
                  <a:pt x="177" y="4584"/>
                </a:lnTo>
                <a:lnTo>
                  <a:pt x="457" y="6629"/>
                </a:lnTo>
                <a:lnTo>
                  <a:pt x="2222" y="8356"/>
                </a:lnTo>
                <a:lnTo>
                  <a:pt x="4114" y="7899"/>
                </a:lnTo>
                <a:lnTo>
                  <a:pt x="6286" y="7721"/>
                </a:lnTo>
                <a:lnTo>
                  <a:pt x="7772" y="5816"/>
                </a:lnTo>
                <a:lnTo>
                  <a:pt x="7175" y="1587"/>
                </a:lnTo>
                <a:lnTo>
                  <a:pt x="52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9" name="object 2099"/>
          <p:cNvSpPr/>
          <p:nvPr/>
        </p:nvSpPr>
        <p:spPr>
          <a:xfrm>
            <a:off x="6691147" y="3389528"/>
            <a:ext cx="11061" cy="12001"/>
          </a:xfrm>
          <a:custGeom>
            <a:avLst/>
            <a:gdLst/>
            <a:ahLst/>
            <a:cxnLst/>
            <a:rect l="l" t="t" r="r" b="b"/>
            <a:pathLst>
              <a:path w="11061" h="12001">
                <a:moveTo>
                  <a:pt x="8000" y="0"/>
                </a:moveTo>
                <a:lnTo>
                  <a:pt x="4940" y="317"/>
                </a:lnTo>
                <a:lnTo>
                  <a:pt x="2044" y="444"/>
                </a:lnTo>
                <a:lnTo>
                  <a:pt x="0" y="3441"/>
                </a:lnTo>
                <a:lnTo>
                  <a:pt x="279" y="6451"/>
                </a:lnTo>
                <a:lnTo>
                  <a:pt x="762" y="9639"/>
                </a:lnTo>
                <a:lnTo>
                  <a:pt x="3352" y="12001"/>
                </a:lnTo>
                <a:lnTo>
                  <a:pt x="6108" y="11493"/>
                </a:lnTo>
                <a:lnTo>
                  <a:pt x="9055" y="11175"/>
                </a:lnTo>
                <a:lnTo>
                  <a:pt x="11061" y="8496"/>
                </a:lnTo>
                <a:lnTo>
                  <a:pt x="10795" y="5181"/>
                </a:lnTo>
                <a:lnTo>
                  <a:pt x="10477" y="2031"/>
                </a:lnTo>
                <a:lnTo>
                  <a:pt x="800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0" name="object 2100"/>
          <p:cNvSpPr/>
          <p:nvPr/>
        </p:nvSpPr>
        <p:spPr>
          <a:xfrm>
            <a:off x="6655422" y="3224022"/>
            <a:ext cx="25349" cy="27368"/>
          </a:xfrm>
          <a:prstGeom prst="rect">
            <a:avLst/>
          </a:prstGeom>
          <a:blipFill>
            <a:blip r:embed="rId2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1" name="object 2101"/>
          <p:cNvSpPr/>
          <p:nvPr/>
        </p:nvSpPr>
        <p:spPr>
          <a:xfrm>
            <a:off x="6587858" y="3147352"/>
            <a:ext cx="22618" cy="24384"/>
          </a:xfrm>
          <a:prstGeom prst="rect">
            <a:avLst/>
          </a:prstGeom>
          <a:blipFill>
            <a:blip r:embed="rId2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2" name="object 2102"/>
          <p:cNvSpPr/>
          <p:nvPr/>
        </p:nvSpPr>
        <p:spPr>
          <a:xfrm>
            <a:off x="6521043" y="2988856"/>
            <a:ext cx="26085" cy="28282"/>
          </a:xfrm>
          <a:prstGeom prst="rect">
            <a:avLst/>
          </a:prstGeom>
          <a:blipFill>
            <a:blip r:embed="rId2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3" name="object 2103"/>
          <p:cNvSpPr/>
          <p:nvPr/>
        </p:nvSpPr>
        <p:spPr>
          <a:xfrm>
            <a:off x="6438722" y="3018549"/>
            <a:ext cx="27152" cy="29235"/>
          </a:xfrm>
          <a:prstGeom prst="rect">
            <a:avLst/>
          </a:prstGeom>
          <a:blipFill>
            <a:blip r:embed="rId2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4" name="object 2104"/>
          <p:cNvSpPr/>
          <p:nvPr/>
        </p:nvSpPr>
        <p:spPr>
          <a:xfrm>
            <a:off x="6541465" y="3012872"/>
            <a:ext cx="13131" cy="14224"/>
          </a:xfrm>
          <a:prstGeom prst="rect">
            <a:avLst/>
          </a:prstGeom>
          <a:blipFill>
            <a:blip r:embed="rId2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5" name="object 2105"/>
          <p:cNvSpPr/>
          <p:nvPr/>
        </p:nvSpPr>
        <p:spPr>
          <a:xfrm>
            <a:off x="6575755" y="3004185"/>
            <a:ext cx="15875" cy="17056"/>
          </a:xfrm>
          <a:prstGeom prst="rect">
            <a:avLst/>
          </a:prstGeom>
          <a:blipFill>
            <a:blip r:embed="rId2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6" name="object 2106"/>
          <p:cNvSpPr/>
          <p:nvPr/>
        </p:nvSpPr>
        <p:spPr>
          <a:xfrm>
            <a:off x="6561569" y="3179458"/>
            <a:ext cx="13893" cy="14998"/>
          </a:xfrm>
          <a:prstGeom prst="rect">
            <a:avLst/>
          </a:prstGeom>
          <a:blipFill>
            <a:blip r:embed="rId2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7" name="object 2107"/>
          <p:cNvSpPr/>
          <p:nvPr/>
        </p:nvSpPr>
        <p:spPr>
          <a:xfrm>
            <a:off x="6589026" y="3230207"/>
            <a:ext cx="18808" cy="20370"/>
          </a:xfrm>
          <a:prstGeom prst="rect">
            <a:avLst/>
          </a:prstGeom>
          <a:blipFill>
            <a:blip r:embed="rId2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8" name="object 2108"/>
          <p:cNvSpPr/>
          <p:nvPr/>
        </p:nvSpPr>
        <p:spPr>
          <a:xfrm>
            <a:off x="6651320" y="3178365"/>
            <a:ext cx="9944" cy="10744"/>
          </a:xfrm>
          <a:prstGeom prst="rect">
            <a:avLst/>
          </a:prstGeom>
          <a:blipFill>
            <a:blip r:embed="rId2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9" name="object 2109"/>
          <p:cNvSpPr/>
          <p:nvPr/>
        </p:nvSpPr>
        <p:spPr>
          <a:xfrm>
            <a:off x="6752132" y="3236023"/>
            <a:ext cx="8305" cy="8724"/>
          </a:xfrm>
          <a:custGeom>
            <a:avLst/>
            <a:gdLst/>
            <a:ahLst/>
            <a:cxnLst/>
            <a:rect l="l" t="t" r="r" b="b"/>
            <a:pathLst>
              <a:path w="8305" h="8724">
                <a:moveTo>
                  <a:pt x="5829" y="0"/>
                </a:moveTo>
                <a:lnTo>
                  <a:pt x="3810" y="0"/>
                </a:lnTo>
                <a:lnTo>
                  <a:pt x="1587" y="317"/>
                </a:lnTo>
                <a:lnTo>
                  <a:pt x="0" y="2362"/>
                </a:lnTo>
                <a:lnTo>
                  <a:pt x="292" y="4775"/>
                </a:lnTo>
                <a:lnTo>
                  <a:pt x="749" y="7137"/>
                </a:lnTo>
                <a:lnTo>
                  <a:pt x="2476" y="8724"/>
                </a:lnTo>
                <a:lnTo>
                  <a:pt x="4648" y="8420"/>
                </a:lnTo>
                <a:lnTo>
                  <a:pt x="6705" y="8089"/>
                </a:lnTo>
                <a:lnTo>
                  <a:pt x="8305" y="6184"/>
                </a:lnTo>
                <a:lnTo>
                  <a:pt x="7721" y="1460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0" name="object 2110"/>
          <p:cNvSpPr/>
          <p:nvPr/>
        </p:nvSpPr>
        <p:spPr>
          <a:xfrm>
            <a:off x="5818085" y="3547567"/>
            <a:ext cx="4660" cy="5181"/>
          </a:xfrm>
          <a:custGeom>
            <a:avLst/>
            <a:gdLst/>
            <a:ahLst/>
            <a:cxnLst/>
            <a:rect l="l" t="t" r="r" b="b"/>
            <a:pathLst>
              <a:path w="4660" h="5181">
                <a:moveTo>
                  <a:pt x="3200" y="0"/>
                </a:moveTo>
                <a:lnTo>
                  <a:pt x="2057" y="139"/>
                </a:lnTo>
                <a:lnTo>
                  <a:pt x="888" y="330"/>
                </a:lnTo>
                <a:lnTo>
                  <a:pt x="0" y="1600"/>
                </a:lnTo>
                <a:lnTo>
                  <a:pt x="225" y="2501"/>
                </a:lnTo>
                <a:lnTo>
                  <a:pt x="304" y="4089"/>
                </a:lnTo>
                <a:lnTo>
                  <a:pt x="1320" y="5181"/>
                </a:lnTo>
                <a:lnTo>
                  <a:pt x="3962" y="5054"/>
                </a:lnTo>
                <a:lnTo>
                  <a:pt x="4660" y="3771"/>
                </a:lnTo>
                <a:lnTo>
                  <a:pt x="4546" y="2501"/>
                </a:lnTo>
                <a:lnTo>
                  <a:pt x="4381" y="1092"/>
                </a:lnTo>
                <a:lnTo>
                  <a:pt x="320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1" name="object 2111"/>
          <p:cNvSpPr/>
          <p:nvPr/>
        </p:nvSpPr>
        <p:spPr>
          <a:xfrm>
            <a:off x="5325554" y="3545980"/>
            <a:ext cx="6134" cy="6502"/>
          </a:xfrm>
          <a:custGeom>
            <a:avLst/>
            <a:gdLst/>
            <a:ahLst/>
            <a:cxnLst/>
            <a:rect l="l" t="t" r="r" b="b"/>
            <a:pathLst>
              <a:path w="6134" h="6502">
                <a:moveTo>
                  <a:pt x="4203" y="0"/>
                </a:moveTo>
                <a:lnTo>
                  <a:pt x="1016" y="126"/>
                </a:lnTo>
                <a:lnTo>
                  <a:pt x="0" y="1917"/>
                </a:lnTo>
                <a:lnTo>
                  <a:pt x="139" y="3632"/>
                </a:lnTo>
                <a:lnTo>
                  <a:pt x="419" y="5359"/>
                </a:lnTo>
                <a:lnTo>
                  <a:pt x="1727" y="6502"/>
                </a:lnTo>
                <a:lnTo>
                  <a:pt x="3365" y="6502"/>
                </a:lnTo>
                <a:lnTo>
                  <a:pt x="4965" y="6311"/>
                </a:lnTo>
                <a:lnTo>
                  <a:pt x="6134" y="4724"/>
                </a:lnTo>
                <a:lnTo>
                  <a:pt x="5969" y="2997"/>
                </a:lnTo>
                <a:lnTo>
                  <a:pt x="5664" y="1092"/>
                </a:lnTo>
                <a:lnTo>
                  <a:pt x="42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2" name="object 2112"/>
          <p:cNvSpPr/>
          <p:nvPr/>
        </p:nvSpPr>
        <p:spPr>
          <a:xfrm>
            <a:off x="5246306" y="3586124"/>
            <a:ext cx="22923" cy="24650"/>
          </a:xfrm>
          <a:prstGeom prst="rect">
            <a:avLst/>
          </a:prstGeom>
          <a:blipFill>
            <a:blip r:embed="rId2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3" name="object 2113"/>
          <p:cNvSpPr/>
          <p:nvPr/>
        </p:nvSpPr>
        <p:spPr>
          <a:xfrm>
            <a:off x="5358510" y="3288043"/>
            <a:ext cx="21323" cy="23228"/>
          </a:xfrm>
          <a:prstGeom prst="rect">
            <a:avLst/>
          </a:prstGeom>
          <a:blipFill>
            <a:blip r:embed="rId2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4" name="object 2114"/>
          <p:cNvSpPr/>
          <p:nvPr/>
        </p:nvSpPr>
        <p:spPr>
          <a:xfrm>
            <a:off x="5321337" y="3281858"/>
            <a:ext cx="21437" cy="23418"/>
          </a:xfrm>
          <a:prstGeom prst="rect">
            <a:avLst/>
          </a:prstGeom>
          <a:blipFill>
            <a:blip r:embed="rId2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5" name="object 2115"/>
          <p:cNvSpPr/>
          <p:nvPr/>
        </p:nvSpPr>
        <p:spPr>
          <a:xfrm>
            <a:off x="5408701" y="3201594"/>
            <a:ext cx="24345" cy="26377"/>
          </a:xfrm>
          <a:prstGeom prst="rect">
            <a:avLst/>
          </a:prstGeom>
          <a:blipFill>
            <a:blip r:embed="rId2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6" name="object 2116"/>
          <p:cNvSpPr/>
          <p:nvPr/>
        </p:nvSpPr>
        <p:spPr>
          <a:xfrm>
            <a:off x="5391784" y="3381299"/>
            <a:ext cx="9321" cy="10413"/>
          </a:xfrm>
          <a:prstGeom prst="rect">
            <a:avLst/>
          </a:prstGeom>
          <a:blipFill>
            <a:blip r:embed="rId2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7" name="object 2117"/>
          <p:cNvSpPr/>
          <p:nvPr/>
        </p:nvSpPr>
        <p:spPr>
          <a:xfrm>
            <a:off x="5419064" y="3390290"/>
            <a:ext cx="25234" cy="27330"/>
          </a:xfrm>
          <a:prstGeom prst="rect">
            <a:avLst/>
          </a:prstGeom>
          <a:blipFill>
            <a:blip r:embed="rId2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8" name="object 2118"/>
          <p:cNvSpPr/>
          <p:nvPr/>
        </p:nvSpPr>
        <p:spPr>
          <a:xfrm>
            <a:off x="5619635" y="3433584"/>
            <a:ext cx="21348" cy="23088"/>
          </a:xfrm>
          <a:prstGeom prst="rect">
            <a:avLst/>
          </a:prstGeom>
          <a:blipFill>
            <a:blip r:embed="rId2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9" name="object 2119"/>
          <p:cNvSpPr/>
          <p:nvPr/>
        </p:nvSpPr>
        <p:spPr>
          <a:xfrm>
            <a:off x="6016650" y="3243935"/>
            <a:ext cx="25806" cy="27965"/>
          </a:xfrm>
          <a:prstGeom prst="rect">
            <a:avLst/>
          </a:prstGeom>
          <a:blipFill>
            <a:blip r:embed="rId2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0" name="object 2120"/>
          <p:cNvSpPr/>
          <p:nvPr/>
        </p:nvSpPr>
        <p:spPr>
          <a:xfrm>
            <a:off x="5953620" y="3048610"/>
            <a:ext cx="25857" cy="27774"/>
          </a:xfrm>
          <a:prstGeom prst="rect">
            <a:avLst/>
          </a:prstGeom>
          <a:blipFill>
            <a:blip r:embed="rId2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1" name="object 2121"/>
          <p:cNvSpPr/>
          <p:nvPr/>
        </p:nvSpPr>
        <p:spPr>
          <a:xfrm>
            <a:off x="6470840" y="3268891"/>
            <a:ext cx="14008" cy="15379"/>
          </a:xfrm>
          <a:prstGeom prst="rect">
            <a:avLst/>
          </a:prstGeom>
          <a:blipFill>
            <a:blip r:embed="rId2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2" name="object 2122"/>
          <p:cNvSpPr/>
          <p:nvPr/>
        </p:nvSpPr>
        <p:spPr>
          <a:xfrm>
            <a:off x="6600113" y="3407981"/>
            <a:ext cx="22148" cy="23875"/>
          </a:xfrm>
          <a:prstGeom prst="rect">
            <a:avLst/>
          </a:prstGeom>
          <a:blipFill>
            <a:blip r:embed="rId2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3" name="object 2123"/>
          <p:cNvSpPr/>
          <p:nvPr/>
        </p:nvSpPr>
        <p:spPr>
          <a:xfrm>
            <a:off x="6548310" y="3507422"/>
            <a:ext cx="18961" cy="20688"/>
          </a:xfrm>
          <a:prstGeom prst="rect">
            <a:avLst/>
          </a:prstGeom>
          <a:blipFill>
            <a:blip r:embed="rId2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4" name="object 2124"/>
          <p:cNvSpPr/>
          <p:nvPr/>
        </p:nvSpPr>
        <p:spPr>
          <a:xfrm>
            <a:off x="6842455" y="3459226"/>
            <a:ext cx="22161" cy="24002"/>
          </a:xfrm>
          <a:prstGeom prst="rect">
            <a:avLst/>
          </a:prstGeom>
          <a:blipFill>
            <a:blip r:embed="rId2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5" name="object 2125"/>
          <p:cNvSpPr/>
          <p:nvPr/>
        </p:nvSpPr>
        <p:spPr>
          <a:xfrm>
            <a:off x="6832092" y="3114345"/>
            <a:ext cx="25209" cy="27012"/>
          </a:xfrm>
          <a:prstGeom prst="rect">
            <a:avLst/>
          </a:prstGeom>
          <a:blipFill>
            <a:blip r:embed="rId2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6" name="object 2126"/>
          <p:cNvSpPr/>
          <p:nvPr/>
        </p:nvSpPr>
        <p:spPr>
          <a:xfrm>
            <a:off x="6833971" y="3023603"/>
            <a:ext cx="6286" cy="6807"/>
          </a:xfrm>
          <a:custGeom>
            <a:avLst/>
            <a:gdLst/>
            <a:ahLst/>
            <a:cxnLst/>
            <a:rect l="l" t="t" r="r" b="b"/>
            <a:pathLst>
              <a:path w="6286" h="6807">
                <a:moveTo>
                  <a:pt x="4394" y="0"/>
                </a:moveTo>
                <a:lnTo>
                  <a:pt x="2755" y="317"/>
                </a:lnTo>
                <a:lnTo>
                  <a:pt x="1168" y="317"/>
                </a:lnTo>
                <a:lnTo>
                  <a:pt x="0" y="2082"/>
                </a:lnTo>
                <a:lnTo>
                  <a:pt x="177" y="3632"/>
                </a:lnTo>
                <a:lnTo>
                  <a:pt x="279" y="5537"/>
                </a:lnTo>
                <a:lnTo>
                  <a:pt x="1917" y="6807"/>
                </a:lnTo>
                <a:lnTo>
                  <a:pt x="3530" y="6502"/>
                </a:lnTo>
                <a:lnTo>
                  <a:pt x="4940" y="6311"/>
                </a:lnTo>
                <a:lnTo>
                  <a:pt x="6286" y="4902"/>
                </a:lnTo>
                <a:lnTo>
                  <a:pt x="6121" y="2997"/>
                </a:lnTo>
                <a:lnTo>
                  <a:pt x="5829" y="1460"/>
                </a:lnTo>
                <a:lnTo>
                  <a:pt x="43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7" name="object 2127"/>
          <p:cNvSpPr/>
          <p:nvPr/>
        </p:nvSpPr>
        <p:spPr>
          <a:xfrm>
            <a:off x="6756781" y="2992818"/>
            <a:ext cx="22326" cy="24002"/>
          </a:xfrm>
          <a:prstGeom prst="rect">
            <a:avLst/>
          </a:prstGeom>
          <a:blipFill>
            <a:blip r:embed="rId2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8" name="object 2128"/>
          <p:cNvSpPr/>
          <p:nvPr/>
        </p:nvSpPr>
        <p:spPr>
          <a:xfrm>
            <a:off x="6270078" y="3207741"/>
            <a:ext cx="32702" cy="35242"/>
          </a:xfrm>
          <a:prstGeom prst="rect">
            <a:avLst/>
          </a:prstGeom>
          <a:blipFill>
            <a:blip r:embed="rId2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9" name="object 2129"/>
          <p:cNvSpPr/>
          <p:nvPr/>
        </p:nvSpPr>
        <p:spPr>
          <a:xfrm>
            <a:off x="6468059" y="3227514"/>
            <a:ext cx="29171" cy="31737"/>
          </a:xfrm>
          <a:prstGeom prst="rect">
            <a:avLst/>
          </a:prstGeom>
          <a:blipFill>
            <a:blip r:embed="rId2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0" name="object 2130"/>
          <p:cNvSpPr/>
          <p:nvPr/>
        </p:nvSpPr>
        <p:spPr>
          <a:xfrm>
            <a:off x="6444005" y="3305721"/>
            <a:ext cx="33413" cy="36195"/>
          </a:xfrm>
          <a:prstGeom prst="rect">
            <a:avLst/>
          </a:prstGeom>
          <a:blipFill>
            <a:blip r:embed="rId2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1" name="object 2131"/>
          <p:cNvSpPr/>
          <p:nvPr/>
        </p:nvSpPr>
        <p:spPr>
          <a:xfrm>
            <a:off x="6465874" y="3068206"/>
            <a:ext cx="16802" cy="18135"/>
          </a:xfrm>
          <a:prstGeom prst="rect">
            <a:avLst/>
          </a:prstGeom>
          <a:blipFill>
            <a:blip r:embed="rId2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2" name="object 2132"/>
          <p:cNvSpPr/>
          <p:nvPr/>
        </p:nvSpPr>
        <p:spPr>
          <a:xfrm>
            <a:off x="6244285" y="3116224"/>
            <a:ext cx="28155" cy="30683"/>
          </a:xfrm>
          <a:prstGeom prst="rect">
            <a:avLst/>
          </a:prstGeom>
          <a:blipFill>
            <a:blip r:embed="rId2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3" name="object 2133"/>
          <p:cNvSpPr/>
          <p:nvPr/>
        </p:nvSpPr>
        <p:spPr>
          <a:xfrm>
            <a:off x="6679183" y="3140405"/>
            <a:ext cx="25095" cy="27050"/>
          </a:xfrm>
          <a:prstGeom prst="rect">
            <a:avLst/>
          </a:prstGeom>
          <a:blipFill>
            <a:blip r:embed="rId2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4" name="object 2134"/>
          <p:cNvSpPr/>
          <p:nvPr/>
        </p:nvSpPr>
        <p:spPr>
          <a:xfrm>
            <a:off x="6614998" y="3159861"/>
            <a:ext cx="10350" cy="11239"/>
          </a:xfrm>
          <a:custGeom>
            <a:avLst/>
            <a:gdLst/>
            <a:ahLst/>
            <a:cxnLst/>
            <a:rect l="l" t="t" r="r" b="b"/>
            <a:pathLst>
              <a:path w="10350" h="11239">
                <a:moveTo>
                  <a:pt x="7442" y="0"/>
                </a:moveTo>
                <a:lnTo>
                  <a:pt x="1892" y="647"/>
                </a:lnTo>
                <a:lnTo>
                  <a:pt x="0" y="3467"/>
                </a:lnTo>
                <a:lnTo>
                  <a:pt x="419" y="6324"/>
                </a:lnTo>
                <a:lnTo>
                  <a:pt x="901" y="9143"/>
                </a:lnTo>
                <a:lnTo>
                  <a:pt x="3060" y="11239"/>
                </a:lnTo>
                <a:lnTo>
                  <a:pt x="5829" y="11049"/>
                </a:lnTo>
                <a:lnTo>
                  <a:pt x="8445" y="10604"/>
                </a:lnTo>
                <a:lnTo>
                  <a:pt x="10350" y="7912"/>
                </a:lnTo>
                <a:lnTo>
                  <a:pt x="10020" y="4914"/>
                </a:lnTo>
                <a:lnTo>
                  <a:pt x="9778" y="2235"/>
                </a:lnTo>
                <a:lnTo>
                  <a:pt x="74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5" name="object 2135"/>
          <p:cNvSpPr/>
          <p:nvPr/>
        </p:nvSpPr>
        <p:spPr>
          <a:xfrm>
            <a:off x="6684708" y="3221202"/>
            <a:ext cx="18275" cy="19596"/>
          </a:xfrm>
          <a:prstGeom prst="rect">
            <a:avLst/>
          </a:prstGeom>
          <a:blipFill>
            <a:blip r:embed="rId2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6" name="object 2136"/>
          <p:cNvSpPr/>
          <p:nvPr/>
        </p:nvSpPr>
        <p:spPr>
          <a:xfrm>
            <a:off x="6712749" y="3391713"/>
            <a:ext cx="29603" cy="31915"/>
          </a:xfrm>
          <a:prstGeom prst="rect">
            <a:avLst/>
          </a:prstGeom>
          <a:blipFill>
            <a:blip r:embed="rId2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7" name="object 2137"/>
          <p:cNvSpPr/>
          <p:nvPr/>
        </p:nvSpPr>
        <p:spPr>
          <a:xfrm>
            <a:off x="6663270" y="3566528"/>
            <a:ext cx="25565" cy="27825"/>
          </a:xfrm>
          <a:prstGeom prst="rect">
            <a:avLst/>
          </a:prstGeom>
          <a:blipFill>
            <a:blip r:embed="rId2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8" name="object 2138"/>
          <p:cNvSpPr/>
          <p:nvPr/>
        </p:nvSpPr>
        <p:spPr>
          <a:xfrm>
            <a:off x="6656133" y="3358515"/>
            <a:ext cx="12674" cy="13906"/>
          </a:xfrm>
          <a:prstGeom prst="rect">
            <a:avLst/>
          </a:prstGeom>
          <a:blipFill>
            <a:blip r:embed="rId2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9" name="object 2139"/>
          <p:cNvSpPr/>
          <p:nvPr/>
        </p:nvSpPr>
        <p:spPr>
          <a:xfrm>
            <a:off x="6556908" y="3263709"/>
            <a:ext cx="29171" cy="31597"/>
          </a:xfrm>
          <a:prstGeom prst="rect">
            <a:avLst/>
          </a:prstGeom>
          <a:blipFill>
            <a:blip r:embed="rId2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0" name="object 2140"/>
          <p:cNvSpPr/>
          <p:nvPr/>
        </p:nvSpPr>
        <p:spPr>
          <a:xfrm>
            <a:off x="6632816" y="3146272"/>
            <a:ext cx="28575" cy="30962"/>
          </a:xfrm>
          <a:prstGeom prst="rect">
            <a:avLst/>
          </a:prstGeom>
          <a:blipFill>
            <a:blip r:embed="rId2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1" name="object 2141"/>
          <p:cNvSpPr/>
          <p:nvPr/>
        </p:nvSpPr>
        <p:spPr>
          <a:xfrm>
            <a:off x="6771970" y="3102813"/>
            <a:ext cx="19570" cy="20993"/>
          </a:xfrm>
          <a:prstGeom prst="rect">
            <a:avLst/>
          </a:prstGeom>
          <a:blipFill>
            <a:blip r:embed="rId2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2" name="object 2142"/>
          <p:cNvSpPr/>
          <p:nvPr/>
        </p:nvSpPr>
        <p:spPr>
          <a:xfrm>
            <a:off x="6829018" y="3196831"/>
            <a:ext cx="15773" cy="16916"/>
          </a:xfrm>
          <a:prstGeom prst="rect">
            <a:avLst/>
          </a:prstGeom>
          <a:blipFill>
            <a:blip r:embed="rId2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3" name="object 2143"/>
          <p:cNvSpPr/>
          <p:nvPr/>
        </p:nvSpPr>
        <p:spPr>
          <a:xfrm>
            <a:off x="6817766" y="3276803"/>
            <a:ext cx="32867" cy="35560"/>
          </a:xfrm>
          <a:prstGeom prst="rect">
            <a:avLst/>
          </a:prstGeom>
          <a:blipFill>
            <a:blip r:embed="rId2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4" name="object 2144"/>
          <p:cNvSpPr/>
          <p:nvPr/>
        </p:nvSpPr>
        <p:spPr>
          <a:xfrm>
            <a:off x="6884593" y="3299269"/>
            <a:ext cx="31089" cy="33515"/>
          </a:xfrm>
          <a:prstGeom prst="rect">
            <a:avLst/>
          </a:prstGeom>
          <a:blipFill>
            <a:blip r:embed="rId2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5" name="object 2145"/>
          <p:cNvSpPr/>
          <p:nvPr/>
        </p:nvSpPr>
        <p:spPr>
          <a:xfrm>
            <a:off x="6991401" y="3429991"/>
            <a:ext cx="12687" cy="13411"/>
          </a:xfrm>
          <a:prstGeom prst="rect">
            <a:avLst/>
          </a:prstGeom>
          <a:blipFill>
            <a:blip r:embed="rId2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6" name="object 2146"/>
          <p:cNvSpPr/>
          <p:nvPr/>
        </p:nvSpPr>
        <p:spPr>
          <a:xfrm>
            <a:off x="6909854" y="3221025"/>
            <a:ext cx="17373" cy="18503"/>
          </a:xfrm>
          <a:prstGeom prst="rect">
            <a:avLst/>
          </a:prstGeom>
          <a:blipFill>
            <a:blip r:embed="rId2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7" name="object 2147"/>
          <p:cNvSpPr/>
          <p:nvPr/>
        </p:nvSpPr>
        <p:spPr>
          <a:xfrm>
            <a:off x="6855599" y="3167139"/>
            <a:ext cx="10363" cy="11226"/>
          </a:xfrm>
          <a:custGeom>
            <a:avLst/>
            <a:gdLst/>
            <a:ahLst/>
            <a:cxnLst/>
            <a:rect l="l" t="t" r="r" b="b"/>
            <a:pathLst>
              <a:path w="10363" h="11226">
                <a:moveTo>
                  <a:pt x="7289" y="0"/>
                </a:moveTo>
                <a:lnTo>
                  <a:pt x="4648" y="139"/>
                </a:lnTo>
                <a:lnTo>
                  <a:pt x="1993" y="635"/>
                </a:lnTo>
                <a:lnTo>
                  <a:pt x="0" y="3327"/>
                </a:lnTo>
                <a:lnTo>
                  <a:pt x="279" y="6324"/>
                </a:lnTo>
                <a:lnTo>
                  <a:pt x="698" y="9004"/>
                </a:lnTo>
                <a:lnTo>
                  <a:pt x="3048" y="11226"/>
                </a:lnTo>
                <a:lnTo>
                  <a:pt x="8420" y="10604"/>
                </a:lnTo>
                <a:lnTo>
                  <a:pt x="10363" y="7912"/>
                </a:lnTo>
                <a:lnTo>
                  <a:pt x="10058" y="5054"/>
                </a:lnTo>
                <a:lnTo>
                  <a:pt x="9880" y="2184"/>
                </a:lnTo>
                <a:lnTo>
                  <a:pt x="72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8" name="object 2148"/>
          <p:cNvSpPr/>
          <p:nvPr/>
        </p:nvSpPr>
        <p:spPr>
          <a:xfrm>
            <a:off x="6880085" y="3082887"/>
            <a:ext cx="31229" cy="33820"/>
          </a:xfrm>
          <a:prstGeom prst="rect">
            <a:avLst/>
          </a:prstGeom>
          <a:blipFill>
            <a:blip r:embed="rId2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9" name="object 2149"/>
          <p:cNvSpPr/>
          <p:nvPr/>
        </p:nvSpPr>
        <p:spPr>
          <a:xfrm>
            <a:off x="7030351" y="3121317"/>
            <a:ext cx="23050" cy="25095"/>
          </a:xfrm>
          <a:prstGeom prst="rect">
            <a:avLst/>
          </a:prstGeom>
          <a:blipFill>
            <a:blip r:embed="rId2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0" name="object 2150"/>
          <p:cNvSpPr/>
          <p:nvPr/>
        </p:nvSpPr>
        <p:spPr>
          <a:xfrm>
            <a:off x="7084212" y="3151009"/>
            <a:ext cx="18199" cy="19596"/>
          </a:xfrm>
          <a:prstGeom prst="rect">
            <a:avLst/>
          </a:prstGeom>
          <a:blipFill>
            <a:blip r:embed="rId2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1" name="object 2151"/>
          <p:cNvSpPr/>
          <p:nvPr/>
        </p:nvSpPr>
        <p:spPr>
          <a:xfrm>
            <a:off x="7141247" y="3308413"/>
            <a:ext cx="29451" cy="31965"/>
          </a:xfrm>
          <a:prstGeom prst="rect">
            <a:avLst/>
          </a:prstGeom>
          <a:blipFill>
            <a:blip r:embed="rId2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2" name="object 2152"/>
          <p:cNvSpPr/>
          <p:nvPr/>
        </p:nvSpPr>
        <p:spPr>
          <a:xfrm>
            <a:off x="7281595" y="3246298"/>
            <a:ext cx="20142" cy="21958"/>
          </a:xfrm>
          <a:prstGeom prst="rect">
            <a:avLst/>
          </a:prstGeom>
          <a:blipFill>
            <a:blip r:embed="rId2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3" name="object 2153"/>
          <p:cNvSpPr/>
          <p:nvPr/>
        </p:nvSpPr>
        <p:spPr>
          <a:xfrm>
            <a:off x="7261161" y="3226562"/>
            <a:ext cx="6705" cy="7416"/>
          </a:xfrm>
          <a:custGeom>
            <a:avLst/>
            <a:gdLst/>
            <a:ahLst/>
            <a:cxnLst/>
            <a:rect l="l" t="t" r="r" b="b"/>
            <a:pathLst>
              <a:path w="6705" h="7416">
                <a:moveTo>
                  <a:pt x="4991" y="0"/>
                </a:moveTo>
                <a:lnTo>
                  <a:pt x="2933" y="457"/>
                </a:lnTo>
                <a:lnTo>
                  <a:pt x="1155" y="647"/>
                </a:lnTo>
                <a:lnTo>
                  <a:pt x="0" y="2362"/>
                </a:lnTo>
                <a:lnTo>
                  <a:pt x="165" y="4279"/>
                </a:lnTo>
                <a:lnTo>
                  <a:pt x="444" y="6007"/>
                </a:lnTo>
                <a:lnTo>
                  <a:pt x="1917" y="7416"/>
                </a:lnTo>
                <a:lnTo>
                  <a:pt x="3632" y="7277"/>
                </a:lnTo>
                <a:lnTo>
                  <a:pt x="5410" y="6959"/>
                </a:lnTo>
                <a:lnTo>
                  <a:pt x="6705" y="5372"/>
                </a:lnTo>
                <a:lnTo>
                  <a:pt x="6591" y="3327"/>
                </a:lnTo>
                <a:lnTo>
                  <a:pt x="6286" y="1600"/>
                </a:lnTo>
                <a:lnTo>
                  <a:pt x="49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4" name="object 2154"/>
          <p:cNvSpPr/>
          <p:nvPr/>
        </p:nvSpPr>
        <p:spPr>
          <a:xfrm>
            <a:off x="7398143" y="3068028"/>
            <a:ext cx="9372" cy="9956"/>
          </a:xfrm>
          <a:custGeom>
            <a:avLst/>
            <a:gdLst/>
            <a:ahLst/>
            <a:cxnLst/>
            <a:rect l="l" t="t" r="r" b="b"/>
            <a:pathLst>
              <a:path w="9372" h="9956">
                <a:moveTo>
                  <a:pt x="6604" y="0"/>
                </a:moveTo>
                <a:lnTo>
                  <a:pt x="4241" y="177"/>
                </a:lnTo>
                <a:lnTo>
                  <a:pt x="1765" y="482"/>
                </a:lnTo>
                <a:lnTo>
                  <a:pt x="0" y="2857"/>
                </a:lnTo>
                <a:lnTo>
                  <a:pt x="596" y="8216"/>
                </a:lnTo>
                <a:lnTo>
                  <a:pt x="2781" y="9956"/>
                </a:lnTo>
                <a:lnTo>
                  <a:pt x="5283" y="9817"/>
                </a:lnTo>
                <a:lnTo>
                  <a:pt x="7594" y="9309"/>
                </a:lnTo>
                <a:lnTo>
                  <a:pt x="9372" y="7137"/>
                </a:lnTo>
                <a:lnTo>
                  <a:pt x="9232" y="4584"/>
                </a:lnTo>
                <a:lnTo>
                  <a:pt x="8890" y="1904"/>
                </a:lnTo>
                <a:lnTo>
                  <a:pt x="660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5" name="object 2155"/>
          <p:cNvSpPr/>
          <p:nvPr/>
        </p:nvSpPr>
        <p:spPr>
          <a:xfrm>
            <a:off x="7386777" y="3122079"/>
            <a:ext cx="20739" cy="22783"/>
          </a:xfrm>
          <a:prstGeom prst="rect">
            <a:avLst/>
          </a:prstGeom>
          <a:blipFill>
            <a:blip r:embed="rId2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6" name="object 2156"/>
          <p:cNvSpPr/>
          <p:nvPr/>
        </p:nvSpPr>
        <p:spPr>
          <a:xfrm>
            <a:off x="7348270" y="3010001"/>
            <a:ext cx="12255" cy="13462"/>
          </a:xfrm>
          <a:prstGeom prst="rect">
            <a:avLst/>
          </a:prstGeom>
          <a:blipFill>
            <a:blip r:embed="rId2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7" name="object 2157"/>
          <p:cNvSpPr/>
          <p:nvPr/>
        </p:nvSpPr>
        <p:spPr>
          <a:xfrm>
            <a:off x="7172756" y="3164281"/>
            <a:ext cx="13449" cy="14541"/>
          </a:xfrm>
          <a:prstGeom prst="rect">
            <a:avLst/>
          </a:prstGeom>
          <a:blipFill>
            <a:blip r:embed="rId2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8" name="object 2158"/>
          <p:cNvSpPr/>
          <p:nvPr/>
        </p:nvSpPr>
        <p:spPr>
          <a:xfrm>
            <a:off x="7393965" y="3112122"/>
            <a:ext cx="8724" cy="9321"/>
          </a:xfrm>
          <a:custGeom>
            <a:avLst/>
            <a:gdLst/>
            <a:ahLst/>
            <a:cxnLst/>
            <a:rect l="l" t="t" r="r" b="b"/>
            <a:pathLst>
              <a:path w="8724" h="9321">
                <a:moveTo>
                  <a:pt x="6235" y="0"/>
                </a:moveTo>
                <a:lnTo>
                  <a:pt x="3949" y="190"/>
                </a:lnTo>
                <a:lnTo>
                  <a:pt x="1714" y="317"/>
                </a:lnTo>
                <a:lnTo>
                  <a:pt x="0" y="2679"/>
                </a:lnTo>
                <a:lnTo>
                  <a:pt x="279" y="5232"/>
                </a:lnTo>
                <a:lnTo>
                  <a:pt x="571" y="7594"/>
                </a:lnTo>
                <a:lnTo>
                  <a:pt x="2578" y="9321"/>
                </a:lnTo>
                <a:lnTo>
                  <a:pt x="4940" y="8877"/>
                </a:lnTo>
                <a:lnTo>
                  <a:pt x="7124" y="8877"/>
                </a:lnTo>
                <a:lnTo>
                  <a:pt x="8724" y="6642"/>
                </a:lnTo>
                <a:lnTo>
                  <a:pt x="8585" y="4102"/>
                </a:lnTo>
                <a:lnTo>
                  <a:pt x="8127" y="1600"/>
                </a:lnTo>
                <a:lnTo>
                  <a:pt x="623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9" name="object 2159"/>
          <p:cNvSpPr/>
          <p:nvPr/>
        </p:nvSpPr>
        <p:spPr>
          <a:xfrm>
            <a:off x="7585811" y="3165691"/>
            <a:ext cx="6413" cy="6819"/>
          </a:xfrm>
          <a:custGeom>
            <a:avLst/>
            <a:gdLst/>
            <a:ahLst/>
            <a:cxnLst/>
            <a:rect l="l" t="t" r="r" b="b"/>
            <a:pathLst>
              <a:path w="6413" h="6819">
                <a:moveTo>
                  <a:pt x="4356" y="0"/>
                </a:moveTo>
                <a:lnTo>
                  <a:pt x="2895" y="0"/>
                </a:lnTo>
                <a:lnTo>
                  <a:pt x="1168" y="495"/>
                </a:lnTo>
                <a:lnTo>
                  <a:pt x="0" y="1904"/>
                </a:lnTo>
                <a:lnTo>
                  <a:pt x="114" y="3822"/>
                </a:lnTo>
                <a:lnTo>
                  <a:pt x="419" y="5537"/>
                </a:lnTo>
                <a:lnTo>
                  <a:pt x="1879" y="6819"/>
                </a:lnTo>
                <a:lnTo>
                  <a:pt x="3479" y="6629"/>
                </a:lnTo>
                <a:lnTo>
                  <a:pt x="5232" y="6502"/>
                </a:lnTo>
                <a:lnTo>
                  <a:pt x="6413" y="4775"/>
                </a:lnTo>
                <a:lnTo>
                  <a:pt x="6121" y="3035"/>
                </a:lnTo>
                <a:lnTo>
                  <a:pt x="6121" y="1269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0" name="object 2160"/>
          <p:cNvSpPr/>
          <p:nvPr/>
        </p:nvSpPr>
        <p:spPr>
          <a:xfrm>
            <a:off x="7579677" y="3206470"/>
            <a:ext cx="16319" cy="17729"/>
          </a:xfrm>
          <a:prstGeom prst="rect">
            <a:avLst/>
          </a:prstGeom>
          <a:blipFill>
            <a:blip r:embed="rId2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1" name="object 2161"/>
          <p:cNvSpPr/>
          <p:nvPr/>
        </p:nvSpPr>
        <p:spPr>
          <a:xfrm>
            <a:off x="7575016" y="3288487"/>
            <a:ext cx="25793" cy="28016"/>
          </a:xfrm>
          <a:prstGeom prst="rect">
            <a:avLst/>
          </a:prstGeom>
          <a:blipFill>
            <a:blip r:embed="rId2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2" name="object 2162"/>
          <p:cNvSpPr/>
          <p:nvPr/>
        </p:nvSpPr>
        <p:spPr>
          <a:xfrm>
            <a:off x="7472857" y="3521151"/>
            <a:ext cx="16776" cy="18186"/>
          </a:xfrm>
          <a:prstGeom prst="rect">
            <a:avLst/>
          </a:prstGeom>
          <a:blipFill>
            <a:blip r:embed="rId2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3" name="object 2163"/>
          <p:cNvSpPr/>
          <p:nvPr/>
        </p:nvSpPr>
        <p:spPr>
          <a:xfrm>
            <a:off x="7089571" y="3533470"/>
            <a:ext cx="21145" cy="22783"/>
          </a:xfrm>
          <a:prstGeom prst="rect">
            <a:avLst/>
          </a:prstGeom>
          <a:blipFill>
            <a:blip r:embed="rId2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4" name="object 2164"/>
          <p:cNvSpPr/>
          <p:nvPr/>
        </p:nvSpPr>
        <p:spPr>
          <a:xfrm>
            <a:off x="6808749" y="3477235"/>
            <a:ext cx="4648" cy="4902"/>
          </a:xfrm>
          <a:custGeom>
            <a:avLst/>
            <a:gdLst/>
            <a:ahLst/>
            <a:cxnLst/>
            <a:rect l="l" t="t" r="r" b="b"/>
            <a:pathLst>
              <a:path w="4648" h="4902">
                <a:moveTo>
                  <a:pt x="3352" y="0"/>
                </a:moveTo>
                <a:lnTo>
                  <a:pt x="2057" y="127"/>
                </a:lnTo>
                <a:lnTo>
                  <a:pt x="1003" y="304"/>
                </a:lnTo>
                <a:lnTo>
                  <a:pt x="0" y="1587"/>
                </a:lnTo>
                <a:lnTo>
                  <a:pt x="0" y="2819"/>
                </a:lnTo>
                <a:lnTo>
                  <a:pt x="292" y="4089"/>
                </a:lnTo>
                <a:lnTo>
                  <a:pt x="1460" y="4902"/>
                </a:lnTo>
                <a:lnTo>
                  <a:pt x="2654" y="4902"/>
                </a:lnTo>
                <a:lnTo>
                  <a:pt x="3949" y="4724"/>
                </a:lnTo>
                <a:lnTo>
                  <a:pt x="4533" y="3454"/>
                </a:lnTo>
                <a:lnTo>
                  <a:pt x="4648" y="2222"/>
                </a:lnTo>
                <a:lnTo>
                  <a:pt x="4368" y="952"/>
                </a:lnTo>
                <a:lnTo>
                  <a:pt x="33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5" name="object 2165"/>
          <p:cNvSpPr/>
          <p:nvPr/>
        </p:nvSpPr>
        <p:spPr>
          <a:xfrm>
            <a:off x="6404609" y="3438804"/>
            <a:ext cx="17183" cy="18834"/>
          </a:xfrm>
          <a:prstGeom prst="rect">
            <a:avLst/>
          </a:prstGeom>
          <a:blipFill>
            <a:blip r:embed="rId2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6" name="object 2166"/>
          <p:cNvSpPr/>
          <p:nvPr/>
        </p:nvSpPr>
        <p:spPr>
          <a:xfrm>
            <a:off x="6392951" y="3575532"/>
            <a:ext cx="14122" cy="15328"/>
          </a:xfrm>
          <a:prstGeom prst="rect">
            <a:avLst/>
          </a:prstGeom>
          <a:blipFill>
            <a:blip r:embed="rId2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7" name="object 2167"/>
          <p:cNvSpPr/>
          <p:nvPr/>
        </p:nvSpPr>
        <p:spPr>
          <a:xfrm>
            <a:off x="6239319" y="3588029"/>
            <a:ext cx="7429" cy="8051"/>
          </a:xfrm>
          <a:custGeom>
            <a:avLst/>
            <a:gdLst/>
            <a:ahLst/>
            <a:cxnLst/>
            <a:rect l="l" t="t" r="r" b="b"/>
            <a:pathLst>
              <a:path w="7429" h="8051">
                <a:moveTo>
                  <a:pt x="5372" y="0"/>
                </a:moveTo>
                <a:lnTo>
                  <a:pt x="3365" y="139"/>
                </a:lnTo>
                <a:lnTo>
                  <a:pt x="1422" y="330"/>
                </a:lnTo>
                <a:lnTo>
                  <a:pt x="0" y="2197"/>
                </a:lnTo>
                <a:lnTo>
                  <a:pt x="126" y="4419"/>
                </a:lnTo>
                <a:lnTo>
                  <a:pt x="419" y="6464"/>
                </a:lnTo>
                <a:lnTo>
                  <a:pt x="2171" y="8051"/>
                </a:lnTo>
                <a:lnTo>
                  <a:pt x="4203" y="7874"/>
                </a:lnTo>
                <a:lnTo>
                  <a:pt x="6121" y="7594"/>
                </a:lnTo>
                <a:lnTo>
                  <a:pt x="7429" y="5689"/>
                </a:lnTo>
                <a:lnTo>
                  <a:pt x="7429" y="3467"/>
                </a:lnTo>
                <a:lnTo>
                  <a:pt x="7137" y="1231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8" name="object 2168"/>
          <p:cNvSpPr/>
          <p:nvPr/>
        </p:nvSpPr>
        <p:spPr>
          <a:xfrm>
            <a:off x="6213335" y="3371786"/>
            <a:ext cx="21577" cy="23418"/>
          </a:xfrm>
          <a:prstGeom prst="rect">
            <a:avLst/>
          </a:prstGeom>
          <a:blipFill>
            <a:blip r:embed="rId2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9" name="object 2169"/>
          <p:cNvSpPr/>
          <p:nvPr/>
        </p:nvSpPr>
        <p:spPr>
          <a:xfrm>
            <a:off x="6239738" y="3183877"/>
            <a:ext cx="6426" cy="6819"/>
          </a:xfrm>
          <a:custGeom>
            <a:avLst/>
            <a:gdLst/>
            <a:ahLst/>
            <a:cxnLst/>
            <a:rect l="l" t="t" r="r" b="b"/>
            <a:pathLst>
              <a:path w="6426" h="6819">
                <a:moveTo>
                  <a:pt x="4660" y="0"/>
                </a:moveTo>
                <a:lnTo>
                  <a:pt x="2946" y="177"/>
                </a:lnTo>
                <a:lnTo>
                  <a:pt x="1181" y="495"/>
                </a:lnTo>
                <a:lnTo>
                  <a:pt x="0" y="1727"/>
                </a:lnTo>
                <a:lnTo>
                  <a:pt x="292" y="3492"/>
                </a:lnTo>
                <a:lnTo>
                  <a:pt x="596" y="5537"/>
                </a:lnTo>
                <a:lnTo>
                  <a:pt x="2057" y="6819"/>
                </a:lnTo>
                <a:lnTo>
                  <a:pt x="3657" y="6629"/>
                </a:lnTo>
                <a:lnTo>
                  <a:pt x="5422" y="6311"/>
                </a:lnTo>
                <a:lnTo>
                  <a:pt x="6426" y="4584"/>
                </a:lnTo>
                <a:lnTo>
                  <a:pt x="6286" y="2870"/>
                </a:lnTo>
                <a:lnTo>
                  <a:pt x="6007" y="1130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0" name="object 2170"/>
          <p:cNvSpPr/>
          <p:nvPr/>
        </p:nvSpPr>
        <p:spPr>
          <a:xfrm>
            <a:off x="6349631" y="3195422"/>
            <a:ext cx="8000" cy="8547"/>
          </a:xfrm>
          <a:custGeom>
            <a:avLst/>
            <a:gdLst/>
            <a:ahLst/>
            <a:cxnLst/>
            <a:rect l="l" t="t" r="r" b="b"/>
            <a:pathLst>
              <a:path w="8000" h="8547">
                <a:moveTo>
                  <a:pt x="5511" y="0"/>
                </a:moveTo>
                <a:lnTo>
                  <a:pt x="3606" y="317"/>
                </a:lnTo>
                <a:lnTo>
                  <a:pt x="1574" y="317"/>
                </a:lnTo>
                <a:lnTo>
                  <a:pt x="0" y="2540"/>
                </a:lnTo>
                <a:lnTo>
                  <a:pt x="533" y="6959"/>
                </a:lnTo>
                <a:lnTo>
                  <a:pt x="2286" y="8547"/>
                </a:lnTo>
                <a:lnTo>
                  <a:pt x="4343" y="8369"/>
                </a:lnTo>
                <a:lnTo>
                  <a:pt x="6527" y="8051"/>
                </a:lnTo>
                <a:lnTo>
                  <a:pt x="8000" y="6007"/>
                </a:lnTo>
                <a:lnTo>
                  <a:pt x="7835" y="3949"/>
                </a:lnTo>
                <a:lnTo>
                  <a:pt x="7416" y="1409"/>
                </a:lnTo>
                <a:lnTo>
                  <a:pt x="55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1" name="object 2171"/>
          <p:cNvSpPr/>
          <p:nvPr/>
        </p:nvSpPr>
        <p:spPr>
          <a:xfrm>
            <a:off x="6737984" y="3280766"/>
            <a:ext cx="15151" cy="16281"/>
          </a:xfrm>
          <a:prstGeom prst="rect">
            <a:avLst/>
          </a:prstGeom>
          <a:blipFill>
            <a:blip r:embed="rId2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2" name="object 2172"/>
          <p:cNvSpPr/>
          <p:nvPr/>
        </p:nvSpPr>
        <p:spPr>
          <a:xfrm>
            <a:off x="6828726" y="3058884"/>
            <a:ext cx="18249" cy="19913"/>
          </a:xfrm>
          <a:prstGeom prst="rect">
            <a:avLst/>
          </a:prstGeom>
          <a:blipFill>
            <a:blip r:embed="rId2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3" name="object 2173"/>
          <p:cNvSpPr/>
          <p:nvPr/>
        </p:nvSpPr>
        <p:spPr>
          <a:xfrm>
            <a:off x="6869569" y="3467913"/>
            <a:ext cx="22783" cy="24320"/>
          </a:xfrm>
          <a:prstGeom prst="rect">
            <a:avLst/>
          </a:prstGeom>
          <a:blipFill>
            <a:blip r:embed="rId2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4" name="object 2174"/>
          <p:cNvSpPr/>
          <p:nvPr/>
        </p:nvSpPr>
        <p:spPr>
          <a:xfrm>
            <a:off x="6854405" y="3466643"/>
            <a:ext cx="22631" cy="24498"/>
          </a:xfrm>
          <a:prstGeom prst="rect">
            <a:avLst/>
          </a:prstGeom>
          <a:blipFill>
            <a:blip r:embed="rId2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5" name="object 2175"/>
          <p:cNvSpPr/>
          <p:nvPr/>
        </p:nvSpPr>
        <p:spPr>
          <a:xfrm>
            <a:off x="6923582" y="3500285"/>
            <a:ext cx="18224" cy="19773"/>
          </a:xfrm>
          <a:prstGeom prst="rect">
            <a:avLst/>
          </a:prstGeom>
          <a:blipFill>
            <a:blip r:embed="rId2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6" name="object 2176"/>
          <p:cNvSpPr/>
          <p:nvPr/>
        </p:nvSpPr>
        <p:spPr>
          <a:xfrm>
            <a:off x="7223683" y="3428390"/>
            <a:ext cx="9055" cy="9778"/>
          </a:xfrm>
          <a:custGeom>
            <a:avLst/>
            <a:gdLst/>
            <a:ahLst/>
            <a:cxnLst/>
            <a:rect l="l" t="t" r="r" b="b"/>
            <a:pathLst>
              <a:path w="9055" h="9778">
                <a:moveTo>
                  <a:pt x="6413" y="0"/>
                </a:moveTo>
                <a:lnTo>
                  <a:pt x="3937" y="457"/>
                </a:lnTo>
                <a:lnTo>
                  <a:pt x="1752" y="647"/>
                </a:lnTo>
                <a:lnTo>
                  <a:pt x="0" y="2832"/>
                </a:lnTo>
                <a:lnTo>
                  <a:pt x="279" y="5372"/>
                </a:lnTo>
                <a:lnTo>
                  <a:pt x="711" y="7924"/>
                </a:lnTo>
                <a:lnTo>
                  <a:pt x="2628" y="9778"/>
                </a:lnTo>
                <a:lnTo>
                  <a:pt x="7289" y="9143"/>
                </a:lnTo>
                <a:lnTo>
                  <a:pt x="9055" y="6972"/>
                </a:lnTo>
                <a:lnTo>
                  <a:pt x="8750" y="4419"/>
                </a:lnTo>
                <a:lnTo>
                  <a:pt x="8293" y="1866"/>
                </a:lnTo>
                <a:lnTo>
                  <a:pt x="64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7" name="object 2177"/>
          <p:cNvSpPr/>
          <p:nvPr/>
        </p:nvSpPr>
        <p:spPr>
          <a:xfrm>
            <a:off x="7147509" y="3199689"/>
            <a:ext cx="10350" cy="11379"/>
          </a:xfrm>
          <a:custGeom>
            <a:avLst/>
            <a:gdLst/>
            <a:ahLst/>
            <a:cxnLst/>
            <a:rect l="l" t="t" r="r" b="b"/>
            <a:pathLst>
              <a:path w="10350" h="11379">
                <a:moveTo>
                  <a:pt x="7289" y="0"/>
                </a:moveTo>
                <a:lnTo>
                  <a:pt x="4686" y="317"/>
                </a:lnTo>
                <a:lnTo>
                  <a:pt x="1904" y="469"/>
                </a:lnTo>
                <a:lnTo>
                  <a:pt x="0" y="3327"/>
                </a:lnTo>
                <a:lnTo>
                  <a:pt x="165" y="6324"/>
                </a:lnTo>
                <a:lnTo>
                  <a:pt x="444" y="9144"/>
                </a:lnTo>
                <a:lnTo>
                  <a:pt x="2920" y="11379"/>
                </a:lnTo>
                <a:lnTo>
                  <a:pt x="5854" y="10922"/>
                </a:lnTo>
                <a:lnTo>
                  <a:pt x="8458" y="10604"/>
                </a:lnTo>
                <a:lnTo>
                  <a:pt x="10350" y="7924"/>
                </a:lnTo>
                <a:lnTo>
                  <a:pt x="9766" y="2057"/>
                </a:lnTo>
                <a:lnTo>
                  <a:pt x="72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8" name="object 2178"/>
          <p:cNvSpPr/>
          <p:nvPr/>
        </p:nvSpPr>
        <p:spPr>
          <a:xfrm>
            <a:off x="7124445" y="3130626"/>
            <a:ext cx="4825" cy="5054"/>
          </a:xfrm>
          <a:custGeom>
            <a:avLst/>
            <a:gdLst/>
            <a:ahLst/>
            <a:cxnLst/>
            <a:rect l="l" t="t" r="r" b="b"/>
            <a:pathLst>
              <a:path w="4825" h="5054">
                <a:moveTo>
                  <a:pt x="3352" y="0"/>
                </a:moveTo>
                <a:lnTo>
                  <a:pt x="2070" y="0"/>
                </a:lnTo>
                <a:lnTo>
                  <a:pt x="888" y="317"/>
                </a:lnTo>
                <a:lnTo>
                  <a:pt x="0" y="1409"/>
                </a:lnTo>
                <a:lnTo>
                  <a:pt x="304" y="4102"/>
                </a:lnTo>
                <a:lnTo>
                  <a:pt x="1473" y="5054"/>
                </a:lnTo>
                <a:lnTo>
                  <a:pt x="2641" y="4914"/>
                </a:lnTo>
                <a:lnTo>
                  <a:pt x="3822" y="4737"/>
                </a:lnTo>
                <a:lnTo>
                  <a:pt x="4673" y="3467"/>
                </a:lnTo>
                <a:lnTo>
                  <a:pt x="4825" y="2184"/>
                </a:lnTo>
                <a:lnTo>
                  <a:pt x="4546" y="952"/>
                </a:lnTo>
                <a:lnTo>
                  <a:pt x="33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9" name="object 2179"/>
          <p:cNvSpPr/>
          <p:nvPr/>
        </p:nvSpPr>
        <p:spPr>
          <a:xfrm>
            <a:off x="7275766" y="3329597"/>
            <a:ext cx="5118" cy="5676"/>
          </a:xfrm>
          <a:custGeom>
            <a:avLst/>
            <a:gdLst/>
            <a:ahLst/>
            <a:cxnLst/>
            <a:rect l="l" t="t" r="r" b="b"/>
            <a:pathLst>
              <a:path w="5118" h="5676">
                <a:moveTo>
                  <a:pt x="3479" y="0"/>
                </a:moveTo>
                <a:lnTo>
                  <a:pt x="2336" y="177"/>
                </a:lnTo>
                <a:lnTo>
                  <a:pt x="1016" y="317"/>
                </a:lnTo>
                <a:lnTo>
                  <a:pt x="0" y="1727"/>
                </a:lnTo>
                <a:lnTo>
                  <a:pt x="165" y="3187"/>
                </a:lnTo>
                <a:lnTo>
                  <a:pt x="279" y="4597"/>
                </a:lnTo>
                <a:lnTo>
                  <a:pt x="1473" y="5676"/>
                </a:lnTo>
                <a:lnTo>
                  <a:pt x="2755" y="5549"/>
                </a:lnTo>
                <a:lnTo>
                  <a:pt x="4051" y="5359"/>
                </a:lnTo>
                <a:lnTo>
                  <a:pt x="5118" y="3962"/>
                </a:lnTo>
                <a:lnTo>
                  <a:pt x="4934" y="3187"/>
                </a:lnTo>
                <a:lnTo>
                  <a:pt x="4813" y="1282"/>
                </a:lnTo>
                <a:lnTo>
                  <a:pt x="34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0" name="object 2180"/>
          <p:cNvSpPr/>
          <p:nvPr/>
        </p:nvSpPr>
        <p:spPr>
          <a:xfrm>
            <a:off x="7346810" y="3409442"/>
            <a:ext cx="7721" cy="8496"/>
          </a:xfrm>
          <a:custGeom>
            <a:avLst/>
            <a:gdLst/>
            <a:ahLst/>
            <a:cxnLst/>
            <a:rect l="l" t="t" r="r" b="b"/>
            <a:pathLst>
              <a:path w="7721" h="8496">
                <a:moveTo>
                  <a:pt x="5562" y="0"/>
                </a:moveTo>
                <a:lnTo>
                  <a:pt x="3352" y="444"/>
                </a:lnTo>
                <a:lnTo>
                  <a:pt x="1320" y="762"/>
                </a:lnTo>
                <a:lnTo>
                  <a:pt x="0" y="2679"/>
                </a:lnTo>
                <a:lnTo>
                  <a:pt x="139" y="4724"/>
                </a:lnTo>
                <a:lnTo>
                  <a:pt x="419" y="6959"/>
                </a:lnTo>
                <a:lnTo>
                  <a:pt x="2197" y="8496"/>
                </a:lnTo>
                <a:lnTo>
                  <a:pt x="4089" y="8178"/>
                </a:lnTo>
                <a:lnTo>
                  <a:pt x="6146" y="8039"/>
                </a:lnTo>
                <a:lnTo>
                  <a:pt x="7721" y="5994"/>
                </a:lnTo>
                <a:lnTo>
                  <a:pt x="7289" y="3771"/>
                </a:lnTo>
                <a:lnTo>
                  <a:pt x="7150" y="1714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1" name="object 2181"/>
          <p:cNvSpPr/>
          <p:nvPr/>
        </p:nvSpPr>
        <p:spPr>
          <a:xfrm>
            <a:off x="7396124" y="3427577"/>
            <a:ext cx="17056" cy="18503"/>
          </a:xfrm>
          <a:prstGeom prst="rect">
            <a:avLst/>
          </a:prstGeom>
          <a:blipFill>
            <a:blip r:embed="rId2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2" name="object 2182"/>
          <p:cNvSpPr/>
          <p:nvPr/>
        </p:nvSpPr>
        <p:spPr>
          <a:xfrm>
            <a:off x="7591462" y="3487509"/>
            <a:ext cx="15189" cy="16408"/>
          </a:xfrm>
          <a:prstGeom prst="rect">
            <a:avLst/>
          </a:prstGeom>
          <a:blipFill>
            <a:blip r:embed="rId2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3" name="object 2183"/>
          <p:cNvSpPr/>
          <p:nvPr/>
        </p:nvSpPr>
        <p:spPr>
          <a:xfrm>
            <a:off x="7749628" y="3426028"/>
            <a:ext cx="13716" cy="15011"/>
          </a:xfrm>
          <a:prstGeom prst="rect">
            <a:avLst/>
          </a:prstGeom>
          <a:blipFill>
            <a:blip r:embed="rId2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4" name="object 2184"/>
          <p:cNvSpPr/>
          <p:nvPr/>
        </p:nvSpPr>
        <p:spPr>
          <a:xfrm>
            <a:off x="7842999" y="3250438"/>
            <a:ext cx="21615" cy="23228"/>
          </a:xfrm>
          <a:prstGeom prst="rect">
            <a:avLst/>
          </a:prstGeom>
          <a:blipFill>
            <a:blip r:embed="rId2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5" name="object 2185"/>
          <p:cNvSpPr/>
          <p:nvPr/>
        </p:nvSpPr>
        <p:spPr>
          <a:xfrm>
            <a:off x="7697114" y="2987269"/>
            <a:ext cx="28155" cy="30505"/>
          </a:xfrm>
          <a:prstGeom prst="rect">
            <a:avLst/>
          </a:prstGeom>
          <a:blipFill>
            <a:blip r:embed="rId2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6" name="object 2186"/>
          <p:cNvSpPr/>
          <p:nvPr/>
        </p:nvSpPr>
        <p:spPr>
          <a:xfrm>
            <a:off x="7864030" y="2952661"/>
            <a:ext cx="19964" cy="21653"/>
          </a:xfrm>
          <a:prstGeom prst="rect">
            <a:avLst/>
          </a:prstGeom>
          <a:blipFill>
            <a:blip r:embed="rId2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7" name="object 2187"/>
          <p:cNvSpPr/>
          <p:nvPr/>
        </p:nvSpPr>
        <p:spPr>
          <a:xfrm>
            <a:off x="7926730" y="3102940"/>
            <a:ext cx="16954" cy="18186"/>
          </a:xfrm>
          <a:prstGeom prst="rect">
            <a:avLst/>
          </a:prstGeom>
          <a:blipFill>
            <a:blip r:embed="rId2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8" name="object 2188"/>
          <p:cNvSpPr/>
          <p:nvPr/>
        </p:nvSpPr>
        <p:spPr>
          <a:xfrm>
            <a:off x="7989938" y="3398850"/>
            <a:ext cx="5981" cy="6451"/>
          </a:xfrm>
          <a:custGeom>
            <a:avLst/>
            <a:gdLst/>
            <a:ahLst/>
            <a:cxnLst/>
            <a:rect l="l" t="t" r="r" b="b"/>
            <a:pathLst>
              <a:path w="5981" h="6451">
                <a:moveTo>
                  <a:pt x="4368" y="0"/>
                </a:moveTo>
                <a:lnTo>
                  <a:pt x="2895" y="317"/>
                </a:lnTo>
                <a:lnTo>
                  <a:pt x="1181" y="444"/>
                </a:lnTo>
                <a:lnTo>
                  <a:pt x="0" y="1854"/>
                </a:lnTo>
                <a:lnTo>
                  <a:pt x="304" y="3632"/>
                </a:lnTo>
                <a:lnTo>
                  <a:pt x="419" y="5168"/>
                </a:lnTo>
                <a:lnTo>
                  <a:pt x="1879" y="6451"/>
                </a:lnTo>
                <a:lnTo>
                  <a:pt x="3365" y="6134"/>
                </a:lnTo>
                <a:lnTo>
                  <a:pt x="4965" y="6134"/>
                </a:lnTo>
                <a:lnTo>
                  <a:pt x="5981" y="4724"/>
                </a:lnTo>
                <a:lnTo>
                  <a:pt x="5842" y="2997"/>
                </a:lnTo>
                <a:lnTo>
                  <a:pt x="5549" y="1409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9" name="object 2189"/>
          <p:cNvSpPr/>
          <p:nvPr/>
        </p:nvSpPr>
        <p:spPr>
          <a:xfrm>
            <a:off x="8009166" y="3424263"/>
            <a:ext cx="23672" cy="25781"/>
          </a:xfrm>
          <a:prstGeom prst="rect">
            <a:avLst/>
          </a:prstGeom>
          <a:blipFill>
            <a:blip r:embed="rId2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0" name="object 2190"/>
          <p:cNvSpPr/>
          <p:nvPr/>
        </p:nvSpPr>
        <p:spPr>
          <a:xfrm>
            <a:off x="8081974" y="3609823"/>
            <a:ext cx="12725" cy="13906"/>
          </a:xfrm>
          <a:prstGeom prst="rect">
            <a:avLst/>
          </a:prstGeom>
          <a:blipFill>
            <a:blip r:embed="rId2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1" name="object 2191"/>
          <p:cNvSpPr/>
          <p:nvPr/>
        </p:nvSpPr>
        <p:spPr>
          <a:xfrm>
            <a:off x="7716507" y="3473132"/>
            <a:ext cx="17246" cy="18783"/>
          </a:xfrm>
          <a:prstGeom prst="rect">
            <a:avLst/>
          </a:prstGeom>
          <a:blipFill>
            <a:blip r:embed="rId2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2" name="object 2192"/>
          <p:cNvSpPr/>
          <p:nvPr/>
        </p:nvSpPr>
        <p:spPr>
          <a:xfrm>
            <a:off x="7530642" y="3333242"/>
            <a:ext cx="6146" cy="6629"/>
          </a:xfrm>
          <a:custGeom>
            <a:avLst/>
            <a:gdLst/>
            <a:ahLst/>
            <a:cxnLst/>
            <a:rect l="l" t="t" r="r" b="b"/>
            <a:pathLst>
              <a:path w="6146" h="6629">
                <a:moveTo>
                  <a:pt x="4381" y="0"/>
                </a:moveTo>
                <a:lnTo>
                  <a:pt x="2781" y="317"/>
                </a:lnTo>
                <a:lnTo>
                  <a:pt x="1193" y="317"/>
                </a:lnTo>
                <a:lnTo>
                  <a:pt x="0" y="2031"/>
                </a:lnTo>
                <a:lnTo>
                  <a:pt x="317" y="5537"/>
                </a:lnTo>
                <a:lnTo>
                  <a:pt x="1892" y="6629"/>
                </a:lnTo>
                <a:lnTo>
                  <a:pt x="3492" y="6489"/>
                </a:lnTo>
                <a:lnTo>
                  <a:pt x="5079" y="6311"/>
                </a:lnTo>
                <a:lnTo>
                  <a:pt x="6146" y="4724"/>
                </a:lnTo>
                <a:lnTo>
                  <a:pt x="6146" y="3175"/>
                </a:lnTo>
                <a:lnTo>
                  <a:pt x="5841" y="1409"/>
                </a:lnTo>
                <a:lnTo>
                  <a:pt x="43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3" name="object 2193"/>
          <p:cNvSpPr/>
          <p:nvPr/>
        </p:nvSpPr>
        <p:spPr>
          <a:xfrm>
            <a:off x="7372921" y="3130309"/>
            <a:ext cx="5842" cy="6451"/>
          </a:xfrm>
          <a:custGeom>
            <a:avLst/>
            <a:gdLst/>
            <a:ahLst/>
            <a:cxnLst/>
            <a:rect l="l" t="t" r="r" b="b"/>
            <a:pathLst>
              <a:path w="5842" h="6451">
                <a:moveTo>
                  <a:pt x="4076" y="0"/>
                </a:moveTo>
                <a:lnTo>
                  <a:pt x="2654" y="139"/>
                </a:lnTo>
                <a:lnTo>
                  <a:pt x="1003" y="457"/>
                </a:lnTo>
                <a:lnTo>
                  <a:pt x="0" y="1866"/>
                </a:lnTo>
                <a:lnTo>
                  <a:pt x="177" y="3632"/>
                </a:lnTo>
                <a:lnTo>
                  <a:pt x="292" y="5232"/>
                </a:lnTo>
                <a:lnTo>
                  <a:pt x="1600" y="6451"/>
                </a:lnTo>
                <a:lnTo>
                  <a:pt x="3225" y="6324"/>
                </a:lnTo>
                <a:lnTo>
                  <a:pt x="4838" y="6146"/>
                </a:lnTo>
                <a:lnTo>
                  <a:pt x="5842" y="4737"/>
                </a:lnTo>
                <a:lnTo>
                  <a:pt x="5702" y="2819"/>
                </a:lnTo>
                <a:lnTo>
                  <a:pt x="5537" y="1269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4" name="object 2194"/>
          <p:cNvSpPr/>
          <p:nvPr/>
        </p:nvSpPr>
        <p:spPr>
          <a:xfrm>
            <a:off x="7357186" y="3014916"/>
            <a:ext cx="14147" cy="15316"/>
          </a:xfrm>
          <a:prstGeom prst="rect">
            <a:avLst/>
          </a:prstGeom>
          <a:blipFill>
            <a:blip r:embed="rId2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5" name="object 2195"/>
          <p:cNvSpPr/>
          <p:nvPr/>
        </p:nvSpPr>
        <p:spPr>
          <a:xfrm>
            <a:off x="7077341" y="2943492"/>
            <a:ext cx="25539" cy="27508"/>
          </a:xfrm>
          <a:prstGeom prst="rect">
            <a:avLst/>
          </a:prstGeom>
          <a:blipFill>
            <a:blip r:embed="rId2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6" name="object 2196"/>
          <p:cNvSpPr/>
          <p:nvPr/>
        </p:nvSpPr>
        <p:spPr>
          <a:xfrm>
            <a:off x="6913918" y="3050654"/>
            <a:ext cx="22326" cy="24320"/>
          </a:xfrm>
          <a:prstGeom prst="rect">
            <a:avLst/>
          </a:prstGeom>
          <a:blipFill>
            <a:blip r:embed="rId2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7" name="object 2197"/>
          <p:cNvSpPr/>
          <p:nvPr/>
        </p:nvSpPr>
        <p:spPr>
          <a:xfrm>
            <a:off x="6480619" y="3102356"/>
            <a:ext cx="25971" cy="27774"/>
          </a:xfrm>
          <a:prstGeom prst="rect">
            <a:avLst/>
          </a:prstGeom>
          <a:blipFill>
            <a:blip r:embed="rId2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8" name="object 2198"/>
          <p:cNvSpPr/>
          <p:nvPr/>
        </p:nvSpPr>
        <p:spPr>
          <a:xfrm>
            <a:off x="6420218" y="3120669"/>
            <a:ext cx="9194" cy="10096"/>
          </a:xfrm>
          <a:custGeom>
            <a:avLst/>
            <a:gdLst/>
            <a:ahLst/>
            <a:cxnLst/>
            <a:rect l="l" t="t" r="r" b="b"/>
            <a:pathLst>
              <a:path w="9194" h="10096">
                <a:moveTo>
                  <a:pt x="6540" y="0"/>
                </a:moveTo>
                <a:lnTo>
                  <a:pt x="4229" y="457"/>
                </a:lnTo>
                <a:lnTo>
                  <a:pt x="1752" y="774"/>
                </a:lnTo>
                <a:lnTo>
                  <a:pt x="0" y="3009"/>
                </a:lnTo>
                <a:lnTo>
                  <a:pt x="292" y="5499"/>
                </a:lnTo>
                <a:lnTo>
                  <a:pt x="584" y="8369"/>
                </a:lnTo>
                <a:lnTo>
                  <a:pt x="2768" y="10096"/>
                </a:lnTo>
                <a:lnTo>
                  <a:pt x="7416" y="9461"/>
                </a:lnTo>
                <a:lnTo>
                  <a:pt x="9194" y="7086"/>
                </a:lnTo>
                <a:lnTo>
                  <a:pt x="8597" y="1866"/>
                </a:lnTo>
                <a:lnTo>
                  <a:pt x="6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9" name="object 2199"/>
          <p:cNvSpPr/>
          <p:nvPr/>
        </p:nvSpPr>
        <p:spPr>
          <a:xfrm>
            <a:off x="6309918" y="3234157"/>
            <a:ext cx="11074" cy="12001"/>
          </a:xfrm>
          <a:custGeom>
            <a:avLst/>
            <a:gdLst/>
            <a:ahLst/>
            <a:cxnLst/>
            <a:rect l="l" t="t" r="r" b="b"/>
            <a:pathLst>
              <a:path w="11074" h="12001">
                <a:moveTo>
                  <a:pt x="7721" y="0"/>
                </a:moveTo>
                <a:lnTo>
                  <a:pt x="2171" y="635"/>
                </a:lnTo>
                <a:lnTo>
                  <a:pt x="0" y="3454"/>
                </a:lnTo>
                <a:lnTo>
                  <a:pt x="419" y="6642"/>
                </a:lnTo>
                <a:lnTo>
                  <a:pt x="596" y="9779"/>
                </a:lnTo>
                <a:lnTo>
                  <a:pt x="3352" y="12001"/>
                </a:lnTo>
                <a:lnTo>
                  <a:pt x="6108" y="11506"/>
                </a:lnTo>
                <a:lnTo>
                  <a:pt x="9067" y="11188"/>
                </a:lnTo>
                <a:lnTo>
                  <a:pt x="11074" y="8496"/>
                </a:lnTo>
                <a:lnTo>
                  <a:pt x="10655" y="5372"/>
                </a:lnTo>
                <a:lnTo>
                  <a:pt x="10198" y="2184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0" name="object 2200"/>
          <p:cNvSpPr/>
          <p:nvPr/>
        </p:nvSpPr>
        <p:spPr>
          <a:xfrm>
            <a:off x="6158014" y="3227337"/>
            <a:ext cx="9499" cy="10464"/>
          </a:xfrm>
          <a:custGeom>
            <a:avLst/>
            <a:gdLst/>
            <a:ahLst/>
            <a:cxnLst/>
            <a:rect l="l" t="t" r="r" b="b"/>
            <a:pathLst>
              <a:path w="9499" h="10464">
                <a:moveTo>
                  <a:pt x="6896" y="0"/>
                </a:moveTo>
                <a:lnTo>
                  <a:pt x="4241" y="507"/>
                </a:lnTo>
                <a:lnTo>
                  <a:pt x="1765" y="825"/>
                </a:lnTo>
                <a:lnTo>
                  <a:pt x="0" y="3187"/>
                </a:lnTo>
                <a:lnTo>
                  <a:pt x="304" y="5689"/>
                </a:lnTo>
                <a:lnTo>
                  <a:pt x="469" y="8559"/>
                </a:lnTo>
                <a:lnTo>
                  <a:pt x="2781" y="10464"/>
                </a:lnTo>
                <a:lnTo>
                  <a:pt x="5422" y="10274"/>
                </a:lnTo>
                <a:lnTo>
                  <a:pt x="7772" y="9956"/>
                </a:lnTo>
                <a:lnTo>
                  <a:pt x="9499" y="7454"/>
                </a:lnTo>
                <a:lnTo>
                  <a:pt x="9359" y="4737"/>
                </a:lnTo>
                <a:lnTo>
                  <a:pt x="8902" y="2044"/>
                </a:lnTo>
                <a:lnTo>
                  <a:pt x="689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1" name="object 2201"/>
          <p:cNvSpPr/>
          <p:nvPr/>
        </p:nvSpPr>
        <p:spPr>
          <a:xfrm>
            <a:off x="6249352" y="3395345"/>
            <a:ext cx="7594" cy="8369"/>
          </a:xfrm>
          <a:custGeom>
            <a:avLst/>
            <a:gdLst/>
            <a:ahLst/>
            <a:cxnLst/>
            <a:rect l="l" t="t" r="r" b="b"/>
            <a:pathLst>
              <a:path w="7594" h="8369">
                <a:moveTo>
                  <a:pt x="5283" y="0"/>
                </a:moveTo>
                <a:lnTo>
                  <a:pt x="3352" y="177"/>
                </a:lnTo>
                <a:lnTo>
                  <a:pt x="1460" y="317"/>
                </a:lnTo>
                <a:lnTo>
                  <a:pt x="0" y="2362"/>
                </a:lnTo>
                <a:lnTo>
                  <a:pt x="177" y="4775"/>
                </a:lnTo>
                <a:lnTo>
                  <a:pt x="292" y="6819"/>
                </a:lnTo>
                <a:lnTo>
                  <a:pt x="2235" y="8369"/>
                </a:lnTo>
                <a:lnTo>
                  <a:pt x="4394" y="8089"/>
                </a:lnTo>
                <a:lnTo>
                  <a:pt x="6286" y="7772"/>
                </a:lnTo>
                <a:lnTo>
                  <a:pt x="7594" y="5867"/>
                </a:lnTo>
                <a:lnTo>
                  <a:pt x="7594" y="3822"/>
                </a:lnTo>
                <a:lnTo>
                  <a:pt x="7175" y="1587"/>
                </a:lnTo>
                <a:lnTo>
                  <a:pt x="52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2" name="object 2202"/>
          <p:cNvSpPr/>
          <p:nvPr/>
        </p:nvSpPr>
        <p:spPr>
          <a:xfrm>
            <a:off x="6273139" y="3426803"/>
            <a:ext cx="9334" cy="10274"/>
          </a:xfrm>
          <a:custGeom>
            <a:avLst/>
            <a:gdLst/>
            <a:ahLst/>
            <a:cxnLst/>
            <a:rect l="l" t="t" r="r" b="b"/>
            <a:pathLst>
              <a:path w="9334" h="10274">
                <a:moveTo>
                  <a:pt x="6553" y="0"/>
                </a:moveTo>
                <a:lnTo>
                  <a:pt x="4089" y="317"/>
                </a:lnTo>
                <a:lnTo>
                  <a:pt x="1778" y="457"/>
                </a:lnTo>
                <a:lnTo>
                  <a:pt x="0" y="3187"/>
                </a:lnTo>
                <a:lnTo>
                  <a:pt x="317" y="5689"/>
                </a:lnTo>
                <a:lnTo>
                  <a:pt x="596" y="8369"/>
                </a:lnTo>
                <a:lnTo>
                  <a:pt x="2781" y="10274"/>
                </a:lnTo>
                <a:lnTo>
                  <a:pt x="5257" y="9969"/>
                </a:lnTo>
                <a:lnTo>
                  <a:pt x="7620" y="9639"/>
                </a:lnTo>
                <a:lnTo>
                  <a:pt x="9334" y="7277"/>
                </a:lnTo>
                <a:lnTo>
                  <a:pt x="9080" y="4597"/>
                </a:lnTo>
                <a:lnTo>
                  <a:pt x="8902" y="1904"/>
                </a:lnTo>
                <a:lnTo>
                  <a:pt x="65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3" name="object 2203"/>
          <p:cNvSpPr/>
          <p:nvPr/>
        </p:nvSpPr>
        <p:spPr>
          <a:xfrm>
            <a:off x="6387693" y="3397898"/>
            <a:ext cx="11201" cy="12306"/>
          </a:xfrm>
          <a:custGeom>
            <a:avLst/>
            <a:gdLst/>
            <a:ahLst/>
            <a:cxnLst/>
            <a:rect l="l" t="t" r="r" b="b"/>
            <a:pathLst>
              <a:path w="11201" h="12306">
                <a:moveTo>
                  <a:pt x="8178" y="0"/>
                </a:moveTo>
                <a:lnTo>
                  <a:pt x="5079" y="304"/>
                </a:lnTo>
                <a:lnTo>
                  <a:pt x="2057" y="635"/>
                </a:lnTo>
                <a:lnTo>
                  <a:pt x="0" y="3759"/>
                </a:lnTo>
                <a:lnTo>
                  <a:pt x="406" y="6946"/>
                </a:lnTo>
                <a:lnTo>
                  <a:pt x="571" y="10083"/>
                </a:lnTo>
                <a:lnTo>
                  <a:pt x="3340" y="12306"/>
                </a:lnTo>
                <a:lnTo>
                  <a:pt x="9194" y="11671"/>
                </a:lnTo>
                <a:lnTo>
                  <a:pt x="11201" y="8674"/>
                </a:lnTo>
                <a:lnTo>
                  <a:pt x="10667" y="2362"/>
                </a:lnTo>
                <a:lnTo>
                  <a:pt x="817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4" name="object 2204"/>
          <p:cNvSpPr/>
          <p:nvPr/>
        </p:nvSpPr>
        <p:spPr>
          <a:xfrm>
            <a:off x="6521729" y="3468548"/>
            <a:ext cx="26758" cy="28740"/>
          </a:xfrm>
          <a:prstGeom prst="rect">
            <a:avLst/>
          </a:prstGeom>
          <a:blipFill>
            <a:blip r:embed="rId2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5" name="object 2205"/>
          <p:cNvSpPr/>
          <p:nvPr/>
        </p:nvSpPr>
        <p:spPr>
          <a:xfrm>
            <a:off x="6617779" y="3472320"/>
            <a:ext cx="23342" cy="25285"/>
          </a:xfrm>
          <a:prstGeom prst="rect">
            <a:avLst/>
          </a:prstGeom>
          <a:blipFill>
            <a:blip r:embed="rId2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6" name="object 2206"/>
          <p:cNvSpPr/>
          <p:nvPr/>
        </p:nvSpPr>
        <p:spPr>
          <a:xfrm>
            <a:off x="6715823" y="3493834"/>
            <a:ext cx="26530" cy="28778"/>
          </a:xfrm>
          <a:prstGeom prst="rect">
            <a:avLst/>
          </a:prstGeom>
          <a:blipFill>
            <a:blip r:embed="rId2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7" name="object 2207"/>
          <p:cNvSpPr/>
          <p:nvPr/>
        </p:nvSpPr>
        <p:spPr>
          <a:xfrm>
            <a:off x="6757822" y="3425215"/>
            <a:ext cx="18237" cy="19913"/>
          </a:xfrm>
          <a:prstGeom prst="rect">
            <a:avLst/>
          </a:prstGeom>
          <a:blipFill>
            <a:blip r:embed="rId2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8" name="object 2208"/>
          <p:cNvSpPr/>
          <p:nvPr/>
        </p:nvSpPr>
        <p:spPr>
          <a:xfrm>
            <a:off x="6831203" y="3437852"/>
            <a:ext cx="13144" cy="14236"/>
          </a:xfrm>
          <a:prstGeom prst="rect">
            <a:avLst/>
          </a:prstGeom>
          <a:blipFill>
            <a:blip r:embed="rId2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9" name="object 2209"/>
          <p:cNvSpPr/>
          <p:nvPr/>
        </p:nvSpPr>
        <p:spPr>
          <a:xfrm>
            <a:off x="7204291" y="3277768"/>
            <a:ext cx="10185" cy="11226"/>
          </a:xfrm>
          <a:custGeom>
            <a:avLst/>
            <a:gdLst/>
            <a:ahLst/>
            <a:cxnLst/>
            <a:rect l="l" t="t" r="r" b="b"/>
            <a:pathLst>
              <a:path w="10185" h="11226">
                <a:moveTo>
                  <a:pt x="7137" y="0"/>
                </a:moveTo>
                <a:lnTo>
                  <a:pt x="2006" y="622"/>
                </a:lnTo>
                <a:lnTo>
                  <a:pt x="0" y="3314"/>
                </a:lnTo>
                <a:lnTo>
                  <a:pt x="419" y="6172"/>
                </a:lnTo>
                <a:lnTo>
                  <a:pt x="571" y="9182"/>
                </a:lnTo>
                <a:lnTo>
                  <a:pt x="3060" y="11226"/>
                </a:lnTo>
                <a:lnTo>
                  <a:pt x="5664" y="10718"/>
                </a:lnTo>
                <a:lnTo>
                  <a:pt x="8432" y="10401"/>
                </a:lnTo>
                <a:lnTo>
                  <a:pt x="10185" y="7721"/>
                </a:lnTo>
                <a:lnTo>
                  <a:pt x="9893" y="5041"/>
                </a:lnTo>
                <a:lnTo>
                  <a:pt x="9474" y="2044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0" name="object 2210"/>
          <p:cNvSpPr/>
          <p:nvPr/>
        </p:nvSpPr>
        <p:spPr>
          <a:xfrm>
            <a:off x="7161224" y="3041472"/>
            <a:ext cx="24079" cy="26085"/>
          </a:xfrm>
          <a:prstGeom prst="rect">
            <a:avLst/>
          </a:prstGeom>
          <a:blipFill>
            <a:blip r:embed="rId2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1" name="object 2211"/>
          <p:cNvSpPr/>
          <p:nvPr/>
        </p:nvSpPr>
        <p:spPr>
          <a:xfrm>
            <a:off x="7116597" y="3025369"/>
            <a:ext cx="24930" cy="27012"/>
          </a:xfrm>
          <a:prstGeom prst="rect">
            <a:avLst/>
          </a:prstGeom>
          <a:blipFill>
            <a:blip r:embed="rId2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2" name="object 2212"/>
          <p:cNvSpPr/>
          <p:nvPr/>
        </p:nvSpPr>
        <p:spPr>
          <a:xfrm>
            <a:off x="7269632" y="2961488"/>
            <a:ext cx="14033" cy="15328"/>
          </a:xfrm>
          <a:prstGeom prst="rect">
            <a:avLst/>
          </a:prstGeom>
          <a:blipFill>
            <a:blip r:embed="rId2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3" name="object 2213"/>
          <p:cNvSpPr/>
          <p:nvPr/>
        </p:nvSpPr>
        <p:spPr>
          <a:xfrm>
            <a:off x="7211707" y="3140265"/>
            <a:ext cx="22631" cy="24511"/>
          </a:xfrm>
          <a:prstGeom prst="rect">
            <a:avLst/>
          </a:prstGeom>
          <a:blipFill>
            <a:blip r:embed="rId2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4" name="object 2214"/>
          <p:cNvSpPr/>
          <p:nvPr/>
        </p:nvSpPr>
        <p:spPr>
          <a:xfrm>
            <a:off x="7264374" y="3252622"/>
            <a:ext cx="19380" cy="21374"/>
          </a:xfrm>
          <a:prstGeom prst="rect">
            <a:avLst/>
          </a:prstGeom>
          <a:blipFill>
            <a:blip r:embed="rId2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5" name="object 2215"/>
          <p:cNvSpPr/>
          <p:nvPr/>
        </p:nvSpPr>
        <p:spPr>
          <a:xfrm>
            <a:off x="7334859" y="3313189"/>
            <a:ext cx="25514" cy="27508"/>
          </a:xfrm>
          <a:prstGeom prst="rect">
            <a:avLst/>
          </a:prstGeom>
          <a:blipFill>
            <a:blip r:embed="rId2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6" name="object 2216"/>
          <p:cNvSpPr/>
          <p:nvPr/>
        </p:nvSpPr>
        <p:spPr>
          <a:xfrm>
            <a:off x="7296022" y="3435172"/>
            <a:ext cx="18389" cy="19913"/>
          </a:xfrm>
          <a:prstGeom prst="rect">
            <a:avLst/>
          </a:prstGeom>
          <a:blipFill>
            <a:blip r:embed="rId2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7" name="object 2217"/>
          <p:cNvSpPr/>
          <p:nvPr/>
        </p:nvSpPr>
        <p:spPr>
          <a:xfrm>
            <a:off x="6963702" y="3193834"/>
            <a:ext cx="5829" cy="6324"/>
          </a:xfrm>
          <a:custGeom>
            <a:avLst/>
            <a:gdLst/>
            <a:ahLst/>
            <a:cxnLst/>
            <a:rect l="l" t="t" r="r" b="b"/>
            <a:pathLst>
              <a:path w="5829" h="6324">
                <a:moveTo>
                  <a:pt x="4089" y="0"/>
                </a:moveTo>
                <a:lnTo>
                  <a:pt x="2603" y="317"/>
                </a:lnTo>
                <a:lnTo>
                  <a:pt x="1143" y="495"/>
                </a:lnTo>
                <a:lnTo>
                  <a:pt x="0" y="1905"/>
                </a:lnTo>
                <a:lnTo>
                  <a:pt x="292" y="5219"/>
                </a:lnTo>
                <a:lnTo>
                  <a:pt x="1600" y="6324"/>
                </a:lnTo>
                <a:lnTo>
                  <a:pt x="3187" y="6172"/>
                </a:lnTo>
                <a:lnTo>
                  <a:pt x="4787" y="6172"/>
                </a:lnTo>
                <a:lnTo>
                  <a:pt x="5829" y="4584"/>
                </a:lnTo>
                <a:lnTo>
                  <a:pt x="5664" y="2857"/>
                </a:lnTo>
                <a:lnTo>
                  <a:pt x="5549" y="1270"/>
                </a:lnTo>
                <a:lnTo>
                  <a:pt x="40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8" name="object 2218"/>
          <p:cNvSpPr/>
          <p:nvPr/>
        </p:nvSpPr>
        <p:spPr>
          <a:xfrm>
            <a:off x="7023506" y="3243301"/>
            <a:ext cx="12674" cy="13779"/>
          </a:xfrm>
          <a:prstGeom prst="rect">
            <a:avLst/>
          </a:prstGeom>
          <a:blipFill>
            <a:blip r:embed="rId2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9" name="object 2219"/>
          <p:cNvSpPr/>
          <p:nvPr/>
        </p:nvSpPr>
        <p:spPr>
          <a:xfrm>
            <a:off x="7069467" y="3100438"/>
            <a:ext cx="25819" cy="27965"/>
          </a:xfrm>
          <a:prstGeom prst="rect">
            <a:avLst/>
          </a:prstGeom>
          <a:blipFill>
            <a:blip r:embed="rId2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0" name="object 2220"/>
          <p:cNvSpPr/>
          <p:nvPr/>
        </p:nvSpPr>
        <p:spPr>
          <a:xfrm>
            <a:off x="7351356" y="3080207"/>
            <a:ext cx="22161" cy="24193"/>
          </a:xfrm>
          <a:prstGeom prst="rect">
            <a:avLst/>
          </a:prstGeom>
          <a:blipFill>
            <a:blip r:embed="rId2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1" name="object 2221"/>
          <p:cNvSpPr/>
          <p:nvPr/>
        </p:nvSpPr>
        <p:spPr>
          <a:xfrm>
            <a:off x="7216838" y="3509645"/>
            <a:ext cx="16319" cy="17691"/>
          </a:xfrm>
          <a:prstGeom prst="rect">
            <a:avLst/>
          </a:prstGeom>
          <a:blipFill>
            <a:blip r:embed="rId2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2" name="object 2222"/>
          <p:cNvSpPr/>
          <p:nvPr/>
        </p:nvSpPr>
        <p:spPr>
          <a:xfrm>
            <a:off x="7228331" y="3445776"/>
            <a:ext cx="16370" cy="17678"/>
          </a:xfrm>
          <a:prstGeom prst="rect">
            <a:avLst/>
          </a:prstGeom>
          <a:blipFill>
            <a:blip r:embed="rId2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3" name="object 2223"/>
          <p:cNvSpPr/>
          <p:nvPr/>
        </p:nvSpPr>
        <p:spPr>
          <a:xfrm>
            <a:off x="7431023" y="3522878"/>
            <a:ext cx="15722" cy="17094"/>
          </a:xfrm>
          <a:prstGeom prst="rect">
            <a:avLst/>
          </a:prstGeom>
          <a:blipFill>
            <a:blip r:embed="rId2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4" name="object 2224"/>
          <p:cNvSpPr/>
          <p:nvPr/>
        </p:nvSpPr>
        <p:spPr>
          <a:xfrm>
            <a:off x="7480325" y="3489096"/>
            <a:ext cx="5969" cy="6451"/>
          </a:xfrm>
          <a:custGeom>
            <a:avLst/>
            <a:gdLst/>
            <a:ahLst/>
            <a:cxnLst/>
            <a:rect l="l" t="t" r="r" b="b"/>
            <a:pathLst>
              <a:path w="5969" h="6451">
                <a:moveTo>
                  <a:pt x="4203" y="0"/>
                </a:moveTo>
                <a:lnTo>
                  <a:pt x="2781" y="139"/>
                </a:lnTo>
                <a:lnTo>
                  <a:pt x="1308" y="457"/>
                </a:lnTo>
                <a:lnTo>
                  <a:pt x="0" y="1866"/>
                </a:lnTo>
                <a:lnTo>
                  <a:pt x="254" y="3784"/>
                </a:lnTo>
                <a:lnTo>
                  <a:pt x="419" y="5372"/>
                </a:lnTo>
                <a:lnTo>
                  <a:pt x="1739" y="6451"/>
                </a:lnTo>
                <a:lnTo>
                  <a:pt x="3378" y="6324"/>
                </a:lnTo>
                <a:lnTo>
                  <a:pt x="4775" y="6146"/>
                </a:lnTo>
                <a:lnTo>
                  <a:pt x="5969" y="4546"/>
                </a:lnTo>
                <a:lnTo>
                  <a:pt x="5676" y="1231"/>
                </a:lnTo>
                <a:lnTo>
                  <a:pt x="42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5" name="object 2225"/>
          <p:cNvSpPr/>
          <p:nvPr/>
        </p:nvSpPr>
        <p:spPr>
          <a:xfrm>
            <a:off x="7444854" y="3216745"/>
            <a:ext cx="7721" cy="8547"/>
          </a:xfrm>
          <a:custGeom>
            <a:avLst/>
            <a:gdLst/>
            <a:ahLst/>
            <a:cxnLst/>
            <a:rect l="l" t="t" r="r" b="b"/>
            <a:pathLst>
              <a:path w="7721" h="8547">
                <a:moveTo>
                  <a:pt x="5549" y="0"/>
                </a:moveTo>
                <a:lnTo>
                  <a:pt x="3492" y="317"/>
                </a:lnTo>
                <a:lnTo>
                  <a:pt x="1612" y="812"/>
                </a:lnTo>
                <a:lnTo>
                  <a:pt x="0" y="2552"/>
                </a:lnTo>
                <a:lnTo>
                  <a:pt x="152" y="4775"/>
                </a:lnTo>
                <a:lnTo>
                  <a:pt x="431" y="6959"/>
                </a:lnTo>
                <a:lnTo>
                  <a:pt x="2324" y="8547"/>
                </a:lnTo>
                <a:lnTo>
                  <a:pt x="6438" y="7912"/>
                </a:lnTo>
                <a:lnTo>
                  <a:pt x="7721" y="6184"/>
                </a:lnTo>
                <a:lnTo>
                  <a:pt x="7620" y="3822"/>
                </a:lnTo>
                <a:lnTo>
                  <a:pt x="7302" y="1600"/>
                </a:lnTo>
                <a:lnTo>
                  <a:pt x="55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6" name="object 2226"/>
          <p:cNvSpPr/>
          <p:nvPr/>
        </p:nvSpPr>
        <p:spPr>
          <a:xfrm>
            <a:off x="7256195" y="2965767"/>
            <a:ext cx="17970" cy="19456"/>
          </a:xfrm>
          <a:prstGeom prst="rect">
            <a:avLst/>
          </a:prstGeom>
          <a:blipFill>
            <a:blip r:embed="rId2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7" name="object 2227"/>
          <p:cNvSpPr/>
          <p:nvPr/>
        </p:nvSpPr>
        <p:spPr>
          <a:xfrm>
            <a:off x="7162406" y="3135046"/>
            <a:ext cx="22898" cy="24815"/>
          </a:xfrm>
          <a:prstGeom prst="rect">
            <a:avLst/>
          </a:prstGeom>
          <a:blipFill>
            <a:blip r:embed="rId2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8" name="object 2228"/>
          <p:cNvSpPr/>
          <p:nvPr/>
        </p:nvSpPr>
        <p:spPr>
          <a:xfrm>
            <a:off x="6958406" y="3134588"/>
            <a:ext cx="17373" cy="18783"/>
          </a:xfrm>
          <a:prstGeom prst="rect">
            <a:avLst/>
          </a:prstGeom>
          <a:blipFill>
            <a:blip r:embed="rId2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9" name="object 2229"/>
          <p:cNvSpPr/>
          <p:nvPr/>
        </p:nvSpPr>
        <p:spPr>
          <a:xfrm>
            <a:off x="6664312" y="3107080"/>
            <a:ext cx="16929" cy="18503"/>
          </a:xfrm>
          <a:prstGeom prst="rect">
            <a:avLst/>
          </a:prstGeom>
          <a:blipFill>
            <a:blip r:embed="rId2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0" name="object 2230"/>
          <p:cNvSpPr/>
          <p:nvPr/>
        </p:nvSpPr>
        <p:spPr>
          <a:xfrm>
            <a:off x="6786295" y="3130448"/>
            <a:ext cx="21259" cy="23240"/>
          </a:xfrm>
          <a:prstGeom prst="rect">
            <a:avLst/>
          </a:prstGeom>
          <a:blipFill>
            <a:blip r:embed="rId2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1" name="object 2231"/>
          <p:cNvSpPr/>
          <p:nvPr/>
        </p:nvSpPr>
        <p:spPr>
          <a:xfrm>
            <a:off x="6872071" y="3347148"/>
            <a:ext cx="9194" cy="10414"/>
          </a:xfrm>
          <a:custGeom>
            <a:avLst/>
            <a:gdLst/>
            <a:ahLst/>
            <a:cxnLst/>
            <a:rect l="l" t="t" r="r" b="b"/>
            <a:pathLst>
              <a:path w="9194" h="10414">
                <a:moveTo>
                  <a:pt x="6680" y="0"/>
                </a:moveTo>
                <a:lnTo>
                  <a:pt x="4076" y="457"/>
                </a:lnTo>
                <a:lnTo>
                  <a:pt x="1612" y="774"/>
                </a:lnTo>
                <a:lnTo>
                  <a:pt x="0" y="3187"/>
                </a:lnTo>
                <a:lnTo>
                  <a:pt x="127" y="5867"/>
                </a:lnTo>
                <a:lnTo>
                  <a:pt x="431" y="8547"/>
                </a:lnTo>
                <a:lnTo>
                  <a:pt x="2603" y="10414"/>
                </a:lnTo>
                <a:lnTo>
                  <a:pt x="5080" y="10134"/>
                </a:lnTo>
                <a:lnTo>
                  <a:pt x="7556" y="9956"/>
                </a:lnTo>
                <a:lnTo>
                  <a:pt x="9194" y="7277"/>
                </a:lnTo>
                <a:lnTo>
                  <a:pt x="8915" y="4724"/>
                </a:lnTo>
                <a:lnTo>
                  <a:pt x="8737" y="2044"/>
                </a:lnTo>
                <a:lnTo>
                  <a:pt x="66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2" name="object 2232"/>
          <p:cNvSpPr/>
          <p:nvPr/>
        </p:nvSpPr>
        <p:spPr>
          <a:xfrm>
            <a:off x="6894538" y="3335921"/>
            <a:ext cx="10477" cy="11226"/>
          </a:xfrm>
          <a:custGeom>
            <a:avLst/>
            <a:gdLst/>
            <a:ahLst/>
            <a:cxnLst/>
            <a:rect l="l" t="t" r="r" b="b"/>
            <a:pathLst>
              <a:path w="10477" h="11226">
                <a:moveTo>
                  <a:pt x="7302" y="0"/>
                </a:moveTo>
                <a:lnTo>
                  <a:pt x="2057" y="634"/>
                </a:lnTo>
                <a:lnTo>
                  <a:pt x="0" y="3314"/>
                </a:lnTo>
                <a:lnTo>
                  <a:pt x="279" y="6311"/>
                </a:lnTo>
                <a:lnTo>
                  <a:pt x="596" y="9182"/>
                </a:lnTo>
                <a:lnTo>
                  <a:pt x="3187" y="11226"/>
                </a:lnTo>
                <a:lnTo>
                  <a:pt x="8420" y="10591"/>
                </a:lnTo>
                <a:lnTo>
                  <a:pt x="10477" y="8089"/>
                </a:lnTo>
                <a:lnTo>
                  <a:pt x="10210" y="4902"/>
                </a:lnTo>
                <a:lnTo>
                  <a:pt x="9893" y="204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3" name="object 2233"/>
          <p:cNvSpPr/>
          <p:nvPr/>
        </p:nvSpPr>
        <p:spPr>
          <a:xfrm>
            <a:off x="6945744" y="3423488"/>
            <a:ext cx="25387" cy="27190"/>
          </a:xfrm>
          <a:prstGeom prst="rect">
            <a:avLst/>
          </a:prstGeom>
          <a:blipFill>
            <a:blip r:embed="rId2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4" name="object 2234"/>
          <p:cNvSpPr/>
          <p:nvPr/>
        </p:nvSpPr>
        <p:spPr>
          <a:xfrm>
            <a:off x="7072376" y="3516109"/>
            <a:ext cx="14731" cy="15951"/>
          </a:xfrm>
          <a:prstGeom prst="rect">
            <a:avLst/>
          </a:prstGeom>
          <a:blipFill>
            <a:blip r:embed="rId2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5" name="object 2235"/>
          <p:cNvSpPr/>
          <p:nvPr/>
        </p:nvSpPr>
        <p:spPr>
          <a:xfrm>
            <a:off x="7300861" y="3442132"/>
            <a:ext cx="16497" cy="17729"/>
          </a:xfrm>
          <a:prstGeom prst="rect">
            <a:avLst/>
          </a:prstGeom>
          <a:blipFill>
            <a:blip r:embed="rId2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6" name="object 2236"/>
          <p:cNvSpPr/>
          <p:nvPr/>
        </p:nvSpPr>
        <p:spPr>
          <a:xfrm>
            <a:off x="7085076" y="3282353"/>
            <a:ext cx="20116" cy="21958"/>
          </a:xfrm>
          <a:prstGeom prst="rect">
            <a:avLst/>
          </a:prstGeom>
          <a:blipFill>
            <a:blip r:embed="rId2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7" name="object 2237"/>
          <p:cNvSpPr/>
          <p:nvPr/>
        </p:nvSpPr>
        <p:spPr>
          <a:xfrm>
            <a:off x="7113968" y="3452406"/>
            <a:ext cx="8877" cy="9499"/>
          </a:xfrm>
          <a:prstGeom prst="rect">
            <a:avLst/>
          </a:prstGeom>
          <a:blipFill>
            <a:blip r:embed="rId2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8" name="object 2238"/>
          <p:cNvSpPr/>
          <p:nvPr/>
        </p:nvSpPr>
        <p:spPr>
          <a:xfrm>
            <a:off x="7111200" y="3440405"/>
            <a:ext cx="19075" cy="20688"/>
          </a:xfrm>
          <a:prstGeom prst="rect">
            <a:avLst/>
          </a:prstGeom>
          <a:blipFill>
            <a:blip r:embed="rId2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9" name="object 2239"/>
          <p:cNvSpPr/>
          <p:nvPr/>
        </p:nvSpPr>
        <p:spPr>
          <a:xfrm>
            <a:off x="7360958" y="3294989"/>
            <a:ext cx="10198" cy="10731"/>
          </a:xfrm>
          <a:prstGeom prst="rect">
            <a:avLst/>
          </a:prstGeom>
          <a:blipFill>
            <a:blip r:embed="rId2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0" name="object 2240"/>
          <p:cNvSpPr/>
          <p:nvPr/>
        </p:nvSpPr>
        <p:spPr>
          <a:xfrm>
            <a:off x="7640942" y="3320453"/>
            <a:ext cx="7734" cy="8191"/>
          </a:xfrm>
          <a:prstGeom prst="rect">
            <a:avLst/>
          </a:prstGeom>
          <a:blipFill>
            <a:blip r:embed="rId2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1" name="object 2241"/>
          <p:cNvSpPr/>
          <p:nvPr/>
        </p:nvSpPr>
        <p:spPr>
          <a:xfrm>
            <a:off x="7685875" y="3387611"/>
            <a:ext cx="11239" cy="12331"/>
          </a:xfrm>
          <a:prstGeom prst="rect">
            <a:avLst/>
          </a:prstGeom>
          <a:blipFill>
            <a:blip r:embed="rId2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2" name="object 2242"/>
          <p:cNvSpPr/>
          <p:nvPr/>
        </p:nvSpPr>
        <p:spPr>
          <a:xfrm>
            <a:off x="7650136" y="3222295"/>
            <a:ext cx="25222" cy="27330"/>
          </a:xfrm>
          <a:prstGeom prst="rect">
            <a:avLst/>
          </a:prstGeom>
          <a:blipFill>
            <a:blip r:embed="rId2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3" name="object 2243"/>
          <p:cNvSpPr/>
          <p:nvPr/>
        </p:nvSpPr>
        <p:spPr>
          <a:xfrm>
            <a:off x="7582572" y="3145460"/>
            <a:ext cx="22618" cy="24688"/>
          </a:xfrm>
          <a:prstGeom prst="rect">
            <a:avLst/>
          </a:prstGeom>
          <a:blipFill>
            <a:blip r:embed="rId2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4" name="object 2244"/>
          <p:cNvSpPr/>
          <p:nvPr/>
        </p:nvSpPr>
        <p:spPr>
          <a:xfrm>
            <a:off x="7515923" y="2986964"/>
            <a:ext cx="25946" cy="28448"/>
          </a:xfrm>
          <a:prstGeom prst="rect">
            <a:avLst/>
          </a:prstGeom>
          <a:blipFill>
            <a:blip r:embed="rId2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5" name="object 2245"/>
          <p:cNvSpPr/>
          <p:nvPr/>
        </p:nvSpPr>
        <p:spPr>
          <a:xfrm>
            <a:off x="7433614" y="3016821"/>
            <a:ext cx="27000" cy="29235"/>
          </a:xfrm>
          <a:prstGeom prst="rect">
            <a:avLst/>
          </a:prstGeom>
          <a:blipFill>
            <a:blip r:embed="rId2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6" name="object 2246"/>
          <p:cNvSpPr/>
          <p:nvPr/>
        </p:nvSpPr>
        <p:spPr>
          <a:xfrm>
            <a:off x="7536306" y="3011144"/>
            <a:ext cx="13144" cy="14363"/>
          </a:xfrm>
          <a:prstGeom prst="rect">
            <a:avLst/>
          </a:prstGeom>
          <a:blipFill>
            <a:blip r:embed="rId2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7" name="object 2247"/>
          <p:cNvSpPr/>
          <p:nvPr/>
        </p:nvSpPr>
        <p:spPr>
          <a:xfrm>
            <a:off x="7570596" y="3002458"/>
            <a:ext cx="15633" cy="17056"/>
          </a:xfrm>
          <a:prstGeom prst="rect">
            <a:avLst/>
          </a:prstGeom>
          <a:blipFill>
            <a:blip r:embed="rId2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8" name="object 2248"/>
          <p:cNvSpPr/>
          <p:nvPr/>
        </p:nvSpPr>
        <p:spPr>
          <a:xfrm>
            <a:off x="7556639" y="3177743"/>
            <a:ext cx="13677" cy="14998"/>
          </a:xfrm>
          <a:prstGeom prst="rect">
            <a:avLst/>
          </a:prstGeom>
          <a:blipFill>
            <a:blip r:embed="rId2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9" name="object 2249"/>
          <p:cNvSpPr/>
          <p:nvPr/>
        </p:nvSpPr>
        <p:spPr>
          <a:xfrm>
            <a:off x="7584046" y="3228302"/>
            <a:ext cx="18554" cy="20548"/>
          </a:xfrm>
          <a:prstGeom prst="rect">
            <a:avLst/>
          </a:prstGeom>
          <a:blipFill>
            <a:blip r:embed="rId2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0" name="object 2250"/>
          <p:cNvSpPr/>
          <p:nvPr/>
        </p:nvSpPr>
        <p:spPr>
          <a:xfrm>
            <a:off x="7645907" y="3176600"/>
            <a:ext cx="10071" cy="10591"/>
          </a:xfrm>
          <a:custGeom>
            <a:avLst/>
            <a:gdLst/>
            <a:ahLst/>
            <a:cxnLst/>
            <a:rect l="l" t="t" r="r" b="b"/>
            <a:pathLst>
              <a:path w="10071" h="10591">
                <a:moveTo>
                  <a:pt x="7302" y="0"/>
                </a:moveTo>
                <a:lnTo>
                  <a:pt x="4521" y="177"/>
                </a:lnTo>
                <a:lnTo>
                  <a:pt x="2057" y="635"/>
                </a:lnTo>
                <a:lnTo>
                  <a:pt x="0" y="3175"/>
                </a:lnTo>
                <a:lnTo>
                  <a:pt x="419" y="5867"/>
                </a:lnTo>
                <a:lnTo>
                  <a:pt x="711" y="8864"/>
                </a:lnTo>
                <a:lnTo>
                  <a:pt x="3060" y="10591"/>
                </a:lnTo>
                <a:lnTo>
                  <a:pt x="5664" y="10452"/>
                </a:lnTo>
                <a:lnTo>
                  <a:pt x="8178" y="10274"/>
                </a:lnTo>
                <a:lnTo>
                  <a:pt x="10071" y="7454"/>
                </a:lnTo>
                <a:lnTo>
                  <a:pt x="9893" y="4584"/>
                </a:lnTo>
                <a:lnTo>
                  <a:pt x="9613" y="190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1" name="object 2251"/>
          <p:cNvSpPr/>
          <p:nvPr/>
        </p:nvSpPr>
        <p:spPr>
          <a:xfrm>
            <a:off x="7747012" y="3234157"/>
            <a:ext cx="8191" cy="8826"/>
          </a:xfrm>
          <a:custGeom>
            <a:avLst/>
            <a:gdLst/>
            <a:ahLst/>
            <a:cxnLst/>
            <a:rect l="l" t="t" r="r" b="b"/>
            <a:pathLst>
              <a:path w="8191" h="8826">
                <a:moveTo>
                  <a:pt x="5842" y="0"/>
                </a:moveTo>
                <a:lnTo>
                  <a:pt x="3784" y="139"/>
                </a:lnTo>
                <a:lnTo>
                  <a:pt x="1600" y="635"/>
                </a:lnTo>
                <a:lnTo>
                  <a:pt x="0" y="2501"/>
                </a:lnTo>
                <a:lnTo>
                  <a:pt x="292" y="4724"/>
                </a:lnTo>
                <a:lnTo>
                  <a:pt x="584" y="7277"/>
                </a:lnTo>
                <a:lnTo>
                  <a:pt x="2362" y="8826"/>
                </a:lnTo>
                <a:lnTo>
                  <a:pt x="4521" y="8686"/>
                </a:lnTo>
                <a:lnTo>
                  <a:pt x="6718" y="8178"/>
                </a:lnTo>
                <a:lnTo>
                  <a:pt x="8191" y="6134"/>
                </a:lnTo>
                <a:lnTo>
                  <a:pt x="8026" y="3962"/>
                </a:lnTo>
                <a:lnTo>
                  <a:pt x="7899" y="1549"/>
                </a:lnTo>
                <a:lnTo>
                  <a:pt x="58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2" name="object 2252"/>
          <p:cNvSpPr/>
          <p:nvPr/>
        </p:nvSpPr>
        <p:spPr>
          <a:xfrm>
            <a:off x="6812800" y="3545980"/>
            <a:ext cx="4838" cy="5041"/>
          </a:xfrm>
          <a:custGeom>
            <a:avLst/>
            <a:gdLst/>
            <a:ahLst/>
            <a:cxnLst/>
            <a:rect l="l" t="t" r="r" b="b"/>
            <a:pathLst>
              <a:path w="4838" h="5041">
                <a:moveTo>
                  <a:pt x="3530" y="0"/>
                </a:moveTo>
                <a:lnTo>
                  <a:pt x="2197" y="0"/>
                </a:lnTo>
                <a:lnTo>
                  <a:pt x="1054" y="317"/>
                </a:lnTo>
                <a:lnTo>
                  <a:pt x="0" y="1587"/>
                </a:lnTo>
                <a:lnTo>
                  <a:pt x="317" y="2997"/>
                </a:lnTo>
                <a:lnTo>
                  <a:pt x="317" y="4089"/>
                </a:lnTo>
                <a:lnTo>
                  <a:pt x="1485" y="5041"/>
                </a:lnTo>
                <a:lnTo>
                  <a:pt x="2654" y="4902"/>
                </a:lnTo>
                <a:lnTo>
                  <a:pt x="3949" y="4902"/>
                </a:lnTo>
                <a:lnTo>
                  <a:pt x="4838" y="3454"/>
                </a:lnTo>
                <a:lnTo>
                  <a:pt x="4838" y="2222"/>
                </a:lnTo>
                <a:lnTo>
                  <a:pt x="4546" y="952"/>
                </a:lnTo>
                <a:lnTo>
                  <a:pt x="35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3" name="object 2253"/>
          <p:cNvSpPr/>
          <p:nvPr/>
        </p:nvSpPr>
        <p:spPr>
          <a:xfrm>
            <a:off x="6320294" y="3544075"/>
            <a:ext cx="6108" cy="6807"/>
          </a:xfrm>
          <a:custGeom>
            <a:avLst/>
            <a:gdLst/>
            <a:ahLst/>
            <a:cxnLst/>
            <a:rect l="l" t="t" r="r" b="b"/>
            <a:pathLst>
              <a:path w="6108" h="6807">
                <a:moveTo>
                  <a:pt x="4216" y="0"/>
                </a:moveTo>
                <a:lnTo>
                  <a:pt x="2755" y="317"/>
                </a:lnTo>
                <a:lnTo>
                  <a:pt x="1168" y="495"/>
                </a:lnTo>
                <a:lnTo>
                  <a:pt x="0" y="2031"/>
                </a:lnTo>
                <a:lnTo>
                  <a:pt x="101" y="3822"/>
                </a:lnTo>
                <a:lnTo>
                  <a:pt x="393" y="5537"/>
                </a:lnTo>
                <a:lnTo>
                  <a:pt x="1739" y="6807"/>
                </a:lnTo>
                <a:lnTo>
                  <a:pt x="3352" y="6629"/>
                </a:lnTo>
                <a:lnTo>
                  <a:pt x="5067" y="6311"/>
                </a:lnTo>
                <a:lnTo>
                  <a:pt x="6108" y="4902"/>
                </a:lnTo>
                <a:lnTo>
                  <a:pt x="5934" y="3822"/>
                </a:lnTo>
                <a:lnTo>
                  <a:pt x="5829" y="1269"/>
                </a:lnTo>
                <a:lnTo>
                  <a:pt x="42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4" name="object 2254"/>
          <p:cNvSpPr/>
          <p:nvPr/>
        </p:nvSpPr>
        <p:spPr>
          <a:xfrm>
            <a:off x="6241338" y="3584207"/>
            <a:ext cx="22732" cy="24828"/>
          </a:xfrm>
          <a:prstGeom prst="rect">
            <a:avLst/>
          </a:prstGeom>
          <a:blipFill>
            <a:blip r:embed="rId2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5" name="object 2255"/>
          <p:cNvSpPr/>
          <p:nvPr/>
        </p:nvSpPr>
        <p:spPr>
          <a:xfrm>
            <a:off x="6353416" y="3286455"/>
            <a:ext cx="21259" cy="23088"/>
          </a:xfrm>
          <a:prstGeom prst="rect">
            <a:avLst/>
          </a:prstGeom>
          <a:blipFill>
            <a:blip r:embed="rId2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6" name="object 2256"/>
          <p:cNvSpPr/>
          <p:nvPr/>
        </p:nvSpPr>
        <p:spPr>
          <a:xfrm>
            <a:off x="6316205" y="3280130"/>
            <a:ext cx="21285" cy="23418"/>
          </a:xfrm>
          <a:prstGeom prst="rect">
            <a:avLst/>
          </a:prstGeom>
          <a:blipFill>
            <a:blip r:embed="rId2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7" name="object 2257"/>
          <p:cNvSpPr/>
          <p:nvPr/>
        </p:nvSpPr>
        <p:spPr>
          <a:xfrm>
            <a:off x="6403594" y="3199828"/>
            <a:ext cx="24358" cy="26415"/>
          </a:xfrm>
          <a:prstGeom prst="rect">
            <a:avLst/>
          </a:prstGeom>
          <a:blipFill>
            <a:blip r:embed="rId2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8" name="object 2258"/>
          <p:cNvSpPr/>
          <p:nvPr/>
        </p:nvSpPr>
        <p:spPr>
          <a:xfrm>
            <a:off x="6386525" y="3379559"/>
            <a:ext cx="9461" cy="10287"/>
          </a:xfrm>
          <a:custGeom>
            <a:avLst/>
            <a:gdLst/>
            <a:ahLst/>
            <a:cxnLst/>
            <a:rect l="l" t="t" r="r" b="b"/>
            <a:pathLst>
              <a:path w="9461" h="10287">
                <a:moveTo>
                  <a:pt x="6692" y="0"/>
                </a:moveTo>
                <a:lnTo>
                  <a:pt x="4216" y="469"/>
                </a:lnTo>
                <a:lnTo>
                  <a:pt x="1739" y="787"/>
                </a:lnTo>
                <a:lnTo>
                  <a:pt x="0" y="3009"/>
                </a:lnTo>
                <a:lnTo>
                  <a:pt x="266" y="5689"/>
                </a:lnTo>
                <a:lnTo>
                  <a:pt x="698" y="8509"/>
                </a:lnTo>
                <a:lnTo>
                  <a:pt x="2882" y="10287"/>
                </a:lnTo>
                <a:lnTo>
                  <a:pt x="7581" y="9639"/>
                </a:lnTo>
                <a:lnTo>
                  <a:pt x="9461" y="7277"/>
                </a:lnTo>
                <a:lnTo>
                  <a:pt x="9182" y="4559"/>
                </a:lnTo>
                <a:lnTo>
                  <a:pt x="8877" y="2057"/>
                </a:lnTo>
                <a:lnTo>
                  <a:pt x="66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9" name="object 2259"/>
          <p:cNvSpPr/>
          <p:nvPr/>
        </p:nvSpPr>
        <p:spPr>
          <a:xfrm>
            <a:off x="6413906" y="3388576"/>
            <a:ext cx="25120" cy="27190"/>
          </a:xfrm>
          <a:prstGeom prst="rect">
            <a:avLst/>
          </a:prstGeom>
          <a:blipFill>
            <a:blip r:embed="rId2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0" name="object 2260"/>
          <p:cNvSpPr/>
          <p:nvPr/>
        </p:nvSpPr>
        <p:spPr>
          <a:xfrm>
            <a:off x="6614414" y="3431857"/>
            <a:ext cx="21272" cy="23228"/>
          </a:xfrm>
          <a:prstGeom prst="rect">
            <a:avLst/>
          </a:prstGeom>
          <a:blipFill>
            <a:blip r:embed="rId2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1" name="object 2261"/>
          <p:cNvSpPr/>
          <p:nvPr/>
        </p:nvSpPr>
        <p:spPr>
          <a:xfrm>
            <a:off x="7011555" y="3242335"/>
            <a:ext cx="25806" cy="27838"/>
          </a:xfrm>
          <a:prstGeom prst="rect">
            <a:avLst/>
          </a:prstGeom>
          <a:blipFill>
            <a:blip r:embed="rId2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2" name="object 2262"/>
          <p:cNvSpPr/>
          <p:nvPr/>
        </p:nvSpPr>
        <p:spPr>
          <a:xfrm>
            <a:off x="6948499" y="3046832"/>
            <a:ext cx="25692" cy="28003"/>
          </a:xfrm>
          <a:prstGeom prst="rect">
            <a:avLst/>
          </a:prstGeom>
          <a:blipFill>
            <a:blip r:embed="rId2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3" name="object 2263"/>
          <p:cNvSpPr/>
          <p:nvPr/>
        </p:nvSpPr>
        <p:spPr>
          <a:xfrm>
            <a:off x="7465720" y="3267176"/>
            <a:ext cx="13855" cy="15176"/>
          </a:xfrm>
          <a:prstGeom prst="rect">
            <a:avLst/>
          </a:prstGeom>
          <a:blipFill>
            <a:blip r:embed="rId2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4" name="object 2264"/>
          <p:cNvSpPr/>
          <p:nvPr/>
        </p:nvSpPr>
        <p:spPr>
          <a:xfrm>
            <a:off x="7594981" y="3406114"/>
            <a:ext cx="22174" cy="23875"/>
          </a:xfrm>
          <a:prstGeom prst="rect">
            <a:avLst/>
          </a:prstGeom>
          <a:blipFill>
            <a:blip r:embed="rId2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5" name="object 2265"/>
          <p:cNvSpPr/>
          <p:nvPr/>
        </p:nvSpPr>
        <p:spPr>
          <a:xfrm>
            <a:off x="7543025" y="3505695"/>
            <a:ext cx="19151" cy="20510"/>
          </a:xfrm>
          <a:prstGeom prst="rect">
            <a:avLst/>
          </a:prstGeom>
          <a:blipFill>
            <a:blip r:embed="rId2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6" name="object 2266"/>
          <p:cNvSpPr/>
          <p:nvPr/>
        </p:nvSpPr>
        <p:spPr>
          <a:xfrm>
            <a:off x="7837055" y="3457448"/>
            <a:ext cx="22440" cy="24053"/>
          </a:xfrm>
          <a:prstGeom prst="rect">
            <a:avLst/>
          </a:prstGeom>
          <a:blipFill>
            <a:blip r:embed="rId2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7" name="object 2267"/>
          <p:cNvSpPr/>
          <p:nvPr/>
        </p:nvSpPr>
        <p:spPr>
          <a:xfrm>
            <a:off x="7826971" y="3112440"/>
            <a:ext cx="25095" cy="27330"/>
          </a:xfrm>
          <a:prstGeom prst="rect">
            <a:avLst/>
          </a:prstGeom>
          <a:blipFill>
            <a:blip r:embed="rId2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8" name="object 2268"/>
          <p:cNvSpPr/>
          <p:nvPr/>
        </p:nvSpPr>
        <p:spPr>
          <a:xfrm>
            <a:off x="7829029" y="3021736"/>
            <a:ext cx="6121" cy="7086"/>
          </a:xfrm>
          <a:custGeom>
            <a:avLst/>
            <a:gdLst/>
            <a:ahLst/>
            <a:cxnLst/>
            <a:rect l="l" t="t" r="r" b="b"/>
            <a:pathLst>
              <a:path w="6121" h="7086">
                <a:moveTo>
                  <a:pt x="4178" y="0"/>
                </a:moveTo>
                <a:lnTo>
                  <a:pt x="2603" y="457"/>
                </a:lnTo>
                <a:lnTo>
                  <a:pt x="1003" y="457"/>
                </a:lnTo>
                <a:lnTo>
                  <a:pt x="0" y="2044"/>
                </a:lnTo>
                <a:lnTo>
                  <a:pt x="66" y="4864"/>
                </a:lnTo>
                <a:lnTo>
                  <a:pt x="127" y="5689"/>
                </a:lnTo>
                <a:lnTo>
                  <a:pt x="1600" y="7086"/>
                </a:lnTo>
                <a:lnTo>
                  <a:pt x="3314" y="6769"/>
                </a:lnTo>
                <a:lnTo>
                  <a:pt x="4953" y="6642"/>
                </a:lnTo>
                <a:lnTo>
                  <a:pt x="6121" y="4864"/>
                </a:lnTo>
                <a:lnTo>
                  <a:pt x="5829" y="1409"/>
                </a:lnTo>
                <a:lnTo>
                  <a:pt x="417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9" name="object 2269"/>
          <p:cNvSpPr/>
          <p:nvPr/>
        </p:nvSpPr>
        <p:spPr>
          <a:xfrm>
            <a:off x="7751673" y="2991040"/>
            <a:ext cx="22326" cy="24053"/>
          </a:xfrm>
          <a:prstGeom prst="rect">
            <a:avLst/>
          </a:prstGeom>
          <a:blipFill>
            <a:blip r:embed="rId2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0" name="object 2270"/>
          <p:cNvSpPr/>
          <p:nvPr/>
        </p:nvSpPr>
        <p:spPr>
          <a:xfrm>
            <a:off x="2887611" y="3526206"/>
            <a:ext cx="32651" cy="35420"/>
          </a:xfrm>
          <a:prstGeom prst="rect">
            <a:avLst/>
          </a:prstGeom>
          <a:blipFill>
            <a:blip r:embed="rId2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1" name="object 2271"/>
          <p:cNvSpPr/>
          <p:nvPr/>
        </p:nvSpPr>
        <p:spPr>
          <a:xfrm>
            <a:off x="3085553" y="3546297"/>
            <a:ext cx="29032" cy="31597"/>
          </a:xfrm>
          <a:prstGeom prst="rect">
            <a:avLst/>
          </a:prstGeom>
          <a:blipFill>
            <a:blip r:embed="rId2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2" name="object 2272"/>
          <p:cNvSpPr/>
          <p:nvPr/>
        </p:nvSpPr>
        <p:spPr>
          <a:xfrm>
            <a:off x="3061500" y="3624364"/>
            <a:ext cx="33401" cy="36194"/>
          </a:xfrm>
          <a:prstGeom prst="rect">
            <a:avLst/>
          </a:prstGeom>
          <a:blipFill>
            <a:blip r:embed="rId2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3" name="object 2273"/>
          <p:cNvSpPr/>
          <p:nvPr/>
        </p:nvSpPr>
        <p:spPr>
          <a:xfrm>
            <a:off x="3083521" y="3386836"/>
            <a:ext cx="16624" cy="18148"/>
          </a:xfrm>
          <a:prstGeom prst="rect">
            <a:avLst/>
          </a:prstGeom>
          <a:blipFill>
            <a:blip r:embed="rId2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4" name="object 2274"/>
          <p:cNvSpPr/>
          <p:nvPr/>
        </p:nvSpPr>
        <p:spPr>
          <a:xfrm>
            <a:off x="2861932" y="3434855"/>
            <a:ext cx="28117" cy="30822"/>
          </a:xfrm>
          <a:prstGeom prst="rect">
            <a:avLst/>
          </a:prstGeom>
          <a:blipFill>
            <a:blip r:embed="rId2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5" name="object 2275"/>
          <p:cNvSpPr/>
          <p:nvPr/>
        </p:nvSpPr>
        <p:spPr>
          <a:xfrm>
            <a:off x="3296996" y="3459226"/>
            <a:ext cx="24777" cy="26682"/>
          </a:xfrm>
          <a:prstGeom prst="rect">
            <a:avLst/>
          </a:prstGeom>
          <a:blipFill>
            <a:blip r:embed="rId2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6" name="object 2276"/>
          <p:cNvSpPr/>
          <p:nvPr/>
        </p:nvSpPr>
        <p:spPr>
          <a:xfrm>
            <a:off x="3232492" y="3478644"/>
            <a:ext cx="10363" cy="11087"/>
          </a:xfrm>
          <a:prstGeom prst="rect">
            <a:avLst/>
          </a:prstGeom>
          <a:blipFill>
            <a:blip r:embed="rId2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7" name="object 2277"/>
          <p:cNvSpPr/>
          <p:nvPr/>
        </p:nvSpPr>
        <p:spPr>
          <a:xfrm>
            <a:off x="3302368" y="3539795"/>
            <a:ext cx="18084" cy="19596"/>
          </a:xfrm>
          <a:prstGeom prst="rect">
            <a:avLst/>
          </a:prstGeom>
          <a:blipFill>
            <a:blip r:embed="rId2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8" name="object 2278"/>
          <p:cNvSpPr/>
          <p:nvPr/>
        </p:nvSpPr>
        <p:spPr>
          <a:xfrm>
            <a:off x="3330397" y="3710343"/>
            <a:ext cx="29489" cy="31915"/>
          </a:xfrm>
          <a:prstGeom prst="rect">
            <a:avLst/>
          </a:prstGeom>
          <a:blipFill>
            <a:blip r:embed="rId2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9" name="object 2279"/>
          <p:cNvSpPr/>
          <p:nvPr/>
        </p:nvSpPr>
        <p:spPr>
          <a:xfrm>
            <a:off x="3280803" y="3885476"/>
            <a:ext cx="25349" cy="27647"/>
          </a:xfrm>
          <a:prstGeom prst="rect">
            <a:avLst/>
          </a:prstGeom>
          <a:blipFill>
            <a:blip r:embed="rId2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0" name="object 2280"/>
          <p:cNvSpPr/>
          <p:nvPr/>
        </p:nvSpPr>
        <p:spPr>
          <a:xfrm>
            <a:off x="3273678" y="3677336"/>
            <a:ext cx="12496" cy="13588"/>
          </a:xfrm>
          <a:prstGeom prst="rect">
            <a:avLst/>
          </a:prstGeom>
          <a:blipFill>
            <a:blip r:embed="rId2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1" name="object 2281"/>
          <p:cNvSpPr/>
          <p:nvPr/>
        </p:nvSpPr>
        <p:spPr>
          <a:xfrm>
            <a:off x="3174441" y="3582353"/>
            <a:ext cx="29057" cy="31597"/>
          </a:xfrm>
          <a:prstGeom prst="rect">
            <a:avLst/>
          </a:prstGeom>
          <a:blipFill>
            <a:blip r:embed="rId2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2" name="object 2282"/>
          <p:cNvSpPr/>
          <p:nvPr/>
        </p:nvSpPr>
        <p:spPr>
          <a:xfrm>
            <a:off x="3250412" y="3464725"/>
            <a:ext cx="28613" cy="31153"/>
          </a:xfrm>
          <a:prstGeom prst="rect">
            <a:avLst/>
          </a:prstGeom>
          <a:blipFill>
            <a:blip r:embed="rId2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3" name="object 2283"/>
          <p:cNvSpPr/>
          <p:nvPr/>
        </p:nvSpPr>
        <p:spPr>
          <a:xfrm>
            <a:off x="3389503" y="3421253"/>
            <a:ext cx="19519" cy="21374"/>
          </a:xfrm>
          <a:prstGeom prst="rect">
            <a:avLst/>
          </a:prstGeom>
          <a:blipFill>
            <a:blip r:embed="rId2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4" name="object 2284"/>
          <p:cNvSpPr/>
          <p:nvPr/>
        </p:nvSpPr>
        <p:spPr>
          <a:xfrm>
            <a:off x="3446373" y="3515335"/>
            <a:ext cx="16078" cy="17043"/>
          </a:xfrm>
          <a:prstGeom prst="rect">
            <a:avLst/>
          </a:prstGeom>
          <a:blipFill>
            <a:blip r:embed="rId2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5" name="object 2285"/>
          <p:cNvSpPr/>
          <p:nvPr/>
        </p:nvSpPr>
        <p:spPr>
          <a:xfrm>
            <a:off x="3435299" y="3595624"/>
            <a:ext cx="32689" cy="35369"/>
          </a:xfrm>
          <a:prstGeom prst="rect">
            <a:avLst/>
          </a:prstGeom>
          <a:blipFill>
            <a:blip r:embed="rId2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6" name="object 2286"/>
          <p:cNvSpPr/>
          <p:nvPr/>
        </p:nvSpPr>
        <p:spPr>
          <a:xfrm>
            <a:off x="3502240" y="3617912"/>
            <a:ext cx="30962" cy="33502"/>
          </a:xfrm>
          <a:prstGeom prst="rect">
            <a:avLst/>
          </a:prstGeom>
          <a:blipFill>
            <a:blip r:embed="rId2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7" name="object 2287"/>
          <p:cNvSpPr/>
          <p:nvPr/>
        </p:nvSpPr>
        <p:spPr>
          <a:xfrm>
            <a:off x="3609060" y="3748583"/>
            <a:ext cx="12560" cy="13462"/>
          </a:xfrm>
          <a:prstGeom prst="rect">
            <a:avLst/>
          </a:prstGeom>
          <a:blipFill>
            <a:blip r:embed="rId2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8" name="object 2288"/>
          <p:cNvSpPr/>
          <p:nvPr/>
        </p:nvSpPr>
        <p:spPr>
          <a:xfrm>
            <a:off x="3527336" y="3539477"/>
            <a:ext cx="17373" cy="18681"/>
          </a:xfrm>
          <a:prstGeom prst="rect">
            <a:avLst/>
          </a:prstGeom>
          <a:blipFill>
            <a:blip r:embed="rId2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9" name="object 2289"/>
          <p:cNvSpPr/>
          <p:nvPr/>
        </p:nvSpPr>
        <p:spPr>
          <a:xfrm>
            <a:off x="3473196" y="3485908"/>
            <a:ext cx="10413" cy="10921"/>
          </a:xfrm>
          <a:prstGeom prst="rect">
            <a:avLst/>
          </a:prstGeom>
          <a:blipFill>
            <a:blip r:embed="rId2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0" name="object 2290"/>
          <p:cNvSpPr/>
          <p:nvPr/>
        </p:nvSpPr>
        <p:spPr>
          <a:xfrm>
            <a:off x="3497453" y="3401657"/>
            <a:ext cx="31343" cy="33832"/>
          </a:xfrm>
          <a:prstGeom prst="rect">
            <a:avLst/>
          </a:prstGeom>
          <a:blipFill>
            <a:blip r:embed="rId2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1" name="object 2291"/>
          <p:cNvSpPr/>
          <p:nvPr/>
        </p:nvSpPr>
        <p:spPr>
          <a:xfrm>
            <a:off x="3648011" y="3440087"/>
            <a:ext cx="22923" cy="24955"/>
          </a:xfrm>
          <a:prstGeom prst="rect">
            <a:avLst/>
          </a:prstGeom>
          <a:blipFill>
            <a:blip r:embed="rId2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2" name="object 2292"/>
          <p:cNvSpPr/>
          <p:nvPr/>
        </p:nvSpPr>
        <p:spPr>
          <a:xfrm>
            <a:off x="3701681" y="3469500"/>
            <a:ext cx="18389" cy="19913"/>
          </a:xfrm>
          <a:prstGeom prst="rect">
            <a:avLst/>
          </a:prstGeom>
          <a:blipFill>
            <a:blip r:embed="rId2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3" name="object 2293"/>
          <p:cNvSpPr/>
          <p:nvPr/>
        </p:nvSpPr>
        <p:spPr>
          <a:xfrm>
            <a:off x="3758895" y="3627044"/>
            <a:ext cx="29476" cy="31927"/>
          </a:xfrm>
          <a:prstGeom prst="rect">
            <a:avLst/>
          </a:prstGeom>
          <a:blipFill>
            <a:blip r:embed="rId2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4" name="object 2294"/>
          <p:cNvSpPr/>
          <p:nvPr/>
        </p:nvSpPr>
        <p:spPr>
          <a:xfrm>
            <a:off x="3899230" y="3564941"/>
            <a:ext cx="20154" cy="21958"/>
          </a:xfrm>
          <a:prstGeom prst="rect">
            <a:avLst/>
          </a:prstGeom>
          <a:blipFill>
            <a:blip r:embed="rId2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5" name="object 2295"/>
          <p:cNvSpPr/>
          <p:nvPr/>
        </p:nvSpPr>
        <p:spPr>
          <a:xfrm>
            <a:off x="3878808" y="3545522"/>
            <a:ext cx="6705" cy="7226"/>
          </a:xfrm>
          <a:custGeom>
            <a:avLst/>
            <a:gdLst/>
            <a:ahLst/>
            <a:cxnLst/>
            <a:rect l="l" t="t" r="r" b="b"/>
            <a:pathLst>
              <a:path w="6705" h="7226">
                <a:moveTo>
                  <a:pt x="4533" y="0"/>
                </a:moveTo>
                <a:lnTo>
                  <a:pt x="2921" y="139"/>
                </a:lnTo>
                <a:lnTo>
                  <a:pt x="1181" y="317"/>
                </a:lnTo>
                <a:lnTo>
                  <a:pt x="0" y="1866"/>
                </a:lnTo>
                <a:lnTo>
                  <a:pt x="165" y="3911"/>
                </a:lnTo>
                <a:lnTo>
                  <a:pt x="292" y="5816"/>
                </a:lnTo>
                <a:lnTo>
                  <a:pt x="1765" y="7226"/>
                </a:lnTo>
                <a:lnTo>
                  <a:pt x="3644" y="6959"/>
                </a:lnTo>
                <a:lnTo>
                  <a:pt x="5245" y="6769"/>
                </a:lnTo>
                <a:lnTo>
                  <a:pt x="6705" y="5041"/>
                </a:lnTo>
                <a:lnTo>
                  <a:pt x="6426" y="2997"/>
                </a:lnTo>
                <a:lnTo>
                  <a:pt x="6299" y="1092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6" name="object 2296"/>
          <p:cNvSpPr/>
          <p:nvPr/>
        </p:nvSpPr>
        <p:spPr>
          <a:xfrm>
            <a:off x="4015676" y="3386518"/>
            <a:ext cx="9321" cy="10096"/>
          </a:xfrm>
          <a:custGeom>
            <a:avLst/>
            <a:gdLst/>
            <a:ahLst/>
            <a:cxnLst/>
            <a:rect l="l" t="t" r="r" b="b"/>
            <a:pathLst>
              <a:path w="9321" h="10096">
                <a:moveTo>
                  <a:pt x="6553" y="0"/>
                </a:moveTo>
                <a:lnTo>
                  <a:pt x="4241" y="647"/>
                </a:lnTo>
                <a:lnTo>
                  <a:pt x="1892" y="774"/>
                </a:lnTo>
                <a:lnTo>
                  <a:pt x="0" y="3009"/>
                </a:lnTo>
                <a:lnTo>
                  <a:pt x="292" y="5689"/>
                </a:lnTo>
                <a:lnTo>
                  <a:pt x="431" y="8191"/>
                </a:lnTo>
                <a:lnTo>
                  <a:pt x="2768" y="10096"/>
                </a:lnTo>
                <a:lnTo>
                  <a:pt x="5245" y="9956"/>
                </a:lnTo>
                <a:lnTo>
                  <a:pt x="7594" y="9639"/>
                </a:lnTo>
                <a:lnTo>
                  <a:pt x="9321" y="7277"/>
                </a:lnTo>
                <a:lnTo>
                  <a:pt x="9029" y="4737"/>
                </a:lnTo>
                <a:lnTo>
                  <a:pt x="8902" y="2057"/>
                </a:lnTo>
                <a:lnTo>
                  <a:pt x="65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7" name="object 2297"/>
          <p:cNvSpPr/>
          <p:nvPr/>
        </p:nvSpPr>
        <p:spPr>
          <a:xfrm>
            <a:off x="4004005" y="3440862"/>
            <a:ext cx="20866" cy="22453"/>
          </a:xfrm>
          <a:prstGeom prst="rect">
            <a:avLst/>
          </a:prstGeom>
          <a:blipFill>
            <a:blip r:embed="rId2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8" name="object 2298"/>
          <p:cNvSpPr/>
          <p:nvPr/>
        </p:nvSpPr>
        <p:spPr>
          <a:xfrm>
            <a:off x="3965943" y="3328822"/>
            <a:ext cx="12090" cy="13093"/>
          </a:xfrm>
          <a:custGeom>
            <a:avLst/>
            <a:gdLst/>
            <a:ahLst/>
            <a:cxnLst/>
            <a:rect l="l" t="t" r="r" b="b"/>
            <a:pathLst>
              <a:path w="12090" h="13093">
                <a:moveTo>
                  <a:pt x="8597" y="0"/>
                </a:moveTo>
                <a:lnTo>
                  <a:pt x="5359" y="139"/>
                </a:lnTo>
                <a:lnTo>
                  <a:pt x="2171" y="457"/>
                </a:lnTo>
                <a:lnTo>
                  <a:pt x="0" y="3644"/>
                </a:lnTo>
                <a:lnTo>
                  <a:pt x="114" y="7416"/>
                </a:lnTo>
                <a:lnTo>
                  <a:pt x="419" y="10731"/>
                </a:lnTo>
                <a:lnTo>
                  <a:pt x="3467" y="13093"/>
                </a:lnTo>
                <a:lnTo>
                  <a:pt x="6832" y="12636"/>
                </a:lnTo>
                <a:lnTo>
                  <a:pt x="9906" y="12458"/>
                </a:lnTo>
                <a:lnTo>
                  <a:pt x="12090" y="9321"/>
                </a:lnTo>
                <a:lnTo>
                  <a:pt x="11785" y="5829"/>
                </a:lnTo>
                <a:lnTo>
                  <a:pt x="11506" y="2184"/>
                </a:lnTo>
                <a:lnTo>
                  <a:pt x="85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9" name="object 2299"/>
          <p:cNvSpPr/>
          <p:nvPr/>
        </p:nvSpPr>
        <p:spPr>
          <a:xfrm>
            <a:off x="3790251" y="3482911"/>
            <a:ext cx="13423" cy="14376"/>
          </a:xfrm>
          <a:prstGeom prst="rect">
            <a:avLst/>
          </a:prstGeom>
          <a:blipFill>
            <a:blip r:embed="rId2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0" name="object 2300"/>
          <p:cNvSpPr/>
          <p:nvPr/>
        </p:nvSpPr>
        <p:spPr>
          <a:xfrm>
            <a:off x="4011434" y="3430765"/>
            <a:ext cx="8902" cy="9321"/>
          </a:xfrm>
          <a:custGeom>
            <a:avLst/>
            <a:gdLst/>
            <a:ahLst/>
            <a:cxnLst/>
            <a:rect l="l" t="t" r="r" b="b"/>
            <a:pathLst>
              <a:path w="8902" h="9321">
                <a:moveTo>
                  <a:pt x="6286" y="0"/>
                </a:moveTo>
                <a:lnTo>
                  <a:pt x="4076" y="139"/>
                </a:lnTo>
                <a:lnTo>
                  <a:pt x="1600" y="457"/>
                </a:lnTo>
                <a:lnTo>
                  <a:pt x="0" y="2679"/>
                </a:lnTo>
                <a:lnTo>
                  <a:pt x="292" y="5232"/>
                </a:lnTo>
                <a:lnTo>
                  <a:pt x="457" y="7594"/>
                </a:lnTo>
                <a:lnTo>
                  <a:pt x="2641" y="9321"/>
                </a:lnTo>
                <a:lnTo>
                  <a:pt x="4952" y="9182"/>
                </a:lnTo>
                <a:lnTo>
                  <a:pt x="7137" y="8864"/>
                </a:lnTo>
                <a:lnTo>
                  <a:pt x="8902" y="6629"/>
                </a:lnTo>
                <a:lnTo>
                  <a:pt x="8318" y="1587"/>
                </a:lnTo>
                <a:lnTo>
                  <a:pt x="62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1" name="object 2301"/>
          <p:cNvSpPr/>
          <p:nvPr/>
        </p:nvSpPr>
        <p:spPr>
          <a:xfrm>
            <a:off x="4203293" y="3484321"/>
            <a:ext cx="6426" cy="6959"/>
          </a:xfrm>
          <a:custGeom>
            <a:avLst/>
            <a:gdLst/>
            <a:ahLst/>
            <a:cxnLst/>
            <a:rect l="l" t="t" r="r" b="b"/>
            <a:pathLst>
              <a:path w="6426" h="6959">
                <a:moveTo>
                  <a:pt x="4508" y="0"/>
                </a:moveTo>
                <a:lnTo>
                  <a:pt x="2933" y="317"/>
                </a:lnTo>
                <a:lnTo>
                  <a:pt x="1168" y="507"/>
                </a:lnTo>
                <a:lnTo>
                  <a:pt x="0" y="2095"/>
                </a:lnTo>
                <a:lnTo>
                  <a:pt x="292" y="3822"/>
                </a:lnTo>
                <a:lnTo>
                  <a:pt x="457" y="5689"/>
                </a:lnTo>
                <a:lnTo>
                  <a:pt x="1879" y="6959"/>
                </a:lnTo>
                <a:lnTo>
                  <a:pt x="3644" y="6642"/>
                </a:lnTo>
                <a:lnTo>
                  <a:pt x="5257" y="6642"/>
                </a:lnTo>
                <a:lnTo>
                  <a:pt x="6426" y="4914"/>
                </a:lnTo>
                <a:lnTo>
                  <a:pt x="6299" y="3187"/>
                </a:lnTo>
                <a:lnTo>
                  <a:pt x="6121" y="1269"/>
                </a:lnTo>
                <a:lnTo>
                  <a:pt x="45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2" name="object 2302"/>
          <p:cNvSpPr/>
          <p:nvPr/>
        </p:nvSpPr>
        <p:spPr>
          <a:xfrm>
            <a:off x="4197045" y="3525291"/>
            <a:ext cx="16484" cy="17830"/>
          </a:xfrm>
          <a:prstGeom prst="rect">
            <a:avLst/>
          </a:prstGeom>
          <a:blipFill>
            <a:blip r:embed="rId2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3" name="object 2303"/>
          <p:cNvSpPr/>
          <p:nvPr/>
        </p:nvSpPr>
        <p:spPr>
          <a:xfrm>
            <a:off x="4192498" y="3607130"/>
            <a:ext cx="25996" cy="28143"/>
          </a:xfrm>
          <a:prstGeom prst="rect">
            <a:avLst/>
          </a:prstGeom>
          <a:blipFill>
            <a:blip r:embed="rId2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4" name="object 2304"/>
          <p:cNvSpPr/>
          <p:nvPr/>
        </p:nvSpPr>
        <p:spPr>
          <a:xfrm>
            <a:off x="4090212" y="3839654"/>
            <a:ext cx="16916" cy="18135"/>
          </a:xfrm>
          <a:prstGeom prst="rect">
            <a:avLst/>
          </a:prstGeom>
          <a:blipFill>
            <a:blip r:embed="rId2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5" name="object 2305"/>
          <p:cNvSpPr/>
          <p:nvPr/>
        </p:nvSpPr>
        <p:spPr>
          <a:xfrm>
            <a:off x="3707104" y="3852113"/>
            <a:ext cx="21272" cy="22783"/>
          </a:xfrm>
          <a:prstGeom prst="rect">
            <a:avLst/>
          </a:prstGeom>
          <a:blipFill>
            <a:blip r:embed="rId2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6" name="object 2306"/>
          <p:cNvSpPr/>
          <p:nvPr/>
        </p:nvSpPr>
        <p:spPr>
          <a:xfrm>
            <a:off x="3426282" y="3795687"/>
            <a:ext cx="4597" cy="5232"/>
          </a:xfrm>
          <a:custGeom>
            <a:avLst/>
            <a:gdLst/>
            <a:ahLst/>
            <a:cxnLst/>
            <a:rect l="l" t="t" r="r" b="b"/>
            <a:pathLst>
              <a:path w="4597" h="5232">
                <a:moveTo>
                  <a:pt x="3352" y="0"/>
                </a:moveTo>
                <a:lnTo>
                  <a:pt x="2171" y="317"/>
                </a:lnTo>
                <a:lnTo>
                  <a:pt x="838" y="495"/>
                </a:lnTo>
                <a:lnTo>
                  <a:pt x="0" y="1587"/>
                </a:lnTo>
                <a:lnTo>
                  <a:pt x="253" y="4267"/>
                </a:lnTo>
                <a:lnTo>
                  <a:pt x="1257" y="5232"/>
                </a:lnTo>
                <a:lnTo>
                  <a:pt x="2590" y="5092"/>
                </a:lnTo>
                <a:lnTo>
                  <a:pt x="3886" y="5092"/>
                </a:lnTo>
                <a:lnTo>
                  <a:pt x="4597" y="3822"/>
                </a:lnTo>
                <a:lnTo>
                  <a:pt x="4356" y="1269"/>
                </a:lnTo>
                <a:lnTo>
                  <a:pt x="33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7" name="object 2307"/>
          <p:cNvSpPr/>
          <p:nvPr/>
        </p:nvSpPr>
        <p:spPr>
          <a:xfrm>
            <a:off x="3021964" y="3757625"/>
            <a:ext cx="17335" cy="18783"/>
          </a:xfrm>
          <a:prstGeom prst="rect">
            <a:avLst/>
          </a:prstGeom>
          <a:blipFill>
            <a:blip r:embed="rId2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8" name="object 2308"/>
          <p:cNvSpPr/>
          <p:nvPr/>
        </p:nvSpPr>
        <p:spPr>
          <a:xfrm>
            <a:off x="3010420" y="3894175"/>
            <a:ext cx="14185" cy="15493"/>
          </a:xfrm>
          <a:prstGeom prst="rect">
            <a:avLst/>
          </a:prstGeom>
          <a:blipFill>
            <a:blip r:embed="rId2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9" name="object 2309"/>
          <p:cNvSpPr/>
          <p:nvPr/>
        </p:nvSpPr>
        <p:spPr>
          <a:xfrm>
            <a:off x="2856788" y="3906494"/>
            <a:ext cx="7620" cy="8229"/>
          </a:xfrm>
          <a:custGeom>
            <a:avLst/>
            <a:gdLst/>
            <a:ahLst/>
            <a:cxnLst/>
            <a:rect l="l" t="t" r="r" b="b"/>
            <a:pathLst>
              <a:path w="7620" h="8229">
                <a:moveTo>
                  <a:pt x="5384" y="0"/>
                </a:moveTo>
                <a:lnTo>
                  <a:pt x="1358" y="635"/>
                </a:lnTo>
                <a:lnTo>
                  <a:pt x="0" y="2362"/>
                </a:lnTo>
                <a:lnTo>
                  <a:pt x="177" y="4597"/>
                </a:lnTo>
                <a:lnTo>
                  <a:pt x="317" y="6807"/>
                </a:lnTo>
                <a:lnTo>
                  <a:pt x="2209" y="8229"/>
                </a:lnTo>
                <a:lnTo>
                  <a:pt x="4254" y="8039"/>
                </a:lnTo>
                <a:lnTo>
                  <a:pt x="6159" y="7899"/>
                </a:lnTo>
                <a:lnTo>
                  <a:pt x="7620" y="5994"/>
                </a:lnTo>
                <a:lnTo>
                  <a:pt x="7327" y="3771"/>
                </a:lnTo>
                <a:lnTo>
                  <a:pt x="7150" y="1587"/>
                </a:lnTo>
                <a:lnTo>
                  <a:pt x="53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0" name="object 2310"/>
          <p:cNvSpPr/>
          <p:nvPr/>
        </p:nvSpPr>
        <p:spPr>
          <a:xfrm>
            <a:off x="2830817" y="3690429"/>
            <a:ext cx="21628" cy="23418"/>
          </a:xfrm>
          <a:prstGeom prst="rect">
            <a:avLst/>
          </a:prstGeom>
          <a:blipFill>
            <a:blip r:embed="rId2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1" name="object 2311"/>
          <p:cNvSpPr/>
          <p:nvPr/>
        </p:nvSpPr>
        <p:spPr>
          <a:xfrm>
            <a:off x="2857385" y="3502380"/>
            <a:ext cx="6299" cy="6946"/>
          </a:xfrm>
          <a:custGeom>
            <a:avLst/>
            <a:gdLst/>
            <a:ahLst/>
            <a:cxnLst/>
            <a:rect l="l" t="t" r="r" b="b"/>
            <a:pathLst>
              <a:path w="6299" h="6946">
                <a:moveTo>
                  <a:pt x="4368" y="0"/>
                </a:moveTo>
                <a:lnTo>
                  <a:pt x="2781" y="304"/>
                </a:lnTo>
                <a:lnTo>
                  <a:pt x="1193" y="444"/>
                </a:lnTo>
                <a:lnTo>
                  <a:pt x="0" y="2044"/>
                </a:lnTo>
                <a:lnTo>
                  <a:pt x="177" y="3949"/>
                </a:lnTo>
                <a:lnTo>
                  <a:pt x="419" y="5676"/>
                </a:lnTo>
                <a:lnTo>
                  <a:pt x="1892" y="6946"/>
                </a:lnTo>
                <a:lnTo>
                  <a:pt x="3352" y="6629"/>
                </a:lnTo>
                <a:lnTo>
                  <a:pt x="5143" y="6629"/>
                </a:lnTo>
                <a:lnTo>
                  <a:pt x="6299" y="4864"/>
                </a:lnTo>
                <a:lnTo>
                  <a:pt x="6299" y="3124"/>
                </a:lnTo>
                <a:lnTo>
                  <a:pt x="5981" y="1397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2" name="object 2312"/>
          <p:cNvSpPr/>
          <p:nvPr/>
        </p:nvSpPr>
        <p:spPr>
          <a:xfrm>
            <a:off x="2967278" y="3514064"/>
            <a:ext cx="7848" cy="8547"/>
          </a:xfrm>
          <a:custGeom>
            <a:avLst/>
            <a:gdLst/>
            <a:ahLst/>
            <a:cxnLst/>
            <a:rect l="l" t="t" r="r" b="b"/>
            <a:pathLst>
              <a:path w="7848" h="8547">
                <a:moveTo>
                  <a:pt x="5651" y="0"/>
                </a:moveTo>
                <a:lnTo>
                  <a:pt x="3492" y="317"/>
                </a:lnTo>
                <a:lnTo>
                  <a:pt x="1435" y="457"/>
                </a:lnTo>
                <a:lnTo>
                  <a:pt x="0" y="2489"/>
                </a:lnTo>
                <a:lnTo>
                  <a:pt x="114" y="4724"/>
                </a:lnTo>
                <a:lnTo>
                  <a:pt x="419" y="6946"/>
                </a:lnTo>
                <a:lnTo>
                  <a:pt x="2298" y="8547"/>
                </a:lnTo>
                <a:lnTo>
                  <a:pt x="4356" y="8356"/>
                </a:lnTo>
                <a:lnTo>
                  <a:pt x="6248" y="8039"/>
                </a:lnTo>
                <a:lnTo>
                  <a:pt x="7848" y="5994"/>
                </a:lnTo>
                <a:lnTo>
                  <a:pt x="7708" y="3949"/>
                </a:lnTo>
                <a:lnTo>
                  <a:pt x="7264" y="1727"/>
                </a:lnTo>
                <a:lnTo>
                  <a:pt x="56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3" name="object 2313"/>
          <p:cNvSpPr/>
          <p:nvPr/>
        </p:nvSpPr>
        <p:spPr>
          <a:xfrm>
            <a:off x="3355759" y="3599218"/>
            <a:ext cx="14770" cy="16332"/>
          </a:xfrm>
          <a:prstGeom prst="rect">
            <a:avLst/>
          </a:prstGeom>
          <a:blipFill>
            <a:blip r:embed="rId2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4" name="object 2314"/>
          <p:cNvSpPr/>
          <p:nvPr/>
        </p:nvSpPr>
        <p:spPr>
          <a:xfrm>
            <a:off x="3446094" y="3377654"/>
            <a:ext cx="18199" cy="19735"/>
          </a:xfrm>
          <a:prstGeom prst="rect">
            <a:avLst/>
          </a:prstGeom>
          <a:blipFill>
            <a:blip r:embed="rId2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5" name="object 2315"/>
          <p:cNvSpPr/>
          <p:nvPr/>
        </p:nvSpPr>
        <p:spPr>
          <a:xfrm>
            <a:off x="3487102" y="3786365"/>
            <a:ext cx="22733" cy="24511"/>
          </a:xfrm>
          <a:prstGeom prst="rect">
            <a:avLst/>
          </a:prstGeom>
          <a:blipFill>
            <a:blip r:embed="rId2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6" name="object 2316"/>
          <p:cNvSpPr/>
          <p:nvPr/>
        </p:nvSpPr>
        <p:spPr>
          <a:xfrm>
            <a:off x="3471760" y="3785273"/>
            <a:ext cx="22745" cy="24320"/>
          </a:xfrm>
          <a:prstGeom prst="rect">
            <a:avLst/>
          </a:prstGeom>
          <a:blipFill>
            <a:blip r:embed="rId2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7" name="object 2317"/>
          <p:cNvSpPr/>
          <p:nvPr/>
        </p:nvSpPr>
        <p:spPr>
          <a:xfrm>
            <a:off x="3541064" y="3819106"/>
            <a:ext cx="18275" cy="19596"/>
          </a:xfrm>
          <a:prstGeom prst="rect">
            <a:avLst/>
          </a:prstGeom>
          <a:blipFill>
            <a:blip r:embed="rId2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8" name="object 2318"/>
          <p:cNvSpPr/>
          <p:nvPr/>
        </p:nvSpPr>
        <p:spPr>
          <a:xfrm>
            <a:off x="3841331" y="3747033"/>
            <a:ext cx="8902" cy="9778"/>
          </a:xfrm>
          <a:custGeom>
            <a:avLst/>
            <a:gdLst/>
            <a:ahLst/>
            <a:cxnLst/>
            <a:rect l="l" t="t" r="r" b="b"/>
            <a:pathLst>
              <a:path w="8902" h="9778">
                <a:moveTo>
                  <a:pt x="6248" y="0"/>
                </a:moveTo>
                <a:lnTo>
                  <a:pt x="3937" y="457"/>
                </a:lnTo>
                <a:lnTo>
                  <a:pt x="1600" y="647"/>
                </a:lnTo>
                <a:lnTo>
                  <a:pt x="0" y="2819"/>
                </a:lnTo>
                <a:lnTo>
                  <a:pt x="279" y="7874"/>
                </a:lnTo>
                <a:lnTo>
                  <a:pt x="2603" y="9778"/>
                </a:lnTo>
                <a:lnTo>
                  <a:pt x="4813" y="9461"/>
                </a:lnTo>
                <a:lnTo>
                  <a:pt x="7289" y="9321"/>
                </a:lnTo>
                <a:lnTo>
                  <a:pt x="8902" y="6959"/>
                </a:lnTo>
                <a:lnTo>
                  <a:pt x="8483" y="4406"/>
                </a:lnTo>
                <a:lnTo>
                  <a:pt x="8305" y="1866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9" name="object 2319"/>
          <p:cNvSpPr/>
          <p:nvPr/>
        </p:nvSpPr>
        <p:spPr>
          <a:xfrm>
            <a:off x="3765016" y="3518154"/>
            <a:ext cx="10363" cy="11544"/>
          </a:xfrm>
          <a:prstGeom prst="rect">
            <a:avLst/>
          </a:prstGeom>
          <a:blipFill>
            <a:blip r:embed="rId2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0" name="object 2320"/>
          <p:cNvSpPr/>
          <p:nvPr/>
        </p:nvSpPr>
        <p:spPr>
          <a:xfrm>
            <a:off x="3741991" y="3449269"/>
            <a:ext cx="4775" cy="5181"/>
          </a:xfrm>
          <a:custGeom>
            <a:avLst/>
            <a:gdLst/>
            <a:ahLst/>
            <a:cxnLst/>
            <a:rect l="l" t="t" r="r" b="b"/>
            <a:pathLst>
              <a:path w="4775" h="5181">
                <a:moveTo>
                  <a:pt x="3340" y="0"/>
                </a:moveTo>
                <a:lnTo>
                  <a:pt x="863" y="317"/>
                </a:lnTo>
                <a:lnTo>
                  <a:pt x="0" y="1549"/>
                </a:lnTo>
                <a:lnTo>
                  <a:pt x="114" y="2819"/>
                </a:lnTo>
                <a:lnTo>
                  <a:pt x="419" y="4089"/>
                </a:lnTo>
                <a:lnTo>
                  <a:pt x="1422" y="5181"/>
                </a:lnTo>
                <a:lnTo>
                  <a:pt x="2590" y="4864"/>
                </a:lnTo>
                <a:lnTo>
                  <a:pt x="3937" y="4724"/>
                </a:lnTo>
                <a:lnTo>
                  <a:pt x="4775" y="3644"/>
                </a:lnTo>
                <a:lnTo>
                  <a:pt x="4555" y="2819"/>
                </a:lnTo>
                <a:lnTo>
                  <a:pt x="4470" y="901"/>
                </a:lnTo>
                <a:lnTo>
                  <a:pt x="33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1" name="object 2321"/>
          <p:cNvSpPr/>
          <p:nvPr/>
        </p:nvSpPr>
        <p:spPr>
          <a:xfrm>
            <a:off x="3893235" y="3648418"/>
            <a:ext cx="5130" cy="5499"/>
          </a:xfrm>
          <a:custGeom>
            <a:avLst/>
            <a:gdLst/>
            <a:ahLst/>
            <a:cxnLst/>
            <a:rect l="l" t="t" r="r" b="b"/>
            <a:pathLst>
              <a:path w="5130" h="5499">
                <a:moveTo>
                  <a:pt x="3670" y="0"/>
                </a:moveTo>
                <a:lnTo>
                  <a:pt x="2362" y="0"/>
                </a:lnTo>
                <a:lnTo>
                  <a:pt x="1066" y="266"/>
                </a:lnTo>
                <a:lnTo>
                  <a:pt x="0" y="1549"/>
                </a:lnTo>
                <a:lnTo>
                  <a:pt x="317" y="3136"/>
                </a:lnTo>
                <a:lnTo>
                  <a:pt x="317" y="4546"/>
                </a:lnTo>
                <a:lnTo>
                  <a:pt x="1485" y="5499"/>
                </a:lnTo>
                <a:lnTo>
                  <a:pt x="2946" y="5181"/>
                </a:lnTo>
                <a:lnTo>
                  <a:pt x="4114" y="5181"/>
                </a:lnTo>
                <a:lnTo>
                  <a:pt x="5130" y="3771"/>
                </a:lnTo>
                <a:lnTo>
                  <a:pt x="5130" y="2362"/>
                </a:lnTo>
                <a:lnTo>
                  <a:pt x="4711" y="901"/>
                </a:lnTo>
                <a:lnTo>
                  <a:pt x="36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2" name="object 2322"/>
          <p:cNvSpPr/>
          <p:nvPr/>
        </p:nvSpPr>
        <p:spPr>
          <a:xfrm>
            <a:off x="3964304" y="3728351"/>
            <a:ext cx="7581" cy="8229"/>
          </a:xfrm>
          <a:custGeom>
            <a:avLst/>
            <a:gdLst/>
            <a:ahLst/>
            <a:cxnLst/>
            <a:rect l="l" t="t" r="r" b="b"/>
            <a:pathLst>
              <a:path w="7581" h="8229">
                <a:moveTo>
                  <a:pt x="5245" y="0"/>
                </a:moveTo>
                <a:lnTo>
                  <a:pt x="3530" y="177"/>
                </a:lnTo>
                <a:lnTo>
                  <a:pt x="1485" y="317"/>
                </a:lnTo>
                <a:lnTo>
                  <a:pt x="0" y="2400"/>
                </a:lnTo>
                <a:lnTo>
                  <a:pt x="165" y="4457"/>
                </a:lnTo>
                <a:lnTo>
                  <a:pt x="292" y="6502"/>
                </a:lnTo>
                <a:lnTo>
                  <a:pt x="2171" y="8229"/>
                </a:lnTo>
                <a:lnTo>
                  <a:pt x="4406" y="7912"/>
                </a:lnTo>
                <a:lnTo>
                  <a:pt x="6299" y="7594"/>
                </a:lnTo>
                <a:lnTo>
                  <a:pt x="7581" y="5727"/>
                </a:lnTo>
                <a:lnTo>
                  <a:pt x="7480" y="3492"/>
                </a:lnTo>
                <a:lnTo>
                  <a:pt x="7315" y="1270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3" name="object 2323"/>
          <p:cNvSpPr/>
          <p:nvPr/>
        </p:nvSpPr>
        <p:spPr>
          <a:xfrm>
            <a:off x="4013618" y="3746220"/>
            <a:ext cx="16916" cy="18503"/>
          </a:xfrm>
          <a:prstGeom prst="rect">
            <a:avLst/>
          </a:prstGeom>
          <a:blipFill>
            <a:blip r:embed="rId2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4" name="object 2324"/>
          <p:cNvSpPr/>
          <p:nvPr/>
        </p:nvSpPr>
        <p:spPr>
          <a:xfrm>
            <a:off x="4208995" y="3806152"/>
            <a:ext cx="15024" cy="16408"/>
          </a:xfrm>
          <a:prstGeom prst="rect">
            <a:avLst/>
          </a:prstGeom>
          <a:blipFill>
            <a:blip r:embed="rId2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5" name="object 2325"/>
          <p:cNvSpPr/>
          <p:nvPr/>
        </p:nvSpPr>
        <p:spPr>
          <a:xfrm>
            <a:off x="4366983" y="3744811"/>
            <a:ext cx="13728" cy="14871"/>
          </a:xfrm>
          <a:prstGeom prst="rect">
            <a:avLst/>
          </a:prstGeom>
          <a:blipFill>
            <a:blip r:embed="rId2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6" name="object 2326"/>
          <p:cNvSpPr/>
          <p:nvPr/>
        </p:nvSpPr>
        <p:spPr>
          <a:xfrm>
            <a:off x="4460659" y="3569208"/>
            <a:ext cx="21450" cy="23240"/>
          </a:xfrm>
          <a:prstGeom prst="rect">
            <a:avLst/>
          </a:prstGeom>
          <a:blipFill>
            <a:blip r:embed="rId2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7" name="object 2327"/>
          <p:cNvSpPr/>
          <p:nvPr/>
        </p:nvSpPr>
        <p:spPr>
          <a:xfrm>
            <a:off x="4314583" y="3306051"/>
            <a:ext cx="28333" cy="30505"/>
          </a:xfrm>
          <a:prstGeom prst="rect">
            <a:avLst/>
          </a:prstGeom>
          <a:blipFill>
            <a:blip r:embed="rId2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8" name="object 2328"/>
          <p:cNvSpPr/>
          <p:nvPr/>
        </p:nvSpPr>
        <p:spPr>
          <a:xfrm>
            <a:off x="4481690" y="3271304"/>
            <a:ext cx="19812" cy="21462"/>
          </a:xfrm>
          <a:prstGeom prst="rect">
            <a:avLst/>
          </a:prstGeom>
          <a:blipFill>
            <a:blip r:embed="rId2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9" name="object 2329"/>
          <p:cNvSpPr/>
          <p:nvPr/>
        </p:nvSpPr>
        <p:spPr>
          <a:xfrm>
            <a:off x="4544098" y="3421570"/>
            <a:ext cx="17068" cy="18186"/>
          </a:xfrm>
          <a:prstGeom prst="rect">
            <a:avLst/>
          </a:prstGeom>
          <a:blipFill>
            <a:blip r:embed="rId2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0" name="object 2330"/>
          <p:cNvSpPr/>
          <p:nvPr/>
        </p:nvSpPr>
        <p:spPr>
          <a:xfrm>
            <a:off x="4607610" y="3717798"/>
            <a:ext cx="5829" cy="6146"/>
          </a:xfrm>
          <a:custGeom>
            <a:avLst/>
            <a:gdLst/>
            <a:ahLst/>
            <a:cxnLst/>
            <a:rect l="l" t="t" r="r" b="b"/>
            <a:pathLst>
              <a:path w="5829" h="6146">
                <a:moveTo>
                  <a:pt x="4051" y="0"/>
                </a:moveTo>
                <a:lnTo>
                  <a:pt x="2463" y="0"/>
                </a:lnTo>
                <a:lnTo>
                  <a:pt x="1003" y="317"/>
                </a:lnTo>
                <a:lnTo>
                  <a:pt x="0" y="1549"/>
                </a:lnTo>
                <a:lnTo>
                  <a:pt x="0" y="3327"/>
                </a:lnTo>
                <a:lnTo>
                  <a:pt x="406" y="5041"/>
                </a:lnTo>
                <a:lnTo>
                  <a:pt x="1879" y="6146"/>
                </a:lnTo>
                <a:lnTo>
                  <a:pt x="3289" y="6007"/>
                </a:lnTo>
                <a:lnTo>
                  <a:pt x="4775" y="5816"/>
                </a:lnTo>
                <a:lnTo>
                  <a:pt x="5829" y="4406"/>
                </a:lnTo>
                <a:lnTo>
                  <a:pt x="5664" y="2679"/>
                </a:lnTo>
                <a:lnTo>
                  <a:pt x="5359" y="914"/>
                </a:lnTo>
                <a:lnTo>
                  <a:pt x="40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1" name="object 2331"/>
          <p:cNvSpPr/>
          <p:nvPr/>
        </p:nvSpPr>
        <p:spPr>
          <a:xfrm>
            <a:off x="4626686" y="3742906"/>
            <a:ext cx="23825" cy="25590"/>
          </a:xfrm>
          <a:prstGeom prst="rect">
            <a:avLst/>
          </a:prstGeom>
          <a:blipFill>
            <a:blip r:embed="rId2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2" name="object 2332"/>
          <p:cNvSpPr/>
          <p:nvPr/>
        </p:nvSpPr>
        <p:spPr>
          <a:xfrm>
            <a:off x="4699482" y="3928643"/>
            <a:ext cx="12712" cy="13728"/>
          </a:xfrm>
          <a:prstGeom prst="rect">
            <a:avLst/>
          </a:prstGeom>
          <a:blipFill>
            <a:blip r:embed="rId2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3" name="object 2333"/>
          <p:cNvSpPr/>
          <p:nvPr/>
        </p:nvSpPr>
        <p:spPr>
          <a:xfrm>
            <a:off x="4333875" y="3791725"/>
            <a:ext cx="17348" cy="18834"/>
          </a:xfrm>
          <a:prstGeom prst="rect">
            <a:avLst/>
          </a:prstGeom>
          <a:blipFill>
            <a:blip r:embed="rId2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4" name="object 2334"/>
          <p:cNvSpPr/>
          <p:nvPr/>
        </p:nvSpPr>
        <p:spPr>
          <a:xfrm>
            <a:off x="4148150" y="3651872"/>
            <a:ext cx="6286" cy="6959"/>
          </a:xfrm>
          <a:custGeom>
            <a:avLst/>
            <a:gdLst/>
            <a:ahLst/>
            <a:cxnLst/>
            <a:rect l="l" t="t" r="r" b="b"/>
            <a:pathLst>
              <a:path w="6286" h="6959">
                <a:moveTo>
                  <a:pt x="4356" y="0"/>
                </a:moveTo>
                <a:lnTo>
                  <a:pt x="2628" y="317"/>
                </a:lnTo>
                <a:lnTo>
                  <a:pt x="1041" y="457"/>
                </a:lnTo>
                <a:lnTo>
                  <a:pt x="0" y="2044"/>
                </a:lnTo>
                <a:lnTo>
                  <a:pt x="152" y="3632"/>
                </a:lnTo>
                <a:lnTo>
                  <a:pt x="444" y="5549"/>
                </a:lnTo>
                <a:lnTo>
                  <a:pt x="1752" y="6959"/>
                </a:lnTo>
                <a:lnTo>
                  <a:pt x="3517" y="6642"/>
                </a:lnTo>
                <a:lnTo>
                  <a:pt x="5092" y="6324"/>
                </a:lnTo>
                <a:lnTo>
                  <a:pt x="6286" y="4737"/>
                </a:lnTo>
                <a:lnTo>
                  <a:pt x="6108" y="2997"/>
                </a:lnTo>
                <a:lnTo>
                  <a:pt x="5689" y="1270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5" name="object 2335"/>
          <p:cNvSpPr/>
          <p:nvPr/>
        </p:nvSpPr>
        <p:spPr>
          <a:xfrm>
            <a:off x="3990276" y="3449091"/>
            <a:ext cx="6146" cy="6489"/>
          </a:xfrm>
          <a:custGeom>
            <a:avLst/>
            <a:gdLst/>
            <a:ahLst/>
            <a:cxnLst/>
            <a:rect l="l" t="t" r="r" b="b"/>
            <a:pathLst>
              <a:path w="6146" h="6489">
                <a:moveTo>
                  <a:pt x="4241" y="0"/>
                </a:moveTo>
                <a:lnTo>
                  <a:pt x="2781" y="177"/>
                </a:lnTo>
                <a:lnTo>
                  <a:pt x="1181" y="177"/>
                </a:lnTo>
                <a:lnTo>
                  <a:pt x="0" y="1727"/>
                </a:lnTo>
                <a:lnTo>
                  <a:pt x="304" y="3632"/>
                </a:lnTo>
                <a:lnTo>
                  <a:pt x="469" y="5219"/>
                </a:lnTo>
                <a:lnTo>
                  <a:pt x="1765" y="6489"/>
                </a:lnTo>
                <a:lnTo>
                  <a:pt x="3378" y="6184"/>
                </a:lnTo>
                <a:lnTo>
                  <a:pt x="4952" y="5854"/>
                </a:lnTo>
                <a:lnTo>
                  <a:pt x="6146" y="4394"/>
                </a:lnTo>
                <a:lnTo>
                  <a:pt x="5727" y="2857"/>
                </a:lnTo>
                <a:lnTo>
                  <a:pt x="5841" y="1079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6" name="object 2336"/>
          <p:cNvSpPr/>
          <p:nvPr/>
        </p:nvSpPr>
        <p:spPr>
          <a:xfrm>
            <a:off x="3974668" y="3333737"/>
            <a:ext cx="14020" cy="15138"/>
          </a:xfrm>
          <a:prstGeom prst="rect">
            <a:avLst/>
          </a:prstGeom>
          <a:blipFill>
            <a:blip r:embed="rId2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7" name="object 2337"/>
          <p:cNvSpPr/>
          <p:nvPr/>
        </p:nvSpPr>
        <p:spPr>
          <a:xfrm>
            <a:off x="3694849" y="3261944"/>
            <a:ext cx="25514" cy="27686"/>
          </a:xfrm>
          <a:prstGeom prst="rect">
            <a:avLst/>
          </a:prstGeom>
          <a:blipFill>
            <a:blip r:embed="rId2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8" name="object 2338"/>
          <p:cNvSpPr/>
          <p:nvPr/>
        </p:nvSpPr>
        <p:spPr>
          <a:xfrm>
            <a:off x="3531450" y="3369297"/>
            <a:ext cx="22453" cy="24498"/>
          </a:xfrm>
          <a:prstGeom prst="rect">
            <a:avLst/>
          </a:prstGeom>
          <a:blipFill>
            <a:blip r:embed="rId2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9" name="object 2339"/>
          <p:cNvSpPr/>
          <p:nvPr/>
        </p:nvSpPr>
        <p:spPr>
          <a:xfrm>
            <a:off x="3098266" y="3420935"/>
            <a:ext cx="25806" cy="28016"/>
          </a:xfrm>
          <a:prstGeom prst="rect">
            <a:avLst/>
          </a:prstGeom>
          <a:blipFill>
            <a:blip r:embed="rId2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0" name="object 2340"/>
          <p:cNvSpPr/>
          <p:nvPr/>
        </p:nvSpPr>
        <p:spPr>
          <a:xfrm>
            <a:off x="3037687" y="3439439"/>
            <a:ext cx="9258" cy="9969"/>
          </a:xfrm>
          <a:prstGeom prst="rect">
            <a:avLst/>
          </a:prstGeom>
          <a:blipFill>
            <a:blip r:embed="rId2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1" name="object 2341"/>
          <p:cNvSpPr/>
          <p:nvPr/>
        </p:nvSpPr>
        <p:spPr>
          <a:xfrm>
            <a:off x="2927388" y="3552622"/>
            <a:ext cx="11099" cy="12179"/>
          </a:xfrm>
          <a:prstGeom prst="rect">
            <a:avLst/>
          </a:prstGeom>
          <a:blipFill>
            <a:blip r:embed="rId2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2" name="object 2342"/>
          <p:cNvSpPr/>
          <p:nvPr/>
        </p:nvSpPr>
        <p:spPr>
          <a:xfrm>
            <a:off x="2775546" y="3546107"/>
            <a:ext cx="9613" cy="10464"/>
          </a:xfrm>
          <a:prstGeom prst="rect">
            <a:avLst/>
          </a:prstGeom>
          <a:blipFill>
            <a:blip r:embed="rId2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3" name="object 2343"/>
          <p:cNvSpPr/>
          <p:nvPr/>
        </p:nvSpPr>
        <p:spPr>
          <a:xfrm>
            <a:off x="2866885" y="3713975"/>
            <a:ext cx="7721" cy="8369"/>
          </a:xfrm>
          <a:prstGeom prst="rect">
            <a:avLst/>
          </a:prstGeom>
          <a:blipFill>
            <a:blip r:embed="rId2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4" name="object 2344"/>
          <p:cNvSpPr/>
          <p:nvPr/>
        </p:nvSpPr>
        <p:spPr>
          <a:xfrm>
            <a:off x="2890634" y="3745446"/>
            <a:ext cx="9372" cy="10274"/>
          </a:xfrm>
          <a:prstGeom prst="rect">
            <a:avLst/>
          </a:prstGeom>
          <a:blipFill>
            <a:blip r:embed="rId2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5" name="object 2345"/>
          <p:cNvSpPr/>
          <p:nvPr/>
        </p:nvSpPr>
        <p:spPr>
          <a:xfrm>
            <a:off x="3005048" y="3716668"/>
            <a:ext cx="11493" cy="12319"/>
          </a:xfrm>
          <a:prstGeom prst="rect">
            <a:avLst/>
          </a:prstGeom>
          <a:blipFill>
            <a:blip r:embed="rId2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6" name="object 2346"/>
          <p:cNvSpPr/>
          <p:nvPr/>
        </p:nvSpPr>
        <p:spPr>
          <a:xfrm>
            <a:off x="3139389" y="3787178"/>
            <a:ext cx="26568" cy="28917"/>
          </a:xfrm>
          <a:prstGeom prst="rect">
            <a:avLst/>
          </a:prstGeom>
          <a:blipFill>
            <a:blip r:embed="rId2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7" name="object 2347"/>
          <p:cNvSpPr/>
          <p:nvPr/>
        </p:nvSpPr>
        <p:spPr>
          <a:xfrm>
            <a:off x="3235388" y="3791089"/>
            <a:ext cx="23380" cy="25336"/>
          </a:xfrm>
          <a:prstGeom prst="rect">
            <a:avLst/>
          </a:prstGeom>
          <a:blipFill>
            <a:blip r:embed="rId2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8" name="object 2348"/>
          <p:cNvSpPr/>
          <p:nvPr/>
        </p:nvSpPr>
        <p:spPr>
          <a:xfrm>
            <a:off x="3333305" y="3812464"/>
            <a:ext cx="26581" cy="28917"/>
          </a:xfrm>
          <a:prstGeom prst="rect">
            <a:avLst/>
          </a:prstGeom>
          <a:blipFill>
            <a:blip r:embed="rId2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9" name="object 2349"/>
          <p:cNvSpPr/>
          <p:nvPr/>
        </p:nvSpPr>
        <p:spPr>
          <a:xfrm>
            <a:off x="3375164" y="3743858"/>
            <a:ext cx="18364" cy="19773"/>
          </a:xfrm>
          <a:prstGeom prst="rect">
            <a:avLst/>
          </a:prstGeom>
          <a:blipFill>
            <a:blip r:embed="rId2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0" name="object 2350"/>
          <p:cNvSpPr/>
          <p:nvPr/>
        </p:nvSpPr>
        <p:spPr>
          <a:xfrm>
            <a:off x="3448684" y="3756495"/>
            <a:ext cx="13169" cy="14414"/>
          </a:xfrm>
          <a:prstGeom prst="rect">
            <a:avLst/>
          </a:prstGeom>
          <a:blipFill>
            <a:blip r:embed="rId2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1" name="object 2351"/>
          <p:cNvSpPr/>
          <p:nvPr/>
        </p:nvSpPr>
        <p:spPr>
          <a:xfrm>
            <a:off x="3821925" y="3596538"/>
            <a:ext cx="10032" cy="10909"/>
          </a:xfrm>
          <a:custGeom>
            <a:avLst/>
            <a:gdLst/>
            <a:ahLst/>
            <a:cxnLst/>
            <a:rect l="l" t="t" r="r" b="b"/>
            <a:pathLst>
              <a:path w="10032" h="10909">
                <a:moveTo>
                  <a:pt x="6972" y="0"/>
                </a:moveTo>
                <a:lnTo>
                  <a:pt x="4660" y="177"/>
                </a:lnTo>
                <a:lnTo>
                  <a:pt x="1727" y="635"/>
                </a:lnTo>
                <a:lnTo>
                  <a:pt x="0" y="3187"/>
                </a:lnTo>
                <a:lnTo>
                  <a:pt x="139" y="5994"/>
                </a:lnTo>
                <a:lnTo>
                  <a:pt x="444" y="8864"/>
                </a:lnTo>
                <a:lnTo>
                  <a:pt x="2920" y="10909"/>
                </a:lnTo>
                <a:lnTo>
                  <a:pt x="5397" y="10591"/>
                </a:lnTo>
                <a:lnTo>
                  <a:pt x="8153" y="10274"/>
                </a:lnTo>
                <a:lnTo>
                  <a:pt x="10032" y="7594"/>
                </a:lnTo>
                <a:lnTo>
                  <a:pt x="9740" y="4902"/>
                </a:lnTo>
                <a:lnTo>
                  <a:pt x="9499" y="1917"/>
                </a:lnTo>
                <a:lnTo>
                  <a:pt x="69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2" name="object 2352"/>
          <p:cNvSpPr/>
          <p:nvPr/>
        </p:nvSpPr>
        <p:spPr>
          <a:xfrm>
            <a:off x="3778745" y="3360103"/>
            <a:ext cx="24053" cy="26238"/>
          </a:xfrm>
          <a:prstGeom prst="rect">
            <a:avLst/>
          </a:prstGeom>
          <a:blipFill>
            <a:blip r:embed="rId2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3" name="object 2353"/>
          <p:cNvSpPr/>
          <p:nvPr/>
        </p:nvSpPr>
        <p:spPr>
          <a:xfrm>
            <a:off x="3734218" y="3344012"/>
            <a:ext cx="24968" cy="27000"/>
          </a:xfrm>
          <a:prstGeom prst="rect">
            <a:avLst/>
          </a:prstGeom>
          <a:blipFill>
            <a:blip r:embed="rId2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4" name="object 2354"/>
          <p:cNvSpPr/>
          <p:nvPr/>
        </p:nvSpPr>
        <p:spPr>
          <a:xfrm>
            <a:off x="3886987" y="3280130"/>
            <a:ext cx="14147" cy="15176"/>
          </a:xfrm>
          <a:prstGeom prst="rect">
            <a:avLst/>
          </a:prstGeom>
          <a:blipFill>
            <a:blip r:embed="rId2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5" name="object 2355"/>
          <p:cNvSpPr/>
          <p:nvPr/>
        </p:nvSpPr>
        <p:spPr>
          <a:xfrm>
            <a:off x="3829215" y="3459048"/>
            <a:ext cx="22606" cy="24511"/>
          </a:xfrm>
          <a:prstGeom prst="rect">
            <a:avLst/>
          </a:prstGeom>
          <a:blipFill>
            <a:blip r:embed="rId2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6" name="object 2356"/>
          <p:cNvSpPr/>
          <p:nvPr/>
        </p:nvSpPr>
        <p:spPr>
          <a:xfrm>
            <a:off x="3881882" y="3571443"/>
            <a:ext cx="19405" cy="21005"/>
          </a:xfrm>
          <a:prstGeom prst="rect">
            <a:avLst/>
          </a:prstGeom>
          <a:blipFill>
            <a:blip r:embed="rId2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7" name="object 2357"/>
          <p:cNvSpPr/>
          <p:nvPr/>
        </p:nvSpPr>
        <p:spPr>
          <a:xfrm>
            <a:off x="3952341" y="3631819"/>
            <a:ext cx="25272" cy="27470"/>
          </a:xfrm>
          <a:prstGeom prst="rect">
            <a:avLst/>
          </a:prstGeom>
          <a:blipFill>
            <a:blip r:embed="rId2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8" name="object 2358"/>
          <p:cNvSpPr/>
          <p:nvPr/>
        </p:nvSpPr>
        <p:spPr>
          <a:xfrm>
            <a:off x="3913682" y="3753675"/>
            <a:ext cx="18389" cy="20053"/>
          </a:xfrm>
          <a:prstGeom prst="rect">
            <a:avLst/>
          </a:prstGeom>
          <a:blipFill>
            <a:blip r:embed="rId2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9" name="object 2359"/>
          <p:cNvSpPr/>
          <p:nvPr/>
        </p:nvSpPr>
        <p:spPr>
          <a:xfrm>
            <a:off x="3581184" y="3512464"/>
            <a:ext cx="5956" cy="6502"/>
          </a:xfrm>
          <a:custGeom>
            <a:avLst/>
            <a:gdLst/>
            <a:ahLst/>
            <a:cxnLst/>
            <a:rect l="l" t="t" r="r" b="b"/>
            <a:pathLst>
              <a:path w="5956" h="6502">
                <a:moveTo>
                  <a:pt x="4241" y="0"/>
                </a:moveTo>
                <a:lnTo>
                  <a:pt x="2641" y="317"/>
                </a:lnTo>
                <a:lnTo>
                  <a:pt x="1003" y="508"/>
                </a:lnTo>
                <a:lnTo>
                  <a:pt x="0" y="1917"/>
                </a:lnTo>
                <a:lnTo>
                  <a:pt x="182" y="2870"/>
                </a:lnTo>
                <a:lnTo>
                  <a:pt x="304" y="5372"/>
                </a:lnTo>
                <a:lnTo>
                  <a:pt x="1765" y="6502"/>
                </a:lnTo>
                <a:lnTo>
                  <a:pt x="3200" y="6184"/>
                </a:lnTo>
                <a:lnTo>
                  <a:pt x="4838" y="6007"/>
                </a:lnTo>
                <a:lnTo>
                  <a:pt x="5956" y="4419"/>
                </a:lnTo>
                <a:lnTo>
                  <a:pt x="5714" y="2870"/>
                </a:lnTo>
                <a:lnTo>
                  <a:pt x="5537" y="128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0" name="object 2360"/>
          <p:cNvSpPr/>
          <p:nvPr/>
        </p:nvSpPr>
        <p:spPr>
          <a:xfrm>
            <a:off x="3640874" y="3562121"/>
            <a:ext cx="12839" cy="13588"/>
          </a:xfrm>
          <a:prstGeom prst="rect">
            <a:avLst/>
          </a:prstGeom>
          <a:blipFill>
            <a:blip r:embed="rId2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1" name="object 2361"/>
          <p:cNvSpPr/>
          <p:nvPr/>
        </p:nvSpPr>
        <p:spPr>
          <a:xfrm>
            <a:off x="3686962" y="3419208"/>
            <a:ext cx="25971" cy="28155"/>
          </a:xfrm>
          <a:prstGeom prst="rect">
            <a:avLst/>
          </a:prstGeom>
          <a:blipFill>
            <a:blip r:embed="rId2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2" name="object 2362"/>
          <p:cNvSpPr/>
          <p:nvPr/>
        </p:nvSpPr>
        <p:spPr>
          <a:xfrm>
            <a:off x="3969016" y="3398850"/>
            <a:ext cx="21983" cy="24180"/>
          </a:xfrm>
          <a:prstGeom prst="rect">
            <a:avLst/>
          </a:prstGeom>
          <a:blipFill>
            <a:blip r:embed="rId2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3" name="object 2363"/>
          <p:cNvSpPr/>
          <p:nvPr/>
        </p:nvSpPr>
        <p:spPr>
          <a:xfrm>
            <a:off x="3834472" y="3828427"/>
            <a:ext cx="16179" cy="17551"/>
          </a:xfrm>
          <a:prstGeom prst="rect">
            <a:avLst/>
          </a:prstGeom>
          <a:blipFill>
            <a:blip r:embed="rId2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4" name="object 2364"/>
          <p:cNvSpPr/>
          <p:nvPr/>
        </p:nvSpPr>
        <p:spPr>
          <a:xfrm>
            <a:off x="3845852" y="3764534"/>
            <a:ext cx="16217" cy="17551"/>
          </a:xfrm>
          <a:prstGeom prst="rect">
            <a:avLst/>
          </a:prstGeom>
          <a:blipFill>
            <a:blip r:embed="rId2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5" name="object 2365"/>
          <p:cNvSpPr/>
          <p:nvPr/>
        </p:nvSpPr>
        <p:spPr>
          <a:xfrm>
            <a:off x="4048493" y="3841839"/>
            <a:ext cx="15748" cy="16916"/>
          </a:xfrm>
          <a:prstGeom prst="rect">
            <a:avLst/>
          </a:prstGeom>
          <a:blipFill>
            <a:blip r:embed="rId2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6" name="object 2366"/>
          <p:cNvSpPr/>
          <p:nvPr/>
        </p:nvSpPr>
        <p:spPr>
          <a:xfrm>
            <a:off x="4097820" y="3807688"/>
            <a:ext cx="6134" cy="6642"/>
          </a:xfrm>
          <a:custGeom>
            <a:avLst/>
            <a:gdLst/>
            <a:ahLst/>
            <a:cxnLst/>
            <a:rect l="l" t="t" r="r" b="b"/>
            <a:pathLst>
              <a:path w="6134" h="6642">
                <a:moveTo>
                  <a:pt x="4368" y="0"/>
                </a:moveTo>
                <a:lnTo>
                  <a:pt x="2641" y="317"/>
                </a:lnTo>
                <a:lnTo>
                  <a:pt x="1181" y="317"/>
                </a:lnTo>
                <a:lnTo>
                  <a:pt x="0" y="2095"/>
                </a:lnTo>
                <a:lnTo>
                  <a:pt x="292" y="3632"/>
                </a:lnTo>
                <a:lnTo>
                  <a:pt x="419" y="5410"/>
                </a:lnTo>
                <a:lnTo>
                  <a:pt x="1892" y="6642"/>
                </a:lnTo>
                <a:lnTo>
                  <a:pt x="3352" y="6362"/>
                </a:lnTo>
                <a:lnTo>
                  <a:pt x="4965" y="6362"/>
                </a:lnTo>
                <a:lnTo>
                  <a:pt x="6134" y="4775"/>
                </a:lnTo>
                <a:lnTo>
                  <a:pt x="6007" y="3048"/>
                </a:lnTo>
                <a:lnTo>
                  <a:pt x="5651" y="128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7" name="object 2367"/>
          <p:cNvSpPr/>
          <p:nvPr/>
        </p:nvSpPr>
        <p:spPr>
          <a:xfrm>
            <a:off x="4062514" y="3535388"/>
            <a:ext cx="7721" cy="8547"/>
          </a:xfrm>
          <a:custGeom>
            <a:avLst/>
            <a:gdLst/>
            <a:ahLst/>
            <a:cxnLst/>
            <a:rect l="l" t="t" r="r" b="b"/>
            <a:pathLst>
              <a:path w="7721" h="8547">
                <a:moveTo>
                  <a:pt x="5372" y="0"/>
                </a:moveTo>
                <a:lnTo>
                  <a:pt x="3479" y="495"/>
                </a:lnTo>
                <a:lnTo>
                  <a:pt x="1308" y="622"/>
                </a:lnTo>
                <a:lnTo>
                  <a:pt x="0" y="2540"/>
                </a:lnTo>
                <a:lnTo>
                  <a:pt x="139" y="4724"/>
                </a:lnTo>
                <a:lnTo>
                  <a:pt x="431" y="6959"/>
                </a:lnTo>
                <a:lnTo>
                  <a:pt x="2197" y="8547"/>
                </a:lnTo>
                <a:lnTo>
                  <a:pt x="4076" y="8356"/>
                </a:lnTo>
                <a:lnTo>
                  <a:pt x="6134" y="8039"/>
                </a:lnTo>
                <a:lnTo>
                  <a:pt x="7721" y="5994"/>
                </a:lnTo>
                <a:lnTo>
                  <a:pt x="7429" y="3949"/>
                </a:lnTo>
                <a:lnTo>
                  <a:pt x="7150" y="1714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8" name="object 2368"/>
          <p:cNvSpPr/>
          <p:nvPr/>
        </p:nvSpPr>
        <p:spPr>
          <a:xfrm>
            <a:off x="3873843" y="3284588"/>
            <a:ext cx="17678" cy="19278"/>
          </a:xfrm>
          <a:prstGeom prst="rect">
            <a:avLst/>
          </a:prstGeom>
          <a:blipFill>
            <a:blip r:embed="rId2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9" name="object 2369"/>
          <p:cNvSpPr/>
          <p:nvPr/>
        </p:nvSpPr>
        <p:spPr>
          <a:xfrm>
            <a:off x="3780066" y="3453816"/>
            <a:ext cx="22898" cy="24828"/>
          </a:xfrm>
          <a:prstGeom prst="rect">
            <a:avLst/>
          </a:prstGeom>
          <a:blipFill>
            <a:blip r:embed="rId2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0" name="object 2370"/>
          <p:cNvSpPr/>
          <p:nvPr/>
        </p:nvSpPr>
        <p:spPr>
          <a:xfrm>
            <a:off x="3575939" y="3453219"/>
            <a:ext cx="17335" cy="18643"/>
          </a:xfrm>
          <a:prstGeom prst="rect">
            <a:avLst/>
          </a:prstGeom>
          <a:blipFill>
            <a:blip r:embed="rId2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1" name="object 2371"/>
          <p:cNvSpPr/>
          <p:nvPr/>
        </p:nvSpPr>
        <p:spPr>
          <a:xfrm>
            <a:off x="3281819" y="3425850"/>
            <a:ext cx="16903" cy="18326"/>
          </a:xfrm>
          <a:prstGeom prst="rect">
            <a:avLst/>
          </a:prstGeom>
          <a:blipFill>
            <a:blip r:embed="rId2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2" name="object 2372"/>
          <p:cNvSpPr/>
          <p:nvPr/>
        </p:nvSpPr>
        <p:spPr>
          <a:xfrm>
            <a:off x="3403612" y="3449091"/>
            <a:ext cx="21602" cy="23418"/>
          </a:xfrm>
          <a:prstGeom prst="rect">
            <a:avLst/>
          </a:prstGeom>
          <a:blipFill>
            <a:blip r:embed="rId2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3" name="object 2373"/>
          <p:cNvSpPr/>
          <p:nvPr/>
        </p:nvSpPr>
        <p:spPr>
          <a:xfrm>
            <a:off x="3489401" y="3665918"/>
            <a:ext cx="9652" cy="10464"/>
          </a:xfrm>
          <a:custGeom>
            <a:avLst/>
            <a:gdLst/>
            <a:ahLst/>
            <a:cxnLst/>
            <a:rect l="l" t="t" r="r" b="b"/>
            <a:pathLst>
              <a:path w="9652" h="10464">
                <a:moveTo>
                  <a:pt x="6718" y="0"/>
                </a:moveTo>
                <a:lnTo>
                  <a:pt x="1765" y="635"/>
                </a:lnTo>
                <a:lnTo>
                  <a:pt x="0" y="3187"/>
                </a:lnTo>
                <a:lnTo>
                  <a:pt x="457" y="5727"/>
                </a:lnTo>
                <a:lnTo>
                  <a:pt x="584" y="8420"/>
                </a:lnTo>
                <a:lnTo>
                  <a:pt x="2641" y="10464"/>
                </a:lnTo>
                <a:lnTo>
                  <a:pt x="5105" y="9956"/>
                </a:lnTo>
                <a:lnTo>
                  <a:pt x="7594" y="9829"/>
                </a:lnTo>
                <a:lnTo>
                  <a:pt x="9652" y="7277"/>
                </a:lnTo>
                <a:lnTo>
                  <a:pt x="9220" y="4597"/>
                </a:lnTo>
                <a:lnTo>
                  <a:pt x="8890" y="2095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4" name="object 2374"/>
          <p:cNvSpPr/>
          <p:nvPr/>
        </p:nvSpPr>
        <p:spPr>
          <a:xfrm>
            <a:off x="3512184" y="3654552"/>
            <a:ext cx="10490" cy="11226"/>
          </a:xfrm>
          <a:prstGeom prst="rect">
            <a:avLst/>
          </a:prstGeom>
          <a:blipFill>
            <a:blip r:embed="rId2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5" name="object 2375"/>
          <p:cNvSpPr/>
          <p:nvPr/>
        </p:nvSpPr>
        <p:spPr>
          <a:xfrm>
            <a:off x="3563391" y="3742131"/>
            <a:ext cx="25120" cy="27317"/>
          </a:xfrm>
          <a:prstGeom prst="rect">
            <a:avLst/>
          </a:prstGeom>
          <a:blipFill>
            <a:blip r:embed="rId2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6" name="object 2376"/>
          <p:cNvSpPr/>
          <p:nvPr/>
        </p:nvSpPr>
        <p:spPr>
          <a:xfrm>
            <a:off x="3689896" y="3834562"/>
            <a:ext cx="14859" cy="16001"/>
          </a:xfrm>
          <a:prstGeom prst="rect">
            <a:avLst/>
          </a:prstGeom>
          <a:blipFill>
            <a:blip r:embed="rId2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7" name="object 2377"/>
          <p:cNvSpPr/>
          <p:nvPr/>
        </p:nvSpPr>
        <p:spPr>
          <a:xfrm>
            <a:off x="3918343" y="3760762"/>
            <a:ext cx="16484" cy="17691"/>
          </a:xfrm>
          <a:prstGeom prst="rect">
            <a:avLst/>
          </a:prstGeom>
          <a:blipFill>
            <a:blip r:embed="rId2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8" name="object 2378"/>
          <p:cNvSpPr/>
          <p:nvPr/>
        </p:nvSpPr>
        <p:spPr>
          <a:xfrm>
            <a:off x="3702430" y="3600996"/>
            <a:ext cx="20421" cy="22098"/>
          </a:xfrm>
          <a:prstGeom prst="rect">
            <a:avLst/>
          </a:prstGeom>
          <a:blipFill>
            <a:blip r:embed="rId2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9" name="object 2379"/>
          <p:cNvSpPr/>
          <p:nvPr/>
        </p:nvSpPr>
        <p:spPr>
          <a:xfrm>
            <a:off x="3731437" y="3771189"/>
            <a:ext cx="8915" cy="9677"/>
          </a:xfrm>
          <a:custGeom>
            <a:avLst/>
            <a:gdLst/>
            <a:ahLst/>
            <a:cxnLst/>
            <a:rect l="l" t="t" r="r" b="b"/>
            <a:pathLst>
              <a:path w="8915" h="9677">
                <a:moveTo>
                  <a:pt x="6311" y="0"/>
                </a:moveTo>
                <a:lnTo>
                  <a:pt x="4114" y="304"/>
                </a:lnTo>
                <a:lnTo>
                  <a:pt x="1777" y="304"/>
                </a:lnTo>
                <a:lnTo>
                  <a:pt x="0" y="2717"/>
                </a:lnTo>
                <a:lnTo>
                  <a:pt x="584" y="7759"/>
                </a:lnTo>
                <a:lnTo>
                  <a:pt x="2641" y="9677"/>
                </a:lnTo>
                <a:lnTo>
                  <a:pt x="5130" y="9359"/>
                </a:lnTo>
                <a:lnTo>
                  <a:pt x="7188" y="9042"/>
                </a:lnTo>
                <a:lnTo>
                  <a:pt x="8915" y="6807"/>
                </a:lnTo>
                <a:lnTo>
                  <a:pt x="8483" y="4267"/>
                </a:lnTo>
                <a:lnTo>
                  <a:pt x="8356" y="1765"/>
                </a:lnTo>
                <a:lnTo>
                  <a:pt x="63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0" name="object 2380"/>
          <p:cNvSpPr/>
          <p:nvPr/>
        </p:nvSpPr>
        <p:spPr>
          <a:xfrm>
            <a:off x="3728554" y="3759048"/>
            <a:ext cx="19380" cy="20866"/>
          </a:xfrm>
          <a:prstGeom prst="rect">
            <a:avLst/>
          </a:prstGeom>
          <a:blipFill>
            <a:blip r:embed="rId2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1" name="object 2381"/>
          <p:cNvSpPr/>
          <p:nvPr/>
        </p:nvSpPr>
        <p:spPr>
          <a:xfrm>
            <a:off x="3978490" y="3613632"/>
            <a:ext cx="10198" cy="10909"/>
          </a:xfrm>
          <a:custGeom>
            <a:avLst/>
            <a:gdLst/>
            <a:ahLst/>
            <a:cxnLst/>
            <a:rect l="l" t="t" r="r" b="b"/>
            <a:pathLst>
              <a:path w="10198" h="10909">
                <a:moveTo>
                  <a:pt x="7124" y="0"/>
                </a:moveTo>
                <a:lnTo>
                  <a:pt x="4483" y="139"/>
                </a:lnTo>
                <a:lnTo>
                  <a:pt x="1879" y="457"/>
                </a:lnTo>
                <a:lnTo>
                  <a:pt x="0" y="3136"/>
                </a:lnTo>
                <a:lnTo>
                  <a:pt x="253" y="5994"/>
                </a:lnTo>
                <a:lnTo>
                  <a:pt x="546" y="8826"/>
                </a:lnTo>
                <a:lnTo>
                  <a:pt x="2895" y="10909"/>
                </a:lnTo>
                <a:lnTo>
                  <a:pt x="8318" y="10274"/>
                </a:lnTo>
                <a:lnTo>
                  <a:pt x="10198" y="7594"/>
                </a:lnTo>
                <a:lnTo>
                  <a:pt x="9740" y="4914"/>
                </a:lnTo>
                <a:lnTo>
                  <a:pt x="9448" y="2044"/>
                </a:lnTo>
                <a:lnTo>
                  <a:pt x="71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2" name="object 2382"/>
          <p:cNvSpPr/>
          <p:nvPr/>
        </p:nvSpPr>
        <p:spPr>
          <a:xfrm>
            <a:off x="4258449" y="3638918"/>
            <a:ext cx="7581" cy="8356"/>
          </a:xfrm>
          <a:custGeom>
            <a:avLst/>
            <a:gdLst/>
            <a:ahLst/>
            <a:cxnLst/>
            <a:rect l="l" t="t" r="r" b="b"/>
            <a:pathLst>
              <a:path w="7581" h="8356">
                <a:moveTo>
                  <a:pt x="5397" y="0"/>
                </a:moveTo>
                <a:lnTo>
                  <a:pt x="3340" y="457"/>
                </a:lnTo>
                <a:lnTo>
                  <a:pt x="1460" y="622"/>
                </a:lnTo>
                <a:lnTo>
                  <a:pt x="0" y="2679"/>
                </a:lnTo>
                <a:lnTo>
                  <a:pt x="279" y="4914"/>
                </a:lnTo>
                <a:lnTo>
                  <a:pt x="558" y="6946"/>
                </a:lnTo>
                <a:lnTo>
                  <a:pt x="2171" y="8356"/>
                </a:lnTo>
                <a:lnTo>
                  <a:pt x="4343" y="8229"/>
                </a:lnTo>
                <a:lnTo>
                  <a:pt x="6299" y="8039"/>
                </a:lnTo>
                <a:lnTo>
                  <a:pt x="7581" y="5994"/>
                </a:lnTo>
                <a:lnTo>
                  <a:pt x="7581" y="3962"/>
                </a:lnTo>
                <a:lnTo>
                  <a:pt x="7124" y="1727"/>
                </a:lnTo>
                <a:lnTo>
                  <a:pt x="53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3" name="object 2383"/>
          <p:cNvSpPr/>
          <p:nvPr/>
        </p:nvSpPr>
        <p:spPr>
          <a:xfrm>
            <a:off x="4303395" y="3706393"/>
            <a:ext cx="11188" cy="12179"/>
          </a:xfrm>
          <a:custGeom>
            <a:avLst/>
            <a:gdLst/>
            <a:ahLst/>
            <a:cxnLst/>
            <a:rect l="l" t="t" r="r" b="b"/>
            <a:pathLst>
              <a:path w="11188" h="12179">
                <a:moveTo>
                  <a:pt x="7899" y="0"/>
                </a:moveTo>
                <a:lnTo>
                  <a:pt x="4940" y="317"/>
                </a:lnTo>
                <a:lnTo>
                  <a:pt x="2171" y="495"/>
                </a:lnTo>
                <a:lnTo>
                  <a:pt x="0" y="3492"/>
                </a:lnTo>
                <a:lnTo>
                  <a:pt x="406" y="6629"/>
                </a:lnTo>
                <a:lnTo>
                  <a:pt x="888" y="9817"/>
                </a:lnTo>
                <a:lnTo>
                  <a:pt x="3352" y="12179"/>
                </a:lnTo>
                <a:lnTo>
                  <a:pt x="6235" y="11722"/>
                </a:lnTo>
                <a:lnTo>
                  <a:pt x="9016" y="11404"/>
                </a:lnTo>
                <a:lnTo>
                  <a:pt x="11188" y="8407"/>
                </a:lnTo>
                <a:lnTo>
                  <a:pt x="10947" y="5232"/>
                </a:lnTo>
                <a:lnTo>
                  <a:pt x="10502" y="2044"/>
                </a:lnTo>
                <a:lnTo>
                  <a:pt x="78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4" name="object 2384"/>
          <p:cNvSpPr/>
          <p:nvPr/>
        </p:nvSpPr>
        <p:spPr>
          <a:xfrm>
            <a:off x="4267631" y="3540925"/>
            <a:ext cx="25387" cy="27520"/>
          </a:xfrm>
          <a:prstGeom prst="rect">
            <a:avLst/>
          </a:prstGeom>
          <a:blipFill>
            <a:blip r:embed="rId2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5" name="object 2385"/>
          <p:cNvSpPr/>
          <p:nvPr/>
        </p:nvSpPr>
        <p:spPr>
          <a:xfrm>
            <a:off x="4200232" y="3464280"/>
            <a:ext cx="22618" cy="24498"/>
          </a:xfrm>
          <a:prstGeom prst="rect">
            <a:avLst/>
          </a:prstGeom>
          <a:blipFill>
            <a:blip r:embed="rId2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6" name="object 2386"/>
          <p:cNvSpPr/>
          <p:nvPr/>
        </p:nvSpPr>
        <p:spPr>
          <a:xfrm>
            <a:off x="4133278" y="3305912"/>
            <a:ext cx="26238" cy="27952"/>
          </a:xfrm>
          <a:prstGeom prst="rect">
            <a:avLst/>
          </a:prstGeom>
          <a:blipFill>
            <a:blip r:embed="rId2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7" name="object 2387"/>
          <p:cNvSpPr/>
          <p:nvPr/>
        </p:nvSpPr>
        <p:spPr>
          <a:xfrm>
            <a:off x="4051134" y="3335604"/>
            <a:ext cx="26822" cy="29095"/>
          </a:xfrm>
          <a:prstGeom prst="rect">
            <a:avLst/>
          </a:prstGeom>
          <a:blipFill>
            <a:blip r:embed="rId2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8" name="object 2388"/>
          <p:cNvSpPr/>
          <p:nvPr/>
        </p:nvSpPr>
        <p:spPr>
          <a:xfrm>
            <a:off x="4153839" y="3329775"/>
            <a:ext cx="13131" cy="14236"/>
          </a:xfrm>
          <a:prstGeom prst="rect">
            <a:avLst/>
          </a:prstGeom>
          <a:blipFill>
            <a:blip r:embed="rId2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9" name="object 2389"/>
          <p:cNvSpPr/>
          <p:nvPr/>
        </p:nvSpPr>
        <p:spPr>
          <a:xfrm>
            <a:off x="4187977" y="3321050"/>
            <a:ext cx="15913" cy="17094"/>
          </a:xfrm>
          <a:prstGeom prst="rect">
            <a:avLst/>
          </a:prstGeom>
          <a:blipFill>
            <a:blip r:embed="rId2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0" name="object 2390"/>
          <p:cNvSpPr/>
          <p:nvPr/>
        </p:nvSpPr>
        <p:spPr>
          <a:xfrm>
            <a:off x="4173994" y="3496373"/>
            <a:ext cx="13842" cy="15138"/>
          </a:xfrm>
          <a:prstGeom prst="rect">
            <a:avLst/>
          </a:prstGeom>
          <a:blipFill>
            <a:blip r:embed="rId2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1" name="object 2391"/>
          <p:cNvSpPr/>
          <p:nvPr/>
        </p:nvSpPr>
        <p:spPr>
          <a:xfrm>
            <a:off x="4201109" y="3547072"/>
            <a:ext cx="19100" cy="20421"/>
          </a:xfrm>
          <a:prstGeom prst="rect">
            <a:avLst/>
          </a:prstGeom>
          <a:blipFill>
            <a:blip r:embed="rId2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2" name="object 2392"/>
          <p:cNvSpPr/>
          <p:nvPr/>
        </p:nvSpPr>
        <p:spPr>
          <a:xfrm>
            <a:off x="4263555" y="3495421"/>
            <a:ext cx="10083" cy="10413"/>
          </a:xfrm>
          <a:prstGeom prst="rect">
            <a:avLst/>
          </a:prstGeom>
          <a:blipFill>
            <a:blip r:embed="rId2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3" name="object 2393"/>
          <p:cNvSpPr/>
          <p:nvPr/>
        </p:nvSpPr>
        <p:spPr>
          <a:xfrm>
            <a:off x="4364507" y="3552749"/>
            <a:ext cx="8178" cy="8737"/>
          </a:xfrm>
          <a:custGeom>
            <a:avLst/>
            <a:gdLst/>
            <a:ahLst/>
            <a:cxnLst/>
            <a:rect l="l" t="t" r="r" b="b"/>
            <a:pathLst>
              <a:path w="8178" h="8737">
                <a:moveTo>
                  <a:pt x="5829" y="0"/>
                </a:moveTo>
                <a:lnTo>
                  <a:pt x="3632" y="317"/>
                </a:lnTo>
                <a:lnTo>
                  <a:pt x="1625" y="635"/>
                </a:lnTo>
                <a:lnTo>
                  <a:pt x="0" y="2552"/>
                </a:lnTo>
                <a:lnTo>
                  <a:pt x="292" y="5092"/>
                </a:lnTo>
                <a:lnTo>
                  <a:pt x="584" y="7150"/>
                </a:lnTo>
                <a:lnTo>
                  <a:pt x="2349" y="8737"/>
                </a:lnTo>
                <a:lnTo>
                  <a:pt x="4533" y="8559"/>
                </a:lnTo>
                <a:lnTo>
                  <a:pt x="6578" y="8420"/>
                </a:lnTo>
                <a:lnTo>
                  <a:pt x="8178" y="6362"/>
                </a:lnTo>
                <a:lnTo>
                  <a:pt x="8000" y="3962"/>
                </a:lnTo>
                <a:lnTo>
                  <a:pt x="7747" y="1587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4" name="object 2394"/>
          <p:cNvSpPr/>
          <p:nvPr/>
        </p:nvSpPr>
        <p:spPr>
          <a:xfrm>
            <a:off x="3430473" y="3864623"/>
            <a:ext cx="4699" cy="5041"/>
          </a:xfrm>
          <a:custGeom>
            <a:avLst/>
            <a:gdLst/>
            <a:ahLst/>
            <a:cxnLst/>
            <a:rect l="l" t="t" r="r" b="b"/>
            <a:pathLst>
              <a:path w="4699" h="5041">
                <a:moveTo>
                  <a:pt x="3187" y="0"/>
                </a:moveTo>
                <a:lnTo>
                  <a:pt x="749" y="126"/>
                </a:lnTo>
                <a:lnTo>
                  <a:pt x="0" y="1396"/>
                </a:lnTo>
                <a:lnTo>
                  <a:pt x="111" y="2349"/>
                </a:lnTo>
                <a:lnTo>
                  <a:pt x="165" y="4089"/>
                </a:lnTo>
                <a:lnTo>
                  <a:pt x="1333" y="5041"/>
                </a:lnTo>
                <a:lnTo>
                  <a:pt x="2603" y="4902"/>
                </a:lnTo>
                <a:lnTo>
                  <a:pt x="3784" y="4724"/>
                </a:lnTo>
                <a:lnTo>
                  <a:pt x="4699" y="3759"/>
                </a:lnTo>
                <a:lnTo>
                  <a:pt x="4368" y="762"/>
                </a:lnTo>
                <a:lnTo>
                  <a:pt x="31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5" name="object 2395"/>
          <p:cNvSpPr/>
          <p:nvPr/>
        </p:nvSpPr>
        <p:spPr>
          <a:xfrm>
            <a:off x="2937764" y="3863035"/>
            <a:ext cx="6286" cy="6489"/>
          </a:xfrm>
          <a:custGeom>
            <a:avLst/>
            <a:gdLst/>
            <a:ahLst/>
            <a:cxnLst/>
            <a:rect l="l" t="t" r="r" b="b"/>
            <a:pathLst>
              <a:path w="6286" h="6489">
                <a:moveTo>
                  <a:pt x="4241" y="0"/>
                </a:moveTo>
                <a:lnTo>
                  <a:pt x="2819" y="0"/>
                </a:lnTo>
                <a:lnTo>
                  <a:pt x="1181" y="165"/>
                </a:lnTo>
                <a:lnTo>
                  <a:pt x="0" y="1714"/>
                </a:lnTo>
                <a:lnTo>
                  <a:pt x="174" y="2857"/>
                </a:lnTo>
                <a:lnTo>
                  <a:pt x="292" y="5346"/>
                </a:lnTo>
                <a:lnTo>
                  <a:pt x="1778" y="6489"/>
                </a:lnTo>
                <a:lnTo>
                  <a:pt x="4991" y="6172"/>
                </a:lnTo>
                <a:lnTo>
                  <a:pt x="6286" y="4394"/>
                </a:lnTo>
                <a:lnTo>
                  <a:pt x="6007" y="2857"/>
                </a:lnTo>
                <a:lnTo>
                  <a:pt x="5829" y="95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6" name="object 2396"/>
          <p:cNvSpPr/>
          <p:nvPr/>
        </p:nvSpPr>
        <p:spPr>
          <a:xfrm>
            <a:off x="2858579" y="3902850"/>
            <a:ext cx="22910" cy="24828"/>
          </a:xfrm>
          <a:prstGeom prst="rect">
            <a:avLst/>
          </a:prstGeom>
          <a:blipFill>
            <a:blip r:embed="rId2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7" name="object 2397"/>
          <p:cNvSpPr/>
          <p:nvPr/>
        </p:nvSpPr>
        <p:spPr>
          <a:xfrm>
            <a:off x="2970771" y="3605085"/>
            <a:ext cx="21437" cy="23101"/>
          </a:xfrm>
          <a:prstGeom prst="rect">
            <a:avLst/>
          </a:prstGeom>
          <a:blipFill>
            <a:blip r:embed="rId2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8" name="object 2398"/>
          <p:cNvSpPr/>
          <p:nvPr/>
        </p:nvSpPr>
        <p:spPr>
          <a:xfrm>
            <a:off x="2933712" y="3598761"/>
            <a:ext cx="21437" cy="23240"/>
          </a:xfrm>
          <a:prstGeom prst="rect">
            <a:avLst/>
          </a:prstGeom>
          <a:blipFill>
            <a:blip r:embed="rId2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9" name="object 2399"/>
          <p:cNvSpPr/>
          <p:nvPr/>
        </p:nvSpPr>
        <p:spPr>
          <a:xfrm>
            <a:off x="3021076" y="3518472"/>
            <a:ext cx="24345" cy="26416"/>
          </a:xfrm>
          <a:prstGeom prst="rect">
            <a:avLst/>
          </a:prstGeom>
          <a:blipFill>
            <a:blip r:embed="rId2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0" name="object 2400"/>
          <p:cNvSpPr/>
          <p:nvPr/>
        </p:nvSpPr>
        <p:spPr>
          <a:xfrm>
            <a:off x="3004159" y="3698342"/>
            <a:ext cx="9359" cy="10274"/>
          </a:xfrm>
          <a:custGeom>
            <a:avLst/>
            <a:gdLst/>
            <a:ahLst/>
            <a:cxnLst/>
            <a:rect l="l" t="t" r="r" b="b"/>
            <a:pathLst>
              <a:path w="9359" h="10274">
                <a:moveTo>
                  <a:pt x="6591" y="0"/>
                </a:moveTo>
                <a:lnTo>
                  <a:pt x="4076" y="317"/>
                </a:lnTo>
                <a:lnTo>
                  <a:pt x="1727" y="444"/>
                </a:lnTo>
                <a:lnTo>
                  <a:pt x="0" y="2997"/>
                </a:lnTo>
                <a:lnTo>
                  <a:pt x="126" y="5549"/>
                </a:lnTo>
                <a:lnTo>
                  <a:pt x="469" y="8229"/>
                </a:lnTo>
                <a:lnTo>
                  <a:pt x="2781" y="10274"/>
                </a:lnTo>
                <a:lnTo>
                  <a:pt x="5080" y="9817"/>
                </a:lnTo>
                <a:lnTo>
                  <a:pt x="7607" y="9639"/>
                </a:lnTo>
                <a:lnTo>
                  <a:pt x="9359" y="7264"/>
                </a:lnTo>
                <a:lnTo>
                  <a:pt x="9182" y="4597"/>
                </a:lnTo>
                <a:lnTo>
                  <a:pt x="8775" y="2044"/>
                </a:lnTo>
                <a:lnTo>
                  <a:pt x="65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1" name="object 2401"/>
          <p:cNvSpPr/>
          <p:nvPr/>
        </p:nvSpPr>
        <p:spPr>
          <a:xfrm>
            <a:off x="3031439" y="3707028"/>
            <a:ext cx="25234" cy="27495"/>
          </a:xfrm>
          <a:prstGeom prst="rect">
            <a:avLst/>
          </a:prstGeom>
          <a:blipFill>
            <a:blip r:embed="rId2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2" name="object 2402"/>
          <p:cNvSpPr/>
          <p:nvPr/>
        </p:nvSpPr>
        <p:spPr>
          <a:xfrm>
            <a:off x="3232035" y="3750488"/>
            <a:ext cx="21145" cy="23101"/>
          </a:xfrm>
          <a:prstGeom prst="rect">
            <a:avLst/>
          </a:prstGeom>
          <a:blipFill>
            <a:blip r:embed="rId2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3" name="object 2403"/>
          <p:cNvSpPr/>
          <p:nvPr/>
        </p:nvSpPr>
        <p:spPr>
          <a:xfrm>
            <a:off x="3628910" y="3560978"/>
            <a:ext cx="25920" cy="28003"/>
          </a:xfrm>
          <a:prstGeom prst="rect">
            <a:avLst/>
          </a:prstGeom>
          <a:blipFill>
            <a:blip r:embed="rId2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4" name="object 2404"/>
          <p:cNvSpPr/>
          <p:nvPr/>
        </p:nvSpPr>
        <p:spPr>
          <a:xfrm>
            <a:off x="3565868" y="3365335"/>
            <a:ext cx="25984" cy="28143"/>
          </a:xfrm>
          <a:prstGeom prst="rect">
            <a:avLst/>
          </a:prstGeom>
          <a:blipFill>
            <a:blip r:embed="rId2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5" name="object 2405"/>
          <p:cNvSpPr/>
          <p:nvPr/>
        </p:nvSpPr>
        <p:spPr>
          <a:xfrm>
            <a:off x="4083075" y="3585947"/>
            <a:ext cx="14147" cy="15049"/>
          </a:xfrm>
          <a:prstGeom prst="rect">
            <a:avLst/>
          </a:prstGeom>
          <a:blipFill>
            <a:blip r:embed="rId2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6" name="object 2406"/>
          <p:cNvSpPr/>
          <p:nvPr/>
        </p:nvSpPr>
        <p:spPr>
          <a:xfrm>
            <a:off x="4212488" y="3724757"/>
            <a:ext cx="22186" cy="24003"/>
          </a:xfrm>
          <a:prstGeom prst="rect">
            <a:avLst/>
          </a:prstGeom>
          <a:blipFill>
            <a:blip r:embed="rId2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7" name="object 2407"/>
          <p:cNvSpPr/>
          <p:nvPr/>
        </p:nvSpPr>
        <p:spPr>
          <a:xfrm>
            <a:off x="4160570" y="3824465"/>
            <a:ext cx="19075" cy="20561"/>
          </a:xfrm>
          <a:prstGeom prst="rect">
            <a:avLst/>
          </a:prstGeom>
          <a:blipFill>
            <a:blip r:embed="rId2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8" name="object 2408"/>
          <p:cNvSpPr/>
          <p:nvPr/>
        </p:nvSpPr>
        <p:spPr>
          <a:xfrm>
            <a:off x="4454690" y="3775964"/>
            <a:ext cx="22174" cy="24180"/>
          </a:xfrm>
          <a:prstGeom prst="rect">
            <a:avLst/>
          </a:prstGeom>
          <a:blipFill>
            <a:blip r:embed="rId2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9" name="object 2409"/>
          <p:cNvSpPr/>
          <p:nvPr/>
        </p:nvSpPr>
        <p:spPr>
          <a:xfrm>
            <a:off x="4444326" y="3431083"/>
            <a:ext cx="25234" cy="27330"/>
          </a:xfrm>
          <a:prstGeom prst="rect">
            <a:avLst/>
          </a:prstGeom>
          <a:blipFill>
            <a:blip r:embed="rId2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0" name="object 2410"/>
          <p:cNvSpPr/>
          <p:nvPr/>
        </p:nvSpPr>
        <p:spPr>
          <a:xfrm>
            <a:off x="4446231" y="3340506"/>
            <a:ext cx="6235" cy="6959"/>
          </a:xfrm>
          <a:custGeom>
            <a:avLst/>
            <a:gdLst/>
            <a:ahLst/>
            <a:cxnLst/>
            <a:rect l="l" t="t" r="r" b="b"/>
            <a:pathLst>
              <a:path w="6235" h="6959">
                <a:moveTo>
                  <a:pt x="4508" y="0"/>
                </a:moveTo>
                <a:lnTo>
                  <a:pt x="2933" y="190"/>
                </a:lnTo>
                <a:lnTo>
                  <a:pt x="1282" y="457"/>
                </a:lnTo>
                <a:lnTo>
                  <a:pt x="0" y="2044"/>
                </a:lnTo>
                <a:lnTo>
                  <a:pt x="279" y="3784"/>
                </a:lnTo>
                <a:lnTo>
                  <a:pt x="393" y="5689"/>
                </a:lnTo>
                <a:lnTo>
                  <a:pt x="1879" y="6959"/>
                </a:lnTo>
                <a:lnTo>
                  <a:pt x="3467" y="6642"/>
                </a:lnTo>
                <a:lnTo>
                  <a:pt x="5232" y="6502"/>
                </a:lnTo>
                <a:lnTo>
                  <a:pt x="6235" y="4914"/>
                </a:lnTo>
                <a:lnTo>
                  <a:pt x="6121" y="2997"/>
                </a:lnTo>
                <a:lnTo>
                  <a:pt x="5943" y="1282"/>
                </a:lnTo>
                <a:lnTo>
                  <a:pt x="45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1" name="object 2411"/>
          <p:cNvSpPr/>
          <p:nvPr/>
        </p:nvSpPr>
        <p:spPr>
          <a:xfrm>
            <a:off x="4369193" y="3309544"/>
            <a:ext cx="22288" cy="24320"/>
          </a:xfrm>
          <a:prstGeom prst="rect">
            <a:avLst/>
          </a:prstGeom>
          <a:blipFill>
            <a:blip r:embed="rId2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2" name="object 2412"/>
          <p:cNvSpPr/>
          <p:nvPr/>
        </p:nvSpPr>
        <p:spPr>
          <a:xfrm>
            <a:off x="3882631" y="3524644"/>
            <a:ext cx="32524" cy="35255"/>
          </a:xfrm>
          <a:prstGeom prst="rect">
            <a:avLst/>
          </a:prstGeom>
          <a:blipFill>
            <a:blip r:embed="rId2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3" name="object 2413"/>
          <p:cNvSpPr/>
          <p:nvPr/>
        </p:nvSpPr>
        <p:spPr>
          <a:xfrm>
            <a:off x="4080433" y="3544392"/>
            <a:ext cx="29171" cy="31775"/>
          </a:xfrm>
          <a:prstGeom prst="rect">
            <a:avLst/>
          </a:prstGeom>
          <a:blipFill>
            <a:blip r:embed="rId2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4" name="object 2414"/>
          <p:cNvSpPr/>
          <p:nvPr/>
        </p:nvSpPr>
        <p:spPr>
          <a:xfrm>
            <a:off x="4056379" y="3622776"/>
            <a:ext cx="33248" cy="36194"/>
          </a:xfrm>
          <a:prstGeom prst="rect">
            <a:avLst/>
          </a:prstGeom>
          <a:blipFill>
            <a:blip r:embed="rId2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5" name="object 2415"/>
          <p:cNvSpPr/>
          <p:nvPr/>
        </p:nvSpPr>
        <p:spPr>
          <a:xfrm>
            <a:off x="4078122" y="3384931"/>
            <a:ext cx="16929" cy="18186"/>
          </a:xfrm>
          <a:prstGeom prst="rect">
            <a:avLst/>
          </a:prstGeom>
          <a:blipFill>
            <a:blip r:embed="rId2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6" name="object 2416"/>
          <p:cNvSpPr/>
          <p:nvPr/>
        </p:nvSpPr>
        <p:spPr>
          <a:xfrm>
            <a:off x="3856659" y="3433318"/>
            <a:ext cx="28155" cy="30454"/>
          </a:xfrm>
          <a:prstGeom prst="rect">
            <a:avLst/>
          </a:prstGeom>
          <a:blipFill>
            <a:blip r:embed="rId2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7" name="object 2417"/>
          <p:cNvSpPr/>
          <p:nvPr/>
        </p:nvSpPr>
        <p:spPr>
          <a:xfrm>
            <a:off x="4291723" y="3457448"/>
            <a:ext cx="24930" cy="26873"/>
          </a:xfrm>
          <a:prstGeom prst="rect">
            <a:avLst/>
          </a:prstGeom>
          <a:blipFill>
            <a:blip r:embed="rId2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8" name="object 2418"/>
          <p:cNvSpPr/>
          <p:nvPr/>
        </p:nvSpPr>
        <p:spPr>
          <a:xfrm>
            <a:off x="4227512" y="3476739"/>
            <a:ext cx="10236" cy="11214"/>
          </a:xfrm>
          <a:custGeom>
            <a:avLst/>
            <a:gdLst/>
            <a:ahLst/>
            <a:cxnLst/>
            <a:rect l="l" t="t" r="r" b="b"/>
            <a:pathLst>
              <a:path w="10236" h="11214">
                <a:moveTo>
                  <a:pt x="7302" y="0"/>
                </a:moveTo>
                <a:lnTo>
                  <a:pt x="4394" y="304"/>
                </a:lnTo>
                <a:lnTo>
                  <a:pt x="1765" y="800"/>
                </a:lnTo>
                <a:lnTo>
                  <a:pt x="0" y="3492"/>
                </a:lnTo>
                <a:lnTo>
                  <a:pt x="165" y="6172"/>
                </a:lnTo>
                <a:lnTo>
                  <a:pt x="584" y="9169"/>
                </a:lnTo>
                <a:lnTo>
                  <a:pt x="2921" y="11214"/>
                </a:lnTo>
                <a:lnTo>
                  <a:pt x="5537" y="10896"/>
                </a:lnTo>
                <a:lnTo>
                  <a:pt x="8305" y="10591"/>
                </a:lnTo>
                <a:lnTo>
                  <a:pt x="10236" y="7899"/>
                </a:lnTo>
                <a:lnTo>
                  <a:pt x="9944" y="5080"/>
                </a:lnTo>
                <a:lnTo>
                  <a:pt x="9486" y="2222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9" name="object 2419"/>
          <p:cNvSpPr/>
          <p:nvPr/>
        </p:nvSpPr>
        <p:spPr>
          <a:xfrm>
            <a:off x="4297095" y="3538068"/>
            <a:ext cx="18084" cy="19596"/>
          </a:xfrm>
          <a:prstGeom prst="rect">
            <a:avLst/>
          </a:prstGeom>
          <a:blipFill>
            <a:blip r:embed="rId2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0" name="object 2420"/>
          <p:cNvSpPr/>
          <p:nvPr/>
        </p:nvSpPr>
        <p:spPr>
          <a:xfrm>
            <a:off x="4325137" y="3708616"/>
            <a:ext cx="29590" cy="32092"/>
          </a:xfrm>
          <a:prstGeom prst="rect">
            <a:avLst/>
          </a:prstGeom>
          <a:blipFill>
            <a:blip r:embed="rId2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1" name="object 2421"/>
          <p:cNvSpPr/>
          <p:nvPr/>
        </p:nvSpPr>
        <p:spPr>
          <a:xfrm>
            <a:off x="4275518" y="3883571"/>
            <a:ext cx="25527" cy="27825"/>
          </a:xfrm>
          <a:prstGeom prst="rect">
            <a:avLst/>
          </a:prstGeom>
          <a:blipFill>
            <a:blip r:embed="rId2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2" name="object 2422"/>
          <p:cNvSpPr/>
          <p:nvPr/>
        </p:nvSpPr>
        <p:spPr>
          <a:xfrm>
            <a:off x="4268520" y="3675558"/>
            <a:ext cx="12661" cy="13919"/>
          </a:xfrm>
          <a:prstGeom prst="rect">
            <a:avLst/>
          </a:prstGeom>
          <a:blipFill>
            <a:blip r:embed="rId2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3" name="object 2423"/>
          <p:cNvSpPr/>
          <p:nvPr/>
        </p:nvSpPr>
        <p:spPr>
          <a:xfrm>
            <a:off x="4169168" y="3580765"/>
            <a:ext cx="29171" cy="31280"/>
          </a:xfrm>
          <a:prstGeom prst="rect">
            <a:avLst/>
          </a:prstGeom>
          <a:blipFill>
            <a:blip r:embed="rId2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4" name="object 2424"/>
          <p:cNvSpPr/>
          <p:nvPr/>
        </p:nvSpPr>
        <p:spPr>
          <a:xfrm>
            <a:off x="4245190" y="3463315"/>
            <a:ext cx="28575" cy="30822"/>
          </a:xfrm>
          <a:prstGeom prst="rect">
            <a:avLst/>
          </a:prstGeom>
          <a:blipFill>
            <a:blip r:embed="rId2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5" name="object 2425"/>
          <p:cNvSpPr/>
          <p:nvPr/>
        </p:nvSpPr>
        <p:spPr>
          <a:xfrm>
            <a:off x="4384243" y="3419538"/>
            <a:ext cx="19494" cy="21323"/>
          </a:xfrm>
          <a:prstGeom prst="rect">
            <a:avLst/>
          </a:prstGeom>
          <a:blipFill>
            <a:blip r:embed="rId2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6" name="object 2426"/>
          <p:cNvSpPr/>
          <p:nvPr/>
        </p:nvSpPr>
        <p:spPr>
          <a:xfrm>
            <a:off x="4441393" y="3513556"/>
            <a:ext cx="15773" cy="17106"/>
          </a:xfrm>
          <a:prstGeom prst="rect">
            <a:avLst/>
          </a:prstGeom>
          <a:blipFill>
            <a:blip r:embed="rId2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7" name="object 2427"/>
          <p:cNvSpPr/>
          <p:nvPr/>
        </p:nvSpPr>
        <p:spPr>
          <a:xfrm>
            <a:off x="4430179" y="3593719"/>
            <a:ext cx="32829" cy="35369"/>
          </a:xfrm>
          <a:prstGeom prst="rect">
            <a:avLst/>
          </a:prstGeom>
          <a:blipFill>
            <a:blip r:embed="rId2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8" name="object 2428"/>
          <p:cNvSpPr/>
          <p:nvPr/>
        </p:nvSpPr>
        <p:spPr>
          <a:xfrm>
            <a:off x="4497006" y="3616134"/>
            <a:ext cx="30924" cy="33693"/>
          </a:xfrm>
          <a:prstGeom prst="rect">
            <a:avLst/>
          </a:prstGeom>
          <a:blipFill>
            <a:blip r:embed="rId2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9" name="object 2429"/>
          <p:cNvSpPr/>
          <p:nvPr/>
        </p:nvSpPr>
        <p:spPr>
          <a:xfrm>
            <a:off x="4603775" y="3746855"/>
            <a:ext cx="12712" cy="13588"/>
          </a:xfrm>
          <a:prstGeom prst="rect">
            <a:avLst/>
          </a:prstGeom>
          <a:blipFill>
            <a:blip r:embed="rId2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0" name="object 2430"/>
          <p:cNvSpPr/>
          <p:nvPr/>
        </p:nvSpPr>
        <p:spPr>
          <a:xfrm>
            <a:off x="4522101" y="3537750"/>
            <a:ext cx="17500" cy="18643"/>
          </a:xfrm>
          <a:prstGeom prst="rect">
            <a:avLst/>
          </a:prstGeom>
          <a:blipFill>
            <a:blip r:embed="rId2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1" name="object 2431"/>
          <p:cNvSpPr/>
          <p:nvPr/>
        </p:nvSpPr>
        <p:spPr>
          <a:xfrm>
            <a:off x="4467961" y="3484004"/>
            <a:ext cx="10375" cy="11239"/>
          </a:xfrm>
          <a:custGeom>
            <a:avLst/>
            <a:gdLst/>
            <a:ahLst/>
            <a:cxnLst/>
            <a:rect l="l" t="t" r="r" b="b"/>
            <a:pathLst>
              <a:path w="10375" h="11239">
                <a:moveTo>
                  <a:pt x="7137" y="0"/>
                </a:moveTo>
                <a:lnTo>
                  <a:pt x="4533" y="317"/>
                </a:lnTo>
                <a:lnTo>
                  <a:pt x="1892" y="825"/>
                </a:lnTo>
                <a:lnTo>
                  <a:pt x="0" y="3505"/>
                </a:lnTo>
                <a:lnTo>
                  <a:pt x="584" y="9182"/>
                </a:lnTo>
                <a:lnTo>
                  <a:pt x="3187" y="11239"/>
                </a:lnTo>
                <a:lnTo>
                  <a:pt x="5714" y="10769"/>
                </a:lnTo>
                <a:lnTo>
                  <a:pt x="8483" y="10464"/>
                </a:lnTo>
                <a:lnTo>
                  <a:pt x="10375" y="8089"/>
                </a:lnTo>
                <a:lnTo>
                  <a:pt x="9893" y="5232"/>
                </a:lnTo>
                <a:lnTo>
                  <a:pt x="9778" y="2235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2" name="object 2432"/>
          <p:cNvSpPr/>
          <p:nvPr/>
        </p:nvSpPr>
        <p:spPr>
          <a:xfrm>
            <a:off x="4492459" y="3399802"/>
            <a:ext cx="31089" cy="33959"/>
          </a:xfrm>
          <a:prstGeom prst="rect">
            <a:avLst/>
          </a:prstGeom>
          <a:blipFill>
            <a:blip r:embed="rId2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3" name="object 2433"/>
          <p:cNvSpPr/>
          <p:nvPr/>
        </p:nvSpPr>
        <p:spPr>
          <a:xfrm>
            <a:off x="4642611" y="3438360"/>
            <a:ext cx="23190" cy="24955"/>
          </a:xfrm>
          <a:prstGeom prst="rect">
            <a:avLst/>
          </a:prstGeom>
          <a:blipFill>
            <a:blip r:embed="rId2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4" name="object 2434"/>
          <p:cNvSpPr/>
          <p:nvPr/>
        </p:nvSpPr>
        <p:spPr>
          <a:xfrm>
            <a:off x="4696586" y="3467913"/>
            <a:ext cx="18249" cy="19596"/>
          </a:xfrm>
          <a:prstGeom prst="rect">
            <a:avLst/>
          </a:prstGeom>
          <a:blipFill>
            <a:blip r:embed="rId2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5" name="object 2435"/>
          <p:cNvSpPr/>
          <p:nvPr/>
        </p:nvSpPr>
        <p:spPr>
          <a:xfrm>
            <a:off x="4753622" y="3625494"/>
            <a:ext cx="29451" cy="31737"/>
          </a:xfrm>
          <a:prstGeom prst="rect">
            <a:avLst/>
          </a:prstGeom>
          <a:blipFill>
            <a:blip r:embed="rId2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6" name="object 2436"/>
          <p:cNvSpPr/>
          <p:nvPr/>
        </p:nvSpPr>
        <p:spPr>
          <a:xfrm>
            <a:off x="4893983" y="3563341"/>
            <a:ext cx="20129" cy="21831"/>
          </a:xfrm>
          <a:prstGeom prst="rect">
            <a:avLst/>
          </a:prstGeom>
          <a:blipFill>
            <a:blip r:embed="rId2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7" name="object 2437"/>
          <p:cNvSpPr/>
          <p:nvPr/>
        </p:nvSpPr>
        <p:spPr>
          <a:xfrm>
            <a:off x="4873561" y="3543617"/>
            <a:ext cx="6680" cy="7264"/>
          </a:xfrm>
          <a:prstGeom prst="rect">
            <a:avLst/>
          </a:prstGeom>
          <a:blipFill>
            <a:blip r:embed="rId2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8" name="object 2438"/>
          <p:cNvSpPr/>
          <p:nvPr/>
        </p:nvSpPr>
        <p:spPr>
          <a:xfrm>
            <a:off x="5010556" y="3384931"/>
            <a:ext cx="9334" cy="10096"/>
          </a:xfrm>
          <a:prstGeom prst="rect">
            <a:avLst/>
          </a:prstGeom>
          <a:blipFill>
            <a:blip r:embed="rId2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9" name="object 2439"/>
          <p:cNvSpPr/>
          <p:nvPr/>
        </p:nvSpPr>
        <p:spPr>
          <a:xfrm>
            <a:off x="4999024" y="3439135"/>
            <a:ext cx="20866" cy="22593"/>
          </a:xfrm>
          <a:prstGeom prst="rect">
            <a:avLst/>
          </a:prstGeom>
          <a:blipFill>
            <a:blip r:embed="rId2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0" name="object 2440"/>
          <p:cNvSpPr/>
          <p:nvPr/>
        </p:nvSpPr>
        <p:spPr>
          <a:xfrm>
            <a:off x="4960658" y="3327095"/>
            <a:ext cx="12090" cy="13093"/>
          </a:xfrm>
          <a:prstGeom prst="rect">
            <a:avLst/>
          </a:prstGeom>
          <a:blipFill>
            <a:blip r:embed="rId2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1" name="object 2441"/>
          <p:cNvSpPr/>
          <p:nvPr/>
        </p:nvSpPr>
        <p:spPr>
          <a:xfrm>
            <a:off x="4785004" y="3481184"/>
            <a:ext cx="13576" cy="14693"/>
          </a:xfrm>
          <a:prstGeom prst="rect">
            <a:avLst/>
          </a:prstGeom>
          <a:blipFill>
            <a:blip r:embed="rId2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2" name="object 2442"/>
          <p:cNvSpPr/>
          <p:nvPr/>
        </p:nvSpPr>
        <p:spPr>
          <a:xfrm>
            <a:off x="5006340" y="3429038"/>
            <a:ext cx="8724" cy="9321"/>
          </a:xfrm>
          <a:prstGeom prst="rect">
            <a:avLst/>
          </a:prstGeom>
          <a:blipFill>
            <a:blip r:embed="rId2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3" name="object 2443"/>
          <p:cNvSpPr/>
          <p:nvPr/>
        </p:nvSpPr>
        <p:spPr>
          <a:xfrm>
            <a:off x="5198173" y="3482594"/>
            <a:ext cx="6438" cy="6959"/>
          </a:xfrm>
          <a:custGeom>
            <a:avLst/>
            <a:gdLst/>
            <a:ahLst/>
            <a:cxnLst/>
            <a:rect l="l" t="t" r="r" b="b"/>
            <a:pathLst>
              <a:path w="6438" h="6959">
                <a:moveTo>
                  <a:pt x="4368" y="0"/>
                </a:moveTo>
                <a:lnTo>
                  <a:pt x="2908" y="190"/>
                </a:lnTo>
                <a:lnTo>
                  <a:pt x="1181" y="317"/>
                </a:lnTo>
                <a:lnTo>
                  <a:pt x="0" y="2044"/>
                </a:lnTo>
                <a:lnTo>
                  <a:pt x="126" y="3822"/>
                </a:lnTo>
                <a:lnTo>
                  <a:pt x="431" y="5549"/>
                </a:lnTo>
                <a:lnTo>
                  <a:pt x="1892" y="6959"/>
                </a:lnTo>
                <a:lnTo>
                  <a:pt x="5245" y="6642"/>
                </a:lnTo>
                <a:lnTo>
                  <a:pt x="6438" y="4914"/>
                </a:lnTo>
                <a:lnTo>
                  <a:pt x="6134" y="2997"/>
                </a:lnTo>
                <a:lnTo>
                  <a:pt x="6134" y="128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4" name="object 2444"/>
          <p:cNvSpPr/>
          <p:nvPr/>
        </p:nvSpPr>
        <p:spPr>
          <a:xfrm>
            <a:off x="5191886" y="3523526"/>
            <a:ext cx="16484" cy="17729"/>
          </a:xfrm>
          <a:prstGeom prst="rect">
            <a:avLst/>
          </a:prstGeom>
          <a:blipFill>
            <a:blip r:embed="rId2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5" name="object 2445"/>
          <p:cNvSpPr/>
          <p:nvPr/>
        </p:nvSpPr>
        <p:spPr>
          <a:xfrm>
            <a:off x="5187213" y="3605403"/>
            <a:ext cx="25819" cy="28143"/>
          </a:xfrm>
          <a:prstGeom prst="rect">
            <a:avLst/>
          </a:prstGeom>
          <a:blipFill>
            <a:blip r:embed="rId2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6" name="object 2446"/>
          <p:cNvSpPr/>
          <p:nvPr/>
        </p:nvSpPr>
        <p:spPr>
          <a:xfrm>
            <a:off x="5085105" y="3838067"/>
            <a:ext cx="16802" cy="18326"/>
          </a:xfrm>
          <a:prstGeom prst="rect">
            <a:avLst/>
          </a:prstGeom>
          <a:blipFill>
            <a:blip r:embed="rId2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7" name="object 2447"/>
          <p:cNvSpPr/>
          <p:nvPr/>
        </p:nvSpPr>
        <p:spPr>
          <a:xfrm>
            <a:off x="4702111" y="3850564"/>
            <a:ext cx="21031" cy="22593"/>
          </a:xfrm>
          <a:prstGeom prst="rect">
            <a:avLst/>
          </a:prstGeom>
          <a:blipFill>
            <a:blip r:embed="rId2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8" name="object 2448"/>
          <p:cNvSpPr/>
          <p:nvPr/>
        </p:nvSpPr>
        <p:spPr>
          <a:xfrm>
            <a:off x="4421123" y="3794150"/>
            <a:ext cx="4648" cy="5029"/>
          </a:xfrm>
          <a:custGeom>
            <a:avLst/>
            <a:gdLst/>
            <a:ahLst/>
            <a:cxnLst/>
            <a:rect l="l" t="t" r="r" b="b"/>
            <a:pathLst>
              <a:path w="4648" h="5029">
                <a:moveTo>
                  <a:pt x="3352" y="0"/>
                </a:moveTo>
                <a:lnTo>
                  <a:pt x="2057" y="127"/>
                </a:lnTo>
                <a:lnTo>
                  <a:pt x="711" y="444"/>
                </a:lnTo>
                <a:lnTo>
                  <a:pt x="0" y="1397"/>
                </a:lnTo>
                <a:lnTo>
                  <a:pt x="88" y="3441"/>
                </a:lnTo>
                <a:lnTo>
                  <a:pt x="177" y="4089"/>
                </a:lnTo>
                <a:lnTo>
                  <a:pt x="1460" y="5029"/>
                </a:lnTo>
                <a:lnTo>
                  <a:pt x="2654" y="4851"/>
                </a:lnTo>
                <a:lnTo>
                  <a:pt x="3771" y="4851"/>
                </a:lnTo>
                <a:lnTo>
                  <a:pt x="4648" y="3441"/>
                </a:lnTo>
                <a:lnTo>
                  <a:pt x="4546" y="2171"/>
                </a:lnTo>
                <a:lnTo>
                  <a:pt x="4368" y="901"/>
                </a:lnTo>
                <a:lnTo>
                  <a:pt x="33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9" name="object 2449"/>
          <p:cNvSpPr/>
          <p:nvPr/>
        </p:nvSpPr>
        <p:spPr>
          <a:xfrm>
            <a:off x="4016667" y="3755860"/>
            <a:ext cx="17500" cy="18821"/>
          </a:xfrm>
          <a:prstGeom prst="rect">
            <a:avLst/>
          </a:prstGeom>
          <a:blipFill>
            <a:blip r:embed="rId2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0" name="object 2450"/>
          <p:cNvSpPr/>
          <p:nvPr/>
        </p:nvSpPr>
        <p:spPr>
          <a:xfrm>
            <a:off x="4004995" y="3892448"/>
            <a:ext cx="14325" cy="15455"/>
          </a:xfrm>
          <a:prstGeom prst="rect">
            <a:avLst/>
          </a:prstGeom>
          <a:blipFill>
            <a:blip r:embed="rId2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1" name="object 2451"/>
          <p:cNvSpPr/>
          <p:nvPr/>
        </p:nvSpPr>
        <p:spPr>
          <a:xfrm>
            <a:off x="3851528" y="3904767"/>
            <a:ext cx="7594" cy="8229"/>
          </a:xfrm>
          <a:custGeom>
            <a:avLst/>
            <a:gdLst/>
            <a:ahLst/>
            <a:cxnLst/>
            <a:rect l="l" t="t" r="r" b="b"/>
            <a:pathLst>
              <a:path w="7594" h="8229">
                <a:moveTo>
                  <a:pt x="5410" y="0"/>
                </a:moveTo>
                <a:lnTo>
                  <a:pt x="3530" y="317"/>
                </a:lnTo>
                <a:lnTo>
                  <a:pt x="1346" y="457"/>
                </a:lnTo>
                <a:lnTo>
                  <a:pt x="0" y="2501"/>
                </a:lnTo>
                <a:lnTo>
                  <a:pt x="165" y="4584"/>
                </a:lnTo>
                <a:lnTo>
                  <a:pt x="457" y="6769"/>
                </a:lnTo>
                <a:lnTo>
                  <a:pt x="2184" y="8229"/>
                </a:lnTo>
                <a:lnTo>
                  <a:pt x="4394" y="8039"/>
                </a:lnTo>
                <a:lnTo>
                  <a:pt x="6134" y="7912"/>
                </a:lnTo>
                <a:lnTo>
                  <a:pt x="7594" y="5816"/>
                </a:lnTo>
                <a:lnTo>
                  <a:pt x="7467" y="3771"/>
                </a:lnTo>
                <a:lnTo>
                  <a:pt x="7188" y="1600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2" name="object 2452"/>
          <p:cNvSpPr/>
          <p:nvPr/>
        </p:nvSpPr>
        <p:spPr>
          <a:xfrm>
            <a:off x="3825709" y="3688689"/>
            <a:ext cx="21577" cy="23380"/>
          </a:xfrm>
          <a:prstGeom prst="rect">
            <a:avLst/>
          </a:prstGeom>
          <a:blipFill>
            <a:blip r:embed="rId2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3" name="object 2453"/>
          <p:cNvSpPr/>
          <p:nvPr/>
        </p:nvSpPr>
        <p:spPr>
          <a:xfrm>
            <a:off x="3852113" y="3500780"/>
            <a:ext cx="6299" cy="6781"/>
          </a:xfrm>
          <a:custGeom>
            <a:avLst/>
            <a:gdLst/>
            <a:ahLst/>
            <a:cxnLst/>
            <a:rect l="l" t="t" r="r" b="b"/>
            <a:pathLst>
              <a:path w="6299" h="6781">
                <a:moveTo>
                  <a:pt x="4368" y="0"/>
                </a:moveTo>
                <a:lnTo>
                  <a:pt x="1168" y="317"/>
                </a:lnTo>
                <a:lnTo>
                  <a:pt x="0" y="1904"/>
                </a:lnTo>
                <a:lnTo>
                  <a:pt x="292" y="3644"/>
                </a:lnTo>
                <a:lnTo>
                  <a:pt x="469" y="5549"/>
                </a:lnTo>
                <a:lnTo>
                  <a:pt x="1892" y="6781"/>
                </a:lnTo>
                <a:lnTo>
                  <a:pt x="3657" y="6464"/>
                </a:lnTo>
                <a:lnTo>
                  <a:pt x="5245" y="6464"/>
                </a:lnTo>
                <a:lnTo>
                  <a:pt x="6299" y="4724"/>
                </a:lnTo>
                <a:lnTo>
                  <a:pt x="6299" y="2997"/>
                </a:lnTo>
                <a:lnTo>
                  <a:pt x="6007" y="128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4" name="object 2454"/>
          <p:cNvSpPr/>
          <p:nvPr/>
        </p:nvSpPr>
        <p:spPr>
          <a:xfrm>
            <a:off x="3962006" y="3512464"/>
            <a:ext cx="7835" cy="8369"/>
          </a:xfrm>
          <a:custGeom>
            <a:avLst/>
            <a:gdLst/>
            <a:ahLst/>
            <a:cxnLst/>
            <a:rect l="l" t="t" r="r" b="b"/>
            <a:pathLst>
              <a:path w="7835" h="8369">
                <a:moveTo>
                  <a:pt x="5511" y="0"/>
                </a:moveTo>
                <a:lnTo>
                  <a:pt x="3454" y="177"/>
                </a:lnTo>
                <a:lnTo>
                  <a:pt x="1397" y="317"/>
                </a:lnTo>
                <a:lnTo>
                  <a:pt x="0" y="2374"/>
                </a:lnTo>
                <a:lnTo>
                  <a:pt x="114" y="4597"/>
                </a:lnTo>
                <a:lnTo>
                  <a:pt x="584" y="6832"/>
                </a:lnTo>
                <a:lnTo>
                  <a:pt x="2298" y="8369"/>
                </a:lnTo>
                <a:lnTo>
                  <a:pt x="4356" y="8051"/>
                </a:lnTo>
                <a:lnTo>
                  <a:pt x="6261" y="7912"/>
                </a:lnTo>
                <a:lnTo>
                  <a:pt x="7835" y="5867"/>
                </a:lnTo>
                <a:lnTo>
                  <a:pt x="7721" y="3644"/>
                </a:lnTo>
                <a:lnTo>
                  <a:pt x="7238" y="1409"/>
                </a:lnTo>
                <a:lnTo>
                  <a:pt x="55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5" name="object 2455"/>
          <p:cNvSpPr/>
          <p:nvPr/>
        </p:nvSpPr>
        <p:spPr>
          <a:xfrm>
            <a:off x="4350359" y="3597808"/>
            <a:ext cx="15011" cy="16141"/>
          </a:xfrm>
          <a:prstGeom prst="rect">
            <a:avLst/>
          </a:prstGeom>
          <a:blipFill>
            <a:blip r:embed="rId2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6" name="object 2456"/>
          <p:cNvSpPr/>
          <p:nvPr/>
        </p:nvSpPr>
        <p:spPr>
          <a:xfrm>
            <a:off x="4440974" y="3375926"/>
            <a:ext cx="18211" cy="19735"/>
          </a:xfrm>
          <a:prstGeom prst="rect">
            <a:avLst/>
          </a:prstGeom>
          <a:blipFill>
            <a:blip r:embed="rId2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7" name="object 2457"/>
          <p:cNvSpPr/>
          <p:nvPr/>
        </p:nvSpPr>
        <p:spPr>
          <a:xfrm>
            <a:off x="4481969" y="3784638"/>
            <a:ext cx="22758" cy="24511"/>
          </a:xfrm>
          <a:prstGeom prst="rect">
            <a:avLst/>
          </a:prstGeom>
          <a:blipFill>
            <a:blip r:embed="rId2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8" name="object 2458"/>
          <p:cNvSpPr/>
          <p:nvPr/>
        </p:nvSpPr>
        <p:spPr>
          <a:xfrm>
            <a:off x="4466488" y="3783368"/>
            <a:ext cx="22923" cy="24637"/>
          </a:xfrm>
          <a:prstGeom prst="rect">
            <a:avLst/>
          </a:prstGeom>
          <a:blipFill>
            <a:blip r:embed="rId2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9" name="object 2459"/>
          <p:cNvSpPr/>
          <p:nvPr/>
        </p:nvSpPr>
        <p:spPr>
          <a:xfrm>
            <a:off x="4535779" y="3817188"/>
            <a:ext cx="18402" cy="19913"/>
          </a:xfrm>
          <a:prstGeom prst="rect">
            <a:avLst/>
          </a:prstGeom>
          <a:blipFill>
            <a:blip r:embed="rId2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0" name="object 2460"/>
          <p:cNvSpPr/>
          <p:nvPr/>
        </p:nvSpPr>
        <p:spPr>
          <a:xfrm>
            <a:off x="4836058" y="3745446"/>
            <a:ext cx="9055" cy="9461"/>
          </a:xfrm>
          <a:custGeom>
            <a:avLst/>
            <a:gdLst/>
            <a:ahLst/>
            <a:cxnLst/>
            <a:rect l="l" t="t" r="r" b="b"/>
            <a:pathLst>
              <a:path w="9055" h="9461">
                <a:moveTo>
                  <a:pt x="6413" y="0"/>
                </a:moveTo>
                <a:lnTo>
                  <a:pt x="3949" y="317"/>
                </a:lnTo>
                <a:lnTo>
                  <a:pt x="1752" y="457"/>
                </a:lnTo>
                <a:lnTo>
                  <a:pt x="0" y="2679"/>
                </a:lnTo>
                <a:lnTo>
                  <a:pt x="177" y="5359"/>
                </a:lnTo>
                <a:lnTo>
                  <a:pt x="444" y="7912"/>
                </a:lnTo>
                <a:lnTo>
                  <a:pt x="2463" y="9461"/>
                </a:lnTo>
                <a:lnTo>
                  <a:pt x="4953" y="9321"/>
                </a:lnTo>
                <a:lnTo>
                  <a:pt x="7137" y="9004"/>
                </a:lnTo>
                <a:lnTo>
                  <a:pt x="9055" y="6959"/>
                </a:lnTo>
                <a:lnTo>
                  <a:pt x="8470" y="1727"/>
                </a:lnTo>
                <a:lnTo>
                  <a:pt x="64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1" name="object 2461"/>
          <p:cNvSpPr/>
          <p:nvPr/>
        </p:nvSpPr>
        <p:spPr>
          <a:xfrm>
            <a:off x="4759731" y="3516554"/>
            <a:ext cx="10502" cy="11417"/>
          </a:xfrm>
          <a:custGeom>
            <a:avLst/>
            <a:gdLst/>
            <a:ahLst/>
            <a:cxnLst/>
            <a:rect l="l" t="t" r="r" b="b"/>
            <a:pathLst>
              <a:path w="10502" h="11417">
                <a:moveTo>
                  <a:pt x="7442" y="0"/>
                </a:moveTo>
                <a:lnTo>
                  <a:pt x="2057" y="647"/>
                </a:lnTo>
                <a:lnTo>
                  <a:pt x="0" y="3187"/>
                </a:lnTo>
                <a:lnTo>
                  <a:pt x="177" y="6184"/>
                </a:lnTo>
                <a:lnTo>
                  <a:pt x="596" y="9194"/>
                </a:lnTo>
                <a:lnTo>
                  <a:pt x="3073" y="11417"/>
                </a:lnTo>
                <a:lnTo>
                  <a:pt x="5842" y="10922"/>
                </a:lnTo>
                <a:lnTo>
                  <a:pt x="8610" y="10604"/>
                </a:lnTo>
                <a:lnTo>
                  <a:pt x="10502" y="8089"/>
                </a:lnTo>
                <a:lnTo>
                  <a:pt x="10248" y="5105"/>
                </a:lnTo>
                <a:lnTo>
                  <a:pt x="9944" y="2095"/>
                </a:lnTo>
                <a:lnTo>
                  <a:pt x="74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2" name="object 2462"/>
          <p:cNvSpPr/>
          <p:nvPr/>
        </p:nvSpPr>
        <p:spPr>
          <a:xfrm>
            <a:off x="4736985" y="3447491"/>
            <a:ext cx="4546" cy="5232"/>
          </a:xfrm>
          <a:custGeom>
            <a:avLst/>
            <a:gdLst/>
            <a:ahLst/>
            <a:cxnLst/>
            <a:rect l="l" t="t" r="r" b="b"/>
            <a:pathLst>
              <a:path w="4546" h="5232">
                <a:moveTo>
                  <a:pt x="3073" y="0"/>
                </a:moveTo>
                <a:lnTo>
                  <a:pt x="1905" y="190"/>
                </a:lnTo>
                <a:lnTo>
                  <a:pt x="723" y="508"/>
                </a:lnTo>
                <a:lnTo>
                  <a:pt x="0" y="1460"/>
                </a:lnTo>
                <a:lnTo>
                  <a:pt x="0" y="4140"/>
                </a:lnTo>
                <a:lnTo>
                  <a:pt x="1193" y="5232"/>
                </a:lnTo>
                <a:lnTo>
                  <a:pt x="2489" y="4914"/>
                </a:lnTo>
                <a:lnTo>
                  <a:pt x="3670" y="4914"/>
                </a:lnTo>
                <a:lnTo>
                  <a:pt x="4546" y="3632"/>
                </a:lnTo>
                <a:lnTo>
                  <a:pt x="4381" y="2412"/>
                </a:lnTo>
                <a:lnTo>
                  <a:pt x="4241" y="952"/>
                </a:lnTo>
                <a:lnTo>
                  <a:pt x="3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3" name="object 2463"/>
          <p:cNvSpPr/>
          <p:nvPr/>
        </p:nvSpPr>
        <p:spPr>
          <a:xfrm>
            <a:off x="4888141" y="3646513"/>
            <a:ext cx="5118" cy="5676"/>
          </a:xfrm>
          <a:custGeom>
            <a:avLst/>
            <a:gdLst/>
            <a:ahLst/>
            <a:cxnLst/>
            <a:rect l="l" t="t" r="r" b="b"/>
            <a:pathLst>
              <a:path w="5118" h="5676">
                <a:moveTo>
                  <a:pt x="3517" y="0"/>
                </a:moveTo>
                <a:lnTo>
                  <a:pt x="2336" y="127"/>
                </a:lnTo>
                <a:lnTo>
                  <a:pt x="1041" y="444"/>
                </a:lnTo>
                <a:lnTo>
                  <a:pt x="0" y="1714"/>
                </a:lnTo>
                <a:lnTo>
                  <a:pt x="74" y="3949"/>
                </a:lnTo>
                <a:lnTo>
                  <a:pt x="165" y="4724"/>
                </a:lnTo>
                <a:lnTo>
                  <a:pt x="1460" y="5676"/>
                </a:lnTo>
                <a:lnTo>
                  <a:pt x="2755" y="5486"/>
                </a:lnTo>
                <a:lnTo>
                  <a:pt x="3937" y="5359"/>
                </a:lnTo>
                <a:lnTo>
                  <a:pt x="5118" y="3949"/>
                </a:lnTo>
                <a:lnTo>
                  <a:pt x="4813" y="2489"/>
                </a:lnTo>
                <a:lnTo>
                  <a:pt x="4648" y="1270"/>
                </a:lnTo>
                <a:lnTo>
                  <a:pt x="351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4" name="object 2464"/>
          <p:cNvSpPr/>
          <p:nvPr/>
        </p:nvSpPr>
        <p:spPr>
          <a:xfrm>
            <a:off x="4959184" y="3726485"/>
            <a:ext cx="7607" cy="8369"/>
          </a:xfrm>
          <a:custGeom>
            <a:avLst/>
            <a:gdLst/>
            <a:ahLst/>
            <a:cxnLst/>
            <a:rect l="l" t="t" r="r" b="b"/>
            <a:pathLst>
              <a:path w="7607" h="8369">
                <a:moveTo>
                  <a:pt x="5130" y="0"/>
                </a:moveTo>
                <a:lnTo>
                  <a:pt x="3200" y="139"/>
                </a:lnTo>
                <a:lnTo>
                  <a:pt x="1181" y="635"/>
                </a:lnTo>
                <a:lnTo>
                  <a:pt x="0" y="2501"/>
                </a:lnTo>
                <a:lnTo>
                  <a:pt x="177" y="4597"/>
                </a:lnTo>
                <a:lnTo>
                  <a:pt x="317" y="6959"/>
                </a:lnTo>
                <a:lnTo>
                  <a:pt x="2197" y="8369"/>
                </a:lnTo>
                <a:lnTo>
                  <a:pt x="4254" y="8039"/>
                </a:lnTo>
                <a:lnTo>
                  <a:pt x="6007" y="7912"/>
                </a:lnTo>
                <a:lnTo>
                  <a:pt x="7607" y="6007"/>
                </a:lnTo>
                <a:lnTo>
                  <a:pt x="7023" y="1600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5" name="object 2465"/>
          <p:cNvSpPr/>
          <p:nvPr/>
        </p:nvSpPr>
        <p:spPr>
          <a:xfrm>
            <a:off x="5008498" y="3744493"/>
            <a:ext cx="17094" cy="18503"/>
          </a:xfrm>
          <a:prstGeom prst="rect">
            <a:avLst/>
          </a:prstGeom>
          <a:blipFill>
            <a:blip r:embed="rId2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6" name="object 2466"/>
          <p:cNvSpPr/>
          <p:nvPr/>
        </p:nvSpPr>
        <p:spPr>
          <a:xfrm>
            <a:off x="5203901" y="3804374"/>
            <a:ext cx="15125" cy="16598"/>
          </a:xfrm>
          <a:prstGeom prst="rect">
            <a:avLst/>
          </a:prstGeom>
          <a:blipFill>
            <a:blip r:embed="rId2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7" name="object 2467"/>
          <p:cNvSpPr/>
          <p:nvPr/>
        </p:nvSpPr>
        <p:spPr>
          <a:xfrm>
            <a:off x="5361851" y="3742906"/>
            <a:ext cx="13868" cy="15036"/>
          </a:xfrm>
          <a:prstGeom prst="rect">
            <a:avLst/>
          </a:prstGeom>
          <a:blipFill>
            <a:blip r:embed="rId2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8" name="object 2468"/>
          <p:cNvSpPr/>
          <p:nvPr/>
        </p:nvSpPr>
        <p:spPr>
          <a:xfrm>
            <a:off x="5455373" y="3567493"/>
            <a:ext cx="21615" cy="23037"/>
          </a:xfrm>
          <a:prstGeom prst="rect">
            <a:avLst/>
          </a:prstGeom>
          <a:blipFill>
            <a:blip r:embed="rId2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9" name="object 2469"/>
          <p:cNvSpPr/>
          <p:nvPr/>
        </p:nvSpPr>
        <p:spPr>
          <a:xfrm>
            <a:off x="5309361" y="3304184"/>
            <a:ext cx="28155" cy="30645"/>
          </a:xfrm>
          <a:prstGeom prst="rect">
            <a:avLst/>
          </a:prstGeom>
          <a:blipFill>
            <a:blip r:embed="rId2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0" name="object 2470"/>
          <p:cNvSpPr/>
          <p:nvPr/>
        </p:nvSpPr>
        <p:spPr>
          <a:xfrm>
            <a:off x="5476405" y="3269539"/>
            <a:ext cx="19977" cy="21691"/>
          </a:xfrm>
          <a:prstGeom prst="rect">
            <a:avLst/>
          </a:prstGeom>
          <a:blipFill>
            <a:blip r:embed="rId2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1" name="object 2471"/>
          <p:cNvSpPr/>
          <p:nvPr/>
        </p:nvSpPr>
        <p:spPr>
          <a:xfrm>
            <a:off x="5539143" y="3419856"/>
            <a:ext cx="16916" cy="18186"/>
          </a:xfrm>
          <a:prstGeom prst="rect">
            <a:avLst/>
          </a:prstGeom>
          <a:blipFill>
            <a:blip r:embed="rId2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2" name="object 2472"/>
          <p:cNvSpPr/>
          <p:nvPr/>
        </p:nvSpPr>
        <p:spPr>
          <a:xfrm>
            <a:off x="5602313" y="3715893"/>
            <a:ext cx="5829" cy="6311"/>
          </a:xfrm>
          <a:custGeom>
            <a:avLst/>
            <a:gdLst/>
            <a:ahLst/>
            <a:cxnLst/>
            <a:rect l="l" t="t" r="r" b="b"/>
            <a:pathLst>
              <a:path w="5829" h="6311">
                <a:moveTo>
                  <a:pt x="4368" y="0"/>
                </a:moveTo>
                <a:lnTo>
                  <a:pt x="2781" y="126"/>
                </a:lnTo>
                <a:lnTo>
                  <a:pt x="1015" y="457"/>
                </a:lnTo>
                <a:lnTo>
                  <a:pt x="0" y="1904"/>
                </a:lnTo>
                <a:lnTo>
                  <a:pt x="139" y="3454"/>
                </a:lnTo>
                <a:lnTo>
                  <a:pt x="419" y="5232"/>
                </a:lnTo>
                <a:lnTo>
                  <a:pt x="1727" y="6311"/>
                </a:lnTo>
                <a:lnTo>
                  <a:pt x="3200" y="6134"/>
                </a:lnTo>
                <a:lnTo>
                  <a:pt x="4965" y="6007"/>
                </a:lnTo>
                <a:lnTo>
                  <a:pt x="5829" y="4584"/>
                </a:lnTo>
                <a:lnTo>
                  <a:pt x="5829" y="2679"/>
                </a:lnTo>
                <a:lnTo>
                  <a:pt x="5537" y="109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3" name="object 2473"/>
          <p:cNvSpPr/>
          <p:nvPr/>
        </p:nvSpPr>
        <p:spPr>
          <a:xfrm>
            <a:off x="5621426" y="3741179"/>
            <a:ext cx="23787" cy="25590"/>
          </a:xfrm>
          <a:prstGeom prst="rect">
            <a:avLst/>
          </a:prstGeom>
          <a:blipFill>
            <a:blip r:embed="rId2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4" name="object 2474"/>
          <p:cNvSpPr/>
          <p:nvPr/>
        </p:nvSpPr>
        <p:spPr>
          <a:xfrm>
            <a:off x="5694248" y="3926726"/>
            <a:ext cx="12661" cy="13919"/>
          </a:xfrm>
          <a:prstGeom prst="rect">
            <a:avLst/>
          </a:prstGeom>
          <a:blipFill>
            <a:blip r:embed="rId2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5" name="object 2475"/>
          <p:cNvSpPr/>
          <p:nvPr/>
        </p:nvSpPr>
        <p:spPr>
          <a:xfrm>
            <a:off x="5328742" y="3790010"/>
            <a:ext cx="17386" cy="18821"/>
          </a:xfrm>
          <a:prstGeom prst="rect">
            <a:avLst/>
          </a:prstGeom>
          <a:blipFill>
            <a:blip r:embed="rId2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6" name="object 2476"/>
          <p:cNvSpPr/>
          <p:nvPr/>
        </p:nvSpPr>
        <p:spPr>
          <a:xfrm>
            <a:off x="5143017" y="3650285"/>
            <a:ext cx="6146" cy="6489"/>
          </a:xfrm>
          <a:custGeom>
            <a:avLst/>
            <a:gdLst/>
            <a:ahLst/>
            <a:cxnLst/>
            <a:rect l="l" t="t" r="r" b="b"/>
            <a:pathLst>
              <a:path w="6146" h="6489">
                <a:moveTo>
                  <a:pt x="4368" y="0"/>
                </a:moveTo>
                <a:lnTo>
                  <a:pt x="2603" y="177"/>
                </a:lnTo>
                <a:lnTo>
                  <a:pt x="1015" y="304"/>
                </a:lnTo>
                <a:lnTo>
                  <a:pt x="0" y="1904"/>
                </a:lnTo>
                <a:lnTo>
                  <a:pt x="304" y="3632"/>
                </a:lnTo>
                <a:lnTo>
                  <a:pt x="419" y="5359"/>
                </a:lnTo>
                <a:lnTo>
                  <a:pt x="1879" y="6489"/>
                </a:lnTo>
                <a:lnTo>
                  <a:pt x="3492" y="6324"/>
                </a:lnTo>
                <a:lnTo>
                  <a:pt x="5130" y="6324"/>
                </a:lnTo>
                <a:lnTo>
                  <a:pt x="6146" y="4584"/>
                </a:lnTo>
                <a:lnTo>
                  <a:pt x="5842" y="1130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7" name="object 2477"/>
          <p:cNvSpPr/>
          <p:nvPr/>
        </p:nvSpPr>
        <p:spPr>
          <a:xfrm>
            <a:off x="4985296" y="3447364"/>
            <a:ext cx="5841" cy="6121"/>
          </a:xfrm>
          <a:custGeom>
            <a:avLst/>
            <a:gdLst/>
            <a:ahLst/>
            <a:cxnLst/>
            <a:rect l="l" t="t" r="r" b="b"/>
            <a:pathLst>
              <a:path w="5841" h="6121">
                <a:moveTo>
                  <a:pt x="4114" y="0"/>
                </a:moveTo>
                <a:lnTo>
                  <a:pt x="2654" y="126"/>
                </a:lnTo>
                <a:lnTo>
                  <a:pt x="1054" y="317"/>
                </a:lnTo>
                <a:lnTo>
                  <a:pt x="0" y="1727"/>
                </a:lnTo>
                <a:lnTo>
                  <a:pt x="177" y="3454"/>
                </a:lnTo>
                <a:lnTo>
                  <a:pt x="292" y="5219"/>
                </a:lnTo>
                <a:lnTo>
                  <a:pt x="1600" y="6121"/>
                </a:lnTo>
                <a:lnTo>
                  <a:pt x="3060" y="6121"/>
                </a:lnTo>
                <a:lnTo>
                  <a:pt x="4699" y="5994"/>
                </a:lnTo>
                <a:lnTo>
                  <a:pt x="5841" y="4584"/>
                </a:lnTo>
                <a:lnTo>
                  <a:pt x="5648" y="3454"/>
                </a:lnTo>
                <a:lnTo>
                  <a:pt x="5537" y="1270"/>
                </a:lnTo>
                <a:lnTo>
                  <a:pt x="41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8" name="object 2478"/>
          <p:cNvSpPr/>
          <p:nvPr/>
        </p:nvSpPr>
        <p:spPr>
          <a:xfrm>
            <a:off x="4969560" y="3331959"/>
            <a:ext cx="13855" cy="15049"/>
          </a:xfrm>
          <a:prstGeom prst="rect">
            <a:avLst/>
          </a:prstGeom>
          <a:blipFill>
            <a:blip r:embed="rId2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9" name="object 2479"/>
          <p:cNvSpPr/>
          <p:nvPr/>
        </p:nvSpPr>
        <p:spPr>
          <a:xfrm>
            <a:off x="4689741" y="3260395"/>
            <a:ext cx="25514" cy="27457"/>
          </a:xfrm>
          <a:prstGeom prst="rect">
            <a:avLst/>
          </a:prstGeom>
          <a:blipFill>
            <a:blip r:embed="rId2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0" name="object 2480"/>
          <p:cNvSpPr/>
          <p:nvPr/>
        </p:nvSpPr>
        <p:spPr>
          <a:xfrm>
            <a:off x="4526178" y="3367697"/>
            <a:ext cx="22440" cy="24320"/>
          </a:xfrm>
          <a:prstGeom prst="rect">
            <a:avLst/>
          </a:prstGeom>
          <a:blipFill>
            <a:blip r:embed="rId2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1" name="object 2481"/>
          <p:cNvSpPr/>
          <p:nvPr/>
        </p:nvSpPr>
        <p:spPr>
          <a:xfrm>
            <a:off x="4092993" y="3419081"/>
            <a:ext cx="25844" cy="27965"/>
          </a:xfrm>
          <a:prstGeom prst="rect">
            <a:avLst/>
          </a:prstGeom>
          <a:blipFill>
            <a:blip r:embed="rId2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2" name="object 2482"/>
          <p:cNvSpPr/>
          <p:nvPr/>
        </p:nvSpPr>
        <p:spPr>
          <a:xfrm>
            <a:off x="4032593" y="3437725"/>
            <a:ext cx="9194" cy="10083"/>
          </a:xfrm>
          <a:custGeom>
            <a:avLst/>
            <a:gdLst/>
            <a:ahLst/>
            <a:cxnLst/>
            <a:rect l="l" t="t" r="r" b="b"/>
            <a:pathLst>
              <a:path w="9194" h="10083">
                <a:moveTo>
                  <a:pt x="6591" y="0"/>
                </a:moveTo>
                <a:lnTo>
                  <a:pt x="4063" y="317"/>
                </a:lnTo>
                <a:lnTo>
                  <a:pt x="1752" y="635"/>
                </a:lnTo>
                <a:lnTo>
                  <a:pt x="0" y="2819"/>
                </a:lnTo>
                <a:lnTo>
                  <a:pt x="177" y="5537"/>
                </a:lnTo>
                <a:lnTo>
                  <a:pt x="457" y="8051"/>
                </a:lnTo>
                <a:lnTo>
                  <a:pt x="2641" y="10083"/>
                </a:lnTo>
                <a:lnTo>
                  <a:pt x="7416" y="9448"/>
                </a:lnTo>
                <a:lnTo>
                  <a:pt x="9194" y="6946"/>
                </a:lnTo>
                <a:lnTo>
                  <a:pt x="8597" y="1905"/>
                </a:lnTo>
                <a:lnTo>
                  <a:pt x="65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3" name="object 2483"/>
          <p:cNvSpPr/>
          <p:nvPr/>
        </p:nvSpPr>
        <p:spPr>
          <a:xfrm>
            <a:off x="3922166" y="3551212"/>
            <a:ext cx="11201" cy="11811"/>
          </a:xfrm>
          <a:custGeom>
            <a:avLst/>
            <a:gdLst/>
            <a:ahLst/>
            <a:cxnLst/>
            <a:rect l="l" t="t" r="r" b="b"/>
            <a:pathLst>
              <a:path w="11201" h="11811">
                <a:moveTo>
                  <a:pt x="7848" y="0"/>
                </a:moveTo>
                <a:lnTo>
                  <a:pt x="2184" y="634"/>
                </a:lnTo>
                <a:lnTo>
                  <a:pt x="0" y="3441"/>
                </a:lnTo>
                <a:lnTo>
                  <a:pt x="406" y="6451"/>
                </a:lnTo>
                <a:lnTo>
                  <a:pt x="723" y="9639"/>
                </a:lnTo>
                <a:lnTo>
                  <a:pt x="3187" y="11811"/>
                </a:lnTo>
                <a:lnTo>
                  <a:pt x="5969" y="11506"/>
                </a:lnTo>
                <a:lnTo>
                  <a:pt x="9194" y="11049"/>
                </a:lnTo>
                <a:lnTo>
                  <a:pt x="11201" y="8356"/>
                </a:lnTo>
                <a:lnTo>
                  <a:pt x="10604" y="5359"/>
                </a:lnTo>
                <a:lnTo>
                  <a:pt x="10337" y="2031"/>
                </a:lnTo>
                <a:lnTo>
                  <a:pt x="78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4" name="object 2484"/>
          <p:cNvSpPr/>
          <p:nvPr/>
        </p:nvSpPr>
        <p:spPr>
          <a:xfrm>
            <a:off x="3770388" y="3544392"/>
            <a:ext cx="9677" cy="10452"/>
          </a:xfrm>
          <a:custGeom>
            <a:avLst/>
            <a:gdLst/>
            <a:ahLst/>
            <a:cxnLst/>
            <a:rect l="l" t="t" r="r" b="b"/>
            <a:pathLst>
              <a:path w="9677" h="10452">
                <a:moveTo>
                  <a:pt x="6896" y="0"/>
                </a:moveTo>
                <a:lnTo>
                  <a:pt x="4254" y="177"/>
                </a:lnTo>
                <a:lnTo>
                  <a:pt x="1778" y="635"/>
                </a:lnTo>
                <a:lnTo>
                  <a:pt x="0" y="3175"/>
                </a:lnTo>
                <a:lnTo>
                  <a:pt x="177" y="5676"/>
                </a:lnTo>
                <a:lnTo>
                  <a:pt x="469" y="8356"/>
                </a:lnTo>
                <a:lnTo>
                  <a:pt x="2819" y="10452"/>
                </a:lnTo>
                <a:lnTo>
                  <a:pt x="5295" y="10261"/>
                </a:lnTo>
                <a:lnTo>
                  <a:pt x="7772" y="9817"/>
                </a:lnTo>
                <a:lnTo>
                  <a:pt x="9677" y="7264"/>
                </a:lnTo>
                <a:lnTo>
                  <a:pt x="9232" y="4584"/>
                </a:lnTo>
                <a:lnTo>
                  <a:pt x="8953" y="2044"/>
                </a:lnTo>
                <a:lnTo>
                  <a:pt x="689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5" name="object 2485"/>
          <p:cNvSpPr/>
          <p:nvPr/>
        </p:nvSpPr>
        <p:spPr>
          <a:xfrm>
            <a:off x="3861599" y="3712248"/>
            <a:ext cx="7594" cy="8381"/>
          </a:xfrm>
          <a:custGeom>
            <a:avLst/>
            <a:gdLst/>
            <a:ahLst/>
            <a:cxnLst/>
            <a:rect l="l" t="t" r="r" b="b"/>
            <a:pathLst>
              <a:path w="7594" h="8381">
                <a:moveTo>
                  <a:pt x="5537" y="0"/>
                </a:moveTo>
                <a:lnTo>
                  <a:pt x="3530" y="330"/>
                </a:lnTo>
                <a:lnTo>
                  <a:pt x="1473" y="457"/>
                </a:lnTo>
                <a:lnTo>
                  <a:pt x="0" y="2679"/>
                </a:lnTo>
                <a:lnTo>
                  <a:pt x="304" y="4737"/>
                </a:lnTo>
                <a:lnTo>
                  <a:pt x="571" y="6781"/>
                </a:lnTo>
                <a:lnTo>
                  <a:pt x="2184" y="8381"/>
                </a:lnTo>
                <a:lnTo>
                  <a:pt x="4356" y="8229"/>
                </a:lnTo>
                <a:lnTo>
                  <a:pt x="6413" y="8051"/>
                </a:lnTo>
                <a:lnTo>
                  <a:pt x="7594" y="6007"/>
                </a:lnTo>
                <a:lnTo>
                  <a:pt x="7594" y="3771"/>
                </a:lnTo>
                <a:lnTo>
                  <a:pt x="7302" y="1600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6" name="object 2486"/>
          <p:cNvSpPr/>
          <p:nvPr/>
        </p:nvSpPr>
        <p:spPr>
          <a:xfrm>
            <a:off x="3885514" y="3743858"/>
            <a:ext cx="9372" cy="10261"/>
          </a:xfrm>
          <a:custGeom>
            <a:avLst/>
            <a:gdLst/>
            <a:ahLst/>
            <a:cxnLst/>
            <a:rect l="l" t="t" r="r" b="b"/>
            <a:pathLst>
              <a:path w="9372" h="10261">
                <a:moveTo>
                  <a:pt x="6603" y="0"/>
                </a:moveTo>
                <a:lnTo>
                  <a:pt x="4089" y="177"/>
                </a:lnTo>
                <a:lnTo>
                  <a:pt x="1600" y="495"/>
                </a:lnTo>
                <a:lnTo>
                  <a:pt x="0" y="2997"/>
                </a:lnTo>
                <a:lnTo>
                  <a:pt x="177" y="5676"/>
                </a:lnTo>
                <a:lnTo>
                  <a:pt x="596" y="8229"/>
                </a:lnTo>
                <a:lnTo>
                  <a:pt x="2654" y="10261"/>
                </a:lnTo>
                <a:lnTo>
                  <a:pt x="5130" y="9639"/>
                </a:lnTo>
                <a:lnTo>
                  <a:pt x="7442" y="9499"/>
                </a:lnTo>
                <a:lnTo>
                  <a:pt x="9372" y="7264"/>
                </a:lnTo>
                <a:lnTo>
                  <a:pt x="9207" y="4584"/>
                </a:lnTo>
                <a:lnTo>
                  <a:pt x="8788" y="1714"/>
                </a:lnTo>
                <a:lnTo>
                  <a:pt x="66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7" name="object 2487"/>
          <p:cNvSpPr/>
          <p:nvPr/>
        </p:nvSpPr>
        <p:spPr>
          <a:xfrm>
            <a:off x="3999890" y="3714928"/>
            <a:ext cx="11417" cy="12331"/>
          </a:xfrm>
          <a:prstGeom prst="rect">
            <a:avLst/>
          </a:prstGeom>
          <a:blipFill>
            <a:blip r:embed="rId2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8" name="object 2488"/>
          <p:cNvSpPr/>
          <p:nvPr/>
        </p:nvSpPr>
        <p:spPr>
          <a:xfrm>
            <a:off x="4134281" y="3785591"/>
            <a:ext cx="26581" cy="28740"/>
          </a:xfrm>
          <a:prstGeom prst="rect">
            <a:avLst/>
          </a:prstGeom>
          <a:blipFill>
            <a:blip r:embed="rId2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9" name="object 2489"/>
          <p:cNvSpPr/>
          <p:nvPr/>
        </p:nvSpPr>
        <p:spPr>
          <a:xfrm>
            <a:off x="4230154" y="3789375"/>
            <a:ext cx="23342" cy="25133"/>
          </a:xfrm>
          <a:prstGeom prst="rect">
            <a:avLst/>
          </a:prstGeom>
          <a:blipFill>
            <a:blip r:embed="rId2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0" name="object 2490"/>
          <p:cNvSpPr/>
          <p:nvPr/>
        </p:nvSpPr>
        <p:spPr>
          <a:xfrm>
            <a:off x="4328198" y="3810876"/>
            <a:ext cx="26530" cy="28778"/>
          </a:xfrm>
          <a:prstGeom prst="rect">
            <a:avLst/>
          </a:prstGeom>
          <a:blipFill>
            <a:blip r:embed="rId2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1" name="object 2491"/>
          <p:cNvSpPr/>
          <p:nvPr/>
        </p:nvSpPr>
        <p:spPr>
          <a:xfrm>
            <a:off x="4369917" y="3742131"/>
            <a:ext cx="18516" cy="19723"/>
          </a:xfrm>
          <a:prstGeom prst="rect">
            <a:avLst/>
          </a:prstGeom>
          <a:blipFill>
            <a:blip r:embed="rId2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2" name="object 2492"/>
          <p:cNvSpPr/>
          <p:nvPr/>
        </p:nvSpPr>
        <p:spPr>
          <a:xfrm>
            <a:off x="4443577" y="3754768"/>
            <a:ext cx="13144" cy="14363"/>
          </a:xfrm>
          <a:prstGeom prst="rect">
            <a:avLst/>
          </a:prstGeom>
          <a:blipFill>
            <a:blip r:embed="rId2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3" name="object 2493"/>
          <p:cNvSpPr/>
          <p:nvPr/>
        </p:nvSpPr>
        <p:spPr>
          <a:xfrm>
            <a:off x="4816665" y="3594684"/>
            <a:ext cx="10185" cy="11036"/>
          </a:xfrm>
          <a:custGeom>
            <a:avLst/>
            <a:gdLst/>
            <a:ahLst/>
            <a:cxnLst/>
            <a:rect l="l" t="t" r="r" b="b"/>
            <a:pathLst>
              <a:path w="10185" h="11036">
                <a:moveTo>
                  <a:pt x="7124" y="0"/>
                </a:moveTo>
                <a:lnTo>
                  <a:pt x="4521" y="444"/>
                </a:lnTo>
                <a:lnTo>
                  <a:pt x="1892" y="622"/>
                </a:lnTo>
                <a:lnTo>
                  <a:pt x="0" y="3314"/>
                </a:lnTo>
                <a:lnTo>
                  <a:pt x="584" y="8991"/>
                </a:lnTo>
                <a:lnTo>
                  <a:pt x="2895" y="11036"/>
                </a:lnTo>
                <a:lnTo>
                  <a:pt x="5664" y="10718"/>
                </a:lnTo>
                <a:lnTo>
                  <a:pt x="8305" y="10579"/>
                </a:lnTo>
                <a:lnTo>
                  <a:pt x="10185" y="7848"/>
                </a:lnTo>
                <a:lnTo>
                  <a:pt x="9601" y="2031"/>
                </a:lnTo>
                <a:lnTo>
                  <a:pt x="71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4" name="object 2494"/>
          <p:cNvSpPr/>
          <p:nvPr/>
        </p:nvSpPr>
        <p:spPr>
          <a:xfrm>
            <a:off x="4773599" y="3358515"/>
            <a:ext cx="24091" cy="25907"/>
          </a:xfrm>
          <a:prstGeom prst="rect">
            <a:avLst/>
          </a:prstGeom>
          <a:blipFill>
            <a:blip r:embed="rId2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5" name="object 2495"/>
          <p:cNvSpPr/>
          <p:nvPr/>
        </p:nvSpPr>
        <p:spPr>
          <a:xfrm>
            <a:off x="4728971" y="3342233"/>
            <a:ext cx="24815" cy="27190"/>
          </a:xfrm>
          <a:prstGeom prst="rect">
            <a:avLst/>
          </a:prstGeom>
          <a:blipFill>
            <a:blip r:embed="rId2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6" name="object 2496"/>
          <p:cNvSpPr/>
          <p:nvPr/>
        </p:nvSpPr>
        <p:spPr>
          <a:xfrm>
            <a:off x="4882007" y="3278390"/>
            <a:ext cx="14033" cy="15328"/>
          </a:xfrm>
          <a:prstGeom prst="rect">
            <a:avLst/>
          </a:prstGeom>
          <a:blipFill>
            <a:blip r:embed="rId2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7" name="object 2497"/>
          <p:cNvSpPr/>
          <p:nvPr/>
        </p:nvSpPr>
        <p:spPr>
          <a:xfrm>
            <a:off x="4824082" y="3457308"/>
            <a:ext cx="22453" cy="24511"/>
          </a:xfrm>
          <a:prstGeom prst="rect">
            <a:avLst/>
          </a:prstGeom>
          <a:blipFill>
            <a:blip r:embed="rId2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8" name="object 2498"/>
          <p:cNvSpPr/>
          <p:nvPr/>
        </p:nvSpPr>
        <p:spPr>
          <a:xfrm>
            <a:off x="4876634" y="3569665"/>
            <a:ext cx="19405" cy="21196"/>
          </a:xfrm>
          <a:prstGeom prst="rect">
            <a:avLst/>
          </a:prstGeom>
          <a:blipFill>
            <a:blip r:embed="rId2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9" name="object 2499"/>
          <p:cNvSpPr/>
          <p:nvPr/>
        </p:nvSpPr>
        <p:spPr>
          <a:xfrm>
            <a:off x="4947234" y="3630231"/>
            <a:ext cx="25400" cy="27330"/>
          </a:xfrm>
          <a:prstGeom prst="rect">
            <a:avLst/>
          </a:prstGeom>
          <a:blipFill>
            <a:blip r:embed="rId2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0" name="object 2500"/>
          <p:cNvSpPr/>
          <p:nvPr/>
        </p:nvSpPr>
        <p:spPr>
          <a:xfrm>
            <a:off x="4908397" y="3752088"/>
            <a:ext cx="18402" cy="19913"/>
          </a:xfrm>
          <a:prstGeom prst="rect">
            <a:avLst/>
          </a:prstGeom>
          <a:blipFill>
            <a:blip r:embed="rId2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1" name="object 2501"/>
          <p:cNvSpPr/>
          <p:nvPr/>
        </p:nvSpPr>
        <p:spPr>
          <a:xfrm>
            <a:off x="4575911" y="3510877"/>
            <a:ext cx="5829" cy="6184"/>
          </a:xfrm>
          <a:custGeom>
            <a:avLst/>
            <a:gdLst/>
            <a:ahLst/>
            <a:cxnLst/>
            <a:rect l="l" t="t" r="r" b="b"/>
            <a:pathLst>
              <a:path w="5829" h="6184">
                <a:moveTo>
                  <a:pt x="4254" y="0"/>
                </a:moveTo>
                <a:lnTo>
                  <a:pt x="2641" y="317"/>
                </a:lnTo>
                <a:lnTo>
                  <a:pt x="1168" y="317"/>
                </a:lnTo>
                <a:lnTo>
                  <a:pt x="0" y="1905"/>
                </a:lnTo>
                <a:lnTo>
                  <a:pt x="304" y="5232"/>
                </a:lnTo>
                <a:lnTo>
                  <a:pt x="1765" y="6184"/>
                </a:lnTo>
                <a:lnTo>
                  <a:pt x="3225" y="6184"/>
                </a:lnTo>
                <a:lnTo>
                  <a:pt x="4825" y="6007"/>
                </a:lnTo>
                <a:lnTo>
                  <a:pt x="5829" y="4457"/>
                </a:lnTo>
                <a:lnTo>
                  <a:pt x="5714" y="1130"/>
                </a:lnTo>
                <a:lnTo>
                  <a:pt x="425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2" name="object 2502"/>
          <p:cNvSpPr/>
          <p:nvPr/>
        </p:nvSpPr>
        <p:spPr>
          <a:xfrm>
            <a:off x="4635728" y="3560216"/>
            <a:ext cx="12725" cy="13906"/>
          </a:xfrm>
          <a:prstGeom prst="rect">
            <a:avLst/>
          </a:prstGeom>
          <a:blipFill>
            <a:blip r:embed="rId2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3" name="object 2503"/>
          <p:cNvSpPr/>
          <p:nvPr/>
        </p:nvSpPr>
        <p:spPr>
          <a:xfrm>
            <a:off x="4681842" y="3417481"/>
            <a:ext cx="25819" cy="27965"/>
          </a:xfrm>
          <a:prstGeom prst="rect">
            <a:avLst/>
          </a:prstGeom>
          <a:blipFill>
            <a:blip r:embed="rId2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4" name="object 2504"/>
          <p:cNvSpPr/>
          <p:nvPr/>
        </p:nvSpPr>
        <p:spPr>
          <a:xfrm>
            <a:off x="4963553" y="3397250"/>
            <a:ext cx="22339" cy="24002"/>
          </a:xfrm>
          <a:prstGeom prst="rect">
            <a:avLst/>
          </a:prstGeom>
          <a:blipFill>
            <a:blip r:embed="rId2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5" name="object 2505"/>
          <p:cNvSpPr/>
          <p:nvPr/>
        </p:nvSpPr>
        <p:spPr>
          <a:xfrm>
            <a:off x="4829212" y="3826700"/>
            <a:ext cx="16306" cy="17500"/>
          </a:xfrm>
          <a:prstGeom prst="rect">
            <a:avLst/>
          </a:prstGeom>
          <a:blipFill>
            <a:blip r:embed="rId2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6" name="object 2506"/>
          <p:cNvSpPr/>
          <p:nvPr/>
        </p:nvSpPr>
        <p:spPr>
          <a:xfrm>
            <a:off x="4840706" y="3762807"/>
            <a:ext cx="16370" cy="17551"/>
          </a:xfrm>
          <a:prstGeom prst="rect">
            <a:avLst/>
          </a:prstGeom>
          <a:blipFill>
            <a:blip r:embed="rId2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7" name="object 2507"/>
          <p:cNvSpPr/>
          <p:nvPr/>
        </p:nvSpPr>
        <p:spPr>
          <a:xfrm>
            <a:off x="5043398" y="3839972"/>
            <a:ext cx="15722" cy="17056"/>
          </a:xfrm>
          <a:prstGeom prst="rect">
            <a:avLst/>
          </a:prstGeom>
          <a:blipFill>
            <a:blip r:embed="rId2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8" name="object 2508"/>
          <p:cNvSpPr/>
          <p:nvPr/>
        </p:nvSpPr>
        <p:spPr>
          <a:xfrm>
            <a:off x="5092700" y="3806152"/>
            <a:ext cx="5969" cy="6451"/>
          </a:xfrm>
          <a:custGeom>
            <a:avLst/>
            <a:gdLst/>
            <a:ahLst/>
            <a:cxnLst/>
            <a:rect l="l" t="t" r="r" b="b"/>
            <a:pathLst>
              <a:path w="5969" h="6451">
                <a:moveTo>
                  <a:pt x="4241" y="0"/>
                </a:moveTo>
                <a:lnTo>
                  <a:pt x="1142" y="304"/>
                </a:lnTo>
                <a:lnTo>
                  <a:pt x="0" y="1854"/>
                </a:lnTo>
                <a:lnTo>
                  <a:pt x="126" y="3441"/>
                </a:lnTo>
                <a:lnTo>
                  <a:pt x="419" y="5029"/>
                </a:lnTo>
                <a:lnTo>
                  <a:pt x="1739" y="6451"/>
                </a:lnTo>
                <a:lnTo>
                  <a:pt x="3200" y="6121"/>
                </a:lnTo>
                <a:lnTo>
                  <a:pt x="4787" y="5994"/>
                </a:lnTo>
                <a:lnTo>
                  <a:pt x="5969" y="4406"/>
                </a:lnTo>
                <a:lnTo>
                  <a:pt x="5841" y="2819"/>
                </a:lnTo>
                <a:lnTo>
                  <a:pt x="5549" y="1270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9" name="object 2509"/>
          <p:cNvSpPr/>
          <p:nvPr/>
        </p:nvSpPr>
        <p:spPr>
          <a:xfrm>
            <a:off x="5057228" y="3533661"/>
            <a:ext cx="7721" cy="8547"/>
          </a:xfrm>
          <a:custGeom>
            <a:avLst/>
            <a:gdLst/>
            <a:ahLst/>
            <a:cxnLst/>
            <a:rect l="l" t="t" r="r" b="b"/>
            <a:pathLst>
              <a:path w="7721" h="8547">
                <a:moveTo>
                  <a:pt x="5422" y="0"/>
                </a:moveTo>
                <a:lnTo>
                  <a:pt x="3492" y="444"/>
                </a:lnTo>
                <a:lnTo>
                  <a:pt x="1473" y="635"/>
                </a:lnTo>
                <a:lnTo>
                  <a:pt x="0" y="2679"/>
                </a:lnTo>
                <a:lnTo>
                  <a:pt x="152" y="4724"/>
                </a:lnTo>
                <a:lnTo>
                  <a:pt x="431" y="6946"/>
                </a:lnTo>
                <a:lnTo>
                  <a:pt x="2197" y="8547"/>
                </a:lnTo>
                <a:lnTo>
                  <a:pt x="4241" y="8216"/>
                </a:lnTo>
                <a:lnTo>
                  <a:pt x="6261" y="8051"/>
                </a:lnTo>
                <a:lnTo>
                  <a:pt x="7721" y="5994"/>
                </a:lnTo>
                <a:lnTo>
                  <a:pt x="7137" y="1727"/>
                </a:lnTo>
                <a:lnTo>
                  <a:pt x="54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0" name="object 2510"/>
          <p:cNvSpPr/>
          <p:nvPr/>
        </p:nvSpPr>
        <p:spPr>
          <a:xfrm>
            <a:off x="4868455" y="3282810"/>
            <a:ext cx="17906" cy="19456"/>
          </a:xfrm>
          <a:prstGeom prst="rect">
            <a:avLst/>
          </a:prstGeom>
          <a:blipFill>
            <a:blip r:embed="rId2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1" name="object 2511"/>
          <p:cNvSpPr/>
          <p:nvPr/>
        </p:nvSpPr>
        <p:spPr>
          <a:xfrm>
            <a:off x="4774768" y="3451949"/>
            <a:ext cx="22923" cy="24955"/>
          </a:xfrm>
          <a:prstGeom prst="rect">
            <a:avLst/>
          </a:prstGeom>
          <a:blipFill>
            <a:blip r:embed="rId2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2" name="object 2512"/>
          <p:cNvSpPr/>
          <p:nvPr/>
        </p:nvSpPr>
        <p:spPr>
          <a:xfrm>
            <a:off x="4570666" y="3451454"/>
            <a:ext cx="17386" cy="18643"/>
          </a:xfrm>
          <a:prstGeom prst="rect">
            <a:avLst/>
          </a:prstGeom>
          <a:blipFill>
            <a:blip r:embed="rId2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3" name="object 2513"/>
          <p:cNvSpPr/>
          <p:nvPr/>
        </p:nvSpPr>
        <p:spPr>
          <a:xfrm>
            <a:off x="4276509" y="3423945"/>
            <a:ext cx="17106" cy="18503"/>
          </a:xfrm>
          <a:prstGeom prst="rect">
            <a:avLst/>
          </a:prstGeom>
          <a:blipFill>
            <a:blip r:embed="rId2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4" name="object 2514"/>
          <p:cNvSpPr/>
          <p:nvPr/>
        </p:nvSpPr>
        <p:spPr>
          <a:xfrm>
            <a:off x="4398670" y="3447491"/>
            <a:ext cx="21259" cy="23228"/>
          </a:xfrm>
          <a:prstGeom prst="rect">
            <a:avLst/>
          </a:prstGeom>
          <a:blipFill>
            <a:blip r:embed="rId2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5" name="object 2515"/>
          <p:cNvSpPr/>
          <p:nvPr/>
        </p:nvSpPr>
        <p:spPr>
          <a:xfrm>
            <a:off x="4484166" y="3664191"/>
            <a:ext cx="9474" cy="10274"/>
          </a:xfrm>
          <a:prstGeom prst="rect">
            <a:avLst/>
          </a:prstGeom>
          <a:blipFill>
            <a:blip r:embed="rId2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6" name="object 2516"/>
          <p:cNvSpPr/>
          <p:nvPr/>
        </p:nvSpPr>
        <p:spPr>
          <a:xfrm>
            <a:off x="4506912" y="3652965"/>
            <a:ext cx="10363" cy="10909"/>
          </a:xfrm>
          <a:custGeom>
            <a:avLst/>
            <a:gdLst/>
            <a:ahLst/>
            <a:cxnLst/>
            <a:rect l="l" t="t" r="r" b="b"/>
            <a:pathLst>
              <a:path w="10363" h="10909">
                <a:moveTo>
                  <a:pt x="7302" y="0"/>
                </a:moveTo>
                <a:lnTo>
                  <a:pt x="4648" y="177"/>
                </a:lnTo>
                <a:lnTo>
                  <a:pt x="1879" y="634"/>
                </a:lnTo>
                <a:lnTo>
                  <a:pt x="0" y="2997"/>
                </a:lnTo>
                <a:lnTo>
                  <a:pt x="279" y="6007"/>
                </a:lnTo>
                <a:lnTo>
                  <a:pt x="419" y="8991"/>
                </a:lnTo>
                <a:lnTo>
                  <a:pt x="3060" y="10909"/>
                </a:lnTo>
                <a:lnTo>
                  <a:pt x="5829" y="10782"/>
                </a:lnTo>
                <a:lnTo>
                  <a:pt x="8597" y="10464"/>
                </a:lnTo>
                <a:lnTo>
                  <a:pt x="10363" y="7912"/>
                </a:lnTo>
                <a:lnTo>
                  <a:pt x="10210" y="4914"/>
                </a:lnTo>
                <a:lnTo>
                  <a:pt x="9791" y="190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7" name="object 2517"/>
          <p:cNvSpPr/>
          <p:nvPr/>
        </p:nvSpPr>
        <p:spPr>
          <a:xfrm>
            <a:off x="4558119" y="3740226"/>
            <a:ext cx="25260" cy="27495"/>
          </a:xfrm>
          <a:prstGeom prst="rect">
            <a:avLst/>
          </a:prstGeom>
          <a:blipFill>
            <a:blip r:embed="rId2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8" name="object 2518"/>
          <p:cNvSpPr/>
          <p:nvPr/>
        </p:nvSpPr>
        <p:spPr>
          <a:xfrm>
            <a:off x="4684750" y="3833012"/>
            <a:ext cx="14732" cy="15963"/>
          </a:xfrm>
          <a:prstGeom prst="rect">
            <a:avLst/>
          </a:prstGeom>
          <a:blipFill>
            <a:blip r:embed="rId2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9" name="object 2519"/>
          <p:cNvSpPr/>
          <p:nvPr/>
        </p:nvSpPr>
        <p:spPr>
          <a:xfrm>
            <a:off x="4913096" y="3758857"/>
            <a:ext cx="16637" cy="17868"/>
          </a:xfrm>
          <a:prstGeom prst="rect">
            <a:avLst/>
          </a:prstGeom>
          <a:blipFill>
            <a:blip r:embed="rId2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0" name="object 2520"/>
          <p:cNvSpPr/>
          <p:nvPr/>
        </p:nvSpPr>
        <p:spPr>
          <a:xfrm>
            <a:off x="4697285" y="3599408"/>
            <a:ext cx="20319" cy="21958"/>
          </a:xfrm>
          <a:prstGeom prst="rect">
            <a:avLst/>
          </a:prstGeom>
          <a:blipFill>
            <a:blip r:embed="rId2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1" name="object 2521"/>
          <p:cNvSpPr/>
          <p:nvPr/>
        </p:nvSpPr>
        <p:spPr>
          <a:xfrm>
            <a:off x="4726343" y="3769449"/>
            <a:ext cx="8889" cy="9499"/>
          </a:xfrm>
          <a:prstGeom prst="rect">
            <a:avLst/>
          </a:prstGeom>
          <a:blipFill>
            <a:blip r:embed="rId2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2" name="object 2522"/>
          <p:cNvSpPr/>
          <p:nvPr/>
        </p:nvSpPr>
        <p:spPr>
          <a:xfrm>
            <a:off x="4723269" y="3757447"/>
            <a:ext cx="19278" cy="20688"/>
          </a:xfrm>
          <a:prstGeom prst="rect">
            <a:avLst/>
          </a:prstGeom>
          <a:blipFill>
            <a:blip r:embed="rId2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3" name="object 2523"/>
          <p:cNvSpPr/>
          <p:nvPr/>
        </p:nvSpPr>
        <p:spPr>
          <a:xfrm>
            <a:off x="4973230" y="3611727"/>
            <a:ext cx="10337" cy="11049"/>
          </a:xfrm>
          <a:prstGeom prst="rect">
            <a:avLst/>
          </a:prstGeom>
          <a:blipFill>
            <a:blip r:embed="rId2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4" name="object 2524"/>
          <p:cNvSpPr/>
          <p:nvPr/>
        </p:nvSpPr>
        <p:spPr>
          <a:xfrm>
            <a:off x="5253316" y="3637508"/>
            <a:ext cx="7734" cy="8178"/>
          </a:xfrm>
          <a:prstGeom prst="rect">
            <a:avLst/>
          </a:prstGeom>
          <a:blipFill>
            <a:blip r:embed="rId2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5" name="object 2525"/>
          <p:cNvSpPr/>
          <p:nvPr/>
        </p:nvSpPr>
        <p:spPr>
          <a:xfrm>
            <a:off x="5298401" y="3704666"/>
            <a:ext cx="10960" cy="12001"/>
          </a:xfrm>
          <a:prstGeom prst="rect">
            <a:avLst/>
          </a:prstGeom>
          <a:blipFill>
            <a:blip r:embed="rId2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6" name="object 2526"/>
          <p:cNvSpPr/>
          <p:nvPr/>
        </p:nvSpPr>
        <p:spPr>
          <a:xfrm>
            <a:off x="5262346" y="3539198"/>
            <a:ext cx="25387" cy="27470"/>
          </a:xfrm>
          <a:prstGeom prst="rect">
            <a:avLst/>
          </a:prstGeom>
          <a:blipFill>
            <a:blip r:embed="rId2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7" name="object 2527"/>
          <p:cNvSpPr/>
          <p:nvPr/>
        </p:nvSpPr>
        <p:spPr>
          <a:xfrm>
            <a:off x="5194947" y="3462540"/>
            <a:ext cx="22618" cy="24460"/>
          </a:xfrm>
          <a:prstGeom prst="rect">
            <a:avLst/>
          </a:prstGeom>
          <a:blipFill>
            <a:blip r:embed="rId2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8" name="object 2528"/>
          <p:cNvSpPr/>
          <p:nvPr/>
        </p:nvSpPr>
        <p:spPr>
          <a:xfrm>
            <a:off x="5128298" y="3303994"/>
            <a:ext cx="25971" cy="28282"/>
          </a:xfrm>
          <a:prstGeom prst="rect">
            <a:avLst/>
          </a:prstGeom>
          <a:blipFill>
            <a:blip r:embed="rId2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9" name="object 2529"/>
          <p:cNvSpPr/>
          <p:nvPr/>
        </p:nvSpPr>
        <p:spPr>
          <a:xfrm>
            <a:off x="5045989" y="3333864"/>
            <a:ext cx="26860" cy="29108"/>
          </a:xfrm>
          <a:prstGeom prst="rect">
            <a:avLst/>
          </a:prstGeom>
          <a:blipFill>
            <a:blip r:embed="rId2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0" name="object 2530"/>
          <p:cNvSpPr/>
          <p:nvPr/>
        </p:nvSpPr>
        <p:spPr>
          <a:xfrm>
            <a:off x="5148745" y="3328010"/>
            <a:ext cx="13080" cy="14224"/>
          </a:xfrm>
          <a:prstGeom prst="rect">
            <a:avLst/>
          </a:prstGeom>
          <a:blipFill>
            <a:blip r:embed="rId2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1" name="object 2531"/>
          <p:cNvSpPr/>
          <p:nvPr/>
        </p:nvSpPr>
        <p:spPr>
          <a:xfrm>
            <a:off x="5182857" y="3319323"/>
            <a:ext cx="15913" cy="17233"/>
          </a:xfrm>
          <a:prstGeom prst="rect">
            <a:avLst/>
          </a:prstGeom>
          <a:blipFill>
            <a:blip r:embed="rId2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2" name="object 2532"/>
          <p:cNvSpPr/>
          <p:nvPr/>
        </p:nvSpPr>
        <p:spPr>
          <a:xfrm>
            <a:off x="5168836" y="3494773"/>
            <a:ext cx="13715" cy="14871"/>
          </a:xfrm>
          <a:prstGeom prst="rect">
            <a:avLst/>
          </a:prstGeom>
          <a:blipFill>
            <a:blip r:embed="rId2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3" name="object 2533"/>
          <p:cNvSpPr/>
          <p:nvPr/>
        </p:nvSpPr>
        <p:spPr>
          <a:xfrm>
            <a:off x="5196281" y="3545345"/>
            <a:ext cx="18694" cy="20408"/>
          </a:xfrm>
          <a:prstGeom prst="rect">
            <a:avLst/>
          </a:prstGeom>
          <a:blipFill>
            <a:blip r:embed="rId2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4" name="object 2534"/>
          <p:cNvSpPr/>
          <p:nvPr/>
        </p:nvSpPr>
        <p:spPr>
          <a:xfrm>
            <a:off x="5258460" y="3493503"/>
            <a:ext cx="9893" cy="10731"/>
          </a:xfrm>
          <a:custGeom>
            <a:avLst/>
            <a:gdLst/>
            <a:ahLst/>
            <a:cxnLst/>
            <a:rect l="l" t="t" r="r" b="b"/>
            <a:pathLst>
              <a:path w="9893" h="10731">
                <a:moveTo>
                  <a:pt x="6959" y="0"/>
                </a:moveTo>
                <a:lnTo>
                  <a:pt x="4356" y="139"/>
                </a:lnTo>
                <a:lnTo>
                  <a:pt x="1879" y="457"/>
                </a:lnTo>
                <a:lnTo>
                  <a:pt x="0" y="3327"/>
                </a:lnTo>
                <a:lnTo>
                  <a:pt x="406" y="6007"/>
                </a:lnTo>
                <a:lnTo>
                  <a:pt x="698" y="8877"/>
                </a:lnTo>
                <a:lnTo>
                  <a:pt x="2755" y="10731"/>
                </a:lnTo>
                <a:lnTo>
                  <a:pt x="5511" y="10414"/>
                </a:lnTo>
                <a:lnTo>
                  <a:pt x="8000" y="10096"/>
                </a:lnTo>
                <a:lnTo>
                  <a:pt x="9893" y="7594"/>
                </a:lnTo>
                <a:lnTo>
                  <a:pt x="9715" y="4737"/>
                </a:lnTo>
                <a:lnTo>
                  <a:pt x="9296" y="2044"/>
                </a:lnTo>
                <a:lnTo>
                  <a:pt x="69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5" name="object 2535"/>
          <p:cNvSpPr/>
          <p:nvPr/>
        </p:nvSpPr>
        <p:spPr>
          <a:xfrm>
            <a:off x="5359387" y="3551212"/>
            <a:ext cx="8191" cy="8686"/>
          </a:xfrm>
          <a:custGeom>
            <a:avLst/>
            <a:gdLst/>
            <a:ahLst/>
            <a:cxnLst/>
            <a:rect l="l" t="t" r="r" b="b"/>
            <a:pathLst>
              <a:path w="8191" h="8686">
                <a:moveTo>
                  <a:pt x="5841" y="0"/>
                </a:moveTo>
                <a:lnTo>
                  <a:pt x="3657" y="126"/>
                </a:lnTo>
                <a:lnTo>
                  <a:pt x="1600" y="444"/>
                </a:lnTo>
                <a:lnTo>
                  <a:pt x="0" y="2489"/>
                </a:lnTo>
                <a:lnTo>
                  <a:pt x="292" y="4724"/>
                </a:lnTo>
                <a:lnTo>
                  <a:pt x="469" y="7086"/>
                </a:lnTo>
                <a:lnTo>
                  <a:pt x="2362" y="8686"/>
                </a:lnTo>
                <a:lnTo>
                  <a:pt x="4368" y="8356"/>
                </a:lnTo>
                <a:lnTo>
                  <a:pt x="6718" y="8178"/>
                </a:lnTo>
                <a:lnTo>
                  <a:pt x="8191" y="5994"/>
                </a:lnTo>
                <a:lnTo>
                  <a:pt x="7899" y="3771"/>
                </a:lnTo>
                <a:lnTo>
                  <a:pt x="7721" y="1409"/>
                </a:lnTo>
                <a:lnTo>
                  <a:pt x="58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6" name="object 2536"/>
          <p:cNvSpPr/>
          <p:nvPr/>
        </p:nvSpPr>
        <p:spPr>
          <a:xfrm>
            <a:off x="4425175" y="3862705"/>
            <a:ext cx="4838" cy="5372"/>
          </a:xfrm>
          <a:custGeom>
            <a:avLst/>
            <a:gdLst/>
            <a:ahLst/>
            <a:cxnLst/>
            <a:rect l="l" t="t" r="r" b="b"/>
            <a:pathLst>
              <a:path w="4838" h="5372">
                <a:moveTo>
                  <a:pt x="3543" y="0"/>
                </a:moveTo>
                <a:lnTo>
                  <a:pt x="2235" y="330"/>
                </a:lnTo>
                <a:lnTo>
                  <a:pt x="901" y="635"/>
                </a:lnTo>
                <a:lnTo>
                  <a:pt x="0" y="1727"/>
                </a:lnTo>
                <a:lnTo>
                  <a:pt x="203" y="2539"/>
                </a:lnTo>
                <a:lnTo>
                  <a:pt x="317" y="4267"/>
                </a:lnTo>
                <a:lnTo>
                  <a:pt x="1485" y="5372"/>
                </a:lnTo>
                <a:lnTo>
                  <a:pt x="3835" y="5054"/>
                </a:lnTo>
                <a:lnTo>
                  <a:pt x="4838" y="3822"/>
                </a:lnTo>
                <a:lnTo>
                  <a:pt x="4724" y="2539"/>
                </a:lnTo>
                <a:lnTo>
                  <a:pt x="4432" y="1142"/>
                </a:lnTo>
                <a:lnTo>
                  <a:pt x="35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7" name="object 2537"/>
          <p:cNvSpPr/>
          <p:nvPr/>
        </p:nvSpPr>
        <p:spPr>
          <a:xfrm>
            <a:off x="3932669" y="3861117"/>
            <a:ext cx="6108" cy="6642"/>
          </a:xfrm>
          <a:custGeom>
            <a:avLst/>
            <a:gdLst/>
            <a:ahLst/>
            <a:cxnLst/>
            <a:rect l="l" t="t" r="r" b="b"/>
            <a:pathLst>
              <a:path w="6108" h="6642">
                <a:moveTo>
                  <a:pt x="4216" y="0"/>
                </a:moveTo>
                <a:lnTo>
                  <a:pt x="2628" y="177"/>
                </a:lnTo>
                <a:lnTo>
                  <a:pt x="990" y="317"/>
                </a:lnTo>
                <a:lnTo>
                  <a:pt x="0" y="1917"/>
                </a:lnTo>
                <a:lnTo>
                  <a:pt x="101" y="3632"/>
                </a:lnTo>
                <a:lnTo>
                  <a:pt x="393" y="5410"/>
                </a:lnTo>
                <a:lnTo>
                  <a:pt x="1739" y="6642"/>
                </a:lnTo>
                <a:lnTo>
                  <a:pt x="3352" y="6502"/>
                </a:lnTo>
                <a:lnTo>
                  <a:pt x="4813" y="6172"/>
                </a:lnTo>
                <a:lnTo>
                  <a:pt x="6108" y="4775"/>
                </a:lnTo>
                <a:lnTo>
                  <a:pt x="5829" y="2984"/>
                </a:lnTo>
                <a:lnTo>
                  <a:pt x="5676" y="1270"/>
                </a:lnTo>
                <a:lnTo>
                  <a:pt x="42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8" name="object 2538"/>
          <p:cNvSpPr/>
          <p:nvPr/>
        </p:nvSpPr>
        <p:spPr>
          <a:xfrm>
            <a:off x="3853713" y="3901262"/>
            <a:ext cx="22618" cy="24815"/>
          </a:xfrm>
          <a:prstGeom prst="rect">
            <a:avLst/>
          </a:prstGeom>
          <a:blipFill>
            <a:blip r:embed="rId2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9" name="object 2539"/>
          <p:cNvSpPr/>
          <p:nvPr/>
        </p:nvSpPr>
        <p:spPr>
          <a:xfrm>
            <a:off x="3965638" y="3603485"/>
            <a:ext cx="21437" cy="23113"/>
          </a:xfrm>
          <a:prstGeom prst="rect">
            <a:avLst/>
          </a:prstGeom>
          <a:blipFill>
            <a:blip r:embed="rId2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0" name="object 2540"/>
          <p:cNvSpPr/>
          <p:nvPr/>
        </p:nvSpPr>
        <p:spPr>
          <a:xfrm>
            <a:off x="3928402" y="3597046"/>
            <a:ext cx="21336" cy="23545"/>
          </a:xfrm>
          <a:prstGeom prst="rect">
            <a:avLst/>
          </a:prstGeom>
          <a:blipFill>
            <a:blip r:embed="rId2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1" name="object 2541"/>
          <p:cNvSpPr/>
          <p:nvPr/>
        </p:nvSpPr>
        <p:spPr>
          <a:xfrm>
            <a:off x="4015968" y="3516744"/>
            <a:ext cx="24206" cy="26377"/>
          </a:xfrm>
          <a:prstGeom prst="rect">
            <a:avLst/>
          </a:prstGeom>
          <a:blipFill>
            <a:blip r:embed="rId2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2" name="object 2542"/>
          <p:cNvSpPr/>
          <p:nvPr/>
        </p:nvSpPr>
        <p:spPr>
          <a:xfrm>
            <a:off x="3998899" y="3696614"/>
            <a:ext cx="9461" cy="10096"/>
          </a:xfrm>
          <a:custGeom>
            <a:avLst/>
            <a:gdLst/>
            <a:ahLst/>
            <a:cxnLst/>
            <a:rect l="l" t="t" r="r" b="b"/>
            <a:pathLst>
              <a:path w="9461" h="10096">
                <a:moveTo>
                  <a:pt x="6692" y="0"/>
                </a:moveTo>
                <a:lnTo>
                  <a:pt x="4102" y="139"/>
                </a:lnTo>
                <a:lnTo>
                  <a:pt x="1739" y="635"/>
                </a:lnTo>
                <a:lnTo>
                  <a:pt x="0" y="2997"/>
                </a:lnTo>
                <a:lnTo>
                  <a:pt x="165" y="5676"/>
                </a:lnTo>
                <a:lnTo>
                  <a:pt x="749" y="8229"/>
                </a:lnTo>
                <a:lnTo>
                  <a:pt x="2920" y="10096"/>
                </a:lnTo>
                <a:lnTo>
                  <a:pt x="5232" y="9779"/>
                </a:lnTo>
                <a:lnTo>
                  <a:pt x="7708" y="9639"/>
                </a:lnTo>
                <a:lnTo>
                  <a:pt x="9461" y="7086"/>
                </a:lnTo>
                <a:lnTo>
                  <a:pt x="9055" y="4406"/>
                </a:lnTo>
                <a:lnTo>
                  <a:pt x="8877" y="1854"/>
                </a:lnTo>
                <a:lnTo>
                  <a:pt x="66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3" name="object 2543"/>
          <p:cNvSpPr/>
          <p:nvPr/>
        </p:nvSpPr>
        <p:spPr>
          <a:xfrm>
            <a:off x="4026166" y="3705428"/>
            <a:ext cx="25260" cy="27381"/>
          </a:xfrm>
          <a:prstGeom prst="rect">
            <a:avLst/>
          </a:prstGeom>
          <a:blipFill>
            <a:blip r:embed="rId2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4" name="object 2544"/>
          <p:cNvSpPr/>
          <p:nvPr/>
        </p:nvSpPr>
        <p:spPr>
          <a:xfrm>
            <a:off x="4226915" y="3748900"/>
            <a:ext cx="21018" cy="22910"/>
          </a:xfrm>
          <a:prstGeom prst="rect">
            <a:avLst/>
          </a:prstGeom>
          <a:blipFill>
            <a:blip r:embed="rId2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5" name="object 2545"/>
          <p:cNvSpPr/>
          <p:nvPr/>
        </p:nvSpPr>
        <p:spPr>
          <a:xfrm>
            <a:off x="4623752" y="3559264"/>
            <a:ext cx="25984" cy="27952"/>
          </a:xfrm>
          <a:prstGeom prst="rect">
            <a:avLst/>
          </a:prstGeom>
          <a:blipFill>
            <a:blip r:embed="rId2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6" name="object 2546"/>
          <p:cNvSpPr/>
          <p:nvPr/>
        </p:nvSpPr>
        <p:spPr>
          <a:xfrm>
            <a:off x="4560747" y="3363747"/>
            <a:ext cx="25819" cy="27635"/>
          </a:xfrm>
          <a:prstGeom prst="rect">
            <a:avLst/>
          </a:prstGeom>
          <a:blipFill>
            <a:blip r:embed="rId2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7" name="object 2547"/>
          <p:cNvSpPr/>
          <p:nvPr/>
        </p:nvSpPr>
        <p:spPr>
          <a:xfrm>
            <a:off x="5077980" y="3584080"/>
            <a:ext cx="13969" cy="15138"/>
          </a:xfrm>
          <a:prstGeom prst="rect">
            <a:avLst/>
          </a:prstGeom>
          <a:blipFill>
            <a:blip r:embed="rId2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8" name="object 2548"/>
          <p:cNvSpPr/>
          <p:nvPr/>
        </p:nvSpPr>
        <p:spPr>
          <a:xfrm>
            <a:off x="5207355" y="3723157"/>
            <a:ext cx="22161" cy="23875"/>
          </a:xfrm>
          <a:prstGeom prst="rect">
            <a:avLst/>
          </a:prstGeom>
          <a:blipFill>
            <a:blip r:embed="rId2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9" name="object 2549"/>
          <p:cNvSpPr/>
          <p:nvPr/>
        </p:nvSpPr>
        <p:spPr>
          <a:xfrm>
            <a:off x="5155400" y="3822751"/>
            <a:ext cx="18999" cy="20358"/>
          </a:xfrm>
          <a:prstGeom prst="rect">
            <a:avLst/>
          </a:prstGeom>
          <a:blipFill>
            <a:blip r:embed="rId2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0" name="object 2550"/>
          <p:cNvSpPr/>
          <p:nvPr/>
        </p:nvSpPr>
        <p:spPr>
          <a:xfrm>
            <a:off x="5449430" y="3774364"/>
            <a:ext cx="22313" cy="24180"/>
          </a:xfrm>
          <a:prstGeom prst="rect">
            <a:avLst/>
          </a:prstGeom>
          <a:blipFill>
            <a:blip r:embed="rId2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1" name="object 2551"/>
          <p:cNvSpPr/>
          <p:nvPr/>
        </p:nvSpPr>
        <p:spPr>
          <a:xfrm>
            <a:off x="5439346" y="3429355"/>
            <a:ext cx="24930" cy="27190"/>
          </a:xfrm>
          <a:prstGeom prst="rect">
            <a:avLst/>
          </a:prstGeom>
          <a:blipFill>
            <a:blip r:embed="rId2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2" name="object 2552"/>
          <p:cNvSpPr/>
          <p:nvPr/>
        </p:nvSpPr>
        <p:spPr>
          <a:xfrm>
            <a:off x="5441111" y="3338779"/>
            <a:ext cx="6261" cy="6781"/>
          </a:xfrm>
          <a:custGeom>
            <a:avLst/>
            <a:gdLst/>
            <a:ahLst/>
            <a:cxnLst/>
            <a:rect l="l" t="t" r="r" b="b"/>
            <a:pathLst>
              <a:path w="6261" h="6781">
                <a:moveTo>
                  <a:pt x="4356" y="0"/>
                </a:moveTo>
                <a:lnTo>
                  <a:pt x="2755" y="317"/>
                </a:lnTo>
                <a:lnTo>
                  <a:pt x="1295" y="457"/>
                </a:lnTo>
                <a:lnTo>
                  <a:pt x="0" y="2044"/>
                </a:lnTo>
                <a:lnTo>
                  <a:pt x="166" y="3136"/>
                </a:lnTo>
                <a:lnTo>
                  <a:pt x="292" y="5511"/>
                </a:lnTo>
                <a:lnTo>
                  <a:pt x="1879" y="6781"/>
                </a:lnTo>
                <a:lnTo>
                  <a:pt x="3492" y="6781"/>
                </a:lnTo>
                <a:lnTo>
                  <a:pt x="4952" y="6324"/>
                </a:lnTo>
                <a:lnTo>
                  <a:pt x="6261" y="4914"/>
                </a:lnTo>
                <a:lnTo>
                  <a:pt x="6186" y="3962"/>
                </a:lnTo>
                <a:lnTo>
                  <a:pt x="6121" y="1409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3" name="object 2553"/>
          <p:cNvSpPr/>
          <p:nvPr/>
        </p:nvSpPr>
        <p:spPr>
          <a:xfrm>
            <a:off x="5364048" y="3307956"/>
            <a:ext cx="22199" cy="24002"/>
          </a:xfrm>
          <a:prstGeom prst="rect">
            <a:avLst/>
          </a:prstGeom>
          <a:blipFill>
            <a:blip r:embed="rId2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4" name="object 2554"/>
          <p:cNvSpPr/>
          <p:nvPr/>
        </p:nvSpPr>
        <p:spPr>
          <a:xfrm>
            <a:off x="9531756" y="3689445"/>
            <a:ext cx="67171" cy="71362"/>
          </a:xfrm>
          <a:prstGeom prst="rect">
            <a:avLst/>
          </a:prstGeom>
          <a:blipFill>
            <a:blip r:embed="rId2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5" name="object 2555"/>
          <p:cNvSpPr/>
          <p:nvPr/>
        </p:nvSpPr>
        <p:spPr>
          <a:xfrm>
            <a:off x="9102991" y="3655146"/>
            <a:ext cx="59517" cy="63275"/>
          </a:xfrm>
          <a:prstGeom prst="rect">
            <a:avLst/>
          </a:prstGeom>
          <a:blipFill>
            <a:blip r:embed="rId2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6" name="object 2556"/>
          <p:cNvSpPr/>
          <p:nvPr/>
        </p:nvSpPr>
        <p:spPr>
          <a:xfrm>
            <a:off x="9146768" y="3471541"/>
            <a:ext cx="68070" cy="72392"/>
          </a:xfrm>
          <a:prstGeom prst="rect">
            <a:avLst/>
          </a:prstGeom>
          <a:blipFill>
            <a:blip r:embed="rId2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7" name="object 2557"/>
          <p:cNvSpPr/>
          <p:nvPr/>
        </p:nvSpPr>
        <p:spPr>
          <a:xfrm>
            <a:off x="9134208" y="4033806"/>
            <a:ext cx="34073" cy="36027"/>
          </a:xfrm>
          <a:prstGeom prst="rect">
            <a:avLst/>
          </a:prstGeom>
          <a:blipFill>
            <a:blip r:embed="rId2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8" name="object 2558"/>
          <p:cNvSpPr/>
          <p:nvPr/>
        </p:nvSpPr>
        <p:spPr>
          <a:xfrm>
            <a:off x="9598291" y="3902483"/>
            <a:ext cx="58275" cy="59423"/>
          </a:xfrm>
          <a:prstGeom prst="rect">
            <a:avLst/>
          </a:prstGeom>
          <a:blipFill>
            <a:blip r:embed="rId2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9" name="object 2559"/>
          <p:cNvSpPr/>
          <p:nvPr/>
        </p:nvSpPr>
        <p:spPr>
          <a:xfrm>
            <a:off x="8646173" y="3855550"/>
            <a:ext cx="50742" cy="53919"/>
          </a:xfrm>
          <a:prstGeom prst="rect">
            <a:avLst/>
          </a:prstGeom>
          <a:blipFill>
            <a:blip r:embed="rId2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0" name="object 2560"/>
          <p:cNvSpPr/>
          <p:nvPr/>
        </p:nvSpPr>
        <p:spPr>
          <a:xfrm>
            <a:off x="8818626" y="3845344"/>
            <a:ext cx="22618" cy="24637"/>
          </a:xfrm>
          <a:prstGeom prst="rect">
            <a:avLst/>
          </a:prstGeom>
          <a:blipFill>
            <a:blip r:embed="rId2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1" name="object 2561"/>
          <p:cNvSpPr/>
          <p:nvPr/>
        </p:nvSpPr>
        <p:spPr>
          <a:xfrm>
            <a:off x="8648813" y="3693909"/>
            <a:ext cx="35427" cy="37018"/>
          </a:xfrm>
          <a:prstGeom prst="rect">
            <a:avLst/>
          </a:prstGeom>
          <a:blipFill>
            <a:blip r:embed="rId2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2" name="object 2562"/>
          <p:cNvSpPr/>
          <p:nvPr/>
        </p:nvSpPr>
        <p:spPr>
          <a:xfrm>
            <a:off x="8562606" y="3292706"/>
            <a:ext cx="60058" cy="63543"/>
          </a:xfrm>
          <a:prstGeom prst="rect">
            <a:avLst/>
          </a:prstGeom>
          <a:blipFill>
            <a:blip r:embed="rId2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3" name="object 2563"/>
          <p:cNvSpPr/>
          <p:nvPr/>
        </p:nvSpPr>
        <p:spPr>
          <a:xfrm>
            <a:off x="8680322" y="2914451"/>
            <a:ext cx="51977" cy="54531"/>
          </a:xfrm>
          <a:prstGeom prst="rect">
            <a:avLst/>
          </a:prstGeom>
          <a:blipFill>
            <a:blip r:embed="rId2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4" name="object 2564"/>
          <p:cNvSpPr/>
          <p:nvPr/>
        </p:nvSpPr>
        <p:spPr>
          <a:xfrm>
            <a:off x="8722944" y="3401339"/>
            <a:ext cx="27863" cy="30378"/>
          </a:xfrm>
          <a:prstGeom prst="rect">
            <a:avLst/>
          </a:prstGeom>
          <a:blipFill>
            <a:blip r:embed="rId2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5" name="object 2565"/>
          <p:cNvSpPr/>
          <p:nvPr/>
        </p:nvSpPr>
        <p:spPr>
          <a:xfrm>
            <a:off x="8907360" y="3575730"/>
            <a:ext cx="59452" cy="63060"/>
          </a:xfrm>
          <a:prstGeom prst="rect">
            <a:avLst/>
          </a:prstGeom>
          <a:blipFill>
            <a:blip r:embed="rId2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6" name="object 2566"/>
          <p:cNvSpPr/>
          <p:nvPr/>
        </p:nvSpPr>
        <p:spPr>
          <a:xfrm>
            <a:off x="8741041" y="3835766"/>
            <a:ext cx="58654" cy="59731"/>
          </a:xfrm>
          <a:prstGeom prst="rect">
            <a:avLst/>
          </a:prstGeom>
          <a:blipFill>
            <a:blip r:embed="rId2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7" name="object 2567"/>
          <p:cNvSpPr/>
          <p:nvPr/>
        </p:nvSpPr>
        <p:spPr>
          <a:xfrm>
            <a:off x="8453425" y="3952603"/>
            <a:ext cx="38242" cy="41152"/>
          </a:xfrm>
          <a:prstGeom prst="rect">
            <a:avLst/>
          </a:prstGeom>
          <a:blipFill>
            <a:blip r:embed="rId2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8" name="object 2568"/>
          <p:cNvSpPr/>
          <p:nvPr/>
        </p:nvSpPr>
        <p:spPr>
          <a:xfrm>
            <a:off x="8335988" y="3752237"/>
            <a:ext cx="32456" cy="35242"/>
          </a:xfrm>
          <a:prstGeom prst="rect">
            <a:avLst/>
          </a:prstGeom>
          <a:blipFill>
            <a:blip r:embed="rId2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9" name="object 2569"/>
          <p:cNvSpPr/>
          <p:nvPr/>
        </p:nvSpPr>
        <p:spPr>
          <a:xfrm>
            <a:off x="8324468" y="3536444"/>
            <a:ext cx="67108" cy="71733"/>
          </a:xfrm>
          <a:prstGeom prst="rect">
            <a:avLst/>
          </a:prstGeom>
          <a:blipFill>
            <a:blip r:embed="rId2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0" name="object 2570"/>
          <p:cNvSpPr/>
          <p:nvPr/>
        </p:nvSpPr>
        <p:spPr>
          <a:xfrm>
            <a:off x="8180743" y="3493688"/>
            <a:ext cx="62429" cy="65101"/>
          </a:xfrm>
          <a:prstGeom prst="rect">
            <a:avLst/>
          </a:prstGeom>
          <a:blipFill>
            <a:blip r:embed="rId2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1" name="object 2571"/>
          <p:cNvSpPr/>
          <p:nvPr/>
        </p:nvSpPr>
        <p:spPr>
          <a:xfrm>
            <a:off x="7983651" y="3244570"/>
            <a:ext cx="27571" cy="30010"/>
          </a:xfrm>
          <a:prstGeom prst="rect">
            <a:avLst/>
          </a:prstGeom>
          <a:blipFill>
            <a:blip r:embed="rId2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2" name="object 2572"/>
          <p:cNvSpPr/>
          <p:nvPr/>
        </p:nvSpPr>
        <p:spPr>
          <a:xfrm>
            <a:off x="8154644" y="3696076"/>
            <a:ext cx="34598" cy="36210"/>
          </a:xfrm>
          <a:prstGeom prst="rect">
            <a:avLst/>
          </a:prstGeom>
          <a:blipFill>
            <a:blip r:embed="rId2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3" name="object 2573"/>
          <p:cNvSpPr/>
          <p:nvPr/>
        </p:nvSpPr>
        <p:spPr>
          <a:xfrm>
            <a:off x="8288146" y="3829380"/>
            <a:ext cx="22758" cy="24511"/>
          </a:xfrm>
          <a:prstGeom prst="rect">
            <a:avLst/>
          </a:prstGeom>
          <a:blipFill>
            <a:blip r:embed="rId2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4" name="object 2574"/>
          <p:cNvSpPr/>
          <p:nvPr/>
        </p:nvSpPr>
        <p:spPr>
          <a:xfrm>
            <a:off x="8190395" y="3967209"/>
            <a:ext cx="64642" cy="70250"/>
          </a:xfrm>
          <a:prstGeom prst="rect">
            <a:avLst/>
          </a:prstGeom>
          <a:blipFill>
            <a:blip r:embed="rId2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5" name="object 2575"/>
          <p:cNvSpPr/>
          <p:nvPr/>
        </p:nvSpPr>
        <p:spPr>
          <a:xfrm>
            <a:off x="7876273" y="3904145"/>
            <a:ext cx="45867" cy="46984"/>
          </a:xfrm>
          <a:prstGeom prst="rect">
            <a:avLst/>
          </a:prstGeom>
          <a:blipFill>
            <a:blip r:embed="rId2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6" name="object 2576"/>
          <p:cNvSpPr/>
          <p:nvPr/>
        </p:nvSpPr>
        <p:spPr>
          <a:xfrm>
            <a:off x="7767993" y="3848592"/>
            <a:ext cx="35609" cy="37134"/>
          </a:xfrm>
          <a:prstGeom prst="rect">
            <a:avLst/>
          </a:prstGeom>
          <a:blipFill>
            <a:blip r:embed="rId2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7" name="object 2577"/>
          <p:cNvSpPr/>
          <p:nvPr/>
        </p:nvSpPr>
        <p:spPr>
          <a:xfrm>
            <a:off x="7618323" y="3476335"/>
            <a:ext cx="59718" cy="63604"/>
          </a:xfrm>
          <a:prstGeom prst="rect">
            <a:avLst/>
          </a:prstGeom>
          <a:blipFill>
            <a:blip r:embed="rId2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8" name="object 2578"/>
          <p:cNvSpPr/>
          <p:nvPr/>
        </p:nvSpPr>
        <p:spPr>
          <a:xfrm>
            <a:off x="7328560" y="3634839"/>
            <a:ext cx="41924" cy="40611"/>
          </a:xfrm>
          <a:prstGeom prst="rect">
            <a:avLst/>
          </a:prstGeom>
          <a:blipFill>
            <a:blip r:embed="rId2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9" name="object 2579"/>
          <p:cNvSpPr/>
          <p:nvPr/>
        </p:nvSpPr>
        <p:spPr>
          <a:xfrm>
            <a:off x="7401966" y="3706393"/>
            <a:ext cx="14846" cy="15951"/>
          </a:xfrm>
          <a:prstGeom prst="rect">
            <a:avLst/>
          </a:prstGeom>
          <a:blipFill>
            <a:blip r:embed="rId2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0" name="object 2580"/>
          <p:cNvSpPr/>
          <p:nvPr/>
        </p:nvSpPr>
        <p:spPr>
          <a:xfrm>
            <a:off x="7094397" y="4050309"/>
            <a:ext cx="20269" cy="22148"/>
          </a:xfrm>
          <a:prstGeom prst="rect">
            <a:avLst/>
          </a:prstGeom>
          <a:blipFill>
            <a:blip r:embed="rId2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1" name="object 2581"/>
          <p:cNvSpPr/>
          <p:nvPr/>
        </p:nvSpPr>
        <p:spPr>
          <a:xfrm>
            <a:off x="7095705" y="3907262"/>
            <a:ext cx="42762" cy="41650"/>
          </a:xfrm>
          <a:prstGeom prst="rect">
            <a:avLst/>
          </a:prstGeom>
          <a:blipFill>
            <a:blip r:embed="rId2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2" name="object 2582"/>
          <p:cNvSpPr/>
          <p:nvPr/>
        </p:nvSpPr>
        <p:spPr>
          <a:xfrm>
            <a:off x="7197864" y="4171251"/>
            <a:ext cx="26809" cy="28740"/>
          </a:xfrm>
          <a:prstGeom prst="rect">
            <a:avLst/>
          </a:prstGeom>
          <a:blipFill>
            <a:blip r:embed="rId2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3" name="object 2583"/>
          <p:cNvSpPr/>
          <p:nvPr/>
        </p:nvSpPr>
        <p:spPr>
          <a:xfrm>
            <a:off x="7582154" y="3828237"/>
            <a:ext cx="29629" cy="32105"/>
          </a:xfrm>
          <a:prstGeom prst="rect">
            <a:avLst/>
          </a:prstGeom>
          <a:blipFill>
            <a:blip r:embed="rId2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4" name="object 2584"/>
          <p:cNvSpPr/>
          <p:nvPr/>
        </p:nvSpPr>
        <p:spPr>
          <a:xfrm>
            <a:off x="7104774" y="3954564"/>
            <a:ext cx="19392" cy="20853"/>
          </a:xfrm>
          <a:prstGeom prst="rect">
            <a:avLst/>
          </a:prstGeom>
          <a:blipFill>
            <a:blip r:embed="rId2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5" name="object 2585"/>
          <p:cNvSpPr/>
          <p:nvPr/>
        </p:nvSpPr>
        <p:spPr>
          <a:xfrm>
            <a:off x="6687070" y="3841839"/>
            <a:ext cx="14033" cy="15189"/>
          </a:xfrm>
          <a:prstGeom prst="rect">
            <a:avLst/>
          </a:prstGeom>
          <a:blipFill>
            <a:blip r:embed="rId2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6" name="object 2586"/>
          <p:cNvSpPr/>
          <p:nvPr/>
        </p:nvSpPr>
        <p:spPr>
          <a:xfrm>
            <a:off x="6679768" y="3729224"/>
            <a:ext cx="33636" cy="36008"/>
          </a:xfrm>
          <a:prstGeom prst="rect">
            <a:avLst/>
          </a:prstGeom>
          <a:blipFill>
            <a:blip r:embed="rId2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7" name="object 2587"/>
          <p:cNvSpPr/>
          <p:nvPr/>
        </p:nvSpPr>
        <p:spPr>
          <a:xfrm>
            <a:off x="6669875" y="3527335"/>
            <a:ext cx="51872" cy="54788"/>
          </a:xfrm>
          <a:prstGeom prst="rect">
            <a:avLst/>
          </a:prstGeom>
          <a:blipFill>
            <a:blip r:embed="rId2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8" name="object 2588"/>
          <p:cNvSpPr/>
          <p:nvPr/>
        </p:nvSpPr>
        <p:spPr>
          <a:xfrm>
            <a:off x="6914210" y="3034938"/>
            <a:ext cx="34166" cy="35910"/>
          </a:xfrm>
          <a:prstGeom prst="rect">
            <a:avLst/>
          </a:prstGeom>
          <a:blipFill>
            <a:blip r:embed="rId2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9" name="object 2589"/>
          <p:cNvSpPr/>
          <p:nvPr/>
        </p:nvSpPr>
        <p:spPr>
          <a:xfrm>
            <a:off x="7749908" y="2999965"/>
            <a:ext cx="42785" cy="41912"/>
          </a:xfrm>
          <a:prstGeom prst="rect">
            <a:avLst/>
          </a:prstGeom>
          <a:blipFill>
            <a:blip r:embed="rId2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0" name="object 2590"/>
          <p:cNvSpPr/>
          <p:nvPr/>
        </p:nvSpPr>
        <p:spPr>
          <a:xfrm>
            <a:off x="8404123" y="3159226"/>
            <a:ext cx="10248" cy="11049"/>
          </a:xfrm>
          <a:prstGeom prst="rect">
            <a:avLst/>
          </a:prstGeom>
          <a:blipFill>
            <a:blip r:embed="rId2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1" name="object 2591"/>
          <p:cNvSpPr/>
          <p:nvPr/>
        </p:nvSpPr>
        <p:spPr>
          <a:xfrm>
            <a:off x="9268434" y="3215070"/>
            <a:ext cx="34851" cy="35808"/>
          </a:xfrm>
          <a:prstGeom prst="rect">
            <a:avLst/>
          </a:prstGeom>
          <a:blipFill>
            <a:blip r:embed="rId2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2" name="object 2592"/>
          <p:cNvSpPr/>
          <p:nvPr/>
        </p:nvSpPr>
        <p:spPr>
          <a:xfrm>
            <a:off x="9299778" y="2919615"/>
            <a:ext cx="31534" cy="33959"/>
          </a:xfrm>
          <a:prstGeom prst="rect">
            <a:avLst/>
          </a:prstGeom>
          <a:blipFill>
            <a:blip r:embed="rId2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3" name="object 2593"/>
          <p:cNvSpPr/>
          <p:nvPr/>
        </p:nvSpPr>
        <p:spPr>
          <a:xfrm>
            <a:off x="9653193" y="2908071"/>
            <a:ext cx="16725" cy="18364"/>
          </a:xfrm>
          <a:prstGeom prst="rect">
            <a:avLst/>
          </a:prstGeom>
          <a:blipFill>
            <a:blip r:embed="rId2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4" name="object 2594"/>
          <p:cNvSpPr/>
          <p:nvPr/>
        </p:nvSpPr>
        <p:spPr>
          <a:xfrm>
            <a:off x="9680587" y="3355166"/>
            <a:ext cx="43761" cy="45716"/>
          </a:xfrm>
          <a:prstGeom prst="rect">
            <a:avLst/>
          </a:prstGeom>
          <a:blipFill>
            <a:blip r:embed="rId2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5" name="object 2595"/>
          <p:cNvSpPr/>
          <p:nvPr/>
        </p:nvSpPr>
        <p:spPr>
          <a:xfrm>
            <a:off x="9654616" y="3802012"/>
            <a:ext cx="14020" cy="15176"/>
          </a:xfrm>
          <a:prstGeom prst="rect">
            <a:avLst/>
          </a:prstGeom>
          <a:blipFill>
            <a:blip r:embed="rId2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6" name="object 2596"/>
          <p:cNvSpPr/>
          <p:nvPr/>
        </p:nvSpPr>
        <p:spPr>
          <a:xfrm>
            <a:off x="9409086" y="3772776"/>
            <a:ext cx="17208" cy="18821"/>
          </a:xfrm>
          <a:prstGeom prst="rect">
            <a:avLst/>
          </a:prstGeom>
          <a:blipFill>
            <a:blip r:embed="rId2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7" name="object 2597"/>
          <p:cNvSpPr/>
          <p:nvPr/>
        </p:nvSpPr>
        <p:spPr>
          <a:xfrm>
            <a:off x="8537219" y="3567798"/>
            <a:ext cx="32931" cy="35877"/>
          </a:xfrm>
          <a:prstGeom prst="rect">
            <a:avLst/>
          </a:prstGeom>
          <a:blipFill>
            <a:blip r:embed="rId2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8" name="object 2598"/>
          <p:cNvSpPr/>
          <p:nvPr/>
        </p:nvSpPr>
        <p:spPr>
          <a:xfrm>
            <a:off x="8331466" y="4051155"/>
            <a:ext cx="35668" cy="37177"/>
          </a:xfrm>
          <a:prstGeom prst="rect">
            <a:avLst/>
          </a:prstGeom>
          <a:blipFill>
            <a:blip r:embed="rId2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9" name="object 2599"/>
          <p:cNvSpPr/>
          <p:nvPr/>
        </p:nvSpPr>
        <p:spPr>
          <a:xfrm>
            <a:off x="8231695" y="3141526"/>
            <a:ext cx="45062" cy="46553"/>
          </a:xfrm>
          <a:prstGeom prst="rect">
            <a:avLst/>
          </a:prstGeom>
          <a:blipFill>
            <a:blip r:embed="rId2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0" name="object 2600"/>
          <p:cNvSpPr/>
          <p:nvPr/>
        </p:nvSpPr>
        <p:spPr>
          <a:xfrm>
            <a:off x="8265388" y="3144256"/>
            <a:ext cx="44976" cy="46572"/>
          </a:xfrm>
          <a:prstGeom prst="rect">
            <a:avLst/>
          </a:prstGeom>
          <a:blipFill>
            <a:blip r:embed="rId2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1" name="object 2601"/>
          <p:cNvSpPr/>
          <p:nvPr/>
        </p:nvSpPr>
        <p:spPr>
          <a:xfrm>
            <a:off x="8122107" y="3078031"/>
            <a:ext cx="35582" cy="37174"/>
          </a:xfrm>
          <a:prstGeom prst="rect">
            <a:avLst/>
          </a:prstGeom>
          <a:blipFill>
            <a:blip r:embed="rId2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2" name="object 2602"/>
          <p:cNvSpPr/>
          <p:nvPr/>
        </p:nvSpPr>
        <p:spPr>
          <a:xfrm>
            <a:off x="7479741" y="3256445"/>
            <a:ext cx="19684" cy="21323"/>
          </a:xfrm>
          <a:prstGeom prst="rect">
            <a:avLst/>
          </a:prstGeom>
          <a:blipFill>
            <a:blip r:embed="rId2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3" name="object 2603"/>
          <p:cNvSpPr/>
          <p:nvPr/>
        </p:nvSpPr>
        <p:spPr>
          <a:xfrm>
            <a:off x="7644727" y="3757308"/>
            <a:ext cx="23063" cy="25095"/>
          </a:xfrm>
          <a:prstGeom prst="rect">
            <a:avLst/>
          </a:prstGeom>
          <a:blipFill>
            <a:blip r:embed="rId2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4" name="object 2604"/>
          <p:cNvSpPr/>
          <p:nvPr/>
        </p:nvSpPr>
        <p:spPr>
          <a:xfrm>
            <a:off x="7707896" y="3923271"/>
            <a:ext cx="10363" cy="11188"/>
          </a:xfrm>
          <a:custGeom>
            <a:avLst/>
            <a:gdLst/>
            <a:ahLst/>
            <a:cxnLst/>
            <a:rect l="l" t="t" r="r" b="b"/>
            <a:pathLst>
              <a:path w="10363" h="11188">
                <a:moveTo>
                  <a:pt x="7302" y="0"/>
                </a:moveTo>
                <a:lnTo>
                  <a:pt x="4699" y="266"/>
                </a:lnTo>
                <a:lnTo>
                  <a:pt x="1638" y="774"/>
                </a:lnTo>
                <a:lnTo>
                  <a:pt x="0" y="3314"/>
                </a:lnTo>
                <a:lnTo>
                  <a:pt x="292" y="5994"/>
                </a:lnTo>
                <a:lnTo>
                  <a:pt x="584" y="9321"/>
                </a:lnTo>
                <a:lnTo>
                  <a:pt x="3060" y="11188"/>
                </a:lnTo>
                <a:lnTo>
                  <a:pt x="8305" y="10553"/>
                </a:lnTo>
                <a:lnTo>
                  <a:pt x="10363" y="7861"/>
                </a:lnTo>
                <a:lnTo>
                  <a:pt x="10083" y="5041"/>
                </a:lnTo>
                <a:lnTo>
                  <a:pt x="9664" y="185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5" name="object 2605"/>
          <p:cNvSpPr/>
          <p:nvPr/>
        </p:nvSpPr>
        <p:spPr>
          <a:xfrm>
            <a:off x="7373518" y="3483229"/>
            <a:ext cx="11074" cy="12191"/>
          </a:xfrm>
          <a:prstGeom prst="rect">
            <a:avLst/>
          </a:prstGeom>
          <a:blipFill>
            <a:blip r:embed="rId2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6" name="object 2606"/>
          <p:cNvSpPr/>
          <p:nvPr/>
        </p:nvSpPr>
        <p:spPr>
          <a:xfrm>
            <a:off x="7211288" y="3301136"/>
            <a:ext cx="16903" cy="18364"/>
          </a:xfrm>
          <a:prstGeom prst="rect">
            <a:avLst/>
          </a:prstGeom>
          <a:blipFill>
            <a:blip r:embed="rId2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7" name="object 2607"/>
          <p:cNvSpPr/>
          <p:nvPr/>
        </p:nvSpPr>
        <p:spPr>
          <a:xfrm>
            <a:off x="7083018" y="3240637"/>
            <a:ext cx="34144" cy="36170"/>
          </a:xfrm>
          <a:prstGeom prst="rect">
            <a:avLst/>
          </a:prstGeom>
          <a:blipFill>
            <a:blip r:embed="rId2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8" name="object 2608"/>
          <p:cNvSpPr/>
          <p:nvPr/>
        </p:nvSpPr>
        <p:spPr>
          <a:xfrm>
            <a:off x="6655130" y="3111487"/>
            <a:ext cx="33540" cy="36195"/>
          </a:xfrm>
          <a:prstGeom prst="rect">
            <a:avLst/>
          </a:prstGeom>
          <a:blipFill>
            <a:blip r:embed="rId2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9" name="object 2609"/>
          <p:cNvSpPr/>
          <p:nvPr/>
        </p:nvSpPr>
        <p:spPr>
          <a:xfrm>
            <a:off x="6309791" y="3250120"/>
            <a:ext cx="30340" cy="32880"/>
          </a:xfrm>
          <a:prstGeom prst="rect">
            <a:avLst/>
          </a:prstGeom>
          <a:blipFill>
            <a:blip r:embed="rId2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0" name="object 2610"/>
          <p:cNvSpPr/>
          <p:nvPr/>
        </p:nvSpPr>
        <p:spPr>
          <a:xfrm>
            <a:off x="6088011" y="3622783"/>
            <a:ext cx="43476" cy="45723"/>
          </a:xfrm>
          <a:prstGeom prst="rect">
            <a:avLst/>
          </a:prstGeom>
          <a:blipFill>
            <a:blip r:embed="rId2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1" name="object 2611"/>
          <p:cNvSpPr/>
          <p:nvPr/>
        </p:nvSpPr>
        <p:spPr>
          <a:xfrm>
            <a:off x="6395542" y="4186890"/>
            <a:ext cx="58062" cy="59338"/>
          </a:xfrm>
          <a:prstGeom prst="rect">
            <a:avLst/>
          </a:prstGeom>
          <a:blipFill>
            <a:blip r:embed="rId2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2" name="object 2612"/>
          <p:cNvSpPr/>
          <p:nvPr/>
        </p:nvSpPr>
        <p:spPr>
          <a:xfrm>
            <a:off x="6045237" y="4282982"/>
            <a:ext cx="40917" cy="40005"/>
          </a:xfrm>
          <a:prstGeom prst="rect">
            <a:avLst/>
          </a:prstGeom>
          <a:blipFill>
            <a:blip r:embed="rId2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3" name="object 2613"/>
          <p:cNvSpPr/>
          <p:nvPr/>
        </p:nvSpPr>
        <p:spPr>
          <a:xfrm>
            <a:off x="5913361" y="3956618"/>
            <a:ext cx="34067" cy="36011"/>
          </a:xfrm>
          <a:prstGeom prst="rect">
            <a:avLst/>
          </a:prstGeom>
          <a:blipFill>
            <a:blip r:embed="rId2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4" name="object 2614"/>
          <p:cNvSpPr/>
          <p:nvPr/>
        </p:nvSpPr>
        <p:spPr>
          <a:xfrm>
            <a:off x="5797067" y="3328822"/>
            <a:ext cx="12839" cy="14046"/>
          </a:xfrm>
          <a:prstGeom prst="rect">
            <a:avLst/>
          </a:prstGeom>
          <a:blipFill>
            <a:blip r:embed="rId2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5" name="object 2615"/>
          <p:cNvSpPr/>
          <p:nvPr/>
        </p:nvSpPr>
        <p:spPr>
          <a:xfrm>
            <a:off x="5717285" y="3232034"/>
            <a:ext cx="48915" cy="53020"/>
          </a:xfrm>
          <a:prstGeom prst="rect">
            <a:avLst/>
          </a:prstGeom>
          <a:blipFill>
            <a:blip r:embed="rId2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6" name="object 2616"/>
          <p:cNvSpPr/>
          <p:nvPr/>
        </p:nvSpPr>
        <p:spPr>
          <a:xfrm>
            <a:off x="5578805" y="2847416"/>
            <a:ext cx="28346" cy="30454"/>
          </a:xfrm>
          <a:prstGeom prst="rect">
            <a:avLst/>
          </a:prstGeom>
          <a:blipFill>
            <a:blip r:embed="rId2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7" name="object 2617"/>
          <p:cNvSpPr/>
          <p:nvPr/>
        </p:nvSpPr>
        <p:spPr>
          <a:xfrm>
            <a:off x="6375857" y="3139665"/>
            <a:ext cx="34909" cy="36139"/>
          </a:xfrm>
          <a:prstGeom prst="rect">
            <a:avLst/>
          </a:prstGeom>
          <a:blipFill>
            <a:blip r:embed="rId2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8" name="object 2618"/>
          <p:cNvSpPr/>
          <p:nvPr/>
        </p:nvSpPr>
        <p:spPr>
          <a:xfrm>
            <a:off x="6809168" y="3472637"/>
            <a:ext cx="13589" cy="14871"/>
          </a:xfrm>
          <a:prstGeom prst="rect">
            <a:avLst/>
          </a:prstGeom>
          <a:blipFill>
            <a:blip r:embed="rId2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9" name="object 2619"/>
          <p:cNvSpPr/>
          <p:nvPr/>
        </p:nvSpPr>
        <p:spPr>
          <a:xfrm>
            <a:off x="7157732" y="3920718"/>
            <a:ext cx="12966" cy="14236"/>
          </a:xfrm>
          <a:prstGeom prst="rect">
            <a:avLst/>
          </a:prstGeom>
          <a:blipFill>
            <a:blip r:embed="rId2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0" name="object 2620"/>
          <p:cNvSpPr/>
          <p:nvPr/>
        </p:nvSpPr>
        <p:spPr>
          <a:xfrm>
            <a:off x="7174356" y="4155745"/>
            <a:ext cx="30810" cy="33515"/>
          </a:xfrm>
          <a:prstGeom prst="rect">
            <a:avLst/>
          </a:prstGeom>
          <a:blipFill>
            <a:blip r:embed="rId2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1" name="object 2621"/>
          <p:cNvSpPr/>
          <p:nvPr/>
        </p:nvSpPr>
        <p:spPr>
          <a:xfrm>
            <a:off x="7767573" y="4288988"/>
            <a:ext cx="51372" cy="54352"/>
          </a:xfrm>
          <a:prstGeom prst="rect">
            <a:avLst/>
          </a:prstGeom>
          <a:blipFill>
            <a:blip r:embed="rId2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2" name="object 2622"/>
          <p:cNvSpPr/>
          <p:nvPr/>
        </p:nvSpPr>
        <p:spPr>
          <a:xfrm>
            <a:off x="8134375" y="4061492"/>
            <a:ext cx="44596" cy="46454"/>
          </a:xfrm>
          <a:prstGeom prst="rect">
            <a:avLst/>
          </a:prstGeom>
          <a:blipFill>
            <a:blip r:embed="rId2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3" name="object 2623"/>
          <p:cNvSpPr/>
          <p:nvPr/>
        </p:nvSpPr>
        <p:spPr>
          <a:xfrm>
            <a:off x="9082252" y="3937922"/>
            <a:ext cx="51955" cy="54722"/>
          </a:xfrm>
          <a:prstGeom prst="rect">
            <a:avLst/>
          </a:prstGeom>
          <a:blipFill>
            <a:blip r:embed="rId2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4" name="object 2624"/>
          <p:cNvSpPr/>
          <p:nvPr/>
        </p:nvSpPr>
        <p:spPr>
          <a:xfrm>
            <a:off x="9250641" y="3934320"/>
            <a:ext cx="20446" cy="21831"/>
          </a:xfrm>
          <a:prstGeom prst="rect">
            <a:avLst/>
          </a:prstGeom>
          <a:blipFill>
            <a:blip r:embed="rId2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5" name="object 2625"/>
          <p:cNvSpPr/>
          <p:nvPr/>
        </p:nvSpPr>
        <p:spPr>
          <a:xfrm>
            <a:off x="9489922" y="3679698"/>
            <a:ext cx="24333" cy="26377"/>
          </a:xfrm>
          <a:prstGeom prst="rect">
            <a:avLst/>
          </a:prstGeom>
          <a:blipFill>
            <a:blip r:embed="rId2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6" name="object 2626"/>
          <p:cNvSpPr/>
          <p:nvPr/>
        </p:nvSpPr>
        <p:spPr>
          <a:xfrm>
            <a:off x="9827780" y="3697884"/>
            <a:ext cx="21437" cy="23050"/>
          </a:xfrm>
          <a:prstGeom prst="rect">
            <a:avLst/>
          </a:prstGeom>
          <a:blipFill>
            <a:blip r:embed="rId2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7" name="object 2627"/>
          <p:cNvSpPr/>
          <p:nvPr/>
        </p:nvSpPr>
        <p:spPr>
          <a:xfrm>
            <a:off x="9630689" y="3332277"/>
            <a:ext cx="16916" cy="18516"/>
          </a:xfrm>
          <a:prstGeom prst="rect">
            <a:avLst/>
          </a:prstGeom>
          <a:blipFill>
            <a:blip r:embed="rId2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8" name="object 2628"/>
          <p:cNvSpPr/>
          <p:nvPr/>
        </p:nvSpPr>
        <p:spPr>
          <a:xfrm>
            <a:off x="9574517" y="3258807"/>
            <a:ext cx="20751" cy="22415"/>
          </a:xfrm>
          <a:prstGeom prst="rect">
            <a:avLst/>
          </a:prstGeom>
          <a:blipFill>
            <a:blip r:embed="rId2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9" name="object 2629"/>
          <p:cNvSpPr/>
          <p:nvPr/>
        </p:nvSpPr>
        <p:spPr>
          <a:xfrm>
            <a:off x="9317761" y="3317595"/>
            <a:ext cx="24930" cy="27330"/>
          </a:xfrm>
          <a:prstGeom prst="rect">
            <a:avLst/>
          </a:prstGeom>
          <a:blipFill>
            <a:blip r:embed="rId2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0" name="object 2630"/>
          <p:cNvSpPr/>
          <p:nvPr/>
        </p:nvSpPr>
        <p:spPr>
          <a:xfrm>
            <a:off x="8989910" y="3128982"/>
            <a:ext cx="53251" cy="58117"/>
          </a:xfrm>
          <a:prstGeom prst="rect">
            <a:avLst/>
          </a:prstGeom>
          <a:blipFill>
            <a:blip r:embed="rId2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1" name="object 2631"/>
          <p:cNvSpPr/>
          <p:nvPr/>
        </p:nvSpPr>
        <p:spPr>
          <a:xfrm>
            <a:off x="8785504" y="3126996"/>
            <a:ext cx="45487" cy="49719"/>
          </a:xfrm>
          <a:prstGeom prst="rect">
            <a:avLst/>
          </a:prstGeom>
          <a:blipFill>
            <a:blip r:embed="rId2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2" name="object 2632"/>
          <p:cNvSpPr/>
          <p:nvPr/>
        </p:nvSpPr>
        <p:spPr>
          <a:xfrm>
            <a:off x="8562441" y="3073115"/>
            <a:ext cx="53125" cy="58405"/>
          </a:xfrm>
          <a:prstGeom prst="rect">
            <a:avLst/>
          </a:prstGeom>
          <a:blipFill>
            <a:blip r:embed="rId2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3" name="object 2633"/>
          <p:cNvSpPr/>
          <p:nvPr/>
        </p:nvSpPr>
        <p:spPr>
          <a:xfrm>
            <a:off x="8487308" y="3243532"/>
            <a:ext cx="36070" cy="37483"/>
          </a:xfrm>
          <a:prstGeom prst="rect">
            <a:avLst/>
          </a:prstGeom>
          <a:blipFill>
            <a:blip r:embed="rId2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4" name="object 2634"/>
          <p:cNvSpPr/>
          <p:nvPr/>
        </p:nvSpPr>
        <p:spPr>
          <a:xfrm>
            <a:off x="8335873" y="3225431"/>
            <a:ext cx="28994" cy="31457"/>
          </a:xfrm>
          <a:prstGeom prst="rect">
            <a:avLst/>
          </a:prstGeom>
          <a:blipFill>
            <a:blip r:embed="rId2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5" name="object 2635"/>
          <p:cNvSpPr/>
          <p:nvPr/>
        </p:nvSpPr>
        <p:spPr>
          <a:xfrm>
            <a:off x="7519860" y="3585667"/>
            <a:ext cx="22453" cy="24333"/>
          </a:xfrm>
          <a:prstGeom prst="rect">
            <a:avLst/>
          </a:prstGeom>
          <a:blipFill>
            <a:blip r:embed="rId2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6" name="object 2636"/>
          <p:cNvSpPr/>
          <p:nvPr/>
        </p:nvSpPr>
        <p:spPr>
          <a:xfrm>
            <a:off x="7585811" y="4075320"/>
            <a:ext cx="49580" cy="53308"/>
          </a:xfrm>
          <a:prstGeom prst="rect">
            <a:avLst/>
          </a:prstGeom>
          <a:blipFill>
            <a:blip r:embed="rId2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7" name="object 2637"/>
          <p:cNvSpPr/>
          <p:nvPr/>
        </p:nvSpPr>
        <p:spPr>
          <a:xfrm>
            <a:off x="7682204" y="4109274"/>
            <a:ext cx="50824" cy="53717"/>
          </a:xfrm>
          <a:prstGeom prst="rect">
            <a:avLst/>
          </a:prstGeom>
          <a:blipFill>
            <a:blip r:embed="rId2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8" name="object 2638"/>
          <p:cNvSpPr/>
          <p:nvPr/>
        </p:nvSpPr>
        <p:spPr>
          <a:xfrm>
            <a:off x="7367511" y="4273829"/>
            <a:ext cx="30937" cy="33642"/>
          </a:xfrm>
          <a:prstGeom prst="rect">
            <a:avLst/>
          </a:prstGeom>
          <a:blipFill>
            <a:blip r:embed="rId2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9" name="object 2639"/>
          <p:cNvSpPr/>
          <p:nvPr/>
        </p:nvSpPr>
        <p:spPr>
          <a:xfrm>
            <a:off x="7477544" y="3863513"/>
            <a:ext cx="45035" cy="46665"/>
          </a:xfrm>
          <a:prstGeom prst="rect">
            <a:avLst/>
          </a:prstGeom>
          <a:blipFill>
            <a:blip r:embed="rId2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0" name="object 2640"/>
          <p:cNvSpPr/>
          <p:nvPr/>
        </p:nvSpPr>
        <p:spPr>
          <a:xfrm>
            <a:off x="7368260" y="3622040"/>
            <a:ext cx="37807" cy="41044"/>
          </a:xfrm>
          <a:prstGeom prst="rect">
            <a:avLst/>
          </a:prstGeom>
          <a:blipFill>
            <a:blip r:embed="rId2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1" name="object 2641"/>
          <p:cNvSpPr/>
          <p:nvPr/>
        </p:nvSpPr>
        <p:spPr>
          <a:xfrm>
            <a:off x="7200176" y="3473742"/>
            <a:ext cx="51407" cy="54169"/>
          </a:xfrm>
          <a:prstGeom prst="rect">
            <a:avLst/>
          </a:prstGeom>
          <a:blipFill>
            <a:blip r:embed="rId2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2" name="object 2642"/>
          <p:cNvSpPr/>
          <p:nvPr/>
        </p:nvSpPr>
        <p:spPr>
          <a:xfrm>
            <a:off x="7300442" y="3221755"/>
            <a:ext cx="35934" cy="37398"/>
          </a:xfrm>
          <a:prstGeom prst="rect">
            <a:avLst/>
          </a:prstGeom>
          <a:blipFill>
            <a:blip r:embed="rId2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3" name="object 2643"/>
          <p:cNvSpPr/>
          <p:nvPr/>
        </p:nvSpPr>
        <p:spPr>
          <a:xfrm>
            <a:off x="8059966" y="3780866"/>
            <a:ext cx="12826" cy="14185"/>
          </a:xfrm>
          <a:prstGeom prst="rect">
            <a:avLst/>
          </a:prstGeom>
          <a:blipFill>
            <a:blip r:embed="rId2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4" name="object 2644"/>
          <p:cNvSpPr/>
          <p:nvPr/>
        </p:nvSpPr>
        <p:spPr>
          <a:xfrm>
            <a:off x="7912887" y="3655644"/>
            <a:ext cx="28054" cy="30378"/>
          </a:xfrm>
          <a:prstGeom prst="rect">
            <a:avLst/>
          </a:prstGeom>
          <a:blipFill>
            <a:blip r:embed="rId2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5" name="object 2645"/>
          <p:cNvSpPr/>
          <p:nvPr/>
        </p:nvSpPr>
        <p:spPr>
          <a:xfrm>
            <a:off x="7784210" y="3941748"/>
            <a:ext cx="51934" cy="54842"/>
          </a:xfrm>
          <a:prstGeom prst="rect">
            <a:avLst/>
          </a:prstGeom>
          <a:blipFill>
            <a:blip r:embed="rId2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6" name="object 2646"/>
          <p:cNvSpPr/>
          <p:nvPr/>
        </p:nvSpPr>
        <p:spPr>
          <a:xfrm>
            <a:off x="7170699" y="3996583"/>
            <a:ext cx="44360" cy="46188"/>
          </a:xfrm>
          <a:prstGeom prst="rect">
            <a:avLst/>
          </a:prstGeom>
          <a:blipFill>
            <a:blip r:embed="rId2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7" name="object 2647"/>
          <p:cNvSpPr/>
          <p:nvPr/>
        </p:nvSpPr>
        <p:spPr>
          <a:xfrm>
            <a:off x="7480033" y="3061246"/>
            <a:ext cx="33148" cy="35697"/>
          </a:xfrm>
          <a:prstGeom prst="rect">
            <a:avLst/>
          </a:prstGeom>
          <a:blipFill>
            <a:blip r:embed="rId2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8" name="object 2648"/>
          <p:cNvSpPr/>
          <p:nvPr/>
        </p:nvSpPr>
        <p:spPr>
          <a:xfrm>
            <a:off x="7454353" y="3202060"/>
            <a:ext cx="33456" cy="35663"/>
          </a:xfrm>
          <a:prstGeom prst="rect">
            <a:avLst/>
          </a:prstGeom>
          <a:blipFill>
            <a:blip r:embed="rId2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9" name="object 2649"/>
          <p:cNvSpPr/>
          <p:nvPr/>
        </p:nvSpPr>
        <p:spPr>
          <a:xfrm>
            <a:off x="7008901" y="3032833"/>
            <a:ext cx="32454" cy="35244"/>
          </a:xfrm>
          <a:prstGeom prst="rect">
            <a:avLst/>
          </a:prstGeom>
          <a:blipFill>
            <a:blip r:embed="rId2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0" name="object 2650"/>
          <p:cNvSpPr/>
          <p:nvPr/>
        </p:nvSpPr>
        <p:spPr>
          <a:xfrm>
            <a:off x="6920521" y="3129496"/>
            <a:ext cx="13093" cy="14541"/>
          </a:xfrm>
          <a:prstGeom prst="rect">
            <a:avLst/>
          </a:prstGeom>
          <a:blipFill>
            <a:blip r:embed="rId2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1" name="object 2651"/>
          <p:cNvSpPr/>
          <p:nvPr/>
        </p:nvSpPr>
        <p:spPr>
          <a:xfrm>
            <a:off x="6994766" y="3725850"/>
            <a:ext cx="17081" cy="18643"/>
          </a:xfrm>
          <a:prstGeom prst="rect">
            <a:avLst/>
          </a:prstGeom>
          <a:blipFill>
            <a:blip r:embed="rId2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2" name="object 2652"/>
          <p:cNvSpPr/>
          <p:nvPr/>
        </p:nvSpPr>
        <p:spPr>
          <a:xfrm>
            <a:off x="7389698" y="4257238"/>
            <a:ext cx="35188" cy="36729"/>
          </a:xfrm>
          <a:prstGeom prst="rect">
            <a:avLst/>
          </a:prstGeom>
          <a:blipFill>
            <a:blip r:embed="rId2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3" name="object 2653"/>
          <p:cNvSpPr/>
          <p:nvPr/>
        </p:nvSpPr>
        <p:spPr>
          <a:xfrm>
            <a:off x="7585519" y="3874295"/>
            <a:ext cx="45642" cy="46782"/>
          </a:xfrm>
          <a:prstGeom prst="rect">
            <a:avLst/>
          </a:prstGeom>
          <a:blipFill>
            <a:blip r:embed="rId2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4" name="object 2654"/>
          <p:cNvSpPr/>
          <p:nvPr/>
        </p:nvSpPr>
        <p:spPr>
          <a:xfrm>
            <a:off x="8047393" y="3886407"/>
            <a:ext cx="34596" cy="35792"/>
          </a:xfrm>
          <a:prstGeom prst="rect">
            <a:avLst/>
          </a:prstGeom>
          <a:blipFill>
            <a:blip r:embed="rId2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5" name="object 2655"/>
          <p:cNvSpPr/>
          <p:nvPr/>
        </p:nvSpPr>
        <p:spPr>
          <a:xfrm>
            <a:off x="8696541" y="3947423"/>
            <a:ext cx="34236" cy="35984"/>
          </a:xfrm>
          <a:prstGeom prst="rect">
            <a:avLst/>
          </a:prstGeom>
          <a:blipFill>
            <a:blip r:embed="rId2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6" name="object 2656"/>
          <p:cNvSpPr/>
          <p:nvPr/>
        </p:nvSpPr>
        <p:spPr>
          <a:xfrm>
            <a:off x="8418144" y="3887551"/>
            <a:ext cx="43349" cy="45269"/>
          </a:xfrm>
          <a:prstGeom prst="rect">
            <a:avLst/>
          </a:prstGeom>
          <a:blipFill>
            <a:blip r:embed="rId2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7" name="object 2657"/>
          <p:cNvSpPr/>
          <p:nvPr/>
        </p:nvSpPr>
        <p:spPr>
          <a:xfrm>
            <a:off x="8254148" y="3433902"/>
            <a:ext cx="21031" cy="22771"/>
          </a:xfrm>
          <a:prstGeom prst="rect">
            <a:avLst/>
          </a:prstGeom>
          <a:blipFill>
            <a:blip r:embed="rId2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8" name="object 2658"/>
          <p:cNvSpPr/>
          <p:nvPr/>
        </p:nvSpPr>
        <p:spPr>
          <a:xfrm>
            <a:off x="8202193" y="3456991"/>
            <a:ext cx="23075" cy="24968"/>
          </a:xfrm>
          <a:prstGeom prst="rect">
            <a:avLst/>
          </a:prstGeom>
          <a:blipFill>
            <a:blip r:embed="rId2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9" name="object 2659"/>
          <p:cNvSpPr/>
          <p:nvPr/>
        </p:nvSpPr>
        <p:spPr>
          <a:xfrm>
            <a:off x="8058201" y="3230912"/>
            <a:ext cx="51132" cy="54104"/>
          </a:xfrm>
          <a:prstGeom prst="rect">
            <a:avLst/>
          </a:prstGeom>
          <a:blipFill>
            <a:blip r:embed="rId2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0" name="object 2660"/>
          <p:cNvSpPr/>
          <p:nvPr/>
        </p:nvSpPr>
        <p:spPr>
          <a:xfrm>
            <a:off x="7800263" y="3049511"/>
            <a:ext cx="32677" cy="35280"/>
          </a:xfrm>
          <a:prstGeom prst="rect">
            <a:avLst/>
          </a:prstGeom>
          <a:blipFill>
            <a:blip r:embed="rId2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1" name="object 2661"/>
          <p:cNvSpPr/>
          <p:nvPr/>
        </p:nvSpPr>
        <p:spPr>
          <a:xfrm>
            <a:off x="7294435" y="3209845"/>
            <a:ext cx="33685" cy="36055"/>
          </a:xfrm>
          <a:prstGeom prst="rect">
            <a:avLst/>
          </a:prstGeom>
          <a:blipFill>
            <a:blip r:embed="rId2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2" name="object 2662"/>
          <p:cNvSpPr/>
          <p:nvPr/>
        </p:nvSpPr>
        <p:spPr>
          <a:xfrm>
            <a:off x="7761744" y="3554971"/>
            <a:ext cx="42011" cy="40869"/>
          </a:xfrm>
          <a:prstGeom prst="rect">
            <a:avLst/>
          </a:prstGeom>
          <a:blipFill>
            <a:blip r:embed="rId2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3" name="object 2663"/>
          <p:cNvSpPr/>
          <p:nvPr/>
        </p:nvSpPr>
        <p:spPr>
          <a:xfrm>
            <a:off x="7721917" y="3203651"/>
            <a:ext cx="19558" cy="21196"/>
          </a:xfrm>
          <a:prstGeom prst="rect">
            <a:avLst/>
          </a:prstGeom>
          <a:blipFill>
            <a:blip r:embed="rId2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4" name="object 2664"/>
          <p:cNvSpPr/>
          <p:nvPr/>
        </p:nvSpPr>
        <p:spPr>
          <a:xfrm>
            <a:off x="7706486" y="3208708"/>
            <a:ext cx="37527" cy="40911"/>
          </a:xfrm>
          <a:prstGeom prst="rect">
            <a:avLst/>
          </a:prstGeom>
          <a:blipFill>
            <a:blip r:embed="rId2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5" name="object 2665"/>
          <p:cNvSpPr/>
          <p:nvPr/>
        </p:nvSpPr>
        <p:spPr>
          <a:xfrm>
            <a:off x="7174534" y="3548024"/>
            <a:ext cx="22567" cy="24193"/>
          </a:xfrm>
          <a:prstGeom prst="rect">
            <a:avLst/>
          </a:prstGeom>
          <a:blipFill>
            <a:blip r:embed="rId2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6" name="object 2666"/>
          <p:cNvSpPr/>
          <p:nvPr/>
        </p:nvSpPr>
        <p:spPr>
          <a:xfrm>
            <a:off x="6562737" y="3497605"/>
            <a:ext cx="16802" cy="18503"/>
          </a:xfrm>
          <a:prstGeom prst="rect">
            <a:avLst/>
          </a:prstGeom>
          <a:blipFill>
            <a:blip r:embed="rId2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7" name="object 2667"/>
          <p:cNvSpPr/>
          <p:nvPr/>
        </p:nvSpPr>
        <p:spPr>
          <a:xfrm>
            <a:off x="6455803" y="3340963"/>
            <a:ext cx="24676" cy="26733"/>
          </a:xfrm>
          <a:prstGeom prst="rect">
            <a:avLst/>
          </a:prstGeom>
          <a:blipFill>
            <a:blip r:embed="rId2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8" name="object 2668"/>
          <p:cNvSpPr/>
          <p:nvPr/>
        </p:nvSpPr>
        <p:spPr>
          <a:xfrm>
            <a:off x="6504990" y="3674342"/>
            <a:ext cx="51404" cy="54090"/>
          </a:xfrm>
          <a:prstGeom prst="rect">
            <a:avLst/>
          </a:prstGeom>
          <a:blipFill>
            <a:blip r:embed="rId2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9" name="object 2669"/>
          <p:cNvSpPr/>
          <p:nvPr/>
        </p:nvSpPr>
        <p:spPr>
          <a:xfrm>
            <a:off x="6659803" y="3851737"/>
            <a:ext cx="44922" cy="46678"/>
          </a:xfrm>
          <a:prstGeom prst="rect">
            <a:avLst/>
          </a:prstGeom>
          <a:blipFill>
            <a:blip r:embed="rId2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0" name="object 2670"/>
          <p:cNvSpPr/>
          <p:nvPr/>
        </p:nvSpPr>
        <p:spPr>
          <a:xfrm>
            <a:off x="6799668" y="4191481"/>
            <a:ext cx="52301" cy="55042"/>
          </a:xfrm>
          <a:prstGeom prst="rect">
            <a:avLst/>
          </a:prstGeom>
          <a:blipFill>
            <a:blip r:embed="rId2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1" name="object 2671"/>
          <p:cNvSpPr/>
          <p:nvPr/>
        </p:nvSpPr>
        <p:spPr>
          <a:xfrm>
            <a:off x="6979031" y="4124266"/>
            <a:ext cx="53954" cy="58390"/>
          </a:xfrm>
          <a:prstGeom prst="rect">
            <a:avLst/>
          </a:prstGeom>
          <a:blipFill>
            <a:blip r:embed="rId2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2" name="object 2672"/>
          <p:cNvSpPr/>
          <p:nvPr/>
        </p:nvSpPr>
        <p:spPr>
          <a:xfrm>
            <a:off x="6781469" y="4166159"/>
            <a:ext cx="28867" cy="31648"/>
          </a:xfrm>
          <a:prstGeom prst="rect">
            <a:avLst/>
          </a:prstGeom>
          <a:blipFill>
            <a:blip r:embed="rId2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3" name="object 2673"/>
          <p:cNvSpPr/>
          <p:nvPr/>
        </p:nvSpPr>
        <p:spPr>
          <a:xfrm>
            <a:off x="6700799" y="4180435"/>
            <a:ext cx="32844" cy="35368"/>
          </a:xfrm>
          <a:prstGeom prst="rect">
            <a:avLst/>
          </a:prstGeom>
          <a:blipFill>
            <a:blip r:embed="rId2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4" name="object 2674"/>
          <p:cNvSpPr/>
          <p:nvPr/>
        </p:nvSpPr>
        <p:spPr>
          <a:xfrm>
            <a:off x="6735203" y="3797148"/>
            <a:ext cx="30657" cy="33324"/>
          </a:xfrm>
          <a:prstGeom prst="rect">
            <a:avLst/>
          </a:prstGeom>
          <a:blipFill>
            <a:blip r:embed="rId2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5" name="object 2675"/>
          <p:cNvSpPr/>
          <p:nvPr/>
        </p:nvSpPr>
        <p:spPr>
          <a:xfrm>
            <a:off x="6665150" y="3676813"/>
            <a:ext cx="36769" cy="40601"/>
          </a:xfrm>
          <a:prstGeom prst="rect">
            <a:avLst/>
          </a:prstGeom>
          <a:blipFill>
            <a:blip r:embed="rId2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6" name="object 2676"/>
          <p:cNvSpPr/>
          <p:nvPr/>
        </p:nvSpPr>
        <p:spPr>
          <a:xfrm>
            <a:off x="6546126" y="3809467"/>
            <a:ext cx="22034" cy="23545"/>
          </a:xfrm>
          <a:prstGeom prst="rect">
            <a:avLst/>
          </a:prstGeom>
          <a:blipFill>
            <a:blip r:embed="rId2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7" name="object 2677"/>
          <p:cNvSpPr/>
          <p:nvPr/>
        </p:nvSpPr>
        <p:spPr>
          <a:xfrm>
            <a:off x="6327876" y="3686657"/>
            <a:ext cx="17919" cy="19418"/>
          </a:xfrm>
          <a:prstGeom prst="rect">
            <a:avLst/>
          </a:prstGeom>
          <a:blipFill>
            <a:blip r:embed="rId2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8" name="object 2678"/>
          <p:cNvSpPr/>
          <p:nvPr/>
        </p:nvSpPr>
        <p:spPr>
          <a:xfrm>
            <a:off x="8394813" y="3007500"/>
            <a:ext cx="10350" cy="11049"/>
          </a:xfrm>
          <a:prstGeom prst="rect">
            <a:avLst/>
          </a:prstGeom>
          <a:blipFill>
            <a:blip r:embed="rId2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9" name="object 2679"/>
          <p:cNvSpPr/>
          <p:nvPr/>
        </p:nvSpPr>
        <p:spPr>
          <a:xfrm>
            <a:off x="9477781" y="3007957"/>
            <a:ext cx="13576" cy="14554"/>
          </a:xfrm>
          <a:prstGeom prst="rect">
            <a:avLst/>
          </a:prstGeom>
          <a:blipFill>
            <a:blip r:embed="rId2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0" name="object 2680"/>
          <p:cNvSpPr/>
          <p:nvPr/>
        </p:nvSpPr>
        <p:spPr>
          <a:xfrm>
            <a:off x="9616668" y="2884061"/>
            <a:ext cx="45380" cy="46853"/>
          </a:xfrm>
          <a:prstGeom prst="rect">
            <a:avLst/>
          </a:prstGeom>
          <a:blipFill>
            <a:blip r:embed="rId2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1" name="object 2681"/>
          <p:cNvSpPr/>
          <p:nvPr/>
        </p:nvSpPr>
        <p:spPr>
          <a:xfrm>
            <a:off x="9372739" y="3543819"/>
            <a:ext cx="43492" cy="45407"/>
          </a:xfrm>
          <a:prstGeom prst="rect">
            <a:avLst/>
          </a:prstGeom>
          <a:blipFill>
            <a:blip r:embed="rId2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2" name="object 2682"/>
          <p:cNvSpPr/>
          <p:nvPr/>
        </p:nvSpPr>
        <p:spPr>
          <a:xfrm>
            <a:off x="9454336" y="3557348"/>
            <a:ext cx="43673" cy="45548"/>
          </a:xfrm>
          <a:prstGeom prst="rect">
            <a:avLst/>
          </a:prstGeom>
          <a:blipFill>
            <a:blip r:embed="rId2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3" name="object 2683"/>
          <p:cNvSpPr/>
          <p:nvPr/>
        </p:nvSpPr>
        <p:spPr>
          <a:xfrm>
            <a:off x="9255582" y="3725582"/>
            <a:ext cx="49821" cy="53739"/>
          </a:xfrm>
          <a:prstGeom prst="rect">
            <a:avLst/>
          </a:prstGeom>
          <a:blipFill>
            <a:blip r:embed="rId2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4" name="object 2684"/>
          <p:cNvSpPr/>
          <p:nvPr/>
        </p:nvSpPr>
        <p:spPr>
          <a:xfrm>
            <a:off x="9324467" y="3362973"/>
            <a:ext cx="20574" cy="22415"/>
          </a:xfrm>
          <a:prstGeom prst="rect">
            <a:avLst/>
          </a:prstGeom>
          <a:blipFill>
            <a:blip r:embed="rId2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5" name="object 2685"/>
          <p:cNvSpPr/>
          <p:nvPr/>
        </p:nvSpPr>
        <p:spPr>
          <a:xfrm>
            <a:off x="9231071" y="3308141"/>
            <a:ext cx="50891" cy="53883"/>
          </a:xfrm>
          <a:prstGeom prst="rect">
            <a:avLst/>
          </a:prstGeom>
          <a:blipFill>
            <a:blip r:embed="rId2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6" name="object 2686"/>
          <p:cNvSpPr/>
          <p:nvPr/>
        </p:nvSpPr>
        <p:spPr>
          <a:xfrm>
            <a:off x="8797061" y="3223188"/>
            <a:ext cx="43227" cy="45399"/>
          </a:xfrm>
          <a:prstGeom prst="rect">
            <a:avLst/>
          </a:prstGeom>
          <a:blipFill>
            <a:blip r:embed="rId2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7" name="object 2687"/>
          <p:cNvSpPr/>
          <p:nvPr/>
        </p:nvSpPr>
        <p:spPr>
          <a:xfrm>
            <a:off x="7912189" y="3629207"/>
            <a:ext cx="51696" cy="54861"/>
          </a:xfrm>
          <a:prstGeom prst="rect">
            <a:avLst/>
          </a:prstGeom>
          <a:blipFill>
            <a:blip r:embed="rId2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8" name="object 2688"/>
          <p:cNvSpPr/>
          <p:nvPr/>
        </p:nvSpPr>
        <p:spPr>
          <a:xfrm>
            <a:off x="8051063" y="4060437"/>
            <a:ext cx="51738" cy="54685"/>
          </a:xfrm>
          <a:prstGeom prst="rect">
            <a:avLst/>
          </a:prstGeom>
          <a:blipFill>
            <a:blip r:embed="rId2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9" name="object 2689"/>
          <p:cNvSpPr/>
          <p:nvPr/>
        </p:nvSpPr>
        <p:spPr>
          <a:xfrm>
            <a:off x="6935381" y="3599726"/>
            <a:ext cx="30810" cy="33642"/>
          </a:xfrm>
          <a:prstGeom prst="rect">
            <a:avLst/>
          </a:prstGeom>
          <a:blipFill>
            <a:blip r:embed="rId2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0" name="object 2690"/>
          <p:cNvSpPr/>
          <p:nvPr/>
        </p:nvSpPr>
        <p:spPr>
          <a:xfrm>
            <a:off x="6633679" y="3278377"/>
            <a:ext cx="44067" cy="46253"/>
          </a:xfrm>
          <a:prstGeom prst="rect">
            <a:avLst/>
          </a:prstGeom>
          <a:blipFill>
            <a:blip r:embed="rId2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1" name="object 2691"/>
          <p:cNvSpPr/>
          <p:nvPr/>
        </p:nvSpPr>
        <p:spPr>
          <a:xfrm>
            <a:off x="6754609" y="3065019"/>
            <a:ext cx="37070" cy="40764"/>
          </a:xfrm>
          <a:prstGeom prst="rect">
            <a:avLst/>
          </a:prstGeom>
          <a:blipFill>
            <a:blip r:embed="rId2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2" name="object 2692"/>
          <p:cNvSpPr/>
          <p:nvPr/>
        </p:nvSpPr>
        <p:spPr>
          <a:xfrm>
            <a:off x="6099505" y="3165095"/>
            <a:ext cx="44508" cy="46316"/>
          </a:xfrm>
          <a:prstGeom prst="rect">
            <a:avLst/>
          </a:prstGeom>
          <a:blipFill>
            <a:blip r:embed="rId2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3" name="object 2693"/>
          <p:cNvSpPr/>
          <p:nvPr/>
        </p:nvSpPr>
        <p:spPr>
          <a:xfrm>
            <a:off x="6115875" y="3916739"/>
            <a:ext cx="50992" cy="53987"/>
          </a:xfrm>
          <a:prstGeom prst="rect">
            <a:avLst/>
          </a:prstGeom>
          <a:blipFill>
            <a:blip r:embed="rId2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4" name="object 2694"/>
          <p:cNvSpPr/>
          <p:nvPr/>
        </p:nvSpPr>
        <p:spPr>
          <a:xfrm>
            <a:off x="6151473" y="4159199"/>
            <a:ext cx="14020" cy="14871"/>
          </a:xfrm>
          <a:prstGeom prst="rect">
            <a:avLst/>
          </a:prstGeom>
          <a:blipFill>
            <a:blip r:embed="rId2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5" name="object 2695"/>
          <p:cNvSpPr/>
          <p:nvPr/>
        </p:nvSpPr>
        <p:spPr>
          <a:xfrm>
            <a:off x="6287871" y="4193475"/>
            <a:ext cx="44306" cy="46390"/>
          </a:xfrm>
          <a:prstGeom prst="rect">
            <a:avLst/>
          </a:prstGeom>
          <a:blipFill>
            <a:blip r:embed="rId2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6" name="object 2696"/>
          <p:cNvSpPr/>
          <p:nvPr/>
        </p:nvSpPr>
        <p:spPr>
          <a:xfrm>
            <a:off x="7338644" y="3693221"/>
            <a:ext cx="67033" cy="71569"/>
          </a:xfrm>
          <a:prstGeom prst="rect">
            <a:avLst/>
          </a:prstGeom>
          <a:blipFill>
            <a:blip r:embed="rId2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7" name="object 2697"/>
          <p:cNvSpPr/>
          <p:nvPr/>
        </p:nvSpPr>
        <p:spPr>
          <a:xfrm>
            <a:off x="6909675" y="3658973"/>
            <a:ext cx="59778" cy="63197"/>
          </a:xfrm>
          <a:prstGeom prst="rect">
            <a:avLst/>
          </a:prstGeom>
          <a:blipFill>
            <a:blip r:embed="rId2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8" name="object 2698"/>
          <p:cNvSpPr/>
          <p:nvPr/>
        </p:nvSpPr>
        <p:spPr>
          <a:xfrm>
            <a:off x="6953922" y="3475526"/>
            <a:ext cx="67740" cy="72307"/>
          </a:xfrm>
          <a:prstGeom prst="rect">
            <a:avLst/>
          </a:prstGeom>
          <a:blipFill>
            <a:blip r:embed="rId2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9" name="object 2699"/>
          <p:cNvSpPr/>
          <p:nvPr/>
        </p:nvSpPr>
        <p:spPr>
          <a:xfrm>
            <a:off x="6940905" y="4037650"/>
            <a:ext cx="34148" cy="36037"/>
          </a:xfrm>
          <a:prstGeom prst="rect">
            <a:avLst/>
          </a:prstGeom>
          <a:blipFill>
            <a:blip r:embed="rId2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0" name="object 2700"/>
          <p:cNvSpPr/>
          <p:nvPr/>
        </p:nvSpPr>
        <p:spPr>
          <a:xfrm>
            <a:off x="7405027" y="3906327"/>
            <a:ext cx="58503" cy="59469"/>
          </a:xfrm>
          <a:prstGeom prst="rect">
            <a:avLst/>
          </a:prstGeom>
          <a:blipFill>
            <a:blip r:embed="rId2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1" name="object 2701"/>
          <p:cNvSpPr/>
          <p:nvPr/>
        </p:nvSpPr>
        <p:spPr>
          <a:xfrm>
            <a:off x="6453200" y="3859408"/>
            <a:ext cx="50355" cy="53806"/>
          </a:xfrm>
          <a:prstGeom prst="rect">
            <a:avLst/>
          </a:prstGeom>
          <a:blipFill>
            <a:blip r:embed="rId2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2" name="object 2702"/>
          <p:cNvSpPr/>
          <p:nvPr/>
        </p:nvSpPr>
        <p:spPr>
          <a:xfrm>
            <a:off x="6625349" y="3849116"/>
            <a:ext cx="22605" cy="24688"/>
          </a:xfrm>
          <a:prstGeom prst="rect">
            <a:avLst/>
          </a:prstGeom>
          <a:blipFill>
            <a:blip r:embed="rId2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3" name="object 2703"/>
          <p:cNvSpPr/>
          <p:nvPr/>
        </p:nvSpPr>
        <p:spPr>
          <a:xfrm>
            <a:off x="6455676" y="3697775"/>
            <a:ext cx="35302" cy="36945"/>
          </a:xfrm>
          <a:prstGeom prst="rect">
            <a:avLst/>
          </a:prstGeom>
          <a:blipFill>
            <a:blip r:embed="rId2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4" name="object 2704"/>
          <p:cNvSpPr/>
          <p:nvPr/>
        </p:nvSpPr>
        <p:spPr>
          <a:xfrm>
            <a:off x="6369303" y="3296430"/>
            <a:ext cx="60181" cy="63657"/>
          </a:xfrm>
          <a:prstGeom prst="rect">
            <a:avLst/>
          </a:prstGeom>
          <a:blipFill>
            <a:blip r:embed="rId2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5" name="object 2705"/>
          <p:cNvSpPr/>
          <p:nvPr/>
        </p:nvSpPr>
        <p:spPr>
          <a:xfrm>
            <a:off x="6487210" y="2918280"/>
            <a:ext cx="51732" cy="54708"/>
          </a:xfrm>
          <a:prstGeom prst="rect">
            <a:avLst/>
          </a:prstGeom>
          <a:blipFill>
            <a:blip r:embed="rId2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6" name="object 2706"/>
          <p:cNvSpPr/>
          <p:nvPr/>
        </p:nvSpPr>
        <p:spPr>
          <a:xfrm>
            <a:off x="6529527" y="3405162"/>
            <a:ext cx="27978" cy="30518"/>
          </a:xfrm>
          <a:prstGeom prst="rect">
            <a:avLst/>
          </a:prstGeom>
          <a:blipFill>
            <a:blip r:embed="rId2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7" name="object 2707"/>
          <p:cNvSpPr/>
          <p:nvPr/>
        </p:nvSpPr>
        <p:spPr>
          <a:xfrm>
            <a:off x="6714185" y="3579515"/>
            <a:ext cx="59352" cy="63204"/>
          </a:xfrm>
          <a:prstGeom prst="rect">
            <a:avLst/>
          </a:prstGeom>
          <a:blipFill>
            <a:blip r:embed="rId2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8" name="object 2708"/>
          <p:cNvSpPr/>
          <p:nvPr/>
        </p:nvSpPr>
        <p:spPr>
          <a:xfrm>
            <a:off x="6547725" y="3839516"/>
            <a:ext cx="58712" cy="59780"/>
          </a:xfrm>
          <a:prstGeom prst="rect">
            <a:avLst/>
          </a:prstGeom>
          <a:blipFill>
            <a:blip r:embed="rId2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9" name="object 2709"/>
          <p:cNvSpPr/>
          <p:nvPr/>
        </p:nvSpPr>
        <p:spPr>
          <a:xfrm>
            <a:off x="6260172" y="3956321"/>
            <a:ext cx="38305" cy="41338"/>
          </a:xfrm>
          <a:prstGeom prst="rect">
            <a:avLst/>
          </a:prstGeom>
          <a:blipFill>
            <a:blip r:embed="rId2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0" name="object 2710"/>
          <p:cNvSpPr/>
          <p:nvPr/>
        </p:nvSpPr>
        <p:spPr>
          <a:xfrm>
            <a:off x="6142697" y="3756216"/>
            <a:ext cx="32620" cy="35292"/>
          </a:xfrm>
          <a:prstGeom prst="rect">
            <a:avLst/>
          </a:prstGeom>
          <a:blipFill>
            <a:blip r:embed="rId2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1" name="object 2711"/>
          <p:cNvSpPr/>
          <p:nvPr/>
        </p:nvSpPr>
        <p:spPr>
          <a:xfrm>
            <a:off x="6131039" y="3540360"/>
            <a:ext cx="67167" cy="71558"/>
          </a:xfrm>
          <a:prstGeom prst="rect">
            <a:avLst/>
          </a:prstGeom>
          <a:blipFill>
            <a:blip r:embed="rId2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2" name="object 2712"/>
          <p:cNvSpPr/>
          <p:nvPr/>
        </p:nvSpPr>
        <p:spPr>
          <a:xfrm>
            <a:off x="5987478" y="3497447"/>
            <a:ext cx="62411" cy="65273"/>
          </a:xfrm>
          <a:prstGeom prst="rect">
            <a:avLst/>
          </a:prstGeom>
          <a:blipFill>
            <a:blip r:embed="rId2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3" name="object 2713"/>
          <p:cNvSpPr/>
          <p:nvPr/>
        </p:nvSpPr>
        <p:spPr>
          <a:xfrm>
            <a:off x="5790400" y="3248673"/>
            <a:ext cx="27686" cy="29400"/>
          </a:xfrm>
          <a:prstGeom prst="rect">
            <a:avLst/>
          </a:prstGeom>
          <a:blipFill>
            <a:blip r:embed="rId2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4" name="object 2714"/>
          <p:cNvSpPr/>
          <p:nvPr/>
        </p:nvSpPr>
        <p:spPr>
          <a:xfrm>
            <a:off x="5961379" y="3700121"/>
            <a:ext cx="34476" cy="35958"/>
          </a:xfrm>
          <a:prstGeom prst="rect">
            <a:avLst/>
          </a:prstGeom>
          <a:blipFill>
            <a:blip r:embed="rId2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5" name="object 2715"/>
          <p:cNvSpPr/>
          <p:nvPr/>
        </p:nvSpPr>
        <p:spPr>
          <a:xfrm>
            <a:off x="6095022" y="3833152"/>
            <a:ext cx="22580" cy="24637"/>
          </a:xfrm>
          <a:prstGeom prst="rect">
            <a:avLst/>
          </a:prstGeom>
          <a:blipFill>
            <a:blip r:embed="rId2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6" name="object 2716"/>
          <p:cNvSpPr/>
          <p:nvPr/>
        </p:nvSpPr>
        <p:spPr>
          <a:xfrm>
            <a:off x="5997092" y="3971008"/>
            <a:ext cx="62284" cy="69927"/>
          </a:xfrm>
          <a:prstGeom prst="rect">
            <a:avLst/>
          </a:prstGeom>
          <a:blipFill>
            <a:blip r:embed="rId2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7" name="object 2717"/>
          <p:cNvSpPr/>
          <p:nvPr/>
        </p:nvSpPr>
        <p:spPr>
          <a:xfrm>
            <a:off x="5682996" y="3907973"/>
            <a:ext cx="45942" cy="46861"/>
          </a:xfrm>
          <a:prstGeom prst="rect">
            <a:avLst/>
          </a:prstGeom>
          <a:blipFill>
            <a:blip r:embed="rId2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8" name="object 2718"/>
          <p:cNvSpPr/>
          <p:nvPr/>
        </p:nvSpPr>
        <p:spPr>
          <a:xfrm>
            <a:off x="5574741" y="3852351"/>
            <a:ext cx="35634" cy="36964"/>
          </a:xfrm>
          <a:prstGeom prst="rect">
            <a:avLst/>
          </a:prstGeom>
          <a:blipFill>
            <a:blip r:embed="rId2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9" name="object 2719"/>
          <p:cNvSpPr/>
          <p:nvPr/>
        </p:nvSpPr>
        <p:spPr>
          <a:xfrm>
            <a:off x="5424894" y="3480244"/>
            <a:ext cx="59828" cy="63442"/>
          </a:xfrm>
          <a:prstGeom prst="rect">
            <a:avLst/>
          </a:prstGeom>
          <a:blipFill>
            <a:blip r:embed="rId2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0" name="object 2720"/>
          <p:cNvSpPr/>
          <p:nvPr/>
        </p:nvSpPr>
        <p:spPr>
          <a:xfrm>
            <a:off x="5135295" y="3638749"/>
            <a:ext cx="41837" cy="40524"/>
          </a:xfrm>
          <a:prstGeom prst="rect">
            <a:avLst/>
          </a:prstGeom>
          <a:blipFill>
            <a:blip r:embed="rId2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1" name="object 2721"/>
          <p:cNvSpPr/>
          <p:nvPr/>
        </p:nvSpPr>
        <p:spPr>
          <a:xfrm>
            <a:off x="5208854" y="3710343"/>
            <a:ext cx="14719" cy="16141"/>
          </a:xfrm>
          <a:prstGeom prst="rect">
            <a:avLst/>
          </a:prstGeom>
          <a:blipFill>
            <a:blip r:embed="rId2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2" name="object 2722"/>
          <p:cNvSpPr/>
          <p:nvPr/>
        </p:nvSpPr>
        <p:spPr>
          <a:xfrm>
            <a:off x="4900980" y="4054119"/>
            <a:ext cx="20447" cy="22110"/>
          </a:xfrm>
          <a:prstGeom prst="rect">
            <a:avLst/>
          </a:prstGeom>
          <a:blipFill>
            <a:blip r:embed="rId2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3" name="object 2723"/>
          <p:cNvSpPr/>
          <p:nvPr/>
        </p:nvSpPr>
        <p:spPr>
          <a:xfrm>
            <a:off x="4902466" y="3910919"/>
            <a:ext cx="42630" cy="41759"/>
          </a:xfrm>
          <a:prstGeom prst="rect">
            <a:avLst/>
          </a:prstGeom>
          <a:blipFill>
            <a:blip r:embed="rId2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4" name="object 2724"/>
          <p:cNvSpPr/>
          <p:nvPr/>
        </p:nvSpPr>
        <p:spPr>
          <a:xfrm>
            <a:off x="5004561" y="4174883"/>
            <a:ext cx="26860" cy="29057"/>
          </a:xfrm>
          <a:prstGeom prst="rect">
            <a:avLst/>
          </a:prstGeom>
          <a:blipFill>
            <a:blip r:embed="rId2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5" name="object 2725"/>
          <p:cNvSpPr/>
          <p:nvPr/>
        </p:nvSpPr>
        <p:spPr>
          <a:xfrm>
            <a:off x="5389029" y="3832060"/>
            <a:ext cx="29756" cy="32042"/>
          </a:xfrm>
          <a:prstGeom prst="rect">
            <a:avLst/>
          </a:prstGeom>
          <a:blipFill>
            <a:blip r:embed="rId2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6" name="object 2726"/>
          <p:cNvSpPr/>
          <p:nvPr/>
        </p:nvSpPr>
        <p:spPr>
          <a:xfrm>
            <a:off x="4911636" y="3958514"/>
            <a:ext cx="19405" cy="20866"/>
          </a:xfrm>
          <a:prstGeom prst="rect">
            <a:avLst/>
          </a:prstGeom>
          <a:blipFill>
            <a:blip r:embed="rId2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7" name="object 2727"/>
          <p:cNvSpPr/>
          <p:nvPr/>
        </p:nvSpPr>
        <p:spPr>
          <a:xfrm>
            <a:off x="4493945" y="3845788"/>
            <a:ext cx="13843" cy="15189"/>
          </a:xfrm>
          <a:prstGeom prst="rect">
            <a:avLst/>
          </a:prstGeom>
          <a:blipFill>
            <a:blip r:embed="rId2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8" name="object 2728"/>
          <p:cNvSpPr/>
          <p:nvPr/>
        </p:nvSpPr>
        <p:spPr>
          <a:xfrm>
            <a:off x="4486338" y="3733063"/>
            <a:ext cx="33674" cy="35944"/>
          </a:xfrm>
          <a:prstGeom prst="rect">
            <a:avLst/>
          </a:prstGeom>
          <a:blipFill>
            <a:blip r:embed="rId2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9" name="object 2729"/>
          <p:cNvSpPr/>
          <p:nvPr/>
        </p:nvSpPr>
        <p:spPr>
          <a:xfrm>
            <a:off x="4476686" y="3531079"/>
            <a:ext cx="51737" cy="54912"/>
          </a:xfrm>
          <a:prstGeom prst="rect">
            <a:avLst/>
          </a:prstGeom>
          <a:blipFill>
            <a:blip r:embed="rId2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0" name="object 2730"/>
          <p:cNvSpPr/>
          <p:nvPr/>
        </p:nvSpPr>
        <p:spPr>
          <a:xfrm>
            <a:off x="4720958" y="3038678"/>
            <a:ext cx="34179" cy="36065"/>
          </a:xfrm>
          <a:prstGeom prst="rect">
            <a:avLst/>
          </a:prstGeom>
          <a:blipFill>
            <a:blip r:embed="rId2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1" name="object 2731"/>
          <p:cNvSpPr/>
          <p:nvPr/>
        </p:nvSpPr>
        <p:spPr>
          <a:xfrm>
            <a:off x="5556491" y="3003736"/>
            <a:ext cx="42929" cy="41894"/>
          </a:xfrm>
          <a:prstGeom prst="rect">
            <a:avLst/>
          </a:prstGeom>
          <a:blipFill>
            <a:blip r:embed="rId2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2" name="object 2732"/>
          <p:cNvSpPr/>
          <p:nvPr/>
        </p:nvSpPr>
        <p:spPr>
          <a:xfrm>
            <a:off x="6210858" y="3162998"/>
            <a:ext cx="10198" cy="11099"/>
          </a:xfrm>
          <a:custGeom>
            <a:avLst/>
            <a:gdLst/>
            <a:ahLst/>
            <a:cxnLst/>
            <a:rect l="l" t="t" r="r" b="b"/>
            <a:pathLst>
              <a:path w="10198" h="11099">
                <a:moveTo>
                  <a:pt x="7289" y="0"/>
                </a:moveTo>
                <a:lnTo>
                  <a:pt x="4533" y="330"/>
                </a:lnTo>
                <a:lnTo>
                  <a:pt x="1714" y="495"/>
                </a:lnTo>
                <a:lnTo>
                  <a:pt x="0" y="3327"/>
                </a:lnTo>
                <a:lnTo>
                  <a:pt x="596" y="9004"/>
                </a:lnTo>
                <a:lnTo>
                  <a:pt x="2895" y="11099"/>
                </a:lnTo>
                <a:lnTo>
                  <a:pt x="5549" y="10591"/>
                </a:lnTo>
                <a:lnTo>
                  <a:pt x="8153" y="10464"/>
                </a:lnTo>
                <a:lnTo>
                  <a:pt x="10198" y="7912"/>
                </a:lnTo>
                <a:lnTo>
                  <a:pt x="9766" y="5092"/>
                </a:lnTo>
                <a:lnTo>
                  <a:pt x="9613" y="2235"/>
                </a:lnTo>
                <a:lnTo>
                  <a:pt x="72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3" name="object 2733"/>
          <p:cNvSpPr/>
          <p:nvPr/>
        </p:nvSpPr>
        <p:spPr>
          <a:xfrm>
            <a:off x="7075296" y="3218775"/>
            <a:ext cx="34775" cy="36269"/>
          </a:xfrm>
          <a:prstGeom prst="rect">
            <a:avLst/>
          </a:prstGeom>
          <a:blipFill>
            <a:blip r:embed="rId2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4" name="object 2734"/>
          <p:cNvSpPr/>
          <p:nvPr/>
        </p:nvSpPr>
        <p:spPr>
          <a:xfrm>
            <a:off x="7106666" y="2923565"/>
            <a:ext cx="31521" cy="33832"/>
          </a:xfrm>
          <a:prstGeom prst="rect">
            <a:avLst/>
          </a:prstGeom>
          <a:blipFill>
            <a:blip r:embed="rId2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5" name="object 2735"/>
          <p:cNvSpPr/>
          <p:nvPr/>
        </p:nvSpPr>
        <p:spPr>
          <a:xfrm>
            <a:off x="7460018" y="2912021"/>
            <a:ext cx="16662" cy="17868"/>
          </a:xfrm>
          <a:prstGeom prst="rect">
            <a:avLst/>
          </a:prstGeom>
          <a:blipFill>
            <a:blip r:embed="rId2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6" name="object 2736"/>
          <p:cNvSpPr/>
          <p:nvPr/>
        </p:nvSpPr>
        <p:spPr>
          <a:xfrm>
            <a:off x="7487310" y="3358943"/>
            <a:ext cx="43636" cy="45631"/>
          </a:xfrm>
          <a:prstGeom prst="rect">
            <a:avLst/>
          </a:prstGeom>
          <a:blipFill>
            <a:blip r:embed="rId2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7" name="object 2737"/>
          <p:cNvSpPr/>
          <p:nvPr/>
        </p:nvSpPr>
        <p:spPr>
          <a:xfrm>
            <a:off x="7461491" y="3805821"/>
            <a:ext cx="13830" cy="15151"/>
          </a:xfrm>
          <a:prstGeom prst="rect">
            <a:avLst/>
          </a:prstGeom>
          <a:blipFill>
            <a:blip r:embed="rId2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8" name="object 2738"/>
          <p:cNvSpPr/>
          <p:nvPr/>
        </p:nvSpPr>
        <p:spPr>
          <a:xfrm>
            <a:off x="7215796" y="3776586"/>
            <a:ext cx="17360" cy="18783"/>
          </a:xfrm>
          <a:prstGeom prst="rect">
            <a:avLst/>
          </a:prstGeom>
          <a:blipFill>
            <a:blip r:embed="rId2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9" name="object 2739"/>
          <p:cNvSpPr/>
          <p:nvPr/>
        </p:nvSpPr>
        <p:spPr>
          <a:xfrm>
            <a:off x="6343738" y="3571443"/>
            <a:ext cx="33426" cy="35687"/>
          </a:xfrm>
          <a:prstGeom prst="rect">
            <a:avLst/>
          </a:prstGeom>
          <a:blipFill>
            <a:blip r:embed="rId2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0" name="object 2740"/>
          <p:cNvSpPr/>
          <p:nvPr/>
        </p:nvSpPr>
        <p:spPr>
          <a:xfrm>
            <a:off x="6138202" y="4055066"/>
            <a:ext cx="35651" cy="37055"/>
          </a:xfrm>
          <a:prstGeom prst="rect">
            <a:avLst/>
          </a:prstGeom>
          <a:blipFill>
            <a:blip r:embed="rId2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1" name="object 2741"/>
          <p:cNvSpPr/>
          <p:nvPr/>
        </p:nvSpPr>
        <p:spPr>
          <a:xfrm>
            <a:off x="6038418" y="3145336"/>
            <a:ext cx="45007" cy="46608"/>
          </a:xfrm>
          <a:prstGeom prst="rect">
            <a:avLst/>
          </a:prstGeom>
          <a:blipFill>
            <a:blip r:embed="rId2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2" name="object 2742"/>
          <p:cNvSpPr/>
          <p:nvPr/>
        </p:nvSpPr>
        <p:spPr>
          <a:xfrm>
            <a:off x="6071946" y="3148087"/>
            <a:ext cx="45236" cy="46737"/>
          </a:xfrm>
          <a:prstGeom prst="rect">
            <a:avLst/>
          </a:prstGeom>
          <a:blipFill>
            <a:blip r:embed="rId2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3" name="object 2743"/>
          <p:cNvSpPr/>
          <p:nvPr/>
        </p:nvSpPr>
        <p:spPr>
          <a:xfrm>
            <a:off x="5928690" y="3081764"/>
            <a:ext cx="35849" cy="37322"/>
          </a:xfrm>
          <a:prstGeom prst="rect">
            <a:avLst/>
          </a:prstGeom>
          <a:blipFill>
            <a:blip r:embed="rId2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4" name="object 2744"/>
          <p:cNvSpPr/>
          <p:nvPr/>
        </p:nvSpPr>
        <p:spPr>
          <a:xfrm>
            <a:off x="5286438" y="3260217"/>
            <a:ext cx="19850" cy="21323"/>
          </a:xfrm>
          <a:prstGeom prst="rect">
            <a:avLst/>
          </a:prstGeom>
          <a:blipFill>
            <a:blip r:embed="rId2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5" name="object 2745"/>
          <p:cNvSpPr/>
          <p:nvPr/>
        </p:nvSpPr>
        <p:spPr>
          <a:xfrm>
            <a:off x="5451309" y="3760952"/>
            <a:ext cx="23202" cy="24955"/>
          </a:xfrm>
          <a:prstGeom prst="rect">
            <a:avLst/>
          </a:prstGeom>
          <a:blipFill>
            <a:blip r:embed="rId2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6" name="object 2746"/>
          <p:cNvSpPr/>
          <p:nvPr/>
        </p:nvSpPr>
        <p:spPr>
          <a:xfrm>
            <a:off x="5514644" y="3927043"/>
            <a:ext cx="10185" cy="11366"/>
          </a:xfrm>
          <a:prstGeom prst="rect">
            <a:avLst/>
          </a:prstGeom>
          <a:blipFill>
            <a:blip r:embed="rId2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7" name="object 2747"/>
          <p:cNvSpPr/>
          <p:nvPr/>
        </p:nvSpPr>
        <p:spPr>
          <a:xfrm>
            <a:off x="5180228" y="3487191"/>
            <a:ext cx="11112" cy="12318"/>
          </a:xfrm>
          <a:prstGeom prst="rect">
            <a:avLst/>
          </a:prstGeom>
          <a:blipFill>
            <a:blip r:embed="rId2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8" name="object 2748"/>
          <p:cNvSpPr/>
          <p:nvPr/>
        </p:nvSpPr>
        <p:spPr>
          <a:xfrm>
            <a:off x="5017820" y="3304768"/>
            <a:ext cx="17094" cy="18376"/>
          </a:xfrm>
          <a:prstGeom prst="rect">
            <a:avLst/>
          </a:prstGeom>
          <a:blipFill>
            <a:blip r:embed="rId2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9" name="object 2749"/>
          <p:cNvSpPr/>
          <p:nvPr/>
        </p:nvSpPr>
        <p:spPr>
          <a:xfrm>
            <a:off x="4889893" y="3244442"/>
            <a:ext cx="34049" cy="36203"/>
          </a:xfrm>
          <a:prstGeom prst="rect">
            <a:avLst/>
          </a:prstGeom>
          <a:blipFill>
            <a:blip r:embed="rId2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0" name="object 2750"/>
          <p:cNvSpPr/>
          <p:nvPr/>
        </p:nvSpPr>
        <p:spPr>
          <a:xfrm>
            <a:off x="4461954" y="3115310"/>
            <a:ext cx="33400" cy="36182"/>
          </a:xfrm>
          <a:prstGeom prst="rect">
            <a:avLst/>
          </a:prstGeom>
          <a:blipFill>
            <a:blip r:embed="rId2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1" name="object 2751"/>
          <p:cNvSpPr/>
          <p:nvPr/>
        </p:nvSpPr>
        <p:spPr>
          <a:xfrm>
            <a:off x="4116501" y="3254083"/>
            <a:ext cx="30162" cy="32867"/>
          </a:xfrm>
          <a:prstGeom prst="rect">
            <a:avLst/>
          </a:prstGeom>
          <a:blipFill>
            <a:blip r:embed="rId2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2" name="object 2752"/>
          <p:cNvSpPr/>
          <p:nvPr/>
        </p:nvSpPr>
        <p:spPr>
          <a:xfrm>
            <a:off x="3894721" y="3626795"/>
            <a:ext cx="43578" cy="45471"/>
          </a:xfrm>
          <a:prstGeom prst="rect">
            <a:avLst/>
          </a:prstGeom>
          <a:blipFill>
            <a:blip r:embed="rId2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3" name="object 2753"/>
          <p:cNvSpPr/>
          <p:nvPr/>
        </p:nvSpPr>
        <p:spPr>
          <a:xfrm>
            <a:off x="4202290" y="4190865"/>
            <a:ext cx="58071" cy="59335"/>
          </a:xfrm>
          <a:prstGeom prst="rect">
            <a:avLst/>
          </a:prstGeom>
          <a:blipFill>
            <a:blip r:embed="rId2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4" name="object 2754"/>
          <p:cNvSpPr/>
          <p:nvPr/>
        </p:nvSpPr>
        <p:spPr>
          <a:xfrm>
            <a:off x="3851821" y="4286786"/>
            <a:ext cx="41030" cy="40037"/>
          </a:xfrm>
          <a:prstGeom prst="rect">
            <a:avLst/>
          </a:prstGeom>
          <a:blipFill>
            <a:blip r:embed="rId2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5" name="object 2755"/>
          <p:cNvSpPr/>
          <p:nvPr/>
        </p:nvSpPr>
        <p:spPr>
          <a:xfrm>
            <a:off x="3720071" y="3960625"/>
            <a:ext cx="34306" cy="36047"/>
          </a:xfrm>
          <a:prstGeom prst="rect">
            <a:avLst/>
          </a:prstGeom>
          <a:blipFill>
            <a:blip r:embed="rId2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6" name="object 2756"/>
          <p:cNvSpPr/>
          <p:nvPr/>
        </p:nvSpPr>
        <p:spPr>
          <a:xfrm>
            <a:off x="3603637" y="3332594"/>
            <a:ext cx="13017" cy="14096"/>
          </a:xfrm>
          <a:prstGeom prst="rect">
            <a:avLst/>
          </a:prstGeom>
          <a:blipFill>
            <a:blip r:embed="rId2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7" name="object 2757"/>
          <p:cNvSpPr/>
          <p:nvPr/>
        </p:nvSpPr>
        <p:spPr>
          <a:xfrm>
            <a:off x="3523983" y="3235951"/>
            <a:ext cx="48951" cy="52974"/>
          </a:xfrm>
          <a:prstGeom prst="rect">
            <a:avLst/>
          </a:prstGeom>
          <a:blipFill>
            <a:blip r:embed="rId2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8" name="object 2758"/>
          <p:cNvSpPr/>
          <p:nvPr/>
        </p:nvSpPr>
        <p:spPr>
          <a:xfrm>
            <a:off x="3385820" y="2851010"/>
            <a:ext cx="28193" cy="30683"/>
          </a:xfrm>
          <a:prstGeom prst="rect">
            <a:avLst/>
          </a:prstGeom>
          <a:blipFill>
            <a:blip r:embed="rId2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9" name="object 2759"/>
          <p:cNvSpPr/>
          <p:nvPr/>
        </p:nvSpPr>
        <p:spPr>
          <a:xfrm>
            <a:off x="4182592" y="3143687"/>
            <a:ext cx="34770" cy="36051"/>
          </a:xfrm>
          <a:prstGeom prst="rect">
            <a:avLst/>
          </a:prstGeom>
          <a:blipFill>
            <a:blip r:embed="rId2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0" name="object 2760"/>
          <p:cNvSpPr/>
          <p:nvPr/>
        </p:nvSpPr>
        <p:spPr>
          <a:xfrm>
            <a:off x="4615738" y="3476599"/>
            <a:ext cx="13563" cy="14858"/>
          </a:xfrm>
          <a:prstGeom prst="rect">
            <a:avLst/>
          </a:prstGeom>
          <a:blipFill>
            <a:blip r:embed="rId2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1" name="object 2761"/>
          <p:cNvSpPr/>
          <p:nvPr/>
        </p:nvSpPr>
        <p:spPr>
          <a:xfrm>
            <a:off x="4964315" y="3924681"/>
            <a:ext cx="12852" cy="14046"/>
          </a:xfrm>
          <a:prstGeom prst="rect">
            <a:avLst/>
          </a:prstGeom>
          <a:blipFill>
            <a:blip r:embed="rId2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2" name="object 2762"/>
          <p:cNvSpPr/>
          <p:nvPr/>
        </p:nvSpPr>
        <p:spPr>
          <a:xfrm>
            <a:off x="4981054" y="4159834"/>
            <a:ext cx="30949" cy="33375"/>
          </a:xfrm>
          <a:prstGeom prst="rect">
            <a:avLst/>
          </a:prstGeom>
          <a:blipFill>
            <a:blip r:embed="rId2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3" name="object 2763"/>
          <p:cNvSpPr/>
          <p:nvPr/>
        </p:nvSpPr>
        <p:spPr>
          <a:xfrm>
            <a:off x="5574157" y="4292629"/>
            <a:ext cx="51592" cy="54532"/>
          </a:xfrm>
          <a:prstGeom prst="rect">
            <a:avLst/>
          </a:prstGeom>
          <a:blipFill>
            <a:blip r:embed="rId2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4" name="object 2764"/>
          <p:cNvSpPr/>
          <p:nvPr/>
        </p:nvSpPr>
        <p:spPr>
          <a:xfrm>
            <a:off x="5941224" y="4065115"/>
            <a:ext cx="44556" cy="46574"/>
          </a:xfrm>
          <a:prstGeom prst="rect">
            <a:avLst/>
          </a:prstGeom>
          <a:blipFill>
            <a:blip r:embed="rId2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5" name="object 2765"/>
          <p:cNvSpPr/>
          <p:nvPr/>
        </p:nvSpPr>
        <p:spPr>
          <a:xfrm>
            <a:off x="6888988" y="3941665"/>
            <a:ext cx="52122" cy="54951"/>
          </a:xfrm>
          <a:prstGeom prst="rect">
            <a:avLst/>
          </a:prstGeom>
          <a:blipFill>
            <a:blip r:embed="rId2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6" name="object 2766"/>
          <p:cNvSpPr/>
          <p:nvPr/>
        </p:nvSpPr>
        <p:spPr>
          <a:xfrm>
            <a:off x="7057338" y="3937775"/>
            <a:ext cx="20447" cy="22136"/>
          </a:xfrm>
          <a:prstGeom prst="rect">
            <a:avLst/>
          </a:prstGeom>
          <a:blipFill>
            <a:blip r:embed="rId2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7" name="object 2767"/>
          <p:cNvSpPr/>
          <p:nvPr/>
        </p:nvSpPr>
        <p:spPr>
          <a:xfrm>
            <a:off x="7296619" y="3683470"/>
            <a:ext cx="24371" cy="26555"/>
          </a:xfrm>
          <a:prstGeom prst="rect">
            <a:avLst/>
          </a:prstGeom>
          <a:blipFill>
            <a:blip r:embed="rId2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8" name="object 2768"/>
          <p:cNvSpPr/>
          <p:nvPr/>
        </p:nvSpPr>
        <p:spPr>
          <a:xfrm>
            <a:off x="7634528" y="3701796"/>
            <a:ext cx="21272" cy="22961"/>
          </a:xfrm>
          <a:prstGeom prst="rect">
            <a:avLst/>
          </a:prstGeom>
          <a:blipFill>
            <a:blip r:embed="rId2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9" name="object 2769"/>
          <p:cNvSpPr/>
          <p:nvPr/>
        </p:nvSpPr>
        <p:spPr>
          <a:xfrm>
            <a:off x="7437564" y="3336099"/>
            <a:ext cx="16789" cy="18453"/>
          </a:xfrm>
          <a:prstGeom prst="rect">
            <a:avLst/>
          </a:prstGeom>
          <a:blipFill>
            <a:blip r:embed="rId2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0" name="object 2770"/>
          <p:cNvSpPr/>
          <p:nvPr/>
        </p:nvSpPr>
        <p:spPr>
          <a:xfrm>
            <a:off x="7381240" y="3262440"/>
            <a:ext cx="20726" cy="22732"/>
          </a:xfrm>
          <a:prstGeom prst="rect">
            <a:avLst/>
          </a:prstGeom>
          <a:blipFill>
            <a:blip r:embed="rId2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1" name="object 2771"/>
          <p:cNvSpPr/>
          <p:nvPr/>
        </p:nvSpPr>
        <p:spPr>
          <a:xfrm>
            <a:off x="7124445" y="3321545"/>
            <a:ext cx="25120" cy="27190"/>
          </a:xfrm>
          <a:prstGeom prst="rect">
            <a:avLst/>
          </a:prstGeom>
          <a:blipFill>
            <a:blip r:embed="rId2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2" name="object 2772"/>
          <p:cNvSpPr/>
          <p:nvPr/>
        </p:nvSpPr>
        <p:spPr>
          <a:xfrm>
            <a:off x="6796493" y="3132599"/>
            <a:ext cx="53391" cy="58646"/>
          </a:xfrm>
          <a:prstGeom prst="rect">
            <a:avLst/>
          </a:prstGeom>
          <a:blipFill>
            <a:blip r:embed="rId2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3" name="object 2773"/>
          <p:cNvSpPr/>
          <p:nvPr/>
        </p:nvSpPr>
        <p:spPr>
          <a:xfrm>
            <a:off x="6592087" y="3133743"/>
            <a:ext cx="46225" cy="47176"/>
          </a:xfrm>
          <a:prstGeom prst="rect">
            <a:avLst/>
          </a:prstGeom>
          <a:blipFill>
            <a:blip r:embed="rId2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4" name="object 2774"/>
          <p:cNvSpPr/>
          <p:nvPr/>
        </p:nvSpPr>
        <p:spPr>
          <a:xfrm>
            <a:off x="6369138" y="3076864"/>
            <a:ext cx="53181" cy="58414"/>
          </a:xfrm>
          <a:prstGeom prst="rect">
            <a:avLst/>
          </a:prstGeom>
          <a:blipFill>
            <a:blip r:embed="rId2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5" name="object 2775"/>
          <p:cNvSpPr/>
          <p:nvPr/>
        </p:nvSpPr>
        <p:spPr>
          <a:xfrm>
            <a:off x="6294170" y="3247387"/>
            <a:ext cx="36021" cy="40314"/>
          </a:xfrm>
          <a:prstGeom prst="rect">
            <a:avLst/>
          </a:prstGeom>
          <a:blipFill>
            <a:blip r:embed="rId2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6" name="object 2776"/>
          <p:cNvSpPr/>
          <p:nvPr/>
        </p:nvSpPr>
        <p:spPr>
          <a:xfrm>
            <a:off x="6142393" y="3229381"/>
            <a:ext cx="29057" cy="31330"/>
          </a:xfrm>
          <a:prstGeom prst="rect">
            <a:avLst/>
          </a:prstGeom>
          <a:blipFill>
            <a:blip r:embed="rId2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7" name="object 2777"/>
          <p:cNvSpPr/>
          <p:nvPr/>
        </p:nvSpPr>
        <p:spPr>
          <a:xfrm>
            <a:off x="5326392" y="3589261"/>
            <a:ext cx="22504" cy="24511"/>
          </a:xfrm>
          <a:prstGeom prst="rect">
            <a:avLst/>
          </a:prstGeom>
          <a:blipFill>
            <a:blip r:embed="rId2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8" name="object 2778"/>
          <p:cNvSpPr/>
          <p:nvPr/>
        </p:nvSpPr>
        <p:spPr>
          <a:xfrm>
            <a:off x="5392496" y="4079207"/>
            <a:ext cx="49628" cy="53388"/>
          </a:xfrm>
          <a:prstGeom prst="rect">
            <a:avLst/>
          </a:prstGeom>
          <a:blipFill>
            <a:blip r:embed="rId2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9" name="object 2779"/>
          <p:cNvSpPr/>
          <p:nvPr/>
        </p:nvSpPr>
        <p:spPr>
          <a:xfrm>
            <a:off x="5488965" y="4113022"/>
            <a:ext cx="50780" cy="53857"/>
          </a:xfrm>
          <a:prstGeom prst="rect">
            <a:avLst/>
          </a:prstGeom>
          <a:blipFill>
            <a:blip r:embed="rId2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0" name="object 2780"/>
          <p:cNvSpPr/>
          <p:nvPr/>
        </p:nvSpPr>
        <p:spPr>
          <a:xfrm>
            <a:off x="5174069" y="4277601"/>
            <a:ext cx="31115" cy="33502"/>
          </a:xfrm>
          <a:prstGeom prst="rect">
            <a:avLst/>
          </a:prstGeom>
          <a:blipFill>
            <a:blip r:embed="rId2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1" name="object 2781"/>
          <p:cNvSpPr/>
          <p:nvPr/>
        </p:nvSpPr>
        <p:spPr>
          <a:xfrm>
            <a:off x="5284254" y="3867396"/>
            <a:ext cx="44983" cy="46485"/>
          </a:xfrm>
          <a:prstGeom prst="rect">
            <a:avLst/>
          </a:prstGeom>
          <a:blipFill>
            <a:blip r:embed="rId2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2" name="object 2782"/>
          <p:cNvSpPr/>
          <p:nvPr/>
        </p:nvSpPr>
        <p:spPr>
          <a:xfrm>
            <a:off x="5174970" y="3625827"/>
            <a:ext cx="40417" cy="40015"/>
          </a:xfrm>
          <a:prstGeom prst="rect">
            <a:avLst/>
          </a:prstGeom>
          <a:blipFill>
            <a:blip r:embed="rId2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3" name="object 2783"/>
          <p:cNvSpPr/>
          <p:nvPr/>
        </p:nvSpPr>
        <p:spPr>
          <a:xfrm>
            <a:off x="5006733" y="3477383"/>
            <a:ext cx="51362" cy="54365"/>
          </a:xfrm>
          <a:prstGeom prst="rect">
            <a:avLst/>
          </a:prstGeom>
          <a:blipFill>
            <a:blip r:embed="rId2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4" name="object 2784"/>
          <p:cNvSpPr/>
          <p:nvPr/>
        </p:nvSpPr>
        <p:spPr>
          <a:xfrm>
            <a:off x="5107152" y="3225614"/>
            <a:ext cx="36029" cy="37213"/>
          </a:xfrm>
          <a:prstGeom prst="rect">
            <a:avLst/>
          </a:prstGeom>
          <a:blipFill>
            <a:blip r:embed="rId2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5" name="object 2785"/>
          <p:cNvSpPr/>
          <p:nvPr/>
        </p:nvSpPr>
        <p:spPr>
          <a:xfrm>
            <a:off x="5866828" y="3784955"/>
            <a:ext cx="12674" cy="13728"/>
          </a:xfrm>
          <a:prstGeom prst="rect">
            <a:avLst/>
          </a:prstGeom>
          <a:blipFill>
            <a:blip r:embed="rId2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6" name="object 2786"/>
          <p:cNvSpPr/>
          <p:nvPr/>
        </p:nvSpPr>
        <p:spPr>
          <a:xfrm>
            <a:off x="5719635" y="3659467"/>
            <a:ext cx="27978" cy="30327"/>
          </a:xfrm>
          <a:prstGeom prst="rect">
            <a:avLst/>
          </a:prstGeom>
          <a:blipFill>
            <a:blip r:embed="rId2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7" name="object 2787"/>
          <p:cNvSpPr/>
          <p:nvPr/>
        </p:nvSpPr>
        <p:spPr>
          <a:xfrm>
            <a:off x="5590794" y="3945461"/>
            <a:ext cx="52033" cy="55010"/>
          </a:xfrm>
          <a:prstGeom prst="rect">
            <a:avLst/>
          </a:prstGeom>
          <a:blipFill>
            <a:blip r:embed="rId2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8" name="object 2788"/>
          <p:cNvSpPr/>
          <p:nvPr/>
        </p:nvSpPr>
        <p:spPr>
          <a:xfrm>
            <a:off x="4977447" y="4000513"/>
            <a:ext cx="44292" cy="46117"/>
          </a:xfrm>
          <a:prstGeom prst="rect">
            <a:avLst/>
          </a:prstGeom>
          <a:blipFill>
            <a:blip r:embed="rId2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9" name="object 2789"/>
          <p:cNvSpPr/>
          <p:nvPr/>
        </p:nvSpPr>
        <p:spPr>
          <a:xfrm>
            <a:off x="5286565" y="3065202"/>
            <a:ext cx="33348" cy="35440"/>
          </a:xfrm>
          <a:prstGeom prst="rect">
            <a:avLst/>
          </a:prstGeom>
          <a:blipFill>
            <a:blip r:embed="rId2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0" name="object 2790"/>
          <p:cNvSpPr/>
          <p:nvPr/>
        </p:nvSpPr>
        <p:spPr>
          <a:xfrm>
            <a:off x="5261051" y="3205782"/>
            <a:ext cx="33495" cy="35769"/>
          </a:xfrm>
          <a:prstGeom prst="rect">
            <a:avLst/>
          </a:prstGeom>
          <a:blipFill>
            <a:blip r:embed="rId2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1" name="object 2791"/>
          <p:cNvSpPr/>
          <p:nvPr/>
        </p:nvSpPr>
        <p:spPr>
          <a:xfrm>
            <a:off x="4815484" y="3036593"/>
            <a:ext cx="32487" cy="35339"/>
          </a:xfrm>
          <a:prstGeom prst="rect">
            <a:avLst/>
          </a:prstGeom>
          <a:blipFill>
            <a:blip r:embed="rId2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2" name="object 2792"/>
          <p:cNvSpPr/>
          <p:nvPr/>
        </p:nvSpPr>
        <p:spPr>
          <a:xfrm>
            <a:off x="4727219" y="3133623"/>
            <a:ext cx="13131" cy="14236"/>
          </a:xfrm>
          <a:prstGeom prst="rect">
            <a:avLst/>
          </a:prstGeom>
          <a:blipFill>
            <a:blip r:embed="rId2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3" name="object 2793"/>
          <p:cNvSpPr/>
          <p:nvPr/>
        </p:nvSpPr>
        <p:spPr>
          <a:xfrm>
            <a:off x="4801628" y="3729621"/>
            <a:ext cx="16776" cy="18503"/>
          </a:xfrm>
          <a:prstGeom prst="rect">
            <a:avLst/>
          </a:prstGeom>
          <a:blipFill>
            <a:blip r:embed="rId2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4" name="object 2794"/>
          <p:cNvSpPr/>
          <p:nvPr/>
        </p:nvSpPr>
        <p:spPr>
          <a:xfrm>
            <a:off x="5196281" y="4260841"/>
            <a:ext cx="35265" cy="36842"/>
          </a:xfrm>
          <a:prstGeom prst="rect">
            <a:avLst/>
          </a:prstGeom>
          <a:blipFill>
            <a:blip r:embed="rId2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5" name="object 2795"/>
          <p:cNvSpPr/>
          <p:nvPr/>
        </p:nvSpPr>
        <p:spPr>
          <a:xfrm>
            <a:off x="5392204" y="3878123"/>
            <a:ext cx="45637" cy="47012"/>
          </a:xfrm>
          <a:prstGeom prst="rect">
            <a:avLst/>
          </a:prstGeom>
          <a:blipFill>
            <a:blip r:embed="rId2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6" name="object 2796"/>
          <p:cNvSpPr/>
          <p:nvPr/>
        </p:nvSpPr>
        <p:spPr>
          <a:xfrm>
            <a:off x="5853976" y="3890064"/>
            <a:ext cx="34774" cy="36158"/>
          </a:xfrm>
          <a:prstGeom prst="rect">
            <a:avLst/>
          </a:prstGeom>
          <a:blipFill>
            <a:blip r:embed="rId2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7" name="object 2797"/>
          <p:cNvSpPr/>
          <p:nvPr/>
        </p:nvSpPr>
        <p:spPr>
          <a:xfrm>
            <a:off x="6503365" y="3951163"/>
            <a:ext cx="34176" cy="36107"/>
          </a:xfrm>
          <a:prstGeom prst="rect">
            <a:avLst/>
          </a:prstGeom>
          <a:blipFill>
            <a:blip r:embed="rId2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8" name="object 2798"/>
          <p:cNvSpPr/>
          <p:nvPr/>
        </p:nvSpPr>
        <p:spPr>
          <a:xfrm>
            <a:off x="6225006" y="3891360"/>
            <a:ext cx="43378" cy="45440"/>
          </a:xfrm>
          <a:prstGeom prst="rect">
            <a:avLst/>
          </a:prstGeom>
          <a:blipFill>
            <a:blip r:embed="rId2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9" name="object 2799"/>
          <p:cNvSpPr/>
          <p:nvPr/>
        </p:nvSpPr>
        <p:spPr>
          <a:xfrm>
            <a:off x="6060846" y="3437852"/>
            <a:ext cx="21056" cy="22606"/>
          </a:xfrm>
          <a:prstGeom prst="rect">
            <a:avLst/>
          </a:prstGeom>
          <a:blipFill>
            <a:blip r:embed="rId2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0" name="object 2800"/>
          <p:cNvSpPr/>
          <p:nvPr/>
        </p:nvSpPr>
        <p:spPr>
          <a:xfrm>
            <a:off x="6008928" y="3460953"/>
            <a:ext cx="23050" cy="24637"/>
          </a:xfrm>
          <a:prstGeom prst="rect">
            <a:avLst/>
          </a:prstGeom>
          <a:blipFill>
            <a:blip r:embed="rId2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1" name="object 2801"/>
          <p:cNvSpPr/>
          <p:nvPr/>
        </p:nvSpPr>
        <p:spPr>
          <a:xfrm>
            <a:off x="5864783" y="3234779"/>
            <a:ext cx="51449" cy="53929"/>
          </a:xfrm>
          <a:prstGeom prst="rect">
            <a:avLst/>
          </a:prstGeom>
          <a:blipFill>
            <a:blip r:embed="rId2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2" name="object 2802"/>
          <p:cNvSpPr/>
          <p:nvPr/>
        </p:nvSpPr>
        <p:spPr>
          <a:xfrm>
            <a:off x="5607278" y="3053334"/>
            <a:ext cx="32512" cy="35242"/>
          </a:xfrm>
          <a:prstGeom prst="rect">
            <a:avLst/>
          </a:prstGeom>
          <a:blipFill>
            <a:blip r:embed="rId2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3" name="object 2803"/>
          <p:cNvSpPr/>
          <p:nvPr/>
        </p:nvSpPr>
        <p:spPr>
          <a:xfrm>
            <a:off x="5101145" y="3214015"/>
            <a:ext cx="33580" cy="35369"/>
          </a:xfrm>
          <a:prstGeom prst="rect">
            <a:avLst/>
          </a:prstGeom>
          <a:blipFill>
            <a:blip r:embed="rId2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4" name="object 2804"/>
          <p:cNvSpPr/>
          <p:nvPr/>
        </p:nvSpPr>
        <p:spPr>
          <a:xfrm>
            <a:off x="5568619" y="3558794"/>
            <a:ext cx="41862" cy="40782"/>
          </a:xfrm>
          <a:prstGeom prst="rect">
            <a:avLst/>
          </a:prstGeom>
          <a:blipFill>
            <a:blip r:embed="rId2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5" name="object 2805"/>
          <p:cNvSpPr/>
          <p:nvPr/>
        </p:nvSpPr>
        <p:spPr>
          <a:xfrm>
            <a:off x="5528614" y="3207423"/>
            <a:ext cx="19557" cy="21183"/>
          </a:xfrm>
          <a:prstGeom prst="rect">
            <a:avLst/>
          </a:prstGeom>
          <a:blipFill>
            <a:blip r:embed="rId2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6" name="object 2806"/>
          <p:cNvSpPr/>
          <p:nvPr/>
        </p:nvSpPr>
        <p:spPr>
          <a:xfrm>
            <a:off x="5513171" y="3212305"/>
            <a:ext cx="37581" cy="41157"/>
          </a:xfrm>
          <a:prstGeom prst="rect">
            <a:avLst/>
          </a:prstGeom>
          <a:blipFill>
            <a:blip r:embed="rId2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7" name="object 2807"/>
          <p:cNvSpPr/>
          <p:nvPr/>
        </p:nvSpPr>
        <p:spPr>
          <a:xfrm>
            <a:off x="4981231" y="3551974"/>
            <a:ext cx="22453" cy="24193"/>
          </a:xfrm>
          <a:prstGeom prst="rect">
            <a:avLst/>
          </a:prstGeom>
          <a:blipFill>
            <a:blip r:embed="rId2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8" name="object 2808"/>
          <p:cNvSpPr/>
          <p:nvPr/>
        </p:nvSpPr>
        <p:spPr>
          <a:xfrm>
            <a:off x="4369320" y="3501415"/>
            <a:ext cx="16916" cy="18148"/>
          </a:xfrm>
          <a:prstGeom prst="rect">
            <a:avLst/>
          </a:prstGeom>
          <a:blipFill>
            <a:blip r:embed="rId2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9" name="object 2809"/>
          <p:cNvSpPr/>
          <p:nvPr/>
        </p:nvSpPr>
        <p:spPr>
          <a:xfrm>
            <a:off x="4262551" y="3344926"/>
            <a:ext cx="24625" cy="26415"/>
          </a:xfrm>
          <a:prstGeom prst="rect">
            <a:avLst/>
          </a:prstGeom>
          <a:blipFill>
            <a:blip r:embed="rId2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0" name="object 2810"/>
          <p:cNvSpPr/>
          <p:nvPr/>
        </p:nvSpPr>
        <p:spPr>
          <a:xfrm>
            <a:off x="4311840" y="3678088"/>
            <a:ext cx="51214" cy="54281"/>
          </a:xfrm>
          <a:prstGeom prst="rect">
            <a:avLst/>
          </a:prstGeom>
          <a:blipFill>
            <a:blip r:embed="rId2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1" name="object 2811"/>
          <p:cNvSpPr/>
          <p:nvPr/>
        </p:nvSpPr>
        <p:spPr>
          <a:xfrm>
            <a:off x="4466488" y="3855406"/>
            <a:ext cx="44971" cy="46708"/>
          </a:xfrm>
          <a:prstGeom prst="rect">
            <a:avLst/>
          </a:prstGeom>
          <a:blipFill>
            <a:blip r:embed="rId2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2" name="object 2812"/>
          <p:cNvSpPr/>
          <p:nvPr/>
        </p:nvSpPr>
        <p:spPr>
          <a:xfrm>
            <a:off x="4606251" y="4195238"/>
            <a:ext cx="52444" cy="55215"/>
          </a:xfrm>
          <a:prstGeom prst="rect">
            <a:avLst/>
          </a:prstGeom>
          <a:blipFill>
            <a:blip r:embed="rId2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3" name="object 2813"/>
          <p:cNvSpPr/>
          <p:nvPr/>
        </p:nvSpPr>
        <p:spPr>
          <a:xfrm>
            <a:off x="4785728" y="4127934"/>
            <a:ext cx="53844" cy="58703"/>
          </a:xfrm>
          <a:prstGeom prst="rect">
            <a:avLst/>
          </a:prstGeom>
          <a:blipFill>
            <a:blip r:embed="rId2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4" name="object 2814"/>
          <p:cNvSpPr/>
          <p:nvPr/>
        </p:nvSpPr>
        <p:spPr>
          <a:xfrm>
            <a:off x="4588052" y="4170109"/>
            <a:ext cx="28994" cy="31470"/>
          </a:xfrm>
          <a:prstGeom prst="rect">
            <a:avLst/>
          </a:prstGeom>
          <a:blipFill>
            <a:blip r:embed="rId2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5" name="object 2815"/>
          <p:cNvSpPr/>
          <p:nvPr/>
        </p:nvSpPr>
        <p:spPr>
          <a:xfrm>
            <a:off x="4507623" y="4184260"/>
            <a:ext cx="32748" cy="35339"/>
          </a:xfrm>
          <a:prstGeom prst="rect">
            <a:avLst/>
          </a:prstGeom>
          <a:blipFill>
            <a:blip r:embed="rId2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6" name="object 2816"/>
          <p:cNvSpPr/>
          <p:nvPr/>
        </p:nvSpPr>
        <p:spPr>
          <a:xfrm>
            <a:off x="4542091" y="3801237"/>
            <a:ext cx="30454" cy="33185"/>
          </a:xfrm>
          <a:prstGeom prst="rect">
            <a:avLst/>
          </a:prstGeom>
          <a:blipFill>
            <a:blip r:embed="rId2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7" name="object 2817"/>
          <p:cNvSpPr/>
          <p:nvPr/>
        </p:nvSpPr>
        <p:spPr>
          <a:xfrm>
            <a:off x="4471911" y="3680534"/>
            <a:ext cx="36572" cy="40550"/>
          </a:xfrm>
          <a:prstGeom prst="rect">
            <a:avLst/>
          </a:prstGeom>
          <a:blipFill>
            <a:blip r:embed="rId2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8" name="object 2818"/>
          <p:cNvSpPr/>
          <p:nvPr/>
        </p:nvSpPr>
        <p:spPr>
          <a:xfrm>
            <a:off x="4353013" y="3813416"/>
            <a:ext cx="22021" cy="23558"/>
          </a:xfrm>
          <a:prstGeom prst="rect">
            <a:avLst/>
          </a:prstGeom>
          <a:blipFill>
            <a:blip r:embed="rId2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9" name="object 2819"/>
          <p:cNvSpPr/>
          <p:nvPr/>
        </p:nvSpPr>
        <p:spPr>
          <a:xfrm>
            <a:off x="4134459" y="3690747"/>
            <a:ext cx="18046" cy="19278"/>
          </a:xfrm>
          <a:prstGeom prst="rect">
            <a:avLst/>
          </a:prstGeom>
          <a:blipFill>
            <a:blip r:embed="rId2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0" name="object 2820"/>
          <p:cNvSpPr/>
          <p:nvPr/>
        </p:nvSpPr>
        <p:spPr>
          <a:xfrm>
            <a:off x="6201664" y="3011272"/>
            <a:ext cx="10388" cy="11239"/>
          </a:xfrm>
          <a:custGeom>
            <a:avLst/>
            <a:gdLst/>
            <a:ahLst/>
            <a:cxnLst/>
            <a:rect l="l" t="t" r="r" b="b"/>
            <a:pathLst>
              <a:path w="10388" h="11239">
                <a:moveTo>
                  <a:pt x="7137" y="0"/>
                </a:moveTo>
                <a:lnTo>
                  <a:pt x="4660" y="330"/>
                </a:lnTo>
                <a:lnTo>
                  <a:pt x="1905" y="635"/>
                </a:lnTo>
                <a:lnTo>
                  <a:pt x="0" y="3505"/>
                </a:lnTo>
                <a:lnTo>
                  <a:pt x="139" y="6184"/>
                </a:lnTo>
                <a:lnTo>
                  <a:pt x="431" y="9194"/>
                </a:lnTo>
                <a:lnTo>
                  <a:pt x="3073" y="11239"/>
                </a:lnTo>
                <a:lnTo>
                  <a:pt x="8445" y="10604"/>
                </a:lnTo>
                <a:lnTo>
                  <a:pt x="10388" y="7924"/>
                </a:lnTo>
                <a:lnTo>
                  <a:pt x="9918" y="4914"/>
                </a:lnTo>
                <a:lnTo>
                  <a:pt x="9613" y="2235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1" name="object 2821"/>
          <p:cNvSpPr/>
          <p:nvPr/>
        </p:nvSpPr>
        <p:spPr>
          <a:xfrm>
            <a:off x="7284529" y="3011779"/>
            <a:ext cx="13385" cy="14681"/>
          </a:xfrm>
          <a:prstGeom prst="rect">
            <a:avLst/>
          </a:prstGeom>
          <a:blipFill>
            <a:blip r:embed="rId2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2" name="object 2822"/>
          <p:cNvSpPr/>
          <p:nvPr/>
        </p:nvSpPr>
        <p:spPr>
          <a:xfrm>
            <a:off x="7423416" y="2887855"/>
            <a:ext cx="45400" cy="47000"/>
          </a:xfrm>
          <a:prstGeom prst="rect">
            <a:avLst/>
          </a:prstGeom>
          <a:blipFill>
            <a:blip r:embed="rId2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3" name="object 2823"/>
          <p:cNvSpPr/>
          <p:nvPr/>
        </p:nvSpPr>
        <p:spPr>
          <a:xfrm>
            <a:off x="7179602" y="3547713"/>
            <a:ext cx="43319" cy="45490"/>
          </a:xfrm>
          <a:prstGeom prst="rect">
            <a:avLst/>
          </a:prstGeom>
          <a:blipFill>
            <a:blip r:embed="rId2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4" name="object 2824"/>
          <p:cNvSpPr/>
          <p:nvPr/>
        </p:nvSpPr>
        <p:spPr>
          <a:xfrm>
            <a:off x="7261161" y="3561228"/>
            <a:ext cx="43516" cy="45542"/>
          </a:xfrm>
          <a:prstGeom prst="rect">
            <a:avLst/>
          </a:prstGeom>
          <a:blipFill>
            <a:blip r:embed="rId2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5" name="object 2825"/>
          <p:cNvSpPr/>
          <p:nvPr/>
        </p:nvSpPr>
        <p:spPr>
          <a:xfrm>
            <a:off x="7062292" y="3729390"/>
            <a:ext cx="50054" cy="53658"/>
          </a:xfrm>
          <a:prstGeom prst="rect">
            <a:avLst/>
          </a:prstGeom>
          <a:blipFill>
            <a:blip r:embed="rId2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6" name="object 2826"/>
          <p:cNvSpPr/>
          <p:nvPr/>
        </p:nvSpPr>
        <p:spPr>
          <a:xfrm>
            <a:off x="7131163" y="3366744"/>
            <a:ext cx="20459" cy="22453"/>
          </a:xfrm>
          <a:prstGeom prst="rect">
            <a:avLst/>
          </a:prstGeom>
          <a:blipFill>
            <a:blip r:embed="rId2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7" name="object 2827"/>
          <p:cNvSpPr/>
          <p:nvPr/>
        </p:nvSpPr>
        <p:spPr>
          <a:xfrm>
            <a:off x="7037793" y="3311738"/>
            <a:ext cx="51212" cy="54217"/>
          </a:xfrm>
          <a:prstGeom prst="rect">
            <a:avLst/>
          </a:prstGeom>
          <a:blipFill>
            <a:blip r:embed="rId2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8" name="object 2828"/>
          <p:cNvSpPr/>
          <p:nvPr/>
        </p:nvSpPr>
        <p:spPr>
          <a:xfrm>
            <a:off x="6603886" y="3227149"/>
            <a:ext cx="43314" cy="45282"/>
          </a:xfrm>
          <a:prstGeom prst="rect">
            <a:avLst/>
          </a:prstGeom>
          <a:blipFill>
            <a:blip r:embed="rId2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9" name="object 2829"/>
          <p:cNvSpPr/>
          <p:nvPr/>
        </p:nvSpPr>
        <p:spPr>
          <a:xfrm>
            <a:off x="5718886" y="3632946"/>
            <a:ext cx="51788" cy="54882"/>
          </a:xfrm>
          <a:prstGeom prst="rect">
            <a:avLst/>
          </a:prstGeom>
          <a:blipFill>
            <a:blip r:embed="rId2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0" name="object 2830"/>
          <p:cNvSpPr/>
          <p:nvPr/>
        </p:nvSpPr>
        <p:spPr>
          <a:xfrm>
            <a:off x="5857798" y="4064148"/>
            <a:ext cx="51820" cy="54787"/>
          </a:xfrm>
          <a:prstGeom prst="rect">
            <a:avLst/>
          </a:prstGeom>
          <a:blipFill>
            <a:blip r:embed="rId2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1" name="object 2831"/>
          <p:cNvSpPr/>
          <p:nvPr/>
        </p:nvSpPr>
        <p:spPr>
          <a:xfrm>
            <a:off x="4742129" y="3603676"/>
            <a:ext cx="30746" cy="33324"/>
          </a:xfrm>
          <a:prstGeom prst="rect">
            <a:avLst/>
          </a:prstGeom>
          <a:blipFill>
            <a:blip r:embed="rId2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2" name="object 2832"/>
          <p:cNvSpPr/>
          <p:nvPr/>
        </p:nvSpPr>
        <p:spPr>
          <a:xfrm>
            <a:off x="4440389" y="3282364"/>
            <a:ext cx="43970" cy="46262"/>
          </a:xfrm>
          <a:prstGeom prst="rect">
            <a:avLst/>
          </a:prstGeom>
          <a:blipFill>
            <a:blip r:embed="rId2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3" name="object 2833"/>
          <p:cNvSpPr/>
          <p:nvPr/>
        </p:nvSpPr>
        <p:spPr>
          <a:xfrm>
            <a:off x="4561649" y="3068706"/>
            <a:ext cx="36673" cy="40765"/>
          </a:xfrm>
          <a:prstGeom prst="rect">
            <a:avLst/>
          </a:prstGeom>
          <a:blipFill>
            <a:blip r:embed="rId2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4" name="object 2834"/>
          <p:cNvSpPr/>
          <p:nvPr/>
        </p:nvSpPr>
        <p:spPr>
          <a:xfrm>
            <a:off x="3906253" y="3168883"/>
            <a:ext cx="44354" cy="46429"/>
          </a:xfrm>
          <a:prstGeom prst="rect">
            <a:avLst/>
          </a:prstGeom>
          <a:blipFill>
            <a:blip r:embed="rId2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5" name="object 2835"/>
          <p:cNvSpPr/>
          <p:nvPr/>
        </p:nvSpPr>
        <p:spPr>
          <a:xfrm>
            <a:off x="3922458" y="3920604"/>
            <a:ext cx="51038" cy="53986"/>
          </a:xfrm>
          <a:prstGeom prst="rect">
            <a:avLst/>
          </a:prstGeom>
          <a:blipFill>
            <a:blip r:embed="rId2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6" name="object 2836"/>
          <p:cNvSpPr/>
          <p:nvPr/>
        </p:nvSpPr>
        <p:spPr>
          <a:xfrm>
            <a:off x="3958475" y="4162844"/>
            <a:ext cx="13589" cy="15176"/>
          </a:xfrm>
          <a:prstGeom prst="rect">
            <a:avLst/>
          </a:prstGeom>
          <a:blipFill>
            <a:blip r:embed="rId2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7" name="object 2837"/>
          <p:cNvSpPr/>
          <p:nvPr/>
        </p:nvSpPr>
        <p:spPr>
          <a:xfrm>
            <a:off x="4094569" y="4197294"/>
            <a:ext cx="44195" cy="46356"/>
          </a:xfrm>
          <a:prstGeom prst="rect">
            <a:avLst/>
          </a:prstGeom>
          <a:blipFill>
            <a:blip r:embed="rId2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8" name="object 2838"/>
          <p:cNvSpPr/>
          <p:nvPr/>
        </p:nvSpPr>
        <p:spPr>
          <a:xfrm>
            <a:off x="4268999" y="3457341"/>
            <a:ext cx="36453" cy="40180"/>
          </a:xfrm>
          <a:prstGeom prst="rect">
            <a:avLst/>
          </a:prstGeom>
          <a:blipFill>
            <a:blip r:embed="rId2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9" name="object 2839"/>
          <p:cNvSpPr/>
          <p:nvPr/>
        </p:nvSpPr>
        <p:spPr>
          <a:xfrm>
            <a:off x="4518422" y="3479928"/>
            <a:ext cx="34032" cy="35778"/>
          </a:xfrm>
          <a:prstGeom prst="rect">
            <a:avLst/>
          </a:prstGeom>
          <a:blipFill>
            <a:blip r:embed="rId2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0" name="object 2840"/>
          <p:cNvSpPr/>
          <p:nvPr/>
        </p:nvSpPr>
        <p:spPr>
          <a:xfrm>
            <a:off x="4491062" y="3578741"/>
            <a:ext cx="37414" cy="40599"/>
          </a:xfrm>
          <a:prstGeom prst="rect">
            <a:avLst/>
          </a:prstGeom>
          <a:blipFill>
            <a:blip r:embed="rId2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1" name="object 2841"/>
          <p:cNvSpPr/>
          <p:nvPr/>
        </p:nvSpPr>
        <p:spPr>
          <a:xfrm>
            <a:off x="4511281" y="3275393"/>
            <a:ext cx="21145" cy="23050"/>
          </a:xfrm>
          <a:prstGeom prst="rect">
            <a:avLst/>
          </a:prstGeom>
          <a:blipFill>
            <a:blip r:embed="rId2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2" name="object 2842"/>
          <p:cNvSpPr/>
          <p:nvPr/>
        </p:nvSpPr>
        <p:spPr>
          <a:xfrm>
            <a:off x="4232853" y="3342296"/>
            <a:ext cx="33177" cy="35593"/>
          </a:xfrm>
          <a:prstGeom prst="rect">
            <a:avLst/>
          </a:prstGeom>
          <a:blipFill>
            <a:blip r:embed="rId2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3" name="object 2843"/>
          <p:cNvSpPr/>
          <p:nvPr/>
        </p:nvSpPr>
        <p:spPr>
          <a:xfrm>
            <a:off x="4782794" y="3362973"/>
            <a:ext cx="31673" cy="34277"/>
          </a:xfrm>
          <a:prstGeom prst="rect">
            <a:avLst/>
          </a:prstGeom>
          <a:blipFill>
            <a:blip r:embed="rId2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4" name="object 2844"/>
          <p:cNvSpPr/>
          <p:nvPr/>
        </p:nvSpPr>
        <p:spPr>
          <a:xfrm>
            <a:off x="4701540" y="3389020"/>
            <a:ext cx="13004" cy="14236"/>
          </a:xfrm>
          <a:prstGeom prst="rect">
            <a:avLst/>
          </a:prstGeom>
          <a:blipFill>
            <a:blip r:embed="rId2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5" name="object 2845"/>
          <p:cNvSpPr/>
          <p:nvPr/>
        </p:nvSpPr>
        <p:spPr>
          <a:xfrm>
            <a:off x="4790846" y="3465043"/>
            <a:ext cx="23050" cy="25146"/>
          </a:xfrm>
          <a:prstGeom prst="rect">
            <a:avLst/>
          </a:prstGeom>
          <a:blipFill>
            <a:blip r:embed="rId2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6" name="object 2846"/>
          <p:cNvSpPr/>
          <p:nvPr/>
        </p:nvSpPr>
        <p:spPr>
          <a:xfrm>
            <a:off x="4831453" y="3683896"/>
            <a:ext cx="34043" cy="35467"/>
          </a:xfrm>
          <a:prstGeom prst="rect">
            <a:avLst/>
          </a:prstGeom>
          <a:blipFill>
            <a:blip r:embed="rId2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7" name="object 2847"/>
          <p:cNvSpPr/>
          <p:nvPr/>
        </p:nvSpPr>
        <p:spPr>
          <a:xfrm>
            <a:off x="4768938" y="3903180"/>
            <a:ext cx="32512" cy="35420"/>
          </a:xfrm>
          <a:prstGeom prst="rect">
            <a:avLst/>
          </a:prstGeom>
          <a:blipFill>
            <a:blip r:embed="rId2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8" name="object 2848"/>
          <p:cNvSpPr/>
          <p:nvPr/>
        </p:nvSpPr>
        <p:spPr>
          <a:xfrm>
            <a:off x="4756556" y="3640010"/>
            <a:ext cx="16205" cy="17551"/>
          </a:xfrm>
          <a:prstGeom prst="rect">
            <a:avLst/>
          </a:prstGeom>
          <a:blipFill>
            <a:blip r:embed="rId2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9" name="object 2849"/>
          <p:cNvSpPr/>
          <p:nvPr/>
        </p:nvSpPr>
        <p:spPr>
          <a:xfrm>
            <a:off x="4631554" y="3524081"/>
            <a:ext cx="33803" cy="35585"/>
          </a:xfrm>
          <a:prstGeom prst="rect">
            <a:avLst/>
          </a:prstGeom>
          <a:blipFill>
            <a:blip r:embed="rId2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0" name="object 2850"/>
          <p:cNvSpPr/>
          <p:nvPr/>
        </p:nvSpPr>
        <p:spPr>
          <a:xfrm>
            <a:off x="4725703" y="3373625"/>
            <a:ext cx="33456" cy="35230"/>
          </a:xfrm>
          <a:prstGeom prst="rect">
            <a:avLst/>
          </a:prstGeom>
          <a:blipFill>
            <a:blip r:embed="rId2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1" name="object 2851"/>
          <p:cNvSpPr/>
          <p:nvPr/>
        </p:nvSpPr>
        <p:spPr>
          <a:xfrm>
            <a:off x="4899380" y="3313646"/>
            <a:ext cx="24942" cy="27050"/>
          </a:xfrm>
          <a:prstGeom prst="rect">
            <a:avLst/>
          </a:prstGeom>
          <a:blipFill>
            <a:blip r:embed="rId2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2" name="object 2852"/>
          <p:cNvSpPr/>
          <p:nvPr/>
        </p:nvSpPr>
        <p:spPr>
          <a:xfrm>
            <a:off x="4973053" y="3431718"/>
            <a:ext cx="20129" cy="21640"/>
          </a:xfrm>
          <a:prstGeom prst="rect">
            <a:avLst/>
          </a:prstGeom>
          <a:blipFill>
            <a:blip r:embed="rId2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3" name="object 2853"/>
          <p:cNvSpPr/>
          <p:nvPr/>
        </p:nvSpPr>
        <p:spPr>
          <a:xfrm>
            <a:off x="4963837" y="3534915"/>
            <a:ext cx="36660" cy="40376"/>
          </a:xfrm>
          <a:prstGeom prst="rect">
            <a:avLst/>
          </a:prstGeom>
          <a:blipFill>
            <a:blip r:embed="rId2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4" name="object 2854"/>
          <p:cNvSpPr/>
          <p:nvPr/>
        </p:nvSpPr>
        <p:spPr>
          <a:xfrm>
            <a:off x="5048515" y="3564142"/>
            <a:ext cx="34989" cy="36439"/>
          </a:xfrm>
          <a:prstGeom prst="rect">
            <a:avLst/>
          </a:prstGeom>
          <a:blipFill>
            <a:blip r:embed="rId2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5" name="object 2855"/>
          <p:cNvSpPr/>
          <p:nvPr/>
        </p:nvSpPr>
        <p:spPr>
          <a:xfrm>
            <a:off x="5182692" y="3724262"/>
            <a:ext cx="15913" cy="17233"/>
          </a:xfrm>
          <a:prstGeom prst="rect">
            <a:avLst/>
          </a:prstGeom>
          <a:blipFill>
            <a:blip r:embed="rId2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6" name="object 2856"/>
          <p:cNvSpPr/>
          <p:nvPr/>
        </p:nvSpPr>
        <p:spPr>
          <a:xfrm>
            <a:off x="5076025" y="3460636"/>
            <a:ext cx="21932" cy="23875"/>
          </a:xfrm>
          <a:prstGeom prst="rect">
            <a:avLst/>
          </a:prstGeom>
          <a:blipFill>
            <a:blip r:embed="rId2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7" name="object 2857"/>
          <p:cNvSpPr/>
          <p:nvPr/>
        </p:nvSpPr>
        <p:spPr>
          <a:xfrm>
            <a:off x="5006441" y="3393795"/>
            <a:ext cx="13017" cy="14046"/>
          </a:xfrm>
          <a:prstGeom prst="rect">
            <a:avLst/>
          </a:prstGeom>
          <a:blipFill>
            <a:blip r:embed="rId2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8" name="object 2858"/>
          <p:cNvSpPr/>
          <p:nvPr/>
        </p:nvSpPr>
        <p:spPr>
          <a:xfrm>
            <a:off x="5039411" y="3290263"/>
            <a:ext cx="35204" cy="36722"/>
          </a:xfrm>
          <a:prstGeom prst="rect">
            <a:avLst/>
          </a:prstGeom>
          <a:blipFill>
            <a:blip r:embed="rId2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9" name="object 2859"/>
          <p:cNvSpPr/>
          <p:nvPr/>
        </p:nvSpPr>
        <p:spPr>
          <a:xfrm>
            <a:off x="5227053" y="3332467"/>
            <a:ext cx="29451" cy="31915"/>
          </a:xfrm>
          <a:prstGeom prst="rect">
            <a:avLst/>
          </a:prstGeom>
          <a:blipFill>
            <a:blip r:embed="rId2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0" name="object 2860"/>
          <p:cNvSpPr/>
          <p:nvPr/>
        </p:nvSpPr>
        <p:spPr>
          <a:xfrm>
            <a:off x="5295760" y="3368980"/>
            <a:ext cx="23202" cy="25095"/>
          </a:xfrm>
          <a:prstGeom prst="rect">
            <a:avLst/>
          </a:prstGeom>
          <a:blipFill>
            <a:blip r:embed="rId2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1" name="object 2861"/>
          <p:cNvSpPr/>
          <p:nvPr/>
        </p:nvSpPr>
        <p:spPr>
          <a:xfrm>
            <a:off x="5372840" y="3570445"/>
            <a:ext cx="33968" cy="35665"/>
          </a:xfrm>
          <a:prstGeom prst="rect">
            <a:avLst/>
          </a:prstGeom>
          <a:blipFill>
            <a:blip r:embed="rId2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2" name="object 2862"/>
          <p:cNvSpPr/>
          <p:nvPr/>
        </p:nvSpPr>
        <p:spPr>
          <a:xfrm>
            <a:off x="5547296" y="3486099"/>
            <a:ext cx="25844" cy="27965"/>
          </a:xfrm>
          <a:prstGeom prst="rect">
            <a:avLst/>
          </a:prstGeom>
          <a:blipFill>
            <a:blip r:embed="rId2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3" name="object 2863"/>
          <p:cNvSpPr/>
          <p:nvPr/>
        </p:nvSpPr>
        <p:spPr>
          <a:xfrm>
            <a:off x="5521185" y="3461728"/>
            <a:ext cx="8470" cy="9321"/>
          </a:xfrm>
          <a:custGeom>
            <a:avLst/>
            <a:gdLst/>
            <a:ahLst/>
            <a:cxnLst/>
            <a:rect l="l" t="t" r="r" b="b"/>
            <a:pathLst>
              <a:path w="8470" h="9321">
                <a:moveTo>
                  <a:pt x="5829" y="0"/>
                </a:moveTo>
                <a:lnTo>
                  <a:pt x="3644" y="495"/>
                </a:lnTo>
                <a:lnTo>
                  <a:pt x="1587" y="812"/>
                </a:lnTo>
                <a:lnTo>
                  <a:pt x="0" y="2997"/>
                </a:lnTo>
                <a:lnTo>
                  <a:pt x="304" y="5359"/>
                </a:lnTo>
                <a:lnTo>
                  <a:pt x="419" y="7772"/>
                </a:lnTo>
                <a:lnTo>
                  <a:pt x="2489" y="9321"/>
                </a:lnTo>
                <a:lnTo>
                  <a:pt x="6832" y="8674"/>
                </a:lnTo>
                <a:lnTo>
                  <a:pt x="8470" y="6502"/>
                </a:lnTo>
                <a:lnTo>
                  <a:pt x="8318" y="4140"/>
                </a:lnTo>
                <a:lnTo>
                  <a:pt x="7886" y="1727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4" name="object 2864"/>
          <p:cNvSpPr/>
          <p:nvPr/>
        </p:nvSpPr>
        <p:spPr>
          <a:xfrm>
            <a:off x="5692190" y="3258172"/>
            <a:ext cx="11836" cy="12814"/>
          </a:xfrm>
          <a:prstGeom prst="rect">
            <a:avLst/>
          </a:prstGeom>
          <a:blipFill>
            <a:blip r:embed="rId2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5" name="object 2865"/>
          <p:cNvSpPr/>
          <p:nvPr/>
        </p:nvSpPr>
        <p:spPr>
          <a:xfrm>
            <a:off x="5678461" y="3327095"/>
            <a:ext cx="26555" cy="28422"/>
          </a:xfrm>
          <a:prstGeom prst="rect">
            <a:avLst/>
          </a:prstGeom>
          <a:blipFill>
            <a:blip r:embed="rId2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6" name="object 2866"/>
          <p:cNvSpPr/>
          <p:nvPr/>
        </p:nvSpPr>
        <p:spPr>
          <a:xfrm>
            <a:off x="5628119" y="3185604"/>
            <a:ext cx="15506" cy="16916"/>
          </a:xfrm>
          <a:prstGeom prst="rect">
            <a:avLst/>
          </a:prstGeom>
          <a:blipFill>
            <a:blip r:embed="rId2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7" name="object 2867"/>
          <p:cNvSpPr/>
          <p:nvPr/>
        </p:nvSpPr>
        <p:spPr>
          <a:xfrm>
            <a:off x="5408117" y="3384118"/>
            <a:ext cx="17081" cy="18503"/>
          </a:xfrm>
          <a:prstGeom prst="rect">
            <a:avLst/>
          </a:prstGeom>
          <a:blipFill>
            <a:blip r:embed="rId2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8" name="object 2868"/>
          <p:cNvSpPr/>
          <p:nvPr/>
        </p:nvSpPr>
        <p:spPr>
          <a:xfrm>
            <a:off x="5687352" y="3313963"/>
            <a:ext cx="11264" cy="11988"/>
          </a:xfrm>
          <a:custGeom>
            <a:avLst/>
            <a:gdLst/>
            <a:ahLst/>
            <a:cxnLst/>
            <a:rect l="l" t="t" r="r" b="b"/>
            <a:pathLst>
              <a:path w="11264" h="11988">
                <a:moveTo>
                  <a:pt x="7886" y="0"/>
                </a:moveTo>
                <a:lnTo>
                  <a:pt x="5003" y="444"/>
                </a:lnTo>
                <a:lnTo>
                  <a:pt x="2222" y="762"/>
                </a:lnTo>
                <a:lnTo>
                  <a:pt x="0" y="3632"/>
                </a:lnTo>
                <a:lnTo>
                  <a:pt x="457" y="6946"/>
                </a:lnTo>
                <a:lnTo>
                  <a:pt x="749" y="9944"/>
                </a:lnTo>
                <a:lnTo>
                  <a:pt x="3543" y="11988"/>
                </a:lnTo>
                <a:lnTo>
                  <a:pt x="6426" y="11671"/>
                </a:lnTo>
                <a:lnTo>
                  <a:pt x="9207" y="11214"/>
                </a:lnTo>
                <a:lnTo>
                  <a:pt x="11264" y="8356"/>
                </a:lnTo>
                <a:lnTo>
                  <a:pt x="10947" y="5537"/>
                </a:lnTo>
                <a:lnTo>
                  <a:pt x="10668" y="2222"/>
                </a:lnTo>
                <a:lnTo>
                  <a:pt x="78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9" name="object 2869"/>
          <p:cNvSpPr/>
          <p:nvPr/>
        </p:nvSpPr>
        <p:spPr>
          <a:xfrm>
            <a:off x="5931458" y="3378606"/>
            <a:ext cx="8013" cy="8686"/>
          </a:xfrm>
          <a:custGeom>
            <a:avLst/>
            <a:gdLst/>
            <a:ahLst/>
            <a:cxnLst/>
            <a:rect l="l" t="t" r="r" b="b"/>
            <a:pathLst>
              <a:path w="8013" h="8686">
                <a:moveTo>
                  <a:pt x="5651" y="0"/>
                </a:moveTo>
                <a:lnTo>
                  <a:pt x="3657" y="139"/>
                </a:lnTo>
                <a:lnTo>
                  <a:pt x="1460" y="469"/>
                </a:lnTo>
                <a:lnTo>
                  <a:pt x="0" y="2692"/>
                </a:lnTo>
                <a:lnTo>
                  <a:pt x="419" y="4914"/>
                </a:lnTo>
                <a:lnTo>
                  <a:pt x="596" y="7099"/>
                </a:lnTo>
                <a:lnTo>
                  <a:pt x="2476" y="8686"/>
                </a:lnTo>
                <a:lnTo>
                  <a:pt x="6718" y="8051"/>
                </a:lnTo>
                <a:lnTo>
                  <a:pt x="8013" y="6146"/>
                </a:lnTo>
                <a:lnTo>
                  <a:pt x="7886" y="3784"/>
                </a:lnTo>
                <a:lnTo>
                  <a:pt x="7442" y="1587"/>
                </a:lnTo>
                <a:lnTo>
                  <a:pt x="56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0" name="object 2870"/>
          <p:cNvSpPr/>
          <p:nvPr/>
        </p:nvSpPr>
        <p:spPr>
          <a:xfrm>
            <a:off x="5924156" y="3430257"/>
            <a:ext cx="21018" cy="22656"/>
          </a:xfrm>
          <a:prstGeom prst="rect">
            <a:avLst/>
          </a:prstGeom>
          <a:blipFill>
            <a:blip r:embed="rId2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1" name="object 2871"/>
          <p:cNvSpPr/>
          <p:nvPr/>
        </p:nvSpPr>
        <p:spPr>
          <a:xfrm>
            <a:off x="5919622" y="3534105"/>
            <a:ext cx="32994" cy="35877"/>
          </a:xfrm>
          <a:prstGeom prst="rect">
            <a:avLst/>
          </a:prstGeom>
          <a:blipFill>
            <a:blip r:embed="rId2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2" name="object 2872"/>
          <p:cNvSpPr/>
          <p:nvPr/>
        </p:nvSpPr>
        <p:spPr>
          <a:xfrm>
            <a:off x="5793866" y="3830777"/>
            <a:ext cx="21450" cy="23253"/>
          </a:xfrm>
          <a:prstGeom prst="rect">
            <a:avLst/>
          </a:prstGeom>
          <a:blipFill>
            <a:blip r:embed="rId2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3" name="object 2873"/>
          <p:cNvSpPr/>
          <p:nvPr/>
        </p:nvSpPr>
        <p:spPr>
          <a:xfrm>
            <a:off x="5308612" y="3853561"/>
            <a:ext cx="26847" cy="28930"/>
          </a:xfrm>
          <a:prstGeom prst="rect">
            <a:avLst/>
          </a:prstGeom>
          <a:blipFill>
            <a:blip r:embed="rId2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4" name="object 2874"/>
          <p:cNvSpPr/>
          <p:nvPr/>
        </p:nvSpPr>
        <p:spPr>
          <a:xfrm>
            <a:off x="4951768" y="3787495"/>
            <a:ext cx="5956" cy="6324"/>
          </a:xfrm>
          <a:custGeom>
            <a:avLst/>
            <a:gdLst/>
            <a:ahLst/>
            <a:cxnLst/>
            <a:rect l="l" t="t" r="r" b="b"/>
            <a:pathLst>
              <a:path w="5956" h="6324">
                <a:moveTo>
                  <a:pt x="4229" y="0"/>
                </a:moveTo>
                <a:lnTo>
                  <a:pt x="2590" y="0"/>
                </a:lnTo>
                <a:lnTo>
                  <a:pt x="1155" y="457"/>
                </a:lnTo>
                <a:lnTo>
                  <a:pt x="0" y="1879"/>
                </a:lnTo>
                <a:lnTo>
                  <a:pt x="292" y="3467"/>
                </a:lnTo>
                <a:lnTo>
                  <a:pt x="584" y="5372"/>
                </a:lnTo>
                <a:lnTo>
                  <a:pt x="1727" y="6324"/>
                </a:lnTo>
                <a:lnTo>
                  <a:pt x="3352" y="6324"/>
                </a:lnTo>
                <a:lnTo>
                  <a:pt x="4775" y="6146"/>
                </a:lnTo>
                <a:lnTo>
                  <a:pt x="5956" y="4419"/>
                </a:lnTo>
                <a:lnTo>
                  <a:pt x="5788" y="3467"/>
                </a:lnTo>
                <a:lnTo>
                  <a:pt x="5676" y="1092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5" name="object 2875"/>
          <p:cNvSpPr/>
          <p:nvPr/>
        </p:nvSpPr>
        <p:spPr>
          <a:xfrm>
            <a:off x="4438916" y="3746220"/>
            <a:ext cx="22326" cy="23875"/>
          </a:xfrm>
          <a:prstGeom prst="rect">
            <a:avLst/>
          </a:prstGeom>
          <a:blipFill>
            <a:blip r:embed="rId2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6" name="object 2876"/>
          <p:cNvSpPr/>
          <p:nvPr/>
        </p:nvSpPr>
        <p:spPr>
          <a:xfrm>
            <a:off x="4426534" y="3919449"/>
            <a:ext cx="18199" cy="19596"/>
          </a:xfrm>
          <a:prstGeom prst="rect">
            <a:avLst/>
          </a:prstGeom>
          <a:blipFill>
            <a:blip r:embed="rId2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7" name="object 2877"/>
          <p:cNvSpPr/>
          <p:nvPr/>
        </p:nvSpPr>
        <p:spPr>
          <a:xfrm>
            <a:off x="4232046" y="3938092"/>
            <a:ext cx="9613" cy="10604"/>
          </a:xfrm>
          <a:custGeom>
            <a:avLst/>
            <a:gdLst/>
            <a:ahLst/>
            <a:cxnLst/>
            <a:rect l="l" t="t" r="r" b="b"/>
            <a:pathLst>
              <a:path w="9613" h="10604">
                <a:moveTo>
                  <a:pt x="6845" y="0"/>
                </a:moveTo>
                <a:lnTo>
                  <a:pt x="4063" y="508"/>
                </a:lnTo>
                <a:lnTo>
                  <a:pt x="1752" y="825"/>
                </a:lnTo>
                <a:lnTo>
                  <a:pt x="0" y="3187"/>
                </a:lnTo>
                <a:lnTo>
                  <a:pt x="292" y="5867"/>
                </a:lnTo>
                <a:lnTo>
                  <a:pt x="711" y="8864"/>
                </a:lnTo>
                <a:lnTo>
                  <a:pt x="2768" y="10604"/>
                </a:lnTo>
                <a:lnTo>
                  <a:pt x="5410" y="10274"/>
                </a:lnTo>
                <a:lnTo>
                  <a:pt x="8000" y="9817"/>
                </a:lnTo>
                <a:lnTo>
                  <a:pt x="9613" y="7277"/>
                </a:lnTo>
                <a:lnTo>
                  <a:pt x="9359" y="4597"/>
                </a:lnTo>
                <a:lnTo>
                  <a:pt x="9016" y="1905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8" name="object 2878"/>
          <p:cNvSpPr/>
          <p:nvPr/>
        </p:nvSpPr>
        <p:spPr>
          <a:xfrm>
            <a:off x="4195864" y="3664699"/>
            <a:ext cx="27571" cy="29870"/>
          </a:xfrm>
          <a:prstGeom prst="rect">
            <a:avLst/>
          </a:prstGeom>
          <a:blipFill>
            <a:blip r:embed="rId2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9" name="object 2879"/>
          <p:cNvSpPr/>
          <p:nvPr/>
        </p:nvSpPr>
        <p:spPr>
          <a:xfrm>
            <a:off x="4226623" y="3426180"/>
            <a:ext cx="7899" cy="8674"/>
          </a:xfrm>
          <a:custGeom>
            <a:avLst/>
            <a:gdLst/>
            <a:ahLst/>
            <a:cxnLst/>
            <a:rect l="l" t="t" r="r" b="b"/>
            <a:pathLst>
              <a:path w="7899" h="8674">
                <a:moveTo>
                  <a:pt x="5537" y="0"/>
                </a:moveTo>
                <a:lnTo>
                  <a:pt x="1168" y="622"/>
                </a:lnTo>
                <a:lnTo>
                  <a:pt x="0" y="2667"/>
                </a:lnTo>
                <a:lnTo>
                  <a:pt x="165" y="4902"/>
                </a:lnTo>
                <a:lnTo>
                  <a:pt x="292" y="7137"/>
                </a:lnTo>
                <a:lnTo>
                  <a:pt x="2349" y="8674"/>
                </a:lnTo>
                <a:lnTo>
                  <a:pt x="4241" y="8356"/>
                </a:lnTo>
                <a:lnTo>
                  <a:pt x="6426" y="8229"/>
                </a:lnTo>
                <a:lnTo>
                  <a:pt x="7899" y="6172"/>
                </a:lnTo>
                <a:lnTo>
                  <a:pt x="7315" y="1574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0" name="object 2880"/>
          <p:cNvSpPr/>
          <p:nvPr/>
        </p:nvSpPr>
        <p:spPr>
          <a:xfrm>
            <a:off x="4365853" y="3438804"/>
            <a:ext cx="10033" cy="10921"/>
          </a:xfrm>
          <a:custGeom>
            <a:avLst/>
            <a:gdLst/>
            <a:ahLst/>
            <a:cxnLst/>
            <a:rect l="l" t="t" r="r" b="b"/>
            <a:pathLst>
              <a:path w="10033" h="10921">
                <a:moveTo>
                  <a:pt x="6959" y="0"/>
                </a:moveTo>
                <a:lnTo>
                  <a:pt x="1879" y="634"/>
                </a:lnTo>
                <a:lnTo>
                  <a:pt x="0" y="3187"/>
                </a:lnTo>
                <a:lnTo>
                  <a:pt x="279" y="6007"/>
                </a:lnTo>
                <a:lnTo>
                  <a:pt x="406" y="8877"/>
                </a:lnTo>
                <a:lnTo>
                  <a:pt x="2882" y="10921"/>
                </a:lnTo>
                <a:lnTo>
                  <a:pt x="8140" y="10287"/>
                </a:lnTo>
                <a:lnTo>
                  <a:pt x="10033" y="7594"/>
                </a:lnTo>
                <a:lnTo>
                  <a:pt x="9601" y="4914"/>
                </a:lnTo>
                <a:lnTo>
                  <a:pt x="9309" y="2057"/>
                </a:lnTo>
                <a:lnTo>
                  <a:pt x="69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1" name="object 2881"/>
          <p:cNvSpPr/>
          <p:nvPr/>
        </p:nvSpPr>
        <p:spPr>
          <a:xfrm>
            <a:off x="4859248" y="3539655"/>
            <a:ext cx="18973" cy="20878"/>
          </a:xfrm>
          <a:prstGeom prst="rect">
            <a:avLst/>
          </a:prstGeom>
          <a:blipFill>
            <a:blip r:embed="rId2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2" name="object 2882"/>
          <p:cNvSpPr/>
          <p:nvPr/>
        </p:nvSpPr>
        <p:spPr>
          <a:xfrm>
            <a:off x="4970576" y="3257080"/>
            <a:ext cx="23202" cy="25273"/>
          </a:xfrm>
          <a:prstGeom prst="rect">
            <a:avLst/>
          </a:prstGeom>
          <a:blipFill>
            <a:blip r:embed="rId2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3" name="object 2883"/>
          <p:cNvSpPr/>
          <p:nvPr/>
        </p:nvSpPr>
        <p:spPr>
          <a:xfrm>
            <a:off x="5028781" y="3774046"/>
            <a:ext cx="28879" cy="31292"/>
          </a:xfrm>
          <a:prstGeom prst="rect">
            <a:avLst/>
          </a:prstGeom>
          <a:blipFill>
            <a:blip r:embed="rId2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4" name="object 2884"/>
          <p:cNvSpPr/>
          <p:nvPr/>
        </p:nvSpPr>
        <p:spPr>
          <a:xfrm>
            <a:off x="5009515" y="3772776"/>
            <a:ext cx="28930" cy="31318"/>
          </a:xfrm>
          <a:prstGeom prst="rect">
            <a:avLst/>
          </a:prstGeom>
          <a:blipFill>
            <a:blip r:embed="rId2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5" name="object 2885"/>
          <p:cNvSpPr/>
          <p:nvPr/>
        </p:nvSpPr>
        <p:spPr>
          <a:xfrm>
            <a:off x="5097779" y="3814509"/>
            <a:ext cx="23202" cy="25273"/>
          </a:xfrm>
          <a:prstGeom prst="rect">
            <a:avLst/>
          </a:prstGeom>
          <a:blipFill>
            <a:blip r:embed="rId2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6" name="object 2886"/>
          <p:cNvSpPr/>
          <p:nvPr/>
        </p:nvSpPr>
        <p:spPr>
          <a:xfrm>
            <a:off x="5476824" y="3717938"/>
            <a:ext cx="11252" cy="12509"/>
          </a:xfrm>
          <a:prstGeom prst="rect">
            <a:avLst/>
          </a:prstGeom>
          <a:blipFill>
            <a:blip r:embed="rId2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7" name="object 2887"/>
          <p:cNvSpPr/>
          <p:nvPr/>
        </p:nvSpPr>
        <p:spPr>
          <a:xfrm>
            <a:off x="5376481" y="3429355"/>
            <a:ext cx="13411" cy="14681"/>
          </a:xfrm>
          <a:prstGeom prst="rect">
            <a:avLst/>
          </a:prstGeom>
          <a:blipFill>
            <a:blip r:embed="rId2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8" name="object 2888"/>
          <p:cNvSpPr/>
          <p:nvPr/>
        </p:nvSpPr>
        <p:spPr>
          <a:xfrm>
            <a:off x="5346420" y="3342551"/>
            <a:ext cx="5968" cy="6642"/>
          </a:xfrm>
          <a:custGeom>
            <a:avLst/>
            <a:gdLst/>
            <a:ahLst/>
            <a:cxnLst/>
            <a:rect l="l" t="t" r="r" b="b"/>
            <a:pathLst>
              <a:path w="5968" h="6642">
                <a:moveTo>
                  <a:pt x="4089" y="0"/>
                </a:moveTo>
                <a:lnTo>
                  <a:pt x="2476" y="190"/>
                </a:lnTo>
                <a:lnTo>
                  <a:pt x="1015" y="317"/>
                </a:lnTo>
                <a:lnTo>
                  <a:pt x="0" y="2057"/>
                </a:lnTo>
                <a:lnTo>
                  <a:pt x="126" y="3644"/>
                </a:lnTo>
                <a:lnTo>
                  <a:pt x="419" y="5372"/>
                </a:lnTo>
                <a:lnTo>
                  <a:pt x="1701" y="6642"/>
                </a:lnTo>
                <a:lnTo>
                  <a:pt x="3340" y="6324"/>
                </a:lnTo>
                <a:lnTo>
                  <a:pt x="4952" y="6184"/>
                </a:lnTo>
                <a:lnTo>
                  <a:pt x="5968" y="4597"/>
                </a:lnTo>
                <a:lnTo>
                  <a:pt x="5664" y="3009"/>
                </a:lnTo>
                <a:lnTo>
                  <a:pt x="5549" y="1142"/>
                </a:lnTo>
                <a:lnTo>
                  <a:pt x="40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9" name="object 2889"/>
          <p:cNvSpPr/>
          <p:nvPr/>
        </p:nvSpPr>
        <p:spPr>
          <a:xfrm>
            <a:off x="5541162" y="3591991"/>
            <a:ext cx="6591" cy="7226"/>
          </a:xfrm>
          <a:custGeom>
            <a:avLst/>
            <a:gdLst/>
            <a:ahLst/>
            <a:cxnLst/>
            <a:rect l="l" t="t" r="r" b="b"/>
            <a:pathLst>
              <a:path w="6591" h="7226">
                <a:moveTo>
                  <a:pt x="4533" y="0"/>
                </a:moveTo>
                <a:lnTo>
                  <a:pt x="2781" y="317"/>
                </a:lnTo>
                <a:lnTo>
                  <a:pt x="1181" y="457"/>
                </a:lnTo>
                <a:lnTo>
                  <a:pt x="0" y="2184"/>
                </a:lnTo>
                <a:lnTo>
                  <a:pt x="304" y="5676"/>
                </a:lnTo>
                <a:lnTo>
                  <a:pt x="2070" y="7226"/>
                </a:lnTo>
                <a:lnTo>
                  <a:pt x="3657" y="6769"/>
                </a:lnTo>
                <a:lnTo>
                  <a:pt x="5257" y="6642"/>
                </a:lnTo>
                <a:lnTo>
                  <a:pt x="6591" y="5054"/>
                </a:lnTo>
                <a:lnTo>
                  <a:pt x="6311" y="3136"/>
                </a:lnTo>
                <a:lnTo>
                  <a:pt x="6007" y="1231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0" name="object 2890"/>
          <p:cNvSpPr/>
          <p:nvPr/>
        </p:nvSpPr>
        <p:spPr>
          <a:xfrm>
            <a:off x="5632361" y="3691839"/>
            <a:ext cx="9791" cy="10591"/>
          </a:xfrm>
          <a:custGeom>
            <a:avLst/>
            <a:gdLst/>
            <a:ahLst/>
            <a:cxnLst/>
            <a:rect l="l" t="t" r="r" b="b"/>
            <a:pathLst>
              <a:path w="9791" h="10591">
                <a:moveTo>
                  <a:pt x="6718" y="0"/>
                </a:moveTo>
                <a:lnTo>
                  <a:pt x="4241" y="508"/>
                </a:lnTo>
                <a:lnTo>
                  <a:pt x="1917" y="635"/>
                </a:lnTo>
                <a:lnTo>
                  <a:pt x="0" y="3314"/>
                </a:lnTo>
                <a:lnTo>
                  <a:pt x="596" y="8547"/>
                </a:lnTo>
                <a:lnTo>
                  <a:pt x="2895" y="10591"/>
                </a:lnTo>
                <a:lnTo>
                  <a:pt x="8026" y="9956"/>
                </a:lnTo>
                <a:lnTo>
                  <a:pt x="9791" y="7454"/>
                </a:lnTo>
                <a:lnTo>
                  <a:pt x="9486" y="4775"/>
                </a:lnTo>
                <a:lnTo>
                  <a:pt x="9042" y="2095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1" name="object 2891"/>
          <p:cNvSpPr/>
          <p:nvPr/>
        </p:nvSpPr>
        <p:spPr>
          <a:xfrm>
            <a:off x="5695238" y="3713658"/>
            <a:ext cx="21615" cy="23736"/>
          </a:xfrm>
          <a:prstGeom prst="rect">
            <a:avLst/>
          </a:prstGeom>
          <a:blipFill>
            <a:blip r:embed="rId2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2" name="object 2892"/>
          <p:cNvSpPr/>
          <p:nvPr/>
        </p:nvSpPr>
        <p:spPr>
          <a:xfrm>
            <a:off x="5943587" y="3786048"/>
            <a:ext cx="19392" cy="20878"/>
          </a:xfrm>
          <a:prstGeom prst="rect">
            <a:avLst/>
          </a:prstGeom>
          <a:blipFill>
            <a:blip r:embed="rId2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3" name="object 2893"/>
          <p:cNvSpPr/>
          <p:nvPr/>
        </p:nvSpPr>
        <p:spPr>
          <a:xfrm>
            <a:off x="6142990" y="3705428"/>
            <a:ext cx="17373" cy="18999"/>
          </a:xfrm>
          <a:prstGeom prst="rect">
            <a:avLst/>
          </a:prstGeom>
          <a:blipFill>
            <a:blip r:embed="rId2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4" name="object 2894"/>
          <p:cNvSpPr/>
          <p:nvPr/>
        </p:nvSpPr>
        <p:spPr>
          <a:xfrm>
            <a:off x="6258712" y="3481184"/>
            <a:ext cx="27406" cy="29552"/>
          </a:xfrm>
          <a:prstGeom prst="rect">
            <a:avLst/>
          </a:prstGeom>
          <a:blipFill>
            <a:blip r:embed="rId2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5" name="object 2895"/>
          <p:cNvSpPr/>
          <p:nvPr/>
        </p:nvSpPr>
        <p:spPr>
          <a:xfrm>
            <a:off x="6071278" y="3152256"/>
            <a:ext cx="33065" cy="35515"/>
          </a:xfrm>
          <a:prstGeom prst="rect">
            <a:avLst/>
          </a:prstGeom>
          <a:blipFill>
            <a:blip r:embed="rId2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6" name="object 2896"/>
          <p:cNvSpPr/>
          <p:nvPr/>
        </p:nvSpPr>
        <p:spPr>
          <a:xfrm>
            <a:off x="6280581" y="3103435"/>
            <a:ext cx="25387" cy="27508"/>
          </a:xfrm>
          <a:prstGeom prst="rect">
            <a:avLst/>
          </a:prstGeom>
          <a:blipFill>
            <a:blip r:embed="rId2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7" name="object 2897"/>
          <p:cNvSpPr/>
          <p:nvPr/>
        </p:nvSpPr>
        <p:spPr>
          <a:xfrm>
            <a:off x="6362433" y="3292767"/>
            <a:ext cx="21437" cy="23101"/>
          </a:xfrm>
          <a:prstGeom prst="rect">
            <a:avLst/>
          </a:prstGeom>
          <a:blipFill>
            <a:blip r:embed="rId2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8" name="object 2898"/>
          <p:cNvSpPr/>
          <p:nvPr/>
        </p:nvSpPr>
        <p:spPr>
          <a:xfrm>
            <a:off x="6447193" y="3666731"/>
            <a:ext cx="7315" cy="8064"/>
          </a:xfrm>
          <a:custGeom>
            <a:avLst/>
            <a:gdLst/>
            <a:ahLst/>
            <a:cxnLst/>
            <a:rect l="l" t="t" r="r" b="b"/>
            <a:pathLst>
              <a:path w="7315" h="8064">
                <a:moveTo>
                  <a:pt x="5143" y="0"/>
                </a:moveTo>
                <a:lnTo>
                  <a:pt x="3238" y="139"/>
                </a:lnTo>
                <a:lnTo>
                  <a:pt x="1485" y="469"/>
                </a:lnTo>
                <a:lnTo>
                  <a:pt x="0" y="2374"/>
                </a:lnTo>
                <a:lnTo>
                  <a:pt x="177" y="4419"/>
                </a:lnTo>
                <a:lnTo>
                  <a:pt x="596" y="6464"/>
                </a:lnTo>
                <a:lnTo>
                  <a:pt x="2197" y="8064"/>
                </a:lnTo>
                <a:lnTo>
                  <a:pt x="4102" y="7734"/>
                </a:lnTo>
                <a:lnTo>
                  <a:pt x="6007" y="7607"/>
                </a:lnTo>
                <a:lnTo>
                  <a:pt x="7315" y="5511"/>
                </a:lnTo>
                <a:lnTo>
                  <a:pt x="7315" y="3327"/>
                </a:lnTo>
                <a:lnTo>
                  <a:pt x="7023" y="1422"/>
                </a:lnTo>
                <a:lnTo>
                  <a:pt x="51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9" name="object 2899"/>
          <p:cNvSpPr/>
          <p:nvPr/>
        </p:nvSpPr>
        <p:spPr>
          <a:xfrm>
            <a:off x="6471881" y="3698202"/>
            <a:ext cx="30187" cy="32550"/>
          </a:xfrm>
          <a:prstGeom prst="rect">
            <a:avLst/>
          </a:prstGeom>
          <a:blipFill>
            <a:blip r:embed="rId2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0" name="object 2900"/>
          <p:cNvSpPr/>
          <p:nvPr/>
        </p:nvSpPr>
        <p:spPr>
          <a:xfrm>
            <a:off x="6567004" y="3932085"/>
            <a:ext cx="16319" cy="17551"/>
          </a:xfrm>
          <a:prstGeom prst="rect">
            <a:avLst/>
          </a:prstGeom>
          <a:blipFill>
            <a:blip r:embed="rId2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1" name="object 2901"/>
          <p:cNvSpPr/>
          <p:nvPr/>
        </p:nvSpPr>
        <p:spPr>
          <a:xfrm>
            <a:off x="6101740" y="3765359"/>
            <a:ext cx="22288" cy="24193"/>
          </a:xfrm>
          <a:prstGeom prst="rect">
            <a:avLst/>
          </a:prstGeom>
          <a:blipFill>
            <a:blip r:embed="rId2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2" name="object 2902"/>
          <p:cNvSpPr/>
          <p:nvPr/>
        </p:nvSpPr>
        <p:spPr>
          <a:xfrm>
            <a:off x="5864034" y="3591814"/>
            <a:ext cx="8039" cy="8674"/>
          </a:xfrm>
          <a:custGeom>
            <a:avLst/>
            <a:gdLst/>
            <a:ahLst/>
            <a:cxnLst/>
            <a:rect l="l" t="t" r="r" b="b"/>
            <a:pathLst>
              <a:path w="8039" h="8674">
                <a:moveTo>
                  <a:pt x="5562" y="0"/>
                </a:moveTo>
                <a:lnTo>
                  <a:pt x="3670" y="495"/>
                </a:lnTo>
                <a:lnTo>
                  <a:pt x="1498" y="774"/>
                </a:lnTo>
                <a:lnTo>
                  <a:pt x="0" y="2679"/>
                </a:lnTo>
                <a:lnTo>
                  <a:pt x="317" y="4902"/>
                </a:lnTo>
                <a:lnTo>
                  <a:pt x="596" y="7137"/>
                </a:lnTo>
                <a:lnTo>
                  <a:pt x="2374" y="8674"/>
                </a:lnTo>
                <a:lnTo>
                  <a:pt x="4546" y="8356"/>
                </a:lnTo>
                <a:lnTo>
                  <a:pt x="6426" y="8039"/>
                </a:lnTo>
                <a:lnTo>
                  <a:pt x="8039" y="5994"/>
                </a:lnTo>
                <a:lnTo>
                  <a:pt x="7747" y="3949"/>
                </a:lnTo>
                <a:lnTo>
                  <a:pt x="7327" y="1587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3" name="object 2903"/>
          <p:cNvSpPr/>
          <p:nvPr/>
        </p:nvSpPr>
        <p:spPr>
          <a:xfrm>
            <a:off x="5660961" y="3337826"/>
            <a:ext cx="7581" cy="8051"/>
          </a:xfrm>
          <a:custGeom>
            <a:avLst/>
            <a:gdLst/>
            <a:ahLst/>
            <a:cxnLst/>
            <a:rect l="l" t="t" r="r" b="b"/>
            <a:pathLst>
              <a:path w="7581" h="8051">
                <a:moveTo>
                  <a:pt x="5410" y="0"/>
                </a:moveTo>
                <a:lnTo>
                  <a:pt x="3517" y="317"/>
                </a:lnTo>
                <a:lnTo>
                  <a:pt x="1460" y="317"/>
                </a:lnTo>
                <a:lnTo>
                  <a:pt x="0" y="2362"/>
                </a:lnTo>
                <a:lnTo>
                  <a:pt x="444" y="4406"/>
                </a:lnTo>
                <a:lnTo>
                  <a:pt x="596" y="6629"/>
                </a:lnTo>
                <a:lnTo>
                  <a:pt x="2336" y="8051"/>
                </a:lnTo>
                <a:lnTo>
                  <a:pt x="4368" y="7734"/>
                </a:lnTo>
                <a:lnTo>
                  <a:pt x="6273" y="7594"/>
                </a:lnTo>
                <a:lnTo>
                  <a:pt x="7581" y="5549"/>
                </a:lnTo>
                <a:lnTo>
                  <a:pt x="7289" y="3454"/>
                </a:lnTo>
                <a:lnTo>
                  <a:pt x="7175" y="1270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4" name="object 2904"/>
          <p:cNvSpPr/>
          <p:nvPr/>
        </p:nvSpPr>
        <p:spPr>
          <a:xfrm>
            <a:off x="5639371" y="3191789"/>
            <a:ext cx="17805" cy="19278"/>
          </a:xfrm>
          <a:prstGeom prst="rect">
            <a:avLst/>
          </a:prstGeom>
          <a:blipFill>
            <a:blip r:embed="rId2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5" name="object 2905"/>
          <p:cNvSpPr/>
          <p:nvPr/>
        </p:nvSpPr>
        <p:spPr>
          <a:xfrm>
            <a:off x="5283796" y="3105937"/>
            <a:ext cx="32575" cy="35102"/>
          </a:xfrm>
          <a:prstGeom prst="rect">
            <a:avLst/>
          </a:prstGeom>
          <a:blipFill>
            <a:blip r:embed="rId2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6" name="object 2906"/>
          <p:cNvSpPr/>
          <p:nvPr/>
        </p:nvSpPr>
        <p:spPr>
          <a:xfrm>
            <a:off x="5078577" y="3244888"/>
            <a:ext cx="28575" cy="31140"/>
          </a:xfrm>
          <a:prstGeom prst="rect">
            <a:avLst/>
          </a:prstGeom>
          <a:blipFill>
            <a:blip r:embed="rId2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7" name="object 2907"/>
          <p:cNvSpPr/>
          <p:nvPr/>
        </p:nvSpPr>
        <p:spPr>
          <a:xfrm>
            <a:off x="4530521" y="3318370"/>
            <a:ext cx="32829" cy="35598"/>
          </a:xfrm>
          <a:prstGeom prst="rect">
            <a:avLst/>
          </a:prstGeom>
          <a:blipFill>
            <a:blip r:embed="rId2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8" name="object 2908"/>
          <p:cNvSpPr/>
          <p:nvPr/>
        </p:nvSpPr>
        <p:spPr>
          <a:xfrm>
            <a:off x="4453940" y="3343059"/>
            <a:ext cx="11671" cy="12636"/>
          </a:xfrm>
          <a:prstGeom prst="rect">
            <a:avLst/>
          </a:prstGeom>
          <a:blipFill>
            <a:blip r:embed="rId2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9" name="object 2909"/>
          <p:cNvSpPr/>
          <p:nvPr/>
        </p:nvSpPr>
        <p:spPr>
          <a:xfrm>
            <a:off x="4316056" y="3488461"/>
            <a:ext cx="13893" cy="15633"/>
          </a:xfrm>
          <a:prstGeom prst="rect">
            <a:avLst/>
          </a:prstGeom>
          <a:blipFill>
            <a:blip r:embed="rId2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0" name="object 2910"/>
          <p:cNvSpPr/>
          <p:nvPr/>
        </p:nvSpPr>
        <p:spPr>
          <a:xfrm>
            <a:off x="4123334" y="3483089"/>
            <a:ext cx="12242" cy="13106"/>
          </a:xfrm>
          <a:prstGeom prst="rect">
            <a:avLst/>
          </a:prstGeom>
          <a:blipFill>
            <a:blip r:embed="rId2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1" name="object 2911"/>
          <p:cNvSpPr/>
          <p:nvPr/>
        </p:nvSpPr>
        <p:spPr>
          <a:xfrm>
            <a:off x="4241825" y="3693934"/>
            <a:ext cx="9893" cy="10731"/>
          </a:xfrm>
          <a:prstGeom prst="rect">
            <a:avLst/>
          </a:prstGeom>
          <a:blipFill>
            <a:blip r:embed="rId2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2" name="object 2912"/>
          <p:cNvSpPr/>
          <p:nvPr/>
        </p:nvSpPr>
        <p:spPr>
          <a:xfrm>
            <a:off x="4272457" y="3733444"/>
            <a:ext cx="11950" cy="12953"/>
          </a:xfrm>
          <a:prstGeom prst="rect">
            <a:avLst/>
          </a:prstGeom>
          <a:blipFill>
            <a:blip r:embed="rId2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3" name="object 2913"/>
          <p:cNvSpPr/>
          <p:nvPr/>
        </p:nvSpPr>
        <p:spPr>
          <a:xfrm>
            <a:off x="4417034" y="3694887"/>
            <a:ext cx="14566" cy="15646"/>
          </a:xfrm>
          <a:prstGeom prst="rect">
            <a:avLst/>
          </a:prstGeom>
          <a:blipFill>
            <a:blip r:embed="rId2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4" name="object 2914"/>
          <p:cNvSpPr/>
          <p:nvPr/>
        </p:nvSpPr>
        <p:spPr>
          <a:xfrm>
            <a:off x="4588332" y="3781450"/>
            <a:ext cx="32829" cy="36690"/>
          </a:xfrm>
          <a:prstGeom prst="rect">
            <a:avLst/>
          </a:prstGeom>
          <a:blipFill>
            <a:blip r:embed="rId2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5" name="object 2915"/>
          <p:cNvSpPr/>
          <p:nvPr/>
        </p:nvSpPr>
        <p:spPr>
          <a:xfrm>
            <a:off x="4710010" y="3784638"/>
            <a:ext cx="29590" cy="32105"/>
          </a:xfrm>
          <a:prstGeom prst="rect">
            <a:avLst/>
          </a:prstGeom>
          <a:blipFill>
            <a:blip r:embed="rId2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6" name="object 2916"/>
          <p:cNvSpPr/>
          <p:nvPr/>
        </p:nvSpPr>
        <p:spPr>
          <a:xfrm>
            <a:off x="4834445" y="3810114"/>
            <a:ext cx="33705" cy="36626"/>
          </a:xfrm>
          <a:prstGeom prst="rect">
            <a:avLst/>
          </a:prstGeom>
          <a:blipFill>
            <a:blip r:embed="rId2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7" name="object 2917"/>
          <p:cNvSpPr/>
          <p:nvPr/>
        </p:nvSpPr>
        <p:spPr>
          <a:xfrm>
            <a:off x="4886362" y="3722205"/>
            <a:ext cx="23507" cy="25285"/>
          </a:xfrm>
          <a:prstGeom prst="rect">
            <a:avLst/>
          </a:prstGeom>
          <a:blipFill>
            <a:blip r:embed="rId2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8" name="object 2918"/>
          <p:cNvSpPr/>
          <p:nvPr/>
        </p:nvSpPr>
        <p:spPr>
          <a:xfrm>
            <a:off x="4979746" y="3737394"/>
            <a:ext cx="16814" cy="18148"/>
          </a:xfrm>
          <a:prstGeom prst="rect">
            <a:avLst/>
          </a:prstGeom>
          <a:blipFill>
            <a:blip r:embed="rId2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9" name="object 2919"/>
          <p:cNvSpPr/>
          <p:nvPr/>
        </p:nvSpPr>
        <p:spPr>
          <a:xfrm>
            <a:off x="5449696" y="3527654"/>
            <a:ext cx="13157" cy="13906"/>
          </a:xfrm>
          <a:prstGeom prst="rect">
            <a:avLst/>
          </a:prstGeom>
          <a:blipFill>
            <a:blip r:embed="rId2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0" name="object 2920"/>
          <p:cNvSpPr/>
          <p:nvPr/>
        </p:nvSpPr>
        <p:spPr>
          <a:xfrm>
            <a:off x="5391619" y="3228759"/>
            <a:ext cx="30797" cy="33185"/>
          </a:xfrm>
          <a:prstGeom prst="rect">
            <a:avLst/>
          </a:prstGeom>
          <a:blipFill>
            <a:blip r:embed="rId2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1" name="object 2921"/>
          <p:cNvSpPr/>
          <p:nvPr/>
        </p:nvSpPr>
        <p:spPr>
          <a:xfrm>
            <a:off x="5334876" y="3209328"/>
            <a:ext cx="31813" cy="34150"/>
          </a:xfrm>
          <a:prstGeom prst="rect">
            <a:avLst/>
          </a:prstGeom>
          <a:blipFill>
            <a:blip r:embed="rId2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2" name="object 2922"/>
          <p:cNvSpPr/>
          <p:nvPr/>
        </p:nvSpPr>
        <p:spPr>
          <a:xfrm>
            <a:off x="5527484" y="3125394"/>
            <a:ext cx="17919" cy="19469"/>
          </a:xfrm>
          <a:prstGeom prst="rect">
            <a:avLst/>
          </a:prstGeom>
          <a:blipFill>
            <a:blip r:embed="rId2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3" name="object 2923"/>
          <p:cNvSpPr/>
          <p:nvPr/>
        </p:nvSpPr>
        <p:spPr>
          <a:xfrm>
            <a:off x="5457025" y="3353016"/>
            <a:ext cx="28867" cy="31280"/>
          </a:xfrm>
          <a:prstGeom prst="rect">
            <a:avLst/>
          </a:prstGeom>
          <a:blipFill>
            <a:blip r:embed="rId2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4" name="object 2924"/>
          <p:cNvSpPr/>
          <p:nvPr/>
        </p:nvSpPr>
        <p:spPr>
          <a:xfrm>
            <a:off x="5525554" y="3494468"/>
            <a:ext cx="24980" cy="27000"/>
          </a:xfrm>
          <a:prstGeom prst="rect">
            <a:avLst/>
          </a:prstGeom>
          <a:blipFill>
            <a:blip r:embed="rId2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5" name="object 2925"/>
          <p:cNvSpPr/>
          <p:nvPr/>
        </p:nvSpPr>
        <p:spPr>
          <a:xfrm>
            <a:off x="5615863" y="3569856"/>
            <a:ext cx="32245" cy="34912"/>
          </a:xfrm>
          <a:prstGeom prst="rect">
            <a:avLst/>
          </a:prstGeom>
          <a:blipFill>
            <a:blip r:embed="rId2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6" name="object 2926"/>
          <p:cNvSpPr/>
          <p:nvPr/>
        </p:nvSpPr>
        <p:spPr>
          <a:xfrm>
            <a:off x="5568619" y="3724897"/>
            <a:ext cx="23507" cy="25450"/>
          </a:xfrm>
          <a:prstGeom prst="rect">
            <a:avLst/>
          </a:prstGeom>
          <a:blipFill>
            <a:blip r:embed="rId2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7" name="object 2927"/>
          <p:cNvSpPr/>
          <p:nvPr/>
        </p:nvSpPr>
        <p:spPr>
          <a:xfrm>
            <a:off x="5143614" y="3425850"/>
            <a:ext cx="7442" cy="8051"/>
          </a:xfrm>
          <a:custGeom>
            <a:avLst/>
            <a:gdLst/>
            <a:ahLst/>
            <a:cxnLst/>
            <a:rect l="l" t="t" r="r" b="b"/>
            <a:pathLst>
              <a:path w="7442" h="8051">
                <a:moveTo>
                  <a:pt x="5245" y="0"/>
                </a:moveTo>
                <a:lnTo>
                  <a:pt x="1460" y="330"/>
                </a:lnTo>
                <a:lnTo>
                  <a:pt x="0" y="2362"/>
                </a:lnTo>
                <a:lnTo>
                  <a:pt x="292" y="4406"/>
                </a:lnTo>
                <a:lnTo>
                  <a:pt x="419" y="6502"/>
                </a:lnTo>
                <a:lnTo>
                  <a:pt x="2349" y="8051"/>
                </a:lnTo>
                <a:lnTo>
                  <a:pt x="4241" y="7594"/>
                </a:lnTo>
                <a:lnTo>
                  <a:pt x="6121" y="7467"/>
                </a:lnTo>
                <a:lnTo>
                  <a:pt x="7442" y="5372"/>
                </a:lnTo>
                <a:lnTo>
                  <a:pt x="7289" y="3505"/>
                </a:lnTo>
                <a:lnTo>
                  <a:pt x="7023" y="1270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8" name="object 2928"/>
          <p:cNvSpPr/>
          <p:nvPr/>
        </p:nvSpPr>
        <p:spPr>
          <a:xfrm>
            <a:off x="5220208" y="3487001"/>
            <a:ext cx="16205" cy="17551"/>
          </a:xfrm>
          <a:prstGeom prst="rect">
            <a:avLst/>
          </a:prstGeom>
          <a:blipFill>
            <a:blip r:embed="rId2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9" name="object 2929"/>
          <p:cNvSpPr/>
          <p:nvPr/>
        </p:nvSpPr>
        <p:spPr>
          <a:xfrm>
            <a:off x="5276380" y="3305276"/>
            <a:ext cx="32804" cy="35687"/>
          </a:xfrm>
          <a:prstGeom prst="rect">
            <a:avLst/>
          </a:prstGeom>
          <a:blipFill>
            <a:blip r:embed="rId2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0" name="object 2930"/>
          <p:cNvSpPr/>
          <p:nvPr/>
        </p:nvSpPr>
        <p:spPr>
          <a:xfrm>
            <a:off x="5632958" y="3274581"/>
            <a:ext cx="28447" cy="30505"/>
          </a:xfrm>
          <a:prstGeom prst="rect">
            <a:avLst/>
          </a:prstGeom>
          <a:blipFill>
            <a:blip r:embed="rId2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1" name="object 2931"/>
          <p:cNvSpPr/>
          <p:nvPr/>
        </p:nvSpPr>
        <p:spPr>
          <a:xfrm>
            <a:off x="5469394" y="3820973"/>
            <a:ext cx="20739" cy="22466"/>
          </a:xfrm>
          <a:prstGeom prst="rect">
            <a:avLst/>
          </a:prstGeom>
          <a:blipFill>
            <a:blip r:embed="rId2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2" name="object 2932"/>
          <p:cNvSpPr/>
          <p:nvPr/>
        </p:nvSpPr>
        <p:spPr>
          <a:xfrm>
            <a:off x="5482818" y="3739896"/>
            <a:ext cx="20866" cy="22275"/>
          </a:xfrm>
          <a:prstGeom prst="rect">
            <a:avLst/>
          </a:prstGeom>
          <a:blipFill>
            <a:blip r:embed="rId2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3" name="object 2933"/>
          <p:cNvSpPr/>
          <p:nvPr/>
        </p:nvSpPr>
        <p:spPr>
          <a:xfrm>
            <a:off x="5740780" y="3834105"/>
            <a:ext cx="20116" cy="21513"/>
          </a:xfrm>
          <a:prstGeom prst="rect">
            <a:avLst/>
          </a:prstGeom>
          <a:blipFill>
            <a:blip r:embed="rId2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4" name="object 2934"/>
          <p:cNvSpPr/>
          <p:nvPr/>
        </p:nvSpPr>
        <p:spPr>
          <a:xfrm>
            <a:off x="5802896" y="3790188"/>
            <a:ext cx="7480" cy="8356"/>
          </a:xfrm>
          <a:custGeom>
            <a:avLst/>
            <a:gdLst/>
            <a:ahLst/>
            <a:cxnLst/>
            <a:rect l="l" t="t" r="r" b="b"/>
            <a:pathLst>
              <a:path w="7480" h="8356">
                <a:moveTo>
                  <a:pt x="5283" y="0"/>
                </a:moveTo>
                <a:lnTo>
                  <a:pt x="3378" y="317"/>
                </a:lnTo>
                <a:lnTo>
                  <a:pt x="1333" y="622"/>
                </a:lnTo>
                <a:lnTo>
                  <a:pt x="0" y="2679"/>
                </a:lnTo>
                <a:lnTo>
                  <a:pt x="177" y="4546"/>
                </a:lnTo>
                <a:lnTo>
                  <a:pt x="469" y="6769"/>
                </a:lnTo>
                <a:lnTo>
                  <a:pt x="2235" y="8356"/>
                </a:lnTo>
                <a:lnTo>
                  <a:pt x="4114" y="8178"/>
                </a:lnTo>
                <a:lnTo>
                  <a:pt x="6134" y="7848"/>
                </a:lnTo>
                <a:lnTo>
                  <a:pt x="7480" y="5816"/>
                </a:lnTo>
                <a:lnTo>
                  <a:pt x="7315" y="3632"/>
                </a:lnTo>
                <a:lnTo>
                  <a:pt x="7010" y="1409"/>
                </a:lnTo>
                <a:lnTo>
                  <a:pt x="52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5" name="object 2935"/>
          <p:cNvSpPr/>
          <p:nvPr/>
        </p:nvSpPr>
        <p:spPr>
          <a:xfrm>
            <a:off x="5753620" y="3445776"/>
            <a:ext cx="10033" cy="10896"/>
          </a:xfrm>
          <a:prstGeom prst="rect">
            <a:avLst/>
          </a:prstGeom>
          <a:blipFill>
            <a:blip r:embed="rId2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6" name="object 2936"/>
          <p:cNvSpPr/>
          <p:nvPr/>
        </p:nvSpPr>
        <p:spPr>
          <a:xfrm>
            <a:off x="5510695" y="3131083"/>
            <a:ext cx="22910" cy="24828"/>
          </a:xfrm>
          <a:prstGeom prst="rect">
            <a:avLst/>
          </a:prstGeom>
          <a:blipFill>
            <a:blip r:embed="rId2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7" name="object 2937"/>
          <p:cNvSpPr/>
          <p:nvPr/>
        </p:nvSpPr>
        <p:spPr>
          <a:xfrm>
            <a:off x="5394566" y="3347326"/>
            <a:ext cx="29463" cy="31750"/>
          </a:xfrm>
          <a:prstGeom prst="rect">
            <a:avLst/>
          </a:prstGeom>
          <a:blipFill>
            <a:blip r:embed="rId2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8" name="object 2938"/>
          <p:cNvSpPr/>
          <p:nvPr/>
        </p:nvSpPr>
        <p:spPr>
          <a:xfrm>
            <a:off x="5136184" y="3350463"/>
            <a:ext cx="21869" cy="23685"/>
          </a:xfrm>
          <a:prstGeom prst="rect">
            <a:avLst/>
          </a:prstGeom>
          <a:blipFill>
            <a:blip r:embed="rId2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9" name="object 2939"/>
          <p:cNvSpPr/>
          <p:nvPr/>
        </p:nvSpPr>
        <p:spPr>
          <a:xfrm>
            <a:off x="4762982" y="3321228"/>
            <a:ext cx="21564" cy="23228"/>
          </a:xfrm>
          <a:prstGeom prst="rect">
            <a:avLst/>
          </a:prstGeom>
          <a:blipFill>
            <a:blip r:embed="rId2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0" name="object 2940"/>
          <p:cNvSpPr/>
          <p:nvPr/>
        </p:nvSpPr>
        <p:spPr>
          <a:xfrm>
            <a:off x="4917897" y="3348418"/>
            <a:ext cx="27279" cy="29552"/>
          </a:xfrm>
          <a:prstGeom prst="rect">
            <a:avLst/>
          </a:prstGeom>
          <a:blipFill>
            <a:blip r:embed="rId2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1" name="object 2941"/>
          <p:cNvSpPr/>
          <p:nvPr/>
        </p:nvSpPr>
        <p:spPr>
          <a:xfrm>
            <a:off x="5029784" y="3621684"/>
            <a:ext cx="12128" cy="13271"/>
          </a:xfrm>
          <a:prstGeom prst="rect">
            <a:avLst/>
          </a:prstGeom>
          <a:blipFill>
            <a:blip r:embed="rId2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2" name="object 2942"/>
          <p:cNvSpPr/>
          <p:nvPr/>
        </p:nvSpPr>
        <p:spPr>
          <a:xfrm>
            <a:off x="5058244" y="3606813"/>
            <a:ext cx="13436" cy="14414"/>
          </a:xfrm>
          <a:prstGeom prst="rect">
            <a:avLst/>
          </a:prstGeom>
          <a:blipFill>
            <a:blip r:embed="rId2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3" name="object 2943"/>
          <p:cNvSpPr/>
          <p:nvPr/>
        </p:nvSpPr>
        <p:spPr>
          <a:xfrm>
            <a:off x="5124767" y="3716668"/>
            <a:ext cx="32118" cy="34772"/>
          </a:xfrm>
          <a:prstGeom prst="rect">
            <a:avLst/>
          </a:prstGeom>
          <a:blipFill>
            <a:blip r:embed="rId2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4" name="object 2944"/>
          <p:cNvSpPr/>
          <p:nvPr/>
        </p:nvSpPr>
        <p:spPr>
          <a:xfrm>
            <a:off x="5286565" y="3831564"/>
            <a:ext cx="18846" cy="20408"/>
          </a:xfrm>
          <a:prstGeom prst="rect">
            <a:avLst/>
          </a:prstGeom>
          <a:blipFill>
            <a:blip r:embed="rId2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5" name="object 2945"/>
          <p:cNvSpPr/>
          <p:nvPr/>
        </p:nvSpPr>
        <p:spPr>
          <a:xfrm>
            <a:off x="5574741" y="3733762"/>
            <a:ext cx="20688" cy="22733"/>
          </a:xfrm>
          <a:prstGeom prst="rect">
            <a:avLst/>
          </a:prstGeom>
          <a:blipFill>
            <a:blip r:embed="rId2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6" name="object 2946"/>
          <p:cNvSpPr/>
          <p:nvPr/>
        </p:nvSpPr>
        <p:spPr>
          <a:xfrm>
            <a:off x="5298821" y="3535388"/>
            <a:ext cx="25869" cy="28282"/>
          </a:xfrm>
          <a:prstGeom prst="rect">
            <a:avLst/>
          </a:prstGeom>
          <a:blipFill>
            <a:blip r:embed="rId2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7" name="object 2947"/>
          <p:cNvSpPr/>
          <p:nvPr/>
        </p:nvSpPr>
        <p:spPr>
          <a:xfrm>
            <a:off x="5338241" y="3750488"/>
            <a:ext cx="11252" cy="12192"/>
          </a:xfrm>
          <a:custGeom>
            <a:avLst/>
            <a:gdLst/>
            <a:ahLst/>
            <a:cxnLst/>
            <a:rect l="l" t="t" r="r" b="b"/>
            <a:pathLst>
              <a:path w="11252" h="12192">
                <a:moveTo>
                  <a:pt x="7721" y="0"/>
                </a:moveTo>
                <a:lnTo>
                  <a:pt x="4825" y="508"/>
                </a:lnTo>
                <a:lnTo>
                  <a:pt x="1879" y="825"/>
                </a:lnTo>
                <a:lnTo>
                  <a:pt x="0" y="3632"/>
                </a:lnTo>
                <a:lnTo>
                  <a:pt x="279" y="6642"/>
                </a:lnTo>
                <a:lnTo>
                  <a:pt x="711" y="9956"/>
                </a:lnTo>
                <a:lnTo>
                  <a:pt x="3365" y="12192"/>
                </a:lnTo>
                <a:lnTo>
                  <a:pt x="6261" y="11684"/>
                </a:lnTo>
                <a:lnTo>
                  <a:pt x="9067" y="11366"/>
                </a:lnTo>
                <a:lnTo>
                  <a:pt x="11252" y="8559"/>
                </a:lnTo>
                <a:lnTo>
                  <a:pt x="10947" y="5372"/>
                </a:lnTo>
                <a:lnTo>
                  <a:pt x="10477" y="2374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8" name="object 2948"/>
          <p:cNvSpPr/>
          <p:nvPr/>
        </p:nvSpPr>
        <p:spPr>
          <a:xfrm>
            <a:off x="5334292" y="3735172"/>
            <a:ext cx="24510" cy="26365"/>
          </a:xfrm>
          <a:prstGeom prst="rect">
            <a:avLst/>
          </a:prstGeom>
          <a:blipFill>
            <a:blip r:embed="rId2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9" name="object 2949"/>
          <p:cNvSpPr/>
          <p:nvPr/>
        </p:nvSpPr>
        <p:spPr>
          <a:xfrm>
            <a:off x="5648413" y="3546297"/>
            <a:ext cx="13144" cy="14058"/>
          </a:xfrm>
          <a:prstGeom prst="rect">
            <a:avLst/>
          </a:prstGeom>
          <a:blipFill>
            <a:blip r:embed="rId2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0" name="object 2950"/>
          <p:cNvSpPr/>
          <p:nvPr/>
        </p:nvSpPr>
        <p:spPr>
          <a:xfrm>
            <a:off x="6003683" y="3573488"/>
            <a:ext cx="9778" cy="10718"/>
          </a:xfrm>
          <a:prstGeom prst="rect">
            <a:avLst/>
          </a:prstGeom>
          <a:blipFill>
            <a:blip r:embed="rId2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1" name="object 2951"/>
          <p:cNvSpPr/>
          <p:nvPr/>
        </p:nvSpPr>
        <p:spPr>
          <a:xfrm>
            <a:off x="6061900" y="3657879"/>
            <a:ext cx="13995" cy="15493"/>
          </a:xfrm>
          <a:prstGeom prst="rect">
            <a:avLst/>
          </a:prstGeom>
          <a:blipFill>
            <a:blip r:embed="rId2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2" name="object 2952"/>
          <p:cNvSpPr/>
          <p:nvPr/>
        </p:nvSpPr>
        <p:spPr>
          <a:xfrm>
            <a:off x="6013881" y="3448951"/>
            <a:ext cx="32423" cy="34734"/>
          </a:xfrm>
          <a:prstGeom prst="rect">
            <a:avLst/>
          </a:prstGeom>
          <a:blipFill>
            <a:blip r:embed="rId2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3" name="object 2953"/>
          <p:cNvSpPr/>
          <p:nvPr/>
        </p:nvSpPr>
        <p:spPr>
          <a:xfrm>
            <a:off x="5927090" y="3353016"/>
            <a:ext cx="28892" cy="31102"/>
          </a:xfrm>
          <a:prstGeom prst="rect">
            <a:avLst/>
          </a:prstGeom>
          <a:blipFill>
            <a:blip r:embed="rId2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4" name="object 2954"/>
          <p:cNvSpPr/>
          <p:nvPr/>
        </p:nvSpPr>
        <p:spPr>
          <a:xfrm>
            <a:off x="5839955" y="3153372"/>
            <a:ext cx="33286" cy="35864"/>
          </a:xfrm>
          <a:prstGeom prst="rect">
            <a:avLst/>
          </a:prstGeom>
          <a:blipFill>
            <a:blip r:embed="rId2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5" name="object 2955"/>
          <p:cNvSpPr/>
          <p:nvPr/>
        </p:nvSpPr>
        <p:spPr>
          <a:xfrm>
            <a:off x="5737555" y="3192551"/>
            <a:ext cx="31927" cy="37160"/>
          </a:xfrm>
          <a:prstGeom prst="rect">
            <a:avLst/>
          </a:prstGeom>
          <a:blipFill>
            <a:blip r:embed="rId2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6" name="object 2956"/>
          <p:cNvSpPr/>
          <p:nvPr/>
        </p:nvSpPr>
        <p:spPr>
          <a:xfrm>
            <a:off x="5866244" y="3183738"/>
            <a:ext cx="16611" cy="18135"/>
          </a:xfrm>
          <a:prstGeom prst="rect">
            <a:avLst/>
          </a:prstGeom>
          <a:blipFill>
            <a:blip r:embed="rId2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7" name="object 2957"/>
          <p:cNvSpPr/>
          <p:nvPr/>
        </p:nvSpPr>
        <p:spPr>
          <a:xfrm>
            <a:off x="5909729" y="3171876"/>
            <a:ext cx="19964" cy="21628"/>
          </a:xfrm>
          <a:prstGeom prst="rect">
            <a:avLst/>
          </a:prstGeom>
          <a:blipFill>
            <a:blip r:embed="rId2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8" name="object 2958"/>
          <p:cNvSpPr/>
          <p:nvPr/>
        </p:nvSpPr>
        <p:spPr>
          <a:xfrm>
            <a:off x="5894400" y="3394253"/>
            <a:ext cx="17792" cy="19278"/>
          </a:xfrm>
          <a:prstGeom prst="rect">
            <a:avLst/>
          </a:prstGeom>
          <a:blipFill>
            <a:blip r:embed="rId2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9" name="object 2959"/>
          <p:cNvSpPr/>
          <p:nvPr/>
        </p:nvSpPr>
        <p:spPr>
          <a:xfrm>
            <a:off x="5929998" y="3457778"/>
            <a:ext cx="24079" cy="26098"/>
          </a:xfrm>
          <a:prstGeom prst="rect">
            <a:avLst/>
          </a:prstGeom>
          <a:blipFill>
            <a:blip r:embed="rId2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0" name="object 2960"/>
          <p:cNvSpPr/>
          <p:nvPr/>
        </p:nvSpPr>
        <p:spPr>
          <a:xfrm>
            <a:off x="6008052" y="3391255"/>
            <a:ext cx="12687" cy="13588"/>
          </a:xfrm>
          <a:prstGeom prst="rect">
            <a:avLst/>
          </a:prstGeom>
          <a:blipFill>
            <a:blip r:embed="rId2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1" name="object 2961"/>
          <p:cNvSpPr/>
          <p:nvPr/>
        </p:nvSpPr>
        <p:spPr>
          <a:xfrm>
            <a:off x="6136741" y="3462363"/>
            <a:ext cx="10363" cy="11049"/>
          </a:xfrm>
          <a:custGeom>
            <a:avLst/>
            <a:gdLst/>
            <a:ahLst/>
            <a:cxnLst/>
            <a:rect l="l" t="t" r="r" b="b"/>
            <a:pathLst>
              <a:path w="10363" h="11049">
                <a:moveTo>
                  <a:pt x="7124" y="0"/>
                </a:moveTo>
                <a:lnTo>
                  <a:pt x="4533" y="177"/>
                </a:lnTo>
                <a:lnTo>
                  <a:pt x="1879" y="812"/>
                </a:lnTo>
                <a:lnTo>
                  <a:pt x="0" y="3314"/>
                </a:lnTo>
                <a:lnTo>
                  <a:pt x="419" y="6184"/>
                </a:lnTo>
                <a:lnTo>
                  <a:pt x="876" y="9004"/>
                </a:lnTo>
                <a:lnTo>
                  <a:pt x="3175" y="11049"/>
                </a:lnTo>
                <a:lnTo>
                  <a:pt x="8483" y="10452"/>
                </a:lnTo>
                <a:lnTo>
                  <a:pt x="10363" y="7734"/>
                </a:lnTo>
                <a:lnTo>
                  <a:pt x="10198" y="4724"/>
                </a:lnTo>
                <a:lnTo>
                  <a:pt x="9778" y="1917"/>
                </a:lnTo>
                <a:lnTo>
                  <a:pt x="71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2" name="object 2962"/>
          <p:cNvSpPr/>
          <p:nvPr/>
        </p:nvSpPr>
        <p:spPr>
          <a:xfrm>
            <a:off x="4958181" y="3874389"/>
            <a:ext cx="6134" cy="6819"/>
          </a:xfrm>
          <a:custGeom>
            <a:avLst/>
            <a:gdLst/>
            <a:ahLst/>
            <a:cxnLst/>
            <a:rect l="l" t="t" r="r" b="b"/>
            <a:pathLst>
              <a:path w="6134" h="6819">
                <a:moveTo>
                  <a:pt x="4076" y="0"/>
                </a:moveTo>
                <a:lnTo>
                  <a:pt x="2603" y="190"/>
                </a:lnTo>
                <a:lnTo>
                  <a:pt x="1181" y="507"/>
                </a:lnTo>
                <a:lnTo>
                  <a:pt x="0" y="2095"/>
                </a:lnTo>
                <a:lnTo>
                  <a:pt x="126" y="3632"/>
                </a:lnTo>
                <a:lnTo>
                  <a:pt x="419" y="5232"/>
                </a:lnTo>
                <a:lnTo>
                  <a:pt x="1727" y="6819"/>
                </a:lnTo>
                <a:lnTo>
                  <a:pt x="3378" y="6502"/>
                </a:lnTo>
                <a:lnTo>
                  <a:pt x="4775" y="6184"/>
                </a:lnTo>
                <a:lnTo>
                  <a:pt x="6134" y="4584"/>
                </a:lnTo>
                <a:lnTo>
                  <a:pt x="5664" y="2997"/>
                </a:lnTo>
                <a:lnTo>
                  <a:pt x="5549" y="1282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3" name="object 2963"/>
          <p:cNvSpPr/>
          <p:nvPr/>
        </p:nvSpPr>
        <p:spPr>
          <a:xfrm>
            <a:off x="4334027" y="3881349"/>
            <a:ext cx="7848" cy="8547"/>
          </a:xfrm>
          <a:custGeom>
            <a:avLst/>
            <a:gdLst/>
            <a:ahLst/>
            <a:cxnLst/>
            <a:rect l="l" t="t" r="r" b="b"/>
            <a:pathLst>
              <a:path w="7848" h="8547">
                <a:moveTo>
                  <a:pt x="5372" y="0"/>
                </a:moveTo>
                <a:lnTo>
                  <a:pt x="3365" y="304"/>
                </a:lnTo>
                <a:lnTo>
                  <a:pt x="1473" y="495"/>
                </a:lnTo>
                <a:lnTo>
                  <a:pt x="0" y="2539"/>
                </a:lnTo>
                <a:lnTo>
                  <a:pt x="419" y="4775"/>
                </a:lnTo>
                <a:lnTo>
                  <a:pt x="419" y="6959"/>
                </a:lnTo>
                <a:lnTo>
                  <a:pt x="2476" y="8547"/>
                </a:lnTo>
                <a:lnTo>
                  <a:pt x="4533" y="8102"/>
                </a:lnTo>
                <a:lnTo>
                  <a:pt x="6426" y="7912"/>
                </a:lnTo>
                <a:lnTo>
                  <a:pt x="7848" y="5867"/>
                </a:lnTo>
                <a:lnTo>
                  <a:pt x="7429" y="3644"/>
                </a:lnTo>
                <a:lnTo>
                  <a:pt x="7315" y="1447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4" name="object 2964"/>
          <p:cNvSpPr/>
          <p:nvPr/>
        </p:nvSpPr>
        <p:spPr>
          <a:xfrm>
            <a:off x="4234383" y="3933368"/>
            <a:ext cx="29311" cy="31597"/>
          </a:xfrm>
          <a:prstGeom prst="rect">
            <a:avLst/>
          </a:prstGeom>
          <a:blipFill>
            <a:blip r:embed="rId2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5" name="object 2965"/>
          <p:cNvSpPr/>
          <p:nvPr/>
        </p:nvSpPr>
        <p:spPr>
          <a:xfrm>
            <a:off x="4371797" y="3554019"/>
            <a:ext cx="27292" cy="29425"/>
          </a:xfrm>
          <a:prstGeom prst="rect">
            <a:avLst/>
          </a:prstGeom>
          <a:blipFill>
            <a:blip r:embed="rId2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6" name="object 2966"/>
          <p:cNvSpPr/>
          <p:nvPr/>
        </p:nvSpPr>
        <p:spPr>
          <a:xfrm>
            <a:off x="4324667" y="3546754"/>
            <a:ext cx="27457" cy="29552"/>
          </a:xfrm>
          <a:prstGeom prst="rect">
            <a:avLst/>
          </a:prstGeom>
          <a:blipFill>
            <a:blip r:embed="rId2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7" name="object 2967"/>
          <p:cNvSpPr/>
          <p:nvPr/>
        </p:nvSpPr>
        <p:spPr>
          <a:xfrm>
            <a:off x="4434255" y="3443084"/>
            <a:ext cx="31064" cy="33959"/>
          </a:xfrm>
          <a:prstGeom prst="rect">
            <a:avLst/>
          </a:prstGeom>
          <a:blipFill>
            <a:blip r:embed="rId2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8" name="object 2968"/>
          <p:cNvSpPr/>
          <p:nvPr/>
        </p:nvSpPr>
        <p:spPr>
          <a:xfrm>
            <a:off x="4415409" y="3671468"/>
            <a:ext cx="12001" cy="13144"/>
          </a:xfrm>
          <a:prstGeom prst="rect">
            <a:avLst/>
          </a:prstGeom>
          <a:blipFill>
            <a:blip r:embed="rId2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9" name="object 2969"/>
          <p:cNvSpPr/>
          <p:nvPr/>
        </p:nvSpPr>
        <p:spPr>
          <a:xfrm>
            <a:off x="4450295" y="3682060"/>
            <a:ext cx="32092" cy="34925"/>
          </a:xfrm>
          <a:prstGeom prst="rect">
            <a:avLst/>
          </a:prstGeom>
          <a:blipFill>
            <a:blip r:embed="rId2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0" name="object 2970"/>
          <p:cNvSpPr/>
          <p:nvPr/>
        </p:nvSpPr>
        <p:spPr>
          <a:xfrm>
            <a:off x="4705070" y="3733444"/>
            <a:ext cx="26962" cy="29362"/>
          </a:xfrm>
          <a:prstGeom prst="rect">
            <a:avLst/>
          </a:prstGeom>
          <a:blipFill>
            <a:blip r:embed="rId2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1" name="object 2971"/>
          <p:cNvSpPr/>
          <p:nvPr/>
        </p:nvSpPr>
        <p:spPr>
          <a:xfrm>
            <a:off x="5205183" y="3486099"/>
            <a:ext cx="32816" cy="35369"/>
          </a:xfrm>
          <a:prstGeom prst="rect">
            <a:avLst/>
          </a:prstGeom>
          <a:blipFill>
            <a:blip r:embed="rId2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2" name="object 2972"/>
          <p:cNvSpPr/>
          <p:nvPr/>
        </p:nvSpPr>
        <p:spPr>
          <a:xfrm>
            <a:off x="5122290" y="3239338"/>
            <a:ext cx="32702" cy="35560"/>
          </a:xfrm>
          <a:prstGeom prst="rect">
            <a:avLst/>
          </a:prstGeom>
          <a:blipFill>
            <a:blip r:embed="rId2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3" name="object 2973"/>
          <p:cNvSpPr/>
          <p:nvPr/>
        </p:nvSpPr>
        <p:spPr>
          <a:xfrm>
            <a:off x="5780735" y="3509328"/>
            <a:ext cx="17970" cy="19418"/>
          </a:xfrm>
          <a:prstGeom prst="rect">
            <a:avLst/>
          </a:prstGeom>
          <a:blipFill>
            <a:blip r:embed="rId2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4" name="object 2974"/>
          <p:cNvSpPr/>
          <p:nvPr/>
        </p:nvSpPr>
        <p:spPr>
          <a:xfrm>
            <a:off x="5946787" y="3682695"/>
            <a:ext cx="28155" cy="30645"/>
          </a:xfrm>
          <a:prstGeom prst="rect">
            <a:avLst/>
          </a:prstGeom>
          <a:blipFill>
            <a:blip r:embed="rId2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5" name="object 2975"/>
          <p:cNvSpPr/>
          <p:nvPr/>
        </p:nvSpPr>
        <p:spPr>
          <a:xfrm>
            <a:off x="5882551" y="3810114"/>
            <a:ext cx="24269" cy="26035"/>
          </a:xfrm>
          <a:prstGeom prst="rect">
            <a:avLst/>
          </a:prstGeom>
          <a:blipFill>
            <a:blip r:embed="rId2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6" name="object 2976"/>
          <p:cNvSpPr/>
          <p:nvPr/>
        </p:nvSpPr>
        <p:spPr>
          <a:xfrm>
            <a:off x="6254470" y="3743211"/>
            <a:ext cx="28333" cy="30835"/>
          </a:xfrm>
          <a:prstGeom prst="rect">
            <a:avLst/>
          </a:prstGeom>
          <a:blipFill>
            <a:blip r:embed="rId2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7" name="object 2977"/>
          <p:cNvSpPr/>
          <p:nvPr/>
        </p:nvSpPr>
        <p:spPr>
          <a:xfrm>
            <a:off x="6236246" y="3306356"/>
            <a:ext cx="31953" cy="34607"/>
          </a:xfrm>
          <a:prstGeom prst="rect">
            <a:avLst/>
          </a:prstGeom>
          <a:blipFill>
            <a:blip r:embed="rId2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8" name="object 2978"/>
          <p:cNvSpPr/>
          <p:nvPr/>
        </p:nvSpPr>
        <p:spPr>
          <a:xfrm>
            <a:off x="6236970" y="3191789"/>
            <a:ext cx="8013" cy="8851"/>
          </a:xfrm>
          <a:custGeom>
            <a:avLst/>
            <a:gdLst/>
            <a:ahLst/>
            <a:cxnLst/>
            <a:rect l="l" t="t" r="r" b="b"/>
            <a:pathLst>
              <a:path w="8013" h="8851">
                <a:moveTo>
                  <a:pt x="5537" y="0"/>
                </a:moveTo>
                <a:lnTo>
                  <a:pt x="3479" y="444"/>
                </a:lnTo>
                <a:lnTo>
                  <a:pt x="1600" y="762"/>
                </a:lnTo>
                <a:lnTo>
                  <a:pt x="0" y="2857"/>
                </a:lnTo>
                <a:lnTo>
                  <a:pt x="431" y="4902"/>
                </a:lnTo>
                <a:lnTo>
                  <a:pt x="431" y="7264"/>
                </a:lnTo>
                <a:lnTo>
                  <a:pt x="2476" y="8851"/>
                </a:lnTo>
                <a:lnTo>
                  <a:pt x="4521" y="8369"/>
                </a:lnTo>
                <a:lnTo>
                  <a:pt x="6553" y="8216"/>
                </a:lnTo>
                <a:lnTo>
                  <a:pt x="8013" y="6172"/>
                </a:lnTo>
                <a:lnTo>
                  <a:pt x="7429" y="1714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9" name="object 2979"/>
          <p:cNvSpPr/>
          <p:nvPr/>
        </p:nvSpPr>
        <p:spPr>
          <a:xfrm>
            <a:off x="6138926" y="3153994"/>
            <a:ext cx="28168" cy="30695"/>
          </a:xfrm>
          <a:prstGeom prst="rect">
            <a:avLst/>
          </a:prstGeom>
          <a:blipFill>
            <a:blip r:embed="rId2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0" name="object 2980"/>
          <p:cNvSpPr/>
          <p:nvPr/>
        </p:nvSpPr>
        <p:spPr>
          <a:xfrm>
            <a:off x="5529339" y="3436845"/>
            <a:ext cx="36499" cy="40081"/>
          </a:xfrm>
          <a:prstGeom prst="rect">
            <a:avLst/>
          </a:prstGeom>
          <a:blipFill>
            <a:blip r:embed="rId2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1" name="object 2981"/>
          <p:cNvSpPr/>
          <p:nvPr/>
        </p:nvSpPr>
        <p:spPr>
          <a:xfrm>
            <a:off x="5778799" y="3459527"/>
            <a:ext cx="33876" cy="35768"/>
          </a:xfrm>
          <a:prstGeom prst="rect">
            <a:avLst/>
          </a:prstGeom>
          <a:blipFill>
            <a:blip r:embed="rId2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2" name="object 2982"/>
          <p:cNvSpPr/>
          <p:nvPr/>
        </p:nvSpPr>
        <p:spPr>
          <a:xfrm>
            <a:off x="5751397" y="3558481"/>
            <a:ext cx="37237" cy="40364"/>
          </a:xfrm>
          <a:prstGeom prst="rect">
            <a:avLst/>
          </a:prstGeom>
          <a:blipFill>
            <a:blip r:embed="rId2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3" name="object 2983"/>
          <p:cNvSpPr/>
          <p:nvPr/>
        </p:nvSpPr>
        <p:spPr>
          <a:xfrm>
            <a:off x="5771540" y="3254845"/>
            <a:ext cx="21336" cy="23101"/>
          </a:xfrm>
          <a:prstGeom prst="rect">
            <a:avLst/>
          </a:prstGeom>
          <a:blipFill>
            <a:blip r:embed="rId2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4" name="object 2984"/>
          <p:cNvSpPr/>
          <p:nvPr/>
        </p:nvSpPr>
        <p:spPr>
          <a:xfrm>
            <a:off x="5493003" y="3321827"/>
            <a:ext cx="33134" cy="35521"/>
          </a:xfrm>
          <a:prstGeom prst="rect">
            <a:avLst/>
          </a:prstGeom>
          <a:blipFill>
            <a:blip r:embed="rId2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5" name="object 2985"/>
          <p:cNvSpPr/>
          <p:nvPr/>
        </p:nvSpPr>
        <p:spPr>
          <a:xfrm>
            <a:off x="6042939" y="3342551"/>
            <a:ext cx="31940" cy="34467"/>
          </a:xfrm>
          <a:prstGeom prst="rect">
            <a:avLst/>
          </a:prstGeom>
          <a:blipFill>
            <a:blip r:embed="rId2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6" name="object 2986"/>
          <p:cNvSpPr/>
          <p:nvPr/>
        </p:nvSpPr>
        <p:spPr>
          <a:xfrm>
            <a:off x="5961811" y="3368472"/>
            <a:ext cx="13131" cy="14236"/>
          </a:xfrm>
          <a:prstGeom prst="rect">
            <a:avLst/>
          </a:prstGeom>
          <a:blipFill>
            <a:blip r:embed="rId2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7" name="object 2987"/>
          <p:cNvSpPr/>
          <p:nvPr/>
        </p:nvSpPr>
        <p:spPr>
          <a:xfrm>
            <a:off x="6051245" y="3444811"/>
            <a:ext cx="22923" cy="25006"/>
          </a:xfrm>
          <a:prstGeom prst="rect">
            <a:avLst/>
          </a:prstGeom>
          <a:blipFill>
            <a:blip r:embed="rId2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8" name="object 2988"/>
          <p:cNvSpPr/>
          <p:nvPr/>
        </p:nvSpPr>
        <p:spPr>
          <a:xfrm>
            <a:off x="6091661" y="3663389"/>
            <a:ext cx="34132" cy="35555"/>
          </a:xfrm>
          <a:prstGeom prst="rect">
            <a:avLst/>
          </a:prstGeom>
          <a:blipFill>
            <a:blip r:embed="rId2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9" name="object 2989"/>
          <p:cNvSpPr/>
          <p:nvPr/>
        </p:nvSpPr>
        <p:spPr>
          <a:xfrm>
            <a:off x="6029210" y="3882618"/>
            <a:ext cx="32537" cy="35420"/>
          </a:xfrm>
          <a:prstGeom prst="rect">
            <a:avLst/>
          </a:prstGeom>
          <a:blipFill>
            <a:blip r:embed="rId2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0" name="object 2990"/>
          <p:cNvSpPr/>
          <p:nvPr/>
        </p:nvSpPr>
        <p:spPr>
          <a:xfrm>
            <a:off x="6016955" y="3619627"/>
            <a:ext cx="16217" cy="17373"/>
          </a:xfrm>
          <a:prstGeom prst="rect">
            <a:avLst/>
          </a:prstGeom>
          <a:blipFill>
            <a:blip r:embed="rId2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1" name="object 2991"/>
          <p:cNvSpPr/>
          <p:nvPr/>
        </p:nvSpPr>
        <p:spPr>
          <a:xfrm>
            <a:off x="5891848" y="3503636"/>
            <a:ext cx="33780" cy="35541"/>
          </a:xfrm>
          <a:prstGeom prst="rect">
            <a:avLst/>
          </a:prstGeom>
          <a:blipFill>
            <a:blip r:embed="rId2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2" name="object 2992"/>
          <p:cNvSpPr/>
          <p:nvPr/>
        </p:nvSpPr>
        <p:spPr>
          <a:xfrm>
            <a:off x="5985944" y="3353047"/>
            <a:ext cx="33639" cy="35568"/>
          </a:xfrm>
          <a:prstGeom prst="rect">
            <a:avLst/>
          </a:prstGeom>
          <a:blipFill>
            <a:blip r:embed="rId2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3" name="object 2993"/>
          <p:cNvSpPr/>
          <p:nvPr/>
        </p:nvSpPr>
        <p:spPr>
          <a:xfrm>
            <a:off x="6159652" y="3292945"/>
            <a:ext cx="25107" cy="27190"/>
          </a:xfrm>
          <a:prstGeom prst="rect">
            <a:avLst/>
          </a:prstGeom>
          <a:blipFill>
            <a:blip r:embed="rId2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4" name="object 2994"/>
          <p:cNvSpPr/>
          <p:nvPr/>
        </p:nvSpPr>
        <p:spPr>
          <a:xfrm>
            <a:off x="6233617" y="3411156"/>
            <a:ext cx="19850" cy="21513"/>
          </a:xfrm>
          <a:prstGeom prst="rect">
            <a:avLst/>
          </a:prstGeom>
          <a:blipFill>
            <a:blip r:embed="rId2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5" name="object 2995"/>
          <p:cNvSpPr/>
          <p:nvPr/>
        </p:nvSpPr>
        <p:spPr>
          <a:xfrm>
            <a:off x="6224259" y="3514506"/>
            <a:ext cx="36624" cy="40298"/>
          </a:xfrm>
          <a:prstGeom prst="rect">
            <a:avLst/>
          </a:prstGeom>
          <a:blipFill>
            <a:blip r:embed="rId2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6" name="object 2996"/>
          <p:cNvSpPr/>
          <p:nvPr/>
        </p:nvSpPr>
        <p:spPr>
          <a:xfrm>
            <a:off x="6308846" y="3543698"/>
            <a:ext cx="34892" cy="36472"/>
          </a:xfrm>
          <a:prstGeom prst="rect">
            <a:avLst/>
          </a:prstGeom>
          <a:blipFill>
            <a:blip r:embed="rId2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7" name="object 2997"/>
          <p:cNvSpPr/>
          <p:nvPr/>
        </p:nvSpPr>
        <p:spPr>
          <a:xfrm>
            <a:off x="6442964" y="3703701"/>
            <a:ext cx="16065" cy="17233"/>
          </a:xfrm>
          <a:prstGeom prst="rect">
            <a:avLst/>
          </a:prstGeom>
          <a:blipFill>
            <a:blip r:embed="rId2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8" name="object 2998"/>
          <p:cNvSpPr/>
          <p:nvPr/>
        </p:nvSpPr>
        <p:spPr>
          <a:xfrm>
            <a:off x="6336182" y="3440227"/>
            <a:ext cx="22161" cy="24053"/>
          </a:xfrm>
          <a:prstGeom prst="rect">
            <a:avLst/>
          </a:prstGeom>
          <a:blipFill>
            <a:blip r:embed="rId2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9" name="object 2999"/>
          <p:cNvSpPr/>
          <p:nvPr/>
        </p:nvSpPr>
        <p:spPr>
          <a:xfrm>
            <a:off x="6266726" y="3373247"/>
            <a:ext cx="12966" cy="14363"/>
          </a:xfrm>
          <a:prstGeom prst="rect">
            <a:avLst/>
          </a:prstGeom>
          <a:blipFill>
            <a:blip r:embed="rId2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0" name="object 3000"/>
          <p:cNvSpPr/>
          <p:nvPr/>
        </p:nvSpPr>
        <p:spPr>
          <a:xfrm>
            <a:off x="6299811" y="3269867"/>
            <a:ext cx="35037" cy="36740"/>
          </a:xfrm>
          <a:prstGeom prst="rect">
            <a:avLst/>
          </a:prstGeom>
          <a:blipFill>
            <a:blip r:embed="rId2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1" name="object 3001"/>
          <p:cNvSpPr/>
          <p:nvPr/>
        </p:nvSpPr>
        <p:spPr>
          <a:xfrm>
            <a:off x="6487324" y="3311906"/>
            <a:ext cx="29476" cy="32105"/>
          </a:xfrm>
          <a:prstGeom prst="rect">
            <a:avLst/>
          </a:prstGeom>
          <a:blipFill>
            <a:blip r:embed="rId2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2" name="object 3002"/>
          <p:cNvSpPr/>
          <p:nvPr/>
        </p:nvSpPr>
        <p:spPr>
          <a:xfrm>
            <a:off x="6556044" y="3348418"/>
            <a:ext cx="23202" cy="25146"/>
          </a:xfrm>
          <a:prstGeom prst="rect">
            <a:avLst/>
          </a:prstGeom>
          <a:blipFill>
            <a:blip r:embed="rId2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3" name="object 3003"/>
          <p:cNvSpPr/>
          <p:nvPr/>
        </p:nvSpPr>
        <p:spPr>
          <a:xfrm>
            <a:off x="6633236" y="3550072"/>
            <a:ext cx="33983" cy="35513"/>
          </a:xfrm>
          <a:prstGeom prst="rect">
            <a:avLst/>
          </a:prstGeom>
          <a:blipFill>
            <a:blip r:embed="rId2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4" name="object 3004"/>
          <p:cNvSpPr/>
          <p:nvPr/>
        </p:nvSpPr>
        <p:spPr>
          <a:xfrm>
            <a:off x="6807555" y="3465677"/>
            <a:ext cx="25704" cy="27825"/>
          </a:xfrm>
          <a:prstGeom prst="rect">
            <a:avLst/>
          </a:prstGeom>
          <a:blipFill>
            <a:blip r:embed="rId2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5" name="object 3005"/>
          <p:cNvSpPr/>
          <p:nvPr/>
        </p:nvSpPr>
        <p:spPr>
          <a:xfrm>
            <a:off x="6781469" y="3441357"/>
            <a:ext cx="8432" cy="9321"/>
          </a:xfrm>
          <a:custGeom>
            <a:avLst/>
            <a:gdLst/>
            <a:ahLst/>
            <a:cxnLst/>
            <a:rect l="l" t="t" r="r" b="b"/>
            <a:pathLst>
              <a:path w="8432" h="9321">
                <a:moveTo>
                  <a:pt x="6121" y="0"/>
                </a:moveTo>
                <a:lnTo>
                  <a:pt x="3771" y="457"/>
                </a:lnTo>
                <a:lnTo>
                  <a:pt x="1460" y="635"/>
                </a:lnTo>
                <a:lnTo>
                  <a:pt x="0" y="2819"/>
                </a:lnTo>
                <a:lnTo>
                  <a:pt x="114" y="5219"/>
                </a:lnTo>
                <a:lnTo>
                  <a:pt x="419" y="7734"/>
                </a:lnTo>
                <a:lnTo>
                  <a:pt x="2476" y="9321"/>
                </a:lnTo>
                <a:lnTo>
                  <a:pt x="6845" y="8686"/>
                </a:lnTo>
                <a:lnTo>
                  <a:pt x="8432" y="6451"/>
                </a:lnTo>
                <a:lnTo>
                  <a:pt x="8318" y="3949"/>
                </a:lnTo>
                <a:lnTo>
                  <a:pt x="7886" y="1727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6" name="object 3006"/>
          <p:cNvSpPr/>
          <p:nvPr/>
        </p:nvSpPr>
        <p:spPr>
          <a:xfrm>
            <a:off x="6952577" y="3237611"/>
            <a:ext cx="11836" cy="12966"/>
          </a:xfrm>
          <a:prstGeom prst="rect">
            <a:avLst/>
          </a:prstGeom>
          <a:blipFill>
            <a:blip r:embed="rId2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7" name="object 3007"/>
          <p:cNvSpPr/>
          <p:nvPr/>
        </p:nvSpPr>
        <p:spPr>
          <a:xfrm>
            <a:off x="6938898" y="3306356"/>
            <a:ext cx="26403" cy="28790"/>
          </a:xfrm>
          <a:prstGeom prst="rect">
            <a:avLst/>
          </a:prstGeom>
          <a:blipFill>
            <a:blip r:embed="rId2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8" name="object 3008"/>
          <p:cNvSpPr/>
          <p:nvPr/>
        </p:nvSpPr>
        <p:spPr>
          <a:xfrm>
            <a:off x="6888530" y="3165234"/>
            <a:ext cx="15494" cy="16916"/>
          </a:xfrm>
          <a:prstGeom prst="rect">
            <a:avLst/>
          </a:prstGeom>
          <a:blipFill>
            <a:blip r:embed="rId2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9" name="object 3009"/>
          <p:cNvSpPr/>
          <p:nvPr/>
        </p:nvSpPr>
        <p:spPr>
          <a:xfrm>
            <a:off x="6668401" y="3363747"/>
            <a:ext cx="17081" cy="18503"/>
          </a:xfrm>
          <a:prstGeom prst="rect">
            <a:avLst/>
          </a:prstGeom>
          <a:blipFill>
            <a:blip r:embed="rId2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0" name="object 3010"/>
          <p:cNvSpPr/>
          <p:nvPr/>
        </p:nvSpPr>
        <p:spPr>
          <a:xfrm>
            <a:off x="6947801" y="3293593"/>
            <a:ext cx="11074" cy="12001"/>
          </a:xfrm>
          <a:prstGeom prst="rect">
            <a:avLst/>
          </a:prstGeom>
          <a:blipFill>
            <a:blip r:embed="rId2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1" name="object 3011"/>
          <p:cNvSpPr/>
          <p:nvPr/>
        </p:nvSpPr>
        <p:spPr>
          <a:xfrm>
            <a:off x="7191857" y="3358058"/>
            <a:ext cx="7899" cy="8877"/>
          </a:xfrm>
          <a:custGeom>
            <a:avLst/>
            <a:gdLst/>
            <a:ahLst/>
            <a:cxnLst/>
            <a:rect l="l" t="t" r="r" b="b"/>
            <a:pathLst>
              <a:path w="7899" h="8877">
                <a:moveTo>
                  <a:pt x="5549" y="0"/>
                </a:moveTo>
                <a:lnTo>
                  <a:pt x="3657" y="317"/>
                </a:lnTo>
                <a:lnTo>
                  <a:pt x="1460" y="457"/>
                </a:lnTo>
                <a:lnTo>
                  <a:pt x="0" y="2679"/>
                </a:lnTo>
                <a:lnTo>
                  <a:pt x="0" y="4914"/>
                </a:lnTo>
                <a:lnTo>
                  <a:pt x="292" y="7277"/>
                </a:lnTo>
                <a:lnTo>
                  <a:pt x="2349" y="8877"/>
                </a:lnTo>
                <a:lnTo>
                  <a:pt x="4406" y="8686"/>
                </a:lnTo>
                <a:lnTo>
                  <a:pt x="6603" y="8229"/>
                </a:lnTo>
                <a:lnTo>
                  <a:pt x="7899" y="6146"/>
                </a:lnTo>
                <a:lnTo>
                  <a:pt x="7899" y="3949"/>
                </a:lnTo>
                <a:lnTo>
                  <a:pt x="7429" y="1587"/>
                </a:lnTo>
                <a:lnTo>
                  <a:pt x="55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2" name="object 3012"/>
          <p:cNvSpPr/>
          <p:nvPr/>
        </p:nvSpPr>
        <p:spPr>
          <a:xfrm>
            <a:off x="7184567" y="3409759"/>
            <a:ext cx="20853" cy="22733"/>
          </a:xfrm>
          <a:prstGeom prst="rect">
            <a:avLst/>
          </a:prstGeom>
          <a:blipFill>
            <a:blip r:embed="rId2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3" name="object 3013"/>
          <p:cNvSpPr/>
          <p:nvPr/>
        </p:nvSpPr>
        <p:spPr>
          <a:xfrm>
            <a:off x="7180046" y="3513747"/>
            <a:ext cx="32842" cy="35547"/>
          </a:xfrm>
          <a:prstGeom prst="rect">
            <a:avLst/>
          </a:prstGeom>
          <a:blipFill>
            <a:blip r:embed="rId2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4" name="object 3014"/>
          <p:cNvSpPr/>
          <p:nvPr/>
        </p:nvSpPr>
        <p:spPr>
          <a:xfrm>
            <a:off x="7054138" y="3810229"/>
            <a:ext cx="21463" cy="23418"/>
          </a:xfrm>
          <a:prstGeom prst="rect">
            <a:avLst/>
          </a:prstGeom>
          <a:blipFill>
            <a:blip r:embed="rId2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5" name="object 3015"/>
          <p:cNvSpPr/>
          <p:nvPr/>
        </p:nvSpPr>
        <p:spPr>
          <a:xfrm>
            <a:off x="6569037" y="3833012"/>
            <a:ext cx="26809" cy="28930"/>
          </a:xfrm>
          <a:prstGeom prst="rect">
            <a:avLst/>
          </a:prstGeom>
          <a:blipFill>
            <a:blip r:embed="rId2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6" name="object 3016"/>
          <p:cNvSpPr/>
          <p:nvPr/>
        </p:nvSpPr>
        <p:spPr>
          <a:xfrm>
            <a:off x="6212052" y="3767087"/>
            <a:ext cx="5930" cy="6324"/>
          </a:xfrm>
          <a:custGeom>
            <a:avLst/>
            <a:gdLst/>
            <a:ahLst/>
            <a:cxnLst/>
            <a:rect l="l" t="t" r="r" b="b"/>
            <a:pathLst>
              <a:path w="5930" h="6324">
                <a:moveTo>
                  <a:pt x="4356" y="0"/>
                </a:moveTo>
                <a:lnTo>
                  <a:pt x="2578" y="177"/>
                </a:lnTo>
                <a:lnTo>
                  <a:pt x="1282" y="495"/>
                </a:lnTo>
                <a:lnTo>
                  <a:pt x="0" y="2044"/>
                </a:lnTo>
                <a:lnTo>
                  <a:pt x="241" y="3632"/>
                </a:lnTo>
                <a:lnTo>
                  <a:pt x="419" y="5232"/>
                </a:lnTo>
                <a:lnTo>
                  <a:pt x="1879" y="6324"/>
                </a:lnTo>
                <a:lnTo>
                  <a:pt x="3340" y="6324"/>
                </a:lnTo>
                <a:lnTo>
                  <a:pt x="4940" y="6007"/>
                </a:lnTo>
                <a:lnTo>
                  <a:pt x="5930" y="4406"/>
                </a:lnTo>
                <a:lnTo>
                  <a:pt x="5829" y="2692"/>
                </a:lnTo>
                <a:lnTo>
                  <a:pt x="5651" y="1092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7" name="object 3017"/>
          <p:cNvSpPr/>
          <p:nvPr/>
        </p:nvSpPr>
        <p:spPr>
          <a:xfrm>
            <a:off x="5699315" y="3725850"/>
            <a:ext cx="22212" cy="23875"/>
          </a:xfrm>
          <a:prstGeom prst="rect">
            <a:avLst/>
          </a:prstGeom>
          <a:blipFill>
            <a:blip r:embed="rId2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8" name="object 3018"/>
          <p:cNvSpPr/>
          <p:nvPr/>
        </p:nvSpPr>
        <p:spPr>
          <a:xfrm>
            <a:off x="5686805" y="3899078"/>
            <a:ext cx="18046" cy="19735"/>
          </a:xfrm>
          <a:prstGeom prst="rect">
            <a:avLst/>
          </a:prstGeom>
          <a:blipFill>
            <a:blip r:embed="rId2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9" name="object 3019"/>
          <p:cNvSpPr/>
          <p:nvPr/>
        </p:nvSpPr>
        <p:spPr>
          <a:xfrm>
            <a:off x="5492140" y="3917861"/>
            <a:ext cx="9791" cy="10261"/>
          </a:xfrm>
          <a:custGeom>
            <a:avLst/>
            <a:gdLst/>
            <a:ahLst/>
            <a:cxnLst/>
            <a:rect l="l" t="t" r="r" b="b"/>
            <a:pathLst>
              <a:path w="9791" h="10261">
                <a:moveTo>
                  <a:pt x="6883" y="0"/>
                </a:moveTo>
                <a:lnTo>
                  <a:pt x="4406" y="177"/>
                </a:lnTo>
                <a:lnTo>
                  <a:pt x="1930" y="495"/>
                </a:lnTo>
                <a:lnTo>
                  <a:pt x="0" y="2857"/>
                </a:lnTo>
                <a:lnTo>
                  <a:pt x="596" y="5867"/>
                </a:lnTo>
                <a:lnTo>
                  <a:pt x="774" y="8407"/>
                </a:lnTo>
                <a:lnTo>
                  <a:pt x="3073" y="10261"/>
                </a:lnTo>
                <a:lnTo>
                  <a:pt x="8064" y="9639"/>
                </a:lnTo>
                <a:lnTo>
                  <a:pt x="9791" y="7264"/>
                </a:lnTo>
                <a:lnTo>
                  <a:pt x="9194" y="1587"/>
                </a:lnTo>
                <a:lnTo>
                  <a:pt x="68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0" name="object 3020"/>
          <p:cNvSpPr/>
          <p:nvPr/>
        </p:nvSpPr>
        <p:spPr>
          <a:xfrm>
            <a:off x="5456275" y="3644151"/>
            <a:ext cx="27559" cy="29997"/>
          </a:xfrm>
          <a:prstGeom prst="rect">
            <a:avLst/>
          </a:prstGeom>
          <a:blipFill>
            <a:blip r:embed="rId2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1" name="object 3021"/>
          <p:cNvSpPr/>
          <p:nvPr/>
        </p:nvSpPr>
        <p:spPr>
          <a:xfrm>
            <a:off x="5486908" y="3405810"/>
            <a:ext cx="8000" cy="8674"/>
          </a:xfrm>
          <a:custGeom>
            <a:avLst/>
            <a:gdLst/>
            <a:ahLst/>
            <a:cxnLst/>
            <a:rect l="l" t="t" r="r" b="b"/>
            <a:pathLst>
              <a:path w="8000" h="8674">
                <a:moveTo>
                  <a:pt x="5410" y="0"/>
                </a:moveTo>
                <a:lnTo>
                  <a:pt x="3517" y="126"/>
                </a:lnTo>
                <a:lnTo>
                  <a:pt x="1295" y="444"/>
                </a:lnTo>
                <a:lnTo>
                  <a:pt x="0" y="2489"/>
                </a:lnTo>
                <a:lnTo>
                  <a:pt x="165" y="4851"/>
                </a:lnTo>
                <a:lnTo>
                  <a:pt x="444" y="6946"/>
                </a:lnTo>
                <a:lnTo>
                  <a:pt x="2336" y="8674"/>
                </a:lnTo>
                <a:lnTo>
                  <a:pt x="6426" y="8039"/>
                </a:lnTo>
                <a:lnTo>
                  <a:pt x="8000" y="5994"/>
                </a:lnTo>
                <a:lnTo>
                  <a:pt x="7581" y="3632"/>
                </a:lnTo>
                <a:lnTo>
                  <a:pt x="7416" y="1397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2" name="object 3022"/>
          <p:cNvSpPr/>
          <p:nvPr/>
        </p:nvSpPr>
        <p:spPr>
          <a:xfrm>
            <a:off x="5626239" y="3418256"/>
            <a:ext cx="9778" cy="11099"/>
          </a:xfrm>
          <a:custGeom>
            <a:avLst/>
            <a:gdLst/>
            <a:ahLst/>
            <a:cxnLst/>
            <a:rect l="l" t="t" r="r" b="b"/>
            <a:pathLst>
              <a:path w="9778" h="11099">
                <a:moveTo>
                  <a:pt x="6845" y="0"/>
                </a:moveTo>
                <a:lnTo>
                  <a:pt x="4356" y="634"/>
                </a:lnTo>
                <a:lnTo>
                  <a:pt x="1612" y="952"/>
                </a:lnTo>
                <a:lnTo>
                  <a:pt x="0" y="3505"/>
                </a:lnTo>
                <a:lnTo>
                  <a:pt x="139" y="6324"/>
                </a:lnTo>
                <a:lnTo>
                  <a:pt x="596" y="9182"/>
                </a:lnTo>
                <a:lnTo>
                  <a:pt x="2895" y="11099"/>
                </a:lnTo>
                <a:lnTo>
                  <a:pt x="5664" y="10782"/>
                </a:lnTo>
                <a:lnTo>
                  <a:pt x="8178" y="10287"/>
                </a:lnTo>
                <a:lnTo>
                  <a:pt x="9778" y="7924"/>
                </a:lnTo>
                <a:lnTo>
                  <a:pt x="9499" y="4914"/>
                </a:lnTo>
                <a:lnTo>
                  <a:pt x="9182" y="2044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3" name="object 3023"/>
          <p:cNvSpPr/>
          <p:nvPr/>
        </p:nvSpPr>
        <p:spPr>
          <a:xfrm>
            <a:off x="6119367" y="3519297"/>
            <a:ext cx="19253" cy="20675"/>
          </a:xfrm>
          <a:prstGeom prst="rect">
            <a:avLst/>
          </a:prstGeom>
          <a:blipFill>
            <a:blip r:embed="rId2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4" name="object 3024"/>
          <p:cNvSpPr/>
          <p:nvPr/>
        </p:nvSpPr>
        <p:spPr>
          <a:xfrm>
            <a:off x="6230670" y="3236658"/>
            <a:ext cx="23495" cy="25146"/>
          </a:xfrm>
          <a:prstGeom prst="rect">
            <a:avLst/>
          </a:prstGeom>
          <a:blipFill>
            <a:blip r:embed="rId2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5" name="object 3025"/>
          <p:cNvSpPr/>
          <p:nvPr/>
        </p:nvSpPr>
        <p:spPr>
          <a:xfrm>
            <a:off x="6289065" y="3753815"/>
            <a:ext cx="29019" cy="31140"/>
          </a:xfrm>
          <a:prstGeom prst="rect">
            <a:avLst/>
          </a:prstGeom>
          <a:blipFill>
            <a:blip r:embed="rId2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6" name="object 3026"/>
          <p:cNvSpPr/>
          <p:nvPr/>
        </p:nvSpPr>
        <p:spPr>
          <a:xfrm>
            <a:off x="6269672" y="3752405"/>
            <a:ext cx="28854" cy="31267"/>
          </a:xfrm>
          <a:prstGeom prst="rect">
            <a:avLst/>
          </a:prstGeom>
          <a:blipFill>
            <a:blip r:embed="rId2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7" name="object 3027"/>
          <p:cNvSpPr/>
          <p:nvPr/>
        </p:nvSpPr>
        <p:spPr>
          <a:xfrm>
            <a:off x="6358051" y="3793960"/>
            <a:ext cx="23215" cy="25273"/>
          </a:xfrm>
          <a:prstGeom prst="rect">
            <a:avLst/>
          </a:prstGeom>
          <a:blipFill>
            <a:blip r:embed="rId2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8" name="object 3028"/>
          <p:cNvSpPr/>
          <p:nvPr/>
        </p:nvSpPr>
        <p:spPr>
          <a:xfrm>
            <a:off x="6737260" y="3697706"/>
            <a:ext cx="11214" cy="12179"/>
          </a:xfrm>
          <a:prstGeom prst="rect">
            <a:avLst/>
          </a:prstGeom>
          <a:blipFill>
            <a:blip r:embed="rId2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9" name="object 3029"/>
          <p:cNvSpPr/>
          <p:nvPr/>
        </p:nvSpPr>
        <p:spPr>
          <a:xfrm>
            <a:off x="6636753" y="3409251"/>
            <a:ext cx="13550" cy="14376"/>
          </a:xfrm>
          <a:prstGeom prst="rect">
            <a:avLst/>
          </a:prstGeom>
          <a:blipFill>
            <a:blip r:embed="rId2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0" name="object 3030"/>
          <p:cNvSpPr/>
          <p:nvPr/>
        </p:nvSpPr>
        <p:spPr>
          <a:xfrm>
            <a:off x="6606654" y="3322193"/>
            <a:ext cx="6121" cy="6451"/>
          </a:xfrm>
          <a:custGeom>
            <a:avLst/>
            <a:gdLst/>
            <a:ahLst/>
            <a:cxnLst/>
            <a:rect l="l" t="t" r="r" b="b"/>
            <a:pathLst>
              <a:path w="6121" h="6451">
                <a:moveTo>
                  <a:pt x="4241" y="0"/>
                </a:moveTo>
                <a:lnTo>
                  <a:pt x="2641" y="126"/>
                </a:lnTo>
                <a:lnTo>
                  <a:pt x="1181" y="444"/>
                </a:lnTo>
                <a:lnTo>
                  <a:pt x="0" y="1714"/>
                </a:lnTo>
                <a:lnTo>
                  <a:pt x="184" y="2806"/>
                </a:lnTo>
                <a:lnTo>
                  <a:pt x="292" y="5219"/>
                </a:lnTo>
                <a:lnTo>
                  <a:pt x="1917" y="6451"/>
                </a:lnTo>
                <a:lnTo>
                  <a:pt x="3352" y="6134"/>
                </a:lnTo>
                <a:lnTo>
                  <a:pt x="4826" y="5994"/>
                </a:lnTo>
                <a:lnTo>
                  <a:pt x="6121" y="4394"/>
                </a:lnTo>
                <a:lnTo>
                  <a:pt x="5880" y="2806"/>
                </a:lnTo>
                <a:lnTo>
                  <a:pt x="5702" y="1270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1" name="object 3031"/>
          <p:cNvSpPr/>
          <p:nvPr/>
        </p:nvSpPr>
        <p:spPr>
          <a:xfrm>
            <a:off x="6801459" y="3571570"/>
            <a:ext cx="6400" cy="7150"/>
          </a:xfrm>
          <a:custGeom>
            <a:avLst/>
            <a:gdLst/>
            <a:ahLst/>
            <a:cxnLst/>
            <a:rect l="l" t="t" r="r" b="b"/>
            <a:pathLst>
              <a:path w="6400" h="7150">
                <a:moveTo>
                  <a:pt x="4635" y="0"/>
                </a:moveTo>
                <a:lnTo>
                  <a:pt x="2921" y="190"/>
                </a:lnTo>
                <a:lnTo>
                  <a:pt x="1282" y="507"/>
                </a:lnTo>
                <a:lnTo>
                  <a:pt x="0" y="2057"/>
                </a:lnTo>
                <a:lnTo>
                  <a:pt x="444" y="3962"/>
                </a:lnTo>
                <a:lnTo>
                  <a:pt x="444" y="5689"/>
                </a:lnTo>
                <a:lnTo>
                  <a:pt x="2044" y="7150"/>
                </a:lnTo>
                <a:lnTo>
                  <a:pt x="3797" y="6819"/>
                </a:lnTo>
                <a:lnTo>
                  <a:pt x="5232" y="6642"/>
                </a:lnTo>
                <a:lnTo>
                  <a:pt x="6400" y="4914"/>
                </a:lnTo>
                <a:lnTo>
                  <a:pt x="6400" y="3187"/>
                </a:lnTo>
                <a:lnTo>
                  <a:pt x="6096" y="1104"/>
                </a:lnTo>
                <a:lnTo>
                  <a:pt x="463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2" name="object 3032"/>
          <p:cNvSpPr/>
          <p:nvPr/>
        </p:nvSpPr>
        <p:spPr>
          <a:xfrm>
            <a:off x="6892658" y="3671468"/>
            <a:ext cx="9880" cy="10591"/>
          </a:xfrm>
          <a:custGeom>
            <a:avLst/>
            <a:gdLst/>
            <a:ahLst/>
            <a:cxnLst/>
            <a:rect l="l" t="t" r="r" b="b"/>
            <a:pathLst>
              <a:path w="9880" h="10591">
                <a:moveTo>
                  <a:pt x="6832" y="0"/>
                </a:moveTo>
                <a:lnTo>
                  <a:pt x="4356" y="457"/>
                </a:lnTo>
                <a:lnTo>
                  <a:pt x="1714" y="774"/>
                </a:lnTo>
                <a:lnTo>
                  <a:pt x="0" y="3187"/>
                </a:lnTo>
                <a:lnTo>
                  <a:pt x="279" y="5689"/>
                </a:lnTo>
                <a:lnTo>
                  <a:pt x="863" y="8864"/>
                </a:lnTo>
                <a:lnTo>
                  <a:pt x="3048" y="10591"/>
                </a:lnTo>
                <a:lnTo>
                  <a:pt x="5524" y="10134"/>
                </a:lnTo>
                <a:lnTo>
                  <a:pt x="7988" y="9956"/>
                </a:lnTo>
                <a:lnTo>
                  <a:pt x="9880" y="7416"/>
                </a:lnTo>
                <a:lnTo>
                  <a:pt x="9309" y="4597"/>
                </a:lnTo>
                <a:lnTo>
                  <a:pt x="9004" y="1904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3" name="object 3033"/>
          <p:cNvSpPr/>
          <p:nvPr/>
        </p:nvSpPr>
        <p:spPr>
          <a:xfrm>
            <a:off x="6955523" y="3693300"/>
            <a:ext cx="21729" cy="23367"/>
          </a:xfrm>
          <a:prstGeom prst="rect">
            <a:avLst/>
          </a:prstGeom>
          <a:blipFill>
            <a:blip r:embed="rId2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4" name="object 3034"/>
          <p:cNvSpPr/>
          <p:nvPr/>
        </p:nvSpPr>
        <p:spPr>
          <a:xfrm>
            <a:off x="7203985" y="3765486"/>
            <a:ext cx="19392" cy="21196"/>
          </a:xfrm>
          <a:prstGeom prst="rect">
            <a:avLst/>
          </a:prstGeom>
          <a:blipFill>
            <a:blip r:embed="rId2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5" name="object 3035"/>
          <p:cNvSpPr/>
          <p:nvPr/>
        </p:nvSpPr>
        <p:spPr>
          <a:xfrm>
            <a:off x="7403427" y="3684930"/>
            <a:ext cx="17335" cy="19088"/>
          </a:xfrm>
          <a:prstGeom prst="rect">
            <a:avLst/>
          </a:prstGeom>
          <a:blipFill>
            <a:blip r:embed="rId2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6" name="object 3036"/>
          <p:cNvSpPr/>
          <p:nvPr/>
        </p:nvSpPr>
        <p:spPr>
          <a:xfrm>
            <a:off x="7518984" y="3460636"/>
            <a:ext cx="27584" cy="29552"/>
          </a:xfrm>
          <a:prstGeom prst="rect">
            <a:avLst/>
          </a:prstGeom>
          <a:blipFill>
            <a:blip r:embed="rId2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7" name="object 3037"/>
          <p:cNvSpPr/>
          <p:nvPr/>
        </p:nvSpPr>
        <p:spPr>
          <a:xfrm>
            <a:off x="7331644" y="3131724"/>
            <a:ext cx="33085" cy="35506"/>
          </a:xfrm>
          <a:prstGeom prst="rect">
            <a:avLst/>
          </a:prstGeom>
          <a:blipFill>
            <a:blip r:embed="rId2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8" name="object 3038"/>
          <p:cNvSpPr/>
          <p:nvPr/>
        </p:nvSpPr>
        <p:spPr>
          <a:xfrm>
            <a:off x="7541018" y="3082887"/>
            <a:ext cx="25222" cy="27508"/>
          </a:xfrm>
          <a:prstGeom prst="rect">
            <a:avLst/>
          </a:prstGeom>
          <a:blipFill>
            <a:blip r:embed="rId2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9" name="object 3039"/>
          <p:cNvSpPr/>
          <p:nvPr/>
        </p:nvSpPr>
        <p:spPr>
          <a:xfrm>
            <a:off x="7622870" y="3272218"/>
            <a:ext cx="21259" cy="23088"/>
          </a:xfrm>
          <a:prstGeom prst="rect">
            <a:avLst/>
          </a:prstGeom>
          <a:blipFill>
            <a:blip r:embed="rId2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0" name="object 3040"/>
          <p:cNvSpPr/>
          <p:nvPr/>
        </p:nvSpPr>
        <p:spPr>
          <a:xfrm>
            <a:off x="7707477" y="3646195"/>
            <a:ext cx="7594" cy="8039"/>
          </a:xfrm>
          <a:custGeom>
            <a:avLst/>
            <a:gdLst/>
            <a:ahLst/>
            <a:cxnLst/>
            <a:rect l="l" t="t" r="r" b="b"/>
            <a:pathLst>
              <a:path w="7594" h="8039">
                <a:moveTo>
                  <a:pt x="5257" y="0"/>
                </a:moveTo>
                <a:lnTo>
                  <a:pt x="3365" y="126"/>
                </a:lnTo>
                <a:lnTo>
                  <a:pt x="1308" y="635"/>
                </a:lnTo>
                <a:lnTo>
                  <a:pt x="0" y="2362"/>
                </a:lnTo>
                <a:lnTo>
                  <a:pt x="114" y="4584"/>
                </a:lnTo>
                <a:lnTo>
                  <a:pt x="584" y="6629"/>
                </a:lnTo>
                <a:lnTo>
                  <a:pt x="2349" y="8039"/>
                </a:lnTo>
                <a:lnTo>
                  <a:pt x="4076" y="7899"/>
                </a:lnTo>
                <a:lnTo>
                  <a:pt x="6121" y="7581"/>
                </a:lnTo>
                <a:lnTo>
                  <a:pt x="7594" y="5676"/>
                </a:lnTo>
                <a:lnTo>
                  <a:pt x="7315" y="3441"/>
                </a:lnTo>
                <a:lnTo>
                  <a:pt x="6832" y="1587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1" name="object 3041"/>
          <p:cNvSpPr/>
          <p:nvPr/>
        </p:nvSpPr>
        <p:spPr>
          <a:xfrm>
            <a:off x="7732128" y="3677793"/>
            <a:ext cx="30213" cy="32550"/>
          </a:xfrm>
          <a:prstGeom prst="rect">
            <a:avLst/>
          </a:prstGeom>
          <a:blipFill>
            <a:blip r:embed="rId2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2" name="object 3042"/>
          <p:cNvSpPr/>
          <p:nvPr/>
        </p:nvSpPr>
        <p:spPr>
          <a:xfrm>
            <a:off x="7827378" y="3911397"/>
            <a:ext cx="16103" cy="18008"/>
          </a:xfrm>
          <a:prstGeom prst="rect">
            <a:avLst/>
          </a:prstGeom>
          <a:blipFill>
            <a:blip r:embed="rId2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3" name="object 3043"/>
          <p:cNvSpPr/>
          <p:nvPr/>
        </p:nvSpPr>
        <p:spPr>
          <a:xfrm>
            <a:off x="7362138" y="3744950"/>
            <a:ext cx="22047" cy="24041"/>
          </a:xfrm>
          <a:prstGeom prst="rect">
            <a:avLst/>
          </a:prstGeom>
          <a:blipFill>
            <a:blip r:embed="rId2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4" name="object 3044"/>
          <p:cNvSpPr/>
          <p:nvPr/>
        </p:nvSpPr>
        <p:spPr>
          <a:xfrm>
            <a:off x="7124445" y="3571443"/>
            <a:ext cx="7899" cy="8496"/>
          </a:xfrm>
          <a:custGeom>
            <a:avLst/>
            <a:gdLst/>
            <a:ahLst/>
            <a:cxnLst/>
            <a:rect l="l" t="t" r="r" b="b"/>
            <a:pathLst>
              <a:path w="7899" h="8496">
                <a:moveTo>
                  <a:pt x="5410" y="0"/>
                </a:moveTo>
                <a:lnTo>
                  <a:pt x="1358" y="635"/>
                </a:lnTo>
                <a:lnTo>
                  <a:pt x="0" y="2679"/>
                </a:lnTo>
                <a:lnTo>
                  <a:pt x="596" y="7086"/>
                </a:lnTo>
                <a:lnTo>
                  <a:pt x="2489" y="8496"/>
                </a:lnTo>
                <a:lnTo>
                  <a:pt x="4406" y="8178"/>
                </a:lnTo>
                <a:lnTo>
                  <a:pt x="6603" y="8039"/>
                </a:lnTo>
                <a:lnTo>
                  <a:pt x="7899" y="6007"/>
                </a:lnTo>
                <a:lnTo>
                  <a:pt x="7315" y="1549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5" name="object 3045"/>
          <p:cNvSpPr/>
          <p:nvPr/>
        </p:nvSpPr>
        <p:spPr>
          <a:xfrm>
            <a:off x="6921525" y="3317468"/>
            <a:ext cx="7429" cy="7848"/>
          </a:xfrm>
          <a:custGeom>
            <a:avLst/>
            <a:gdLst/>
            <a:ahLst/>
            <a:cxnLst/>
            <a:rect l="l" t="t" r="r" b="b"/>
            <a:pathLst>
              <a:path w="7429" h="7848">
                <a:moveTo>
                  <a:pt x="5105" y="0"/>
                </a:moveTo>
                <a:lnTo>
                  <a:pt x="1168" y="254"/>
                </a:lnTo>
                <a:lnTo>
                  <a:pt x="0" y="2171"/>
                </a:lnTo>
                <a:lnTo>
                  <a:pt x="126" y="4216"/>
                </a:lnTo>
                <a:lnTo>
                  <a:pt x="406" y="6438"/>
                </a:lnTo>
                <a:lnTo>
                  <a:pt x="2057" y="7848"/>
                </a:lnTo>
                <a:lnTo>
                  <a:pt x="3937" y="7848"/>
                </a:lnTo>
                <a:lnTo>
                  <a:pt x="6121" y="7531"/>
                </a:lnTo>
                <a:lnTo>
                  <a:pt x="7429" y="5676"/>
                </a:lnTo>
                <a:lnTo>
                  <a:pt x="6832" y="1219"/>
                </a:lnTo>
                <a:lnTo>
                  <a:pt x="51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6" name="object 3046"/>
          <p:cNvSpPr/>
          <p:nvPr/>
        </p:nvSpPr>
        <p:spPr>
          <a:xfrm>
            <a:off x="6899782" y="3171228"/>
            <a:ext cx="17792" cy="19278"/>
          </a:xfrm>
          <a:prstGeom prst="rect">
            <a:avLst/>
          </a:prstGeom>
          <a:blipFill>
            <a:blip r:embed="rId2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7" name="object 3047"/>
          <p:cNvSpPr/>
          <p:nvPr/>
        </p:nvSpPr>
        <p:spPr>
          <a:xfrm>
            <a:off x="6544246" y="3085579"/>
            <a:ext cx="32359" cy="35090"/>
          </a:xfrm>
          <a:prstGeom prst="rect">
            <a:avLst/>
          </a:prstGeom>
          <a:blipFill>
            <a:blip r:embed="rId2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8" name="object 3048"/>
          <p:cNvSpPr/>
          <p:nvPr/>
        </p:nvSpPr>
        <p:spPr>
          <a:xfrm>
            <a:off x="6338658" y="3224517"/>
            <a:ext cx="28752" cy="31102"/>
          </a:xfrm>
          <a:prstGeom prst="rect">
            <a:avLst/>
          </a:prstGeom>
          <a:blipFill>
            <a:blip r:embed="rId2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9" name="object 3049"/>
          <p:cNvSpPr/>
          <p:nvPr/>
        </p:nvSpPr>
        <p:spPr>
          <a:xfrm>
            <a:off x="5790653" y="3297682"/>
            <a:ext cx="32981" cy="35737"/>
          </a:xfrm>
          <a:prstGeom prst="rect">
            <a:avLst/>
          </a:prstGeom>
          <a:blipFill>
            <a:blip r:embed="rId2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0" name="object 3050"/>
          <p:cNvSpPr/>
          <p:nvPr/>
        </p:nvSpPr>
        <p:spPr>
          <a:xfrm>
            <a:off x="5714339" y="3322498"/>
            <a:ext cx="11722" cy="12776"/>
          </a:xfrm>
          <a:prstGeom prst="rect">
            <a:avLst/>
          </a:prstGeom>
          <a:blipFill>
            <a:blip r:embed="rId2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1" name="object 3051"/>
          <p:cNvSpPr/>
          <p:nvPr/>
        </p:nvSpPr>
        <p:spPr>
          <a:xfrm>
            <a:off x="5576214" y="3468230"/>
            <a:ext cx="14160" cy="15328"/>
          </a:xfrm>
          <a:prstGeom prst="rect">
            <a:avLst/>
          </a:prstGeom>
          <a:blipFill>
            <a:blip r:embed="rId2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2" name="object 3052"/>
          <p:cNvSpPr/>
          <p:nvPr/>
        </p:nvSpPr>
        <p:spPr>
          <a:xfrm>
            <a:off x="5383784" y="3462540"/>
            <a:ext cx="12382" cy="13106"/>
          </a:xfrm>
          <a:prstGeom prst="rect">
            <a:avLst/>
          </a:prstGeom>
          <a:blipFill>
            <a:blip r:embed="rId2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3" name="object 3053"/>
          <p:cNvSpPr/>
          <p:nvPr/>
        </p:nvSpPr>
        <p:spPr>
          <a:xfrm>
            <a:off x="5502084" y="3673691"/>
            <a:ext cx="9613" cy="10604"/>
          </a:xfrm>
          <a:prstGeom prst="rect">
            <a:avLst/>
          </a:prstGeom>
          <a:blipFill>
            <a:blip r:embed="rId2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4" name="object 3054"/>
          <p:cNvSpPr/>
          <p:nvPr/>
        </p:nvSpPr>
        <p:spPr>
          <a:xfrm>
            <a:off x="5532856" y="3713213"/>
            <a:ext cx="11963" cy="12763"/>
          </a:xfrm>
          <a:prstGeom prst="rect">
            <a:avLst/>
          </a:prstGeom>
          <a:blipFill>
            <a:blip r:embed="rId2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5" name="object 3055"/>
          <p:cNvSpPr/>
          <p:nvPr/>
        </p:nvSpPr>
        <p:spPr>
          <a:xfrm>
            <a:off x="5677318" y="3674338"/>
            <a:ext cx="14452" cy="15773"/>
          </a:xfrm>
          <a:prstGeom prst="rect">
            <a:avLst/>
          </a:prstGeom>
          <a:blipFill>
            <a:blip r:embed="rId2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6" name="object 3056"/>
          <p:cNvSpPr/>
          <p:nvPr/>
        </p:nvSpPr>
        <p:spPr>
          <a:xfrm>
            <a:off x="5848730" y="3761092"/>
            <a:ext cx="33718" cy="36639"/>
          </a:xfrm>
          <a:prstGeom prst="rect">
            <a:avLst/>
          </a:prstGeom>
          <a:blipFill>
            <a:blip r:embed="rId2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7" name="object 3057"/>
          <p:cNvSpPr/>
          <p:nvPr/>
        </p:nvSpPr>
        <p:spPr>
          <a:xfrm>
            <a:off x="5970295" y="3764267"/>
            <a:ext cx="29591" cy="32054"/>
          </a:xfrm>
          <a:prstGeom prst="rect">
            <a:avLst/>
          </a:prstGeom>
          <a:blipFill>
            <a:blip r:embed="rId2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8" name="object 3058"/>
          <p:cNvSpPr/>
          <p:nvPr/>
        </p:nvSpPr>
        <p:spPr>
          <a:xfrm>
            <a:off x="6094729" y="3789553"/>
            <a:ext cx="33832" cy="36829"/>
          </a:xfrm>
          <a:prstGeom prst="rect">
            <a:avLst/>
          </a:prstGeom>
          <a:blipFill>
            <a:blip r:embed="rId2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9" name="object 3059"/>
          <p:cNvSpPr/>
          <p:nvPr/>
        </p:nvSpPr>
        <p:spPr>
          <a:xfrm>
            <a:off x="6146812" y="3701796"/>
            <a:ext cx="23342" cy="25323"/>
          </a:xfrm>
          <a:prstGeom prst="rect">
            <a:avLst/>
          </a:prstGeom>
          <a:blipFill>
            <a:blip r:embed="rId2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0" name="object 3060"/>
          <p:cNvSpPr/>
          <p:nvPr/>
        </p:nvSpPr>
        <p:spPr>
          <a:xfrm>
            <a:off x="6240030" y="3716668"/>
            <a:ext cx="16916" cy="18313"/>
          </a:xfrm>
          <a:prstGeom prst="rect">
            <a:avLst/>
          </a:prstGeom>
          <a:blipFill>
            <a:blip r:embed="rId2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1" name="object 3061"/>
          <p:cNvSpPr/>
          <p:nvPr/>
        </p:nvSpPr>
        <p:spPr>
          <a:xfrm>
            <a:off x="6710108" y="3507105"/>
            <a:ext cx="13144" cy="14046"/>
          </a:xfrm>
          <a:prstGeom prst="rect">
            <a:avLst/>
          </a:prstGeom>
          <a:blipFill>
            <a:blip r:embed="rId2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2" name="object 3062"/>
          <p:cNvSpPr/>
          <p:nvPr/>
        </p:nvSpPr>
        <p:spPr>
          <a:xfrm>
            <a:off x="6651891" y="3208376"/>
            <a:ext cx="30645" cy="33058"/>
          </a:xfrm>
          <a:prstGeom prst="rect">
            <a:avLst/>
          </a:prstGeom>
          <a:blipFill>
            <a:blip r:embed="rId2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3" name="object 3063"/>
          <p:cNvSpPr/>
          <p:nvPr/>
        </p:nvSpPr>
        <p:spPr>
          <a:xfrm>
            <a:off x="6595274" y="3188779"/>
            <a:ext cx="31699" cy="34289"/>
          </a:xfrm>
          <a:prstGeom prst="rect">
            <a:avLst/>
          </a:prstGeom>
          <a:blipFill>
            <a:blip r:embed="rId2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4" name="object 3064"/>
          <p:cNvSpPr/>
          <p:nvPr/>
        </p:nvSpPr>
        <p:spPr>
          <a:xfrm>
            <a:off x="6788010" y="3105036"/>
            <a:ext cx="17792" cy="19405"/>
          </a:xfrm>
          <a:prstGeom prst="rect">
            <a:avLst/>
          </a:prstGeom>
          <a:blipFill>
            <a:blip r:embed="rId2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5" name="object 3065"/>
          <p:cNvSpPr/>
          <p:nvPr/>
        </p:nvSpPr>
        <p:spPr>
          <a:xfrm>
            <a:off x="6717410" y="3332594"/>
            <a:ext cx="28740" cy="31153"/>
          </a:xfrm>
          <a:prstGeom prst="rect">
            <a:avLst/>
          </a:prstGeom>
          <a:blipFill>
            <a:blip r:embed="rId2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6" name="object 3066"/>
          <p:cNvSpPr/>
          <p:nvPr/>
        </p:nvSpPr>
        <p:spPr>
          <a:xfrm>
            <a:off x="6785826" y="3474060"/>
            <a:ext cx="24676" cy="27038"/>
          </a:xfrm>
          <a:prstGeom prst="rect">
            <a:avLst/>
          </a:prstGeom>
          <a:blipFill>
            <a:blip r:embed="rId2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7" name="object 3067"/>
          <p:cNvSpPr/>
          <p:nvPr/>
        </p:nvSpPr>
        <p:spPr>
          <a:xfrm>
            <a:off x="6876148" y="3549294"/>
            <a:ext cx="32232" cy="35102"/>
          </a:xfrm>
          <a:prstGeom prst="rect">
            <a:avLst/>
          </a:prstGeom>
          <a:blipFill>
            <a:blip r:embed="rId2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8" name="object 3068"/>
          <p:cNvSpPr/>
          <p:nvPr/>
        </p:nvSpPr>
        <p:spPr>
          <a:xfrm>
            <a:off x="6829018" y="3704526"/>
            <a:ext cx="23329" cy="25412"/>
          </a:xfrm>
          <a:prstGeom prst="rect">
            <a:avLst/>
          </a:prstGeom>
          <a:blipFill>
            <a:blip r:embed="rId2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9" name="object 3069"/>
          <p:cNvSpPr/>
          <p:nvPr/>
        </p:nvSpPr>
        <p:spPr>
          <a:xfrm>
            <a:off x="6404025" y="3405480"/>
            <a:ext cx="7289" cy="7734"/>
          </a:xfrm>
          <a:custGeom>
            <a:avLst/>
            <a:gdLst/>
            <a:ahLst/>
            <a:cxnLst/>
            <a:rect l="l" t="t" r="r" b="b"/>
            <a:pathLst>
              <a:path w="7289" h="7734">
                <a:moveTo>
                  <a:pt x="5105" y="0"/>
                </a:moveTo>
                <a:lnTo>
                  <a:pt x="3225" y="0"/>
                </a:lnTo>
                <a:lnTo>
                  <a:pt x="1282" y="330"/>
                </a:lnTo>
                <a:lnTo>
                  <a:pt x="0" y="2197"/>
                </a:lnTo>
                <a:lnTo>
                  <a:pt x="0" y="4279"/>
                </a:lnTo>
                <a:lnTo>
                  <a:pt x="584" y="6464"/>
                </a:lnTo>
                <a:lnTo>
                  <a:pt x="2171" y="7734"/>
                </a:lnTo>
                <a:lnTo>
                  <a:pt x="4051" y="7734"/>
                </a:lnTo>
                <a:lnTo>
                  <a:pt x="6007" y="7416"/>
                </a:lnTo>
                <a:lnTo>
                  <a:pt x="7289" y="5511"/>
                </a:lnTo>
                <a:lnTo>
                  <a:pt x="7289" y="3314"/>
                </a:lnTo>
                <a:lnTo>
                  <a:pt x="6870" y="1282"/>
                </a:lnTo>
                <a:lnTo>
                  <a:pt x="51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0" name="object 3070"/>
          <p:cNvSpPr/>
          <p:nvPr/>
        </p:nvSpPr>
        <p:spPr>
          <a:xfrm>
            <a:off x="6480479" y="3466770"/>
            <a:ext cx="16205" cy="17551"/>
          </a:xfrm>
          <a:prstGeom prst="rect">
            <a:avLst/>
          </a:prstGeom>
          <a:blipFill>
            <a:blip r:embed="rId2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1" name="object 3071"/>
          <p:cNvSpPr/>
          <p:nvPr/>
        </p:nvSpPr>
        <p:spPr>
          <a:xfrm>
            <a:off x="6536638" y="3284855"/>
            <a:ext cx="32816" cy="35598"/>
          </a:xfrm>
          <a:prstGeom prst="rect">
            <a:avLst/>
          </a:prstGeom>
          <a:blipFill>
            <a:blip r:embed="rId2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2" name="object 3072"/>
          <p:cNvSpPr/>
          <p:nvPr/>
        </p:nvSpPr>
        <p:spPr>
          <a:xfrm>
            <a:off x="6893356" y="3254083"/>
            <a:ext cx="28168" cy="30632"/>
          </a:xfrm>
          <a:prstGeom prst="rect">
            <a:avLst/>
          </a:prstGeom>
          <a:blipFill>
            <a:blip r:embed="rId2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3" name="object 3073"/>
          <p:cNvSpPr/>
          <p:nvPr/>
        </p:nvSpPr>
        <p:spPr>
          <a:xfrm>
            <a:off x="6729679" y="3800589"/>
            <a:ext cx="20675" cy="22466"/>
          </a:xfrm>
          <a:prstGeom prst="rect">
            <a:avLst/>
          </a:prstGeom>
          <a:blipFill>
            <a:blip r:embed="rId2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4" name="object 3074"/>
          <p:cNvSpPr/>
          <p:nvPr/>
        </p:nvSpPr>
        <p:spPr>
          <a:xfrm>
            <a:off x="6743230" y="3719525"/>
            <a:ext cx="20840" cy="22288"/>
          </a:xfrm>
          <a:prstGeom prst="rect">
            <a:avLst/>
          </a:prstGeom>
          <a:blipFill>
            <a:blip r:embed="rId2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5" name="object 3075"/>
          <p:cNvSpPr/>
          <p:nvPr/>
        </p:nvSpPr>
        <p:spPr>
          <a:xfrm>
            <a:off x="7001179" y="3813556"/>
            <a:ext cx="20142" cy="21831"/>
          </a:xfrm>
          <a:prstGeom prst="rect">
            <a:avLst/>
          </a:prstGeom>
          <a:blipFill>
            <a:blip r:embed="rId2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6" name="object 3076"/>
          <p:cNvSpPr/>
          <p:nvPr/>
        </p:nvSpPr>
        <p:spPr>
          <a:xfrm>
            <a:off x="7063181" y="3769944"/>
            <a:ext cx="7581" cy="8051"/>
          </a:xfrm>
          <a:custGeom>
            <a:avLst/>
            <a:gdLst/>
            <a:ahLst/>
            <a:cxnLst/>
            <a:rect l="l" t="t" r="r" b="b"/>
            <a:pathLst>
              <a:path w="7581" h="8051">
                <a:moveTo>
                  <a:pt x="5410" y="0"/>
                </a:moveTo>
                <a:lnTo>
                  <a:pt x="3352" y="152"/>
                </a:lnTo>
                <a:lnTo>
                  <a:pt x="1460" y="330"/>
                </a:lnTo>
                <a:lnTo>
                  <a:pt x="0" y="2374"/>
                </a:lnTo>
                <a:lnTo>
                  <a:pt x="165" y="4419"/>
                </a:lnTo>
                <a:lnTo>
                  <a:pt x="584" y="6642"/>
                </a:lnTo>
                <a:lnTo>
                  <a:pt x="2171" y="8051"/>
                </a:lnTo>
                <a:lnTo>
                  <a:pt x="4229" y="7874"/>
                </a:lnTo>
                <a:lnTo>
                  <a:pt x="6007" y="7607"/>
                </a:lnTo>
                <a:lnTo>
                  <a:pt x="7581" y="5689"/>
                </a:lnTo>
                <a:lnTo>
                  <a:pt x="7010" y="1549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7" name="object 3077"/>
          <p:cNvSpPr/>
          <p:nvPr/>
        </p:nvSpPr>
        <p:spPr>
          <a:xfrm>
            <a:off x="7014032" y="3425393"/>
            <a:ext cx="9779" cy="10731"/>
          </a:xfrm>
          <a:custGeom>
            <a:avLst/>
            <a:gdLst/>
            <a:ahLst/>
            <a:cxnLst/>
            <a:rect l="l" t="t" r="r" b="b"/>
            <a:pathLst>
              <a:path w="9779" h="10731">
                <a:moveTo>
                  <a:pt x="6832" y="0"/>
                </a:moveTo>
                <a:lnTo>
                  <a:pt x="4368" y="457"/>
                </a:lnTo>
                <a:lnTo>
                  <a:pt x="1752" y="787"/>
                </a:lnTo>
                <a:lnTo>
                  <a:pt x="0" y="3314"/>
                </a:lnTo>
                <a:lnTo>
                  <a:pt x="114" y="6007"/>
                </a:lnTo>
                <a:lnTo>
                  <a:pt x="596" y="8686"/>
                </a:lnTo>
                <a:lnTo>
                  <a:pt x="2895" y="10731"/>
                </a:lnTo>
                <a:lnTo>
                  <a:pt x="8001" y="10096"/>
                </a:lnTo>
                <a:lnTo>
                  <a:pt x="9779" y="7607"/>
                </a:lnTo>
                <a:lnTo>
                  <a:pt x="9474" y="4737"/>
                </a:lnTo>
                <a:lnTo>
                  <a:pt x="9321" y="2044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8" name="object 3078"/>
          <p:cNvSpPr/>
          <p:nvPr/>
        </p:nvSpPr>
        <p:spPr>
          <a:xfrm>
            <a:off x="6770966" y="3110852"/>
            <a:ext cx="22872" cy="24688"/>
          </a:xfrm>
          <a:prstGeom prst="rect">
            <a:avLst/>
          </a:prstGeom>
          <a:blipFill>
            <a:blip r:embed="rId2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9" name="object 3079"/>
          <p:cNvSpPr/>
          <p:nvPr/>
        </p:nvSpPr>
        <p:spPr>
          <a:xfrm>
            <a:off x="6654965" y="3326777"/>
            <a:ext cx="29171" cy="31737"/>
          </a:xfrm>
          <a:prstGeom prst="rect">
            <a:avLst/>
          </a:prstGeom>
          <a:blipFill>
            <a:blip r:embed="rId2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0" name="object 3080"/>
          <p:cNvSpPr/>
          <p:nvPr/>
        </p:nvSpPr>
        <p:spPr>
          <a:xfrm>
            <a:off x="6396405" y="3329914"/>
            <a:ext cx="22047" cy="23875"/>
          </a:xfrm>
          <a:prstGeom prst="rect">
            <a:avLst/>
          </a:prstGeom>
          <a:blipFill>
            <a:blip r:embed="rId2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1" name="object 3081"/>
          <p:cNvSpPr/>
          <p:nvPr/>
        </p:nvSpPr>
        <p:spPr>
          <a:xfrm>
            <a:off x="6023381" y="3300679"/>
            <a:ext cx="21462" cy="23418"/>
          </a:xfrm>
          <a:prstGeom prst="rect">
            <a:avLst/>
          </a:prstGeom>
          <a:blipFill>
            <a:blip r:embed="rId2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2" name="object 3082"/>
          <p:cNvSpPr/>
          <p:nvPr/>
        </p:nvSpPr>
        <p:spPr>
          <a:xfrm>
            <a:off x="6178169" y="3328187"/>
            <a:ext cx="27279" cy="29375"/>
          </a:xfrm>
          <a:prstGeom prst="rect">
            <a:avLst/>
          </a:prstGeom>
          <a:blipFill>
            <a:blip r:embed="rId2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3" name="object 3083"/>
          <p:cNvSpPr/>
          <p:nvPr/>
        </p:nvSpPr>
        <p:spPr>
          <a:xfrm>
            <a:off x="6290055" y="3601313"/>
            <a:ext cx="11976" cy="13093"/>
          </a:xfrm>
          <a:custGeom>
            <a:avLst/>
            <a:gdLst/>
            <a:ahLst/>
            <a:cxnLst/>
            <a:rect l="l" t="t" r="r" b="b"/>
            <a:pathLst>
              <a:path w="11976" h="13093">
                <a:moveTo>
                  <a:pt x="8470" y="0"/>
                </a:moveTo>
                <a:lnTo>
                  <a:pt x="5422" y="317"/>
                </a:lnTo>
                <a:lnTo>
                  <a:pt x="2184" y="774"/>
                </a:lnTo>
                <a:lnTo>
                  <a:pt x="0" y="3949"/>
                </a:lnTo>
                <a:lnTo>
                  <a:pt x="901" y="10731"/>
                </a:lnTo>
                <a:lnTo>
                  <a:pt x="3657" y="13093"/>
                </a:lnTo>
                <a:lnTo>
                  <a:pt x="6731" y="12636"/>
                </a:lnTo>
                <a:lnTo>
                  <a:pt x="9791" y="12318"/>
                </a:lnTo>
                <a:lnTo>
                  <a:pt x="11976" y="9143"/>
                </a:lnTo>
                <a:lnTo>
                  <a:pt x="11544" y="5676"/>
                </a:lnTo>
                <a:lnTo>
                  <a:pt x="11252" y="2362"/>
                </a:lnTo>
                <a:lnTo>
                  <a:pt x="84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4" name="object 3084"/>
          <p:cNvSpPr/>
          <p:nvPr/>
        </p:nvSpPr>
        <p:spPr>
          <a:xfrm>
            <a:off x="6318516" y="3586264"/>
            <a:ext cx="13436" cy="14414"/>
          </a:xfrm>
          <a:prstGeom prst="rect">
            <a:avLst/>
          </a:prstGeom>
          <a:blipFill>
            <a:blip r:embed="rId2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5" name="object 3085"/>
          <p:cNvSpPr/>
          <p:nvPr/>
        </p:nvSpPr>
        <p:spPr>
          <a:xfrm>
            <a:off x="6384912" y="3696106"/>
            <a:ext cx="32245" cy="34785"/>
          </a:xfrm>
          <a:prstGeom prst="rect">
            <a:avLst/>
          </a:prstGeom>
          <a:blipFill>
            <a:blip r:embed="rId2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6" name="object 3086"/>
          <p:cNvSpPr/>
          <p:nvPr/>
        </p:nvSpPr>
        <p:spPr>
          <a:xfrm>
            <a:off x="6546710" y="3811321"/>
            <a:ext cx="18973" cy="20243"/>
          </a:xfrm>
          <a:prstGeom prst="rect">
            <a:avLst/>
          </a:prstGeom>
          <a:blipFill>
            <a:blip r:embed="rId2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7" name="object 3087"/>
          <p:cNvSpPr/>
          <p:nvPr/>
        </p:nvSpPr>
        <p:spPr>
          <a:xfrm>
            <a:off x="6834847" y="3713340"/>
            <a:ext cx="21170" cy="22783"/>
          </a:xfrm>
          <a:prstGeom prst="rect">
            <a:avLst/>
          </a:prstGeom>
          <a:blipFill>
            <a:blip r:embed="rId2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8" name="object 3088"/>
          <p:cNvSpPr/>
          <p:nvPr/>
        </p:nvSpPr>
        <p:spPr>
          <a:xfrm>
            <a:off x="6558965" y="3515017"/>
            <a:ext cx="25984" cy="27965"/>
          </a:xfrm>
          <a:prstGeom prst="rect">
            <a:avLst/>
          </a:prstGeom>
          <a:blipFill>
            <a:blip r:embed="rId2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9" name="object 3089"/>
          <p:cNvSpPr/>
          <p:nvPr/>
        </p:nvSpPr>
        <p:spPr>
          <a:xfrm>
            <a:off x="6598336" y="3730130"/>
            <a:ext cx="11239" cy="12128"/>
          </a:xfrm>
          <a:prstGeom prst="rect">
            <a:avLst/>
          </a:prstGeom>
          <a:blipFill>
            <a:blip r:embed="rId2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0" name="object 3090"/>
          <p:cNvSpPr/>
          <p:nvPr/>
        </p:nvSpPr>
        <p:spPr>
          <a:xfrm>
            <a:off x="6594691" y="3714801"/>
            <a:ext cx="24383" cy="26543"/>
          </a:xfrm>
          <a:prstGeom prst="rect">
            <a:avLst/>
          </a:prstGeom>
          <a:blipFill>
            <a:blip r:embed="rId2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1" name="object 3091"/>
          <p:cNvSpPr/>
          <p:nvPr/>
        </p:nvSpPr>
        <p:spPr>
          <a:xfrm>
            <a:off x="6908863" y="3525749"/>
            <a:ext cx="13068" cy="14046"/>
          </a:xfrm>
          <a:prstGeom prst="rect">
            <a:avLst/>
          </a:prstGeom>
          <a:blipFill>
            <a:blip r:embed="rId2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2" name="object 3092"/>
          <p:cNvSpPr/>
          <p:nvPr/>
        </p:nvSpPr>
        <p:spPr>
          <a:xfrm>
            <a:off x="7264095" y="3553244"/>
            <a:ext cx="9778" cy="10604"/>
          </a:xfrm>
          <a:custGeom>
            <a:avLst/>
            <a:gdLst/>
            <a:ahLst/>
            <a:cxnLst/>
            <a:rect l="l" t="t" r="r" b="b"/>
            <a:pathLst>
              <a:path w="9778" h="10604">
                <a:moveTo>
                  <a:pt x="6705" y="0"/>
                </a:moveTo>
                <a:lnTo>
                  <a:pt x="4368" y="139"/>
                </a:lnTo>
                <a:lnTo>
                  <a:pt x="1752" y="457"/>
                </a:lnTo>
                <a:lnTo>
                  <a:pt x="0" y="3149"/>
                </a:lnTo>
                <a:lnTo>
                  <a:pt x="114" y="5867"/>
                </a:lnTo>
                <a:lnTo>
                  <a:pt x="584" y="8547"/>
                </a:lnTo>
                <a:lnTo>
                  <a:pt x="2895" y="10604"/>
                </a:lnTo>
                <a:lnTo>
                  <a:pt x="7899" y="9651"/>
                </a:lnTo>
                <a:lnTo>
                  <a:pt x="9778" y="7289"/>
                </a:lnTo>
                <a:lnTo>
                  <a:pt x="9486" y="4597"/>
                </a:lnTo>
                <a:lnTo>
                  <a:pt x="8902" y="1917"/>
                </a:lnTo>
                <a:lnTo>
                  <a:pt x="67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3" name="object 3093"/>
          <p:cNvSpPr/>
          <p:nvPr/>
        </p:nvSpPr>
        <p:spPr>
          <a:xfrm>
            <a:off x="7322007" y="3637318"/>
            <a:ext cx="14312" cy="15646"/>
          </a:xfrm>
          <a:prstGeom prst="rect">
            <a:avLst/>
          </a:prstGeom>
          <a:blipFill>
            <a:blip r:embed="rId2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4" name="object 3094"/>
          <p:cNvSpPr/>
          <p:nvPr/>
        </p:nvSpPr>
        <p:spPr>
          <a:xfrm>
            <a:off x="7274166" y="3428390"/>
            <a:ext cx="32232" cy="34925"/>
          </a:xfrm>
          <a:prstGeom prst="rect">
            <a:avLst/>
          </a:prstGeom>
          <a:blipFill>
            <a:blip r:embed="rId2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5" name="object 3095"/>
          <p:cNvSpPr/>
          <p:nvPr/>
        </p:nvSpPr>
        <p:spPr>
          <a:xfrm>
            <a:off x="7187374" y="3332594"/>
            <a:ext cx="28867" cy="31330"/>
          </a:xfrm>
          <a:prstGeom prst="rect">
            <a:avLst/>
          </a:prstGeom>
          <a:blipFill>
            <a:blip r:embed="rId2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6" name="object 3096"/>
          <p:cNvSpPr/>
          <p:nvPr/>
        </p:nvSpPr>
        <p:spPr>
          <a:xfrm>
            <a:off x="7100404" y="3132671"/>
            <a:ext cx="33235" cy="36195"/>
          </a:xfrm>
          <a:prstGeom prst="rect">
            <a:avLst/>
          </a:prstGeom>
          <a:blipFill>
            <a:blip r:embed="rId2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7" name="object 3097"/>
          <p:cNvSpPr/>
          <p:nvPr/>
        </p:nvSpPr>
        <p:spPr>
          <a:xfrm>
            <a:off x="6997827" y="3172003"/>
            <a:ext cx="32981" cy="37325"/>
          </a:xfrm>
          <a:prstGeom prst="rect">
            <a:avLst/>
          </a:prstGeom>
          <a:blipFill>
            <a:blip r:embed="rId2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8" name="object 3098"/>
          <p:cNvSpPr/>
          <p:nvPr/>
        </p:nvSpPr>
        <p:spPr>
          <a:xfrm>
            <a:off x="7126516" y="3163189"/>
            <a:ext cx="16903" cy="18186"/>
          </a:xfrm>
          <a:prstGeom prst="rect">
            <a:avLst/>
          </a:prstGeom>
          <a:blipFill>
            <a:blip r:embed="rId2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9" name="object 3099"/>
          <p:cNvSpPr/>
          <p:nvPr/>
        </p:nvSpPr>
        <p:spPr>
          <a:xfrm>
            <a:off x="7169836" y="3151314"/>
            <a:ext cx="20307" cy="21958"/>
          </a:xfrm>
          <a:prstGeom prst="rect">
            <a:avLst/>
          </a:prstGeom>
          <a:blipFill>
            <a:blip r:embed="rId2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0" name="object 3100"/>
          <p:cNvSpPr/>
          <p:nvPr/>
        </p:nvSpPr>
        <p:spPr>
          <a:xfrm>
            <a:off x="7154798" y="3373882"/>
            <a:ext cx="17678" cy="19088"/>
          </a:xfrm>
          <a:prstGeom prst="rect">
            <a:avLst/>
          </a:prstGeom>
          <a:blipFill>
            <a:blip r:embed="rId2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1" name="object 3101"/>
          <p:cNvSpPr/>
          <p:nvPr/>
        </p:nvSpPr>
        <p:spPr>
          <a:xfrm>
            <a:off x="7190396" y="3437395"/>
            <a:ext cx="23964" cy="25920"/>
          </a:xfrm>
          <a:prstGeom prst="rect">
            <a:avLst/>
          </a:prstGeom>
          <a:blipFill>
            <a:blip r:embed="rId2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2" name="object 3102"/>
          <p:cNvSpPr/>
          <p:nvPr/>
        </p:nvSpPr>
        <p:spPr>
          <a:xfrm>
            <a:off x="7268324" y="3370694"/>
            <a:ext cx="12852" cy="13601"/>
          </a:xfrm>
          <a:prstGeom prst="rect">
            <a:avLst/>
          </a:prstGeom>
          <a:blipFill>
            <a:blip r:embed="rId2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3" name="object 3103"/>
          <p:cNvSpPr/>
          <p:nvPr/>
        </p:nvSpPr>
        <p:spPr>
          <a:xfrm>
            <a:off x="7397013" y="3441814"/>
            <a:ext cx="10363" cy="11226"/>
          </a:xfrm>
          <a:prstGeom prst="rect">
            <a:avLst/>
          </a:prstGeom>
          <a:blipFill>
            <a:blip r:embed="rId2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4" name="object 3104"/>
          <p:cNvSpPr/>
          <p:nvPr/>
        </p:nvSpPr>
        <p:spPr>
          <a:xfrm>
            <a:off x="6218301" y="3854158"/>
            <a:ext cx="6108" cy="6502"/>
          </a:xfrm>
          <a:custGeom>
            <a:avLst/>
            <a:gdLst/>
            <a:ahLst/>
            <a:cxnLst/>
            <a:rect l="l" t="t" r="r" b="b"/>
            <a:pathLst>
              <a:path w="6108" h="6502">
                <a:moveTo>
                  <a:pt x="4368" y="0"/>
                </a:moveTo>
                <a:lnTo>
                  <a:pt x="2755" y="190"/>
                </a:lnTo>
                <a:lnTo>
                  <a:pt x="1282" y="495"/>
                </a:lnTo>
                <a:lnTo>
                  <a:pt x="0" y="1917"/>
                </a:lnTo>
                <a:lnTo>
                  <a:pt x="266" y="3632"/>
                </a:lnTo>
                <a:lnTo>
                  <a:pt x="419" y="5105"/>
                </a:lnTo>
                <a:lnTo>
                  <a:pt x="2057" y="6502"/>
                </a:lnTo>
                <a:lnTo>
                  <a:pt x="3467" y="6362"/>
                </a:lnTo>
                <a:lnTo>
                  <a:pt x="5105" y="5867"/>
                </a:lnTo>
                <a:lnTo>
                  <a:pt x="6108" y="4457"/>
                </a:lnTo>
                <a:lnTo>
                  <a:pt x="6007" y="2870"/>
                </a:lnTo>
                <a:lnTo>
                  <a:pt x="5829" y="114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5" name="object 3105"/>
          <p:cNvSpPr/>
          <p:nvPr/>
        </p:nvSpPr>
        <p:spPr>
          <a:xfrm>
            <a:off x="5594312" y="3860978"/>
            <a:ext cx="7708" cy="8369"/>
          </a:xfrm>
          <a:custGeom>
            <a:avLst/>
            <a:gdLst/>
            <a:ahLst/>
            <a:cxnLst/>
            <a:rect l="l" t="t" r="r" b="b"/>
            <a:pathLst>
              <a:path w="7708" h="8369">
                <a:moveTo>
                  <a:pt x="5537" y="0"/>
                </a:moveTo>
                <a:lnTo>
                  <a:pt x="3479" y="0"/>
                </a:lnTo>
                <a:lnTo>
                  <a:pt x="1409" y="457"/>
                </a:lnTo>
                <a:lnTo>
                  <a:pt x="0" y="2552"/>
                </a:lnTo>
                <a:lnTo>
                  <a:pt x="279" y="4597"/>
                </a:lnTo>
                <a:lnTo>
                  <a:pt x="419" y="6946"/>
                </a:lnTo>
                <a:lnTo>
                  <a:pt x="2476" y="8369"/>
                </a:lnTo>
                <a:lnTo>
                  <a:pt x="4368" y="7899"/>
                </a:lnTo>
                <a:lnTo>
                  <a:pt x="6426" y="7734"/>
                </a:lnTo>
                <a:lnTo>
                  <a:pt x="7708" y="5867"/>
                </a:lnTo>
                <a:lnTo>
                  <a:pt x="7543" y="3644"/>
                </a:lnTo>
                <a:lnTo>
                  <a:pt x="7251" y="1409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6" name="object 3106"/>
          <p:cNvSpPr/>
          <p:nvPr/>
        </p:nvSpPr>
        <p:spPr>
          <a:xfrm>
            <a:off x="5494909" y="3912997"/>
            <a:ext cx="29057" cy="31419"/>
          </a:xfrm>
          <a:prstGeom prst="rect">
            <a:avLst/>
          </a:prstGeom>
          <a:blipFill>
            <a:blip r:embed="rId2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7" name="object 3107"/>
          <p:cNvSpPr/>
          <p:nvPr/>
        </p:nvSpPr>
        <p:spPr>
          <a:xfrm>
            <a:off x="5632208" y="3533470"/>
            <a:ext cx="27139" cy="29425"/>
          </a:xfrm>
          <a:prstGeom prst="rect">
            <a:avLst/>
          </a:prstGeom>
          <a:blipFill>
            <a:blip r:embed="rId2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8" name="object 3108"/>
          <p:cNvSpPr/>
          <p:nvPr/>
        </p:nvSpPr>
        <p:spPr>
          <a:xfrm>
            <a:off x="5584952" y="3526206"/>
            <a:ext cx="27279" cy="29870"/>
          </a:xfrm>
          <a:prstGeom prst="rect">
            <a:avLst/>
          </a:prstGeom>
          <a:blipFill>
            <a:blip r:embed="rId2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9" name="object 3109"/>
          <p:cNvSpPr/>
          <p:nvPr/>
        </p:nvSpPr>
        <p:spPr>
          <a:xfrm>
            <a:off x="5694667" y="3422713"/>
            <a:ext cx="30797" cy="33832"/>
          </a:xfrm>
          <a:prstGeom prst="rect">
            <a:avLst/>
          </a:prstGeom>
          <a:blipFill>
            <a:blip r:embed="rId2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0" name="object 3110"/>
          <p:cNvSpPr/>
          <p:nvPr/>
        </p:nvSpPr>
        <p:spPr>
          <a:xfrm>
            <a:off x="5675680" y="3651237"/>
            <a:ext cx="12128" cy="12826"/>
          </a:xfrm>
          <a:prstGeom prst="rect">
            <a:avLst/>
          </a:prstGeom>
          <a:blipFill>
            <a:blip r:embed="rId2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1" name="object 3111"/>
          <p:cNvSpPr/>
          <p:nvPr/>
        </p:nvSpPr>
        <p:spPr>
          <a:xfrm>
            <a:off x="5710554" y="3661689"/>
            <a:ext cx="31953" cy="34734"/>
          </a:xfrm>
          <a:prstGeom prst="rect">
            <a:avLst/>
          </a:prstGeom>
          <a:blipFill>
            <a:blip r:embed="rId2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2" name="object 3112"/>
          <p:cNvSpPr/>
          <p:nvPr/>
        </p:nvSpPr>
        <p:spPr>
          <a:xfrm>
            <a:off x="5965469" y="3713023"/>
            <a:ext cx="26974" cy="29425"/>
          </a:xfrm>
          <a:prstGeom prst="rect">
            <a:avLst/>
          </a:prstGeom>
          <a:blipFill>
            <a:blip r:embed="rId2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3" name="object 3113"/>
          <p:cNvSpPr/>
          <p:nvPr/>
        </p:nvSpPr>
        <p:spPr>
          <a:xfrm>
            <a:off x="6465455" y="3465550"/>
            <a:ext cx="32842" cy="35547"/>
          </a:xfrm>
          <a:prstGeom prst="rect">
            <a:avLst/>
          </a:prstGeom>
          <a:blipFill>
            <a:blip r:embed="rId2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4" name="object 3114"/>
          <p:cNvSpPr/>
          <p:nvPr/>
        </p:nvSpPr>
        <p:spPr>
          <a:xfrm>
            <a:off x="6382575" y="3218980"/>
            <a:ext cx="32816" cy="35420"/>
          </a:xfrm>
          <a:prstGeom prst="rect">
            <a:avLst/>
          </a:prstGeom>
          <a:blipFill>
            <a:blip r:embed="rId2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5" name="object 3115"/>
          <p:cNvSpPr/>
          <p:nvPr/>
        </p:nvSpPr>
        <p:spPr>
          <a:xfrm>
            <a:off x="7041019" y="3488918"/>
            <a:ext cx="17907" cy="19278"/>
          </a:xfrm>
          <a:prstGeom prst="rect">
            <a:avLst/>
          </a:prstGeom>
          <a:blipFill>
            <a:blip r:embed="rId2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6" name="object 3116"/>
          <p:cNvSpPr/>
          <p:nvPr/>
        </p:nvSpPr>
        <p:spPr>
          <a:xfrm>
            <a:off x="7207351" y="3662477"/>
            <a:ext cx="28168" cy="30314"/>
          </a:xfrm>
          <a:prstGeom prst="rect">
            <a:avLst/>
          </a:prstGeom>
          <a:blipFill>
            <a:blip r:embed="rId2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7" name="object 3117"/>
          <p:cNvSpPr/>
          <p:nvPr/>
        </p:nvSpPr>
        <p:spPr>
          <a:xfrm>
            <a:off x="7142988" y="3789693"/>
            <a:ext cx="24244" cy="26098"/>
          </a:xfrm>
          <a:prstGeom prst="rect">
            <a:avLst/>
          </a:prstGeom>
          <a:blipFill>
            <a:blip r:embed="rId2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8" name="object 3118"/>
          <p:cNvSpPr/>
          <p:nvPr/>
        </p:nvSpPr>
        <p:spPr>
          <a:xfrm>
            <a:off x="7514755" y="3722992"/>
            <a:ext cx="28448" cy="30505"/>
          </a:xfrm>
          <a:prstGeom prst="rect">
            <a:avLst/>
          </a:prstGeom>
          <a:blipFill>
            <a:blip r:embed="rId2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9" name="object 3119"/>
          <p:cNvSpPr/>
          <p:nvPr/>
        </p:nvSpPr>
        <p:spPr>
          <a:xfrm>
            <a:off x="7496365" y="3285998"/>
            <a:ext cx="32219" cy="34785"/>
          </a:xfrm>
          <a:prstGeom prst="rect">
            <a:avLst/>
          </a:prstGeom>
          <a:blipFill>
            <a:blip r:embed="rId2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0" name="object 3120"/>
          <p:cNvSpPr/>
          <p:nvPr/>
        </p:nvSpPr>
        <p:spPr>
          <a:xfrm>
            <a:off x="7497368" y="3171419"/>
            <a:ext cx="7886" cy="8813"/>
          </a:xfrm>
          <a:custGeom>
            <a:avLst/>
            <a:gdLst/>
            <a:ahLst/>
            <a:cxnLst/>
            <a:rect l="l" t="t" r="r" b="b"/>
            <a:pathLst>
              <a:path w="7886" h="8813">
                <a:moveTo>
                  <a:pt x="5537" y="0"/>
                </a:moveTo>
                <a:lnTo>
                  <a:pt x="3517" y="457"/>
                </a:lnTo>
                <a:lnTo>
                  <a:pt x="1460" y="584"/>
                </a:lnTo>
                <a:lnTo>
                  <a:pt x="0" y="2679"/>
                </a:lnTo>
                <a:lnTo>
                  <a:pt x="304" y="4864"/>
                </a:lnTo>
                <a:lnTo>
                  <a:pt x="584" y="7086"/>
                </a:lnTo>
                <a:lnTo>
                  <a:pt x="2362" y="8813"/>
                </a:lnTo>
                <a:lnTo>
                  <a:pt x="4521" y="8356"/>
                </a:lnTo>
                <a:lnTo>
                  <a:pt x="6426" y="8191"/>
                </a:lnTo>
                <a:lnTo>
                  <a:pt x="7886" y="5994"/>
                </a:lnTo>
                <a:lnTo>
                  <a:pt x="7721" y="3771"/>
                </a:lnTo>
                <a:lnTo>
                  <a:pt x="7467" y="1549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1" name="object 3121"/>
          <p:cNvSpPr/>
          <p:nvPr/>
        </p:nvSpPr>
        <p:spPr>
          <a:xfrm>
            <a:off x="7399197" y="3133623"/>
            <a:ext cx="28282" cy="30657"/>
          </a:xfrm>
          <a:prstGeom prst="rect">
            <a:avLst/>
          </a:prstGeom>
          <a:blipFill>
            <a:blip r:embed="rId2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2" name="object 3122"/>
          <p:cNvSpPr/>
          <p:nvPr/>
        </p:nvSpPr>
        <p:spPr>
          <a:xfrm>
            <a:off x="5187099" y="3461270"/>
            <a:ext cx="18796" cy="20370"/>
          </a:xfrm>
          <a:prstGeom prst="rect">
            <a:avLst/>
          </a:prstGeom>
          <a:blipFill>
            <a:blip r:embed="rId2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3" name="object 3123"/>
          <p:cNvSpPr/>
          <p:nvPr/>
        </p:nvSpPr>
        <p:spPr>
          <a:xfrm>
            <a:off x="5300878" y="3471050"/>
            <a:ext cx="16916" cy="18186"/>
          </a:xfrm>
          <a:prstGeom prst="rect">
            <a:avLst/>
          </a:prstGeom>
          <a:blipFill>
            <a:blip r:embed="rId2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4" name="object 3124"/>
          <p:cNvSpPr/>
          <p:nvPr/>
        </p:nvSpPr>
        <p:spPr>
          <a:xfrm>
            <a:off x="5287898" y="3516287"/>
            <a:ext cx="19113" cy="20688"/>
          </a:xfrm>
          <a:prstGeom prst="rect">
            <a:avLst/>
          </a:prstGeom>
          <a:blipFill>
            <a:blip r:embed="rId2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5" name="object 3125"/>
          <p:cNvSpPr/>
          <p:nvPr/>
        </p:nvSpPr>
        <p:spPr>
          <a:xfrm>
            <a:off x="5298579" y="3379559"/>
            <a:ext cx="9740" cy="10604"/>
          </a:xfrm>
          <a:custGeom>
            <a:avLst/>
            <a:gdLst/>
            <a:ahLst/>
            <a:cxnLst/>
            <a:rect l="l" t="t" r="r" b="b"/>
            <a:pathLst>
              <a:path w="9740" h="10604">
                <a:moveTo>
                  <a:pt x="6654" y="0"/>
                </a:moveTo>
                <a:lnTo>
                  <a:pt x="4356" y="330"/>
                </a:lnTo>
                <a:lnTo>
                  <a:pt x="1714" y="469"/>
                </a:lnTo>
                <a:lnTo>
                  <a:pt x="0" y="3149"/>
                </a:lnTo>
                <a:lnTo>
                  <a:pt x="241" y="5829"/>
                </a:lnTo>
                <a:lnTo>
                  <a:pt x="711" y="8509"/>
                </a:lnTo>
                <a:lnTo>
                  <a:pt x="2882" y="10604"/>
                </a:lnTo>
                <a:lnTo>
                  <a:pt x="5372" y="10096"/>
                </a:lnTo>
                <a:lnTo>
                  <a:pt x="8013" y="9639"/>
                </a:lnTo>
                <a:lnTo>
                  <a:pt x="9740" y="7277"/>
                </a:lnTo>
                <a:lnTo>
                  <a:pt x="9436" y="4559"/>
                </a:lnTo>
                <a:lnTo>
                  <a:pt x="9029" y="1879"/>
                </a:lnTo>
                <a:lnTo>
                  <a:pt x="665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6" name="object 3126"/>
          <p:cNvSpPr/>
          <p:nvPr/>
        </p:nvSpPr>
        <p:spPr>
          <a:xfrm>
            <a:off x="5171490" y="3408946"/>
            <a:ext cx="16306" cy="17856"/>
          </a:xfrm>
          <a:prstGeom prst="rect">
            <a:avLst/>
          </a:prstGeom>
          <a:blipFill>
            <a:blip r:embed="rId2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7" name="object 3127"/>
          <p:cNvSpPr/>
          <p:nvPr/>
        </p:nvSpPr>
        <p:spPr>
          <a:xfrm>
            <a:off x="5421845" y="3419208"/>
            <a:ext cx="14300" cy="15646"/>
          </a:xfrm>
          <a:prstGeom prst="rect">
            <a:avLst/>
          </a:prstGeom>
          <a:blipFill>
            <a:blip r:embed="rId2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8" name="object 3128"/>
          <p:cNvSpPr/>
          <p:nvPr/>
        </p:nvSpPr>
        <p:spPr>
          <a:xfrm>
            <a:off x="5384914" y="3431083"/>
            <a:ext cx="5994" cy="6451"/>
          </a:xfrm>
          <a:custGeom>
            <a:avLst/>
            <a:gdLst/>
            <a:ahLst/>
            <a:cxnLst/>
            <a:rect l="l" t="t" r="r" b="b"/>
            <a:pathLst>
              <a:path w="5994" h="6451">
                <a:moveTo>
                  <a:pt x="4229" y="0"/>
                </a:moveTo>
                <a:lnTo>
                  <a:pt x="2654" y="139"/>
                </a:lnTo>
                <a:lnTo>
                  <a:pt x="1041" y="457"/>
                </a:lnTo>
                <a:lnTo>
                  <a:pt x="0" y="1917"/>
                </a:lnTo>
                <a:lnTo>
                  <a:pt x="279" y="3632"/>
                </a:lnTo>
                <a:lnTo>
                  <a:pt x="279" y="5232"/>
                </a:lnTo>
                <a:lnTo>
                  <a:pt x="1752" y="6451"/>
                </a:lnTo>
                <a:lnTo>
                  <a:pt x="3340" y="6134"/>
                </a:lnTo>
                <a:lnTo>
                  <a:pt x="4813" y="6134"/>
                </a:lnTo>
                <a:lnTo>
                  <a:pt x="5994" y="4406"/>
                </a:lnTo>
                <a:lnTo>
                  <a:pt x="5524" y="2819"/>
                </a:lnTo>
                <a:lnTo>
                  <a:pt x="5524" y="1092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9" name="object 3129"/>
          <p:cNvSpPr/>
          <p:nvPr/>
        </p:nvSpPr>
        <p:spPr>
          <a:xfrm>
            <a:off x="5425313" y="3465677"/>
            <a:ext cx="10553" cy="11226"/>
          </a:xfrm>
          <a:prstGeom prst="rect">
            <a:avLst/>
          </a:prstGeom>
          <a:blipFill>
            <a:blip r:embed="rId2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0" name="object 3130"/>
          <p:cNvSpPr/>
          <p:nvPr/>
        </p:nvSpPr>
        <p:spPr>
          <a:xfrm>
            <a:off x="5442711" y="3563341"/>
            <a:ext cx="17081" cy="18503"/>
          </a:xfrm>
          <a:prstGeom prst="rect">
            <a:avLst/>
          </a:prstGeom>
          <a:blipFill>
            <a:blip r:embed="rId2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1" name="object 3131"/>
          <p:cNvSpPr/>
          <p:nvPr/>
        </p:nvSpPr>
        <p:spPr>
          <a:xfrm>
            <a:off x="5415546" y="3664382"/>
            <a:ext cx="14592" cy="15951"/>
          </a:xfrm>
          <a:prstGeom prst="rect">
            <a:avLst/>
          </a:prstGeom>
          <a:blipFill>
            <a:blip r:embed="rId2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2" name="object 3132"/>
          <p:cNvSpPr/>
          <p:nvPr/>
        </p:nvSpPr>
        <p:spPr>
          <a:xfrm>
            <a:off x="5409882" y="3544887"/>
            <a:ext cx="7429" cy="8051"/>
          </a:xfrm>
          <a:custGeom>
            <a:avLst/>
            <a:gdLst/>
            <a:ahLst/>
            <a:cxnLst/>
            <a:rect l="l" t="t" r="r" b="b"/>
            <a:pathLst>
              <a:path w="7429" h="8051">
                <a:moveTo>
                  <a:pt x="5245" y="0"/>
                </a:moveTo>
                <a:lnTo>
                  <a:pt x="3187" y="139"/>
                </a:lnTo>
                <a:lnTo>
                  <a:pt x="1473" y="457"/>
                </a:lnTo>
                <a:lnTo>
                  <a:pt x="0" y="2362"/>
                </a:lnTo>
                <a:lnTo>
                  <a:pt x="584" y="6451"/>
                </a:lnTo>
                <a:lnTo>
                  <a:pt x="2311" y="8051"/>
                </a:lnTo>
                <a:lnTo>
                  <a:pt x="4076" y="7594"/>
                </a:lnTo>
                <a:lnTo>
                  <a:pt x="6134" y="7404"/>
                </a:lnTo>
                <a:lnTo>
                  <a:pt x="7429" y="5499"/>
                </a:lnTo>
                <a:lnTo>
                  <a:pt x="7124" y="3454"/>
                </a:lnTo>
                <a:lnTo>
                  <a:pt x="6857" y="1409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3" name="object 3133"/>
          <p:cNvSpPr/>
          <p:nvPr/>
        </p:nvSpPr>
        <p:spPr>
          <a:xfrm>
            <a:off x="5352250" y="3491141"/>
            <a:ext cx="16929" cy="18186"/>
          </a:xfrm>
          <a:prstGeom prst="rect">
            <a:avLst/>
          </a:prstGeom>
          <a:blipFill>
            <a:blip r:embed="rId2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4" name="object 3134"/>
          <p:cNvSpPr/>
          <p:nvPr/>
        </p:nvSpPr>
        <p:spPr>
          <a:xfrm>
            <a:off x="5394972" y="3423031"/>
            <a:ext cx="16662" cy="17691"/>
          </a:xfrm>
          <a:prstGeom prst="rect">
            <a:avLst/>
          </a:prstGeom>
          <a:blipFill>
            <a:blip r:embed="rId2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5" name="object 3135"/>
          <p:cNvSpPr/>
          <p:nvPr/>
        </p:nvSpPr>
        <p:spPr>
          <a:xfrm>
            <a:off x="5474639" y="3396793"/>
            <a:ext cx="11379" cy="12318"/>
          </a:xfrm>
          <a:prstGeom prst="rect">
            <a:avLst/>
          </a:prstGeom>
          <a:blipFill>
            <a:blip r:embed="rId2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6" name="object 3136"/>
          <p:cNvSpPr/>
          <p:nvPr/>
        </p:nvSpPr>
        <p:spPr>
          <a:xfrm>
            <a:off x="5508053" y="3450361"/>
            <a:ext cx="9194" cy="9779"/>
          </a:xfrm>
          <a:custGeom>
            <a:avLst/>
            <a:gdLst/>
            <a:ahLst/>
            <a:cxnLst/>
            <a:rect l="l" t="t" r="r" b="b"/>
            <a:pathLst>
              <a:path w="9194" h="9779">
                <a:moveTo>
                  <a:pt x="6413" y="0"/>
                </a:moveTo>
                <a:lnTo>
                  <a:pt x="4102" y="457"/>
                </a:lnTo>
                <a:lnTo>
                  <a:pt x="1765" y="635"/>
                </a:lnTo>
                <a:lnTo>
                  <a:pt x="0" y="2857"/>
                </a:lnTo>
                <a:lnTo>
                  <a:pt x="457" y="5537"/>
                </a:lnTo>
                <a:lnTo>
                  <a:pt x="749" y="8051"/>
                </a:lnTo>
                <a:lnTo>
                  <a:pt x="2781" y="9779"/>
                </a:lnTo>
                <a:lnTo>
                  <a:pt x="5118" y="9639"/>
                </a:lnTo>
                <a:lnTo>
                  <a:pt x="7429" y="9182"/>
                </a:lnTo>
                <a:lnTo>
                  <a:pt x="9194" y="6781"/>
                </a:lnTo>
                <a:lnTo>
                  <a:pt x="8889" y="4267"/>
                </a:lnTo>
                <a:lnTo>
                  <a:pt x="8470" y="1905"/>
                </a:lnTo>
                <a:lnTo>
                  <a:pt x="64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7" name="object 3137"/>
          <p:cNvSpPr/>
          <p:nvPr/>
        </p:nvSpPr>
        <p:spPr>
          <a:xfrm>
            <a:off x="5502376" y="3496513"/>
            <a:ext cx="18681" cy="20370"/>
          </a:xfrm>
          <a:prstGeom prst="rect">
            <a:avLst/>
          </a:prstGeom>
          <a:blipFill>
            <a:blip r:embed="rId2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8" name="object 3138"/>
          <p:cNvSpPr/>
          <p:nvPr/>
        </p:nvSpPr>
        <p:spPr>
          <a:xfrm>
            <a:off x="5540870" y="3508692"/>
            <a:ext cx="17792" cy="19418"/>
          </a:xfrm>
          <a:prstGeom prst="rect">
            <a:avLst/>
          </a:prstGeom>
          <a:blipFill>
            <a:blip r:embed="rId2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9" name="object 3139"/>
          <p:cNvSpPr/>
          <p:nvPr/>
        </p:nvSpPr>
        <p:spPr>
          <a:xfrm>
            <a:off x="5603328" y="3583127"/>
            <a:ext cx="7175" cy="7912"/>
          </a:xfrm>
          <a:custGeom>
            <a:avLst/>
            <a:gdLst/>
            <a:ahLst/>
            <a:cxnLst/>
            <a:rect l="l" t="t" r="r" b="b"/>
            <a:pathLst>
              <a:path w="7175" h="7912">
                <a:moveTo>
                  <a:pt x="4813" y="0"/>
                </a:moveTo>
                <a:lnTo>
                  <a:pt x="3060" y="317"/>
                </a:lnTo>
                <a:lnTo>
                  <a:pt x="1181" y="457"/>
                </a:lnTo>
                <a:lnTo>
                  <a:pt x="0" y="2362"/>
                </a:lnTo>
                <a:lnTo>
                  <a:pt x="165" y="4267"/>
                </a:lnTo>
                <a:lnTo>
                  <a:pt x="279" y="6324"/>
                </a:lnTo>
                <a:lnTo>
                  <a:pt x="2057" y="7912"/>
                </a:lnTo>
                <a:lnTo>
                  <a:pt x="3822" y="7404"/>
                </a:lnTo>
                <a:lnTo>
                  <a:pt x="5702" y="7277"/>
                </a:lnTo>
                <a:lnTo>
                  <a:pt x="7175" y="5359"/>
                </a:lnTo>
                <a:lnTo>
                  <a:pt x="6705" y="3314"/>
                </a:lnTo>
                <a:lnTo>
                  <a:pt x="6705" y="1270"/>
                </a:lnTo>
                <a:lnTo>
                  <a:pt x="48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0" name="object 3140"/>
          <p:cNvSpPr/>
          <p:nvPr/>
        </p:nvSpPr>
        <p:spPr>
          <a:xfrm>
            <a:off x="5554776" y="3463455"/>
            <a:ext cx="9893" cy="10769"/>
          </a:xfrm>
          <a:custGeom>
            <a:avLst/>
            <a:gdLst/>
            <a:ahLst/>
            <a:cxnLst/>
            <a:rect l="l" t="t" r="r" b="b"/>
            <a:pathLst>
              <a:path w="9893" h="10769">
                <a:moveTo>
                  <a:pt x="6959" y="0"/>
                </a:moveTo>
                <a:lnTo>
                  <a:pt x="4368" y="508"/>
                </a:lnTo>
                <a:lnTo>
                  <a:pt x="1587" y="825"/>
                </a:lnTo>
                <a:lnTo>
                  <a:pt x="0" y="3314"/>
                </a:lnTo>
                <a:lnTo>
                  <a:pt x="419" y="6184"/>
                </a:lnTo>
                <a:lnTo>
                  <a:pt x="584" y="9055"/>
                </a:lnTo>
                <a:lnTo>
                  <a:pt x="2895" y="10769"/>
                </a:lnTo>
                <a:lnTo>
                  <a:pt x="8127" y="10134"/>
                </a:lnTo>
                <a:lnTo>
                  <a:pt x="9893" y="7772"/>
                </a:lnTo>
                <a:lnTo>
                  <a:pt x="9474" y="4902"/>
                </a:lnTo>
                <a:lnTo>
                  <a:pt x="9296" y="2095"/>
                </a:lnTo>
                <a:lnTo>
                  <a:pt x="69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1" name="object 3141"/>
          <p:cNvSpPr/>
          <p:nvPr/>
        </p:nvSpPr>
        <p:spPr>
          <a:xfrm>
            <a:off x="5523242" y="3433128"/>
            <a:ext cx="5829" cy="6502"/>
          </a:xfrm>
          <a:custGeom>
            <a:avLst/>
            <a:gdLst/>
            <a:ahLst/>
            <a:cxnLst/>
            <a:rect l="l" t="t" r="r" b="b"/>
            <a:pathLst>
              <a:path w="5829" h="6502">
                <a:moveTo>
                  <a:pt x="4241" y="0"/>
                </a:moveTo>
                <a:lnTo>
                  <a:pt x="2603" y="317"/>
                </a:lnTo>
                <a:lnTo>
                  <a:pt x="990" y="457"/>
                </a:lnTo>
                <a:lnTo>
                  <a:pt x="0" y="2044"/>
                </a:lnTo>
                <a:lnTo>
                  <a:pt x="0" y="3644"/>
                </a:lnTo>
                <a:lnTo>
                  <a:pt x="431" y="5359"/>
                </a:lnTo>
                <a:lnTo>
                  <a:pt x="1714" y="6502"/>
                </a:lnTo>
                <a:lnTo>
                  <a:pt x="3378" y="6311"/>
                </a:lnTo>
                <a:lnTo>
                  <a:pt x="4952" y="6184"/>
                </a:lnTo>
                <a:lnTo>
                  <a:pt x="5829" y="4597"/>
                </a:lnTo>
                <a:lnTo>
                  <a:pt x="5829" y="2997"/>
                </a:lnTo>
                <a:lnTo>
                  <a:pt x="5372" y="128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2" name="object 3142"/>
          <p:cNvSpPr/>
          <p:nvPr/>
        </p:nvSpPr>
        <p:spPr>
          <a:xfrm>
            <a:off x="5536679" y="3384423"/>
            <a:ext cx="18097" cy="19596"/>
          </a:xfrm>
          <a:prstGeom prst="rect">
            <a:avLst/>
          </a:prstGeom>
          <a:blipFill>
            <a:blip r:embed="rId2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3" name="object 3143"/>
          <p:cNvSpPr/>
          <p:nvPr/>
        </p:nvSpPr>
        <p:spPr>
          <a:xfrm>
            <a:off x="5623305" y="3405302"/>
            <a:ext cx="13296" cy="14554"/>
          </a:xfrm>
          <a:prstGeom prst="rect">
            <a:avLst/>
          </a:prstGeom>
          <a:blipFill>
            <a:blip r:embed="rId2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4" name="object 3144"/>
          <p:cNvSpPr/>
          <p:nvPr/>
        </p:nvSpPr>
        <p:spPr>
          <a:xfrm>
            <a:off x="5654408" y="3422078"/>
            <a:ext cx="10668" cy="11366"/>
          </a:xfrm>
          <a:prstGeom prst="rect">
            <a:avLst/>
          </a:prstGeom>
          <a:blipFill>
            <a:blip r:embed="rId2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5" name="object 3145"/>
          <p:cNvSpPr/>
          <p:nvPr/>
        </p:nvSpPr>
        <p:spPr>
          <a:xfrm>
            <a:off x="5688520" y="3512007"/>
            <a:ext cx="16789" cy="18326"/>
          </a:xfrm>
          <a:prstGeom prst="rect">
            <a:avLst/>
          </a:prstGeom>
          <a:blipFill>
            <a:blip r:embed="rId2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6" name="object 3146"/>
          <p:cNvSpPr/>
          <p:nvPr/>
        </p:nvSpPr>
        <p:spPr>
          <a:xfrm>
            <a:off x="5768644" y="3475012"/>
            <a:ext cx="11506" cy="12623"/>
          </a:xfrm>
          <a:prstGeom prst="rect">
            <a:avLst/>
          </a:prstGeom>
          <a:blipFill>
            <a:blip r:embed="rId2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7" name="object 3147"/>
          <p:cNvSpPr/>
          <p:nvPr/>
        </p:nvSpPr>
        <p:spPr>
          <a:xfrm>
            <a:off x="5756693" y="3464090"/>
            <a:ext cx="3784" cy="4140"/>
          </a:xfrm>
          <a:custGeom>
            <a:avLst/>
            <a:gdLst/>
            <a:ahLst/>
            <a:cxnLst/>
            <a:rect l="l" t="t" r="r" b="b"/>
            <a:pathLst>
              <a:path w="3784" h="4140">
                <a:moveTo>
                  <a:pt x="2590" y="0"/>
                </a:moveTo>
                <a:lnTo>
                  <a:pt x="1727" y="0"/>
                </a:lnTo>
                <a:lnTo>
                  <a:pt x="711" y="317"/>
                </a:lnTo>
                <a:lnTo>
                  <a:pt x="0" y="1270"/>
                </a:lnTo>
                <a:lnTo>
                  <a:pt x="114" y="3314"/>
                </a:lnTo>
                <a:lnTo>
                  <a:pt x="1130" y="4140"/>
                </a:lnTo>
                <a:lnTo>
                  <a:pt x="2171" y="4140"/>
                </a:lnTo>
                <a:lnTo>
                  <a:pt x="3187" y="3949"/>
                </a:lnTo>
                <a:lnTo>
                  <a:pt x="3784" y="2997"/>
                </a:lnTo>
                <a:lnTo>
                  <a:pt x="3606" y="1777"/>
                </a:lnTo>
                <a:lnTo>
                  <a:pt x="3606" y="635"/>
                </a:lnTo>
                <a:lnTo>
                  <a:pt x="25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8" name="object 3148"/>
          <p:cNvSpPr/>
          <p:nvPr/>
        </p:nvSpPr>
        <p:spPr>
          <a:xfrm>
            <a:off x="5834303" y="3371786"/>
            <a:ext cx="5257" cy="5867"/>
          </a:xfrm>
          <a:custGeom>
            <a:avLst/>
            <a:gdLst/>
            <a:ahLst/>
            <a:cxnLst/>
            <a:rect l="l" t="t" r="r" b="b"/>
            <a:pathLst>
              <a:path w="5257" h="5867">
                <a:moveTo>
                  <a:pt x="3644" y="0"/>
                </a:moveTo>
                <a:lnTo>
                  <a:pt x="2349" y="0"/>
                </a:lnTo>
                <a:lnTo>
                  <a:pt x="990" y="508"/>
                </a:lnTo>
                <a:lnTo>
                  <a:pt x="0" y="1778"/>
                </a:lnTo>
                <a:lnTo>
                  <a:pt x="114" y="3187"/>
                </a:lnTo>
                <a:lnTo>
                  <a:pt x="292" y="4597"/>
                </a:lnTo>
                <a:lnTo>
                  <a:pt x="1460" y="5867"/>
                </a:lnTo>
                <a:lnTo>
                  <a:pt x="3048" y="5549"/>
                </a:lnTo>
                <a:lnTo>
                  <a:pt x="4343" y="5549"/>
                </a:lnTo>
                <a:lnTo>
                  <a:pt x="5257" y="3949"/>
                </a:lnTo>
                <a:lnTo>
                  <a:pt x="4940" y="1143"/>
                </a:lnTo>
                <a:lnTo>
                  <a:pt x="364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9" name="object 3149"/>
          <p:cNvSpPr/>
          <p:nvPr/>
        </p:nvSpPr>
        <p:spPr>
          <a:xfrm>
            <a:off x="5827991" y="3402939"/>
            <a:ext cx="11963" cy="12953"/>
          </a:xfrm>
          <a:prstGeom prst="rect">
            <a:avLst/>
          </a:prstGeom>
          <a:blipFill>
            <a:blip r:embed="rId2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0" name="object 3150"/>
          <p:cNvSpPr/>
          <p:nvPr/>
        </p:nvSpPr>
        <p:spPr>
          <a:xfrm>
            <a:off x="5805246" y="3338779"/>
            <a:ext cx="6883" cy="7594"/>
          </a:xfrm>
          <a:custGeom>
            <a:avLst/>
            <a:gdLst/>
            <a:ahLst/>
            <a:cxnLst/>
            <a:rect l="l" t="t" r="r" b="b"/>
            <a:pathLst>
              <a:path w="6883" h="7594">
                <a:moveTo>
                  <a:pt x="4965" y="0"/>
                </a:moveTo>
                <a:lnTo>
                  <a:pt x="3073" y="317"/>
                </a:lnTo>
                <a:lnTo>
                  <a:pt x="1308" y="457"/>
                </a:lnTo>
                <a:lnTo>
                  <a:pt x="0" y="2362"/>
                </a:lnTo>
                <a:lnTo>
                  <a:pt x="0" y="4406"/>
                </a:lnTo>
                <a:lnTo>
                  <a:pt x="431" y="6324"/>
                </a:lnTo>
                <a:lnTo>
                  <a:pt x="2070" y="7594"/>
                </a:lnTo>
                <a:lnTo>
                  <a:pt x="3949" y="7416"/>
                </a:lnTo>
                <a:lnTo>
                  <a:pt x="5714" y="7277"/>
                </a:lnTo>
                <a:lnTo>
                  <a:pt x="6883" y="5372"/>
                </a:lnTo>
                <a:lnTo>
                  <a:pt x="6553" y="1409"/>
                </a:lnTo>
                <a:lnTo>
                  <a:pt x="49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1" name="object 3151"/>
          <p:cNvSpPr/>
          <p:nvPr/>
        </p:nvSpPr>
        <p:spPr>
          <a:xfrm>
            <a:off x="5705309" y="3428848"/>
            <a:ext cx="7734" cy="8547"/>
          </a:xfrm>
          <a:prstGeom prst="rect">
            <a:avLst/>
          </a:prstGeom>
          <a:blipFill>
            <a:blip r:embed="rId2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2" name="object 3152"/>
          <p:cNvSpPr/>
          <p:nvPr/>
        </p:nvSpPr>
        <p:spPr>
          <a:xfrm>
            <a:off x="5832119" y="3396932"/>
            <a:ext cx="4953" cy="5549"/>
          </a:xfrm>
          <a:custGeom>
            <a:avLst/>
            <a:gdLst/>
            <a:ahLst/>
            <a:cxnLst/>
            <a:rect l="l" t="t" r="r" b="b"/>
            <a:pathLst>
              <a:path w="4953" h="5549">
                <a:moveTo>
                  <a:pt x="3644" y="0"/>
                </a:moveTo>
                <a:lnTo>
                  <a:pt x="2298" y="317"/>
                </a:lnTo>
                <a:lnTo>
                  <a:pt x="1016" y="457"/>
                </a:lnTo>
                <a:lnTo>
                  <a:pt x="0" y="1917"/>
                </a:lnTo>
                <a:lnTo>
                  <a:pt x="292" y="3187"/>
                </a:lnTo>
                <a:lnTo>
                  <a:pt x="292" y="4597"/>
                </a:lnTo>
                <a:lnTo>
                  <a:pt x="1600" y="5549"/>
                </a:lnTo>
                <a:lnTo>
                  <a:pt x="2895" y="5549"/>
                </a:lnTo>
                <a:lnTo>
                  <a:pt x="4063" y="5232"/>
                </a:lnTo>
                <a:lnTo>
                  <a:pt x="4953" y="3962"/>
                </a:lnTo>
                <a:lnTo>
                  <a:pt x="4846" y="1917"/>
                </a:lnTo>
                <a:lnTo>
                  <a:pt x="4648" y="1092"/>
                </a:lnTo>
                <a:lnTo>
                  <a:pt x="364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3" name="object 3153"/>
          <p:cNvSpPr/>
          <p:nvPr/>
        </p:nvSpPr>
        <p:spPr>
          <a:xfrm>
            <a:off x="5942838" y="3426345"/>
            <a:ext cx="3644" cy="3911"/>
          </a:xfrm>
          <a:custGeom>
            <a:avLst/>
            <a:gdLst/>
            <a:ahLst/>
            <a:cxnLst/>
            <a:rect l="l" t="t" r="r" b="b"/>
            <a:pathLst>
              <a:path w="3644" h="3911">
                <a:moveTo>
                  <a:pt x="2628" y="0"/>
                </a:moveTo>
                <a:lnTo>
                  <a:pt x="1574" y="0"/>
                </a:lnTo>
                <a:lnTo>
                  <a:pt x="571" y="330"/>
                </a:lnTo>
                <a:lnTo>
                  <a:pt x="0" y="1231"/>
                </a:lnTo>
                <a:lnTo>
                  <a:pt x="78" y="2692"/>
                </a:lnTo>
                <a:lnTo>
                  <a:pt x="177" y="3314"/>
                </a:lnTo>
                <a:lnTo>
                  <a:pt x="1168" y="3911"/>
                </a:lnTo>
                <a:lnTo>
                  <a:pt x="2933" y="3644"/>
                </a:lnTo>
                <a:lnTo>
                  <a:pt x="3644" y="2692"/>
                </a:lnTo>
                <a:lnTo>
                  <a:pt x="3530" y="774"/>
                </a:lnTo>
                <a:lnTo>
                  <a:pt x="262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4" name="object 3154"/>
          <p:cNvSpPr/>
          <p:nvPr/>
        </p:nvSpPr>
        <p:spPr>
          <a:xfrm>
            <a:off x="5939637" y="3449726"/>
            <a:ext cx="9486" cy="10274"/>
          </a:xfrm>
          <a:custGeom>
            <a:avLst/>
            <a:gdLst/>
            <a:ahLst/>
            <a:cxnLst/>
            <a:rect l="l" t="t" r="r" b="b"/>
            <a:pathLst>
              <a:path w="9486" h="10274">
                <a:moveTo>
                  <a:pt x="6426" y="0"/>
                </a:moveTo>
                <a:lnTo>
                  <a:pt x="4203" y="177"/>
                </a:lnTo>
                <a:lnTo>
                  <a:pt x="1587" y="774"/>
                </a:lnTo>
                <a:lnTo>
                  <a:pt x="0" y="3187"/>
                </a:lnTo>
                <a:lnTo>
                  <a:pt x="304" y="5854"/>
                </a:lnTo>
                <a:lnTo>
                  <a:pt x="431" y="8369"/>
                </a:lnTo>
                <a:lnTo>
                  <a:pt x="2781" y="10274"/>
                </a:lnTo>
                <a:lnTo>
                  <a:pt x="5270" y="9956"/>
                </a:lnTo>
                <a:lnTo>
                  <a:pt x="7556" y="9639"/>
                </a:lnTo>
                <a:lnTo>
                  <a:pt x="9486" y="7099"/>
                </a:lnTo>
                <a:lnTo>
                  <a:pt x="8902" y="4584"/>
                </a:lnTo>
                <a:lnTo>
                  <a:pt x="8724" y="1905"/>
                </a:lnTo>
                <a:lnTo>
                  <a:pt x="64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5" name="object 3155"/>
          <p:cNvSpPr/>
          <p:nvPr/>
        </p:nvSpPr>
        <p:spPr>
          <a:xfrm>
            <a:off x="5937465" y="3496831"/>
            <a:ext cx="14846" cy="16281"/>
          </a:xfrm>
          <a:prstGeom prst="rect">
            <a:avLst/>
          </a:prstGeom>
          <a:blipFill>
            <a:blip r:embed="rId2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6" name="object 3156"/>
          <p:cNvSpPr/>
          <p:nvPr/>
        </p:nvSpPr>
        <p:spPr>
          <a:xfrm>
            <a:off x="5880379" y="3631324"/>
            <a:ext cx="9791" cy="10591"/>
          </a:xfrm>
          <a:prstGeom prst="rect">
            <a:avLst/>
          </a:prstGeom>
          <a:blipFill>
            <a:blip r:embed="rId2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7" name="object 3157"/>
          <p:cNvSpPr/>
          <p:nvPr/>
        </p:nvSpPr>
        <p:spPr>
          <a:xfrm>
            <a:off x="5660364" y="3641915"/>
            <a:ext cx="12115" cy="12953"/>
          </a:xfrm>
          <a:prstGeom prst="rect">
            <a:avLst/>
          </a:prstGeom>
          <a:blipFill>
            <a:blip r:embed="rId2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8" name="object 3158"/>
          <p:cNvSpPr/>
          <p:nvPr/>
        </p:nvSpPr>
        <p:spPr>
          <a:xfrm>
            <a:off x="5498566" y="3611905"/>
            <a:ext cx="2476" cy="2819"/>
          </a:xfrm>
          <a:custGeom>
            <a:avLst/>
            <a:gdLst/>
            <a:ahLst/>
            <a:cxnLst/>
            <a:rect l="l" t="t" r="r" b="b"/>
            <a:pathLst>
              <a:path w="2476" h="2819">
                <a:moveTo>
                  <a:pt x="1765" y="0"/>
                </a:moveTo>
                <a:lnTo>
                  <a:pt x="1041" y="139"/>
                </a:lnTo>
                <a:lnTo>
                  <a:pt x="457" y="139"/>
                </a:lnTo>
                <a:lnTo>
                  <a:pt x="0" y="774"/>
                </a:lnTo>
                <a:lnTo>
                  <a:pt x="0" y="2184"/>
                </a:lnTo>
                <a:lnTo>
                  <a:pt x="774" y="2819"/>
                </a:lnTo>
                <a:lnTo>
                  <a:pt x="1460" y="2679"/>
                </a:lnTo>
                <a:lnTo>
                  <a:pt x="2057" y="2501"/>
                </a:lnTo>
                <a:lnTo>
                  <a:pt x="2476" y="1866"/>
                </a:lnTo>
                <a:lnTo>
                  <a:pt x="2476" y="317"/>
                </a:lnTo>
                <a:lnTo>
                  <a:pt x="17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9" name="object 3159"/>
          <p:cNvSpPr/>
          <p:nvPr/>
        </p:nvSpPr>
        <p:spPr>
          <a:xfrm>
            <a:off x="5265877" y="3593224"/>
            <a:ext cx="10083" cy="10769"/>
          </a:xfrm>
          <a:prstGeom prst="rect">
            <a:avLst/>
          </a:prstGeom>
          <a:blipFill>
            <a:blip r:embed="rId2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0" name="object 3160"/>
          <p:cNvSpPr/>
          <p:nvPr/>
        </p:nvSpPr>
        <p:spPr>
          <a:xfrm>
            <a:off x="5260175" y="3671646"/>
            <a:ext cx="8178" cy="9004"/>
          </a:xfrm>
          <a:custGeom>
            <a:avLst/>
            <a:gdLst/>
            <a:ahLst/>
            <a:cxnLst/>
            <a:rect l="l" t="t" r="r" b="b"/>
            <a:pathLst>
              <a:path w="8178" h="9004">
                <a:moveTo>
                  <a:pt x="5702" y="0"/>
                </a:moveTo>
                <a:lnTo>
                  <a:pt x="1473" y="596"/>
                </a:lnTo>
                <a:lnTo>
                  <a:pt x="0" y="2692"/>
                </a:lnTo>
                <a:lnTo>
                  <a:pt x="279" y="5054"/>
                </a:lnTo>
                <a:lnTo>
                  <a:pt x="457" y="7416"/>
                </a:lnTo>
                <a:lnTo>
                  <a:pt x="2336" y="9004"/>
                </a:lnTo>
                <a:lnTo>
                  <a:pt x="4660" y="8686"/>
                </a:lnTo>
                <a:lnTo>
                  <a:pt x="6705" y="8508"/>
                </a:lnTo>
                <a:lnTo>
                  <a:pt x="8178" y="6146"/>
                </a:lnTo>
                <a:lnTo>
                  <a:pt x="8000" y="3911"/>
                </a:lnTo>
                <a:lnTo>
                  <a:pt x="7759" y="1727"/>
                </a:lnTo>
                <a:lnTo>
                  <a:pt x="57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1" name="object 3161"/>
          <p:cNvSpPr/>
          <p:nvPr/>
        </p:nvSpPr>
        <p:spPr>
          <a:xfrm>
            <a:off x="5172075" y="3680155"/>
            <a:ext cx="4203" cy="4584"/>
          </a:xfrm>
          <a:custGeom>
            <a:avLst/>
            <a:gdLst/>
            <a:ahLst/>
            <a:cxnLst/>
            <a:rect l="l" t="t" r="r" b="b"/>
            <a:pathLst>
              <a:path w="4203" h="4584">
                <a:moveTo>
                  <a:pt x="2895" y="0"/>
                </a:moveTo>
                <a:lnTo>
                  <a:pt x="1892" y="177"/>
                </a:lnTo>
                <a:lnTo>
                  <a:pt x="711" y="317"/>
                </a:lnTo>
                <a:lnTo>
                  <a:pt x="0" y="1447"/>
                </a:lnTo>
                <a:lnTo>
                  <a:pt x="114" y="3949"/>
                </a:lnTo>
                <a:lnTo>
                  <a:pt x="1181" y="4584"/>
                </a:lnTo>
                <a:lnTo>
                  <a:pt x="2324" y="4584"/>
                </a:lnTo>
                <a:lnTo>
                  <a:pt x="3657" y="4457"/>
                </a:lnTo>
                <a:lnTo>
                  <a:pt x="4203" y="3314"/>
                </a:lnTo>
                <a:lnTo>
                  <a:pt x="4203" y="2044"/>
                </a:lnTo>
                <a:lnTo>
                  <a:pt x="3949" y="952"/>
                </a:lnTo>
                <a:lnTo>
                  <a:pt x="289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2" name="object 3162"/>
          <p:cNvSpPr/>
          <p:nvPr/>
        </p:nvSpPr>
        <p:spPr>
          <a:xfrm>
            <a:off x="5155577" y="3556076"/>
            <a:ext cx="12547" cy="13449"/>
          </a:xfrm>
          <a:prstGeom prst="rect">
            <a:avLst/>
          </a:prstGeom>
          <a:blipFill>
            <a:blip r:embed="rId2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3" name="object 3163"/>
          <p:cNvSpPr/>
          <p:nvPr/>
        </p:nvSpPr>
        <p:spPr>
          <a:xfrm>
            <a:off x="5169433" y="3447808"/>
            <a:ext cx="3644" cy="4140"/>
          </a:xfrm>
          <a:custGeom>
            <a:avLst/>
            <a:gdLst/>
            <a:ahLst/>
            <a:cxnLst/>
            <a:rect l="l" t="t" r="r" b="b"/>
            <a:pathLst>
              <a:path w="3644" h="4140">
                <a:moveTo>
                  <a:pt x="2641" y="0"/>
                </a:moveTo>
                <a:lnTo>
                  <a:pt x="1587" y="0"/>
                </a:lnTo>
                <a:lnTo>
                  <a:pt x="698" y="507"/>
                </a:lnTo>
                <a:lnTo>
                  <a:pt x="0" y="1282"/>
                </a:lnTo>
                <a:lnTo>
                  <a:pt x="97" y="1917"/>
                </a:lnTo>
                <a:lnTo>
                  <a:pt x="165" y="3505"/>
                </a:lnTo>
                <a:lnTo>
                  <a:pt x="1181" y="4140"/>
                </a:lnTo>
                <a:lnTo>
                  <a:pt x="2057" y="3822"/>
                </a:lnTo>
                <a:lnTo>
                  <a:pt x="2921" y="3644"/>
                </a:lnTo>
                <a:lnTo>
                  <a:pt x="3517" y="3009"/>
                </a:lnTo>
                <a:lnTo>
                  <a:pt x="3644" y="1917"/>
                </a:lnTo>
                <a:lnTo>
                  <a:pt x="3352" y="825"/>
                </a:lnTo>
                <a:lnTo>
                  <a:pt x="26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4" name="object 3164"/>
          <p:cNvSpPr/>
          <p:nvPr/>
        </p:nvSpPr>
        <p:spPr>
          <a:xfrm>
            <a:off x="5232755" y="3453676"/>
            <a:ext cx="4368" cy="4914"/>
          </a:xfrm>
          <a:custGeom>
            <a:avLst/>
            <a:gdLst/>
            <a:ahLst/>
            <a:cxnLst/>
            <a:rect l="l" t="t" r="r" b="b"/>
            <a:pathLst>
              <a:path w="4368" h="4914">
                <a:moveTo>
                  <a:pt x="3073" y="0"/>
                </a:moveTo>
                <a:lnTo>
                  <a:pt x="1892" y="139"/>
                </a:lnTo>
                <a:lnTo>
                  <a:pt x="723" y="139"/>
                </a:lnTo>
                <a:lnTo>
                  <a:pt x="0" y="1409"/>
                </a:lnTo>
                <a:lnTo>
                  <a:pt x="56" y="3314"/>
                </a:lnTo>
                <a:lnTo>
                  <a:pt x="139" y="3962"/>
                </a:lnTo>
                <a:lnTo>
                  <a:pt x="1308" y="4914"/>
                </a:lnTo>
                <a:lnTo>
                  <a:pt x="3657" y="4584"/>
                </a:lnTo>
                <a:lnTo>
                  <a:pt x="4368" y="3314"/>
                </a:lnTo>
                <a:lnTo>
                  <a:pt x="4254" y="952"/>
                </a:lnTo>
                <a:lnTo>
                  <a:pt x="3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5" name="object 3165"/>
          <p:cNvSpPr/>
          <p:nvPr/>
        </p:nvSpPr>
        <p:spPr>
          <a:xfrm>
            <a:off x="5456428" y="3499370"/>
            <a:ext cx="8597" cy="9461"/>
          </a:xfrm>
          <a:custGeom>
            <a:avLst/>
            <a:gdLst/>
            <a:ahLst/>
            <a:cxnLst/>
            <a:rect l="l" t="t" r="r" b="b"/>
            <a:pathLst>
              <a:path w="8597" h="9461">
                <a:moveTo>
                  <a:pt x="5956" y="0"/>
                </a:moveTo>
                <a:lnTo>
                  <a:pt x="3644" y="330"/>
                </a:lnTo>
                <a:lnTo>
                  <a:pt x="1587" y="596"/>
                </a:lnTo>
                <a:lnTo>
                  <a:pt x="0" y="3009"/>
                </a:lnTo>
                <a:lnTo>
                  <a:pt x="292" y="5372"/>
                </a:lnTo>
                <a:lnTo>
                  <a:pt x="711" y="7734"/>
                </a:lnTo>
                <a:lnTo>
                  <a:pt x="2603" y="9461"/>
                </a:lnTo>
                <a:lnTo>
                  <a:pt x="4787" y="9004"/>
                </a:lnTo>
                <a:lnTo>
                  <a:pt x="7137" y="8826"/>
                </a:lnTo>
                <a:lnTo>
                  <a:pt x="8597" y="6642"/>
                </a:lnTo>
                <a:lnTo>
                  <a:pt x="8445" y="4229"/>
                </a:lnTo>
                <a:lnTo>
                  <a:pt x="8013" y="1727"/>
                </a:lnTo>
                <a:lnTo>
                  <a:pt x="59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6" name="object 3166"/>
          <p:cNvSpPr/>
          <p:nvPr/>
        </p:nvSpPr>
        <p:spPr>
          <a:xfrm>
            <a:off x="5507050" y="3371342"/>
            <a:ext cx="10490" cy="11366"/>
          </a:xfrm>
          <a:prstGeom prst="rect">
            <a:avLst/>
          </a:prstGeom>
          <a:blipFill>
            <a:blip r:embed="rId2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7" name="object 3167"/>
          <p:cNvSpPr/>
          <p:nvPr/>
        </p:nvSpPr>
        <p:spPr>
          <a:xfrm>
            <a:off x="5533440" y="3605593"/>
            <a:ext cx="12979" cy="14363"/>
          </a:xfrm>
          <a:prstGeom prst="rect">
            <a:avLst/>
          </a:prstGeom>
          <a:blipFill>
            <a:blip r:embed="rId2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8" name="object 3168"/>
          <p:cNvSpPr/>
          <p:nvPr/>
        </p:nvSpPr>
        <p:spPr>
          <a:xfrm>
            <a:off x="5524563" y="3605263"/>
            <a:ext cx="13119" cy="14058"/>
          </a:xfrm>
          <a:prstGeom prst="rect">
            <a:avLst/>
          </a:prstGeom>
          <a:blipFill>
            <a:blip r:embed="rId2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9" name="object 3169"/>
          <p:cNvSpPr/>
          <p:nvPr/>
        </p:nvSpPr>
        <p:spPr>
          <a:xfrm>
            <a:off x="5564670" y="3624047"/>
            <a:ext cx="10502" cy="11544"/>
          </a:xfrm>
          <a:prstGeom prst="rect">
            <a:avLst/>
          </a:prstGeom>
          <a:blipFill>
            <a:blip r:embed="rId2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0" name="object 3170"/>
          <p:cNvSpPr/>
          <p:nvPr/>
        </p:nvSpPr>
        <p:spPr>
          <a:xfrm>
            <a:off x="5736539" y="3580257"/>
            <a:ext cx="5079" cy="5689"/>
          </a:xfrm>
          <a:custGeom>
            <a:avLst/>
            <a:gdLst/>
            <a:ahLst/>
            <a:cxnLst/>
            <a:rect l="l" t="t" r="r" b="b"/>
            <a:pathLst>
              <a:path w="5079" h="5689">
                <a:moveTo>
                  <a:pt x="3492" y="0"/>
                </a:moveTo>
                <a:lnTo>
                  <a:pt x="2184" y="317"/>
                </a:lnTo>
                <a:lnTo>
                  <a:pt x="1015" y="317"/>
                </a:lnTo>
                <a:lnTo>
                  <a:pt x="0" y="1587"/>
                </a:lnTo>
                <a:lnTo>
                  <a:pt x="126" y="3187"/>
                </a:lnTo>
                <a:lnTo>
                  <a:pt x="304" y="4597"/>
                </a:lnTo>
                <a:lnTo>
                  <a:pt x="1587" y="5689"/>
                </a:lnTo>
                <a:lnTo>
                  <a:pt x="3073" y="5410"/>
                </a:lnTo>
                <a:lnTo>
                  <a:pt x="4368" y="5410"/>
                </a:lnTo>
                <a:lnTo>
                  <a:pt x="5079" y="3949"/>
                </a:lnTo>
                <a:lnTo>
                  <a:pt x="4965" y="1143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1" name="object 3171"/>
          <p:cNvSpPr/>
          <p:nvPr/>
        </p:nvSpPr>
        <p:spPr>
          <a:xfrm>
            <a:off x="5690996" y="3449409"/>
            <a:ext cx="6134" cy="6629"/>
          </a:xfrm>
          <a:custGeom>
            <a:avLst/>
            <a:gdLst/>
            <a:ahLst/>
            <a:cxnLst/>
            <a:rect l="l" t="t" r="r" b="b"/>
            <a:pathLst>
              <a:path w="6134" h="6629">
                <a:moveTo>
                  <a:pt x="4241" y="0"/>
                </a:moveTo>
                <a:lnTo>
                  <a:pt x="2781" y="177"/>
                </a:lnTo>
                <a:lnTo>
                  <a:pt x="1358" y="495"/>
                </a:lnTo>
                <a:lnTo>
                  <a:pt x="0" y="1904"/>
                </a:lnTo>
                <a:lnTo>
                  <a:pt x="304" y="3810"/>
                </a:lnTo>
                <a:lnTo>
                  <a:pt x="469" y="5537"/>
                </a:lnTo>
                <a:lnTo>
                  <a:pt x="1955" y="6629"/>
                </a:lnTo>
                <a:lnTo>
                  <a:pt x="3530" y="6489"/>
                </a:lnTo>
                <a:lnTo>
                  <a:pt x="4965" y="6172"/>
                </a:lnTo>
                <a:lnTo>
                  <a:pt x="6134" y="4584"/>
                </a:lnTo>
                <a:lnTo>
                  <a:pt x="6007" y="2857"/>
                </a:lnTo>
                <a:lnTo>
                  <a:pt x="5727" y="109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2" name="object 3172"/>
          <p:cNvSpPr/>
          <p:nvPr/>
        </p:nvSpPr>
        <p:spPr>
          <a:xfrm>
            <a:off x="5677446" y="3409886"/>
            <a:ext cx="2654" cy="3009"/>
          </a:xfrm>
          <a:custGeom>
            <a:avLst/>
            <a:gdLst/>
            <a:ahLst/>
            <a:cxnLst/>
            <a:rect l="l" t="t" r="r" b="b"/>
            <a:pathLst>
              <a:path w="2654" h="3009">
                <a:moveTo>
                  <a:pt x="1879" y="0"/>
                </a:moveTo>
                <a:lnTo>
                  <a:pt x="596" y="317"/>
                </a:lnTo>
                <a:lnTo>
                  <a:pt x="0" y="1104"/>
                </a:lnTo>
                <a:lnTo>
                  <a:pt x="126" y="2552"/>
                </a:lnTo>
                <a:lnTo>
                  <a:pt x="876" y="3009"/>
                </a:lnTo>
                <a:lnTo>
                  <a:pt x="1600" y="2870"/>
                </a:lnTo>
                <a:lnTo>
                  <a:pt x="2184" y="2870"/>
                </a:lnTo>
                <a:lnTo>
                  <a:pt x="2654" y="2374"/>
                </a:lnTo>
                <a:lnTo>
                  <a:pt x="2581" y="1104"/>
                </a:lnTo>
                <a:lnTo>
                  <a:pt x="2476" y="647"/>
                </a:lnTo>
                <a:lnTo>
                  <a:pt x="18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3" name="object 3173"/>
          <p:cNvSpPr/>
          <p:nvPr/>
        </p:nvSpPr>
        <p:spPr>
          <a:xfrm>
            <a:off x="5765711" y="3523196"/>
            <a:ext cx="3073" cy="3187"/>
          </a:xfrm>
          <a:custGeom>
            <a:avLst/>
            <a:gdLst/>
            <a:ahLst/>
            <a:cxnLst/>
            <a:rect l="l" t="t" r="r" b="b"/>
            <a:pathLst>
              <a:path w="3073" h="3187">
                <a:moveTo>
                  <a:pt x="596" y="0"/>
                </a:moveTo>
                <a:lnTo>
                  <a:pt x="0" y="825"/>
                </a:lnTo>
                <a:lnTo>
                  <a:pt x="177" y="1600"/>
                </a:lnTo>
                <a:lnTo>
                  <a:pt x="304" y="2552"/>
                </a:lnTo>
                <a:lnTo>
                  <a:pt x="1015" y="3187"/>
                </a:lnTo>
                <a:lnTo>
                  <a:pt x="1587" y="3009"/>
                </a:lnTo>
                <a:lnTo>
                  <a:pt x="2476" y="2870"/>
                </a:lnTo>
                <a:lnTo>
                  <a:pt x="3073" y="2235"/>
                </a:lnTo>
                <a:lnTo>
                  <a:pt x="2870" y="1600"/>
                </a:lnTo>
                <a:lnTo>
                  <a:pt x="2768" y="495"/>
                </a:lnTo>
                <a:lnTo>
                  <a:pt x="2312" y="177"/>
                </a:lnTo>
                <a:lnTo>
                  <a:pt x="1295" y="177"/>
                </a:lnTo>
                <a:lnTo>
                  <a:pt x="596" y="0"/>
                </a:lnTo>
              </a:path>
              <a:path w="3073" h="3187">
                <a:moveTo>
                  <a:pt x="1295" y="177"/>
                </a:moveTo>
                <a:lnTo>
                  <a:pt x="2312" y="177"/>
                </a:lnTo>
              </a:path>
              <a:path w="3073" h="3187">
                <a:moveTo>
                  <a:pt x="2312" y="177"/>
                </a:moveTo>
                <a:lnTo>
                  <a:pt x="1295" y="177"/>
                </a:lnTo>
              </a:path>
              <a:path w="3073" h="3187">
                <a:moveTo>
                  <a:pt x="2057" y="0"/>
                </a:moveTo>
                <a:lnTo>
                  <a:pt x="1295" y="177"/>
                </a:lnTo>
                <a:lnTo>
                  <a:pt x="2312" y="177"/>
                </a:lnTo>
                <a:lnTo>
                  <a:pt x="20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4" name="object 3174"/>
          <p:cNvSpPr/>
          <p:nvPr/>
        </p:nvSpPr>
        <p:spPr>
          <a:xfrm>
            <a:off x="5807138" y="3568573"/>
            <a:ext cx="4406" cy="4597"/>
          </a:xfrm>
          <a:custGeom>
            <a:avLst/>
            <a:gdLst/>
            <a:ahLst/>
            <a:cxnLst/>
            <a:rect l="l" t="t" r="r" b="b"/>
            <a:pathLst>
              <a:path w="4406" h="4597">
                <a:moveTo>
                  <a:pt x="3073" y="0"/>
                </a:moveTo>
                <a:lnTo>
                  <a:pt x="1892" y="0"/>
                </a:lnTo>
                <a:lnTo>
                  <a:pt x="762" y="190"/>
                </a:lnTo>
                <a:lnTo>
                  <a:pt x="0" y="1282"/>
                </a:lnTo>
                <a:lnTo>
                  <a:pt x="0" y="2552"/>
                </a:lnTo>
                <a:lnTo>
                  <a:pt x="279" y="3822"/>
                </a:lnTo>
                <a:lnTo>
                  <a:pt x="1333" y="4597"/>
                </a:lnTo>
                <a:lnTo>
                  <a:pt x="2476" y="4597"/>
                </a:lnTo>
                <a:lnTo>
                  <a:pt x="3517" y="4419"/>
                </a:lnTo>
                <a:lnTo>
                  <a:pt x="4406" y="3314"/>
                </a:lnTo>
                <a:lnTo>
                  <a:pt x="4319" y="1282"/>
                </a:lnTo>
                <a:lnTo>
                  <a:pt x="4229" y="635"/>
                </a:lnTo>
                <a:lnTo>
                  <a:pt x="3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5" name="object 3175"/>
          <p:cNvSpPr/>
          <p:nvPr/>
        </p:nvSpPr>
        <p:spPr>
          <a:xfrm>
            <a:off x="5835612" y="3578212"/>
            <a:ext cx="9778" cy="10769"/>
          </a:xfrm>
          <a:prstGeom prst="rect">
            <a:avLst/>
          </a:prstGeom>
          <a:blipFill>
            <a:blip r:embed="rId2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6" name="object 3176"/>
          <p:cNvSpPr/>
          <p:nvPr/>
        </p:nvSpPr>
        <p:spPr>
          <a:xfrm>
            <a:off x="5948362" y="3611093"/>
            <a:ext cx="8775" cy="9499"/>
          </a:xfrm>
          <a:custGeom>
            <a:avLst/>
            <a:gdLst/>
            <a:ahLst/>
            <a:cxnLst/>
            <a:rect l="l" t="t" r="r" b="b"/>
            <a:pathLst>
              <a:path w="8775" h="9499">
                <a:moveTo>
                  <a:pt x="6134" y="0"/>
                </a:moveTo>
                <a:lnTo>
                  <a:pt x="3949" y="177"/>
                </a:lnTo>
                <a:lnTo>
                  <a:pt x="1473" y="635"/>
                </a:lnTo>
                <a:lnTo>
                  <a:pt x="0" y="2997"/>
                </a:lnTo>
                <a:lnTo>
                  <a:pt x="177" y="5219"/>
                </a:lnTo>
                <a:lnTo>
                  <a:pt x="482" y="7772"/>
                </a:lnTo>
                <a:lnTo>
                  <a:pt x="2654" y="9499"/>
                </a:lnTo>
                <a:lnTo>
                  <a:pt x="7023" y="8864"/>
                </a:lnTo>
                <a:lnTo>
                  <a:pt x="8775" y="6629"/>
                </a:lnTo>
                <a:lnTo>
                  <a:pt x="8483" y="4267"/>
                </a:lnTo>
                <a:lnTo>
                  <a:pt x="8039" y="1905"/>
                </a:lnTo>
                <a:lnTo>
                  <a:pt x="613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7" name="object 3177"/>
          <p:cNvSpPr/>
          <p:nvPr/>
        </p:nvSpPr>
        <p:spPr>
          <a:xfrm>
            <a:off x="6038684" y="3574580"/>
            <a:ext cx="7886" cy="8547"/>
          </a:xfrm>
          <a:custGeom>
            <a:avLst/>
            <a:gdLst/>
            <a:ahLst/>
            <a:cxnLst/>
            <a:rect l="l" t="t" r="r" b="b"/>
            <a:pathLst>
              <a:path w="7886" h="8547">
                <a:moveTo>
                  <a:pt x="5562" y="0"/>
                </a:moveTo>
                <a:lnTo>
                  <a:pt x="3505" y="317"/>
                </a:lnTo>
                <a:lnTo>
                  <a:pt x="1473" y="317"/>
                </a:lnTo>
                <a:lnTo>
                  <a:pt x="0" y="2539"/>
                </a:lnTo>
                <a:lnTo>
                  <a:pt x="431" y="4724"/>
                </a:lnTo>
                <a:lnTo>
                  <a:pt x="596" y="6946"/>
                </a:lnTo>
                <a:lnTo>
                  <a:pt x="2489" y="8547"/>
                </a:lnTo>
                <a:lnTo>
                  <a:pt x="4546" y="8229"/>
                </a:lnTo>
                <a:lnTo>
                  <a:pt x="6553" y="8039"/>
                </a:lnTo>
                <a:lnTo>
                  <a:pt x="7886" y="5994"/>
                </a:lnTo>
                <a:lnTo>
                  <a:pt x="7734" y="3949"/>
                </a:lnTo>
                <a:lnTo>
                  <a:pt x="7442" y="1409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8" name="object 3178"/>
          <p:cNvSpPr/>
          <p:nvPr/>
        </p:nvSpPr>
        <p:spPr>
          <a:xfrm>
            <a:off x="6091199" y="3472815"/>
            <a:ext cx="12433" cy="13601"/>
          </a:xfrm>
          <a:prstGeom prst="rect">
            <a:avLst/>
          </a:prstGeom>
          <a:blipFill>
            <a:blip r:embed="rId2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9" name="object 3179"/>
          <p:cNvSpPr/>
          <p:nvPr/>
        </p:nvSpPr>
        <p:spPr>
          <a:xfrm>
            <a:off x="6005576" y="3322815"/>
            <a:ext cx="16332" cy="17564"/>
          </a:xfrm>
          <a:prstGeom prst="rect">
            <a:avLst/>
          </a:prstGeom>
          <a:blipFill>
            <a:blip r:embed="rId2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0" name="object 3180"/>
          <p:cNvSpPr/>
          <p:nvPr/>
        </p:nvSpPr>
        <p:spPr>
          <a:xfrm>
            <a:off x="6101143" y="3301454"/>
            <a:ext cx="11506" cy="12509"/>
          </a:xfrm>
          <a:prstGeom prst="rect">
            <a:avLst/>
          </a:prstGeom>
          <a:blipFill>
            <a:blip r:embed="rId2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1" name="object 3181"/>
          <p:cNvSpPr/>
          <p:nvPr/>
        </p:nvSpPr>
        <p:spPr>
          <a:xfrm>
            <a:off x="6138202" y="3387293"/>
            <a:ext cx="9918" cy="10604"/>
          </a:xfrm>
          <a:custGeom>
            <a:avLst/>
            <a:gdLst/>
            <a:ahLst/>
            <a:cxnLst/>
            <a:rect l="l" t="t" r="r" b="b"/>
            <a:pathLst>
              <a:path w="9918" h="10604">
                <a:moveTo>
                  <a:pt x="6845" y="0"/>
                </a:moveTo>
                <a:lnTo>
                  <a:pt x="4368" y="457"/>
                </a:lnTo>
                <a:lnTo>
                  <a:pt x="1892" y="774"/>
                </a:lnTo>
                <a:lnTo>
                  <a:pt x="0" y="3314"/>
                </a:lnTo>
                <a:lnTo>
                  <a:pt x="317" y="6007"/>
                </a:lnTo>
                <a:lnTo>
                  <a:pt x="723" y="8864"/>
                </a:lnTo>
                <a:lnTo>
                  <a:pt x="3073" y="10604"/>
                </a:lnTo>
                <a:lnTo>
                  <a:pt x="8039" y="9956"/>
                </a:lnTo>
                <a:lnTo>
                  <a:pt x="9918" y="7416"/>
                </a:lnTo>
                <a:lnTo>
                  <a:pt x="9613" y="4724"/>
                </a:lnTo>
                <a:lnTo>
                  <a:pt x="9029" y="2044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2" name="object 3182"/>
          <p:cNvSpPr/>
          <p:nvPr/>
        </p:nvSpPr>
        <p:spPr>
          <a:xfrm>
            <a:off x="6176781" y="3556889"/>
            <a:ext cx="3267" cy="3771"/>
          </a:xfrm>
          <a:custGeom>
            <a:avLst/>
            <a:gdLst/>
            <a:ahLst/>
            <a:cxnLst/>
            <a:rect l="l" t="t" r="r" b="b"/>
            <a:pathLst>
              <a:path w="3267" h="3771">
                <a:moveTo>
                  <a:pt x="2251" y="0"/>
                </a:moveTo>
                <a:lnTo>
                  <a:pt x="1387" y="317"/>
                </a:lnTo>
                <a:lnTo>
                  <a:pt x="371" y="457"/>
                </a:lnTo>
                <a:lnTo>
                  <a:pt x="93" y="952"/>
                </a:lnTo>
                <a:lnTo>
                  <a:pt x="0" y="1727"/>
                </a:lnTo>
                <a:lnTo>
                  <a:pt x="92" y="2222"/>
                </a:lnTo>
                <a:lnTo>
                  <a:pt x="194" y="3136"/>
                </a:lnTo>
                <a:lnTo>
                  <a:pt x="790" y="3771"/>
                </a:lnTo>
                <a:lnTo>
                  <a:pt x="1857" y="3644"/>
                </a:lnTo>
                <a:lnTo>
                  <a:pt x="2568" y="3467"/>
                </a:lnTo>
                <a:lnTo>
                  <a:pt x="3267" y="2679"/>
                </a:lnTo>
                <a:lnTo>
                  <a:pt x="3140" y="1727"/>
                </a:lnTo>
                <a:lnTo>
                  <a:pt x="3000" y="952"/>
                </a:lnTo>
                <a:lnTo>
                  <a:pt x="22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3" name="object 3183"/>
          <p:cNvSpPr/>
          <p:nvPr/>
        </p:nvSpPr>
        <p:spPr>
          <a:xfrm>
            <a:off x="6187935" y="3571126"/>
            <a:ext cx="13576" cy="14998"/>
          </a:xfrm>
          <a:prstGeom prst="rect">
            <a:avLst/>
          </a:prstGeom>
          <a:blipFill>
            <a:blip r:embed="rId2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4" name="object 3184"/>
          <p:cNvSpPr/>
          <p:nvPr/>
        </p:nvSpPr>
        <p:spPr>
          <a:xfrm>
            <a:off x="6230963" y="3677475"/>
            <a:ext cx="7480" cy="7899"/>
          </a:xfrm>
          <a:custGeom>
            <a:avLst/>
            <a:gdLst/>
            <a:ahLst/>
            <a:cxnLst/>
            <a:rect l="l" t="t" r="r" b="b"/>
            <a:pathLst>
              <a:path w="7480" h="7899">
                <a:moveTo>
                  <a:pt x="5283" y="0"/>
                </a:moveTo>
                <a:lnTo>
                  <a:pt x="3378" y="177"/>
                </a:lnTo>
                <a:lnTo>
                  <a:pt x="1473" y="317"/>
                </a:lnTo>
                <a:lnTo>
                  <a:pt x="0" y="2362"/>
                </a:lnTo>
                <a:lnTo>
                  <a:pt x="596" y="6311"/>
                </a:lnTo>
                <a:lnTo>
                  <a:pt x="2349" y="7899"/>
                </a:lnTo>
                <a:lnTo>
                  <a:pt x="4241" y="7581"/>
                </a:lnTo>
                <a:lnTo>
                  <a:pt x="6134" y="7454"/>
                </a:lnTo>
                <a:lnTo>
                  <a:pt x="7480" y="5359"/>
                </a:lnTo>
                <a:lnTo>
                  <a:pt x="6896" y="1269"/>
                </a:lnTo>
                <a:lnTo>
                  <a:pt x="52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5" name="object 3185"/>
          <p:cNvSpPr/>
          <p:nvPr/>
        </p:nvSpPr>
        <p:spPr>
          <a:xfrm>
            <a:off x="6020028" y="3601631"/>
            <a:ext cx="10071" cy="11049"/>
          </a:xfrm>
          <a:custGeom>
            <a:avLst/>
            <a:gdLst/>
            <a:ahLst/>
            <a:cxnLst/>
            <a:rect l="l" t="t" r="r" b="b"/>
            <a:pathLst>
              <a:path w="10071" h="11049">
                <a:moveTo>
                  <a:pt x="7137" y="0"/>
                </a:moveTo>
                <a:lnTo>
                  <a:pt x="4521" y="635"/>
                </a:lnTo>
                <a:lnTo>
                  <a:pt x="1879" y="901"/>
                </a:lnTo>
                <a:lnTo>
                  <a:pt x="0" y="3454"/>
                </a:lnTo>
                <a:lnTo>
                  <a:pt x="279" y="6134"/>
                </a:lnTo>
                <a:lnTo>
                  <a:pt x="711" y="9004"/>
                </a:lnTo>
                <a:lnTo>
                  <a:pt x="3048" y="11049"/>
                </a:lnTo>
                <a:lnTo>
                  <a:pt x="5702" y="10731"/>
                </a:lnTo>
                <a:lnTo>
                  <a:pt x="8293" y="10274"/>
                </a:lnTo>
                <a:lnTo>
                  <a:pt x="10071" y="7734"/>
                </a:lnTo>
                <a:lnTo>
                  <a:pt x="9601" y="4864"/>
                </a:lnTo>
                <a:lnTo>
                  <a:pt x="9309" y="2171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6" name="object 3186"/>
          <p:cNvSpPr/>
          <p:nvPr/>
        </p:nvSpPr>
        <p:spPr>
          <a:xfrm>
            <a:off x="5912193" y="3522878"/>
            <a:ext cx="3644" cy="4140"/>
          </a:xfrm>
          <a:custGeom>
            <a:avLst/>
            <a:gdLst/>
            <a:ahLst/>
            <a:cxnLst/>
            <a:rect l="l" t="t" r="r" b="b"/>
            <a:pathLst>
              <a:path w="3644" h="4140">
                <a:moveTo>
                  <a:pt x="2641" y="0"/>
                </a:moveTo>
                <a:lnTo>
                  <a:pt x="1587" y="317"/>
                </a:lnTo>
                <a:lnTo>
                  <a:pt x="584" y="495"/>
                </a:lnTo>
                <a:lnTo>
                  <a:pt x="0" y="1460"/>
                </a:lnTo>
                <a:lnTo>
                  <a:pt x="165" y="2412"/>
                </a:lnTo>
                <a:lnTo>
                  <a:pt x="457" y="3505"/>
                </a:lnTo>
                <a:lnTo>
                  <a:pt x="990" y="4140"/>
                </a:lnTo>
                <a:lnTo>
                  <a:pt x="2044" y="3962"/>
                </a:lnTo>
                <a:lnTo>
                  <a:pt x="3060" y="3822"/>
                </a:lnTo>
                <a:lnTo>
                  <a:pt x="3644" y="3047"/>
                </a:lnTo>
                <a:lnTo>
                  <a:pt x="3543" y="1917"/>
                </a:lnTo>
                <a:lnTo>
                  <a:pt x="3365" y="812"/>
                </a:lnTo>
                <a:lnTo>
                  <a:pt x="26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7" name="object 3187"/>
          <p:cNvSpPr/>
          <p:nvPr/>
        </p:nvSpPr>
        <p:spPr>
          <a:xfrm>
            <a:off x="5820143" y="3407841"/>
            <a:ext cx="3492" cy="3784"/>
          </a:xfrm>
          <a:custGeom>
            <a:avLst/>
            <a:gdLst/>
            <a:ahLst/>
            <a:cxnLst/>
            <a:rect l="l" t="t" r="r" b="b"/>
            <a:pathLst>
              <a:path w="3492" h="3784">
                <a:moveTo>
                  <a:pt x="2324" y="0"/>
                </a:moveTo>
                <a:lnTo>
                  <a:pt x="1435" y="0"/>
                </a:lnTo>
                <a:lnTo>
                  <a:pt x="596" y="139"/>
                </a:lnTo>
                <a:lnTo>
                  <a:pt x="0" y="1104"/>
                </a:lnTo>
                <a:lnTo>
                  <a:pt x="126" y="3009"/>
                </a:lnTo>
                <a:lnTo>
                  <a:pt x="901" y="3784"/>
                </a:lnTo>
                <a:lnTo>
                  <a:pt x="1904" y="3467"/>
                </a:lnTo>
                <a:lnTo>
                  <a:pt x="2781" y="3314"/>
                </a:lnTo>
                <a:lnTo>
                  <a:pt x="3492" y="2501"/>
                </a:lnTo>
                <a:lnTo>
                  <a:pt x="3378" y="1600"/>
                </a:lnTo>
                <a:lnTo>
                  <a:pt x="3200" y="635"/>
                </a:lnTo>
                <a:lnTo>
                  <a:pt x="23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8" name="object 3188"/>
          <p:cNvSpPr/>
          <p:nvPr/>
        </p:nvSpPr>
        <p:spPr>
          <a:xfrm>
            <a:off x="5810377" y="3341599"/>
            <a:ext cx="8013" cy="8737"/>
          </a:xfrm>
          <a:custGeom>
            <a:avLst/>
            <a:gdLst/>
            <a:ahLst/>
            <a:cxnLst/>
            <a:rect l="l" t="t" r="r" b="b"/>
            <a:pathLst>
              <a:path w="8013" h="8737">
                <a:moveTo>
                  <a:pt x="5664" y="0"/>
                </a:moveTo>
                <a:lnTo>
                  <a:pt x="3467" y="190"/>
                </a:lnTo>
                <a:lnTo>
                  <a:pt x="1422" y="634"/>
                </a:lnTo>
                <a:lnTo>
                  <a:pt x="0" y="2552"/>
                </a:lnTo>
                <a:lnTo>
                  <a:pt x="584" y="7277"/>
                </a:lnTo>
                <a:lnTo>
                  <a:pt x="2298" y="8737"/>
                </a:lnTo>
                <a:lnTo>
                  <a:pt x="4521" y="8547"/>
                </a:lnTo>
                <a:lnTo>
                  <a:pt x="6540" y="8420"/>
                </a:lnTo>
                <a:lnTo>
                  <a:pt x="8013" y="6184"/>
                </a:lnTo>
                <a:lnTo>
                  <a:pt x="7708" y="3822"/>
                </a:lnTo>
                <a:lnTo>
                  <a:pt x="7556" y="1587"/>
                </a:lnTo>
                <a:lnTo>
                  <a:pt x="56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9" name="object 3189"/>
          <p:cNvSpPr/>
          <p:nvPr/>
        </p:nvSpPr>
        <p:spPr>
          <a:xfrm>
            <a:off x="5649150" y="3302597"/>
            <a:ext cx="14566" cy="15951"/>
          </a:xfrm>
          <a:prstGeom prst="rect">
            <a:avLst/>
          </a:prstGeom>
          <a:blipFill>
            <a:blip r:embed="rId2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0" name="object 3190"/>
          <p:cNvSpPr/>
          <p:nvPr/>
        </p:nvSpPr>
        <p:spPr>
          <a:xfrm>
            <a:off x="5555894" y="3365652"/>
            <a:ext cx="13017" cy="14046"/>
          </a:xfrm>
          <a:prstGeom prst="rect">
            <a:avLst/>
          </a:prstGeom>
          <a:blipFill>
            <a:blip r:embed="rId2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1" name="object 3191"/>
          <p:cNvSpPr/>
          <p:nvPr/>
        </p:nvSpPr>
        <p:spPr>
          <a:xfrm>
            <a:off x="5307291" y="3398977"/>
            <a:ext cx="15036" cy="16141"/>
          </a:xfrm>
          <a:prstGeom prst="rect">
            <a:avLst/>
          </a:prstGeom>
          <a:blipFill>
            <a:blip r:embed="rId2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2" name="object 3192"/>
          <p:cNvSpPr/>
          <p:nvPr/>
        </p:nvSpPr>
        <p:spPr>
          <a:xfrm>
            <a:off x="5272595" y="3410204"/>
            <a:ext cx="5359" cy="5689"/>
          </a:xfrm>
          <a:custGeom>
            <a:avLst/>
            <a:gdLst/>
            <a:ahLst/>
            <a:cxnLst/>
            <a:rect l="l" t="t" r="r" b="b"/>
            <a:pathLst>
              <a:path w="5359" h="5689">
                <a:moveTo>
                  <a:pt x="3784" y="0"/>
                </a:moveTo>
                <a:lnTo>
                  <a:pt x="2311" y="139"/>
                </a:lnTo>
                <a:lnTo>
                  <a:pt x="876" y="330"/>
                </a:lnTo>
                <a:lnTo>
                  <a:pt x="0" y="1739"/>
                </a:lnTo>
                <a:lnTo>
                  <a:pt x="419" y="3187"/>
                </a:lnTo>
                <a:lnTo>
                  <a:pt x="419" y="4914"/>
                </a:lnTo>
                <a:lnTo>
                  <a:pt x="1587" y="5689"/>
                </a:lnTo>
                <a:lnTo>
                  <a:pt x="3047" y="5689"/>
                </a:lnTo>
                <a:lnTo>
                  <a:pt x="4368" y="5372"/>
                </a:lnTo>
                <a:lnTo>
                  <a:pt x="5359" y="3962"/>
                </a:lnTo>
                <a:lnTo>
                  <a:pt x="5245" y="2374"/>
                </a:lnTo>
                <a:lnTo>
                  <a:pt x="5079" y="952"/>
                </a:lnTo>
                <a:lnTo>
                  <a:pt x="37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3" name="object 3193"/>
          <p:cNvSpPr/>
          <p:nvPr/>
        </p:nvSpPr>
        <p:spPr>
          <a:xfrm>
            <a:off x="5210009" y="3476142"/>
            <a:ext cx="6553" cy="6946"/>
          </a:xfrm>
          <a:custGeom>
            <a:avLst/>
            <a:gdLst/>
            <a:ahLst/>
            <a:cxnLst/>
            <a:rect l="l" t="t" r="r" b="b"/>
            <a:pathLst>
              <a:path w="6553" h="6946">
                <a:moveTo>
                  <a:pt x="4495" y="0"/>
                </a:moveTo>
                <a:lnTo>
                  <a:pt x="2781" y="457"/>
                </a:lnTo>
                <a:lnTo>
                  <a:pt x="1295" y="596"/>
                </a:lnTo>
                <a:lnTo>
                  <a:pt x="0" y="2362"/>
                </a:lnTo>
                <a:lnTo>
                  <a:pt x="253" y="4089"/>
                </a:lnTo>
                <a:lnTo>
                  <a:pt x="431" y="5816"/>
                </a:lnTo>
                <a:lnTo>
                  <a:pt x="1892" y="6946"/>
                </a:lnTo>
                <a:lnTo>
                  <a:pt x="3505" y="6946"/>
                </a:lnTo>
                <a:lnTo>
                  <a:pt x="5079" y="6642"/>
                </a:lnTo>
                <a:lnTo>
                  <a:pt x="6553" y="5041"/>
                </a:lnTo>
                <a:lnTo>
                  <a:pt x="6134" y="3314"/>
                </a:lnTo>
                <a:lnTo>
                  <a:pt x="5956" y="1549"/>
                </a:lnTo>
                <a:lnTo>
                  <a:pt x="449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4" name="object 3194"/>
          <p:cNvSpPr/>
          <p:nvPr/>
        </p:nvSpPr>
        <p:spPr>
          <a:xfrm>
            <a:off x="5122748" y="3473729"/>
            <a:ext cx="5549" cy="6045"/>
          </a:xfrm>
          <a:custGeom>
            <a:avLst/>
            <a:gdLst/>
            <a:ahLst/>
            <a:cxnLst/>
            <a:rect l="l" t="t" r="r" b="b"/>
            <a:pathLst>
              <a:path w="5549" h="6045">
                <a:moveTo>
                  <a:pt x="3784" y="0"/>
                </a:moveTo>
                <a:lnTo>
                  <a:pt x="2324" y="177"/>
                </a:lnTo>
                <a:lnTo>
                  <a:pt x="888" y="495"/>
                </a:lnTo>
                <a:lnTo>
                  <a:pt x="0" y="1917"/>
                </a:lnTo>
                <a:lnTo>
                  <a:pt x="0" y="3314"/>
                </a:lnTo>
                <a:lnTo>
                  <a:pt x="292" y="4914"/>
                </a:lnTo>
                <a:lnTo>
                  <a:pt x="1727" y="6045"/>
                </a:lnTo>
                <a:lnTo>
                  <a:pt x="3187" y="5867"/>
                </a:lnTo>
                <a:lnTo>
                  <a:pt x="4660" y="5549"/>
                </a:lnTo>
                <a:lnTo>
                  <a:pt x="5549" y="4127"/>
                </a:lnTo>
                <a:lnTo>
                  <a:pt x="5245" y="2539"/>
                </a:lnTo>
                <a:lnTo>
                  <a:pt x="5245" y="952"/>
                </a:lnTo>
                <a:lnTo>
                  <a:pt x="37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5" name="object 3195"/>
          <p:cNvSpPr/>
          <p:nvPr/>
        </p:nvSpPr>
        <p:spPr>
          <a:xfrm>
            <a:off x="5176443" y="3569525"/>
            <a:ext cx="4356" cy="4737"/>
          </a:xfrm>
          <a:custGeom>
            <a:avLst/>
            <a:gdLst/>
            <a:ahLst/>
            <a:cxnLst/>
            <a:rect l="l" t="t" r="r" b="b"/>
            <a:pathLst>
              <a:path w="4356" h="4737">
                <a:moveTo>
                  <a:pt x="3060" y="0"/>
                </a:moveTo>
                <a:lnTo>
                  <a:pt x="1892" y="0"/>
                </a:lnTo>
                <a:lnTo>
                  <a:pt x="698" y="330"/>
                </a:lnTo>
                <a:lnTo>
                  <a:pt x="114" y="1409"/>
                </a:lnTo>
                <a:lnTo>
                  <a:pt x="0" y="2692"/>
                </a:lnTo>
                <a:lnTo>
                  <a:pt x="279" y="3962"/>
                </a:lnTo>
                <a:lnTo>
                  <a:pt x="1295" y="4737"/>
                </a:lnTo>
                <a:lnTo>
                  <a:pt x="2463" y="4419"/>
                </a:lnTo>
                <a:lnTo>
                  <a:pt x="3632" y="4419"/>
                </a:lnTo>
                <a:lnTo>
                  <a:pt x="4356" y="3314"/>
                </a:lnTo>
                <a:lnTo>
                  <a:pt x="4051" y="2044"/>
                </a:lnTo>
                <a:lnTo>
                  <a:pt x="4051" y="774"/>
                </a:lnTo>
                <a:lnTo>
                  <a:pt x="30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6" name="object 3196"/>
          <p:cNvSpPr/>
          <p:nvPr/>
        </p:nvSpPr>
        <p:spPr>
          <a:xfrm>
            <a:off x="5190286" y="3587077"/>
            <a:ext cx="5410" cy="6146"/>
          </a:xfrm>
          <a:custGeom>
            <a:avLst/>
            <a:gdLst/>
            <a:ahLst/>
            <a:cxnLst/>
            <a:rect l="l" t="t" r="r" b="b"/>
            <a:pathLst>
              <a:path w="5410" h="6146">
                <a:moveTo>
                  <a:pt x="3822" y="0"/>
                </a:moveTo>
                <a:lnTo>
                  <a:pt x="2476" y="457"/>
                </a:lnTo>
                <a:lnTo>
                  <a:pt x="1054" y="774"/>
                </a:lnTo>
                <a:lnTo>
                  <a:pt x="0" y="1905"/>
                </a:lnTo>
                <a:lnTo>
                  <a:pt x="174" y="2832"/>
                </a:lnTo>
                <a:lnTo>
                  <a:pt x="292" y="5054"/>
                </a:lnTo>
                <a:lnTo>
                  <a:pt x="1600" y="6146"/>
                </a:lnTo>
                <a:lnTo>
                  <a:pt x="3073" y="6007"/>
                </a:lnTo>
                <a:lnTo>
                  <a:pt x="4533" y="5689"/>
                </a:lnTo>
                <a:lnTo>
                  <a:pt x="5410" y="4279"/>
                </a:lnTo>
                <a:lnTo>
                  <a:pt x="5316" y="3454"/>
                </a:lnTo>
                <a:lnTo>
                  <a:pt x="5245" y="1282"/>
                </a:lnTo>
                <a:lnTo>
                  <a:pt x="38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7" name="object 3197"/>
          <p:cNvSpPr/>
          <p:nvPr/>
        </p:nvSpPr>
        <p:spPr>
          <a:xfrm>
            <a:off x="5255805" y="3569665"/>
            <a:ext cx="6540" cy="7137"/>
          </a:xfrm>
          <a:custGeom>
            <a:avLst/>
            <a:gdLst/>
            <a:ahLst/>
            <a:cxnLst/>
            <a:rect l="l" t="t" r="r" b="b"/>
            <a:pathLst>
              <a:path w="6540" h="7137">
                <a:moveTo>
                  <a:pt x="4648" y="0"/>
                </a:moveTo>
                <a:lnTo>
                  <a:pt x="2895" y="317"/>
                </a:lnTo>
                <a:lnTo>
                  <a:pt x="1181" y="495"/>
                </a:lnTo>
                <a:lnTo>
                  <a:pt x="0" y="2222"/>
                </a:lnTo>
                <a:lnTo>
                  <a:pt x="279" y="3962"/>
                </a:lnTo>
                <a:lnTo>
                  <a:pt x="419" y="6045"/>
                </a:lnTo>
                <a:lnTo>
                  <a:pt x="2057" y="7137"/>
                </a:lnTo>
                <a:lnTo>
                  <a:pt x="3784" y="7137"/>
                </a:lnTo>
                <a:lnTo>
                  <a:pt x="5537" y="6642"/>
                </a:lnTo>
                <a:lnTo>
                  <a:pt x="6540" y="5092"/>
                </a:lnTo>
                <a:lnTo>
                  <a:pt x="6540" y="3175"/>
                </a:lnTo>
                <a:lnTo>
                  <a:pt x="6121" y="1270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8" name="object 3198"/>
          <p:cNvSpPr/>
          <p:nvPr/>
        </p:nvSpPr>
        <p:spPr>
          <a:xfrm>
            <a:off x="5333403" y="3609035"/>
            <a:ext cx="15494" cy="16611"/>
          </a:xfrm>
          <a:prstGeom prst="rect">
            <a:avLst/>
          </a:prstGeom>
          <a:blipFill>
            <a:blip r:embed="rId2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9" name="object 3199"/>
          <p:cNvSpPr/>
          <p:nvPr/>
        </p:nvSpPr>
        <p:spPr>
          <a:xfrm>
            <a:off x="5388736" y="3610635"/>
            <a:ext cx="13550" cy="14363"/>
          </a:xfrm>
          <a:prstGeom prst="rect">
            <a:avLst/>
          </a:prstGeom>
          <a:blipFill>
            <a:blip r:embed="rId2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0" name="object 3200"/>
          <p:cNvSpPr/>
          <p:nvPr/>
        </p:nvSpPr>
        <p:spPr>
          <a:xfrm>
            <a:off x="5445188" y="3622180"/>
            <a:ext cx="15303" cy="16598"/>
          </a:xfrm>
          <a:prstGeom prst="rect">
            <a:avLst/>
          </a:prstGeom>
          <a:blipFill>
            <a:blip r:embed="rId2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1" name="object 3201"/>
          <p:cNvSpPr/>
          <p:nvPr/>
        </p:nvSpPr>
        <p:spPr>
          <a:xfrm>
            <a:off x="5468670" y="3582353"/>
            <a:ext cx="10795" cy="11506"/>
          </a:xfrm>
          <a:custGeom>
            <a:avLst/>
            <a:gdLst/>
            <a:ahLst/>
            <a:cxnLst/>
            <a:rect l="l" t="t" r="r" b="b"/>
            <a:pathLst>
              <a:path w="10795" h="11506">
                <a:moveTo>
                  <a:pt x="7429" y="0"/>
                </a:moveTo>
                <a:lnTo>
                  <a:pt x="4787" y="266"/>
                </a:lnTo>
                <a:lnTo>
                  <a:pt x="2032" y="584"/>
                </a:lnTo>
                <a:lnTo>
                  <a:pt x="0" y="3454"/>
                </a:lnTo>
                <a:lnTo>
                  <a:pt x="901" y="9321"/>
                </a:lnTo>
                <a:lnTo>
                  <a:pt x="3365" y="11506"/>
                </a:lnTo>
                <a:lnTo>
                  <a:pt x="5969" y="11049"/>
                </a:lnTo>
                <a:lnTo>
                  <a:pt x="8737" y="10731"/>
                </a:lnTo>
                <a:lnTo>
                  <a:pt x="10795" y="8051"/>
                </a:lnTo>
                <a:lnTo>
                  <a:pt x="10375" y="5041"/>
                </a:lnTo>
                <a:lnTo>
                  <a:pt x="10058" y="2044"/>
                </a:lnTo>
                <a:lnTo>
                  <a:pt x="74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2" name="object 3202"/>
          <p:cNvSpPr/>
          <p:nvPr/>
        </p:nvSpPr>
        <p:spPr>
          <a:xfrm>
            <a:off x="5511114" y="3588982"/>
            <a:ext cx="7607" cy="8191"/>
          </a:xfrm>
          <a:custGeom>
            <a:avLst/>
            <a:gdLst/>
            <a:ahLst/>
            <a:cxnLst/>
            <a:rect l="l" t="t" r="r" b="b"/>
            <a:pathLst>
              <a:path w="7607" h="8191">
                <a:moveTo>
                  <a:pt x="5232" y="0"/>
                </a:moveTo>
                <a:lnTo>
                  <a:pt x="3352" y="279"/>
                </a:lnTo>
                <a:lnTo>
                  <a:pt x="1473" y="469"/>
                </a:lnTo>
                <a:lnTo>
                  <a:pt x="0" y="2514"/>
                </a:lnTo>
                <a:lnTo>
                  <a:pt x="165" y="4559"/>
                </a:lnTo>
                <a:lnTo>
                  <a:pt x="584" y="6781"/>
                </a:lnTo>
                <a:lnTo>
                  <a:pt x="2184" y="8191"/>
                </a:lnTo>
                <a:lnTo>
                  <a:pt x="4241" y="8064"/>
                </a:lnTo>
                <a:lnTo>
                  <a:pt x="6134" y="7734"/>
                </a:lnTo>
                <a:lnTo>
                  <a:pt x="7607" y="5829"/>
                </a:lnTo>
                <a:lnTo>
                  <a:pt x="7467" y="3606"/>
                </a:lnTo>
                <a:lnTo>
                  <a:pt x="7023" y="1422"/>
                </a:lnTo>
                <a:lnTo>
                  <a:pt x="52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3" name="object 3203"/>
          <p:cNvSpPr/>
          <p:nvPr/>
        </p:nvSpPr>
        <p:spPr>
          <a:xfrm>
            <a:off x="5724283" y="3493834"/>
            <a:ext cx="5956" cy="6311"/>
          </a:xfrm>
          <a:custGeom>
            <a:avLst/>
            <a:gdLst/>
            <a:ahLst/>
            <a:cxnLst/>
            <a:rect l="l" t="t" r="r" b="b"/>
            <a:pathLst>
              <a:path w="5956" h="6311">
                <a:moveTo>
                  <a:pt x="4076" y="0"/>
                </a:moveTo>
                <a:lnTo>
                  <a:pt x="2616" y="126"/>
                </a:lnTo>
                <a:lnTo>
                  <a:pt x="1181" y="444"/>
                </a:lnTo>
                <a:lnTo>
                  <a:pt x="0" y="2044"/>
                </a:lnTo>
                <a:lnTo>
                  <a:pt x="304" y="3771"/>
                </a:lnTo>
                <a:lnTo>
                  <a:pt x="431" y="5359"/>
                </a:lnTo>
                <a:lnTo>
                  <a:pt x="1777" y="6311"/>
                </a:lnTo>
                <a:lnTo>
                  <a:pt x="3352" y="6311"/>
                </a:lnTo>
                <a:lnTo>
                  <a:pt x="4838" y="5994"/>
                </a:lnTo>
                <a:lnTo>
                  <a:pt x="5956" y="4406"/>
                </a:lnTo>
                <a:lnTo>
                  <a:pt x="5664" y="2806"/>
                </a:lnTo>
                <a:lnTo>
                  <a:pt x="5664" y="1257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4" name="object 3204"/>
          <p:cNvSpPr/>
          <p:nvPr/>
        </p:nvSpPr>
        <p:spPr>
          <a:xfrm>
            <a:off x="5697867" y="3358375"/>
            <a:ext cx="13995" cy="14998"/>
          </a:xfrm>
          <a:prstGeom prst="rect">
            <a:avLst/>
          </a:prstGeom>
          <a:blipFill>
            <a:blip r:embed="rId2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5" name="object 3205"/>
          <p:cNvSpPr/>
          <p:nvPr/>
        </p:nvSpPr>
        <p:spPr>
          <a:xfrm>
            <a:off x="5672201" y="3349383"/>
            <a:ext cx="14325" cy="15773"/>
          </a:xfrm>
          <a:prstGeom prst="rect">
            <a:avLst/>
          </a:prstGeom>
          <a:blipFill>
            <a:blip r:embed="rId2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6" name="object 3206"/>
          <p:cNvSpPr/>
          <p:nvPr/>
        </p:nvSpPr>
        <p:spPr>
          <a:xfrm>
            <a:off x="5759589" y="3311411"/>
            <a:ext cx="8013" cy="8864"/>
          </a:xfrm>
          <a:custGeom>
            <a:avLst/>
            <a:gdLst/>
            <a:ahLst/>
            <a:cxnLst/>
            <a:rect l="l" t="t" r="r" b="b"/>
            <a:pathLst>
              <a:path w="8013" h="8864">
                <a:moveTo>
                  <a:pt x="5702" y="0"/>
                </a:moveTo>
                <a:lnTo>
                  <a:pt x="1587" y="635"/>
                </a:lnTo>
                <a:lnTo>
                  <a:pt x="0" y="2870"/>
                </a:lnTo>
                <a:lnTo>
                  <a:pt x="165" y="5092"/>
                </a:lnTo>
                <a:lnTo>
                  <a:pt x="419" y="7454"/>
                </a:lnTo>
                <a:lnTo>
                  <a:pt x="2476" y="8864"/>
                </a:lnTo>
                <a:lnTo>
                  <a:pt x="4533" y="8724"/>
                </a:lnTo>
                <a:lnTo>
                  <a:pt x="6540" y="8420"/>
                </a:lnTo>
                <a:lnTo>
                  <a:pt x="8013" y="6184"/>
                </a:lnTo>
                <a:lnTo>
                  <a:pt x="8013" y="3949"/>
                </a:lnTo>
                <a:lnTo>
                  <a:pt x="7581" y="1777"/>
                </a:lnTo>
                <a:lnTo>
                  <a:pt x="57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7" name="object 3207"/>
          <p:cNvSpPr/>
          <p:nvPr/>
        </p:nvSpPr>
        <p:spPr>
          <a:xfrm>
            <a:off x="5727636" y="3414814"/>
            <a:ext cx="13144" cy="14033"/>
          </a:xfrm>
          <a:prstGeom prst="rect">
            <a:avLst/>
          </a:prstGeom>
          <a:blipFill>
            <a:blip r:embed="rId2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8" name="object 3208"/>
          <p:cNvSpPr/>
          <p:nvPr/>
        </p:nvSpPr>
        <p:spPr>
          <a:xfrm>
            <a:off x="5758586" y="3478962"/>
            <a:ext cx="11366" cy="12179"/>
          </a:xfrm>
          <a:prstGeom prst="rect">
            <a:avLst/>
          </a:prstGeom>
          <a:blipFill>
            <a:blip r:embed="rId2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9" name="object 3209"/>
          <p:cNvSpPr/>
          <p:nvPr/>
        </p:nvSpPr>
        <p:spPr>
          <a:xfrm>
            <a:off x="5799594" y="3512972"/>
            <a:ext cx="14719" cy="16090"/>
          </a:xfrm>
          <a:prstGeom prst="rect">
            <a:avLst/>
          </a:prstGeom>
          <a:blipFill>
            <a:blip r:embed="rId2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0" name="object 3210"/>
          <p:cNvSpPr/>
          <p:nvPr/>
        </p:nvSpPr>
        <p:spPr>
          <a:xfrm>
            <a:off x="5778144" y="3583445"/>
            <a:ext cx="10769" cy="11684"/>
          </a:xfrm>
          <a:prstGeom prst="rect">
            <a:avLst/>
          </a:prstGeom>
          <a:blipFill>
            <a:blip r:embed="rId2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1" name="object 3211"/>
          <p:cNvSpPr/>
          <p:nvPr/>
        </p:nvSpPr>
        <p:spPr>
          <a:xfrm>
            <a:off x="5585409" y="3447682"/>
            <a:ext cx="3479" cy="3632"/>
          </a:xfrm>
          <a:custGeom>
            <a:avLst/>
            <a:gdLst/>
            <a:ahLst/>
            <a:cxnLst/>
            <a:rect l="l" t="t" r="r" b="b"/>
            <a:pathLst>
              <a:path w="3479" h="3632">
                <a:moveTo>
                  <a:pt x="2476" y="0"/>
                </a:moveTo>
                <a:lnTo>
                  <a:pt x="1714" y="127"/>
                </a:lnTo>
                <a:lnTo>
                  <a:pt x="723" y="127"/>
                </a:lnTo>
                <a:lnTo>
                  <a:pt x="0" y="1079"/>
                </a:lnTo>
                <a:lnTo>
                  <a:pt x="241" y="2997"/>
                </a:lnTo>
                <a:lnTo>
                  <a:pt x="1003" y="3632"/>
                </a:lnTo>
                <a:lnTo>
                  <a:pt x="1879" y="3632"/>
                </a:lnTo>
                <a:lnTo>
                  <a:pt x="2895" y="3441"/>
                </a:lnTo>
                <a:lnTo>
                  <a:pt x="3479" y="2489"/>
                </a:lnTo>
                <a:lnTo>
                  <a:pt x="3352" y="1587"/>
                </a:lnTo>
                <a:lnTo>
                  <a:pt x="3175" y="635"/>
                </a:lnTo>
                <a:lnTo>
                  <a:pt x="24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2" name="object 3212"/>
          <p:cNvSpPr/>
          <p:nvPr/>
        </p:nvSpPr>
        <p:spPr>
          <a:xfrm>
            <a:off x="5620118" y="3475495"/>
            <a:ext cx="7416" cy="7874"/>
          </a:xfrm>
          <a:custGeom>
            <a:avLst/>
            <a:gdLst/>
            <a:ahLst/>
            <a:cxnLst/>
            <a:rect l="l" t="t" r="r" b="b"/>
            <a:pathLst>
              <a:path w="7416" h="7874">
                <a:moveTo>
                  <a:pt x="5245" y="0"/>
                </a:moveTo>
                <a:lnTo>
                  <a:pt x="3365" y="330"/>
                </a:lnTo>
                <a:lnTo>
                  <a:pt x="1308" y="469"/>
                </a:lnTo>
                <a:lnTo>
                  <a:pt x="0" y="2514"/>
                </a:lnTo>
                <a:lnTo>
                  <a:pt x="419" y="4559"/>
                </a:lnTo>
                <a:lnTo>
                  <a:pt x="584" y="6464"/>
                </a:lnTo>
                <a:lnTo>
                  <a:pt x="2324" y="7874"/>
                </a:lnTo>
                <a:lnTo>
                  <a:pt x="6121" y="7594"/>
                </a:lnTo>
                <a:lnTo>
                  <a:pt x="7416" y="5689"/>
                </a:lnTo>
                <a:lnTo>
                  <a:pt x="7137" y="3644"/>
                </a:lnTo>
                <a:lnTo>
                  <a:pt x="7010" y="1409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3" name="object 3213"/>
          <p:cNvSpPr/>
          <p:nvPr/>
        </p:nvSpPr>
        <p:spPr>
          <a:xfrm>
            <a:off x="5645632" y="3393161"/>
            <a:ext cx="14909" cy="16090"/>
          </a:xfrm>
          <a:prstGeom prst="rect">
            <a:avLst/>
          </a:prstGeom>
          <a:blipFill>
            <a:blip r:embed="rId2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4" name="object 3214"/>
          <p:cNvSpPr/>
          <p:nvPr/>
        </p:nvSpPr>
        <p:spPr>
          <a:xfrm>
            <a:off x="5807595" y="3379241"/>
            <a:ext cx="12674" cy="13728"/>
          </a:xfrm>
          <a:prstGeom prst="rect">
            <a:avLst/>
          </a:prstGeom>
          <a:blipFill>
            <a:blip r:embed="rId2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5" name="object 3215"/>
          <p:cNvSpPr/>
          <p:nvPr/>
        </p:nvSpPr>
        <p:spPr>
          <a:xfrm>
            <a:off x="5733199" y="3626916"/>
            <a:ext cx="9474" cy="10261"/>
          </a:xfrm>
          <a:custGeom>
            <a:avLst/>
            <a:gdLst/>
            <a:ahLst/>
            <a:cxnLst/>
            <a:rect l="l" t="t" r="r" b="b"/>
            <a:pathLst>
              <a:path w="9474" h="10261">
                <a:moveTo>
                  <a:pt x="6527" y="0"/>
                </a:moveTo>
                <a:lnTo>
                  <a:pt x="4229" y="444"/>
                </a:lnTo>
                <a:lnTo>
                  <a:pt x="1752" y="762"/>
                </a:lnTo>
                <a:lnTo>
                  <a:pt x="0" y="2997"/>
                </a:lnTo>
                <a:lnTo>
                  <a:pt x="101" y="5676"/>
                </a:lnTo>
                <a:lnTo>
                  <a:pt x="685" y="8547"/>
                </a:lnTo>
                <a:lnTo>
                  <a:pt x="2882" y="10261"/>
                </a:lnTo>
                <a:lnTo>
                  <a:pt x="7581" y="9639"/>
                </a:lnTo>
                <a:lnTo>
                  <a:pt x="9474" y="7086"/>
                </a:lnTo>
                <a:lnTo>
                  <a:pt x="9016" y="4584"/>
                </a:lnTo>
                <a:lnTo>
                  <a:pt x="8889" y="1905"/>
                </a:lnTo>
                <a:lnTo>
                  <a:pt x="652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6" name="object 3216"/>
          <p:cNvSpPr/>
          <p:nvPr/>
        </p:nvSpPr>
        <p:spPr>
          <a:xfrm>
            <a:off x="5739307" y="3590074"/>
            <a:ext cx="9321" cy="10287"/>
          </a:xfrm>
          <a:custGeom>
            <a:avLst/>
            <a:gdLst/>
            <a:ahLst/>
            <a:cxnLst/>
            <a:rect l="l" t="t" r="r" b="b"/>
            <a:pathLst>
              <a:path w="9321" h="10287">
                <a:moveTo>
                  <a:pt x="6553" y="0"/>
                </a:moveTo>
                <a:lnTo>
                  <a:pt x="4076" y="330"/>
                </a:lnTo>
                <a:lnTo>
                  <a:pt x="1879" y="965"/>
                </a:lnTo>
                <a:lnTo>
                  <a:pt x="0" y="3149"/>
                </a:lnTo>
                <a:lnTo>
                  <a:pt x="304" y="5829"/>
                </a:lnTo>
                <a:lnTo>
                  <a:pt x="723" y="8381"/>
                </a:lnTo>
                <a:lnTo>
                  <a:pt x="2781" y="10287"/>
                </a:lnTo>
                <a:lnTo>
                  <a:pt x="5422" y="9969"/>
                </a:lnTo>
                <a:lnTo>
                  <a:pt x="7721" y="9651"/>
                </a:lnTo>
                <a:lnTo>
                  <a:pt x="9321" y="7289"/>
                </a:lnTo>
                <a:lnTo>
                  <a:pt x="9207" y="4610"/>
                </a:lnTo>
                <a:lnTo>
                  <a:pt x="8902" y="2057"/>
                </a:lnTo>
                <a:lnTo>
                  <a:pt x="65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7" name="object 3217"/>
          <p:cNvSpPr/>
          <p:nvPr/>
        </p:nvSpPr>
        <p:spPr>
          <a:xfrm>
            <a:off x="5856325" y="3632911"/>
            <a:ext cx="9029" cy="9969"/>
          </a:xfrm>
          <a:custGeom>
            <a:avLst/>
            <a:gdLst/>
            <a:ahLst/>
            <a:cxnLst/>
            <a:rect l="l" t="t" r="r" b="b"/>
            <a:pathLst>
              <a:path w="9029" h="9969">
                <a:moveTo>
                  <a:pt x="6248" y="0"/>
                </a:moveTo>
                <a:lnTo>
                  <a:pt x="3937" y="317"/>
                </a:lnTo>
                <a:lnTo>
                  <a:pt x="1739" y="457"/>
                </a:lnTo>
                <a:lnTo>
                  <a:pt x="0" y="2832"/>
                </a:lnTo>
                <a:lnTo>
                  <a:pt x="419" y="5359"/>
                </a:lnTo>
                <a:lnTo>
                  <a:pt x="736" y="8051"/>
                </a:lnTo>
                <a:lnTo>
                  <a:pt x="2794" y="9969"/>
                </a:lnTo>
                <a:lnTo>
                  <a:pt x="5257" y="9461"/>
                </a:lnTo>
                <a:lnTo>
                  <a:pt x="7442" y="9143"/>
                </a:lnTo>
                <a:lnTo>
                  <a:pt x="9029" y="6781"/>
                </a:lnTo>
                <a:lnTo>
                  <a:pt x="8902" y="4267"/>
                </a:lnTo>
                <a:lnTo>
                  <a:pt x="8458" y="1727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8" name="object 3218"/>
          <p:cNvSpPr/>
          <p:nvPr/>
        </p:nvSpPr>
        <p:spPr>
          <a:xfrm>
            <a:off x="5884506" y="3612998"/>
            <a:ext cx="3467" cy="3771"/>
          </a:xfrm>
          <a:custGeom>
            <a:avLst/>
            <a:gdLst/>
            <a:ahLst/>
            <a:cxnLst/>
            <a:rect l="l" t="t" r="r" b="b"/>
            <a:pathLst>
              <a:path w="3467" h="3771">
                <a:moveTo>
                  <a:pt x="2463" y="0"/>
                </a:moveTo>
                <a:lnTo>
                  <a:pt x="1409" y="317"/>
                </a:lnTo>
                <a:lnTo>
                  <a:pt x="584" y="317"/>
                </a:lnTo>
                <a:lnTo>
                  <a:pt x="0" y="1092"/>
                </a:lnTo>
                <a:lnTo>
                  <a:pt x="101" y="3136"/>
                </a:lnTo>
                <a:lnTo>
                  <a:pt x="825" y="3771"/>
                </a:lnTo>
                <a:lnTo>
                  <a:pt x="1879" y="3644"/>
                </a:lnTo>
                <a:lnTo>
                  <a:pt x="2755" y="3454"/>
                </a:lnTo>
                <a:lnTo>
                  <a:pt x="3467" y="2679"/>
                </a:lnTo>
                <a:lnTo>
                  <a:pt x="3340" y="1587"/>
                </a:lnTo>
                <a:lnTo>
                  <a:pt x="3048" y="774"/>
                </a:lnTo>
                <a:lnTo>
                  <a:pt x="24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9" name="object 3219"/>
          <p:cNvSpPr/>
          <p:nvPr/>
        </p:nvSpPr>
        <p:spPr>
          <a:xfrm>
            <a:off x="5862154" y="3456826"/>
            <a:ext cx="4368" cy="4762"/>
          </a:xfrm>
          <a:custGeom>
            <a:avLst/>
            <a:gdLst/>
            <a:ahLst/>
            <a:cxnLst/>
            <a:rect l="l" t="t" r="r" b="b"/>
            <a:pathLst>
              <a:path w="4368" h="4762">
                <a:moveTo>
                  <a:pt x="3200" y="0"/>
                </a:moveTo>
                <a:lnTo>
                  <a:pt x="901" y="317"/>
                </a:lnTo>
                <a:lnTo>
                  <a:pt x="0" y="1435"/>
                </a:lnTo>
                <a:lnTo>
                  <a:pt x="304" y="3949"/>
                </a:lnTo>
                <a:lnTo>
                  <a:pt x="1193" y="4762"/>
                </a:lnTo>
                <a:lnTo>
                  <a:pt x="2628" y="4762"/>
                </a:lnTo>
                <a:lnTo>
                  <a:pt x="3670" y="4584"/>
                </a:lnTo>
                <a:lnTo>
                  <a:pt x="4368" y="3314"/>
                </a:lnTo>
                <a:lnTo>
                  <a:pt x="4254" y="812"/>
                </a:lnTo>
                <a:lnTo>
                  <a:pt x="320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0" name="object 3220"/>
          <p:cNvSpPr/>
          <p:nvPr/>
        </p:nvSpPr>
        <p:spPr>
          <a:xfrm>
            <a:off x="5751995" y="3314141"/>
            <a:ext cx="10363" cy="11175"/>
          </a:xfrm>
          <a:custGeom>
            <a:avLst/>
            <a:gdLst/>
            <a:ahLst/>
            <a:cxnLst/>
            <a:rect l="l" t="t" r="r" b="b"/>
            <a:pathLst>
              <a:path w="10363" h="11175">
                <a:moveTo>
                  <a:pt x="7188" y="0"/>
                </a:moveTo>
                <a:lnTo>
                  <a:pt x="4533" y="457"/>
                </a:lnTo>
                <a:lnTo>
                  <a:pt x="1892" y="774"/>
                </a:lnTo>
                <a:lnTo>
                  <a:pt x="0" y="3454"/>
                </a:lnTo>
                <a:lnTo>
                  <a:pt x="584" y="9131"/>
                </a:lnTo>
                <a:lnTo>
                  <a:pt x="3060" y="11175"/>
                </a:lnTo>
                <a:lnTo>
                  <a:pt x="5702" y="10858"/>
                </a:lnTo>
                <a:lnTo>
                  <a:pt x="8483" y="10413"/>
                </a:lnTo>
                <a:lnTo>
                  <a:pt x="10363" y="7721"/>
                </a:lnTo>
                <a:lnTo>
                  <a:pt x="9778" y="4724"/>
                </a:lnTo>
                <a:lnTo>
                  <a:pt x="9651" y="2044"/>
                </a:lnTo>
                <a:lnTo>
                  <a:pt x="718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1" name="object 3221"/>
          <p:cNvSpPr/>
          <p:nvPr/>
        </p:nvSpPr>
        <p:spPr>
          <a:xfrm>
            <a:off x="5699188" y="3412121"/>
            <a:ext cx="13423" cy="14363"/>
          </a:xfrm>
          <a:prstGeom prst="rect">
            <a:avLst/>
          </a:prstGeom>
          <a:blipFill>
            <a:blip r:embed="rId2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2" name="object 3222"/>
          <p:cNvSpPr/>
          <p:nvPr/>
        </p:nvSpPr>
        <p:spPr>
          <a:xfrm>
            <a:off x="5582043" y="3413531"/>
            <a:ext cx="10083" cy="10909"/>
          </a:xfrm>
          <a:prstGeom prst="rect">
            <a:avLst/>
          </a:prstGeom>
          <a:blipFill>
            <a:blip r:embed="rId2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3" name="object 3223"/>
          <p:cNvSpPr/>
          <p:nvPr/>
        </p:nvSpPr>
        <p:spPr>
          <a:xfrm>
            <a:off x="5412778" y="3400260"/>
            <a:ext cx="9791" cy="10731"/>
          </a:xfrm>
          <a:prstGeom prst="rect">
            <a:avLst/>
          </a:prstGeom>
          <a:blipFill>
            <a:blip r:embed="rId2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4" name="object 3224"/>
          <p:cNvSpPr/>
          <p:nvPr/>
        </p:nvSpPr>
        <p:spPr>
          <a:xfrm>
            <a:off x="5482958" y="3412757"/>
            <a:ext cx="12547" cy="13271"/>
          </a:xfrm>
          <a:prstGeom prst="rect">
            <a:avLst/>
          </a:prstGeom>
          <a:blipFill>
            <a:blip r:embed="rId2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5" name="object 3225"/>
          <p:cNvSpPr/>
          <p:nvPr/>
        </p:nvSpPr>
        <p:spPr>
          <a:xfrm>
            <a:off x="5533859" y="3536480"/>
            <a:ext cx="5422" cy="6184"/>
          </a:xfrm>
          <a:custGeom>
            <a:avLst/>
            <a:gdLst/>
            <a:ahLst/>
            <a:cxnLst/>
            <a:rect l="l" t="t" r="r" b="b"/>
            <a:pathLst>
              <a:path w="5422" h="6184">
                <a:moveTo>
                  <a:pt x="3822" y="0"/>
                </a:moveTo>
                <a:lnTo>
                  <a:pt x="2539" y="317"/>
                </a:lnTo>
                <a:lnTo>
                  <a:pt x="888" y="495"/>
                </a:lnTo>
                <a:lnTo>
                  <a:pt x="0" y="1905"/>
                </a:lnTo>
                <a:lnTo>
                  <a:pt x="165" y="3314"/>
                </a:lnTo>
                <a:lnTo>
                  <a:pt x="304" y="5080"/>
                </a:lnTo>
                <a:lnTo>
                  <a:pt x="1638" y="6184"/>
                </a:lnTo>
                <a:lnTo>
                  <a:pt x="2946" y="5867"/>
                </a:lnTo>
                <a:lnTo>
                  <a:pt x="4419" y="5867"/>
                </a:lnTo>
                <a:lnTo>
                  <a:pt x="5422" y="4279"/>
                </a:lnTo>
                <a:lnTo>
                  <a:pt x="5283" y="2857"/>
                </a:lnTo>
                <a:lnTo>
                  <a:pt x="5003" y="1270"/>
                </a:lnTo>
                <a:lnTo>
                  <a:pt x="38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6" name="object 3226"/>
          <p:cNvSpPr/>
          <p:nvPr/>
        </p:nvSpPr>
        <p:spPr>
          <a:xfrm>
            <a:off x="5546712" y="3530016"/>
            <a:ext cx="6007" cy="6324"/>
          </a:xfrm>
          <a:custGeom>
            <a:avLst/>
            <a:gdLst/>
            <a:ahLst/>
            <a:cxnLst/>
            <a:rect l="l" t="t" r="r" b="b"/>
            <a:pathLst>
              <a:path w="6007" h="6324">
                <a:moveTo>
                  <a:pt x="4241" y="0"/>
                </a:moveTo>
                <a:lnTo>
                  <a:pt x="2755" y="0"/>
                </a:lnTo>
                <a:lnTo>
                  <a:pt x="1181" y="317"/>
                </a:lnTo>
                <a:lnTo>
                  <a:pt x="0" y="1739"/>
                </a:lnTo>
                <a:lnTo>
                  <a:pt x="292" y="3327"/>
                </a:lnTo>
                <a:lnTo>
                  <a:pt x="457" y="5041"/>
                </a:lnTo>
                <a:lnTo>
                  <a:pt x="1765" y="6324"/>
                </a:lnTo>
                <a:lnTo>
                  <a:pt x="3352" y="6134"/>
                </a:lnTo>
                <a:lnTo>
                  <a:pt x="4991" y="5867"/>
                </a:lnTo>
                <a:lnTo>
                  <a:pt x="6007" y="4406"/>
                </a:lnTo>
                <a:lnTo>
                  <a:pt x="5829" y="2692"/>
                </a:lnTo>
                <a:lnTo>
                  <a:pt x="5537" y="965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7" name="object 3227"/>
          <p:cNvSpPr/>
          <p:nvPr/>
        </p:nvSpPr>
        <p:spPr>
          <a:xfrm>
            <a:off x="5576925" y="3579622"/>
            <a:ext cx="14605" cy="15824"/>
          </a:xfrm>
          <a:prstGeom prst="rect">
            <a:avLst/>
          </a:prstGeom>
          <a:blipFill>
            <a:blip r:embed="rId2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8" name="object 3228"/>
          <p:cNvSpPr/>
          <p:nvPr/>
        </p:nvSpPr>
        <p:spPr>
          <a:xfrm>
            <a:off x="5650179" y="3631819"/>
            <a:ext cx="8572" cy="9144"/>
          </a:xfrm>
          <a:custGeom>
            <a:avLst/>
            <a:gdLst/>
            <a:ahLst/>
            <a:cxnLst/>
            <a:rect l="l" t="t" r="r" b="b"/>
            <a:pathLst>
              <a:path w="8572" h="9144">
                <a:moveTo>
                  <a:pt x="5994" y="0"/>
                </a:moveTo>
                <a:lnTo>
                  <a:pt x="3937" y="317"/>
                </a:lnTo>
                <a:lnTo>
                  <a:pt x="1752" y="584"/>
                </a:lnTo>
                <a:lnTo>
                  <a:pt x="0" y="2819"/>
                </a:lnTo>
                <a:lnTo>
                  <a:pt x="419" y="5181"/>
                </a:lnTo>
                <a:lnTo>
                  <a:pt x="698" y="7556"/>
                </a:lnTo>
                <a:lnTo>
                  <a:pt x="2641" y="9144"/>
                </a:lnTo>
                <a:lnTo>
                  <a:pt x="4940" y="9004"/>
                </a:lnTo>
                <a:lnTo>
                  <a:pt x="7112" y="8686"/>
                </a:lnTo>
                <a:lnTo>
                  <a:pt x="8572" y="6451"/>
                </a:lnTo>
                <a:lnTo>
                  <a:pt x="8305" y="4089"/>
                </a:lnTo>
                <a:lnTo>
                  <a:pt x="8178" y="1549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9" name="object 3229"/>
          <p:cNvSpPr/>
          <p:nvPr/>
        </p:nvSpPr>
        <p:spPr>
          <a:xfrm>
            <a:off x="5780900" y="3587534"/>
            <a:ext cx="9499" cy="10274"/>
          </a:xfrm>
          <a:prstGeom prst="rect">
            <a:avLst/>
          </a:prstGeom>
          <a:blipFill>
            <a:blip r:embed="rId2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0" name="object 3230"/>
          <p:cNvSpPr/>
          <p:nvPr/>
        </p:nvSpPr>
        <p:spPr>
          <a:xfrm>
            <a:off x="5655881" y="3497465"/>
            <a:ext cx="11658" cy="12776"/>
          </a:xfrm>
          <a:prstGeom prst="rect">
            <a:avLst/>
          </a:prstGeom>
          <a:blipFill>
            <a:blip r:embed="rId2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1" name="object 3231"/>
          <p:cNvSpPr/>
          <p:nvPr/>
        </p:nvSpPr>
        <p:spPr>
          <a:xfrm>
            <a:off x="5673801" y="3595129"/>
            <a:ext cx="4953" cy="5549"/>
          </a:xfrm>
          <a:custGeom>
            <a:avLst/>
            <a:gdLst/>
            <a:ahLst/>
            <a:cxnLst/>
            <a:rect l="l" t="t" r="r" b="b"/>
            <a:pathLst>
              <a:path w="4953" h="5549">
                <a:moveTo>
                  <a:pt x="3365" y="0"/>
                </a:moveTo>
                <a:lnTo>
                  <a:pt x="2632" y="177"/>
                </a:lnTo>
                <a:lnTo>
                  <a:pt x="2057" y="317"/>
                </a:lnTo>
                <a:lnTo>
                  <a:pt x="663" y="317"/>
                </a:lnTo>
                <a:lnTo>
                  <a:pt x="0" y="1587"/>
                </a:lnTo>
                <a:lnTo>
                  <a:pt x="96" y="3822"/>
                </a:lnTo>
                <a:lnTo>
                  <a:pt x="165" y="4406"/>
                </a:lnTo>
                <a:lnTo>
                  <a:pt x="1295" y="5549"/>
                </a:lnTo>
                <a:lnTo>
                  <a:pt x="2768" y="5232"/>
                </a:lnTo>
                <a:lnTo>
                  <a:pt x="4064" y="5041"/>
                </a:lnTo>
                <a:lnTo>
                  <a:pt x="4953" y="3822"/>
                </a:lnTo>
                <a:lnTo>
                  <a:pt x="4787" y="2997"/>
                </a:lnTo>
                <a:lnTo>
                  <a:pt x="4660" y="774"/>
                </a:lnTo>
                <a:lnTo>
                  <a:pt x="3896" y="317"/>
                </a:lnTo>
                <a:lnTo>
                  <a:pt x="2057" y="317"/>
                </a:lnTo>
                <a:lnTo>
                  <a:pt x="736" y="177"/>
                </a:lnTo>
                <a:lnTo>
                  <a:pt x="2632" y="177"/>
                </a:lnTo>
                <a:lnTo>
                  <a:pt x="3662" y="177"/>
                </a:lnTo>
                <a:lnTo>
                  <a:pt x="33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2" name="object 3232"/>
          <p:cNvSpPr/>
          <p:nvPr/>
        </p:nvSpPr>
        <p:spPr>
          <a:xfrm>
            <a:off x="5671896" y="3588029"/>
            <a:ext cx="11264" cy="11823"/>
          </a:xfrm>
          <a:prstGeom prst="rect">
            <a:avLst/>
          </a:prstGeom>
          <a:blipFill>
            <a:blip r:embed="rId2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3" name="object 3233"/>
          <p:cNvSpPr/>
          <p:nvPr/>
        </p:nvSpPr>
        <p:spPr>
          <a:xfrm>
            <a:off x="5814314" y="3502380"/>
            <a:ext cx="6134" cy="6311"/>
          </a:xfrm>
          <a:custGeom>
            <a:avLst/>
            <a:gdLst/>
            <a:ahLst/>
            <a:cxnLst/>
            <a:rect l="l" t="t" r="r" b="b"/>
            <a:pathLst>
              <a:path w="6134" h="6311">
                <a:moveTo>
                  <a:pt x="4190" y="0"/>
                </a:moveTo>
                <a:lnTo>
                  <a:pt x="2768" y="304"/>
                </a:lnTo>
                <a:lnTo>
                  <a:pt x="1143" y="304"/>
                </a:lnTo>
                <a:lnTo>
                  <a:pt x="0" y="2044"/>
                </a:lnTo>
                <a:lnTo>
                  <a:pt x="292" y="3632"/>
                </a:lnTo>
                <a:lnTo>
                  <a:pt x="431" y="5181"/>
                </a:lnTo>
                <a:lnTo>
                  <a:pt x="1892" y="6311"/>
                </a:lnTo>
                <a:lnTo>
                  <a:pt x="3365" y="6134"/>
                </a:lnTo>
                <a:lnTo>
                  <a:pt x="4952" y="5994"/>
                </a:lnTo>
                <a:lnTo>
                  <a:pt x="6134" y="4406"/>
                </a:lnTo>
                <a:lnTo>
                  <a:pt x="5829" y="2806"/>
                </a:lnTo>
                <a:lnTo>
                  <a:pt x="5689" y="1219"/>
                </a:lnTo>
                <a:lnTo>
                  <a:pt x="41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4" name="object 3234"/>
          <p:cNvSpPr/>
          <p:nvPr/>
        </p:nvSpPr>
        <p:spPr>
          <a:xfrm>
            <a:off x="5975642" y="3514699"/>
            <a:ext cx="4368" cy="4864"/>
          </a:xfrm>
          <a:custGeom>
            <a:avLst/>
            <a:gdLst/>
            <a:ahLst/>
            <a:cxnLst/>
            <a:rect l="l" t="t" r="r" b="b"/>
            <a:pathLst>
              <a:path w="4368" h="4864">
                <a:moveTo>
                  <a:pt x="3073" y="0"/>
                </a:moveTo>
                <a:lnTo>
                  <a:pt x="1777" y="317"/>
                </a:lnTo>
                <a:lnTo>
                  <a:pt x="584" y="317"/>
                </a:lnTo>
                <a:lnTo>
                  <a:pt x="0" y="1587"/>
                </a:lnTo>
                <a:lnTo>
                  <a:pt x="117" y="3454"/>
                </a:lnTo>
                <a:lnTo>
                  <a:pt x="165" y="3771"/>
                </a:lnTo>
                <a:lnTo>
                  <a:pt x="1181" y="4864"/>
                </a:lnTo>
                <a:lnTo>
                  <a:pt x="2374" y="4724"/>
                </a:lnTo>
                <a:lnTo>
                  <a:pt x="3543" y="4406"/>
                </a:lnTo>
                <a:lnTo>
                  <a:pt x="4368" y="3454"/>
                </a:lnTo>
                <a:lnTo>
                  <a:pt x="4254" y="2184"/>
                </a:lnTo>
                <a:lnTo>
                  <a:pt x="3949" y="952"/>
                </a:lnTo>
                <a:lnTo>
                  <a:pt x="3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5" name="object 3235"/>
          <p:cNvSpPr/>
          <p:nvPr/>
        </p:nvSpPr>
        <p:spPr>
          <a:xfrm>
            <a:off x="6001930" y="3552939"/>
            <a:ext cx="6426" cy="7086"/>
          </a:xfrm>
          <a:custGeom>
            <a:avLst/>
            <a:gdLst/>
            <a:ahLst/>
            <a:cxnLst/>
            <a:rect l="l" t="t" r="r" b="b"/>
            <a:pathLst>
              <a:path w="6426" h="7086">
                <a:moveTo>
                  <a:pt x="4368" y="0"/>
                </a:moveTo>
                <a:lnTo>
                  <a:pt x="2781" y="304"/>
                </a:lnTo>
                <a:lnTo>
                  <a:pt x="1168" y="444"/>
                </a:lnTo>
                <a:lnTo>
                  <a:pt x="0" y="2222"/>
                </a:lnTo>
                <a:lnTo>
                  <a:pt x="126" y="3949"/>
                </a:lnTo>
                <a:lnTo>
                  <a:pt x="419" y="5854"/>
                </a:lnTo>
                <a:lnTo>
                  <a:pt x="1752" y="7086"/>
                </a:lnTo>
                <a:lnTo>
                  <a:pt x="3467" y="6769"/>
                </a:lnTo>
                <a:lnTo>
                  <a:pt x="5105" y="6629"/>
                </a:lnTo>
                <a:lnTo>
                  <a:pt x="6426" y="4902"/>
                </a:lnTo>
                <a:lnTo>
                  <a:pt x="6121" y="3136"/>
                </a:lnTo>
                <a:lnTo>
                  <a:pt x="6121" y="1270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6" name="object 3236"/>
          <p:cNvSpPr/>
          <p:nvPr/>
        </p:nvSpPr>
        <p:spPr>
          <a:xfrm>
            <a:off x="5980188" y="3458095"/>
            <a:ext cx="14605" cy="15963"/>
          </a:xfrm>
          <a:prstGeom prst="rect">
            <a:avLst/>
          </a:prstGeom>
          <a:blipFill>
            <a:blip r:embed="rId2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7" name="object 3237"/>
          <p:cNvSpPr/>
          <p:nvPr/>
        </p:nvSpPr>
        <p:spPr>
          <a:xfrm>
            <a:off x="5940780" y="3414624"/>
            <a:ext cx="13017" cy="14224"/>
          </a:xfrm>
          <a:prstGeom prst="rect">
            <a:avLst/>
          </a:prstGeom>
          <a:blipFill>
            <a:blip r:embed="rId2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8" name="object 3238"/>
          <p:cNvSpPr/>
          <p:nvPr/>
        </p:nvSpPr>
        <p:spPr>
          <a:xfrm>
            <a:off x="5901245" y="3324225"/>
            <a:ext cx="15189" cy="16154"/>
          </a:xfrm>
          <a:prstGeom prst="rect">
            <a:avLst/>
          </a:prstGeom>
          <a:blipFill>
            <a:blip r:embed="rId2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9" name="object 3239"/>
          <p:cNvSpPr/>
          <p:nvPr/>
        </p:nvSpPr>
        <p:spPr>
          <a:xfrm>
            <a:off x="5854268" y="3341916"/>
            <a:ext cx="15621" cy="16776"/>
          </a:xfrm>
          <a:prstGeom prst="rect">
            <a:avLst/>
          </a:prstGeom>
          <a:blipFill>
            <a:blip r:embed="rId2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0" name="object 3240"/>
          <p:cNvSpPr/>
          <p:nvPr/>
        </p:nvSpPr>
        <p:spPr>
          <a:xfrm>
            <a:off x="5913183" y="3337826"/>
            <a:ext cx="7619" cy="8229"/>
          </a:xfrm>
          <a:custGeom>
            <a:avLst/>
            <a:gdLst/>
            <a:ahLst/>
            <a:cxnLst/>
            <a:rect l="l" t="t" r="r" b="b"/>
            <a:pathLst>
              <a:path w="7619" h="8229">
                <a:moveTo>
                  <a:pt x="5295" y="0"/>
                </a:moveTo>
                <a:lnTo>
                  <a:pt x="3251" y="457"/>
                </a:lnTo>
                <a:lnTo>
                  <a:pt x="1485" y="457"/>
                </a:lnTo>
                <a:lnTo>
                  <a:pt x="0" y="2552"/>
                </a:lnTo>
                <a:lnTo>
                  <a:pt x="177" y="4724"/>
                </a:lnTo>
                <a:lnTo>
                  <a:pt x="495" y="6781"/>
                </a:lnTo>
                <a:lnTo>
                  <a:pt x="2374" y="8229"/>
                </a:lnTo>
                <a:lnTo>
                  <a:pt x="4254" y="8051"/>
                </a:lnTo>
                <a:lnTo>
                  <a:pt x="6324" y="7734"/>
                </a:lnTo>
                <a:lnTo>
                  <a:pt x="7619" y="5867"/>
                </a:lnTo>
                <a:lnTo>
                  <a:pt x="7327" y="3632"/>
                </a:lnTo>
                <a:lnTo>
                  <a:pt x="7200" y="1600"/>
                </a:lnTo>
                <a:lnTo>
                  <a:pt x="529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1" name="object 3241"/>
          <p:cNvSpPr/>
          <p:nvPr/>
        </p:nvSpPr>
        <p:spPr>
          <a:xfrm>
            <a:off x="5932919" y="3332467"/>
            <a:ext cx="9207" cy="9944"/>
          </a:xfrm>
          <a:prstGeom prst="rect">
            <a:avLst/>
          </a:prstGeom>
          <a:blipFill>
            <a:blip r:embed="rId2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2" name="object 3242"/>
          <p:cNvSpPr/>
          <p:nvPr/>
        </p:nvSpPr>
        <p:spPr>
          <a:xfrm>
            <a:off x="5926048" y="3433445"/>
            <a:ext cx="7886" cy="8547"/>
          </a:xfrm>
          <a:custGeom>
            <a:avLst/>
            <a:gdLst/>
            <a:ahLst/>
            <a:cxnLst/>
            <a:rect l="l" t="t" r="r" b="b"/>
            <a:pathLst>
              <a:path w="7886" h="8547">
                <a:moveTo>
                  <a:pt x="5537" y="0"/>
                </a:moveTo>
                <a:lnTo>
                  <a:pt x="3530" y="317"/>
                </a:lnTo>
                <a:lnTo>
                  <a:pt x="1346" y="457"/>
                </a:lnTo>
                <a:lnTo>
                  <a:pt x="0" y="2552"/>
                </a:lnTo>
                <a:lnTo>
                  <a:pt x="165" y="5041"/>
                </a:lnTo>
                <a:lnTo>
                  <a:pt x="457" y="7277"/>
                </a:lnTo>
                <a:lnTo>
                  <a:pt x="2349" y="8547"/>
                </a:lnTo>
                <a:lnTo>
                  <a:pt x="6426" y="8229"/>
                </a:lnTo>
                <a:lnTo>
                  <a:pt x="7886" y="5994"/>
                </a:lnTo>
                <a:lnTo>
                  <a:pt x="7594" y="3771"/>
                </a:lnTo>
                <a:lnTo>
                  <a:pt x="7467" y="1587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3" name="object 3243"/>
          <p:cNvSpPr/>
          <p:nvPr/>
        </p:nvSpPr>
        <p:spPr>
          <a:xfrm>
            <a:off x="5942126" y="3462223"/>
            <a:ext cx="10896" cy="11836"/>
          </a:xfrm>
          <a:custGeom>
            <a:avLst/>
            <a:gdLst/>
            <a:ahLst/>
            <a:cxnLst/>
            <a:rect l="l" t="t" r="r" b="b"/>
            <a:pathLst>
              <a:path w="10896" h="11836">
                <a:moveTo>
                  <a:pt x="7581" y="0"/>
                </a:moveTo>
                <a:lnTo>
                  <a:pt x="4775" y="317"/>
                </a:lnTo>
                <a:lnTo>
                  <a:pt x="2006" y="952"/>
                </a:lnTo>
                <a:lnTo>
                  <a:pt x="0" y="3644"/>
                </a:lnTo>
                <a:lnTo>
                  <a:pt x="406" y="6781"/>
                </a:lnTo>
                <a:lnTo>
                  <a:pt x="711" y="9639"/>
                </a:lnTo>
                <a:lnTo>
                  <a:pt x="3187" y="11836"/>
                </a:lnTo>
                <a:lnTo>
                  <a:pt x="6121" y="11366"/>
                </a:lnTo>
                <a:lnTo>
                  <a:pt x="9016" y="11049"/>
                </a:lnTo>
                <a:lnTo>
                  <a:pt x="10896" y="8178"/>
                </a:lnTo>
                <a:lnTo>
                  <a:pt x="10490" y="5181"/>
                </a:lnTo>
                <a:lnTo>
                  <a:pt x="10185" y="2184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4" name="object 3244"/>
          <p:cNvSpPr/>
          <p:nvPr/>
        </p:nvSpPr>
        <p:spPr>
          <a:xfrm>
            <a:off x="5977534" y="3432035"/>
            <a:ext cx="5714" cy="6324"/>
          </a:xfrm>
          <a:custGeom>
            <a:avLst/>
            <a:gdLst/>
            <a:ahLst/>
            <a:cxnLst/>
            <a:rect l="l" t="t" r="r" b="b"/>
            <a:pathLst>
              <a:path w="5714" h="6324">
                <a:moveTo>
                  <a:pt x="3835" y="0"/>
                </a:moveTo>
                <a:lnTo>
                  <a:pt x="2362" y="139"/>
                </a:lnTo>
                <a:lnTo>
                  <a:pt x="901" y="317"/>
                </a:lnTo>
                <a:lnTo>
                  <a:pt x="0" y="1727"/>
                </a:lnTo>
                <a:lnTo>
                  <a:pt x="0" y="3454"/>
                </a:lnTo>
                <a:lnTo>
                  <a:pt x="304" y="5041"/>
                </a:lnTo>
                <a:lnTo>
                  <a:pt x="1650" y="6324"/>
                </a:lnTo>
                <a:lnTo>
                  <a:pt x="3073" y="6007"/>
                </a:lnTo>
                <a:lnTo>
                  <a:pt x="4698" y="5816"/>
                </a:lnTo>
                <a:lnTo>
                  <a:pt x="5714" y="4406"/>
                </a:lnTo>
                <a:lnTo>
                  <a:pt x="5539" y="3454"/>
                </a:lnTo>
                <a:lnTo>
                  <a:pt x="5422" y="1092"/>
                </a:lnTo>
                <a:lnTo>
                  <a:pt x="383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5" name="object 3245"/>
          <p:cNvSpPr/>
          <p:nvPr/>
        </p:nvSpPr>
        <p:spPr>
          <a:xfrm>
            <a:off x="6035941" y="3464280"/>
            <a:ext cx="4635" cy="5041"/>
          </a:xfrm>
          <a:custGeom>
            <a:avLst/>
            <a:gdLst/>
            <a:ahLst/>
            <a:cxnLst/>
            <a:rect l="l" t="t" r="r" b="b"/>
            <a:pathLst>
              <a:path w="4635" h="5041">
                <a:moveTo>
                  <a:pt x="3175" y="0"/>
                </a:moveTo>
                <a:lnTo>
                  <a:pt x="2006" y="304"/>
                </a:lnTo>
                <a:lnTo>
                  <a:pt x="863" y="444"/>
                </a:lnTo>
                <a:lnTo>
                  <a:pt x="0" y="1587"/>
                </a:lnTo>
                <a:lnTo>
                  <a:pt x="114" y="2806"/>
                </a:lnTo>
                <a:lnTo>
                  <a:pt x="266" y="4076"/>
                </a:lnTo>
                <a:lnTo>
                  <a:pt x="1460" y="5041"/>
                </a:lnTo>
                <a:lnTo>
                  <a:pt x="2743" y="5041"/>
                </a:lnTo>
                <a:lnTo>
                  <a:pt x="3937" y="4724"/>
                </a:lnTo>
                <a:lnTo>
                  <a:pt x="4635" y="3632"/>
                </a:lnTo>
                <a:lnTo>
                  <a:pt x="4521" y="2362"/>
                </a:lnTo>
                <a:lnTo>
                  <a:pt x="4356" y="952"/>
                </a:lnTo>
                <a:lnTo>
                  <a:pt x="3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6" name="object 3246"/>
          <p:cNvSpPr/>
          <p:nvPr/>
        </p:nvSpPr>
        <p:spPr>
          <a:xfrm>
            <a:off x="5501335" y="3651237"/>
            <a:ext cx="2654" cy="3175"/>
          </a:xfrm>
          <a:custGeom>
            <a:avLst/>
            <a:gdLst/>
            <a:ahLst/>
            <a:cxnLst/>
            <a:rect l="l" t="t" r="r" b="b"/>
            <a:pathLst>
              <a:path w="2654" h="3175">
                <a:moveTo>
                  <a:pt x="1879" y="0"/>
                </a:moveTo>
                <a:lnTo>
                  <a:pt x="1181" y="177"/>
                </a:lnTo>
                <a:lnTo>
                  <a:pt x="457" y="177"/>
                </a:lnTo>
                <a:lnTo>
                  <a:pt x="0" y="762"/>
                </a:lnTo>
                <a:lnTo>
                  <a:pt x="67" y="2044"/>
                </a:lnTo>
                <a:lnTo>
                  <a:pt x="0" y="2362"/>
                </a:lnTo>
                <a:lnTo>
                  <a:pt x="749" y="3175"/>
                </a:lnTo>
                <a:lnTo>
                  <a:pt x="1638" y="2997"/>
                </a:lnTo>
                <a:lnTo>
                  <a:pt x="2184" y="2857"/>
                </a:lnTo>
                <a:lnTo>
                  <a:pt x="2654" y="2044"/>
                </a:lnTo>
                <a:lnTo>
                  <a:pt x="2537" y="762"/>
                </a:lnTo>
                <a:lnTo>
                  <a:pt x="2476" y="495"/>
                </a:lnTo>
                <a:lnTo>
                  <a:pt x="18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7" name="object 3247"/>
          <p:cNvSpPr/>
          <p:nvPr/>
        </p:nvSpPr>
        <p:spPr>
          <a:xfrm>
            <a:off x="5218328" y="3654412"/>
            <a:ext cx="3479" cy="3784"/>
          </a:xfrm>
          <a:custGeom>
            <a:avLst/>
            <a:gdLst/>
            <a:ahLst/>
            <a:cxnLst/>
            <a:rect l="l" t="t" r="r" b="b"/>
            <a:pathLst>
              <a:path w="3479" h="3784">
                <a:moveTo>
                  <a:pt x="1422" y="0"/>
                </a:moveTo>
                <a:lnTo>
                  <a:pt x="584" y="139"/>
                </a:lnTo>
                <a:lnTo>
                  <a:pt x="0" y="1092"/>
                </a:lnTo>
                <a:lnTo>
                  <a:pt x="114" y="3149"/>
                </a:lnTo>
                <a:lnTo>
                  <a:pt x="1015" y="3784"/>
                </a:lnTo>
                <a:lnTo>
                  <a:pt x="1879" y="3644"/>
                </a:lnTo>
                <a:lnTo>
                  <a:pt x="2895" y="3644"/>
                </a:lnTo>
                <a:lnTo>
                  <a:pt x="3479" y="2692"/>
                </a:lnTo>
                <a:lnTo>
                  <a:pt x="3187" y="647"/>
                </a:lnTo>
                <a:lnTo>
                  <a:pt x="2298" y="139"/>
                </a:lnTo>
                <a:lnTo>
                  <a:pt x="14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8" name="object 3248"/>
          <p:cNvSpPr/>
          <p:nvPr/>
        </p:nvSpPr>
        <p:spPr>
          <a:xfrm>
            <a:off x="5173078" y="3677971"/>
            <a:ext cx="13258" cy="14376"/>
          </a:xfrm>
          <a:prstGeom prst="rect">
            <a:avLst/>
          </a:prstGeom>
          <a:blipFill>
            <a:blip r:embed="rId2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9" name="object 3249"/>
          <p:cNvSpPr/>
          <p:nvPr/>
        </p:nvSpPr>
        <p:spPr>
          <a:xfrm>
            <a:off x="5235371" y="3505835"/>
            <a:ext cx="12420" cy="13462"/>
          </a:xfrm>
          <a:prstGeom prst="rect">
            <a:avLst/>
          </a:prstGeom>
          <a:blipFill>
            <a:blip r:embed="rId2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0" name="object 3250"/>
          <p:cNvSpPr/>
          <p:nvPr/>
        </p:nvSpPr>
        <p:spPr>
          <a:xfrm>
            <a:off x="5213908" y="3502507"/>
            <a:ext cx="12420" cy="13601"/>
          </a:xfrm>
          <a:prstGeom prst="rect">
            <a:avLst/>
          </a:prstGeom>
          <a:blipFill>
            <a:blip r:embed="rId2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1" name="object 3251"/>
          <p:cNvSpPr/>
          <p:nvPr/>
        </p:nvSpPr>
        <p:spPr>
          <a:xfrm>
            <a:off x="5263692" y="3455581"/>
            <a:ext cx="14147" cy="15328"/>
          </a:xfrm>
          <a:prstGeom prst="rect">
            <a:avLst/>
          </a:prstGeom>
          <a:blipFill>
            <a:blip r:embed="rId2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2" name="object 3252"/>
          <p:cNvSpPr/>
          <p:nvPr/>
        </p:nvSpPr>
        <p:spPr>
          <a:xfrm>
            <a:off x="5255082" y="3559111"/>
            <a:ext cx="5549" cy="6146"/>
          </a:xfrm>
          <a:custGeom>
            <a:avLst/>
            <a:gdLst/>
            <a:ahLst/>
            <a:cxnLst/>
            <a:rect l="l" t="t" r="r" b="b"/>
            <a:pathLst>
              <a:path w="5549" h="6146">
                <a:moveTo>
                  <a:pt x="3949" y="0"/>
                </a:moveTo>
                <a:lnTo>
                  <a:pt x="2603" y="279"/>
                </a:lnTo>
                <a:lnTo>
                  <a:pt x="1142" y="457"/>
                </a:lnTo>
                <a:lnTo>
                  <a:pt x="0" y="1866"/>
                </a:lnTo>
                <a:lnTo>
                  <a:pt x="304" y="3327"/>
                </a:lnTo>
                <a:lnTo>
                  <a:pt x="419" y="4876"/>
                </a:lnTo>
                <a:lnTo>
                  <a:pt x="1739" y="6146"/>
                </a:lnTo>
                <a:lnTo>
                  <a:pt x="3200" y="5829"/>
                </a:lnTo>
                <a:lnTo>
                  <a:pt x="4508" y="5511"/>
                </a:lnTo>
                <a:lnTo>
                  <a:pt x="5549" y="4229"/>
                </a:lnTo>
                <a:lnTo>
                  <a:pt x="5372" y="2679"/>
                </a:lnTo>
                <a:lnTo>
                  <a:pt x="5092" y="1244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3" name="object 3253"/>
          <p:cNvSpPr/>
          <p:nvPr/>
        </p:nvSpPr>
        <p:spPr>
          <a:xfrm>
            <a:off x="5270957" y="3563849"/>
            <a:ext cx="14465" cy="16090"/>
          </a:xfrm>
          <a:prstGeom prst="rect">
            <a:avLst/>
          </a:prstGeom>
          <a:blipFill>
            <a:blip r:embed="rId2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4" name="object 3254"/>
          <p:cNvSpPr/>
          <p:nvPr/>
        </p:nvSpPr>
        <p:spPr>
          <a:xfrm>
            <a:off x="5386552" y="3587217"/>
            <a:ext cx="12357" cy="13462"/>
          </a:xfrm>
          <a:prstGeom prst="rect">
            <a:avLst/>
          </a:prstGeom>
          <a:blipFill>
            <a:blip r:embed="rId2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5" name="object 3255"/>
          <p:cNvSpPr/>
          <p:nvPr/>
        </p:nvSpPr>
        <p:spPr>
          <a:xfrm>
            <a:off x="5613272" y="3475012"/>
            <a:ext cx="15024" cy="16128"/>
          </a:xfrm>
          <a:prstGeom prst="rect">
            <a:avLst/>
          </a:prstGeom>
          <a:blipFill>
            <a:blip r:embed="rId2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6" name="object 3256"/>
          <p:cNvSpPr/>
          <p:nvPr/>
        </p:nvSpPr>
        <p:spPr>
          <a:xfrm>
            <a:off x="5575744" y="3363290"/>
            <a:ext cx="15049" cy="15951"/>
          </a:xfrm>
          <a:prstGeom prst="rect">
            <a:avLst/>
          </a:prstGeom>
          <a:blipFill>
            <a:blip r:embed="rId2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7" name="object 3257"/>
          <p:cNvSpPr/>
          <p:nvPr/>
        </p:nvSpPr>
        <p:spPr>
          <a:xfrm>
            <a:off x="5874549" y="3485591"/>
            <a:ext cx="8000" cy="8877"/>
          </a:xfrm>
          <a:custGeom>
            <a:avLst/>
            <a:gdLst/>
            <a:ahLst/>
            <a:cxnLst/>
            <a:rect l="l" t="t" r="r" b="b"/>
            <a:pathLst>
              <a:path w="8000" h="8877">
                <a:moveTo>
                  <a:pt x="5410" y="0"/>
                </a:moveTo>
                <a:lnTo>
                  <a:pt x="3352" y="190"/>
                </a:lnTo>
                <a:lnTo>
                  <a:pt x="1333" y="647"/>
                </a:lnTo>
                <a:lnTo>
                  <a:pt x="0" y="2692"/>
                </a:lnTo>
                <a:lnTo>
                  <a:pt x="177" y="4914"/>
                </a:lnTo>
                <a:lnTo>
                  <a:pt x="292" y="7289"/>
                </a:lnTo>
                <a:lnTo>
                  <a:pt x="2336" y="8877"/>
                </a:lnTo>
                <a:lnTo>
                  <a:pt x="4394" y="8547"/>
                </a:lnTo>
                <a:lnTo>
                  <a:pt x="6413" y="8051"/>
                </a:lnTo>
                <a:lnTo>
                  <a:pt x="8000" y="6184"/>
                </a:lnTo>
                <a:lnTo>
                  <a:pt x="7581" y="3822"/>
                </a:lnTo>
                <a:lnTo>
                  <a:pt x="7467" y="1600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8" name="object 3258"/>
          <p:cNvSpPr/>
          <p:nvPr/>
        </p:nvSpPr>
        <p:spPr>
          <a:xfrm>
            <a:off x="5949708" y="3564306"/>
            <a:ext cx="12801" cy="13766"/>
          </a:xfrm>
          <a:prstGeom prst="rect">
            <a:avLst/>
          </a:prstGeom>
          <a:blipFill>
            <a:blip r:embed="rId2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9" name="object 3259"/>
          <p:cNvSpPr/>
          <p:nvPr/>
        </p:nvSpPr>
        <p:spPr>
          <a:xfrm>
            <a:off x="5920676" y="3622180"/>
            <a:ext cx="10909" cy="11684"/>
          </a:xfrm>
          <a:prstGeom prst="rect">
            <a:avLst/>
          </a:prstGeom>
          <a:blipFill>
            <a:blip r:embed="rId2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0" name="object 3260"/>
          <p:cNvSpPr/>
          <p:nvPr/>
        </p:nvSpPr>
        <p:spPr>
          <a:xfrm>
            <a:off x="6089192" y="3591814"/>
            <a:ext cx="12966" cy="13779"/>
          </a:xfrm>
          <a:prstGeom prst="rect">
            <a:avLst/>
          </a:prstGeom>
          <a:blipFill>
            <a:blip r:embed="rId2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1" name="object 3261"/>
          <p:cNvSpPr/>
          <p:nvPr/>
        </p:nvSpPr>
        <p:spPr>
          <a:xfrm>
            <a:off x="6081001" y="3393618"/>
            <a:ext cx="14617" cy="15824"/>
          </a:xfrm>
          <a:prstGeom prst="rect">
            <a:avLst/>
          </a:prstGeom>
          <a:blipFill>
            <a:blip r:embed="rId2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2" name="object 3262"/>
          <p:cNvSpPr/>
          <p:nvPr/>
        </p:nvSpPr>
        <p:spPr>
          <a:xfrm>
            <a:off x="6081420" y="3341789"/>
            <a:ext cx="3530" cy="3771"/>
          </a:xfrm>
          <a:custGeom>
            <a:avLst/>
            <a:gdLst/>
            <a:ahLst/>
            <a:cxnLst/>
            <a:rect l="l" t="t" r="r" b="b"/>
            <a:pathLst>
              <a:path w="3530" h="3771">
                <a:moveTo>
                  <a:pt x="2540" y="0"/>
                </a:moveTo>
                <a:lnTo>
                  <a:pt x="749" y="0"/>
                </a:lnTo>
                <a:lnTo>
                  <a:pt x="0" y="1079"/>
                </a:lnTo>
                <a:lnTo>
                  <a:pt x="81" y="2501"/>
                </a:lnTo>
                <a:lnTo>
                  <a:pt x="165" y="2984"/>
                </a:lnTo>
                <a:lnTo>
                  <a:pt x="1054" y="3771"/>
                </a:lnTo>
                <a:lnTo>
                  <a:pt x="2057" y="3632"/>
                </a:lnTo>
                <a:lnTo>
                  <a:pt x="2933" y="3454"/>
                </a:lnTo>
                <a:lnTo>
                  <a:pt x="3530" y="2501"/>
                </a:lnTo>
                <a:lnTo>
                  <a:pt x="3530" y="1587"/>
                </a:lnTo>
                <a:lnTo>
                  <a:pt x="3225" y="444"/>
                </a:lnTo>
                <a:lnTo>
                  <a:pt x="2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3" name="object 3263"/>
          <p:cNvSpPr/>
          <p:nvPr/>
        </p:nvSpPr>
        <p:spPr>
          <a:xfrm>
            <a:off x="6036945" y="3324555"/>
            <a:ext cx="12826" cy="13728"/>
          </a:xfrm>
          <a:prstGeom prst="rect">
            <a:avLst/>
          </a:prstGeom>
          <a:blipFill>
            <a:blip r:embed="rId2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4" name="object 3264"/>
          <p:cNvSpPr/>
          <p:nvPr/>
        </p:nvSpPr>
        <p:spPr>
          <a:xfrm>
            <a:off x="5758688" y="3452088"/>
            <a:ext cx="18859" cy="20091"/>
          </a:xfrm>
          <a:prstGeom prst="rect">
            <a:avLst/>
          </a:prstGeom>
          <a:blipFill>
            <a:blip r:embed="rId2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5" name="object 3265"/>
          <p:cNvSpPr/>
          <p:nvPr/>
        </p:nvSpPr>
        <p:spPr>
          <a:xfrm>
            <a:off x="5872670" y="3461728"/>
            <a:ext cx="16776" cy="18326"/>
          </a:xfrm>
          <a:prstGeom prst="rect">
            <a:avLst/>
          </a:prstGeom>
          <a:blipFill>
            <a:blip r:embed="rId2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6" name="object 3266"/>
          <p:cNvSpPr/>
          <p:nvPr/>
        </p:nvSpPr>
        <p:spPr>
          <a:xfrm>
            <a:off x="5859398" y="3506927"/>
            <a:ext cx="19278" cy="20866"/>
          </a:xfrm>
          <a:prstGeom prst="rect">
            <a:avLst/>
          </a:prstGeom>
          <a:blipFill>
            <a:blip r:embed="rId2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7" name="object 3267"/>
          <p:cNvSpPr/>
          <p:nvPr/>
        </p:nvSpPr>
        <p:spPr>
          <a:xfrm>
            <a:off x="5870194" y="3370250"/>
            <a:ext cx="9766" cy="10413"/>
          </a:xfrm>
          <a:prstGeom prst="rect">
            <a:avLst/>
          </a:prstGeom>
          <a:blipFill>
            <a:blip r:embed="rId2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8" name="object 3268"/>
          <p:cNvSpPr/>
          <p:nvPr/>
        </p:nvSpPr>
        <p:spPr>
          <a:xfrm>
            <a:off x="5743257" y="3399802"/>
            <a:ext cx="16332" cy="17500"/>
          </a:xfrm>
          <a:prstGeom prst="rect">
            <a:avLst/>
          </a:prstGeom>
          <a:blipFill>
            <a:blip r:embed="rId2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9" name="object 3269"/>
          <p:cNvSpPr/>
          <p:nvPr/>
        </p:nvSpPr>
        <p:spPr>
          <a:xfrm>
            <a:off x="5993460" y="3409886"/>
            <a:ext cx="14300" cy="15646"/>
          </a:xfrm>
          <a:prstGeom prst="rect">
            <a:avLst/>
          </a:prstGeom>
          <a:blipFill>
            <a:blip r:embed="rId2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0" name="object 3270"/>
          <p:cNvSpPr/>
          <p:nvPr/>
        </p:nvSpPr>
        <p:spPr>
          <a:xfrm>
            <a:off x="5956566" y="3421761"/>
            <a:ext cx="5943" cy="6451"/>
          </a:xfrm>
          <a:custGeom>
            <a:avLst/>
            <a:gdLst/>
            <a:ahLst/>
            <a:cxnLst/>
            <a:rect l="l" t="t" r="r" b="b"/>
            <a:pathLst>
              <a:path w="5943" h="6451">
                <a:moveTo>
                  <a:pt x="4063" y="0"/>
                </a:moveTo>
                <a:lnTo>
                  <a:pt x="1003" y="317"/>
                </a:lnTo>
                <a:lnTo>
                  <a:pt x="0" y="1866"/>
                </a:lnTo>
                <a:lnTo>
                  <a:pt x="114" y="3632"/>
                </a:lnTo>
                <a:lnTo>
                  <a:pt x="571" y="5181"/>
                </a:lnTo>
                <a:lnTo>
                  <a:pt x="1739" y="6451"/>
                </a:lnTo>
                <a:lnTo>
                  <a:pt x="3175" y="6134"/>
                </a:lnTo>
                <a:lnTo>
                  <a:pt x="4813" y="6134"/>
                </a:lnTo>
                <a:lnTo>
                  <a:pt x="5943" y="4584"/>
                </a:lnTo>
                <a:lnTo>
                  <a:pt x="5664" y="2819"/>
                </a:lnTo>
                <a:lnTo>
                  <a:pt x="5524" y="1092"/>
                </a:lnTo>
                <a:lnTo>
                  <a:pt x="40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1" name="object 3271"/>
          <p:cNvSpPr/>
          <p:nvPr/>
        </p:nvSpPr>
        <p:spPr>
          <a:xfrm>
            <a:off x="5997092" y="3456356"/>
            <a:ext cx="10540" cy="11239"/>
          </a:xfrm>
          <a:prstGeom prst="rect">
            <a:avLst/>
          </a:prstGeom>
          <a:blipFill>
            <a:blip r:embed="rId2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2" name="object 3272"/>
          <p:cNvSpPr/>
          <p:nvPr/>
        </p:nvSpPr>
        <p:spPr>
          <a:xfrm>
            <a:off x="6014300" y="3554019"/>
            <a:ext cx="17094" cy="18503"/>
          </a:xfrm>
          <a:prstGeom prst="rect">
            <a:avLst/>
          </a:prstGeom>
          <a:blipFill>
            <a:blip r:embed="rId2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3" name="object 3273"/>
          <p:cNvSpPr/>
          <p:nvPr/>
        </p:nvSpPr>
        <p:spPr>
          <a:xfrm>
            <a:off x="5987034" y="3654869"/>
            <a:ext cx="14897" cy="15963"/>
          </a:xfrm>
          <a:prstGeom prst="rect">
            <a:avLst/>
          </a:prstGeom>
          <a:blipFill>
            <a:blip r:embed="rId2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4" name="object 3274"/>
          <p:cNvSpPr/>
          <p:nvPr/>
        </p:nvSpPr>
        <p:spPr>
          <a:xfrm>
            <a:off x="5981649" y="3535705"/>
            <a:ext cx="7302" cy="7721"/>
          </a:xfrm>
          <a:custGeom>
            <a:avLst/>
            <a:gdLst/>
            <a:ahLst/>
            <a:cxnLst/>
            <a:rect l="l" t="t" r="r" b="b"/>
            <a:pathLst>
              <a:path w="7302" h="7721">
                <a:moveTo>
                  <a:pt x="4965" y="0"/>
                </a:moveTo>
                <a:lnTo>
                  <a:pt x="3060" y="0"/>
                </a:lnTo>
                <a:lnTo>
                  <a:pt x="1181" y="444"/>
                </a:lnTo>
                <a:lnTo>
                  <a:pt x="0" y="2362"/>
                </a:lnTo>
                <a:lnTo>
                  <a:pt x="317" y="6502"/>
                </a:lnTo>
                <a:lnTo>
                  <a:pt x="2019" y="7721"/>
                </a:lnTo>
                <a:lnTo>
                  <a:pt x="3949" y="7594"/>
                </a:lnTo>
                <a:lnTo>
                  <a:pt x="5829" y="7277"/>
                </a:lnTo>
                <a:lnTo>
                  <a:pt x="7302" y="5359"/>
                </a:lnTo>
                <a:lnTo>
                  <a:pt x="6845" y="3314"/>
                </a:lnTo>
                <a:lnTo>
                  <a:pt x="6718" y="1269"/>
                </a:lnTo>
                <a:lnTo>
                  <a:pt x="49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5" name="object 3275"/>
          <p:cNvSpPr/>
          <p:nvPr/>
        </p:nvSpPr>
        <p:spPr>
          <a:xfrm>
            <a:off x="5923864" y="3481819"/>
            <a:ext cx="16776" cy="18148"/>
          </a:xfrm>
          <a:prstGeom prst="rect">
            <a:avLst/>
          </a:prstGeom>
          <a:blipFill>
            <a:blip r:embed="rId2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6" name="object 3276"/>
          <p:cNvSpPr/>
          <p:nvPr/>
        </p:nvSpPr>
        <p:spPr>
          <a:xfrm>
            <a:off x="5966624" y="3413671"/>
            <a:ext cx="16624" cy="18046"/>
          </a:xfrm>
          <a:prstGeom prst="rect">
            <a:avLst/>
          </a:prstGeom>
          <a:blipFill>
            <a:blip r:embed="rId2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7" name="object 3277"/>
          <p:cNvSpPr/>
          <p:nvPr/>
        </p:nvSpPr>
        <p:spPr>
          <a:xfrm>
            <a:off x="6046304" y="3387611"/>
            <a:ext cx="11353" cy="12191"/>
          </a:xfrm>
          <a:prstGeom prst="rect">
            <a:avLst/>
          </a:prstGeom>
          <a:blipFill>
            <a:blip r:embed="rId2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8" name="object 3278"/>
          <p:cNvSpPr/>
          <p:nvPr/>
        </p:nvSpPr>
        <p:spPr>
          <a:xfrm>
            <a:off x="6079693" y="3441039"/>
            <a:ext cx="9042" cy="9778"/>
          </a:xfrm>
          <a:prstGeom prst="rect">
            <a:avLst/>
          </a:prstGeom>
          <a:blipFill>
            <a:blip r:embed="rId2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9" name="object 3279"/>
          <p:cNvSpPr/>
          <p:nvPr/>
        </p:nvSpPr>
        <p:spPr>
          <a:xfrm>
            <a:off x="6074016" y="3487191"/>
            <a:ext cx="18808" cy="20548"/>
          </a:xfrm>
          <a:prstGeom prst="rect">
            <a:avLst/>
          </a:prstGeom>
          <a:blipFill>
            <a:blip r:embed="rId2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0" name="object 3280"/>
          <p:cNvSpPr/>
          <p:nvPr/>
        </p:nvSpPr>
        <p:spPr>
          <a:xfrm>
            <a:off x="6112535" y="3499510"/>
            <a:ext cx="17919" cy="19278"/>
          </a:xfrm>
          <a:prstGeom prst="rect">
            <a:avLst/>
          </a:prstGeom>
          <a:blipFill>
            <a:blip r:embed="rId2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1" name="object 3281"/>
          <p:cNvSpPr/>
          <p:nvPr/>
        </p:nvSpPr>
        <p:spPr>
          <a:xfrm>
            <a:off x="6174816" y="3573945"/>
            <a:ext cx="7289" cy="7772"/>
          </a:xfrm>
          <a:custGeom>
            <a:avLst/>
            <a:gdLst/>
            <a:ahLst/>
            <a:cxnLst/>
            <a:rect l="l" t="t" r="r" b="b"/>
            <a:pathLst>
              <a:path w="7289" h="7772">
                <a:moveTo>
                  <a:pt x="4965" y="0"/>
                </a:moveTo>
                <a:lnTo>
                  <a:pt x="3225" y="177"/>
                </a:lnTo>
                <a:lnTo>
                  <a:pt x="1295" y="495"/>
                </a:lnTo>
                <a:lnTo>
                  <a:pt x="0" y="2222"/>
                </a:lnTo>
                <a:lnTo>
                  <a:pt x="279" y="4267"/>
                </a:lnTo>
                <a:lnTo>
                  <a:pt x="444" y="6184"/>
                </a:lnTo>
                <a:lnTo>
                  <a:pt x="2158" y="7772"/>
                </a:lnTo>
                <a:lnTo>
                  <a:pt x="5829" y="7137"/>
                </a:lnTo>
                <a:lnTo>
                  <a:pt x="7289" y="5359"/>
                </a:lnTo>
                <a:lnTo>
                  <a:pt x="6845" y="3314"/>
                </a:lnTo>
                <a:lnTo>
                  <a:pt x="6692" y="1270"/>
                </a:lnTo>
                <a:lnTo>
                  <a:pt x="49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2" name="object 3282"/>
          <p:cNvSpPr/>
          <p:nvPr/>
        </p:nvSpPr>
        <p:spPr>
          <a:xfrm>
            <a:off x="6126378" y="3454311"/>
            <a:ext cx="9906" cy="10731"/>
          </a:xfrm>
          <a:custGeom>
            <a:avLst/>
            <a:gdLst/>
            <a:ahLst/>
            <a:cxnLst/>
            <a:rect l="l" t="t" r="r" b="b"/>
            <a:pathLst>
              <a:path w="9906" h="10731">
                <a:moveTo>
                  <a:pt x="6997" y="0"/>
                </a:moveTo>
                <a:lnTo>
                  <a:pt x="1879" y="634"/>
                </a:lnTo>
                <a:lnTo>
                  <a:pt x="0" y="3327"/>
                </a:lnTo>
                <a:lnTo>
                  <a:pt x="571" y="8864"/>
                </a:lnTo>
                <a:lnTo>
                  <a:pt x="3060" y="10731"/>
                </a:lnTo>
                <a:lnTo>
                  <a:pt x="5714" y="10274"/>
                </a:lnTo>
                <a:lnTo>
                  <a:pt x="8191" y="9969"/>
                </a:lnTo>
                <a:lnTo>
                  <a:pt x="9906" y="7594"/>
                </a:lnTo>
                <a:lnTo>
                  <a:pt x="9588" y="4737"/>
                </a:lnTo>
                <a:lnTo>
                  <a:pt x="9182" y="2044"/>
                </a:lnTo>
                <a:lnTo>
                  <a:pt x="69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3" name="object 3283"/>
          <p:cNvSpPr/>
          <p:nvPr/>
        </p:nvSpPr>
        <p:spPr>
          <a:xfrm>
            <a:off x="6094857" y="3423806"/>
            <a:ext cx="5829" cy="6642"/>
          </a:xfrm>
          <a:custGeom>
            <a:avLst/>
            <a:gdLst/>
            <a:ahLst/>
            <a:cxnLst/>
            <a:rect l="l" t="t" r="r" b="b"/>
            <a:pathLst>
              <a:path w="5829" h="6642">
                <a:moveTo>
                  <a:pt x="4229" y="0"/>
                </a:moveTo>
                <a:lnTo>
                  <a:pt x="2641" y="317"/>
                </a:lnTo>
                <a:lnTo>
                  <a:pt x="1041" y="457"/>
                </a:lnTo>
                <a:lnTo>
                  <a:pt x="0" y="2044"/>
                </a:lnTo>
                <a:lnTo>
                  <a:pt x="165" y="3632"/>
                </a:lnTo>
                <a:lnTo>
                  <a:pt x="444" y="5372"/>
                </a:lnTo>
                <a:lnTo>
                  <a:pt x="1892" y="6642"/>
                </a:lnTo>
                <a:lnTo>
                  <a:pt x="3352" y="6324"/>
                </a:lnTo>
                <a:lnTo>
                  <a:pt x="4825" y="6184"/>
                </a:lnTo>
                <a:lnTo>
                  <a:pt x="5829" y="4584"/>
                </a:lnTo>
                <a:lnTo>
                  <a:pt x="5829" y="2997"/>
                </a:lnTo>
                <a:lnTo>
                  <a:pt x="5549" y="1270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4" name="object 3284"/>
          <p:cNvSpPr/>
          <p:nvPr/>
        </p:nvSpPr>
        <p:spPr>
          <a:xfrm>
            <a:off x="6108293" y="3375292"/>
            <a:ext cx="17957" cy="19418"/>
          </a:xfrm>
          <a:prstGeom prst="rect">
            <a:avLst/>
          </a:prstGeom>
          <a:blipFill>
            <a:blip r:embed="rId2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5" name="object 3285"/>
          <p:cNvSpPr/>
          <p:nvPr/>
        </p:nvSpPr>
        <p:spPr>
          <a:xfrm>
            <a:off x="6194958" y="3395980"/>
            <a:ext cx="13423" cy="14681"/>
          </a:xfrm>
          <a:prstGeom prst="rect">
            <a:avLst/>
          </a:prstGeom>
          <a:blipFill>
            <a:blip r:embed="rId2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6" name="object 3286"/>
          <p:cNvSpPr/>
          <p:nvPr/>
        </p:nvSpPr>
        <p:spPr>
          <a:xfrm>
            <a:off x="6226009" y="3412757"/>
            <a:ext cx="10667" cy="11366"/>
          </a:xfrm>
          <a:prstGeom prst="rect">
            <a:avLst/>
          </a:prstGeom>
          <a:blipFill>
            <a:blip r:embed="rId2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7" name="object 3287"/>
          <p:cNvSpPr/>
          <p:nvPr/>
        </p:nvSpPr>
        <p:spPr>
          <a:xfrm>
            <a:off x="6260172" y="3502685"/>
            <a:ext cx="16916" cy="18326"/>
          </a:xfrm>
          <a:prstGeom prst="rect">
            <a:avLst/>
          </a:prstGeom>
          <a:blipFill>
            <a:blip r:embed="rId2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8" name="object 3288"/>
          <p:cNvSpPr/>
          <p:nvPr/>
        </p:nvSpPr>
        <p:spPr>
          <a:xfrm>
            <a:off x="6340259" y="3465995"/>
            <a:ext cx="11544" cy="12509"/>
          </a:xfrm>
          <a:prstGeom prst="rect">
            <a:avLst/>
          </a:prstGeom>
          <a:blipFill>
            <a:blip r:embed="rId2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9" name="object 3289"/>
          <p:cNvSpPr/>
          <p:nvPr/>
        </p:nvSpPr>
        <p:spPr>
          <a:xfrm>
            <a:off x="6328295" y="3454768"/>
            <a:ext cx="3949" cy="4279"/>
          </a:xfrm>
          <a:custGeom>
            <a:avLst/>
            <a:gdLst/>
            <a:ahLst/>
            <a:cxnLst/>
            <a:rect l="l" t="t" r="r" b="b"/>
            <a:pathLst>
              <a:path w="3949" h="4279">
                <a:moveTo>
                  <a:pt x="2781" y="0"/>
                </a:moveTo>
                <a:lnTo>
                  <a:pt x="1777" y="177"/>
                </a:lnTo>
                <a:lnTo>
                  <a:pt x="723" y="317"/>
                </a:lnTo>
                <a:lnTo>
                  <a:pt x="0" y="1269"/>
                </a:lnTo>
                <a:lnTo>
                  <a:pt x="75" y="1777"/>
                </a:lnTo>
                <a:lnTo>
                  <a:pt x="165" y="3327"/>
                </a:lnTo>
                <a:lnTo>
                  <a:pt x="1181" y="4279"/>
                </a:lnTo>
                <a:lnTo>
                  <a:pt x="2184" y="4140"/>
                </a:lnTo>
                <a:lnTo>
                  <a:pt x="3187" y="3962"/>
                </a:lnTo>
                <a:lnTo>
                  <a:pt x="3771" y="2870"/>
                </a:lnTo>
                <a:lnTo>
                  <a:pt x="3949" y="1777"/>
                </a:lnTo>
                <a:lnTo>
                  <a:pt x="3657" y="812"/>
                </a:lnTo>
                <a:lnTo>
                  <a:pt x="27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0" name="object 3290"/>
          <p:cNvSpPr/>
          <p:nvPr/>
        </p:nvSpPr>
        <p:spPr>
          <a:xfrm>
            <a:off x="6405905" y="3362464"/>
            <a:ext cx="5245" cy="5867"/>
          </a:xfrm>
          <a:custGeom>
            <a:avLst/>
            <a:gdLst/>
            <a:ahLst/>
            <a:cxnLst/>
            <a:rect l="l" t="t" r="r" b="b"/>
            <a:pathLst>
              <a:path w="5245" h="5867">
                <a:moveTo>
                  <a:pt x="3644" y="0"/>
                </a:moveTo>
                <a:lnTo>
                  <a:pt x="2349" y="190"/>
                </a:lnTo>
                <a:lnTo>
                  <a:pt x="888" y="330"/>
                </a:lnTo>
                <a:lnTo>
                  <a:pt x="0" y="1600"/>
                </a:lnTo>
                <a:lnTo>
                  <a:pt x="165" y="3327"/>
                </a:lnTo>
                <a:lnTo>
                  <a:pt x="444" y="4775"/>
                </a:lnTo>
                <a:lnTo>
                  <a:pt x="1638" y="5867"/>
                </a:lnTo>
                <a:lnTo>
                  <a:pt x="3073" y="5549"/>
                </a:lnTo>
                <a:lnTo>
                  <a:pt x="4406" y="5549"/>
                </a:lnTo>
                <a:lnTo>
                  <a:pt x="5245" y="3962"/>
                </a:lnTo>
                <a:lnTo>
                  <a:pt x="5245" y="2552"/>
                </a:lnTo>
                <a:lnTo>
                  <a:pt x="4991" y="965"/>
                </a:lnTo>
                <a:lnTo>
                  <a:pt x="364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1" name="object 3291"/>
          <p:cNvSpPr/>
          <p:nvPr/>
        </p:nvSpPr>
        <p:spPr>
          <a:xfrm>
            <a:off x="6399784" y="3393618"/>
            <a:ext cx="11950" cy="13144"/>
          </a:xfrm>
          <a:prstGeom prst="rect">
            <a:avLst/>
          </a:prstGeom>
          <a:blipFill>
            <a:blip r:embed="rId2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2" name="object 3292"/>
          <p:cNvSpPr/>
          <p:nvPr/>
        </p:nvSpPr>
        <p:spPr>
          <a:xfrm>
            <a:off x="6376733" y="3329457"/>
            <a:ext cx="7137" cy="7912"/>
          </a:xfrm>
          <a:custGeom>
            <a:avLst/>
            <a:gdLst/>
            <a:ahLst/>
            <a:cxnLst/>
            <a:rect l="l" t="t" r="r" b="b"/>
            <a:pathLst>
              <a:path w="7137" h="7912">
                <a:moveTo>
                  <a:pt x="5130" y="0"/>
                </a:moveTo>
                <a:lnTo>
                  <a:pt x="3365" y="457"/>
                </a:lnTo>
                <a:lnTo>
                  <a:pt x="1473" y="457"/>
                </a:lnTo>
                <a:lnTo>
                  <a:pt x="0" y="2374"/>
                </a:lnTo>
                <a:lnTo>
                  <a:pt x="431" y="4279"/>
                </a:lnTo>
                <a:lnTo>
                  <a:pt x="596" y="6324"/>
                </a:lnTo>
                <a:lnTo>
                  <a:pt x="2349" y="7912"/>
                </a:lnTo>
                <a:lnTo>
                  <a:pt x="5841" y="7277"/>
                </a:lnTo>
                <a:lnTo>
                  <a:pt x="7137" y="5372"/>
                </a:lnTo>
                <a:lnTo>
                  <a:pt x="6883" y="1422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3" name="object 3293"/>
          <p:cNvSpPr/>
          <p:nvPr/>
        </p:nvSpPr>
        <p:spPr>
          <a:xfrm>
            <a:off x="6277089" y="3419538"/>
            <a:ext cx="7708" cy="8356"/>
          </a:xfrm>
          <a:custGeom>
            <a:avLst/>
            <a:gdLst/>
            <a:ahLst/>
            <a:cxnLst/>
            <a:rect l="l" t="t" r="r" b="b"/>
            <a:pathLst>
              <a:path w="7708" h="8356">
                <a:moveTo>
                  <a:pt x="5257" y="0"/>
                </a:moveTo>
                <a:lnTo>
                  <a:pt x="1193" y="622"/>
                </a:lnTo>
                <a:lnTo>
                  <a:pt x="0" y="2679"/>
                </a:lnTo>
                <a:lnTo>
                  <a:pt x="139" y="4584"/>
                </a:lnTo>
                <a:lnTo>
                  <a:pt x="419" y="6946"/>
                </a:lnTo>
                <a:lnTo>
                  <a:pt x="2362" y="8356"/>
                </a:lnTo>
                <a:lnTo>
                  <a:pt x="4254" y="8356"/>
                </a:lnTo>
                <a:lnTo>
                  <a:pt x="6248" y="7899"/>
                </a:lnTo>
                <a:lnTo>
                  <a:pt x="7708" y="5994"/>
                </a:lnTo>
                <a:lnTo>
                  <a:pt x="7442" y="3809"/>
                </a:lnTo>
                <a:lnTo>
                  <a:pt x="7137" y="1587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4" name="object 3294"/>
          <p:cNvSpPr/>
          <p:nvPr/>
        </p:nvSpPr>
        <p:spPr>
          <a:xfrm>
            <a:off x="6403721" y="3387750"/>
            <a:ext cx="5257" cy="5410"/>
          </a:xfrm>
          <a:custGeom>
            <a:avLst/>
            <a:gdLst/>
            <a:ahLst/>
            <a:cxnLst/>
            <a:rect l="l" t="t" r="r" b="b"/>
            <a:pathLst>
              <a:path w="5257" h="5410">
                <a:moveTo>
                  <a:pt x="3530" y="0"/>
                </a:moveTo>
                <a:lnTo>
                  <a:pt x="2349" y="317"/>
                </a:lnTo>
                <a:lnTo>
                  <a:pt x="1041" y="317"/>
                </a:lnTo>
                <a:lnTo>
                  <a:pt x="0" y="1778"/>
                </a:lnTo>
                <a:lnTo>
                  <a:pt x="304" y="2997"/>
                </a:lnTo>
                <a:lnTo>
                  <a:pt x="469" y="4584"/>
                </a:lnTo>
                <a:lnTo>
                  <a:pt x="1587" y="5410"/>
                </a:lnTo>
                <a:lnTo>
                  <a:pt x="2781" y="5219"/>
                </a:lnTo>
                <a:lnTo>
                  <a:pt x="4076" y="5092"/>
                </a:lnTo>
                <a:lnTo>
                  <a:pt x="5257" y="3810"/>
                </a:lnTo>
                <a:lnTo>
                  <a:pt x="4825" y="2412"/>
                </a:lnTo>
                <a:lnTo>
                  <a:pt x="4673" y="952"/>
                </a:lnTo>
                <a:lnTo>
                  <a:pt x="35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5" name="object 3295"/>
          <p:cNvSpPr/>
          <p:nvPr/>
        </p:nvSpPr>
        <p:spPr>
          <a:xfrm>
            <a:off x="6514312" y="3416986"/>
            <a:ext cx="3784" cy="3949"/>
          </a:xfrm>
          <a:custGeom>
            <a:avLst/>
            <a:gdLst/>
            <a:ahLst/>
            <a:cxnLst/>
            <a:rect l="l" t="t" r="r" b="b"/>
            <a:pathLst>
              <a:path w="3784" h="3949">
                <a:moveTo>
                  <a:pt x="1765" y="0"/>
                </a:moveTo>
                <a:lnTo>
                  <a:pt x="889" y="190"/>
                </a:lnTo>
                <a:lnTo>
                  <a:pt x="0" y="1270"/>
                </a:lnTo>
                <a:lnTo>
                  <a:pt x="304" y="3175"/>
                </a:lnTo>
                <a:lnTo>
                  <a:pt x="1308" y="3949"/>
                </a:lnTo>
                <a:lnTo>
                  <a:pt x="3060" y="3822"/>
                </a:lnTo>
                <a:lnTo>
                  <a:pt x="3784" y="2730"/>
                </a:lnTo>
                <a:lnTo>
                  <a:pt x="3543" y="1777"/>
                </a:lnTo>
                <a:lnTo>
                  <a:pt x="3657" y="812"/>
                </a:lnTo>
                <a:lnTo>
                  <a:pt x="2641" y="190"/>
                </a:lnTo>
                <a:lnTo>
                  <a:pt x="17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6" name="object 3296"/>
          <p:cNvSpPr/>
          <p:nvPr/>
        </p:nvSpPr>
        <p:spPr>
          <a:xfrm>
            <a:off x="6511252" y="3440405"/>
            <a:ext cx="9486" cy="10413"/>
          </a:xfrm>
          <a:prstGeom prst="rect">
            <a:avLst/>
          </a:prstGeom>
          <a:blipFill>
            <a:blip r:embed="rId2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7" name="object 3297"/>
          <p:cNvSpPr/>
          <p:nvPr/>
        </p:nvSpPr>
        <p:spPr>
          <a:xfrm>
            <a:off x="6509067" y="3487509"/>
            <a:ext cx="14897" cy="16268"/>
          </a:xfrm>
          <a:prstGeom prst="rect">
            <a:avLst/>
          </a:prstGeom>
          <a:blipFill>
            <a:blip r:embed="rId2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8" name="object 3298"/>
          <p:cNvSpPr/>
          <p:nvPr/>
        </p:nvSpPr>
        <p:spPr>
          <a:xfrm>
            <a:off x="6452031" y="3622180"/>
            <a:ext cx="9601" cy="10413"/>
          </a:xfrm>
          <a:prstGeom prst="rect">
            <a:avLst/>
          </a:prstGeom>
          <a:blipFill>
            <a:blip r:embed="rId2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9" name="object 3299"/>
          <p:cNvSpPr/>
          <p:nvPr/>
        </p:nvSpPr>
        <p:spPr>
          <a:xfrm>
            <a:off x="6232016" y="3632594"/>
            <a:ext cx="12090" cy="12954"/>
          </a:xfrm>
          <a:prstGeom prst="rect">
            <a:avLst/>
          </a:prstGeom>
          <a:blipFill>
            <a:blip r:embed="rId2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0" name="object 3300"/>
          <p:cNvSpPr/>
          <p:nvPr/>
        </p:nvSpPr>
        <p:spPr>
          <a:xfrm>
            <a:off x="6070231" y="3602533"/>
            <a:ext cx="2463" cy="3060"/>
          </a:xfrm>
          <a:custGeom>
            <a:avLst/>
            <a:gdLst/>
            <a:ahLst/>
            <a:cxnLst/>
            <a:rect l="l" t="t" r="r" b="b"/>
            <a:pathLst>
              <a:path w="2463" h="3060">
                <a:moveTo>
                  <a:pt x="1714" y="0"/>
                </a:moveTo>
                <a:lnTo>
                  <a:pt x="1003" y="190"/>
                </a:lnTo>
                <a:lnTo>
                  <a:pt x="406" y="317"/>
                </a:lnTo>
                <a:lnTo>
                  <a:pt x="0" y="825"/>
                </a:lnTo>
                <a:lnTo>
                  <a:pt x="0" y="2235"/>
                </a:lnTo>
                <a:lnTo>
                  <a:pt x="698" y="3060"/>
                </a:lnTo>
                <a:lnTo>
                  <a:pt x="1295" y="2870"/>
                </a:lnTo>
                <a:lnTo>
                  <a:pt x="1993" y="2730"/>
                </a:lnTo>
                <a:lnTo>
                  <a:pt x="2360" y="2235"/>
                </a:lnTo>
                <a:lnTo>
                  <a:pt x="2463" y="507"/>
                </a:lnTo>
                <a:lnTo>
                  <a:pt x="17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1" name="object 3301"/>
          <p:cNvSpPr/>
          <p:nvPr/>
        </p:nvSpPr>
        <p:spPr>
          <a:xfrm>
            <a:off x="5837504" y="3583762"/>
            <a:ext cx="10045" cy="10922"/>
          </a:xfrm>
          <a:prstGeom prst="rect">
            <a:avLst/>
          </a:prstGeom>
          <a:blipFill>
            <a:blip r:embed="rId2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2" name="object 3302"/>
          <p:cNvSpPr/>
          <p:nvPr/>
        </p:nvSpPr>
        <p:spPr>
          <a:xfrm>
            <a:off x="5831675" y="3662286"/>
            <a:ext cx="8280" cy="9042"/>
          </a:xfrm>
          <a:prstGeom prst="rect">
            <a:avLst/>
          </a:prstGeom>
          <a:blipFill>
            <a:blip r:embed="rId2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3" name="object 3303"/>
          <p:cNvSpPr/>
          <p:nvPr/>
        </p:nvSpPr>
        <p:spPr>
          <a:xfrm>
            <a:off x="5743676" y="3670833"/>
            <a:ext cx="4241" cy="4914"/>
          </a:xfrm>
          <a:custGeom>
            <a:avLst/>
            <a:gdLst/>
            <a:ahLst/>
            <a:cxnLst/>
            <a:rect l="l" t="t" r="r" b="b"/>
            <a:pathLst>
              <a:path w="4241" h="4914">
                <a:moveTo>
                  <a:pt x="2933" y="0"/>
                </a:moveTo>
                <a:lnTo>
                  <a:pt x="1879" y="317"/>
                </a:lnTo>
                <a:lnTo>
                  <a:pt x="749" y="317"/>
                </a:lnTo>
                <a:lnTo>
                  <a:pt x="0" y="1409"/>
                </a:lnTo>
                <a:lnTo>
                  <a:pt x="91" y="3314"/>
                </a:lnTo>
                <a:lnTo>
                  <a:pt x="165" y="3822"/>
                </a:lnTo>
                <a:lnTo>
                  <a:pt x="1295" y="4914"/>
                </a:lnTo>
                <a:lnTo>
                  <a:pt x="2476" y="4597"/>
                </a:lnTo>
                <a:lnTo>
                  <a:pt x="3657" y="4406"/>
                </a:lnTo>
                <a:lnTo>
                  <a:pt x="4241" y="3314"/>
                </a:lnTo>
                <a:lnTo>
                  <a:pt x="4159" y="2679"/>
                </a:lnTo>
                <a:lnTo>
                  <a:pt x="4076" y="812"/>
                </a:lnTo>
                <a:lnTo>
                  <a:pt x="29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4" name="object 3304"/>
          <p:cNvSpPr/>
          <p:nvPr/>
        </p:nvSpPr>
        <p:spPr>
          <a:xfrm>
            <a:off x="5727369" y="3546932"/>
            <a:ext cx="12357" cy="13284"/>
          </a:xfrm>
          <a:prstGeom prst="rect">
            <a:avLst/>
          </a:prstGeom>
          <a:blipFill>
            <a:blip r:embed="rId2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5" name="object 3305"/>
          <p:cNvSpPr/>
          <p:nvPr/>
        </p:nvSpPr>
        <p:spPr>
          <a:xfrm>
            <a:off x="5741187" y="3438487"/>
            <a:ext cx="3543" cy="4140"/>
          </a:xfrm>
          <a:custGeom>
            <a:avLst/>
            <a:gdLst/>
            <a:ahLst/>
            <a:cxnLst/>
            <a:rect l="l" t="t" r="r" b="b"/>
            <a:pathLst>
              <a:path w="3543" h="4140">
                <a:moveTo>
                  <a:pt x="2489" y="0"/>
                </a:moveTo>
                <a:lnTo>
                  <a:pt x="1485" y="317"/>
                </a:lnTo>
                <a:lnTo>
                  <a:pt x="431" y="508"/>
                </a:lnTo>
                <a:lnTo>
                  <a:pt x="120" y="952"/>
                </a:lnTo>
                <a:lnTo>
                  <a:pt x="0" y="2374"/>
                </a:lnTo>
                <a:lnTo>
                  <a:pt x="317" y="3505"/>
                </a:lnTo>
                <a:lnTo>
                  <a:pt x="1028" y="4140"/>
                </a:lnTo>
                <a:lnTo>
                  <a:pt x="1904" y="3962"/>
                </a:lnTo>
                <a:lnTo>
                  <a:pt x="2781" y="3822"/>
                </a:lnTo>
                <a:lnTo>
                  <a:pt x="3543" y="2870"/>
                </a:lnTo>
                <a:lnTo>
                  <a:pt x="3238" y="952"/>
                </a:lnTo>
                <a:lnTo>
                  <a:pt x="24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6" name="object 3306"/>
          <p:cNvSpPr/>
          <p:nvPr/>
        </p:nvSpPr>
        <p:spPr>
          <a:xfrm>
            <a:off x="5804382" y="3444354"/>
            <a:ext cx="4394" cy="5054"/>
          </a:xfrm>
          <a:custGeom>
            <a:avLst/>
            <a:gdLst/>
            <a:ahLst/>
            <a:cxnLst/>
            <a:rect l="l" t="t" r="r" b="b"/>
            <a:pathLst>
              <a:path w="4394" h="5054">
                <a:moveTo>
                  <a:pt x="3035" y="0"/>
                </a:moveTo>
                <a:lnTo>
                  <a:pt x="1892" y="317"/>
                </a:lnTo>
                <a:lnTo>
                  <a:pt x="571" y="317"/>
                </a:lnTo>
                <a:lnTo>
                  <a:pt x="0" y="1587"/>
                </a:lnTo>
                <a:lnTo>
                  <a:pt x="0" y="2819"/>
                </a:lnTo>
                <a:lnTo>
                  <a:pt x="279" y="3962"/>
                </a:lnTo>
                <a:lnTo>
                  <a:pt x="1295" y="5054"/>
                </a:lnTo>
                <a:lnTo>
                  <a:pt x="2451" y="4737"/>
                </a:lnTo>
                <a:lnTo>
                  <a:pt x="3632" y="4597"/>
                </a:lnTo>
                <a:lnTo>
                  <a:pt x="4394" y="3644"/>
                </a:lnTo>
                <a:lnTo>
                  <a:pt x="4394" y="2222"/>
                </a:lnTo>
                <a:lnTo>
                  <a:pt x="4089" y="952"/>
                </a:lnTo>
                <a:lnTo>
                  <a:pt x="303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7" name="object 3307"/>
          <p:cNvSpPr/>
          <p:nvPr/>
        </p:nvSpPr>
        <p:spPr>
          <a:xfrm>
            <a:off x="6028029" y="3490188"/>
            <a:ext cx="8597" cy="9321"/>
          </a:xfrm>
          <a:prstGeom prst="rect">
            <a:avLst/>
          </a:prstGeom>
          <a:blipFill>
            <a:blip r:embed="rId2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8" name="object 3308"/>
          <p:cNvSpPr/>
          <p:nvPr/>
        </p:nvSpPr>
        <p:spPr>
          <a:xfrm>
            <a:off x="6078524" y="3362007"/>
            <a:ext cx="10667" cy="11366"/>
          </a:xfrm>
          <a:prstGeom prst="rect">
            <a:avLst/>
          </a:prstGeom>
          <a:blipFill>
            <a:blip r:embed="rId2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9" name="object 3309"/>
          <p:cNvSpPr/>
          <p:nvPr/>
        </p:nvSpPr>
        <p:spPr>
          <a:xfrm>
            <a:off x="6105093" y="3596538"/>
            <a:ext cx="13093" cy="14097"/>
          </a:xfrm>
          <a:prstGeom prst="rect">
            <a:avLst/>
          </a:prstGeom>
          <a:blipFill>
            <a:blip r:embed="rId2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0" name="object 3310"/>
          <p:cNvSpPr/>
          <p:nvPr/>
        </p:nvSpPr>
        <p:spPr>
          <a:xfrm>
            <a:off x="6096203" y="3595903"/>
            <a:ext cx="13080" cy="14224"/>
          </a:xfrm>
          <a:prstGeom prst="rect">
            <a:avLst/>
          </a:prstGeom>
          <a:blipFill>
            <a:blip r:embed="rId2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1" name="object 3311"/>
          <p:cNvSpPr/>
          <p:nvPr/>
        </p:nvSpPr>
        <p:spPr>
          <a:xfrm>
            <a:off x="6136284" y="3614725"/>
            <a:ext cx="10655" cy="11366"/>
          </a:xfrm>
          <a:custGeom>
            <a:avLst/>
            <a:gdLst/>
            <a:ahLst/>
            <a:cxnLst/>
            <a:rect l="l" t="t" r="r" b="b"/>
            <a:pathLst>
              <a:path w="10655" h="11366">
                <a:moveTo>
                  <a:pt x="7302" y="0"/>
                </a:moveTo>
                <a:lnTo>
                  <a:pt x="4698" y="508"/>
                </a:lnTo>
                <a:lnTo>
                  <a:pt x="1917" y="825"/>
                </a:lnTo>
                <a:lnTo>
                  <a:pt x="0" y="3632"/>
                </a:lnTo>
                <a:lnTo>
                  <a:pt x="584" y="9499"/>
                </a:lnTo>
                <a:lnTo>
                  <a:pt x="3365" y="11366"/>
                </a:lnTo>
                <a:lnTo>
                  <a:pt x="6007" y="11239"/>
                </a:lnTo>
                <a:lnTo>
                  <a:pt x="8648" y="10769"/>
                </a:lnTo>
                <a:lnTo>
                  <a:pt x="10655" y="8051"/>
                </a:lnTo>
                <a:lnTo>
                  <a:pt x="10058" y="5041"/>
                </a:lnTo>
                <a:lnTo>
                  <a:pt x="9778" y="2235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2" name="object 3312"/>
          <p:cNvSpPr/>
          <p:nvPr/>
        </p:nvSpPr>
        <p:spPr>
          <a:xfrm>
            <a:off x="6308318" y="3570935"/>
            <a:ext cx="5079" cy="5689"/>
          </a:xfrm>
          <a:custGeom>
            <a:avLst/>
            <a:gdLst/>
            <a:ahLst/>
            <a:cxnLst/>
            <a:rect l="l" t="t" r="r" b="b"/>
            <a:pathLst>
              <a:path w="5079" h="5689">
                <a:moveTo>
                  <a:pt x="3492" y="0"/>
                </a:moveTo>
                <a:lnTo>
                  <a:pt x="2019" y="317"/>
                </a:lnTo>
                <a:lnTo>
                  <a:pt x="711" y="507"/>
                </a:lnTo>
                <a:lnTo>
                  <a:pt x="0" y="1739"/>
                </a:lnTo>
                <a:lnTo>
                  <a:pt x="0" y="3187"/>
                </a:lnTo>
                <a:lnTo>
                  <a:pt x="304" y="4597"/>
                </a:lnTo>
                <a:lnTo>
                  <a:pt x="1473" y="5689"/>
                </a:lnTo>
                <a:lnTo>
                  <a:pt x="2781" y="5372"/>
                </a:lnTo>
                <a:lnTo>
                  <a:pt x="4076" y="5372"/>
                </a:lnTo>
                <a:lnTo>
                  <a:pt x="5079" y="3962"/>
                </a:lnTo>
                <a:lnTo>
                  <a:pt x="4787" y="1142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3" name="object 3313"/>
          <p:cNvSpPr/>
          <p:nvPr/>
        </p:nvSpPr>
        <p:spPr>
          <a:xfrm>
            <a:off x="6262789" y="3440227"/>
            <a:ext cx="6121" cy="6502"/>
          </a:xfrm>
          <a:custGeom>
            <a:avLst/>
            <a:gdLst/>
            <a:ahLst/>
            <a:cxnLst/>
            <a:rect l="l" t="t" r="r" b="b"/>
            <a:pathLst>
              <a:path w="6121" h="6502">
                <a:moveTo>
                  <a:pt x="4241" y="0"/>
                </a:moveTo>
                <a:lnTo>
                  <a:pt x="2628" y="0"/>
                </a:lnTo>
                <a:lnTo>
                  <a:pt x="1054" y="317"/>
                </a:lnTo>
                <a:lnTo>
                  <a:pt x="0" y="1905"/>
                </a:lnTo>
                <a:lnTo>
                  <a:pt x="292" y="5397"/>
                </a:lnTo>
                <a:lnTo>
                  <a:pt x="1752" y="6502"/>
                </a:lnTo>
                <a:lnTo>
                  <a:pt x="3340" y="6350"/>
                </a:lnTo>
                <a:lnTo>
                  <a:pt x="4825" y="6045"/>
                </a:lnTo>
                <a:lnTo>
                  <a:pt x="6121" y="4584"/>
                </a:lnTo>
                <a:lnTo>
                  <a:pt x="5702" y="2717"/>
                </a:lnTo>
                <a:lnTo>
                  <a:pt x="5702" y="1130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4" name="object 3314"/>
          <p:cNvSpPr/>
          <p:nvPr/>
        </p:nvSpPr>
        <p:spPr>
          <a:xfrm>
            <a:off x="6249161" y="3400564"/>
            <a:ext cx="2528" cy="3009"/>
          </a:xfrm>
          <a:custGeom>
            <a:avLst/>
            <a:gdLst/>
            <a:ahLst/>
            <a:cxnLst/>
            <a:rect l="l" t="t" r="r" b="b"/>
            <a:pathLst>
              <a:path w="2528" h="3009">
                <a:moveTo>
                  <a:pt x="1829" y="0"/>
                </a:moveTo>
                <a:lnTo>
                  <a:pt x="1067" y="139"/>
                </a:lnTo>
                <a:lnTo>
                  <a:pt x="483" y="330"/>
                </a:lnTo>
                <a:lnTo>
                  <a:pt x="74" y="774"/>
                </a:lnTo>
                <a:lnTo>
                  <a:pt x="0" y="2235"/>
                </a:lnTo>
                <a:lnTo>
                  <a:pt x="64" y="2552"/>
                </a:lnTo>
                <a:lnTo>
                  <a:pt x="788" y="3009"/>
                </a:lnTo>
                <a:lnTo>
                  <a:pt x="1359" y="2870"/>
                </a:lnTo>
                <a:lnTo>
                  <a:pt x="2184" y="2870"/>
                </a:lnTo>
                <a:lnTo>
                  <a:pt x="2528" y="2235"/>
                </a:lnTo>
                <a:lnTo>
                  <a:pt x="2528" y="774"/>
                </a:lnTo>
                <a:lnTo>
                  <a:pt x="1829" y="0"/>
                </a:lnTo>
              </a:path>
              <a:path w="2528" h="3009">
                <a:moveTo>
                  <a:pt x="2184" y="2870"/>
                </a:moveTo>
                <a:lnTo>
                  <a:pt x="1359" y="2870"/>
                </a:lnTo>
              </a:path>
              <a:path w="2528" h="3009">
                <a:moveTo>
                  <a:pt x="1359" y="2870"/>
                </a:moveTo>
                <a:lnTo>
                  <a:pt x="2184" y="2870"/>
                </a:lnTo>
              </a:path>
              <a:path w="2528" h="3009">
                <a:moveTo>
                  <a:pt x="2184" y="2870"/>
                </a:moveTo>
                <a:lnTo>
                  <a:pt x="1359" y="2870"/>
                </a:lnTo>
                <a:lnTo>
                  <a:pt x="2109" y="3009"/>
                </a:lnTo>
                <a:lnTo>
                  <a:pt x="2184" y="287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5" name="object 3315"/>
          <p:cNvSpPr/>
          <p:nvPr/>
        </p:nvSpPr>
        <p:spPr>
          <a:xfrm>
            <a:off x="6337363" y="3513874"/>
            <a:ext cx="2895" cy="3327"/>
          </a:xfrm>
          <a:custGeom>
            <a:avLst/>
            <a:gdLst/>
            <a:ahLst/>
            <a:cxnLst/>
            <a:rect l="l" t="t" r="r" b="b"/>
            <a:pathLst>
              <a:path w="2895" h="3327">
                <a:moveTo>
                  <a:pt x="2184" y="0"/>
                </a:moveTo>
                <a:lnTo>
                  <a:pt x="1295" y="190"/>
                </a:lnTo>
                <a:lnTo>
                  <a:pt x="711" y="190"/>
                </a:lnTo>
                <a:lnTo>
                  <a:pt x="0" y="965"/>
                </a:lnTo>
                <a:lnTo>
                  <a:pt x="253" y="2552"/>
                </a:lnTo>
                <a:lnTo>
                  <a:pt x="1003" y="3327"/>
                </a:lnTo>
                <a:lnTo>
                  <a:pt x="1727" y="3187"/>
                </a:lnTo>
                <a:lnTo>
                  <a:pt x="2476" y="3009"/>
                </a:lnTo>
                <a:lnTo>
                  <a:pt x="2895" y="2235"/>
                </a:lnTo>
                <a:lnTo>
                  <a:pt x="2768" y="647"/>
                </a:lnTo>
                <a:lnTo>
                  <a:pt x="21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6" name="object 3316"/>
          <p:cNvSpPr/>
          <p:nvPr/>
        </p:nvSpPr>
        <p:spPr>
          <a:xfrm>
            <a:off x="6378803" y="3559264"/>
            <a:ext cx="4356" cy="4584"/>
          </a:xfrm>
          <a:custGeom>
            <a:avLst/>
            <a:gdLst/>
            <a:ahLst/>
            <a:cxnLst/>
            <a:rect l="l" t="t" r="r" b="b"/>
            <a:pathLst>
              <a:path w="4356" h="4584">
                <a:moveTo>
                  <a:pt x="3060" y="0"/>
                </a:moveTo>
                <a:lnTo>
                  <a:pt x="1879" y="0"/>
                </a:lnTo>
                <a:lnTo>
                  <a:pt x="698" y="127"/>
                </a:lnTo>
                <a:lnTo>
                  <a:pt x="0" y="1397"/>
                </a:lnTo>
                <a:lnTo>
                  <a:pt x="101" y="2527"/>
                </a:lnTo>
                <a:lnTo>
                  <a:pt x="279" y="3759"/>
                </a:lnTo>
                <a:lnTo>
                  <a:pt x="1295" y="4584"/>
                </a:lnTo>
                <a:lnTo>
                  <a:pt x="2463" y="4584"/>
                </a:lnTo>
                <a:lnTo>
                  <a:pt x="3454" y="4406"/>
                </a:lnTo>
                <a:lnTo>
                  <a:pt x="4356" y="3175"/>
                </a:lnTo>
                <a:lnTo>
                  <a:pt x="4234" y="1397"/>
                </a:lnTo>
                <a:lnTo>
                  <a:pt x="4051" y="635"/>
                </a:lnTo>
                <a:lnTo>
                  <a:pt x="30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7" name="object 3317"/>
          <p:cNvSpPr/>
          <p:nvPr/>
        </p:nvSpPr>
        <p:spPr>
          <a:xfrm>
            <a:off x="6407251" y="3569081"/>
            <a:ext cx="9906" cy="10540"/>
          </a:xfrm>
          <a:prstGeom prst="rect">
            <a:avLst/>
          </a:prstGeom>
          <a:blipFill>
            <a:blip r:embed="rId2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8" name="object 3318"/>
          <p:cNvSpPr/>
          <p:nvPr/>
        </p:nvSpPr>
        <p:spPr>
          <a:xfrm>
            <a:off x="6520027" y="3601949"/>
            <a:ext cx="8724" cy="9461"/>
          </a:xfrm>
          <a:custGeom>
            <a:avLst/>
            <a:gdLst/>
            <a:ahLst/>
            <a:cxnLst/>
            <a:rect l="l" t="t" r="r" b="b"/>
            <a:pathLst>
              <a:path w="8724" h="9461">
                <a:moveTo>
                  <a:pt x="6121" y="0"/>
                </a:moveTo>
                <a:lnTo>
                  <a:pt x="3936" y="139"/>
                </a:lnTo>
                <a:lnTo>
                  <a:pt x="1435" y="584"/>
                </a:lnTo>
                <a:lnTo>
                  <a:pt x="0" y="2679"/>
                </a:lnTo>
                <a:lnTo>
                  <a:pt x="292" y="5041"/>
                </a:lnTo>
                <a:lnTo>
                  <a:pt x="419" y="7556"/>
                </a:lnTo>
                <a:lnTo>
                  <a:pt x="2603" y="9461"/>
                </a:lnTo>
                <a:lnTo>
                  <a:pt x="7111" y="8826"/>
                </a:lnTo>
                <a:lnTo>
                  <a:pt x="8724" y="6629"/>
                </a:lnTo>
                <a:lnTo>
                  <a:pt x="8305" y="4089"/>
                </a:lnTo>
                <a:lnTo>
                  <a:pt x="8013" y="1727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9" name="object 3319"/>
          <p:cNvSpPr/>
          <p:nvPr/>
        </p:nvSpPr>
        <p:spPr>
          <a:xfrm>
            <a:off x="6610298" y="3565258"/>
            <a:ext cx="8064" cy="8686"/>
          </a:xfrm>
          <a:custGeom>
            <a:avLst/>
            <a:gdLst/>
            <a:ahLst/>
            <a:cxnLst/>
            <a:rect l="l" t="t" r="r" b="b"/>
            <a:pathLst>
              <a:path w="8064" h="8686">
                <a:moveTo>
                  <a:pt x="5600" y="0"/>
                </a:moveTo>
                <a:lnTo>
                  <a:pt x="1473" y="635"/>
                </a:lnTo>
                <a:lnTo>
                  <a:pt x="0" y="2539"/>
                </a:lnTo>
                <a:lnTo>
                  <a:pt x="304" y="4597"/>
                </a:lnTo>
                <a:lnTo>
                  <a:pt x="596" y="6959"/>
                </a:lnTo>
                <a:lnTo>
                  <a:pt x="2476" y="8686"/>
                </a:lnTo>
                <a:lnTo>
                  <a:pt x="6591" y="8051"/>
                </a:lnTo>
                <a:lnTo>
                  <a:pt x="8064" y="5994"/>
                </a:lnTo>
                <a:lnTo>
                  <a:pt x="7759" y="3822"/>
                </a:lnTo>
                <a:lnTo>
                  <a:pt x="7607" y="1727"/>
                </a:lnTo>
                <a:lnTo>
                  <a:pt x="560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0" name="object 3320"/>
          <p:cNvSpPr/>
          <p:nvPr/>
        </p:nvSpPr>
        <p:spPr>
          <a:xfrm>
            <a:off x="6662851" y="3463455"/>
            <a:ext cx="12382" cy="13588"/>
          </a:xfrm>
          <a:prstGeom prst="rect">
            <a:avLst/>
          </a:prstGeom>
          <a:blipFill>
            <a:blip r:embed="rId3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1" name="object 3321"/>
          <p:cNvSpPr/>
          <p:nvPr/>
        </p:nvSpPr>
        <p:spPr>
          <a:xfrm>
            <a:off x="6577190" y="3313493"/>
            <a:ext cx="16205" cy="17513"/>
          </a:xfrm>
          <a:prstGeom prst="rect">
            <a:avLst/>
          </a:prstGeom>
          <a:blipFill>
            <a:blip r:embed="rId3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2" name="object 3322"/>
          <p:cNvSpPr/>
          <p:nvPr/>
        </p:nvSpPr>
        <p:spPr>
          <a:xfrm>
            <a:off x="6672757" y="3292132"/>
            <a:ext cx="11531" cy="12636"/>
          </a:xfrm>
          <a:prstGeom prst="rect">
            <a:avLst/>
          </a:prstGeom>
          <a:blipFill>
            <a:blip r:embed="rId3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3" name="object 3323"/>
          <p:cNvSpPr/>
          <p:nvPr/>
        </p:nvSpPr>
        <p:spPr>
          <a:xfrm>
            <a:off x="6709981" y="3377971"/>
            <a:ext cx="9626" cy="10604"/>
          </a:xfrm>
          <a:custGeom>
            <a:avLst/>
            <a:gdLst/>
            <a:ahLst/>
            <a:cxnLst/>
            <a:rect l="l" t="t" r="r" b="b"/>
            <a:pathLst>
              <a:path w="9626" h="10604">
                <a:moveTo>
                  <a:pt x="6845" y="0"/>
                </a:moveTo>
                <a:lnTo>
                  <a:pt x="4203" y="457"/>
                </a:lnTo>
                <a:lnTo>
                  <a:pt x="1727" y="952"/>
                </a:lnTo>
                <a:lnTo>
                  <a:pt x="0" y="3327"/>
                </a:lnTo>
                <a:lnTo>
                  <a:pt x="292" y="6007"/>
                </a:lnTo>
                <a:lnTo>
                  <a:pt x="419" y="8686"/>
                </a:lnTo>
                <a:lnTo>
                  <a:pt x="2895" y="10604"/>
                </a:lnTo>
                <a:lnTo>
                  <a:pt x="5384" y="10413"/>
                </a:lnTo>
                <a:lnTo>
                  <a:pt x="7861" y="10096"/>
                </a:lnTo>
                <a:lnTo>
                  <a:pt x="9626" y="7416"/>
                </a:lnTo>
                <a:lnTo>
                  <a:pt x="9321" y="4737"/>
                </a:lnTo>
                <a:lnTo>
                  <a:pt x="8902" y="2057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4" name="object 3324"/>
          <p:cNvSpPr/>
          <p:nvPr/>
        </p:nvSpPr>
        <p:spPr>
          <a:xfrm>
            <a:off x="6748474" y="3547707"/>
            <a:ext cx="3238" cy="3632"/>
          </a:xfrm>
          <a:custGeom>
            <a:avLst/>
            <a:gdLst/>
            <a:ahLst/>
            <a:cxnLst/>
            <a:rect l="l" t="t" r="r" b="b"/>
            <a:pathLst>
              <a:path w="3238" h="3632">
                <a:moveTo>
                  <a:pt x="2349" y="0"/>
                </a:moveTo>
                <a:lnTo>
                  <a:pt x="1333" y="190"/>
                </a:lnTo>
                <a:lnTo>
                  <a:pt x="584" y="190"/>
                </a:lnTo>
                <a:lnTo>
                  <a:pt x="119" y="812"/>
                </a:lnTo>
                <a:lnTo>
                  <a:pt x="0" y="2222"/>
                </a:lnTo>
                <a:lnTo>
                  <a:pt x="165" y="2997"/>
                </a:lnTo>
                <a:lnTo>
                  <a:pt x="876" y="3632"/>
                </a:lnTo>
                <a:lnTo>
                  <a:pt x="2641" y="3505"/>
                </a:lnTo>
                <a:lnTo>
                  <a:pt x="3238" y="2679"/>
                </a:lnTo>
                <a:lnTo>
                  <a:pt x="3136" y="1142"/>
                </a:lnTo>
                <a:lnTo>
                  <a:pt x="3060" y="812"/>
                </a:lnTo>
                <a:lnTo>
                  <a:pt x="23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5" name="object 3325"/>
          <p:cNvSpPr/>
          <p:nvPr/>
        </p:nvSpPr>
        <p:spPr>
          <a:xfrm>
            <a:off x="6759562" y="3562121"/>
            <a:ext cx="13715" cy="14681"/>
          </a:xfrm>
          <a:prstGeom prst="rect">
            <a:avLst/>
          </a:prstGeom>
          <a:blipFill>
            <a:blip r:embed="rId3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6" name="object 3326"/>
          <p:cNvSpPr/>
          <p:nvPr/>
        </p:nvSpPr>
        <p:spPr>
          <a:xfrm>
            <a:off x="6802628" y="3668154"/>
            <a:ext cx="7416" cy="8051"/>
          </a:xfrm>
          <a:custGeom>
            <a:avLst/>
            <a:gdLst/>
            <a:ahLst/>
            <a:cxnLst/>
            <a:rect l="l" t="t" r="r" b="b"/>
            <a:pathLst>
              <a:path w="7416" h="8051">
                <a:moveTo>
                  <a:pt x="5232" y="0"/>
                </a:moveTo>
                <a:lnTo>
                  <a:pt x="3340" y="177"/>
                </a:lnTo>
                <a:lnTo>
                  <a:pt x="1460" y="444"/>
                </a:lnTo>
                <a:lnTo>
                  <a:pt x="0" y="2362"/>
                </a:lnTo>
                <a:lnTo>
                  <a:pt x="571" y="6311"/>
                </a:lnTo>
                <a:lnTo>
                  <a:pt x="2349" y="8051"/>
                </a:lnTo>
                <a:lnTo>
                  <a:pt x="4241" y="7721"/>
                </a:lnTo>
                <a:lnTo>
                  <a:pt x="6235" y="7404"/>
                </a:lnTo>
                <a:lnTo>
                  <a:pt x="7416" y="5537"/>
                </a:lnTo>
                <a:lnTo>
                  <a:pt x="7124" y="3314"/>
                </a:lnTo>
                <a:lnTo>
                  <a:pt x="6985" y="1270"/>
                </a:lnTo>
                <a:lnTo>
                  <a:pt x="52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7" name="object 3327"/>
          <p:cNvSpPr/>
          <p:nvPr/>
        </p:nvSpPr>
        <p:spPr>
          <a:xfrm>
            <a:off x="6591630" y="3592589"/>
            <a:ext cx="10058" cy="10769"/>
          </a:xfrm>
          <a:prstGeom prst="rect">
            <a:avLst/>
          </a:prstGeom>
          <a:blipFill>
            <a:blip r:embed="rId3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8" name="object 3328"/>
          <p:cNvSpPr/>
          <p:nvPr/>
        </p:nvSpPr>
        <p:spPr>
          <a:xfrm>
            <a:off x="6483845" y="3513747"/>
            <a:ext cx="3606" cy="3759"/>
          </a:xfrm>
          <a:custGeom>
            <a:avLst/>
            <a:gdLst/>
            <a:ahLst/>
            <a:cxnLst/>
            <a:rect l="l" t="t" r="r" b="b"/>
            <a:pathLst>
              <a:path w="3606" h="3759">
                <a:moveTo>
                  <a:pt x="2603" y="0"/>
                </a:moveTo>
                <a:lnTo>
                  <a:pt x="1600" y="317"/>
                </a:lnTo>
                <a:lnTo>
                  <a:pt x="723" y="444"/>
                </a:lnTo>
                <a:lnTo>
                  <a:pt x="0" y="1270"/>
                </a:lnTo>
                <a:lnTo>
                  <a:pt x="292" y="3314"/>
                </a:lnTo>
                <a:lnTo>
                  <a:pt x="1308" y="3759"/>
                </a:lnTo>
                <a:lnTo>
                  <a:pt x="2184" y="3632"/>
                </a:lnTo>
                <a:lnTo>
                  <a:pt x="3060" y="3632"/>
                </a:lnTo>
                <a:lnTo>
                  <a:pt x="3606" y="2806"/>
                </a:lnTo>
                <a:lnTo>
                  <a:pt x="3479" y="774"/>
                </a:lnTo>
                <a:lnTo>
                  <a:pt x="26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9" name="object 3329"/>
          <p:cNvSpPr/>
          <p:nvPr/>
        </p:nvSpPr>
        <p:spPr>
          <a:xfrm>
            <a:off x="6391757" y="3398533"/>
            <a:ext cx="3517" cy="3771"/>
          </a:xfrm>
          <a:custGeom>
            <a:avLst/>
            <a:gdLst/>
            <a:ahLst/>
            <a:cxnLst/>
            <a:rect l="l" t="t" r="r" b="b"/>
            <a:pathLst>
              <a:path w="3517" h="3771">
                <a:moveTo>
                  <a:pt x="2349" y="0"/>
                </a:moveTo>
                <a:lnTo>
                  <a:pt x="1460" y="126"/>
                </a:lnTo>
                <a:lnTo>
                  <a:pt x="596" y="317"/>
                </a:lnTo>
                <a:lnTo>
                  <a:pt x="0" y="1079"/>
                </a:lnTo>
                <a:lnTo>
                  <a:pt x="177" y="2031"/>
                </a:lnTo>
                <a:lnTo>
                  <a:pt x="292" y="3124"/>
                </a:lnTo>
                <a:lnTo>
                  <a:pt x="1193" y="3771"/>
                </a:lnTo>
                <a:lnTo>
                  <a:pt x="2768" y="3454"/>
                </a:lnTo>
                <a:lnTo>
                  <a:pt x="3517" y="2679"/>
                </a:lnTo>
                <a:lnTo>
                  <a:pt x="3225" y="634"/>
                </a:lnTo>
                <a:lnTo>
                  <a:pt x="23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0" name="object 3330"/>
          <p:cNvSpPr/>
          <p:nvPr/>
        </p:nvSpPr>
        <p:spPr>
          <a:xfrm>
            <a:off x="6381864" y="3332277"/>
            <a:ext cx="8127" cy="8686"/>
          </a:xfrm>
          <a:custGeom>
            <a:avLst/>
            <a:gdLst/>
            <a:ahLst/>
            <a:cxnLst/>
            <a:rect l="l" t="t" r="r" b="b"/>
            <a:pathLst>
              <a:path w="8127" h="8686">
                <a:moveTo>
                  <a:pt x="5651" y="0"/>
                </a:moveTo>
                <a:lnTo>
                  <a:pt x="1587" y="635"/>
                </a:lnTo>
                <a:lnTo>
                  <a:pt x="0" y="2552"/>
                </a:lnTo>
                <a:lnTo>
                  <a:pt x="711" y="7277"/>
                </a:lnTo>
                <a:lnTo>
                  <a:pt x="2603" y="8686"/>
                </a:lnTo>
                <a:lnTo>
                  <a:pt x="4660" y="8420"/>
                </a:lnTo>
                <a:lnTo>
                  <a:pt x="6718" y="8229"/>
                </a:lnTo>
                <a:lnTo>
                  <a:pt x="8127" y="6184"/>
                </a:lnTo>
                <a:lnTo>
                  <a:pt x="7886" y="3822"/>
                </a:lnTo>
                <a:lnTo>
                  <a:pt x="7708" y="1587"/>
                </a:lnTo>
                <a:lnTo>
                  <a:pt x="56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1" name="object 3331"/>
          <p:cNvSpPr/>
          <p:nvPr/>
        </p:nvSpPr>
        <p:spPr>
          <a:xfrm>
            <a:off x="6220777" y="3293402"/>
            <a:ext cx="14605" cy="15824"/>
          </a:xfrm>
          <a:prstGeom prst="rect">
            <a:avLst/>
          </a:prstGeom>
          <a:blipFill>
            <a:blip r:embed="rId3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2" name="object 3332"/>
          <p:cNvSpPr/>
          <p:nvPr/>
        </p:nvSpPr>
        <p:spPr>
          <a:xfrm>
            <a:off x="6127546" y="3356330"/>
            <a:ext cx="12966" cy="14236"/>
          </a:xfrm>
          <a:prstGeom prst="rect">
            <a:avLst/>
          </a:prstGeom>
          <a:blipFill>
            <a:blip r:embed="rId3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3" name="object 3333"/>
          <p:cNvSpPr/>
          <p:nvPr/>
        </p:nvSpPr>
        <p:spPr>
          <a:xfrm>
            <a:off x="5878944" y="3389655"/>
            <a:ext cx="14859" cy="15963"/>
          </a:xfrm>
          <a:prstGeom prst="rect">
            <a:avLst/>
          </a:prstGeom>
          <a:blipFill>
            <a:blip r:embed="rId3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4" name="object 3334"/>
          <p:cNvSpPr/>
          <p:nvPr/>
        </p:nvSpPr>
        <p:spPr>
          <a:xfrm>
            <a:off x="5844197" y="3400895"/>
            <a:ext cx="5422" cy="5867"/>
          </a:xfrm>
          <a:custGeom>
            <a:avLst/>
            <a:gdLst/>
            <a:ahLst/>
            <a:cxnLst/>
            <a:rect l="l" t="t" r="r" b="b"/>
            <a:pathLst>
              <a:path w="5422" h="5867">
                <a:moveTo>
                  <a:pt x="3822" y="0"/>
                </a:moveTo>
                <a:lnTo>
                  <a:pt x="2476" y="317"/>
                </a:lnTo>
                <a:lnTo>
                  <a:pt x="1054" y="317"/>
                </a:lnTo>
                <a:lnTo>
                  <a:pt x="0" y="1904"/>
                </a:lnTo>
                <a:lnTo>
                  <a:pt x="279" y="3314"/>
                </a:lnTo>
                <a:lnTo>
                  <a:pt x="457" y="4724"/>
                </a:lnTo>
                <a:lnTo>
                  <a:pt x="1765" y="5867"/>
                </a:lnTo>
                <a:lnTo>
                  <a:pt x="3073" y="5676"/>
                </a:lnTo>
                <a:lnTo>
                  <a:pt x="4381" y="5359"/>
                </a:lnTo>
                <a:lnTo>
                  <a:pt x="5422" y="4089"/>
                </a:lnTo>
                <a:lnTo>
                  <a:pt x="5245" y="2539"/>
                </a:lnTo>
                <a:lnTo>
                  <a:pt x="5130" y="952"/>
                </a:lnTo>
                <a:lnTo>
                  <a:pt x="38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5" name="object 3335"/>
          <p:cNvSpPr/>
          <p:nvPr/>
        </p:nvSpPr>
        <p:spPr>
          <a:xfrm>
            <a:off x="5781751" y="3466948"/>
            <a:ext cx="6286" cy="7111"/>
          </a:xfrm>
          <a:custGeom>
            <a:avLst/>
            <a:gdLst/>
            <a:ahLst/>
            <a:cxnLst/>
            <a:rect l="l" t="t" r="r" b="b"/>
            <a:pathLst>
              <a:path w="6286" h="7111">
                <a:moveTo>
                  <a:pt x="4229" y="0"/>
                </a:moveTo>
                <a:lnTo>
                  <a:pt x="2654" y="139"/>
                </a:lnTo>
                <a:lnTo>
                  <a:pt x="1168" y="457"/>
                </a:lnTo>
                <a:lnTo>
                  <a:pt x="0" y="2235"/>
                </a:lnTo>
                <a:lnTo>
                  <a:pt x="177" y="3962"/>
                </a:lnTo>
                <a:lnTo>
                  <a:pt x="457" y="5689"/>
                </a:lnTo>
                <a:lnTo>
                  <a:pt x="1930" y="7111"/>
                </a:lnTo>
                <a:lnTo>
                  <a:pt x="3365" y="6781"/>
                </a:lnTo>
                <a:lnTo>
                  <a:pt x="5118" y="6464"/>
                </a:lnTo>
                <a:lnTo>
                  <a:pt x="6286" y="4914"/>
                </a:lnTo>
                <a:lnTo>
                  <a:pt x="6007" y="3009"/>
                </a:lnTo>
                <a:lnTo>
                  <a:pt x="5880" y="1282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6" name="object 3336"/>
          <p:cNvSpPr/>
          <p:nvPr/>
        </p:nvSpPr>
        <p:spPr>
          <a:xfrm>
            <a:off x="5694349" y="3464407"/>
            <a:ext cx="5562" cy="5994"/>
          </a:xfrm>
          <a:custGeom>
            <a:avLst/>
            <a:gdLst/>
            <a:ahLst/>
            <a:cxnLst/>
            <a:rect l="l" t="t" r="r" b="b"/>
            <a:pathLst>
              <a:path w="5562" h="5994">
                <a:moveTo>
                  <a:pt x="3848" y="0"/>
                </a:moveTo>
                <a:lnTo>
                  <a:pt x="2476" y="0"/>
                </a:lnTo>
                <a:lnTo>
                  <a:pt x="1066" y="317"/>
                </a:lnTo>
                <a:lnTo>
                  <a:pt x="0" y="1917"/>
                </a:lnTo>
                <a:lnTo>
                  <a:pt x="177" y="3327"/>
                </a:lnTo>
                <a:lnTo>
                  <a:pt x="482" y="4914"/>
                </a:lnTo>
                <a:lnTo>
                  <a:pt x="1790" y="5994"/>
                </a:lnTo>
                <a:lnTo>
                  <a:pt x="3251" y="5867"/>
                </a:lnTo>
                <a:lnTo>
                  <a:pt x="4533" y="5549"/>
                </a:lnTo>
                <a:lnTo>
                  <a:pt x="5562" y="3949"/>
                </a:lnTo>
                <a:lnTo>
                  <a:pt x="5257" y="952"/>
                </a:lnTo>
                <a:lnTo>
                  <a:pt x="38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7" name="object 3337"/>
          <p:cNvSpPr/>
          <p:nvPr/>
        </p:nvSpPr>
        <p:spPr>
          <a:xfrm>
            <a:off x="5748045" y="3560216"/>
            <a:ext cx="4406" cy="4724"/>
          </a:xfrm>
          <a:custGeom>
            <a:avLst/>
            <a:gdLst/>
            <a:ahLst/>
            <a:cxnLst/>
            <a:rect l="l" t="t" r="r" b="b"/>
            <a:pathLst>
              <a:path w="4406" h="4724">
                <a:moveTo>
                  <a:pt x="3073" y="0"/>
                </a:moveTo>
                <a:lnTo>
                  <a:pt x="1930" y="139"/>
                </a:lnTo>
                <a:lnTo>
                  <a:pt x="762" y="139"/>
                </a:lnTo>
                <a:lnTo>
                  <a:pt x="0" y="1409"/>
                </a:lnTo>
                <a:lnTo>
                  <a:pt x="102" y="3124"/>
                </a:lnTo>
                <a:lnTo>
                  <a:pt x="292" y="3949"/>
                </a:lnTo>
                <a:lnTo>
                  <a:pt x="1346" y="4724"/>
                </a:lnTo>
                <a:lnTo>
                  <a:pt x="2527" y="4724"/>
                </a:lnTo>
                <a:lnTo>
                  <a:pt x="3657" y="4406"/>
                </a:lnTo>
                <a:lnTo>
                  <a:pt x="4406" y="3124"/>
                </a:lnTo>
                <a:lnTo>
                  <a:pt x="4315" y="1409"/>
                </a:lnTo>
                <a:lnTo>
                  <a:pt x="4241" y="762"/>
                </a:lnTo>
                <a:lnTo>
                  <a:pt x="3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8" name="object 3338"/>
          <p:cNvSpPr/>
          <p:nvPr/>
        </p:nvSpPr>
        <p:spPr>
          <a:xfrm>
            <a:off x="5761939" y="3578073"/>
            <a:ext cx="5537" cy="5829"/>
          </a:xfrm>
          <a:custGeom>
            <a:avLst/>
            <a:gdLst/>
            <a:ahLst/>
            <a:cxnLst/>
            <a:rect l="l" t="t" r="r" b="b"/>
            <a:pathLst>
              <a:path w="5537" h="5829">
                <a:moveTo>
                  <a:pt x="3771" y="0"/>
                </a:moveTo>
                <a:lnTo>
                  <a:pt x="2489" y="139"/>
                </a:lnTo>
                <a:lnTo>
                  <a:pt x="1015" y="457"/>
                </a:lnTo>
                <a:lnTo>
                  <a:pt x="0" y="1549"/>
                </a:lnTo>
                <a:lnTo>
                  <a:pt x="126" y="3149"/>
                </a:lnTo>
                <a:lnTo>
                  <a:pt x="419" y="4737"/>
                </a:lnTo>
                <a:lnTo>
                  <a:pt x="1587" y="5829"/>
                </a:lnTo>
                <a:lnTo>
                  <a:pt x="2908" y="5511"/>
                </a:lnTo>
                <a:lnTo>
                  <a:pt x="4368" y="5511"/>
                </a:lnTo>
                <a:lnTo>
                  <a:pt x="5537" y="4102"/>
                </a:lnTo>
                <a:lnTo>
                  <a:pt x="5232" y="2501"/>
                </a:lnTo>
                <a:lnTo>
                  <a:pt x="5067" y="1092"/>
                </a:lnTo>
                <a:lnTo>
                  <a:pt x="377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9" name="object 3339"/>
          <p:cNvSpPr/>
          <p:nvPr/>
        </p:nvSpPr>
        <p:spPr>
          <a:xfrm>
            <a:off x="5827572" y="3560356"/>
            <a:ext cx="6426" cy="7264"/>
          </a:xfrm>
          <a:custGeom>
            <a:avLst/>
            <a:gdLst/>
            <a:ahLst/>
            <a:cxnLst/>
            <a:rect l="l" t="t" r="r" b="b"/>
            <a:pathLst>
              <a:path w="6426" h="7264">
                <a:moveTo>
                  <a:pt x="4546" y="0"/>
                </a:moveTo>
                <a:lnTo>
                  <a:pt x="1181" y="622"/>
                </a:lnTo>
                <a:lnTo>
                  <a:pt x="0" y="2222"/>
                </a:lnTo>
                <a:lnTo>
                  <a:pt x="304" y="5994"/>
                </a:lnTo>
                <a:lnTo>
                  <a:pt x="2057" y="7264"/>
                </a:lnTo>
                <a:lnTo>
                  <a:pt x="3657" y="7137"/>
                </a:lnTo>
                <a:lnTo>
                  <a:pt x="5410" y="6629"/>
                </a:lnTo>
                <a:lnTo>
                  <a:pt x="6426" y="5219"/>
                </a:lnTo>
                <a:lnTo>
                  <a:pt x="6248" y="3314"/>
                </a:lnTo>
                <a:lnTo>
                  <a:pt x="6146" y="1435"/>
                </a:lnTo>
                <a:lnTo>
                  <a:pt x="45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0" name="object 3340"/>
          <p:cNvSpPr/>
          <p:nvPr/>
        </p:nvSpPr>
        <p:spPr>
          <a:xfrm>
            <a:off x="5905195" y="3599853"/>
            <a:ext cx="15316" cy="16598"/>
          </a:xfrm>
          <a:prstGeom prst="rect">
            <a:avLst/>
          </a:prstGeom>
          <a:blipFill>
            <a:blip r:embed="rId3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1" name="object 3341"/>
          <p:cNvSpPr/>
          <p:nvPr/>
        </p:nvSpPr>
        <p:spPr>
          <a:xfrm>
            <a:off x="5960338" y="3601123"/>
            <a:ext cx="13563" cy="14554"/>
          </a:xfrm>
          <a:prstGeom prst="rect">
            <a:avLst/>
          </a:prstGeom>
          <a:blipFill>
            <a:blip r:embed="rId3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2" name="object 3342"/>
          <p:cNvSpPr/>
          <p:nvPr/>
        </p:nvSpPr>
        <p:spPr>
          <a:xfrm>
            <a:off x="6016790" y="3612820"/>
            <a:ext cx="15367" cy="16586"/>
          </a:xfrm>
          <a:prstGeom prst="rect">
            <a:avLst/>
          </a:prstGeom>
          <a:blipFill>
            <a:blip r:embed="rId3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3" name="object 3343"/>
          <p:cNvSpPr/>
          <p:nvPr/>
        </p:nvSpPr>
        <p:spPr>
          <a:xfrm>
            <a:off x="6040463" y="3572993"/>
            <a:ext cx="10477" cy="11544"/>
          </a:xfrm>
          <a:prstGeom prst="rect">
            <a:avLst/>
          </a:prstGeom>
          <a:blipFill>
            <a:blip r:embed="rId3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4" name="object 3344"/>
          <p:cNvSpPr/>
          <p:nvPr/>
        </p:nvSpPr>
        <p:spPr>
          <a:xfrm>
            <a:off x="6082766" y="3579622"/>
            <a:ext cx="7556" cy="8407"/>
          </a:xfrm>
          <a:custGeom>
            <a:avLst/>
            <a:gdLst/>
            <a:ahLst/>
            <a:cxnLst/>
            <a:rect l="l" t="t" r="r" b="b"/>
            <a:pathLst>
              <a:path w="7556" h="8407">
                <a:moveTo>
                  <a:pt x="5245" y="0"/>
                </a:moveTo>
                <a:lnTo>
                  <a:pt x="3352" y="317"/>
                </a:lnTo>
                <a:lnTo>
                  <a:pt x="1422" y="825"/>
                </a:lnTo>
                <a:lnTo>
                  <a:pt x="0" y="2412"/>
                </a:lnTo>
                <a:lnTo>
                  <a:pt x="279" y="4584"/>
                </a:lnTo>
                <a:lnTo>
                  <a:pt x="419" y="6819"/>
                </a:lnTo>
                <a:lnTo>
                  <a:pt x="2311" y="8407"/>
                </a:lnTo>
                <a:lnTo>
                  <a:pt x="4063" y="8229"/>
                </a:lnTo>
                <a:lnTo>
                  <a:pt x="6248" y="7772"/>
                </a:lnTo>
                <a:lnTo>
                  <a:pt x="7556" y="5867"/>
                </a:lnTo>
                <a:lnTo>
                  <a:pt x="7302" y="3822"/>
                </a:lnTo>
                <a:lnTo>
                  <a:pt x="7137" y="1600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5" name="object 3345"/>
          <p:cNvSpPr/>
          <p:nvPr/>
        </p:nvSpPr>
        <p:spPr>
          <a:xfrm>
            <a:off x="6295897" y="3484639"/>
            <a:ext cx="6007" cy="6324"/>
          </a:xfrm>
          <a:custGeom>
            <a:avLst/>
            <a:gdLst/>
            <a:ahLst/>
            <a:cxnLst/>
            <a:rect l="l" t="t" r="r" b="b"/>
            <a:pathLst>
              <a:path w="6007" h="6324">
                <a:moveTo>
                  <a:pt x="4102" y="0"/>
                </a:moveTo>
                <a:lnTo>
                  <a:pt x="2768" y="317"/>
                </a:lnTo>
                <a:lnTo>
                  <a:pt x="1168" y="317"/>
                </a:lnTo>
                <a:lnTo>
                  <a:pt x="0" y="1904"/>
                </a:lnTo>
                <a:lnTo>
                  <a:pt x="165" y="3644"/>
                </a:lnTo>
                <a:lnTo>
                  <a:pt x="457" y="5232"/>
                </a:lnTo>
                <a:lnTo>
                  <a:pt x="1930" y="6324"/>
                </a:lnTo>
                <a:lnTo>
                  <a:pt x="3352" y="6184"/>
                </a:lnTo>
                <a:lnTo>
                  <a:pt x="4825" y="5867"/>
                </a:lnTo>
                <a:lnTo>
                  <a:pt x="6007" y="4457"/>
                </a:lnTo>
                <a:lnTo>
                  <a:pt x="5702" y="2870"/>
                </a:lnTo>
                <a:lnTo>
                  <a:pt x="5702" y="1270"/>
                </a:lnTo>
                <a:lnTo>
                  <a:pt x="41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6" name="object 3346"/>
          <p:cNvSpPr/>
          <p:nvPr/>
        </p:nvSpPr>
        <p:spPr>
          <a:xfrm>
            <a:off x="6269507" y="3349066"/>
            <a:ext cx="13830" cy="15138"/>
          </a:xfrm>
          <a:prstGeom prst="rect">
            <a:avLst/>
          </a:prstGeom>
          <a:blipFill>
            <a:blip r:embed="rId3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7" name="object 3347"/>
          <p:cNvSpPr/>
          <p:nvPr/>
        </p:nvSpPr>
        <p:spPr>
          <a:xfrm>
            <a:off x="6243802" y="3340189"/>
            <a:ext cx="14478" cy="15506"/>
          </a:xfrm>
          <a:prstGeom prst="rect">
            <a:avLst/>
          </a:prstGeom>
          <a:blipFill>
            <a:blip r:embed="rId3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8" name="object 3348"/>
          <p:cNvSpPr/>
          <p:nvPr/>
        </p:nvSpPr>
        <p:spPr>
          <a:xfrm>
            <a:off x="6331229" y="3302267"/>
            <a:ext cx="8140" cy="8826"/>
          </a:xfrm>
          <a:custGeom>
            <a:avLst/>
            <a:gdLst/>
            <a:ahLst/>
            <a:cxnLst/>
            <a:rect l="l" t="t" r="r" b="b"/>
            <a:pathLst>
              <a:path w="8140" h="8826">
                <a:moveTo>
                  <a:pt x="5676" y="0"/>
                </a:moveTo>
                <a:lnTo>
                  <a:pt x="3619" y="330"/>
                </a:lnTo>
                <a:lnTo>
                  <a:pt x="1435" y="647"/>
                </a:lnTo>
                <a:lnTo>
                  <a:pt x="0" y="2692"/>
                </a:lnTo>
                <a:lnTo>
                  <a:pt x="126" y="4914"/>
                </a:lnTo>
                <a:lnTo>
                  <a:pt x="558" y="7099"/>
                </a:lnTo>
                <a:lnTo>
                  <a:pt x="2476" y="8826"/>
                </a:lnTo>
                <a:lnTo>
                  <a:pt x="4508" y="8369"/>
                </a:lnTo>
                <a:lnTo>
                  <a:pt x="6565" y="8229"/>
                </a:lnTo>
                <a:lnTo>
                  <a:pt x="8140" y="6007"/>
                </a:lnTo>
                <a:lnTo>
                  <a:pt x="8026" y="3784"/>
                </a:lnTo>
                <a:lnTo>
                  <a:pt x="7556" y="1600"/>
                </a:lnTo>
                <a:lnTo>
                  <a:pt x="56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9" name="object 3349"/>
          <p:cNvSpPr/>
          <p:nvPr/>
        </p:nvSpPr>
        <p:spPr>
          <a:xfrm>
            <a:off x="6299123" y="3405302"/>
            <a:ext cx="13271" cy="14414"/>
          </a:xfrm>
          <a:prstGeom prst="rect">
            <a:avLst/>
          </a:prstGeom>
          <a:blipFill>
            <a:blip r:embed="rId3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0" name="object 3350"/>
          <p:cNvSpPr/>
          <p:nvPr/>
        </p:nvSpPr>
        <p:spPr>
          <a:xfrm>
            <a:off x="6330353" y="3469640"/>
            <a:ext cx="11214" cy="12318"/>
          </a:xfrm>
          <a:prstGeom prst="rect">
            <a:avLst/>
          </a:prstGeom>
          <a:blipFill>
            <a:blip r:embed="rId3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1" name="object 3351"/>
          <p:cNvSpPr/>
          <p:nvPr/>
        </p:nvSpPr>
        <p:spPr>
          <a:xfrm>
            <a:off x="6371196" y="3503917"/>
            <a:ext cx="14909" cy="15824"/>
          </a:xfrm>
          <a:prstGeom prst="rect">
            <a:avLst/>
          </a:prstGeom>
          <a:blipFill>
            <a:blip r:embed="rId3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2" name="object 3352"/>
          <p:cNvSpPr/>
          <p:nvPr/>
        </p:nvSpPr>
        <p:spPr>
          <a:xfrm>
            <a:off x="6349885" y="3574123"/>
            <a:ext cx="10642" cy="11684"/>
          </a:xfrm>
          <a:prstGeom prst="rect">
            <a:avLst/>
          </a:prstGeom>
          <a:blipFill>
            <a:blip r:embed="rId3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3" name="object 3353"/>
          <p:cNvSpPr/>
          <p:nvPr/>
        </p:nvSpPr>
        <p:spPr>
          <a:xfrm>
            <a:off x="6157010" y="3438360"/>
            <a:ext cx="3479" cy="3632"/>
          </a:xfrm>
          <a:custGeom>
            <a:avLst/>
            <a:gdLst/>
            <a:ahLst/>
            <a:cxnLst/>
            <a:rect l="l" t="t" r="r" b="b"/>
            <a:pathLst>
              <a:path w="3479" h="3632">
                <a:moveTo>
                  <a:pt x="2476" y="0"/>
                </a:moveTo>
                <a:lnTo>
                  <a:pt x="1600" y="317"/>
                </a:lnTo>
                <a:lnTo>
                  <a:pt x="711" y="317"/>
                </a:lnTo>
                <a:lnTo>
                  <a:pt x="0" y="1079"/>
                </a:lnTo>
                <a:lnTo>
                  <a:pt x="127" y="2044"/>
                </a:lnTo>
                <a:lnTo>
                  <a:pt x="469" y="2997"/>
                </a:lnTo>
                <a:lnTo>
                  <a:pt x="1168" y="3632"/>
                </a:lnTo>
                <a:lnTo>
                  <a:pt x="2057" y="3632"/>
                </a:lnTo>
                <a:lnTo>
                  <a:pt x="2946" y="3454"/>
                </a:lnTo>
                <a:lnTo>
                  <a:pt x="3479" y="2679"/>
                </a:lnTo>
                <a:lnTo>
                  <a:pt x="3352" y="774"/>
                </a:lnTo>
                <a:lnTo>
                  <a:pt x="24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4" name="object 3354"/>
          <p:cNvSpPr/>
          <p:nvPr/>
        </p:nvSpPr>
        <p:spPr>
          <a:xfrm>
            <a:off x="6191897" y="3466186"/>
            <a:ext cx="7289" cy="8178"/>
          </a:xfrm>
          <a:custGeom>
            <a:avLst/>
            <a:gdLst/>
            <a:ahLst/>
            <a:cxnLst/>
            <a:rect l="l" t="t" r="r" b="b"/>
            <a:pathLst>
              <a:path w="7289" h="8178">
                <a:moveTo>
                  <a:pt x="5118" y="0"/>
                </a:moveTo>
                <a:lnTo>
                  <a:pt x="3187" y="457"/>
                </a:lnTo>
                <a:lnTo>
                  <a:pt x="1282" y="457"/>
                </a:lnTo>
                <a:lnTo>
                  <a:pt x="0" y="2362"/>
                </a:lnTo>
                <a:lnTo>
                  <a:pt x="279" y="4533"/>
                </a:lnTo>
                <a:lnTo>
                  <a:pt x="419" y="6629"/>
                </a:lnTo>
                <a:lnTo>
                  <a:pt x="2184" y="8178"/>
                </a:lnTo>
                <a:lnTo>
                  <a:pt x="3937" y="7873"/>
                </a:lnTo>
                <a:lnTo>
                  <a:pt x="6121" y="7543"/>
                </a:lnTo>
                <a:lnTo>
                  <a:pt x="7289" y="5676"/>
                </a:lnTo>
                <a:lnTo>
                  <a:pt x="7124" y="3632"/>
                </a:lnTo>
                <a:lnTo>
                  <a:pt x="6845" y="1549"/>
                </a:lnTo>
                <a:lnTo>
                  <a:pt x="51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5" name="object 3355"/>
          <p:cNvSpPr/>
          <p:nvPr/>
        </p:nvSpPr>
        <p:spPr>
          <a:xfrm>
            <a:off x="6217284" y="3383801"/>
            <a:ext cx="14859" cy="16141"/>
          </a:xfrm>
          <a:prstGeom prst="rect">
            <a:avLst/>
          </a:prstGeom>
          <a:blipFill>
            <a:blip r:embed="rId3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6" name="object 3356"/>
          <p:cNvSpPr/>
          <p:nvPr/>
        </p:nvSpPr>
        <p:spPr>
          <a:xfrm>
            <a:off x="6379222" y="3369932"/>
            <a:ext cx="12712" cy="13868"/>
          </a:xfrm>
          <a:prstGeom prst="rect">
            <a:avLst/>
          </a:prstGeom>
          <a:blipFill>
            <a:blip r:embed="rId3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7" name="object 3357"/>
          <p:cNvSpPr/>
          <p:nvPr/>
        </p:nvSpPr>
        <p:spPr>
          <a:xfrm>
            <a:off x="6304788" y="3617912"/>
            <a:ext cx="9499" cy="9956"/>
          </a:xfrm>
          <a:custGeom>
            <a:avLst/>
            <a:gdLst/>
            <a:ahLst/>
            <a:cxnLst/>
            <a:rect l="l" t="t" r="r" b="b"/>
            <a:pathLst>
              <a:path w="9499" h="9956">
                <a:moveTo>
                  <a:pt x="6603" y="0"/>
                </a:moveTo>
                <a:lnTo>
                  <a:pt x="4241" y="126"/>
                </a:lnTo>
                <a:lnTo>
                  <a:pt x="1777" y="444"/>
                </a:lnTo>
                <a:lnTo>
                  <a:pt x="0" y="2997"/>
                </a:lnTo>
                <a:lnTo>
                  <a:pt x="469" y="5499"/>
                </a:lnTo>
                <a:lnTo>
                  <a:pt x="762" y="8178"/>
                </a:lnTo>
                <a:lnTo>
                  <a:pt x="2781" y="9956"/>
                </a:lnTo>
                <a:lnTo>
                  <a:pt x="7899" y="9321"/>
                </a:lnTo>
                <a:lnTo>
                  <a:pt x="9499" y="6946"/>
                </a:lnTo>
                <a:lnTo>
                  <a:pt x="9182" y="4267"/>
                </a:lnTo>
                <a:lnTo>
                  <a:pt x="8915" y="1536"/>
                </a:lnTo>
                <a:lnTo>
                  <a:pt x="66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8" name="object 3358"/>
          <p:cNvSpPr/>
          <p:nvPr/>
        </p:nvSpPr>
        <p:spPr>
          <a:xfrm>
            <a:off x="6311100" y="3580892"/>
            <a:ext cx="9296" cy="10147"/>
          </a:xfrm>
          <a:custGeom>
            <a:avLst/>
            <a:gdLst/>
            <a:ahLst/>
            <a:cxnLst/>
            <a:rect l="l" t="t" r="r" b="b"/>
            <a:pathLst>
              <a:path w="9296" h="10147">
                <a:moveTo>
                  <a:pt x="6413" y="0"/>
                </a:moveTo>
                <a:lnTo>
                  <a:pt x="1587" y="635"/>
                </a:lnTo>
                <a:lnTo>
                  <a:pt x="0" y="3009"/>
                </a:lnTo>
                <a:lnTo>
                  <a:pt x="114" y="5689"/>
                </a:lnTo>
                <a:lnTo>
                  <a:pt x="571" y="8369"/>
                </a:lnTo>
                <a:lnTo>
                  <a:pt x="2603" y="10147"/>
                </a:lnTo>
                <a:lnTo>
                  <a:pt x="5105" y="9829"/>
                </a:lnTo>
                <a:lnTo>
                  <a:pt x="7416" y="9639"/>
                </a:lnTo>
                <a:lnTo>
                  <a:pt x="9296" y="7137"/>
                </a:lnTo>
                <a:lnTo>
                  <a:pt x="9016" y="4457"/>
                </a:lnTo>
                <a:lnTo>
                  <a:pt x="8712" y="1917"/>
                </a:lnTo>
                <a:lnTo>
                  <a:pt x="64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9" name="object 3359"/>
          <p:cNvSpPr/>
          <p:nvPr/>
        </p:nvSpPr>
        <p:spPr>
          <a:xfrm>
            <a:off x="6427952" y="3623729"/>
            <a:ext cx="9042" cy="9639"/>
          </a:xfrm>
          <a:prstGeom prst="rect">
            <a:avLst/>
          </a:prstGeom>
          <a:blipFill>
            <a:blip r:embed="rId3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0" name="object 3360"/>
          <p:cNvSpPr/>
          <p:nvPr/>
        </p:nvSpPr>
        <p:spPr>
          <a:xfrm>
            <a:off x="6455981" y="3603676"/>
            <a:ext cx="3644" cy="3771"/>
          </a:xfrm>
          <a:custGeom>
            <a:avLst/>
            <a:gdLst/>
            <a:ahLst/>
            <a:cxnLst/>
            <a:rect l="l" t="t" r="r" b="b"/>
            <a:pathLst>
              <a:path w="3644" h="3771">
                <a:moveTo>
                  <a:pt x="2768" y="0"/>
                </a:moveTo>
                <a:lnTo>
                  <a:pt x="1701" y="126"/>
                </a:lnTo>
                <a:lnTo>
                  <a:pt x="711" y="317"/>
                </a:lnTo>
                <a:lnTo>
                  <a:pt x="0" y="1270"/>
                </a:lnTo>
                <a:lnTo>
                  <a:pt x="571" y="3136"/>
                </a:lnTo>
                <a:lnTo>
                  <a:pt x="1142" y="3771"/>
                </a:lnTo>
                <a:lnTo>
                  <a:pt x="2006" y="3771"/>
                </a:lnTo>
                <a:lnTo>
                  <a:pt x="3047" y="3632"/>
                </a:lnTo>
                <a:lnTo>
                  <a:pt x="3644" y="2819"/>
                </a:lnTo>
                <a:lnTo>
                  <a:pt x="3467" y="1727"/>
                </a:lnTo>
                <a:lnTo>
                  <a:pt x="3352" y="774"/>
                </a:lnTo>
                <a:lnTo>
                  <a:pt x="27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1" name="object 3361"/>
          <p:cNvSpPr/>
          <p:nvPr/>
        </p:nvSpPr>
        <p:spPr>
          <a:xfrm>
            <a:off x="6433946" y="3447491"/>
            <a:ext cx="4356" cy="5092"/>
          </a:xfrm>
          <a:custGeom>
            <a:avLst/>
            <a:gdLst/>
            <a:ahLst/>
            <a:cxnLst/>
            <a:rect l="l" t="t" r="r" b="b"/>
            <a:pathLst>
              <a:path w="4356" h="5092">
                <a:moveTo>
                  <a:pt x="3048" y="0"/>
                </a:moveTo>
                <a:lnTo>
                  <a:pt x="1892" y="317"/>
                </a:lnTo>
                <a:lnTo>
                  <a:pt x="571" y="317"/>
                </a:lnTo>
                <a:lnTo>
                  <a:pt x="0" y="1600"/>
                </a:lnTo>
                <a:lnTo>
                  <a:pt x="114" y="4140"/>
                </a:lnTo>
                <a:lnTo>
                  <a:pt x="1295" y="5092"/>
                </a:lnTo>
                <a:lnTo>
                  <a:pt x="2476" y="4775"/>
                </a:lnTo>
                <a:lnTo>
                  <a:pt x="3479" y="4597"/>
                </a:lnTo>
                <a:lnTo>
                  <a:pt x="4356" y="3505"/>
                </a:lnTo>
                <a:lnTo>
                  <a:pt x="4063" y="952"/>
                </a:lnTo>
                <a:lnTo>
                  <a:pt x="30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2" name="object 3362"/>
          <p:cNvSpPr/>
          <p:nvPr/>
        </p:nvSpPr>
        <p:spPr>
          <a:xfrm>
            <a:off x="6323647" y="3304959"/>
            <a:ext cx="10363" cy="11049"/>
          </a:xfrm>
          <a:custGeom>
            <a:avLst/>
            <a:gdLst/>
            <a:ahLst/>
            <a:cxnLst/>
            <a:rect l="l" t="t" r="r" b="b"/>
            <a:pathLst>
              <a:path w="10363" h="11049">
                <a:moveTo>
                  <a:pt x="7124" y="0"/>
                </a:moveTo>
                <a:lnTo>
                  <a:pt x="1714" y="635"/>
                </a:lnTo>
                <a:lnTo>
                  <a:pt x="0" y="3124"/>
                </a:lnTo>
                <a:lnTo>
                  <a:pt x="279" y="6134"/>
                </a:lnTo>
                <a:lnTo>
                  <a:pt x="698" y="9182"/>
                </a:lnTo>
                <a:lnTo>
                  <a:pt x="3187" y="11049"/>
                </a:lnTo>
                <a:lnTo>
                  <a:pt x="5829" y="10718"/>
                </a:lnTo>
                <a:lnTo>
                  <a:pt x="8420" y="10274"/>
                </a:lnTo>
                <a:lnTo>
                  <a:pt x="10363" y="7734"/>
                </a:lnTo>
                <a:lnTo>
                  <a:pt x="10058" y="4902"/>
                </a:lnTo>
                <a:lnTo>
                  <a:pt x="9613" y="2044"/>
                </a:lnTo>
                <a:lnTo>
                  <a:pt x="71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3" name="object 3363"/>
          <p:cNvSpPr/>
          <p:nvPr/>
        </p:nvSpPr>
        <p:spPr>
          <a:xfrm>
            <a:off x="6270968" y="3402800"/>
            <a:ext cx="13258" cy="14376"/>
          </a:xfrm>
          <a:prstGeom prst="rect">
            <a:avLst/>
          </a:prstGeom>
          <a:blipFill>
            <a:blip r:embed="rId3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4" name="object 3364"/>
          <p:cNvSpPr/>
          <p:nvPr/>
        </p:nvSpPr>
        <p:spPr>
          <a:xfrm>
            <a:off x="6153823" y="3404337"/>
            <a:ext cx="9906" cy="10782"/>
          </a:xfrm>
          <a:custGeom>
            <a:avLst/>
            <a:gdLst/>
            <a:ahLst/>
            <a:cxnLst/>
            <a:rect l="l" t="t" r="r" b="b"/>
            <a:pathLst>
              <a:path w="9906" h="10782">
                <a:moveTo>
                  <a:pt x="6845" y="0"/>
                </a:moveTo>
                <a:lnTo>
                  <a:pt x="4190" y="190"/>
                </a:lnTo>
                <a:lnTo>
                  <a:pt x="1701" y="825"/>
                </a:lnTo>
                <a:lnTo>
                  <a:pt x="0" y="3187"/>
                </a:lnTo>
                <a:lnTo>
                  <a:pt x="304" y="6007"/>
                </a:lnTo>
                <a:lnTo>
                  <a:pt x="419" y="8877"/>
                </a:lnTo>
                <a:lnTo>
                  <a:pt x="2895" y="10782"/>
                </a:lnTo>
                <a:lnTo>
                  <a:pt x="5537" y="10477"/>
                </a:lnTo>
                <a:lnTo>
                  <a:pt x="8026" y="10147"/>
                </a:lnTo>
                <a:lnTo>
                  <a:pt x="9906" y="7467"/>
                </a:lnTo>
                <a:lnTo>
                  <a:pt x="9613" y="4775"/>
                </a:lnTo>
                <a:lnTo>
                  <a:pt x="9194" y="1917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5" name="object 3365"/>
          <p:cNvSpPr/>
          <p:nvPr/>
        </p:nvSpPr>
        <p:spPr>
          <a:xfrm>
            <a:off x="5984557" y="3390938"/>
            <a:ext cx="9778" cy="10718"/>
          </a:xfrm>
          <a:prstGeom prst="rect">
            <a:avLst/>
          </a:prstGeom>
          <a:blipFill>
            <a:blip r:embed="rId3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6" name="object 3366"/>
          <p:cNvSpPr/>
          <p:nvPr/>
        </p:nvSpPr>
        <p:spPr>
          <a:xfrm>
            <a:off x="6054610" y="3403435"/>
            <a:ext cx="12547" cy="13411"/>
          </a:xfrm>
          <a:prstGeom prst="rect">
            <a:avLst/>
          </a:prstGeom>
          <a:blipFill>
            <a:blip r:embed="rId3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7" name="object 3367"/>
          <p:cNvSpPr/>
          <p:nvPr/>
        </p:nvSpPr>
        <p:spPr>
          <a:xfrm>
            <a:off x="6105512" y="3527336"/>
            <a:ext cx="5562" cy="6007"/>
          </a:xfrm>
          <a:custGeom>
            <a:avLst/>
            <a:gdLst/>
            <a:ahLst/>
            <a:cxnLst/>
            <a:rect l="l" t="t" r="r" b="b"/>
            <a:pathLst>
              <a:path w="5562" h="6007">
                <a:moveTo>
                  <a:pt x="3771" y="0"/>
                </a:moveTo>
                <a:lnTo>
                  <a:pt x="2362" y="139"/>
                </a:lnTo>
                <a:lnTo>
                  <a:pt x="1015" y="457"/>
                </a:lnTo>
                <a:lnTo>
                  <a:pt x="0" y="1727"/>
                </a:lnTo>
                <a:lnTo>
                  <a:pt x="292" y="4914"/>
                </a:lnTo>
                <a:lnTo>
                  <a:pt x="1612" y="6007"/>
                </a:lnTo>
                <a:lnTo>
                  <a:pt x="3073" y="5689"/>
                </a:lnTo>
                <a:lnTo>
                  <a:pt x="4368" y="5689"/>
                </a:lnTo>
                <a:lnTo>
                  <a:pt x="5562" y="4089"/>
                </a:lnTo>
                <a:lnTo>
                  <a:pt x="5232" y="2679"/>
                </a:lnTo>
                <a:lnTo>
                  <a:pt x="4965" y="1092"/>
                </a:lnTo>
                <a:lnTo>
                  <a:pt x="377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8" name="object 3368"/>
          <p:cNvSpPr/>
          <p:nvPr/>
        </p:nvSpPr>
        <p:spPr>
          <a:xfrm>
            <a:off x="6118364" y="3520694"/>
            <a:ext cx="6108" cy="6324"/>
          </a:xfrm>
          <a:custGeom>
            <a:avLst/>
            <a:gdLst/>
            <a:ahLst/>
            <a:cxnLst/>
            <a:rect l="l" t="t" r="r" b="b"/>
            <a:pathLst>
              <a:path w="6108" h="6324">
                <a:moveTo>
                  <a:pt x="4229" y="0"/>
                </a:moveTo>
                <a:lnTo>
                  <a:pt x="2768" y="0"/>
                </a:lnTo>
                <a:lnTo>
                  <a:pt x="1282" y="317"/>
                </a:lnTo>
                <a:lnTo>
                  <a:pt x="0" y="1727"/>
                </a:lnTo>
                <a:lnTo>
                  <a:pt x="154" y="2679"/>
                </a:lnTo>
                <a:lnTo>
                  <a:pt x="279" y="5372"/>
                </a:lnTo>
                <a:lnTo>
                  <a:pt x="1879" y="6324"/>
                </a:lnTo>
                <a:lnTo>
                  <a:pt x="3479" y="6324"/>
                </a:lnTo>
                <a:lnTo>
                  <a:pt x="4940" y="5816"/>
                </a:lnTo>
                <a:lnTo>
                  <a:pt x="6108" y="4419"/>
                </a:lnTo>
                <a:lnTo>
                  <a:pt x="5829" y="2679"/>
                </a:lnTo>
                <a:lnTo>
                  <a:pt x="5664" y="965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9" name="object 3369"/>
          <p:cNvSpPr/>
          <p:nvPr/>
        </p:nvSpPr>
        <p:spPr>
          <a:xfrm>
            <a:off x="6148552" y="3570300"/>
            <a:ext cx="14592" cy="15824"/>
          </a:xfrm>
          <a:prstGeom prst="rect">
            <a:avLst/>
          </a:prstGeom>
          <a:blipFill>
            <a:blip r:embed="rId3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0" name="object 3370"/>
          <p:cNvSpPr/>
          <p:nvPr/>
        </p:nvSpPr>
        <p:spPr>
          <a:xfrm>
            <a:off x="6221768" y="3622637"/>
            <a:ext cx="8648" cy="9182"/>
          </a:xfrm>
          <a:custGeom>
            <a:avLst/>
            <a:gdLst/>
            <a:ahLst/>
            <a:cxnLst/>
            <a:rect l="l" t="t" r="r" b="b"/>
            <a:pathLst>
              <a:path w="8648" h="9182">
                <a:moveTo>
                  <a:pt x="6146" y="0"/>
                </a:moveTo>
                <a:lnTo>
                  <a:pt x="3949" y="139"/>
                </a:lnTo>
                <a:lnTo>
                  <a:pt x="1638" y="457"/>
                </a:lnTo>
                <a:lnTo>
                  <a:pt x="0" y="2679"/>
                </a:lnTo>
                <a:lnTo>
                  <a:pt x="469" y="5041"/>
                </a:lnTo>
                <a:lnTo>
                  <a:pt x="762" y="7594"/>
                </a:lnTo>
                <a:lnTo>
                  <a:pt x="2641" y="9182"/>
                </a:lnTo>
                <a:lnTo>
                  <a:pt x="7010" y="8547"/>
                </a:lnTo>
                <a:lnTo>
                  <a:pt x="8648" y="6184"/>
                </a:lnTo>
                <a:lnTo>
                  <a:pt x="8369" y="3962"/>
                </a:lnTo>
                <a:lnTo>
                  <a:pt x="8191" y="1587"/>
                </a:lnTo>
                <a:lnTo>
                  <a:pt x="61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1" name="object 3371"/>
          <p:cNvSpPr/>
          <p:nvPr/>
        </p:nvSpPr>
        <p:spPr>
          <a:xfrm>
            <a:off x="6352692" y="3578212"/>
            <a:ext cx="9436" cy="10274"/>
          </a:xfrm>
          <a:prstGeom prst="rect">
            <a:avLst/>
          </a:prstGeom>
          <a:blipFill>
            <a:blip r:embed="rId3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2" name="object 3372"/>
          <p:cNvSpPr/>
          <p:nvPr/>
        </p:nvSpPr>
        <p:spPr>
          <a:xfrm>
            <a:off x="6227495" y="3488283"/>
            <a:ext cx="11823" cy="12636"/>
          </a:xfrm>
          <a:prstGeom prst="rect">
            <a:avLst/>
          </a:prstGeom>
          <a:blipFill>
            <a:blip r:embed="rId3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3" name="object 3373"/>
          <p:cNvSpPr/>
          <p:nvPr/>
        </p:nvSpPr>
        <p:spPr>
          <a:xfrm>
            <a:off x="6245288" y="3585807"/>
            <a:ext cx="5105" cy="5549"/>
          </a:xfrm>
          <a:custGeom>
            <a:avLst/>
            <a:gdLst/>
            <a:ahLst/>
            <a:cxnLst/>
            <a:rect l="l" t="t" r="r" b="b"/>
            <a:pathLst>
              <a:path w="5105" h="5549">
                <a:moveTo>
                  <a:pt x="3517" y="0"/>
                </a:moveTo>
                <a:lnTo>
                  <a:pt x="2184" y="139"/>
                </a:lnTo>
                <a:lnTo>
                  <a:pt x="876" y="317"/>
                </a:lnTo>
                <a:lnTo>
                  <a:pt x="0" y="1727"/>
                </a:lnTo>
                <a:lnTo>
                  <a:pt x="292" y="4419"/>
                </a:lnTo>
                <a:lnTo>
                  <a:pt x="1587" y="5549"/>
                </a:lnTo>
                <a:lnTo>
                  <a:pt x="2933" y="5232"/>
                </a:lnTo>
                <a:lnTo>
                  <a:pt x="4241" y="5054"/>
                </a:lnTo>
                <a:lnTo>
                  <a:pt x="5105" y="3949"/>
                </a:lnTo>
                <a:lnTo>
                  <a:pt x="4940" y="2552"/>
                </a:lnTo>
                <a:lnTo>
                  <a:pt x="4825" y="1092"/>
                </a:lnTo>
                <a:lnTo>
                  <a:pt x="351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4" name="object 3374"/>
          <p:cNvSpPr/>
          <p:nvPr/>
        </p:nvSpPr>
        <p:spPr>
          <a:xfrm>
            <a:off x="6243523" y="3578720"/>
            <a:ext cx="11239" cy="12141"/>
          </a:xfrm>
          <a:prstGeom prst="rect">
            <a:avLst/>
          </a:prstGeom>
          <a:blipFill>
            <a:blip r:embed="rId3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5" name="object 3375"/>
          <p:cNvSpPr/>
          <p:nvPr/>
        </p:nvSpPr>
        <p:spPr>
          <a:xfrm>
            <a:off x="6386207" y="3493059"/>
            <a:ext cx="5841" cy="6451"/>
          </a:xfrm>
          <a:custGeom>
            <a:avLst/>
            <a:gdLst/>
            <a:ahLst/>
            <a:cxnLst/>
            <a:rect l="l" t="t" r="r" b="b"/>
            <a:pathLst>
              <a:path w="5841" h="6451">
                <a:moveTo>
                  <a:pt x="3949" y="0"/>
                </a:moveTo>
                <a:lnTo>
                  <a:pt x="2476" y="266"/>
                </a:lnTo>
                <a:lnTo>
                  <a:pt x="1015" y="444"/>
                </a:lnTo>
                <a:lnTo>
                  <a:pt x="0" y="2031"/>
                </a:lnTo>
                <a:lnTo>
                  <a:pt x="0" y="3581"/>
                </a:lnTo>
                <a:lnTo>
                  <a:pt x="317" y="5181"/>
                </a:lnTo>
                <a:lnTo>
                  <a:pt x="1612" y="6451"/>
                </a:lnTo>
                <a:lnTo>
                  <a:pt x="3200" y="6134"/>
                </a:lnTo>
                <a:lnTo>
                  <a:pt x="4533" y="6134"/>
                </a:lnTo>
                <a:lnTo>
                  <a:pt x="5841" y="4406"/>
                </a:lnTo>
                <a:lnTo>
                  <a:pt x="5549" y="2819"/>
                </a:lnTo>
                <a:lnTo>
                  <a:pt x="5422" y="1219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6" name="object 3376"/>
          <p:cNvSpPr/>
          <p:nvPr/>
        </p:nvSpPr>
        <p:spPr>
          <a:xfrm>
            <a:off x="6547129" y="3505505"/>
            <a:ext cx="4546" cy="4914"/>
          </a:xfrm>
          <a:custGeom>
            <a:avLst/>
            <a:gdLst/>
            <a:ahLst/>
            <a:cxnLst/>
            <a:rect l="l" t="t" r="r" b="b"/>
            <a:pathLst>
              <a:path w="4546" h="4914">
                <a:moveTo>
                  <a:pt x="3238" y="0"/>
                </a:moveTo>
                <a:lnTo>
                  <a:pt x="2070" y="190"/>
                </a:lnTo>
                <a:lnTo>
                  <a:pt x="888" y="190"/>
                </a:lnTo>
                <a:lnTo>
                  <a:pt x="0" y="1422"/>
                </a:lnTo>
                <a:lnTo>
                  <a:pt x="165" y="2552"/>
                </a:lnTo>
                <a:lnTo>
                  <a:pt x="469" y="3822"/>
                </a:lnTo>
                <a:lnTo>
                  <a:pt x="1473" y="4914"/>
                </a:lnTo>
                <a:lnTo>
                  <a:pt x="2489" y="4597"/>
                </a:lnTo>
                <a:lnTo>
                  <a:pt x="3670" y="4419"/>
                </a:lnTo>
                <a:lnTo>
                  <a:pt x="4546" y="3505"/>
                </a:lnTo>
                <a:lnTo>
                  <a:pt x="4413" y="2552"/>
                </a:lnTo>
                <a:lnTo>
                  <a:pt x="4241" y="952"/>
                </a:lnTo>
                <a:lnTo>
                  <a:pt x="323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7" name="object 3377"/>
          <p:cNvSpPr/>
          <p:nvPr/>
        </p:nvSpPr>
        <p:spPr>
          <a:xfrm>
            <a:off x="6573545" y="3543744"/>
            <a:ext cx="6413" cy="6959"/>
          </a:xfrm>
          <a:custGeom>
            <a:avLst/>
            <a:gdLst/>
            <a:ahLst/>
            <a:cxnLst/>
            <a:rect l="l" t="t" r="r" b="b"/>
            <a:pathLst>
              <a:path w="6413" h="6959">
                <a:moveTo>
                  <a:pt x="4699" y="0"/>
                </a:moveTo>
                <a:lnTo>
                  <a:pt x="2755" y="190"/>
                </a:lnTo>
                <a:lnTo>
                  <a:pt x="1041" y="330"/>
                </a:lnTo>
                <a:lnTo>
                  <a:pt x="0" y="2095"/>
                </a:lnTo>
                <a:lnTo>
                  <a:pt x="292" y="3962"/>
                </a:lnTo>
                <a:lnTo>
                  <a:pt x="444" y="5689"/>
                </a:lnTo>
                <a:lnTo>
                  <a:pt x="1917" y="6959"/>
                </a:lnTo>
                <a:lnTo>
                  <a:pt x="5283" y="6642"/>
                </a:lnTo>
                <a:lnTo>
                  <a:pt x="6413" y="4914"/>
                </a:lnTo>
                <a:lnTo>
                  <a:pt x="6121" y="3187"/>
                </a:lnTo>
                <a:lnTo>
                  <a:pt x="5994" y="1282"/>
                </a:lnTo>
                <a:lnTo>
                  <a:pt x="46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8" name="object 3378"/>
          <p:cNvSpPr/>
          <p:nvPr/>
        </p:nvSpPr>
        <p:spPr>
          <a:xfrm>
            <a:off x="6551803" y="3448951"/>
            <a:ext cx="14604" cy="15773"/>
          </a:xfrm>
          <a:prstGeom prst="rect">
            <a:avLst/>
          </a:prstGeom>
          <a:blipFill>
            <a:blip r:embed="rId3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9" name="object 3379"/>
          <p:cNvSpPr/>
          <p:nvPr/>
        </p:nvSpPr>
        <p:spPr>
          <a:xfrm>
            <a:off x="6512420" y="3405302"/>
            <a:ext cx="12992" cy="14414"/>
          </a:xfrm>
          <a:prstGeom prst="rect">
            <a:avLst/>
          </a:prstGeom>
          <a:blipFill>
            <a:blip r:embed="rId3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0" name="object 3380"/>
          <p:cNvSpPr/>
          <p:nvPr/>
        </p:nvSpPr>
        <p:spPr>
          <a:xfrm>
            <a:off x="6473025" y="3314725"/>
            <a:ext cx="14998" cy="16281"/>
          </a:xfrm>
          <a:prstGeom prst="rect">
            <a:avLst/>
          </a:prstGeom>
          <a:blipFill>
            <a:blip r:embed="rId3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1" name="object 3381"/>
          <p:cNvSpPr/>
          <p:nvPr/>
        </p:nvSpPr>
        <p:spPr>
          <a:xfrm>
            <a:off x="6426060" y="3332594"/>
            <a:ext cx="15468" cy="16789"/>
          </a:xfrm>
          <a:prstGeom prst="rect">
            <a:avLst/>
          </a:prstGeom>
          <a:blipFill>
            <a:blip r:embed="rId3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2" name="object 3382"/>
          <p:cNvSpPr/>
          <p:nvPr/>
        </p:nvSpPr>
        <p:spPr>
          <a:xfrm>
            <a:off x="6484848" y="3328644"/>
            <a:ext cx="7607" cy="8229"/>
          </a:xfrm>
          <a:custGeom>
            <a:avLst/>
            <a:gdLst/>
            <a:ahLst/>
            <a:cxnLst/>
            <a:rect l="l" t="t" r="r" b="b"/>
            <a:pathLst>
              <a:path w="7607" h="8229">
                <a:moveTo>
                  <a:pt x="5384" y="0"/>
                </a:moveTo>
                <a:lnTo>
                  <a:pt x="3352" y="177"/>
                </a:lnTo>
                <a:lnTo>
                  <a:pt x="1295" y="495"/>
                </a:lnTo>
                <a:lnTo>
                  <a:pt x="0" y="2362"/>
                </a:lnTo>
                <a:lnTo>
                  <a:pt x="304" y="4597"/>
                </a:lnTo>
                <a:lnTo>
                  <a:pt x="419" y="6819"/>
                </a:lnTo>
                <a:lnTo>
                  <a:pt x="2362" y="8229"/>
                </a:lnTo>
                <a:lnTo>
                  <a:pt x="6248" y="7594"/>
                </a:lnTo>
                <a:lnTo>
                  <a:pt x="7607" y="5676"/>
                </a:lnTo>
                <a:lnTo>
                  <a:pt x="7289" y="3632"/>
                </a:lnTo>
                <a:lnTo>
                  <a:pt x="7137" y="1447"/>
                </a:lnTo>
                <a:lnTo>
                  <a:pt x="53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3" name="object 3383"/>
          <p:cNvSpPr/>
          <p:nvPr/>
        </p:nvSpPr>
        <p:spPr>
          <a:xfrm>
            <a:off x="6504533" y="3323272"/>
            <a:ext cx="9067" cy="9829"/>
          </a:xfrm>
          <a:custGeom>
            <a:avLst/>
            <a:gdLst/>
            <a:ahLst/>
            <a:cxnLst/>
            <a:rect l="l" t="t" r="r" b="b"/>
            <a:pathLst>
              <a:path w="9067" h="9829">
                <a:moveTo>
                  <a:pt x="6299" y="0"/>
                </a:moveTo>
                <a:lnTo>
                  <a:pt x="4076" y="317"/>
                </a:lnTo>
                <a:lnTo>
                  <a:pt x="1600" y="825"/>
                </a:lnTo>
                <a:lnTo>
                  <a:pt x="0" y="2997"/>
                </a:lnTo>
                <a:lnTo>
                  <a:pt x="596" y="8051"/>
                </a:lnTo>
                <a:lnTo>
                  <a:pt x="2781" y="9829"/>
                </a:lnTo>
                <a:lnTo>
                  <a:pt x="5118" y="9512"/>
                </a:lnTo>
                <a:lnTo>
                  <a:pt x="7429" y="9321"/>
                </a:lnTo>
                <a:lnTo>
                  <a:pt x="9067" y="6819"/>
                </a:lnTo>
                <a:lnTo>
                  <a:pt x="8483" y="1727"/>
                </a:lnTo>
                <a:lnTo>
                  <a:pt x="62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4" name="object 3384"/>
          <p:cNvSpPr/>
          <p:nvPr/>
        </p:nvSpPr>
        <p:spPr>
          <a:xfrm>
            <a:off x="6497701" y="3424123"/>
            <a:ext cx="8000" cy="8686"/>
          </a:xfrm>
          <a:custGeom>
            <a:avLst/>
            <a:gdLst/>
            <a:ahLst/>
            <a:cxnLst/>
            <a:rect l="l" t="t" r="r" b="b"/>
            <a:pathLst>
              <a:path w="8000" h="8686">
                <a:moveTo>
                  <a:pt x="5664" y="0"/>
                </a:moveTo>
                <a:lnTo>
                  <a:pt x="3479" y="139"/>
                </a:lnTo>
                <a:lnTo>
                  <a:pt x="1282" y="635"/>
                </a:lnTo>
                <a:lnTo>
                  <a:pt x="0" y="2819"/>
                </a:lnTo>
                <a:lnTo>
                  <a:pt x="114" y="5054"/>
                </a:lnTo>
                <a:lnTo>
                  <a:pt x="596" y="7277"/>
                </a:lnTo>
                <a:lnTo>
                  <a:pt x="2311" y="8686"/>
                </a:lnTo>
                <a:lnTo>
                  <a:pt x="4368" y="8547"/>
                </a:lnTo>
                <a:lnTo>
                  <a:pt x="6426" y="8229"/>
                </a:lnTo>
                <a:lnTo>
                  <a:pt x="8000" y="6007"/>
                </a:lnTo>
                <a:lnTo>
                  <a:pt x="7594" y="3949"/>
                </a:lnTo>
                <a:lnTo>
                  <a:pt x="7429" y="1587"/>
                </a:lnTo>
                <a:lnTo>
                  <a:pt x="56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5" name="object 3385"/>
          <p:cNvSpPr/>
          <p:nvPr/>
        </p:nvSpPr>
        <p:spPr>
          <a:xfrm>
            <a:off x="6513741" y="3452914"/>
            <a:ext cx="10947" cy="11811"/>
          </a:xfrm>
          <a:prstGeom prst="rect">
            <a:avLst/>
          </a:prstGeom>
          <a:blipFill>
            <a:blip r:embed="rId3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6" name="object 3386"/>
          <p:cNvSpPr/>
          <p:nvPr/>
        </p:nvSpPr>
        <p:spPr>
          <a:xfrm>
            <a:off x="6549199" y="3422853"/>
            <a:ext cx="5651" cy="6184"/>
          </a:xfrm>
          <a:custGeom>
            <a:avLst/>
            <a:gdLst/>
            <a:ahLst/>
            <a:cxnLst/>
            <a:rect l="l" t="t" r="r" b="b"/>
            <a:pathLst>
              <a:path w="5651" h="6184">
                <a:moveTo>
                  <a:pt x="3937" y="0"/>
                </a:moveTo>
                <a:lnTo>
                  <a:pt x="2476" y="0"/>
                </a:lnTo>
                <a:lnTo>
                  <a:pt x="1016" y="495"/>
                </a:lnTo>
                <a:lnTo>
                  <a:pt x="0" y="1727"/>
                </a:lnTo>
                <a:lnTo>
                  <a:pt x="127" y="3327"/>
                </a:lnTo>
                <a:lnTo>
                  <a:pt x="419" y="4902"/>
                </a:lnTo>
                <a:lnTo>
                  <a:pt x="1765" y="6184"/>
                </a:lnTo>
                <a:lnTo>
                  <a:pt x="3175" y="5854"/>
                </a:lnTo>
                <a:lnTo>
                  <a:pt x="4660" y="5689"/>
                </a:lnTo>
                <a:lnTo>
                  <a:pt x="5651" y="4089"/>
                </a:lnTo>
                <a:lnTo>
                  <a:pt x="5537" y="2679"/>
                </a:lnTo>
                <a:lnTo>
                  <a:pt x="5232" y="952"/>
                </a:lnTo>
                <a:lnTo>
                  <a:pt x="39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7" name="object 3387"/>
          <p:cNvSpPr/>
          <p:nvPr/>
        </p:nvSpPr>
        <p:spPr>
          <a:xfrm>
            <a:off x="6607517" y="3454946"/>
            <a:ext cx="4711" cy="5054"/>
          </a:xfrm>
          <a:custGeom>
            <a:avLst/>
            <a:gdLst/>
            <a:ahLst/>
            <a:cxnLst/>
            <a:rect l="l" t="t" r="r" b="b"/>
            <a:pathLst>
              <a:path w="4711" h="5054">
                <a:moveTo>
                  <a:pt x="3251" y="0"/>
                </a:moveTo>
                <a:lnTo>
                  <a:pt x="2057" y="139"/>
                </a:lnTo>
                <a:lnTo>
                  <a:pt x="901" y="457"/>
                </a:lnTo>
                <a:lnTo>
                  <a:pt x="0" y="1600"/>
                </a:lnTo>
                <a:lnTo>
                  <a:pt x="109" y="2362"/>
                </a:lnTo>
                <a:lnTo>
                  <a:pt x="317" y="4419"/>
                </a:lnTo>
                <a:lnTo>
                  <a:pt x="1498" y="5054"/>
                </a:lnTo>
                <a:lnTo>
                  <a:pt x="2781" y="5054"/>
                </a:lnTo>
                <a:lnTo>
                  <a:pt x="3962" y="4914"/>
                </a:lnTo>
                <a:lnTo>
                  <a:pt x="4711" y="3467"/>
                </a:lnTo>
                <a:lnTo>
                  <a:pt x="4622" y="1600"/>
                </a:lnTo>
                <a:lnTo>
                  <a:pt x="4546" y="952"/>
                </a:lnTo>
                <a:lnTo>
                  <a:pt x="32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8" name="object 3388"/>
          <p:cNvSpPr/>
          <p:nvPr/>
        </p:nvSpPr>
        <p:spPr>
          <a:xfrm>
            <a:off x="6072987" y="3641915"/>
            <a:ext cx="2755" cy="2997"/>
          </a:xfrm>
          <a:custGeom>
            <a:avLst/>
            <a:gdLst/>
            <a:ahLst/>
            <a:cxnLst/>
            <a:rect l="l" t="t" r="r" b="b"/>
            <a:pathLst>
              <a:path w="2755" h="2997">
                <a:moveTo>
                  <a:pt x="1892" y="0"/>
                </a:moveTo>
                <a:lnTo>
                  <a:pt x="1181" y="139"/>
                </a:lnTo>
                <a:lnTo>
                  <a:pt x="431" y="317"/>
                </a:lnTo>
                <a:lnTo>
                  <a:pt x="0" y="965"/>
                </a:lnTo>
                <a:lnTo>
                  <a:pt x="126" y="2552"/>
                </a:lnTo>
                <a:lnTo>
                  <a:pt x="876" y="2997"/>
                </a:lnTo>
                <a:lnTo>
                  <a:pt x="1473" y="2997"/>
                </a:lnTo>
                <a:lnTo>
                  <a:pt x="2184" y="2679"/>
                </a:lnTo>
                <a:lnTo>
                  <a:pt x="2755" y="2044"/>
                </a:lnTo>
                <a:lnTo>
                  <a:pt x="2603" y="1269"/>
                </a:lnTo>
                <a:lnTo>
                  <a:pt x="2489" y="457"/>
                </a:lnTo>
                <a:lnTo>
                  <a:pt x="18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9" name="object 3389"/>
          <p:cNvSpPr/>
          <p:nvPr/>
        </p:nvSpPr>
        <p:spPr>
          <a:xfrm>
            <a:off x="5789917" y="3645103"/>
            <a:ext cx="3378" cy="3771"/>
          </a:xfrm>
          <a:custGeom>
            <a:avLst/>
            <a:gdLst/>
            <a:ahLst/>
            <a:cxnLst/>
            <a:rect l="l" t="t" r="r" b="b"/>
            <a:pathLst>
              <a:path w="3378" h="3771">
                <a:moveTo>
                  <a:pt x="2374" y="0"/>
                </a:moveTo>
                <a:lnTo>
                  <a:pt x="1612" y="0"/>
                </a:lnTo>
                <a:lnTo>
                  <a:pt x="596" y="266"/>
                </a:lnTo>
                <a:lnTo>
                  <a:pt x="0" y="1092"/>
                </a:lnTo>
                <a:lnTo>
                  <a:pt x="94" y="2679"/>
                </a:lnTo>
                <a:lnTo>
                  <a:pt x="177" y="3124"/>
                </a:lnTo>
                <a:lnTo>
                  <a:pt x="1015" y="3771"/>
                </a:lnTo>
                <a:lnTo>
                  <a:pt x="1892" y="3581"/>
                </a:lnTo>
                <a:lnTo>
                  <a:pt x="2959" y="3581"/>
                </a:lnTo>
                <a:lnTo>
                  <a:pt x="3378" y="2679"/>
                </a:lnTo>
                <a:lnTo>
                  <a:pt x="3300" y="1092"/>
                </a:lnTo>
                <a:lnTo>
                  <a:pt x="3238" y="584"/>
                </a:lnTo>
                <a:lnTo>
                  <a:pt x="237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0" name="object 3390"/>
          <p:cNvSpPr/>
          <p:nvPr/>
        </p:nvSpPr>
        <p:spPr>
          <a:xfrm>
            <a:off x="5744730" y="3668471"/>
            <a:ext cx="13271" cy="14681"/>
          </a:xfrm>
          <a:prstGeom prst="rect">
            <a:avLst/>
          </a:prstGeom>
          <a:blipFill>
            <a:blip r:embed="rId3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1" name="object 3391"/>
          <p:cNvSpPr/>
          <p:nvPr/>
        </p:nvSpPr>
        <p:spPr>
          <a:xfrm>
            <a:off x="5807011" y="3496513"/>
            <a:ext cx="12395" cy="13411"/>
          </a:xfrm>
          <a:prstGeom prst="rect">
            <a:avLst/>
          </a:prstGeom>
          <a:blipFill>
            <a:blip r:embed="rId3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2" name="object 3392"/>
          <p:cNvSpPr/>
          <p:nvPr/>
        </p:nvSpPr>
        <p:spPr>
          <a:xfrm>
            <a:off x="5785573" y="3493325"/>
            <a:ext cx="12547" cy="13462"/>
          </a:xfrm>
          <a:prstGeom prst="rect">
            <a:avLst/>
          </a:prstGeom>
          <a:blipFill>
            <a:blip r:embed="rId3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3" name="object 3393"/>
          <p:cNvSpPr/>
          <p:nvPr/>
        </p:nvSpPr>
        <p:spPr>
          <a:xfrm>
            <a:off x="5835294" y="3446399"/>
            <a:ext cx="14147" cy="15328"/>
          </a:xfrm>
          <a:prstGeom prst="rect">
            <a:avLst/>
          </a:prstGeom>
          <a:blipFill>
            <a:blip r:embed="rId3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4" name="object 3394"/>
          <p:cNvSpPr/>
          <p:nvPr/>
        </p:nvSpPr>
        <p:spPr>
          <a:xfrm>
            <a:off x="5826709" y="3549929"/>
            <a:ext cx="5524" cy="6007"/>
          </a:xfrm>
          <a:custGeom>
            <a:avLst/>
            <a:gdLst/>
            <a:ahLst/>
            <a:cxnLst/>
            <a:rect l="l" t="t" r="r" b="b"/>
            <a:pathLst>
              <a:path w="5524" h="6007">
                <a:moveTo>
                  <a:pt x="3937" y="0"/>
                </a:moveTo>
                <a:lnTo>
                  <a:pt x="2476" y="330"/>
                </a:lnTo>
                <a:lnTo>
                  <a:pt x="1003" y="330"/>
                </a:lnTo>
                <a:lnTo>
                  <a:pt x="0" y="1727"/>
                </a:lnTo>
                <a:lnTo>
                  <a:pt x="266" y="3136"/>
                </a:lnTo>
                <a:lnTo>
                  <a:pt x="444" y="4914"/>
                </a:lnTo>
                <a:lnTo>
                  <a:pt x="1765" y="6007"/>
                </a:lnTo>
                <a:lnTo>
                  <a:pt x="3225" y="5676"/>
                </a:lnTo>
                <a:lnTo>
                  <a:pt x="4521" y="5549"/>
                </a:lnTo>
                <a:lnTo>
                  <a:pt x="5524" y="4089"/>
                </a:lnTo>
                <a:lnTo>
                  <a:pt x="5325" y="3136"/>
                </a:lnTo>
                <a:lnTo>
                  <a:pt x="5232" y="1092"/>
                </a:lnTo>
                <a:lnTo>
                  <a:pt x="39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5" name="object 3395"/>
          <p:cNvSpPr/>
          <p:nvPr/>
        </p:nvSpPr>
        <p:spPr>
          <a:xfrm>
            <a:off x="5842596" y="3554844"/>
            <a:ext cx="14465" cy="15633"/>
          </a:xfrm>
          <a:prstGeom prst="rect">
            <a:avLst/>
          </a:prstGeom>
          <a:blipFill>
            <a:blip r:embed="rId3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6" name="object 3396"/>
          <p:cNvSpPr/>
          <p:nvPr/>
        </p:nvSpPr>
        <p:spPr>
          <a:xfrm>
            <a:off x="5958154" y="3578073"/>
            <a:ext cx="12242" cy="13284"/>
          </a:xfrm>
          <a:prstGeom prst="rect">
            <a:avLst/>
          </a:prstGeom>
          <a:blipFill>
            <a:blip r:embed="rId3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7" name="object 3397"/>
          <p:cNvSpPr/>
          <p:nvPr/>
        </p:nvSpPr>
        <p:spPr>
          <a:xfrm>
            <a:off x="6184874" y="3465677"/>
            <a:ext cx="14909" cy="16281"/>
          </a:xfrm>
          <a:prstGeom prst="rect">
            <a:avLst/>
          </a:prstGeom>
          <a:blipFill>
            <a:blip r:embed="rId3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8" name="object 3398"/>
          <p:cNvSpPr/>
          <p:nvPr/>
        </p:nvSpPr>
        <p:spPr>
          <a:xfrm>
            <a:off x="6147409" y="3353968"/>
            <a:ext cx="15011" cy="15963"/>
          </a:xfrm>
          <a:prstGeom prst="rect">
            <a:avLst/>
          </a:prstGeom>
          <a:blipFill>
            <a:blip r:embed="rId3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9" name="object 3399"/>
          <p:cNvSpPr/>
          <p:nvPr/>
        </p:nvSpPr>
        <p:spPr>
          <a:xfrm>
            <a:off x="6446037" y="3476269"/>
            <a:ext cx="8000" cy="8877"/>
          </a:xfrm>
          <a:custGeom>
            <a:avLst/>
            <a:gdLst/>
            <a:ahLst/>
            <a:cxnLst/>
            <a:rect l="l" t="t" r="r" b="b"/>
            <a:pathLst>
              <a:path w="8000" h="8877">
                <a:moveTo>
                  <a:pt x="5702" y="0"/>
                </a:moveTo>
                <a:lnTo>
                  <a:pt x="3644" y="330"/>
                </a:lnTo>
                <a:lnTo>
                  <a:pt x="1473" y="635"/>
                </a:lnTo>
                <a:lnTo>
                  <a:pt x="0" y="2692"/>
                </a:lnTo>
                <a:lnTo>
                  <a:pt x="571" y="7099"/>
                </a:lnTo>
                <a:lnTo>
                  <a:pt x="2476" y="8877"/>
                </a:lnTo>
                <a:lnTo>
                  <a:pt x="4533" y="8686"/>
                </a:lnTo>
                <a:lnTo>
                  <a:pt x="6578" y="8242"/>
                </a:lnTo>
                <a:lnTo>
                  <a:pt x="8000" y="6197"/>
                </a:lnTo>
                <a:lnTo>
                  <a:pt x="7886" y="3962"/>
                </a:lnTo>
                <a:lnTo>
                  <a:pt x="7581" y="1587"/>
                </a:lnTo>
                <a:lnTo>
                  <a:pt x="57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0" name="object 3400"/>
          <p:cNvSpPr/>
          <p:nvPr/>
        </p:nvSpPr>
        <p:spPr>
          <a:xfrm>
            <a:off x="6521310" y="3554984"/>
            <a:ext cx="12992" cy="13906"/>
          </a:xfrm>
          <a:prstGeom prst="rect">
            <a:avLst/>
          </a:prstGeom>
          <a:blipFill>
            <a:blip r:embed="rId3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1" name="object 3401"/>
          <p:cNvSpPr/>
          <p:nvPr/>
        </p:nvSpPr>
        <p:spPr>
          <a:xfrm>
            <a:off x="6492290" y="3612820"/>
            <a:ext cx="11074" cy="11722"/>
          </a:xfrm>
          <a:prstGeom prst="rect">
            <a:avLst/>
          </a:prstGeom>
          <a:blipFill>
            <a:blip r:embed="rId3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2" name="object 3402"/>
          <p:cNvSpPr/>
          <p:nvPr/>
        </p:nvSpPr>
        <p:spPr>
          <a:xfrm>
            <a:off x="6660794" y="3582619"/>
            <a:ext cx="13017" cy="13779"/>
          </a:xfrm>
          <a:prstGeom prst="rect">
            <a:avLst/>
          </a:prstGeom>
          <a:blipFill>
            <a:blip r:embed="rId3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3" name="object 3403"/>
          <p:cNvSpPr/>
          <p:nvPr/>
        </p:nvSpPr>
        <p:spPr>
          <a:xfrm>
            <a:off x="6652615" y="3384296"/>
            <a:ext cx="14604" cy="15824"/>
          </a:xfrm>
          <a:prstGeom prst="rect">
            <a:avLst/>
          </a:prstGeom>
          <a:blipFill>
            <a:blip r:embed="rId3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4" name="object 3404"/>
          <p:cNvSpPr/>
          <p:nvPr/>
        </p:nvSpPr>
        <p:spPr>
          <a:xfrm>
            <a:off x="6653200" y="3332277"/>
            <a:ext cx="3530" cy="4140"/>
          </a:xfrm>
          <a:custGeom>
            <a:avLst/>
            <a:gdLst/>
            <a:ahLst/>
            <a:cxnLst/>
            <a:rect l="l" t="t" r="r" b="b"/>
            <a:pathLst>
              <a:path w="3530" h="4140">
                <a:moveTo>
                  <a:pt x="2362" y="0"/>
                </a:moveTo>
                <a:lnTo>
                  <a:pt x="1333" y="317"/>
                </a:lnTo>
                <a:lnTo>
                  <a:pt x="457" y="317"/>
                </a:lnTo>
                <a:lnTo>
                  <a:pt x="97" y="825"/>
                </a:lnTo>
                <a:lnTo>
                  <a:pt x="0" y="3187"/>
                </a:lnTo>
                <a:lnTo>
                  <a:pt x="876" y="4140"/>
                </a:lnTo>
                <a:lnTo>
                  <a:pt x="1930" y="3962"/>
                </a:lnTo>
                <a:lnTo>
                  <a:pt x="2781" y="3644"/>
                </a:lnTo>
                <a:lnTo>
                  <a:pt x="3365" y="2870"/>
                </a:lnTo>
                <a:lnTo>
                  <a:pt x="3530" y="1917"/>
                </a:lnTo>
                <a:lnTo>
                  <a:pt x="3225" y="825"/>
                </a:lnTo>
                <a:lnTo>
                  <a:pt x="23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5" name="object 3405"/>
          <p:cNvSpPr/>
          <p:nvPr/>
        </p:nvSpPr>
        <p:spPr>
          <a:xfrm>
            <a:off x="6608571" y="3315233"/>
            <a:ext cx="12852" cy="13906"/>
          </a:xfrm>
          <a:prstGeom prst="rect">
            <a:avLst/>
          </a:prstGeom>
          <a:blipFill>
            <a:blip r:embed="rId3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6" name="object 3406"/>
          <p:cNvSpPr/>
          <p:nvPr/>
        </p:nvSpPr>
        <p:spPr>
          <a:xfrm>
            <a:off x="3817404" y="3663239"/>
            <a:ext cx="18503" cy="20408"/>
          </a:xfrm>
          <a:prstGeom prst="rect">
            <a:avLst/>
          </a:prstGeom>
          <a:blipFill>
            <a:blip r:embed="rId3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7" name="object 3407"/>
          <p:cNvSpPr/>
          <p:nvPr/>
        </p:nvSpPr>
        <p:spPr>
          <a:xfrm>
            <a:off x="3931183" y="3673056"/>
            <a:ext cx="16776" cy="18326"/>
          </a:xfrm>
          <a:prstGeom prst="rect">
            <a:avLst/>
          </a:prstGeom>
          <a:blipFill>
            <a:blip r:embed="rId3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8" name="object 3408"/>
          <p:cNvSpPr/>
          <p:nvPr/>
        </p:nvSpPr>
        <p:spPr>
          <a:xfrm>
            <a:off x="3917924" y="3718115"/>
            <a:ext cx="19265" cy="20827"/>
          </a:xfrm>
          <a:prstGeom prst="rect">
            <a:avLst/>
          </a:prstGeom>
          <a:blipFill>
            <a:blip r:embed="rId3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9" name="object 3409"/>
          <p:cNvSpPr/>
          <p:nvPr/>
        </p:nvSpPr>
        <p:spPr>
          <a:xfrm>
            <a:off x="3928719" y="3581527"/>
            <a:ext cx="9626" cy="10464"/>
          </a:xfrm>
          <a:custGeom>
            <a:avLst/>
            <a:gdLst/>
            <a:ahLst/>
            <a:cxnLst/>
            <a:rect l="l" t="t" r="r" b="b"/>
            <a:pathLst>
              <a:path w="9626" h="10464">
                <a:moveTo>
                  <a:pt x="6883" y="0"/>
                </a:moveTo>
                <a:lnTo>
                  <a:pt x="4343" y="190"/>
                </a:lnTo>
                <a:lnTo>
                  <a:pt x="1892" y="647"/>
                </a:lnTo>
                <a:lnTo>
                  <a:pt x="0" y="3009"/>
                </a:lnTo>
                <a:lnTo>
                  <a:pt x="279" y="5867"/>
                </a:lnTo>
                <a:lnTo>
                  <a:pt x="749" y="8547"/>
                </a:lnTo>
                <a:lnTo>
                  <a:pt x="3060" y="10464"/>
                </a:lnTo>
                <a:lnTo>
                  <a:pt x="5524" y="9969"/>
                </a:lnTo>
                <a:lnTo>
                  <a:pt x="8013" y="9829"/>
                </a:lnTo>
                <a:lnTo>
                  <a:pt x="9626" y="7277"/>
                </a:lnTo>
                <a:lnTo>
                  <a:pt x="9067" y="1727"/>
                </a:lnTo>
                <a:lnTo>
                  <a:pt x="68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0" name="object 3410"/>
          <p:cNvSpPr/>
          <p:nvPr/>
        </p:nvSpPr>
        <p:spPr>
          <a:xfrm>
            <a:off x="3801795" y="3610953"/>
            <a:ext cx="16332" cy="17551"/>
          </a:xfrm>
          <a:prstGeom prst="rect">
            <a:avLst/>
          </a:prstGeom>
          <a:blipFill>
            <a:blip r:embed="rId3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1" name="object 3411"/>
          <p:cNvSpPr/>
          <p:nvPr/>
        </p:nvSpPr>
        <p:spPr>
          <a:xfrm>
            <a:off x="4051846" y="3621227"/>
            <a:ext cx="14617" cy="15455"/>
          </a:xfrm>
          <a:prstGeom prst="rect">
            <a:avLst/>
          </a:prstGeom>
          <a:blipFill>
            <a:blip r:embed="rId3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2" name="object 3412"/>
          <p:cNvSpPr/>
          <p:nvPr/>
        </p:nvSpPr>
        <p:spPr>
          <a:xfrm>
            <a:off x="4015092" y="3632911"/>
            <a:ext cx="5829" cy="6464"/>
          </a:xfrm>
          <a:custGeom>
            <a:avLst/>
            <a:gdLst/>
            <a:ahLst/>
            <a:cxnLst/>
            <a:rect l="l" t="t" r="r" b="b"/>
            <a:pathLst>
              <a:path w="5829" h="6464">
                <a:moveTo>
                  <a:pt x="4063" y="0"/>
                </a:moveTo>
                <a:lnTo>
                  <a:pt x="2628" y="317"/>
                </a:lnTo>
                <a:lnTo>
                  <a:pt x="1015" y="457"/>
                </a:lnTo>
                <a:lnTo>
                  <a:pt x="0" y="2044"/>
                </a:lnTo>
                <a:lnTo>
                  <a:pt x="152" y="3771"/>
                </a:lnTo>
                <a:lnTo>
                  <a:pt x="419" y="5359"/>
                </a:lnTo>
                <a:lnTo>
                  <a:pt x="1752" y="6464"/>
                </a:lnTo>
                <a:lnTo>
                  <a:pt x="3352" y="6464"/>
                </a:lnTo>
                <a:lnTo>
                  <a:pt x="4825" y="6146"/>
                </a:lnTo>
                <a:lnTo>
                  <a:pt x="5829" y="4724"/>
                </a:lnTo>
                <a:lnTo>
                  <a:pt x="5702" y="2997"/>
                </a:lnTo>
                <a:lnTo>
                  <a:pt x="5537" y="1269"/>
                </a:lnTo>
                <a:lnTo>
                  <a:pt x="40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3" name="object 3413"/>
          <p:cNvSpPr/>
          <p:nvPr/>
        </p:nvSpPr>
        <p:spPr>
          <a:xfrm>
            <a:off x="4055630" y="3667697"/>
            <a:ext cx="10363" cy="11188"/>
          </a:xfrm>
          <a:custGeom>
            <a:avLst/>
            <a:gdLst/>
            <a:ahLst/>
            <a:cxnLst/>
            <a:rect l="l" t="t" r="r" b="b"/>
            <a:pathLst>
              <a:path w="10363" h="11188">
                <a:moveTo>
                  <a:pt x="7315" y="0"/>
                </a:moveTo>
                <a:lnTo>
                  <a:pt x="1930" y="635"/>
                </a:lnTo>
                <a:lnTo>
                  <a:pt x="0" y="3314"/>
                </a:lnTo>
                <a:lnTo>
                  <a:pt x="304" y="6146"/>
                </a:lnTo>
                <a:lnTo>
                  <a:pt x="749" y="9131"/>
                </a:lnTo>
                <a:lnTo>
                  <a:pt x="3238" y="11188"/>
                </a:lnTo>
                <a:lnTo>
                  <a:pt x="5829" y="10871"/>
                </a:lnTo>
                <a:lnTo>
                  <a:pt x="8610" y="10413"/>
                </a:lnTo>
                <a:lnTo>
                  <a:pt x="10363" y="7861"/>
                </a:lnTo>
                <a:lnTo>
                  <a:pt x="10248" y="4864"/>
                </a:lnTo>
                <a:lnTo>
                  <a:pt x="9766" y="1866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4" name="object 3414"/>
          <p:cNvSpPr/>
          <p:nvPr/>
        </p:nvSpPr>
        <p:spPr>
          <a:xfrm>
            <a:off x="4073016" y="3765359"/>
            <a:ext cx="16903" cy="18313"/>
          </a:xfrm>
          <a:prstGeom prst="rect">
            <a:avLst/>
          </a:prstGeom>
          <a:blipFill>
            <a:blip r:embed="rId3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5" name="object 3415"/>
          <p:cNvSpPr/>
          <p:nvPr/>
        </p:nvSpPr>
        <p:spPr>
          <a:xfrm>
            <a:off x="4045559" y="3866337"/>
            <a:ext cx="14770" cy="15963"/>
          </a:xfrm>
          <a:prstGeom prst="rect">
            <a:avLst/>
          </a:prstGeom>
          <a:blipFill>
            <a:blip r:embed="rId3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6" name="object 3416"/>
          <p:cNvSpPr/>
          <p:nvPr/>
        </p:nvSpPr>
        <p:spPr>
          <a:xfrm>
            <a:off x="4040009" y="3746855"/>
            <a:ext cx="7467" cy="7912"/>
          </a:xfrm>
          <a:custGeom>
            <a:avLst/>
            <a:gdLst/>
            <a:ahLst/>
            <a:cxnLst/>
            <a:rect l="l" t="t" r="r" b="b"/>
            <a:pathLst>
              <a:path w="7467" h="7912">
                <a:moveTo>
                  <a:pt x="5130" y="0"/>
                </a:moveTo>
                <a:lnTo>
                  <a:pt x="3238" y="317"/>
                </a:lnTo>
                <a:lnTo>
                  <a:pt x="1358" y="508"/>
                </a:lnTo>
                <a:lnTo>
                  <a:pt x="0" y="2362"/>
                </a:lnTo>
                <a:lnTo>
                  <a:pt x="482" y="4457"/>
                </a:lnTo>
                <a:lnTo>
                  <a:pt x="584" y="6502"/>
                </a:lnTo>
                <a:lnTo>
                  <a:pt x="2222" y="7912"/>
                </a:lnTo>
                <a:lnTo>
                  <a:pt x="4114" y="7594"/>
                </a:lnTo>
                <a:lnTo>
                  <a:pt x="6007" y="7454"/>
                </a:lnTo>
                <a:lnTo>
                  <a:pt x="7467" y="5549"/>
                </a:lnTo>
                <a:lnTo>
                  <a:pt x="7188" y="3492"/>
                </a:lnTo>
                <a:lnTo>
                  <a:pt x="6883" y="1587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7" name="object 3417"/>
          <p:cNvSpPr/>
          <p:nvPr/>
        </p:nvSpPr>
        <p:spPr>
          <a:xfrm>
            <a:off x="3982389" y="3692982"/>
            <a:ext cx="16789" cy="18313"/>
          </a:xfrm>
          <a:prstGeom prst="rect">
            <a:avLst/>
          </a:prstGeom>
          <a:blipFill>
            <a:blip r:embed="rId3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8" name="object 3418"/>
          <p:cNvSpPr/>
          <p:nvPr/>
        </p:nvSpPr>
        <p:spPr>
          <a:xfrm>
            <a:off x="4025150" y="3624999"/>
            <a:ext cx="16637" cy="17881"/>
          </a:xfrm>
          <a:prstGeom prst="rect">
            <a:avLst/>
          </a:prstGeom>
          <a:blipFill>
            <a:blip r:embed="rId3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9" name="object 3419"/>
          <p:cNvSpPr/>
          <p:nvPr/>
        </p:nvSpPr>
        <p:spPr>
          <a:xfrm>
            <a:off x="4104830" y="3598761"/>
            <a:ext cx="11353" cy="12331"/>
          </a:xfrm>
          <a:prstGeom prst="rect">
            <a:avLst/>
          </a:prstGeom>
          <a:blipFill>
            <a:blip r:embed="rId3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0" name="object 3420"/>
          <p:cNvSpPr/>
          <p:nvPr/>
        </p:nvSpPr>
        <p:spPr>
          <a:xfrm>
            <a:off x="4138231" y="3652329"/>
            <a:ext cx="9182" cy="9956"/>
          </a:xfrm>
          <a:custGeom>
            <a:avLst/>
            <a:gdLst/>
            <a:ahLst/>
            <a:cxnLst/>
            <a:rect l="l" t="t" r="r" b="b"/>
            <a:pathLst>
              <a:path w="9182" h="9956">
                <a:moveTo>
                  <a:pt x="6426" y="0"/>
                </a:moveTo>
                <a:lnTo>
                  <a:pt x="4063" y="317"/>
                </a:lnTo>
                <a:lnTo>
                  <a:pt x="1765" y="495"/>
                </a:lnTo>
                <a:lnTo>
                  <a:pt x="0" y="2997"/>
                </a:lnTo>
                <a:lnTo>
                  <a:pt x="419" y="5549"/>
                </a:lnTo>
                <a:lnTo>
                  <a:pt x="596" y="8089"/>
                </a:lnTo>
                <a:lnTo>
                  <a:pt x="2768" y="9956"/>
                </a:lnTo>
                <a:lnTo>
                  <a:pt x="5245" y="9626"/>
                </a:lnTo>
                <a:lnTo>
                  <a:pt x="7607" y="9182"/>
                </a:lnTo>
                <a:lnTo>
                  <a:pt x="9182" y="6959"/>
                </a:lnTo>
                <a:lnTo>
                  <a:pt x="8597" y="1904"/>
                </a:lnTo>
                <a:lnTo>
                  <a:pt x="64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1" name="object 3421"/>
          <p:cNvSpPr/>
          <p:nvPr/>
        </p:nvSpPr>
        <p:spPr>
          <a:xfrm>
            <a:off x="4132529" y="3698468"/>
            <a:ext cx="18656" cy="20421"/>
          </a:xfrm>
          <a:prstGeom prst="rect">
            <a:avLst/>
          </a:prstGeom>
          <a:blipFill>
            <a:blip r:embed="rId3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2" name="object 3422"/>
          <p:cNvSpPr/>
          <p:nvPr/>
        </p:nvSpPr>
        <p:spPr>
          <a:xfrm>
            <a:off x="4171060" y="3710661"/>
            <a:ext cx="17957" cy="19469"/>
          </a:xfrm>
          <a:prstGeom prst="rect">
            <a:avLst/>
          </a:prstGeom>
          <a:blipFill>
            <a:blip r:embed="rId3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3" name="object 3423"/>
          <p:cNvSpPr/>
          <p:nvPr/>
        </p:nvSpPr>
        <p:spPr>
          <a:xfrm>
            <a:off x="4233519" y="3785095"/>
            <a:ext cx="7124" cy="7772"/>
          </a:xfrm>
          <a:custGeom>
            <a:avLst/>
            <a:gdLst/>
            <a:ahLst/>
            <a:cxnLst/>
            <a:rect l="l" t="t" r="r" b="b"/>
            <a:pathLst>
              <a:path w="7124" h="7772">
                <a:moveTo>
                  <a:pt x="4775" y="0"/>
                </a:moveTo>
                <a:lnTo>
                  <a:pt x="2882" y="317"/>
                </a:lnTo>
                <a:lnTo>
                  <a:pt x="1003" y="495"/>
                </a:lnTo>
                <a:lnTo>
                  <a:pt x="0" y="2400"/>
                </a:lnTo>
                <a:lnTo>
                  <a:pt x="101" y="6502"/>
                </a:lnTo>
                <a:lnTo>
                  <a:pt x="2171" y="7772"/>
                </a:lnTo>
                <a:lnTo>
                  <a:pt x="3937" y="7581"/>
                </a:lnTo>
                <a:lnTo>
                  <a:pt x="5664" y="7454"/>
                </a:lnTo>
                <a:lnTo>
                  <a:pt x="7124" y="5410"/>
                </a:lnTo>
                <a:lnTo>
                  <a:pt x="6832" y="3492"/>
                </a:lnTo>
                <a:lnTo>
                  <a:pt x="6705" y="1447"/>
                </a:lnTo>
                <a:lnTo>
                  <a:pt x="47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4" name="object 3424"/>
          <p:cNvSpPr/>
          <p:nvPr/>
        </p:nvSpPr>
        <p:spPr>
          <a:xfrm>
            <a:off x="4184903" y="3665461"/>
            <a:ext cx="10071" cy="10922"/>
          </a:xfrm>
          <a:custGeom>
            <a:avLst/>
            <a:gdLst/>
            <a:ahLst/>
            <a:cxnLst/>
            <a:rect l="l" t="t" r="r" b="b"/>
            <a:pathLst>
              <a:path w="10071" h="10922">
                <a:moveTo>
                  <a:pt x="6883" y="0"/>
                </a:moveTo>
                <a:lnTo>
                  <a:pt x="4533" y="317"/>
                </a:lnTo>
                <a:lnTo>
                  <a:pt x="1765" y="965"/>
                </a:lnTo>
                <a:lnTo>
                  <a:pt x="0" y="3327"/>
                </a:lnTo>
                <a:lnTo>
                  <a:pt x="304" y="6184"/>
                </a:lnTo>
                <a:lnTo>
                  <a:pt x="749" y="8877"/>
                </a:lnTo>
                <a:lnTo>
                  <a:pt x="2933" y="10922"/>
                </a:lnTo>
                <a:lnTo>
                  <a:pt x="5715" y="10604"/>
                </a:lnTo>
                <a:lnTo>
                  <a:pt x="8318" y="10096"/>
                </a:lnTo>
                <a:lnTo>
                  <a:pt x="10071" y="7594"/>
                </a:lnTo>
                <a:lnTo>
                  <a:pt x="9499" y="4914"/>
                </a:lnTo>
                <a:lnTo>
                  <a:pt x="9194" y="2044"/>
                </a:lnTo>
                <a:lnTo>
                  <a:pt x="68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5" name="object 3425"/>
          <p:cNvSpPr/>
          <p:nvPr/>
        </p:nvSpPr>
        <p:spPr>
          <a:xfrm>
            <a:off x="4153382" y="3635273"/>
            <a:ext cx="6007" cy="6324"/>
          </a:xfrm>
          <a:custGeom>
            <a:avLst/>
            <a:gdLst/>
            <a:ahLst/>
            <a:cxnLst/>
            <a:rect l="l" t="t" r="r" b="b"/>
            <a:pathLst>
              <a:path w="6007" h="6324">
                <a:moveTo>
                  <a:pt x="4241" y="0"/>
                </a:moveTo>
                <a:lnTo>
                  <a:pt x="2768" y="190"/>
                </a:lnTo>
                <a:lnTo>
                  <a:pt x="1054" y="317"/>
                </a:lnTo>
                <a:lnTo>
                  <a:pt x="0" y="1905"/>
                </a:lnTo>
                <a:lnTo>
                  <a:pt x="177" y="3644"/>
                </a:lnTo>
                <a:lnTo>
                  <a:pt x="457" y="5232"/>
                </a:lnTo>
                <a:lnTo>
                  <a:pt x="1917" y="6324"/>
                </a:lnTo>
                <a:lnTo>
                  <a:pt x="3517" y="6184"/>
                </a:lnTo>
                <a:lnTo>
                  <a:pt x="4825" y="5867"/>
                </a:lnTo>
                <a:lnTo>
                  <a:pt x="6007" y="4419"/>
                </a:lnTo>
                <a:lnTo>
                  <a:pt x="5841" y="2679"/>
                </a:lnTo>
                <a:lnTo>
                  <a:pt x="5537" y="109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6" name="object 3426"/>
          <p:cNvSpPr/>
          <p:nvPr/>
        </p:nvSpPr>
        <p:spPr>
          <a:xfrm>
            <a:off x="4166806" y="3586442"/>
            <a:ext cx="18097" cy="19596"/>
          </a:xfrm>
          <a:prstGeom prst="rect">
            <a:avLst/>
          </a:prstGeom>
          <a:blipFill>
            <a:blip r:embed="rId3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7" name="object 3427"/>
          <p:cNvSpPr/>
          <p:nvPr/>
        </p:nvSpPr>
        <p:spPr>
          <a:xfrm>
            <a:off x="4253319" y="3607448"/>
            <a:ext cx="13601" cy="14414"/>
          </a:xfrm>
          <a:prstGeom prst="rect">
            <a:avLst/>
          </a:prstGeom>
          <a:blipFill>
            <a:blip r:embed="rId3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8" name="object 3428"/>
          <p:cNvSpPr/>
          <p:nvPr/>
        </p:nvSpPr>
        <p:spPr>
          <a:xfrm>
            <a:off x="4284548" y="3623907"/>
            <a:ext cx="10655" cy="11366"/>
          </a:xfrm>
          <a:custGeom>
            <a:avLst/>
            <a:gdLst/>
            <a:ahLst/>
            <a:cxnLst/>
            <a:rect l="l" t="t" r="r" b="b"/>
            <a:pathLst>
              <a:path w="10655" h="11366">
                <a:moveTo>
                  <a:pt x="7467" y="0"/>
                </a:moveTo>
                <a:lnTo>
                  <a:pt x="4686" y="457"/>
                </a:lnTo>
                <a:lnTo>
                  <a:pt x="2057" y="774"/>
                </a:lnTo>
                <a:lnTo>
                  <a:pt x="0" y="3454"/>
                </a:lnTo>
                <a:lnTo>
                  <a:pt x="444" y="6324"/>
                </a:lnTo>
                <a:lnTo>
                  <a:pt x="749" y="9321"/>
                </a:lnTo>
                <a:lnTo>
                  <a:pt x="3060" y="11366"/>
                </a:lnTo>
                <a:lnTo>
                  <a:pt x="6007" y="11049"/>
                </a:lnTo>
                <a:lnTo>
                  <a:pt x="8636" y="10591"/>
                </a:lnTo>
                <a:lnTo>
                  <a:pt x="10655" y="8229"/>
                </a:lnTo>
                <a:lnTo>
                  <a:pt x="10236" y="4914"/>
                </a:lnTo>
                <a:lnTo>
                  <a:pt x="9779" y="2057"/>
                </a:lnTo>
                <a:lnTo>
                  <a:pt x="74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9" name="object 3429"/>
          <p:cNvSpPr/>
          <p:nvPr/>
        </p:nvSpPr>
        <p:spPr>
          <a:xfrm>
            <a:off x="4318711" y="3713975"/>
            <a:ext cx="16916" cy="18516"/>
          </a:xfrm>
          <a:prstGeom prst="rect">
            <a:avLst/>
          </a:prstGeom>
          <a:blipFill>
            <a:blip r:embed="rId3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0" name="object 3430"/>
          <p:cNvSpPr/>
          <p:nvPr/>
        </p:nvSpPr>
        <p:spPr>
          <a:xfrm>
            <a:off x="4398784" y="3677018"/>
            <a:ext cx="11671" cy="12776"/>
          </a:xfrm>
          <a:prstGeom prst="rect">
            <a:avLst/>
          </a:prstGeom>
          <a:blipFill>
            <a:blip r:embed="rId3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1" name="object 3431"/>
          <p:cNvSpPr/>
          <p:nvPr/>
        </p:nvSpPr>
        <p:spPr>
          <a:xfrm>
            <a:off x="4386999" y="3666109"/>
            <a:ext cx="3759" cy="4267"/>
          </a:xfrm>
          <a:custGeom>
            <a:avLst/>
            <a:gdLst/>
            <a:ahLst/>
            <a:cxnLst/>
            <a:rect l="l" t="t" r="r" b="b"/>
            <a:pathLst>
              <a:path w="3759" h="4267">
                <a:moveTo>
                  <a:pt x="2476" y="0"/>
                </a:moveTo>
                <a:lnTo>
                  <a:pt x="1612" y="126"/>
                </a:lnTo>
                <a:lnTo>
                  <a:pt x="584" y="317"/>
                </a:lnTo>
                <a:lnTo>
                  <a:pt x="0" y="1270"/>
                </a:lnTo>
                <a:lnTo>
                  <a:pt x="114" y="3454"/>
                </a:lnTo>
                <a:lnTo>
                  <a:pt x="1015" y="4267"/>
                </a:lnTo>
                <a:lnTo>
                  <a:pt x="2006" y="4089"/>
                </a:lnTo>
                <a:lnTo>
                  <a:pt x="2895" y="3771"/>
                </a:lnTo>
                <a:lnTo>
                  <a:pt x="3644" y="2997"/>
                </a:lnTo>
                <a:lnTo>
                  <a:pt x="3759" y="1905"/>
                </a:lnTo>
                <a:lnTo>
                  <a:pt x="3492" y="762"/>
                </a:lnTo>
                <a:lnTo>
                  <a:pt x="24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2" name="object 3432"/>
          <p:cNvSpPr/>
          <p:nvPr/>
        </p:nvSpPr>
        <p:spPr>
          <a:xfrm>
            <a:off x="4464430" y="3573627"/>
            <a:ext cx="5283" cy="5854"/>
          </a:xfrm>
          <a:custGeom>
            <a:avLst/>
            <a:gdLst/>
            <a:ahLst/>
            <a:cxnLst/>
            <a:rect l="l" t="t" r="r" b="b"/>
            <a:pathLst>
              <a:path w="5283" h="5854">
                <a:moveTo>
                  <a:pt x="3644" y="0"/>
                </a:moveTo>
                <a:lnTo>
                  <a:pt x="2349" y="317"/>
                </a:lnTo>
                <a:lnTo>
                  <a:pt x="1054" y="495"/>
                </a:lnTo>
                <a:lnTo>
                  <a:pt x="0" y="1904"/>
                </a:lnTo>
                <a:lnTo>
                  <a:pt x="0" y="3314"/>
                </a:lnTo>
                <a:lnTo>
                  <a:pt x="292" y="4762"/>
                </a:lnTo>
                <a:lnTo>
                  <a:pt x="1765" y="5854"/>
                </a:lnTo>
                <a:lnTo>
                  <a:pt x="3098" y="5676"/>
                </a:lnTo>
                <a:lnTo>
                  <a:pt x="4533" y="5537"/>
                </a:lnTo>
                <a:lnTo>
                  <a:pt x="5283" y="4267"/>
                </a:lnTo>
                <a:lnTo>
                  <a:pt x="5283" y="2857"/>
                </a:lnTo>
                <a:lnTo>
                  <a:pt x="5003" y="1270"/>
                </a:lnTo>
                <a:lnTo>
                  <a:pt x="364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3" name="object 3433"/>
          <p:cNvSpPr/>
          <p:nvPr/>
        </p:nvSpPr>
        <p:spPr>
          <a:xfrm>
            <a:off x="4458182" y="3604946"/>
            <a:ext cx="11950" cy="12966"/>
          </a:xfrm>
          <a:prstGeom prst="rect">
            <a:avLst/>
          </a:prstGeom>
          <a:blipFill>
            <a:blip r:embed="rId3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4" name="object 3434"/>
          <p:cNvSpPr/>
          <p:nvPr/>
        </p:nvSpPr>
        <p:spPr>
          <a:xfrm>
            <a:off x="4435437" y="3540760"/>
            <a:ext cx="7010" cy="7759"/>
          </a:xfrm>
          <a:custGeom>
            <a:avLst/>
            <a:gdLst/>
            <a:ahLst/>
            <a:cxnLst/>
            <a:rect l="l" t="t" r="r" b="b"/>
            <a:pathLst>
              <a:path w="7010" h="7759">
                <a:moveTo>
                  <a:pt x="4787" y="0"/>
                </a:moveTo>
                <a:lnTo>
                  <a:pt x="1308" y="622"/>
                </a:lnTo>
                <a:lnTo>
                  <a:pt x="0" y="2222"/>
                </a:lnTo>
                <a:lnTo>
                  <a:pt x="292" y="4267"/>
                </a:lnTo>
                <a:lnTo>
                  <a:pt x="406" y="6489"/>
                </a:lnTo>
                <a:lnTo>
                  <a:pt x="2006" y="7759"/>
                </a:lnTo>
                <a:lnTo>
                  <a:pt x="3949" y="7442"/>
                </a:lnTo>
                <a:lnTo>
                  <a:pt x="5664" y="7264"/>
                </a:lnTo>
                <a:lnTo>
                  <a:pt x="7010" y="5537"/>
                </a:lnTo>
                <a:lnTo>
                  <a:pt x="6705" y="3314"/>
                </a:lnTo>
                <a:lnTo>
                  <a:pt x="6705" y="1447"/>
                </a:lnTo>
                <a:lnTo>
                  <a:pt x="47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5" name="object 3435"/>
          <p:cNvSpPr/>
          <p:nvPr/>
        </p:nvSpPr>
        <p:spPr>
          <a:xfrm>
            <a:off x="4335500" y="3630866"/>
            <a:ext cx="8013" cy="8356"/>
          </a:xfrm>
          <a:custGeom>
            <a:avLst/>
            <a:gdLst/>
            <a:ahLst/>
            <a:cxnLst/>
            <a:rect l="l" t="t" r="r" b="b"/>
            <a:pathLst>
              <a:path w="8013" h="8356">
                <a:moveTo>
                  <a:pt x="5524" y="0"/>
                </a:moveTo>
                <a:lnTo>
                  <a:pt x="3467" y="317"/>
                </a:lnTo>
                <a:lnTo>
                  <a:pt x="1409" y="457"/>
                </a:lnTo>
                <a:lnTo>
                  <a:pt x="0" y="2501"/>
                </a:lnTo>
                <a:lnTo>
                  <a:pt x="419" y="4724"/>
                </a:lnTo>
                <a:lnTo>
                  <a:pt x="584" y="6959"/>
                </a:lnTo>
                <a:lnTo>
                  <a:pt x="2463" y="8356"/>
                </a:lnTo>
                <a:lnTo>
                  <a:pt x="4483" y="8191"/>
                </a:lnTo>
                <a:lnTo>
                  <a:pt x="6375" y="7912"/>
                </a:lnTo>
                <a:lnTo>
                  <a:pt x="8013" y="5816"/>
                </a:lnTo>
                <a:lnTo>
                  <a:pt x="7569" y="3771"/>
                </a:lnTo>
                <a:lnTo>
                  <a:pt x="7238" y="1536"/>
                </a:lnTo>
                <a:lnTo>
                  <a:pt x="55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6" name="object 3436"/>
          <p:cNvSpPr/>
          <p:nvPr/>
        </p:nvSpPr>
        <p:spPr>
          <a:xfrm>
            <a:off x="4462233" y="3599078"/>
            <a:ext cx="5143" cy="5372"/>
          </a:xfrm>
          <a:custGeom>
            <a:avLst/>
            <a:gdLst/>
            <a:ahLst/>
            <a:cxnLst/>
            <a:rect l="l" t="t" r="r" b="b"/>
            <a:pathLst>
              <a:path w="5143" h="5372">
                <a:moveTo>
                  <a:pt x="3670" y="0"/>
                </a:moveTo>
                <a:lnTo>
                  <a:pt x="2374" y="139"/>
                </a:lnTo>
                <a:lnTo>
                  <a:pt x="1054" y="330"/>
                </a:lnTo>
                <a:lnTo>
                  <a:pt x="0" y="1600"/>
                </a:lnTo>
                <a:lnTo>
                  <a:pt x="317" y="3187"/>
                </a:lnTo>
                <a:lnTo>
                  <a:pt x="317" y="4406"/>
                </a:lnTo>
                <a:lnTo>
                  <a:pt x="1485" y="5372"/>
                </a:lnTo>
                <a:lnTo>
                  <a:pt x="2959" y="5232"/>
                </a:lnTo>
                <a:lnTo>
                  <a:pt x="4127" y="5054"/>
                </a:lnTo>
                <a:lnTo>
                  <a:pt x="5143" y="3644"/>
                </a:lnTo>
                <a:lnTo>
                  <a:pt x="4965" y="2362"/>
                </a:lnTo>
                <a:lnTo>
                  <a:pt x="4838" y="965"/>
                </a:lnTo>
                <a:lnTo>
                  <a:pt x="36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7" name="object 3437"/>
          <p:cNvSpPr/>
          <p:nvPr/>
        </p:nvSpPr>
        <p:spPr>
          <a:xfrm>
            <a:off x="4573142" y="3628326"/>
            <a:ext cx="3517" cy="3949"/>
          </a:xfrm>
          <a:custGeom>
            <a:avLst/>
            <a:gdLst/>
            <a:ahLst/>
            <a:cxnLst/>
            <a:rect l="l" t="t" r="r" b="b"/>
            <a:pathLst>
              <a:path w="3517" h="3949">
                <a:moveTo>
                  <a:pt x="2336" y="0"/>
                </a:moveTo>
                <a:lnTo>
                  <a:pt x="1460" y="0"/>
                </a:lnTo>
                <a:lnTo>
                  <a:pt x="457" y="304"/>
                </a:lnTo>
                <a:lnTo>
                  <a:pt x="112" y="762"/>
                </a:lnTo>
                <a:lnTo>
                  <a:pt x="0" y="2222"/>
                </a:lnTo>
                <a:lnTo>
                  <a:pt x="177" y="3175"/>
                </a:lnTo>
                <a:lnTo>
                  <a:pt x="1016" y="3949"/>
                </a:lnTo>
                <a:lnTo>
                  <a:pt x="1879" y="3809"/>
                </a:lnTo>
                <a:lnTo>
                  <a:pt x="2921" y="3809"/>
                </a:lnTo>
                <a:lnTo>
                  <a:pt x="3517" y="2857"/>
                </a:lnTo>
                <a:lnTo>
                  <a:pt x="3426" y="2222"/>
                </a:lnTo>
                <a:lnTo>
                  <a:pt x="3352" y="762"/>
                </a:lnTo>
                <a:lnTo>
                  <a:pt x="233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8" name="object 3438"/>
          <p:cNvSpPr/>
          <p:nvPr/>
        </p:nvSpPr>
        <p:spPr>
          <a:xfrm>
            <a:off x="4569637" y="3651732"/>
            <a:ext cx="9626" cy="10413"/>
          </a:xfrm>
          <a:custGeom>
            <a:avLst/>
            <a:gdLst/>
            <a:ahLst/>
            <a:cxnLst/>
            <a:rect l="l" t="t" r="r" b="b"/>
            <a:pathLst>
              <a:path w="9626" h="10413">
                <a:moveTo>
                  <a:pt x="6743" y="0"/>
                </a:moveTo>
                <a:lnTo>
                  <a:pt x="4381" y="266"/>
                </a:lnTo>
                <a:lnTo>
                  <a:pt x="1739" y="596"/>
                </a:lnTo>
                <a:lnTo>
                  <a:pt x="0" y="3136"/>
                </a:lnTo>
                <a:lnTo>
                  <a:pt x="317" y="5829"/>
                </a:lnTo>
                <a:lnTo>
                  <a:pt x="596" y="8509"/>
                </a:lnTo>
                <a:lnTo>
                  <a:pt x="2908" y="10413"/>
                </a:lnTo>
                <a:lnTo>
                  <a:pt x="5384" y="9779"/>
                </a:lnTo>
                <a:lnTo>
                  <a:pt x="7734" y="9651"/>
                </a:lnTo>
                <a:lnTo>
                  <a:pt x="9626" y="7238"/>
                </a:lnTo>
                <a:lnTo>
                  <a:pt x="9207" y="4724"/>
                </a:lnTo>
                <a:lnTo>
                  <a:pt x="8915" y="2044"/>
                </a:lnTo>
                <a:lnTo>
                  <a:pt x="67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9" name="object 3439"/>
          <p:cNvSpPr/>
          <p:nvPr/>
        </p:nvSpPr>
        <p:spPr>
          <a:xfrm>
            <a:off x="4567593" y="3698976"/>
            <a:ext cx="15036" cy="16090"/>
          </a:xfrm>
          <a:prstGeom prst="rect">
            <a:avLst/>
          </a:prstGeom>
          <a:blipFill>
            <a:blip r:embed="rId3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0" name="object 3440"/>
          <p:cNvSpPr/>
          <p:nvPr/>
        </p:nvSpPr>
        <p:spPr>
          <a:xfrm>
            <a:off x="4510557" y="3833469"/>
            <a:ext cx="9613" cy="10591"/>
          </a:xfrm>
          <a:prstGeom prst="rect">
            <a:avLst/>
          </a:prstGeom>
          <a:blipFill>
            <a:blip r:embed="rId3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1" name="object 3441"/>
          <p:cNvSpPr/>
          <p:nvPr/>
        </p:nvSpPr>
        <p:spPr>
          <a:xfrm>
            <a:off x="4290555" y="3843604"/>
            <a:ext cx="12255" cy="13271"/>
          </a:xfrm>
          <a:prstGeom prst="rect">
            <a:avLst/>
          </a:prstGeom>
          <a:blipFill>
            <a:blip r:embed="rId3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2" name="object 3442"/>
          <p:cNvSpPr/>
          <p:nvPr/>
        </p:nvSpPr>
        <p:spPr>
          <a:xfrm>
            <a:off x="4128592" y="3813747"/>
            <a:ext cx="2711" cy="2997"/>
          </a:xfrm>
          <a:custGeom>
            <a:avLst/>
            <a:gdLst/>
            <a:ahLst/>
            <a:cxnLst/>
            <a:rect l="l" t="t" r="r" b="b"/>
            <a:pathLst>
              <a:path w="2711" h="2997">
                <a:moveTo>
                  <a:pt x="1917" y="0"/>
                </a:moveTo>
                <a:lnTo>
                  <a:pt x="1320" y="0"/>
                </a:lnTo>
                <a:lnTo>
                  <a:pt x="444" y="304"/>
                </a:lnTo>
                <a:lnTo>
                  <a:pt x="152" y="1092"/>
                </a:lnTo>
                <a:lnTo>
                  <a:pt x="77" y="1397"/>
                </a:lnTo>
                <a:lnTo>
                  <a:pt x="0" y="2489"/>
                </a:lnTo>
                <a:lnTo>
                  <a:pt x="863" y="2997"/>
                </a:lnTo>
                <a:lnTo>
                  <a:pt x="1460" y="2806"/>
                </a:lnTo>
                <a:lnTo>
                  <a:pt x="2209" y="2806"/>
                </a:lnTo>
                <a:lnTo>
                  <a:pt x="2628" y="2171"/>
                </a:lnTo>
                <a:lnTo>
                  <a:pt x="2711" y="1714"/>
                </a:lnTo>
                <a:lnTo>
                  <a:pt x="2628" y="584"/>
                </a:lnTo>
                <a:lnTo>
                  <a:pt x="191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3" name="object 3443"/>
          <p:cNvSpPr/>
          <p:nvPr/>
        </p:nvSpPr>
        <p:spPr>
          <a:xfrm>
            <a:off x="3896055" y="3795052"/>
            <a:ext cx="10198" cy="10769"/>
          </a:xfrm>
          <a:custGeom>
            <a:avLst/>
            <a:gdLst/>
            <a:ahLst/>
            <a:cxnLst/>
            <a:rect l="l" t="t" r="r" b="b"/>
            <a:pathLst>
              <a:path w="10198" h="10769">
                <a:moveTo>
                  <a:pt x="6959" y="0"/>
                </a:moveTo>
                <a:lnTo>
                  <a:pt x="4368" y="495"/>
                </a:lnTo>
                <a:lnTo>
                  <a:pt x="1714" y="812"/>
                </a:lnTo>
                <a:lnTo>
                  <a:pt x="0" y="3187"/>
                </a:lnTo>
                <a:lnTo>
                  <a:pt x="431" y="6184"/>
                </a:lnTo>
                <a:lnTo>
                  <a:pt x="723" y="8864"/>
                </a:lnTo>
                <a:lnTo>
                  <a:pt x="3022" y="10769"/>
                </a:lnTo>
                <a:lnTo>
                  <a:pt x="5664" y="10591"/>
                </a:lnTo>
                <a:lnTo>
                  <a:pt x="8140" y="10134"/>
                </a:lnTo>
                <a:lnTo>
                  <a:pt x="10198" y="7772"/>
                </a:lnTo>
                <a:lnTo>
                  <a:pt x="9740" y="4902"/>
                </a:lnTo>
                <a:lnTo>
                  <a:pt x="9334" y="2095"/>
                </a:lnTo>
                <a:lnTo>
                  <a:pt x="69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4" name="object 3444"/>
          <p:cNvSpPr/>
          <p:nvPr/>
        </p:nvSpPr>
        <p:spPr>
          <a:xfrm>
            <a:off x="3890174" y="3873614"/>
            <a:ext cx="8483" cy="9004"/>
          </a:xfrm>
          <a:custGeom>
            <a:avLst/>
            <a:gdLst/>
            <a:ahLst/>
            <a:cxnLst/>
            <a:rect l="l" t="t" r="r" b="b"/>
            <a:pathLst>
              <a:path w="8483" h="9004">
                <a:moveTo>
                  <a:pt x="5880" y="0"/>
                </a:moveTo>
                <a:lnTo>
                  <a:pt x="1650" y="635"/>
                </a:lnTo>
                <a:lnTo>
                  <a:pt x="0" y="2679"/>
                </a:lnTo>
                <a:lnTo>
                  <a:pt x="469" y="5054"/>
                </a:lnTo>
                <a:lnTo>
                  <a:pt x="762" y="7277"/>
                </a:lnTo>
                <a:lnTo>
                  <a:pt x="2654" y="9004"/>
                </a:lnTo>
                <a:lnTo>
                  <a:pt x="4838" y="8686"/>
                </a:lnTo>
                <a:lnTo>
                  <a:pt x="6997" y="8229"/>
                </a:lnTo>
                <a:lnTo>
                  <a:pt x="8483" y="6184"/>
                </a:lnTo>
                <a:lnTo>
                  <a:pt x="8064" y="3962"/>
                </a:lnTo>
                <a:lnTo>
                  <a:pt x="8064" y="1727"/>
                </a:lnTo>
                <a:lnTo>
                  <a:pt x="58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5" name="object 3445"/>
          <p:cNvSpPr/>
          <p:nvPr/>
        </p:nvSpPr>
        <p:spPr>
          <a:xfrm>
            <a:off x="3802214" y="3882161"/>
            <a:ext cx="4241" cy="4737"/>
          </a:xfrm>
          <a:custGeom>
            <a:avLst/>
            <a:gdLst/>
            <a:ahLst/>
            <a:cxnLst/>
            <a:rect l="l" t="t" r="r" b="b"/>
            <a:pathLst>
              <a:path w="4241" h="4737">
                <a:moveTo>
                  <a:pt x="2921" y="0"/>
                </a:moveTo>
                <a:lnTo>
                  <a:pt x="1917" y="0"/>
                </a:lnTo>
                <a:lnTo>
                  <a:pt x="749" y="330"/>
                </a:lnTo>
                <a:lnTo>
                  <a:pt x="0" y="1409"/>
                </a:lnTo>
                <a:lnTo>
                  <a:pt x="75" y="3314"/>
                </a:lnTo>
                <a:lnTo>
                  <a:pt x="152" y="3962"/>
                </a:lnTo>
                <a:lnTo>
                  <a:pt x="1346" y="4737"/>
                </a:lnTo>
                <a:lnTo>
                  <a:pt x="2476" y="4419"/>
                </a:lnTo>
                <a:lnTo>
                  <a:pt x="3517" y="4419"/>
                </a:lnTo>
                <a:lnTo>
                  <a:pt x="4241" y="3314"/>
                </a:lnTo>
                <a:lnTo>
                  <a:pt x="4159" y="1409"/>
                </a:lnTo>
                <a:lnTo>
                  <a:pt x="4102" y="965"/>
                </a:lnTo>
                <a:lnTo>
                  <a:pt x="29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6" name="object 3446"/>
          <p:cNvSpPr/>
          <p:nvPr/>
        </p:nvSpPr>
        <p:spPr>
          <a:xfrm>
            <a:off x="3785895" y="3757943"/>
            <a:ext cx="12357" cy="13741"/>
          </a:xfrm>
          <a:prstGeom prst="rect">
            <a:avLst/>
          </a:prstGeom>
          <a:blipFill>
            <a:blip r:embed="rId3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7" name="object 3447"/>
          <p:cNvSpPr/>
          <p:nvPr/>
        </p:nvSpPr>
        <p:spPr>
          <a:xfrm>
            <a:off x="3799624" y="3649967"/>
            <a:ext cx="3632" cy="3949"/>
          </a:xfrm>
          <a:custGeom>
            <a:avLst/>
            <a:gdLst/>
            <a:ahLst/>
            <a:cxnLst/>
            <a:rect l="l" t="t" r="r" b="b"/>
            <a:pathLst>
              <a:path w="3632" h="3949">
                <a:moveTo>
                  <a:pt x="2451" y="0"/>
                </a:moveTo>
                <a:lnTo>
                  <a:pt x="1574" y="177"/>
                </a:lnTo>
                <a:lnTo>
                  <a:pt x="571" y="177"/>
                </a:lnTo>
                <a:lnTo>
                  <a:pt x="0" y="1130"/>
                </a:lnTo>
                <a:lnTo>
                  <a:pt x="266" y="3175"/>
                </a:lnTo>
                <a:lnTo>
                  <a:pt x="1155" y="3949"/>
                </a:lnTo>
                <a:lnTo>
                  <a:pt x="1879" y="3632"/>
                </a:lnTo>
                <a:lnTo>
                  <a:pt x="2870" y="3492"/>
                </a:lnTo>
                <a:lnTo>
                  <a:pt x="3632" y="2679"/>
                </a:lnTo>
                <a:lnTo>
                  <a:pt x="3340" y="622"/>
                </a:lnTo>
                <a:lnTo>
                  <a:pt x="24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8" name="object 3448"/>
          <p:cNvSpPr/>
          <p:nvPr/>
        </p:nvSpPr>
        <p:spPr>
          <a:xfrm>
            <a:off x="3862895" y="3655644"/>
            <a:ext cx="4419" cy="4914"/>
          </a:xfrm>
          <a:custGeom>
            <a:avLst/>
            <a:gdLst/>
            <a:ahLst/>
            <a:cxnLst/>
            <a:rect l="l" t="t" r="r" b="b"/>
            <a:pathLst>
              <a:path w="4419" h="4914">
                <a:moveTo>
                  <a:pt x="3225" y="0"/>
                </a:moveTo>
                <a:lnTo>
                  <a:pt x="749" y="317"/>
                </a:lnTo>
                <a:lnTo>
                  <a:pt x="0" y="1587"/>
                </a:lnTo>
                <a:lnTo>
                  <a:pt x="64" y="3327"/>
                </a:lnTo>
                <a:lnTo>
                  <a:pt x="177" y="4140"/>
                </a:lnTo>
                <a:lnTo>
                  <a:pt x="1346" y="4914"/>
                </a:lnTo>
                <a:lnTo>
                  <a:pt x="2527" y="4775"/>
                </a:lnTo>
                <a:lnTo>
                  <a:pt x="3644" y="4597"/>
                </a:lnTo>
                <a:lnTo>
                  <a:pt x="4419" y="3327"/>
                </a:lnTo>
                <a:lnTo>
                  <a:pt x="4328" y="1587"/>
                </a:lnTo>
                <a:lnTo>
                  <a:pt x="4241" y="965"/>
                </a:lnTo>
                <a:lnTo>
                  <a:pt x="32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9" name="object 3449"/>
          <p:cNvSpPr/>
          <p:nvPr/>
        </p:nvSpPr>
        <p:spPr>
          <a:xfrm>
            <a:off x="4086733" y="3701339"/>
            <a:ext cx="8432" cy="9321"/>
          </a:xfrm>
          <a:custGeom>
            <a:avLst/>
            <a:gdLst/>
            <a:ahLst/>
            <a:cxnLst/>
            <a:rect l="l" t="t" r="r" b="b"/>
            <a:pathLst>
              <a:path w="8432" h="9321">
                <a:moveTo>
                  <a:pt x="5841" y="0"/>
                </a:moveTo>
                <a:lnTo>
                  <a:pt x="3657" y="457"/>
                </a:lnTo>
                <a:lnTo>
                  <a:pt x="1460" y="774"/>
                </a:lnTo>
                <a:lnTo>
                  <a:pt x="0" y="2997"/>
                </a:lnTo>
                <a:lnTo>
                  <a:pt x="126" y="5372"/>
                </a:lnTo>
                <a:lnTo>
                  <a:pt x="596" y="7734"/>
                </a:lnTo>
                <a:lnTo>
                  <a:pt x="2476" y="9321"/>
                </a:lnTo>
                <a:lnTo>
                  <a:pt x="4825" y="9194"/>
                </a:lnTo>
                <a:lnTo>
                  <a:pt x="7010" y="8864"/>
                </a:lnTo>
                <a:lnTo>
                  <a:pt x="8432" y="6642"/>
                </a:lnTo>
                <a:lnTo>
                  <a:pt x="8318" y="4089"/>
                </a:lnTo>
                <a:lnTo>
                  <a:pt x="7835" y="1727"/>
                </a:lnTo>
                <a:lnTo>
                  <a:pt x="58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0" name="object 3450"/>
          <p:cNvSpPr/>
          <p:nvPr/>
        </p:nvSpPr>
        <p:spPr>
          <a:xfrm>
            <a:off x="4137228" y="3573170"/>
            <a:ext cx="10502" cy="11544"/>
          </a:xfrm>
          <a:custGeom>
            <a:avLst/>
            <a:gdLst/>
            <a:ahLst/>
            <a:cxnLst/>
            <a:rect l="l" t="t" r="r" b="b"/>
            <a:pathLst>
              <a:path w="10502" h="11544">
                <a:moveTo>
                  <a:pt x="7251" y="0"/>
                </a:moveTo>
                <a:lnTo>
                  <a:pt x="4495" y="317"/>
                </a:lnTo>
                <a:lnTo>
                  <a:pt x="1892" y="952"/>
                </a:lnTo>
                <a:lnTo>
                  <a:pt x="0" y="3632"/>
                </a:lnTo>
                <a:lnTo>
                  <a:pt x="126" y="6451"/>
                </a:lnTo>
                <a:lnTo>
                  <a:pt x="558" y="9321"/>
                </a:lnTo>
                <a:lnTo>
                  <a:pt x="3035" y="11544"/>
                </a:lnTo>
                <a:lnTo>
                  <a:pt x="5841" y="11036"/>
                </a:lnTo>
                <a:lnTo>
                  <a:pt x="8610" y="10909"/>
                </a:lnTo>
                <a:lnTo>
                  <a:pt x="10502" y="8051"/>
                </a:lnTo>
                <a:lnTo>
                  <a:pt x="10185" y="5041"/>
                </a:lnTo>
                <a:lnTo>
                  <a:pt x="9601" y="2222"/>
                </a:lnTo>
                <a:lnTo>
                  <a:pt x="72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1" name="object 3451"/>
          <p:cNvSpPr/>
          <p:nvPr/>
        </p:nvSpPr>
        <p:spPr>
          <a:xfrm>
            <a:off x="4163453" y="3807688"/>
            <a:ext cx="13296" cy="14236"/>
          </a:xfrm>
          <a:prstGeom prst="rect">
            <a:avLst/>
          </a:prstGeom>
          <a:blipFill>
            <a:blip r:embed="rId3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2" name="object 3452"/>
          <p:cNvSpPr/>
          <p:nvPr/>
        </p:nvSpPr>
        <p:spPr>
          <a:xfrm>
            <a:off x="4154728" y="3807092"/>
            <a:ext cx="13144" cy="14376"/>
          </a:xfrm>
          <a:prstGeom prst="rect">
            <a:avLst/>
          </a:prstGeom>
          <a:blipFill>
            <a:blip r:embed="rId3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3" name="object 3453"/>
          <p:cNvSpPr/>
          <p:nvPr/>
        </p:nvSpPr>
        <p:spPr>
          <a:xfrm>
            <a:off x="4194848" y="3826053"/>
            <a:ext cx="10502" cy="11518"/>
          </a:xfrm>
          <a:custGeom>
            <a:avLst/>
            <a:gdLst/>
            <a:ahLst/>
            <a:cxnLst/>
            <a:rect l="l" t="t" r="r" b="b"/>
            <a:pathLst>
              <a:path w="10502" h="11518">
                <a:moveTo>
                  <a:pt x="7442" y="0"/>
                </a:moveTo>
                <a:lnTo>
                  <a:pt x="4660" y="469"/>
                </a:lnTo>
                <a:lnTo>
                  <a:pt x="1892" y="647"/>
                </a:lnTo>
                <a:lnTo>
                  <a:pt x="0" y="3467"/>
                </a:lnTo>
                <a:lnTo>
                  <a:pt x="292" y="6451"/>
                </a:lnTo>
                <a:lnTo>
                  <a:pt x="711" y="9334"/>
                </a:lnTo>
                <a:lnTo>
                  <a:pt x="3187" y="11518"/>
                </a:lnTo>
                <a:lnTo>
                  <a:pt x="5969" y="10922"/>
                </a:lnTo>
                <a:lnTo>
                  <a:pt x="8610" y="10591"/>
                </a:lnTo>
                <a:lnTo>
                  <a:pt x="10502" y="7912"/>
                </a:lnTo>
                <a:lnTo>
                  <a:pt x="10198" y="5054"/>
                </a:lnTo>
                <a:lnTo>
                  <a:pt x="9778" y="2184"/>
                </a:lnTo>
                <a:lnTo>
                  <a:pt x="74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4" name="object 3454"/>
          <p:cNvSpPr/>
          <p:nvPr/>
        </p:nvSpPr>
        <p:spPr>
          <a:xfrm>
            <a:off x="4366856" y="3782403"/>
            <a:ext cx="5118" cy="5372"/>
          </a:xfrm>
          <a:custGeom>
            <a:avLst/>
            <a:gdLst/>
            <a:ahLst/>
            <a:cxnLst/>
            <a:rect l="l" t="t" r="r" b="b"/>
            <a:pathLst>
              <a:path w="5118" h="5372">
                <a:moveTo>
                  <a:pt x="3340" y="0"/>
                </a:moveTo>
                <a:lnTo>
                  <a:pt x="2646" y="190"/>
                </a:lnTo>
                <a:lnTo>
                  <a:pt x="2184" y="317"/>
                </a:lnTo>
                <a:lnTo>
                  <a:pt x="797" y="317"/>
                </a:lnTo>
                <a:lnTo>
                  <a:pt x="0" y="1600"/>
                </a:lnTo>
                <a:lnTo>
                  <a:pt x="0" y="3009"/>
                </a:lnTo>
                <a:lnTo>
                  <a:pt x="292" y="4457"/>
                </a:lnTo>
                <a:lnTo>
                  <a:pt x="1600" y="5372"/>
                </a:lnTo>
                <a:lnTo>
                  <a:pt x="2755" y="5372"/>
                </a:lnTo>
                <a:lnTo>
                  <a:pt x="4229" y="5092"/>
                </a:lnTo>
                <a:lnTo>
                  <a:pt x="5118" y="3822"/>
                </a:lnTo>
                <a:lnTo>
                  <a:pt x="4825" y="2235"/>
                </a:lnTo>
                <a:lnTo>
                  <a:pt x="4825" y="965"/>
                </a:lnTo>
                <a:lnTo>
                  <a:pt x="3828" y="317"/>
                </a:lnTo>
                <a:lnTo>
                  <a:pt x="2184" y="317"/>
                </a:lnTo>
                <a:lnTo>
                  <a:pt x="876" y="190"/>
                </a:lnTo>
                <a:lnTo>
                  <a:pt x="2646" y="190"/>
                </a:lnTo>
                <a:lnTo>
                  <a:pt x="3633" y="190"/>
                </a:lnTo>
                <a:lnTo>
                  <a:pt x="33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5" name="object 3455"/>
          <p:cNvSpPr/>
          <p:nvPr/>
        </p:nvSpPr>
        <p:spPr>
          <a:xfrm>
            <a:off x="4321187" y="3651415"/>
            <a:ext cx="6108" cy="6642"/>
          </a:xfrm>
          <a:custGeom>
            <a:avLst/>
            <a:gdLst/>
            <a:ahLst/>
            <a:cxnLst/>
            <a:rect l="l" t="t" r="r" b="b"/>
            <a:pathLst>
              <a:path w="6108" h="6642">
                <a:moveTo>
                  <a:pt x="4229" y="0"/>
                </a:moveTo>
                <a:lnTo>
                  <a:pt x="2768" y="139"/>
                </a:lnTo>
                <a:lnTo>
                  <a:pt x="1308" y="584"/>
                </a:lnTo>
                <a:lnTo>
                  <a:pt x="0" y="1866"/>
                </a:lnTo>
                <a:lnTo>
                  <a:pt x="419" y="3644"/>
                </a:lnTo>
                <a:lnTo>
                  <a:pt x="419" y="5359"/>
                </a:lnTo>
                <a:lnTo>
                  <a:pt x="1879" y="6642"/>
                </a:lnTo>
                <a:lnTo>
                  <a:pt x="3479" y="6464"/>
                </a:lnTo>
                <a:lnTo>
                  <a:pt x="5105" y="6146"/>
                </a:lnTo>
                <a:lnTo>
                  <a:pt x="6108" y="4546"/>
                </a:lnTo>
                <a:lnTo>
                  <a:pt x="5956" y="2819"/>
                </a:lnTo>
                <a:lnTo>
                  <a:pt x="5664" y="1231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6" name="object 3456"/>
          <p:cNvSpPr/>
          <p:nvPr/>
        </p:nvSpPr>
        <p:spPr>
          <a:xfrm>
            <a:off x="4307636" y="3612045"/>
            <a:ext cx="2590" cy="2997"/>
          </a:xfrm>
          <a:custGeom>
            <a:avLst/>
            <a:gdLst/>
            <a:ahLst/>
            <a:cxnLst/>
            <a:rect l="l" t="t" r="r" b="b"/>
            <a:pathLst>
              <a:path w="2590" h="2997">
                <a:moveTo>
                  <a:pt x="1892" y="0"/>
                </a:moveTo>
                <a:lnTo>
                  <a:pt x="1295" y="177"/>
                </a:lnTo>
                <a:lnTo>
                  <a:pt x="584" y="177"/>
                </a:lnTo>
                <a:lnTo>
                  <a:pt x="0" y="774"/>
                </a:lnTo>
                <a:lnTo>
                  <a:pt x="101" y="2235"/>
                </a:lnTo>
                <a:lnTo>
                  <a:pt x="698" y="2997"/>
                </a:lnTo>
                <a:lnTo>
                  <a:pt x="1600" y="2857"/>
                </a:lnTo>
                <a:lnTo>
                  <a:pt x="2158" y="2679"/>
                </a:lnTo>
                <a:lnTo>
                  <a:pt x="2590" y="1905"/>
                </a:lnTo>
                <a:lnTo>
                  <a:pt x="2476" y="444"/>
                </a:lnTo>
                <a:lnTo>
                  <a:pt x="18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7" name="object 3457"/>
          <p:cNvSpPr/>
          <p:nvPr/>
        </p:nvSpPr>
        <p:spPr>
          <a:xfrm>
            <a:off x="4396016" y="3725215"/>
            <a:ext cx="2946" cy="3136"/>
          </a:xfrm>
          <a:custGeom>
            <a:avLst/>
            <a:gdLst/>
            <a:ahLst/>
            <a:cxnLst/>
            <a:rect l="l" t="t" r="r" b="b"/>
            <a:pathLst>
              <a:path w="2946" h="3136">
                <a:moveTo>
                  <a:pt x="1892" y="0"/>
                </a:moveTo>
                <a:lnTo>
                  <a:pt x="1308" y="0"/>
                </a:lnTo>
                <a:lnTo>
                  <a:pt x="482" y="139"/>
                </a:lnTo>
                <a:lnTo>
                  <a:pt x="7" y="635"/>
                </a:lnTo>
                <a:lnTo>
                  <a:pt x="0" y="1727"/>
                </a:lnTo>
                <a:lnTo>
                  <a:pt x="165" y="2552"/>
                </a:lnTo>
                <a:lnTo>
                  <a:pt x="889" y="3136"/>
                </a:lnTo>
                <a:lnTo>
                  <a:pt x="1612" y="2997"/>
                </a:lnTo>
                <a:lnTo>
                  <a:pt x="2362" y="2997"/>
                </a:lnTo>
                <a:lnTo>
                  <a:pt x="2946" y="2222"/>
                </a:lnTo>
                <a:lnTo>
                  <a:pt x="2768" y="1409"/>
                </a:lnTo>
                <a:lnTo>
                  <a:pt x="2476" y="635"/>
                </a:lnTo>
                <a:lnTo>
                  <a:pt x="18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8" name="object 3458"/>
          <p:cNvSpPr/>
          <p:nvPr/>
        </p:nvSpPr>
        <p:spPr>
          <a:xfrm>
            <a:off x="4437329" y="3770592"/>
            <a:ext cx="4356" cy="4546"/>
          </a:xfrm>
          <a:custGeom>
            <a:avLst/>
            <a:gdLst/>
            <a:ahLst/>
            <a:cxnLst/>
            <a:rect l="l" t="t" r="r" b="b"/>
            <a:pathLst>
              <a:path w="4356" h="4546">
                <a:moveTo>
                  <a:pt x="3060" y="0"/>
                </a:moveTo>
                <a:lnTo>
                  <a:pt x="698" y="126"/>
                </a:lnTo>
                <a:lnTo>
                  <a:pt x="0" y="1409"/>
                </a:lnTo>
                <a:lnTo>
                  <a:pt x="116" y="3136"/>
                </a:lnTo>
                <a:lnTo>
                  <a:pt x="279" y="3771"/>
                </a:lnTo>
                <a:lnTo>
                  <a:pt x="1473" y="4546"/>
                </a:lnTo>
                <a:lnTo>
                  <a:pt x="2463" y="4406"/>
                </a:lnTo>
                <a:lnTo>
                  <a:pt x="3644" y="4406"/>
                </a:lnTo>
                <a:lnTo>
                  <a:pt x="4356" y="3136"/>
                </a:lnTo>
                <a:lnTo>
                  <a:pt x="4229" y="596"/>
                </a:lnTo>
                <a:lnTo>
                  <a:pt x="30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9" name="object 3459"/>
          <p:cNvSpPr/>
          <p:nvPr/>
        </p:nvSpPr>
        <p:spPr>
          <a:xfrm>
            <a:off x="4465904" y="3780358"/>
            <a:ext cx="9651" cy="10604"/>
          </a:xfrm>
          <a:custGeom>
            <a:avLst/>
            <a:gdLst/>
            <a:ahLst/>
            <a:cxnLst/>
            <a:rect l="l" t="t" r="r" b="b"/>
            <a:pathLst>
              <a:path w="9651" h="10604">
                <a:moveTo>
                  <a:pt x="6870" y="0"/>
                </a:moveTo>
                <a:lnTo>
                  <a:pt x="1625" y="647"/>
                </a:lnTo>
                <a:lnTo>
                  <a:pt x="0" y="3187"/>
                </a:lnTo>
                <a:lnTo>
                  <a:pt x="292" y="5867"/>
                </a:lnTo>
                <a:lnTo>
                  <a:pt x="762" y="8686"/>
                </a:lnTo>
                <a:lnTo>
                  <a:pt x="2933" y="10604"/>
                </a:lnTo>
                <a:lnTo>
                  <a:pt x="8000" y="9969"/>
                </a:lnTo>
                <a:lnTo>
                  <a:pt x="9651" y="7416"/>
                </a:lnTo>
                <a:lnTo>
                  <a:pt x="9359" y="4597"/>
                </a:lnTo>
                <a:lnTo>
                  <a:pt x="9194" y="1917"/>
                </a:lnTo>
                <a:lnTo>
                  <a:pt x="68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0" name="object 3460"/>
          <p:cNvSpPr/>
          <p:nvPr/>
        </p:nvSpPr>
        <p:spPr>
          <a:xfrm>
            <a:off x="4578553" y="3813238"/>
            <a:ext cx="8737" cy="9182"/>
          </a:xfrm>
          <a:custGeom>
            <a:avLst/>
            <a:gdLst/>
            <a:ahLst/>
            <a:cxnLst/>
            <a:rect l="l" t="t" r="r" b="b"/>
            <a:pathLst>
              <a:path w="8737" h="9182">
                <a:moveTo>
                  <a:pt x="6134" y="0"/>
                </a:moveTo>
                <a:lnTo>
                  <a:pt x="3771" y="177"/>
                </a:lnTo>
                <a:lnTo>
                  <a:pt x="1612" y="507"/>
                </a:lnTo>
                <a:lnTo>
                  <a:pt x="0" y="2857"/>
                </a:lnTo>
                <a:lnTo>
                  <a:pt x="292" y="5232"/>
                </a:lnTo>
                <a:lnTo>
                  <a:pt x="431" y="7734"/>
                </a:lnTo>
                <a:lnTo>
                  <a:pt x="2476" y="9182"/>
                </a:lnTo>
                <a:lnTo>
                  <a:pt x="4825" y="9004"/>
                </a:lnTo>
                <a:lnTo>
                  <a:pt x="7010" y="8686"/>
                </a:lnTo>
                <a:lnTo>
                  <a:pt x="8737" y="6489"/>
                </a:lnTo>
                <a:lnTo>
                  <a:pt x="8318" y="3949"/>
                </a:lnTo>
                <a:lnTo>
                  <a:pt x="8191" y="1600"/>
                </a:lnTo>
                <a:lnTo>
                  <a:pt x="613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1" name="object 3461"/>
          <p:cNvSpPr/>
          <p:nvPr/>
        </p:nvSpPr>
        <p:spPr>
          <a:xfrm>
            <a:off x="4668875" y="3776586"/>
            <a:ext cx="8026" cy="8686"/>
          </a:xfrm>
          <a:prstGeom prst="rect">
            <a:avLst/>
          </a:prstGeom>
          <a:blipFill>
            <a:blip r:embed="rId3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2" name="object 3462"/>
          <p:cNvSpPr/>
          <p:nvPr/>
        </p:nvSpPr>
        <p:spPr>
          <a:xfrm>
            <a:off x="4721390" y="3674796"/>
            <a:ext cx="12369" cy="13449"/>
          </a:xfrm>
          <a:custGeom>
            <a:avLst/>
            <a:gdLst/>
            <a:ahLst/>
            <a:cxnLst/>
            <a:rect l="l" t="t" r="r" b="b"/>
            <a:pathLst>
              <a:path w="12369" h="13449">
                <a:moveTo>
                  <a:pt x="8585" y="0"/>
                </a:moveTo>
                <a:lnTo>
                  <a:pt x="5537" y="444"/>
                </a:lnTo>
                <a:lnTo>
                  <a:pt x="2336" y="952"/>
                </a:lnTo>
                <a:lnTo>
                  <a:pt x="0" y="3949"/>
                </a:lnTo>
                <a:lnTo>
                  <a:pt x="419" y="7581"/>
                </a:lnTo>
                <a:lnTo>
                  <a:pt x="863" y="11036"/>
                </a:lnTo>
                <a:lnTo>
                  <a:pt x="3644" y="13449"/>
                </a:lnTo>
                <a:lnTo>
                  <a:pt x="6845" y="12941"/>
                </a:lnTo>
                <a:lnTo>
                  <a:pt x="10185" y="12496"/>
                </a:lnTo>
                <a:lnTo>
                  <a:pt x="12369" y="9499"/>
                </a:lnTo>
                <a:lnTo>
                  <a:pt x="12077" y="5994"/>
                </a:lnTo>
                <a:lnTo>
                  <a:pt x="11531" y="2539"/>
                </a:lnTo>
                <a:lnTo>
                  <a:pt x="858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3" name="object 3463"/>
          <p:cNvSpPr/>
          <p:nvPr/>
        </p:nvSpPr>
        <p:spPr>
          <a:xfrm>
            <a:off x="4635728" y="3524796"/>
            <a:ext cx="16179" cy="17551"/>
          </a:xfrm>
          <a:prstGeom prst="rect">
            <a:avLst/>
          </a:prstGeom>
          <a:blipFill>
            <a:blip r:embed="rId3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4" name="object 3464"/>
          <p:cNvSpPr/>
          <p:nvPr/>
        </p:nvSpPr>
        <p:spPr>
          <a:xfrm>
            <a:off x="4731283" y="3503600"/>
            <a:ext cx="11671" cy="12369"/>
          </a:xfrm>
          <a:prstGeom prst="rect">
            <a:avLst/>
          </a:prstGeom>
          <a:blipFill>
            <a:blip r:embed="rId3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5" name="object 3465"/>
          <p:cNvSpPr/>
          <p:nvPr/>
        </p:nvSpPr>
        <p:spPr>
          <a:xfrm>
            <a:off x="4768341" y="3589452"/>
            <a:ext cx="9779" cy="10401"/>
          </a:xfrm>
          <a:custGeom>
            <a:avLst/>
            <a:gdLst/>
            <a:ahLst/>
            <a:cxnLst/>
            <a:rect l="l" t="t" r="r" b="b"/>
            <a:pathLst>
              <a:path w="9779" h="10401">
                <a:moveTo>
                  <a:pt x="6896" y="0"/>
                </a:moveTo>
                <a:lnTo>
                  <a:pt x="1892" y="622"/>
                </a:lnTo>
                <a:lnTo>
                  <a:pt x="0" y="3136"/>
                </a:lnTo>
                <a:lnTo>
                  <a:pt x="469" y="5854"/>
                </a:lnTo>
                <a:lnTo>
                  <a:pt x="762" y="8547"/>
                </a:lnTo>
                <a:lnTo>
                  <a:pt x="3060" y="10401"/>
                </a:lnTo>
                <a:lnTo>
                  <a:pt x="5537" y="10083"/>
                </a:lnTo>
                <a:lnTo>
                  <a:pt x="8191" y="9626"/>
                </a:lnTo>
                <a:lnTo>
                  <a:pt x="9779" y="7264"/>
                </a:lnTo>
                <a:lnTo>
                  <a:pt x="9664" y="4724"/>
                </a:lnTo>
                <a:lnTo>
                  <a:pt x="9207" y="2044"/>
                </a:lnTo>
                <a:lnTo>
                  <a:pt x="689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6" name="object 3466"/>
          <p:cNvSpPr/>
          <p:nvPr/>
        </p:nvSpPr>
        <p:spPr>
          <a:xfrm>
            <a:off x="4806886" y="3759048"/>
            <a:ext cx="3479" cy="3759"/>
          </a:xfrm>
          <a:custGeom>
            <a:avLst/>
            <a:gdLst/>
            <a:ahLst/>
            <a:cxnLst/>
            <a:rect l="l" t="t" r="r" b="b"/>
            <a:pathLst>
              <a:path w="3479" h="3759">
                <a:moveTo>
                  <a:pt x="2463" y="0"/>
                </a:moveTo>
                <a:lnTo>
                  <a:pt x="406" y="126"/>
                </a:lnTo>
                <a:lnTo>
                  <a:pt x="0" y="952"/>
                </a:lnTo>
                <a:lnTo>
                  <a:pt x="114" y="1904"/>
                </a:lnTo>
                <a:lnTo>
                  <a:pt x="292" y="2806"/>
                </a:lnTo>
                <a:lnTo>
                  <a:pt x="863" y="3759"/>
                </a:lnTo>
                <a:lnTo>
                  <a:pt x="1892" y="3632"/>
                </a:lnTo>
                <a:lnTo>
                  <a:pt x="2895" y="3314"/>
                </a:lnTo>
                <a:lnTo>
                  <a:pt x="3479" y="2489"/>
                </a:lnTo>
                <a:lnTo>
                  <a:pt x="3352" y="1587"/>
                </a:lnTo>
                <a:lnTo>
                  <a:pt x="3048" y="444"/>
                </a:lnTo>
                <a:lnTo>
                  <a:pt x="24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7" name="object 3467"/>
          <p:cNvSpPr/>
          <p:nvPr/>
        </p:nvSpPr>
        <p:spPr>
          <a:xfrm>
            <a:off x="4817960" y="3773272"/>
            <a:ext cx="13728" cy="14820"/>
          </a:xfrm>
          <a:prstGeom prst="rect">
            <a:avLst/>
          </a:prstGeom>
          <a:blipFill>
            <a:blip r:embed="rId3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8" name="object 3468"/>
          <p:cNvSpPr/>
          <p:nvPr/>
        </p:nvSpPr>
        <p:spPr>
          <a:xfrm>
            <a:off x="4861140" y="3879304"/>
            <a:ext cx="7315" cy="8051"/>
          </a:xfrm>
          <a:custGeom>
            <a:avLst/>
            <a:gdLst/>
            <a:ahLst/>
            <a:cxnLst/>
            <a:rect l="l" t="t" r="r" b="b"/>
            <a:pathLst>
              <a:path w="7315" h="8051">
                <a:moveTo>
                  <a:pt x="5257" y="0"/>
                </a:moveTo>
                <a:lnTo>
                  <a:pt x="3365" y="317"/>
                </a:lnTo>
                <a:lnTo>
                  <a:pt x="1485" y="495"/>
                </a:lnTo>
                <a:lnTo>
                  <a:pt x="0" y="2539"/>
                </a:lnTo>
                <a:lnTo>
                  <a:pt x="419" y="4584"/>
                </a:lnTo>
                <a:lnTo>
                  <a:pt x="584" y="6642"/>
                </a:lnTo>
                <a:lnTo>
                  <a:pt x="2362" y="8051"/>
                </a:lnTo>
                <a:lnTo>
                  <a:pt x="4254" y="7772"/>
                </a:lnTo>
                <a:lnTo>
                  <a:pt x="6146" y="7594"/>
                </a:lnTo>
                <a:lnTo>
                  <a:pt x="7315" y="5689"/>
                </a:lnTo>
                <a:lnTo>
                  <a:pt x="7220" y="2539"/>
                </a:lnTo>
                <a:lnTo>
                  <a:pt x="7137" y="1587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9" name="object 3469"/>
          <p:cNvSpPr/>
          <p:nvPr/>
        </p:nvSpPr>
        <p:spPr>
          <a:xfrm>
            <a:off x="4650194" y="3803777"/>
            <a:ext cx="10198" cy="11061"/>
          </a:xfrm>
          <a:prstGeom prst="rect">
            <a:avLst/>
          </a:prstGeom>
          <a:blipFill>
            <a:blip r:embed="rId3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0" name="object 3470"/>
          <p:cNvSpPr/>
          <p:nvPr/>
        </p:nvSpPr>
        <p:spPr>
          <a:xfrm>
            <a:off x="4542370" y="3725215"/>
            <a:ext cx="3771" cy="3771"/>
          </a:xfrm>
          <a:custGeom>
            <a:avLst/>
            <a:gdLst/>
            <a:ahLst/>
            <a:cxnLst/>
            <a:rect l="l" t="t" r="r" b="b"/>
            <a:pathLst>
              <a:path w="3771" h="3771">
                <a:moveTo>
                  <a:pt x="2616" y="0"/>
                </a:moveTo>
                <a:lnTo>
                  <a:pt x="1600" y="139"/>
                </a:lnTo>
                <a:lnTo>
                  <a:pt x="628" y="139"/>
                </a:lnTo>
                <a:lnTo>
                  <a:pt x="0" y="952"/>
                </a:lnTo>
                <a:lnTo>
                  <a:pt x="139" y="1905"/>
                </a:lnTo>
                <a:lnTo>
                  <a:pt x="419" y="2997"/>
                </a:lnTo>
                <a:lnTo>
                  <a:pt x="1181" y="3771"/>
                </a:lnTo>
                <a:lnTo>
                  <a:pt x="2197" y="3632"/>
                </a:lnTo>
                <a:lnTo>
                  <a:pt x="3060" y="3454"/>
                </a:lnTo>
                <a:lnTo>
                  <a:pt x="3771" y="2552"/>
                </a:lnTo>
                <a:lnTo>
                  <a:pt x="3492" y="1409"/>
                </a:lnTo>
                <a:lnTo>
                  <a:pt x="3365" y="457"/>
                </a:lnTo>
                <a:lnTo>
                  <a:pt x="2845" y="139"/>
                </a:lnTo>
                <a:lnTo>
                  <a:pt x="1600" y="139"/>
                </a:lnTo>
                <a:lnTo>
                  <a:pt x="736" y="0"/>
                </a:lnTo>
                <a:lnTo>
                  <a:pt x="26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1" name="object 3471"/>
          <p:cNvSpPr/>
          <p:nvPr/>
        </p:nvSpPr>
        <p:spPr>
          <a:xfrm>
            <a:off x="4450295" y="3609683"/>
            <a:ext cx="3517" cy="3771"/>
          </a:xfrm>
          <a:custGeom>
            <a:avLst/>
            <a:gdLst/>
            <a:ahLst/>
            <a:cxnLst/>
            <a:rect l="l" t="t" r="r" b="b"/>
            <a:pathLst>
              <a:path w="3517" h="3771">
                <a:moveTo>
                  <a:pt x="2336" y="0"/>
                </a:moveTo>
                <a:lnTo>
                  <a:pt x="1460" y="139"/>
                </a:lnTo>
                <a:lnTo>
                  <a:pt x="762" y="317"/>
                </a:lnTo>
                <a:lnTo>
                  <a:pt x="0" y="1270"/>
                </a:lnTo>
                <a:lnTo>
                  <a:pt x="177" y="2222"/>
                </a:lnTo>
                <a:lnTo>
                  <a:pt x="266" y="3136"/>
                </a:lnTo>
                <a:lnTo>
                  <a:pt x="863" y="3771"/>
                </a:lnTo>
                <a:lnTo>
                  <a:pt x="1879" y="3632"/>
                </a:lnTo>
                <a:lnTo>
                  <a:pt x="2755" y="3632"/>
                </a:lnTo>
                <a:lnTo>
                  <a:pt x="3517" y="2679"/>
                </a:lnTo>
                <a:lnTo>
                  <a:pt x="3352" y="1727"/>
                </a:lnTo>
                <a:lnTo>
                  <a:pt x="3225" y="774"/>
                </a:lnTo>
                <a:lnTo>
                  <a:pt x="233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2" name="object 3472"/>
          <p:cNvSpPr/>
          <p:nvPr/>
        </p:nvSpPr>
        <p:spPr>
          <a:xfrm>
            <a:off x="4440389" y="3543617"/>
            <a:ext cx="8178" cy="8674"/>
          </a:xfrm>
          <a:prstGeom prst="rect">
            <a:avLst/>
          </a:prstGeom>
          <a:blipFill>
            <a:blip r:embed="rId3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3" name="object 3473"/>
          <p:cNvSpPr/>
          <p:nvPr/>
        </p:nvSpPr>
        <p:spPr>
          <a:xfrm>
            <a:off x="4279163" y="3504743"/>
            <a:ext cx="14744" cy="15951"/>
          </a:xfrm>
          <a:prstGeom prst="rect">
            <a:avLst/>
          </a:prstGeom>
          <a:blipFill>
            <a:blip r:embed="rId3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4" name="object 3474"/>
          <p:cNvSpPr/>
          <p:nvPr/>
        </p:nvSpPr>
        <p:spPr>
          <a:xfrm>
            <a:off x="4186072" y="3567798"/>
            <a:ext cx="12979" cy="13919"/>
          </a:xfrm>
          <a:prstGeom prst="rect">
            <a:avLst/>
          </a:prstGeom>
          <a:blipFill>
            <a:blip r:embed="rId3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5" name="object 3475"/>
          <p:cNvSpPr/>
          <p:nvPr/>
        </p:nvSpPr>
        <p:spPr>
          <a:xfrm>
            <a:off x="3937609" y="3600996"/>
            <a:ext cx="14897" cy="16090"/>
          </a:xfrm>
          <a:prstGeom prst="rect">
            <a:avLst/>
          </a:prstGeom>
          <a:blipFill>
            <a:blip r:embed="rId3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6" name="object 3476"/>
          <p:cNvSpPr/>
          <p:nvPr/>
        </p:nvSpPr>
        <p:spPr>
          <a:xfrm>
            <a:off x="3902735" y="3612223"/>
            <a:ext cx="5410" cy="5816"/>
          </a:xfrm>
          <a:custGeom>
            <a:avLst/>
            <a:gdLst/>
            <a:ahLst/>
            <a:cxnLst/>
            <a:rect l="l" t="t" r="r" b="b"/>
            <a:pathLst>
              <a:path w="5410" h="5816">
                <a:moveTo>
                  <a:pt x="3822" y="0"/>
                </a:moveTo>
                <a:lnTo>
                  <a:pt x="2476" y="139"/>
                </a:lnTo>
                <a:lnTo>
                  <a:pt x="1041" y="457"/>
                </a:lnTo>
                <a:lnTo>
                  <a:pt x="0" y="1549"/>
                </a:lnTo>
                <a:lnTo>
                  <a:pt x="279" y="3136"/>
                </a:lnTo>
                <a:lnTo>
                  <a:pt x="444" y="4737"/>
                </a:lnTo>
                <a:lnTo>
                  <a:pt x="1752" y="5816"/>
                </a:lnTo>
                <a:lnTo>
                  <a:pt x="3060" y="5499"/>
                </a:lnTo>
                <a:lnTo>
                  <a:pt x="4394" y="5372"/>
                </a:lnTo>
                <a:lnTo>
                  <a:pt x="5410" y="3911"/>
                </a:lnTo>
                <a:lnTo>
                  <a:pt x="5245" y="2501"/>
                </a:lnTo>
                <a:lnTo>
                  <a:pt x="4978" y="1092"/>
                </a:lnTo>
                <a:lnTo>
                  <a:pt x="38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7" name="object 3477"/>
          <p:cNvSpPr/>
          <p:nvPr/>
        </p:nvSpPr>
        <p:spPr>
          <a:xfrm>
            <a:off x="3840314" y="3678288"/>
            <a:ext cx="6261" cy="6921"/>
          </a:xfrm>
          <a:custGeom>
            <a:avLst/>
            <a:gdLst/>
            <a:ahLst/>
            <a:cxnLst/>
            <a:rect l="l" t="t" r="r" b="b"/>
            <a:pathLst>
              <a:path w="6261" h="6921">
                <a:moveTo>
                  <a:pt x="4356" y="0"/>
                </a:moveTo>
                <a:lnTo>
                  <a:pt x="2616" y="139"/>
                </a:lnTo>
                <a:lnTo>
                  <a:pt x="1142" y="457"/>
                </a:lnTo>
                <a:lnTo>
                  <a:pt x="0" y="2044"/>
                </a:lnTo>
                <a:lnTo>
                  <a:pt x="126" y="3911"/>
                </a:lnTo>
                <a:lnTo>
                  <a:pt x="419" y="5676"/>
                </a:lnTo>
                <a:lnTo>
                  <a:pt x="1879" y="6921"/>
                </a:lnTo>
                <a:lnTo>
                  <a:pt x="3352" y="6642"/>
                </a:lnTo>
                <a:lnTo>
                  <a:pt x="5079" y="6451"/>
                </a:lnTo>
                <a:lnTo>
                  <a:pt x="6261" y="4864"/>
                </a:lnTo>
                <a:lnTo>
                  <a:pt x="5969" y="2997"/>
                </a:lnTo>
                <a:lnTo>
                  <a:pt x="5829" y="1231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8" name="object 3478"/>
          <p:cNvSpPr/>
          <p:nvPr/>
        </p:nvSpPr>
        <p:spPr>
          <a:xfrm>
            <a:off x="3752887" y="3675558"/>
            <a:ext cx="5575" cy="6184"/>
          </a:xfrm>
          <a:custGeom>
            <a:avLst/>
            <a:gdLst/>
            <a:ahLst/>
            <a:cxnLst/>
            <a:rect l="l" t="t" r="r" b="b"/>
            <a:pathLst>
              <a:path w="5575" h="6184">
                <a:moveTo>
                  <a:pt x="3937" y="0"/>
                </a:moveTo>
                <a:lnTo>
                  <a:pt x="2349" y="317"/>
                </a:lnTo>
                <a:lnTo>
                  <a:pt x="1054" y="647"/>
                </a:lnTo>
                <a:lnTo>
                  <a:pt x="0" y="1777"/>
                </a:lnTo>
                <a:lnTo>
                  <a:pt x="177" y="3505"/>
                </a:lnTo>
                <a:lnTo>
                  <a:pt x="469" y="5092"/>
                </a:lnTo>
                <a:lnTo>
                  <a:pt x="1777" y="6184"/>
                </a:lnTo>
                <a:lnTo>
                  <a:pt x="3251" y="6045"/>
                </a:lnTo>
                <a:lnTo>
                  <a:pt x="4533" y="5867"/>
                </a:lnTo>
                <a:lnTo>
                  <a:pt x="5575" y="4279"/>
                </a:lnTo>
                <a:lnTo>
                  <a:pt x="5575" y="2870"/>
                </a:lnTo>
                <a:lnTo>
                  <a:pt x="5130" y="1269"/>
                </a:lnTo>
                <a:lnTo>
                  <a:pt x="39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9" name="object 3479"/>
          <p:cNvSpPr/>
          <p:nvPr/>
        </p:nvSpPr>
        <p:spPr>
          <a:xfrm>
            <a:off x="3806736" y="3771354"/>
            <a:ext cx="4381" cy="4914"/>
          </a:xfrm>
          <a:custGeom>
            <a:avLst/>
            <a:gdLst/>
            <a:ahLst/>
            <a:cxnLst/>
            <a:rect l="l" t="t" r="r" b="b"/>
            <a:pathLst>
              <a:path w="4381" h="4914">
                <a:moveTo>
                  <a:pt x="2946" y="0"/>
                </a:moveTo>
                <a:lnTo>
                  <a:pt x="1765" y="139"/>
                </a:lnTo>
                <a:lnTo>
                  <a:pt x="596" y="330"/>
                </a:lnTo>
                <a:lnTo>
                  <a:pt x="0" y="1600"/>
                </a:lnTo>
                <a:lnTo>
                  <a:pt x="108" y="3467"/>
                </a:lnTo>
                <a:lnTo>
                  <a:pt x="177" y="3962"/>
                </a:lnTo>
                <a:lnTo>
                  <a:pt x="1308" y="4914"/>
                </a:lnTo>
                <a:lnTo>
                  <a:pt x="2476" y="4610"/>
                </a:lnTo>
                <a:lnTo>
                  <a:pt x="3365" y="4610"/>
                </a:lnTo>
                <a:lnTo>
                  <a:pt x="4381" y="3467"/>
                </a:lnTo>
                <a:lnTo>
                  <a:pt x="4076" y="2374"/>
                </a:lnTo>
                <a:lnTo>
                  <a:pt x="3962" y="965"/>
                </a:lnTo>
                <a:lnTo>
                  <a:pt x="29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0" name="object 3480"/>
          <p:cNvSpPr/>
          <p:nvPr/>
        </p:nvSpPr>
        <p:spPr>
          <a:xfrm>
            <a:off x="3820312" y="3789223"/>
            <a:ext cx="5702" cy="5829"/>
          </a:xfrm>
          <a:custGeom>
            <a:avLst/>
            <a:gdLst/>
            <a:ahLst/>
            <a:cxnLst/>
            <a:rect l="l" t="t" r="r" b="b"/>
            <a:pathLst>
              <a:path w="5702" h="5829">
                <a:moveTo>
                  <a:pt x="3937" y="0"/>
                </a:moveTo>
                <a:lnTo>
                  <a:pt x="2641" y="330"/>
                </a:lnTo>
                <a:lnTo>
                  <a:pt x="1168" y="469"/>
                </a:lnTo>
                <a:lnTo>
                  <a:pt x="0" y="1866"/>
                </a:lnTo>
                <a:lnTo>
                  <a:pt x="444" y="3327"/>
                </a:lnTo>
                <a:lnTo>
                  <a:pt x="444" y="4927"/>
                </a:lnTo>
                <a:lnTo>
                  <a:pt x="1752" y="5829"/>
                </a:lnTo>
                <a:lnTo>
                  <a:pt x="3225" y="5829"/>
                </a:lnTo>
                <a:lnTo>
                  <a:pt x="4533" y="5372"/>
                </a:lnTo>
                <a:lnTo>
                  <a:pt x="5702" y="4279"/>
                </a:lnTo>
                <a:lnTo>
                  <a:pt x="5397" y="2832"/>
                </a:lnTo>
                <a:lnTo>
                  <a:pt x="5232" y="1104"/>
                </a:lnTo>
                <a:lnTo>
                  <a:pt x="39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1" name="object 3481"/>
          <p:cNvSpPr/>
          <p:nvPr/>
        </p:nvSpPr>
        <p:spPr>
          <a:xfrm>
            <a:off x="3886111" y="3771684"/>
            <a:ext cx="6426" cy="7264"/>
          </a:xfrm>
          <a:custGeom>
            <a:avLst/>
            <a:gdLst/>
            <a:ahLst/>
            <a:cxnLst/>
            <a:rect l="l" t="t" r="r" b="b"/>
            <a:pathLst>
              <a:path w="6426" h="7264">
                <a:moveTo>
                  <a:pt x="4533" y="0"/>
                </a:moveTo>
                <a:lnTo>
                  <a:pt x="2946" y="317"/>
                </a:lnTo>
                <a:lnTo>
                  <a:pt x="1181" y="457"/>
                </a:lnTo>
                <a:lnTo>
                  <a:pt x="0" y="2362"/>
                </a:lnTo>
                <a:lnTo>
                  <a:pt x="0" y="4089"/>
                </a:lnTo>
                <a:lnTo>
                  <a:pt x="457" y="5867"/>
                </a:lnTo>
                <a:lnTo>
                  <a:pt x="2057" y="7264"/>
                </a:lnTo>
                <a:lnTo>
                  <a:pt x="3657" y="6946"/>
                </a:lnTo>
                <a:lnTo>
                  <a:pt x="5410" y="6769"/>
                </a:lnTo>
                <a:lnTo>
                  <a:pt x="6426" y="5041"/>
                </a:lnTo>
                <a:lnTo>
                  <a:pt x="6426" y="3136"/>
                </a:lnTo>
                <a:lnTo>
                  <a:pt x="6007" y="1270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2" name="object 3482"/>
          <p:cNvSpPr/>
          <p:nvPr/>
        </p:nvSpPr>
        <p:spPr>
          <a:xfrm>
            <a:off x="3963720" y="3811181"/>
            <a:ext cx="15468" cy="16598"/>
          </a:xfrm>
          <a:prstGeom prst="rect">
            <a:avLst/>
          </a:prstGeom>
          <a:blipFill>
            <a:blip r:embed="rId3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3" name="object 3483"/>
          <p:cNvSpPr/>
          <p:nvPr/>
        </p:nvSpPr>
        <p:spPr>
          <a:xfrm>
            <a:off x="4018864" y="3812464"/>
            <a:ext cx="13601" cy="14681"/>
          </a:xfrm>
          <a:prstGeom prst="rect">
            <a:avLst/>
          </a:prstGeom>
          <a:blipFill>
            <a:blip r:embed="rId3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4" name="object 3484"/>
          <p:cNvSpPr/>
          <p:nvPr/>
        </p:nvSpPr>
        <p:spPr>
          <a:xfrm>
            <a:off x="4075353" y="3824008"/>
            <a:ext cx="15443" cy="16611"/>
          </a:xfrm>
          <a:prstGeom prst="rect">
            <a:avLst/>
          </a:prstGeom>
          <a:blipFill>
            <a:blip r:embed="rId3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5" name="object 3485"/>
          <p:cNvSpPr/>
          <p:nvPr/>
        </p:nvSpPr>
        <p:spPr>
          <a:xfrm>
            <a:off x="4098823" y="3784320"/>
            <a:ext cx="10782" cy="11366"/>
          </a:xfrm>
          <a:prstGeom prst="rect">
            <a:avLst/>
          </a:prstGeom>
          <a:blipFill>
            <a:blip r:embed="rId3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6" name="object 3486"/>
          <p:cNvSpPr/>
          <p:nvPr/>
        </p:nvSpPr>
        <p:spPr>
          <a:xfrm>
            <a:off x="4141127" y="3790963"/>
            <a:ext cx="7772" cy="8369"/>
          </a:xfrm>
          <a:custGeom>
            <a:avLst/>
            <a:gdLst/>
            <a:ahLst/>
            <a:cxnLst/>
            <a:rect l="l" t="t" r="r" b="b"/>
            <a:pathLst>
              <a:path w="7772" h="8369">
                <a:moveTo>
                  <a:pt x="5410" y="0"/>
                </a:moveTo>
                <a:lnTo>
                  <a:pt x="1638" y="635"/>
                </a:lnTo>
                <a:lnTo>
                  <a:pt x="0" y="2679"/>
                </a:lnTo>
                <a:lnTo>
                  <a:pt x="596" y="6769"/>
                </a:lnTo>
                <a:lnTo>
                  <a:pt x="2349" y="8369"/>
                </a:lnTo>
                <a:lnTo>
                  <a:pt x="4394" y="7912"/>
                </a:lnTo>
                <a:lnTo>
                  <a:pt x="6426" y="7721"/>
                </a:lnTo>
                <a:lnTo>
                  <a:pt x="7772" y="5867"/>
                </a:lnTo>
                <a:lnTo>
                  <a:pt x="7594" y="3632"/>
                </a:lnTo>
                <a:lnTo>
                  <a:pt x="7289" y="1409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7" name="object 3487"/>
          <p:cNvSpPr/>
          <p:nvPr/>
        </p:nvSpPr>
        <p:spPr>
          <a:xfrm>
            <a:off x="4354474" y="3695979"/>
            <a:ext cx="5943" cy="6311"/>
          </a:xfrm>
          <a:custGeom>
            <a:avLst/>
            <a:gdLst/>
            <a:ahLst/>
            <a:cxnLst/>
            <a:rect l="l" t="t" r="r" b="b"/>
            <a:pathLst>
              <a:path w="5943" h="6311">
                <a:moveTo>
                  <a:pt x="4190" y="0"/>
                </a:moveTo>
                <a:lnTo>
                  <a:pt x="2755" y="126"/>
                </a:lnTo>
                <a:lnTo>
                  <a:pt x="1130" y="317"/>
                </a:lnTo>
                <a:lnTo>
                  <a:pt x="0" y="1904"/>
                </a:lnTo>
                <a:lnTo>
                  <a:pt x="253" y="3454"/>
                </a:lnTo>
                <a:lnTo>
                  <a:pt x="419" y="5219"/>
                </a:lnTo>
                <a:lnTo>
                  <a:pt x="1714" y="6311"/>
                </a:lnTo>
                <a:lnTo>
                  <a:pt x="3175" y="5994"/>
                </a:lnTo>
                <a:lnTo>
                  <a:pt x="4940" y="5816"/>
                </a:lnTo>
                <a:lnTo>
                  <a:pt x="5943" y="4406"/>
                </a:lnTo>
                <a:lnTo>
                  <a:pt x="5651" y="2679"/>
                </a:lnTo>
                <a:lnTo>
                  <a:pt x="5651" y="1092"/>
                </a:lnTo>
                <a:lnTo>
                  <a:pt x="41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8" name="object 3488"/>
          <p:cNvSpPr/>
          <p:nvPr/>
        </p:nvSpPr>
        <p:spPr>
          <a:xfrm>
            <a:off x="4328198" y="3560534"/>
            <a:ext cx="13855" cy="14859"/>
          </a:xfrm>
          <a:prstGeom prst="rect">
            <a:avLst/>
          </a:prstGeom>
          <a:blipFill>
            <a:blip r:embed="rId3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9" name="object 3489"/>
          <p:cNvSpPr/>
          <p:nvPr/>
        </p:nvSpPr>
        <p:spPr>
          <a:xfrm>
            <a:off x="4302340" y="3551530"/>
            <a:ext cx="14477" cy="15633"/>
          </a:xfrm>
          <a:prstGeom prst="rect">
            <a:avLst/>
          </a:prstGeom>
          <a:blipFill>
            <a:blip r:embed="rId3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0" name="object 3490"/>
          <p:cNvSpPr/>
          <p:nvPr/>
        </p:nvSpPr>
        <p:spPr>
          <a:xfrm>
            <a:off x="4389602" y="3513556"/>
            <a:ext cx="8305" cy="8724"/>
          </a:xfrm>
          <a:custGeom>
            <a:avLst/>
            <a:gdLst/>
            <a:ahLst/>
            <a:cxnLst/>
            <a:rect l="l" t="t" r="r" b="b"/>
            <a:pathLst>
              <a:path w="8305" h="8724">
                <a:moveTo>
                  <a:pt x="5842" y="0"/>
                </a:moveTo>
                <a:lnTo>
                  <a:pt x="3810" y="190"/>
                </a:lnTo>
                <a:lnTo>
                  <a:pt x="1752" y="508"/>
                </a:lnTo>
                <a:lnTo>
                  <a:pt x="0" y="2552"/>
                </a:lnTo>
                <a:lnTo>
                  <a:pt x="292" y="4775"/>
                </a:lnTo>
                <a:lnTo>
                  <a:pt x="736" y="7277"/>
                </a:lnTo>
                <a:lnTo>
                  <a:pt x="2641" y="8724"/>
                </a:lnTo>
                <a:lnTo>
                  <a:pt x="4838" y="8420"/>
                </a:lnTo>
                <a:lnTo>
                  <a:pt x="6896" y="8420"/>
                </a:lnTo>
                <a:lnTo>
                  <a:pt x="8305" y="6184"/>
                </a:lnTo>
                <a:lnTo>
                  <a:pt x="8178" y="3949"/>
                </a:lnTo>
                <a:lnTo>
                  <a:pt x="7721" y="1587"/>
                </a:lnTo>
                <a:lnTo>
                  <a:pt x="58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1" name="object 3491"/>
          <p:cNvSpPr/>
          <p:nvPr/>
        </p:nvSpPr>
        <p:spPr>
          <a:xfrm>
            <a:off x="4357789" y="3616769"/>
            <a:ext cx="13004" cy="14097"/>
          </a:xfrm>
          <a:prstGeom prst="rect">
            <a:avLst/>
          </a:prstGeom>
          <a:blipFill>
            <a:blip r:embed="rId3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2" name="object 3492"/>
          <p:cNvSpPr/>
          <p:nvPr/>
        </p:nvSpPr>
        <p:spPr>
          <a:xfrm>
            <a:off x="4388878" y="3680981"/>
            <a:ext cx="11252" cy="12001"/>
          </a:xfrm>
          <a:prstGeom prst="rect">
            <a:avLst/>
          </a:prstGeom>
          <a:blipFill>
            <a:blip r:embed="rId3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3" name="object 3493"/>
          <p:cNvSpPr/>
          <p:nvPr/>
        </p:nvSpPr>
        <p:spPr>
          <a:xfrm>
            <a:off x="4429721" y="3715067"/>
            <a:ext cx="14909" cy="15824"/>
          </a:xfrm>
          <a:prstGeom prst="rect">
            <a:avLst/>
          </a:prstGeom>
          <a:blipFill>
            <a:blip r:embed="rId3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4" name="object 3494"/>
          <p:cNvSpPr/>
          <p:nvPr/>
        </p:nvSpPr>
        <p:spPr>
          <a:xfrm>
            <a:off x="4408449" y="3785413"/>
            <a:ext cx="10617" cy="11544"/>
          </a:xfrm>
          <a:custGeom>
            <a:avLst/>
            <a:gdLst/>
            <a:ahLst/>
            <a:cxnLst/>
            <a:rect l="l" t="t" r="r" b="b"/>
            <a:pathLst>
              <a:path w="10617" h="11544">
                <a:moveTo>
                  <a:pt x="7429" y="0"/>
                </a:moveTo>
                <a:lnTo>
                  <a:pt x="4495" y="495"/>
                </a:lnTo>
                <a:lnTo>
                  <a:pt x="1892" y="635"/>
                </a:lnTo>
                <a:lnTo>
                  <a:pt x="0" y="3505"/>
                </a:lnTo>
                <a:lnTo>
                  <a:pt x="419" y="6502"/>
                </a:lnTo>
                <a:lnTo>
                  <a:pt x="711" y="9639"/>
                </a:lnTo>
                <a:lnTo>
                  <a:pt x="3175" y="11544"/>
                </a:lnTo>
                <a:lnTo>
                  <a:pt x="5956" y="11226"/>
                </a:lnTo>
                <a:lnTo>
                  <a:pt x="8585" y="10769"/>
                </a:lnTo>
                <a:lnTo>
                  <a:pt x="10617" y="8089"/>
                </a:lnTo>
                <a:lnTo>
                  <a:pt x="10198" y="5232"/>
                </a:lnTo>
                <a:lnTo>
                  <a:pt x="9893" y="2222"/>
                </a:lnTo>
                <a:lnTo>
                  <a:pt x="74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5" name="object 3495"/>
          <p:cNvSpPr/>
          <p:nvPr/>
        </p:nvSpPr>
        <p:spPr>
          <a:xfrm>
            <a:off x="4215549" y="3649827"/>
            <a:ext cx="3517" cy="3454"/>
          </a:xfrm>
          <a:custGeom>
            <a:avLst/>
            <a:gdLst/>
            <a:ahLst/>
            <a:cxnLst/>
            <a:rect l="l" t="t" r="r" b="b"/>
            <a:pathLst>
              <a:path w="3517" h="3454">
                <a:moveTo>
                  <a:pt x="2463" y="0"/>
                </a:moveTo>
                <a:lnTo>
                  <a:pt x="1587" y="0"/>
                </a:lnTo>
                <a:lnTo>
                  <a:pt x="736" y="139"/>
                </a:lnTo>
                <a:lnTo>
                  <a:pt x="0" y="1092"/>
                </a:lnTo>
                <a:lnTo>
                  <a:pt x="292" y="1904"/>
                </a:lnTo>
                <a:lnTo>
                  <a:pt x="469" y="2997"/>
                </a:lnTo>
                <a:lnTo>
                  <a:pt x="1155" y="3454"/>
                </a:lnTo>
                <a:lnTo>
                  <a:pt x="2044" y="3454"/>
                </a:lnTo>
                <a:lnTo>
                  <a:pt x="2946" y="3314"/>
                </a:lnTo>
                <a:lnTo>
                  <a:pt x="3517" y="2501"/>
                </a:lnTo>
                <a:lnTo>
                  <a:pt x="3225" y="635"/>
                </a:lnTo>
                <a:lnTo>
                  <a:pt x="24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6" name="object 3496"/>
          <p:cNvSpPr/>
          <p:nvPr/>
        </p:nvSpPr>
        <p:spPr>
          <a:xfrm>
            <a:off x="4250296" y="3677653"/>
            <a:ext cx="7429" cy="7861"/>
          </a:xfrm>
          <a:custGeom>
            <a:avLst/>
            <a:gdLst/>
            <a:ahLst/>
            <a:cxnLst/>
            <a:rect l="l" t="t" r="r" b="b"/>
            <a:pathLst>
              <a:path w="7429" h="7861">
                <a:moveTo>
                  <a:pt x="5257" y="0"/>
                </a:moveTo>
                <a:lnTo>
                  <a:pt x="3314" y="0"/>
                </a:lnTo>
                <a:lnTo>
                  <a:pt x="1422" y="457"/>
                </a:lnTo>
                <a:lnTo>
                  <a:pt x="0" y="2184"/>
                </a:lnTo>
                <a:lnTo>
                  <a:pt x="546" y="6642"/>
                </a:lnTo>
                <a:lnTo>
                  <a:pt x="2311" y="7861"/>
                </a:lnTo>
                <a:lnTo>
                  <a:pt x="4203" y="7556"/>
                </a:lnTo>
                <a:lnTo>
                  <a:pt x="6121" y="7277"/>
                </a:lnTo>
                <a:lnTo>
                  <a:pt x="7429" y="5499"/>
                </a:lnTo>
                <a:lnTo>
                  <a:pt x="7251" y="3454"/>
                </a:lnTo>
                <a:lnTo>
                  <a:pt x="6832" y="1409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7" name="object 3497"/>
          <p:cNvSpPr/>
          <p:nvPr/>
        </p:nvSpPr>
        <p:spPr>
          <a:xfrm>
            <a:off x="4275823" y="3595001"/>
            <a:ext cx="14846" cy="16268"/>
          </a:xfrm>
          <a:prstGeom prst="rect">
            <a:avLst/>
          </a:prstGeom>
          <a:blipFill>
            <a:blip r:embed="rId3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8" name="object 3498"/>
          <p:cNvSpPr/>
          <p:nvPr/>
        </p:nvSpPr>
        <p:spPr>
          <a:xfrm>
            <a:off x="4437748" y="3581082"/>
            <a:ext cx="12725" cy="13919"/>
          </a:xfrm>
          <a:prstGeom prst="rect">
            <a:avLst/>
          </a:prstGeom>
          <a:blipFill>
            <a:blip r:embed="rId3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9" name="object 3499"/>
          <p:cNvSpPr/>
          <p:nvPr/>
        </p:nvSpPr>
        <p:spPr>
          <a:xfrm>
            <a:off x="4363364" y="3828872"/>
            <a:ext cx="9448" cy="10287"/>
          </a:xfrm>
          <a:prstGeom prst="rect">
            <a:avLst/>
          </a:prstGeom>
          <a:blipFill>
            <a:blip r:embed="rId3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0" name="object 3500"/>
          <p:cNvSpPr/>
          <p:nvPr/>
        </p:nvSpPr>
        <p:spPr>
          <a:xfrm>
            <a:off x="4369498" y="3792233"/>
            <a:ext cx="9321" cy="10274"/>
          </a:xfrm>
          <a:custGeom>
            <a:avLst/>
            <a:gdLst/>
            <a:ahLst/>
            <a:cxnLst/>
            <a:rect l="l" t="t" r="r" b="b"/>
            <a:pathLst>
              <a:path w="9321" h="10274">
                <a:moveTo>
                  <a:pt x="6527" y="0"/>
                </a:moveTo>
                <a:lnTo>
                  <a:pt x="1714" y="634"/>
                </a:lnTo>
                <a:lnTo>
                  <a:pt x="0" y="2997"/>
                </a:lnTo>
                <a:lnTo>
                  <a:pt x="546" y="5803"/>
                </a:lnTo>
                <a:lnTo>
                  <a:pt x="698" y="8229"/>
                </a:lnTo>
                <a:lnTo>
                  <a:pt x="2895" y="10274"/>
                </a:lnTo>
                <a:lnTo>
                  <a:pt x="5384" y="9944"/>
                </a:lnTo>
                <a:lnTo>
                  <a:pt x="7721" y="9448"/>
                </a:lnTo>
                <a:lnTo>
                  <a:pt x="9321" y="7099"/>
                </a:lnTo>
                <a:lnTo>
                  <a:pt x="9156" y="4597"/>
                </a:lnTo>
                <a:lnTo>
                  <a:pt x="8902" y="1917"/>
                </a:lnTo>
                <a:lnTo>
                  <a:pt x="652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1" name="object 3501"/>
          <p:cNvSpPr/>
          <p:nvPr/>
        </p:nvSpPr>
        <p:spPr>
          <a:xfrm>
            <a:off x="4486338" y="3834892"/>
            <a:ext cx="9194" cy="9944"/>
          </a:xfrm>
          <a:custGeom>
            <a:avLst/>
            <a:gdLst/>
            <a:ahLst/>
            <a:cxnLst/>
            <a:rect l="l" t="t" r="r" b="b"/>
            <a:pathLst>
              <a:path w="9194" h="9944">
                <a:moveTo>
                  <a:pt x="6553" y="0"/>
                </a:moveTo>
                <a:lnTo>
                  <a:pt x="4063" y="304"/>
                </a:lnTo>
                <a:lnTo>
                  <a:pt x="1879" y="800"/>
                </a:lnTo>
                <a:lnTo>
                  <a:pt x="0" y="2984"/>
                </a:lnTo>
                <a:lnTo>
                  <a:pt x="596" y="5537"/>
                </a:lnTo>
                <a:lnTo>
                  <a:pt x="888" y="8077"/>
                </a:lnTo>
                <a:lnTo>
                  <a:pt x="2895" y="9944"/>
                </a:lnTo>
                <a:lnTo>
                  <a:pt x="5245" y="9626"/>
                </a:lnTo>
                <a:lnTo>
                  <a:pt x="7607" y="9169"/>
                </a:lnTo>
                <a:lnTo>
                  <a:pt x="9194" y="6807"/>
                </a:lnTo>
                <a:lnTo>
                  <a:pt x="8902" y="4267"/>
                </a:lnTo>
                <a:lnTo>
                  <a:pt x="8724" y="1752"/>
                </a:lnTo>
                <a:lnTo>
                  <a:pt x="65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2" name="object 3502"/>
          <p:cNvSpPr/>
          <p:nvPr/>
        </p:nvSpPr>
        <p:spPr>
          <a:xfrm>
            <a:off x="4514634" y="3815143"/>
            <a:ext cx="3530" cy="3632"/>
          </a:xfrm>
          <a:custGeom>
            <a:avLst/>
            <a:gdLst/>
            <a:ahLst/>
            <a:cxnLst/>
            <a:rect l="l" t="t" r="r" b="b"/>
            <a:pathLst>
              <a:path w="3530" h="3632">
                <a:moveTo>
                  <a:pt x="2336" y="0"/>
                </a:moveTo>
                <a:lnTo>
                  <a:pt x="584" y="0"/>
                </a:lnTo>
                <a:lnTo>
                  <a:pt x="0" y="952"/>
                </a:lnTo>
                <a:lnTo>
                  <a:pt x="165" y="1904"/>
                </a:lnTo>
                <a:lnTo>
                  <a:pt x="279" y="3136"/>
                </a:lnTo>
                <a:lnTo>
                  <a:pt x="1041" y="3632"/>
                </a:lnTo>
                <a:lnTo>
                  <a:pt x="1892" y="3632"/>
                </a:lnTo>
                <a:lnTo>
                  <a:pt x="2755" y="3454"/>
                </a:lnTo>
                <a:lnTo>
                  <a:pt x="3530" y="2501"/>
                </a:lnTo>
                <a:lnTo>
                  <a:pt x="3352" y="1600"/>
                </a:lnTo>
                <a:lnTo>
                  <a:pt x="3225" y="457"/>
                </a:lnTo>
                <a:lnTo>
                  <a:pt x="233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3" name="object 3503"/>
          <p:cNvSpPr/>
          <p:nvPr/>
        </p:nvSpPr>
        <p:spPr>
          <a:xfrm>
            <a:off x="4492320" y="3658972"/>
            <a:ext cx="4508" cy="4775"/>
          </a:xfrm>
          <a:custGeom>
            <a:avLst/>
            <a:gdLst/>
            <a:ahLst/>
            <a:cxnLst/>
            <a:rect l="l" t="t" r="r" b="b"/>
            <a:pathLst>
              <a:path w="4508" h="4775">
                <a:moveTo>
                  <a:pt x="3213" y="0"/>
                </a:moveTo>
                <a:lnTo>
                  <a:pt x="2044" y="0"/>
                </a:lnTo>
                <a:lnTo>
                  <a:pt x="863" y="317"/>
                </a:lnTo>
                <a:lnTo>
                  <a:pt x="0" y="1447"/>
                </a:lnTo>
                <a:lnTo>
                  <a:pt x="139" y="2540"/>
                </a:lnTo>
                <a:lnTo>
                  <a:pt x="279" y="3949"/>
                </a:lnTo>
                <a:lnTo>
                  <a:pt x="1460" y="4775"/>
                </a:lnTo>
                <a:lnTo>
                  <a:pt x="2628" y="4584"/>
                </a:lnTo>
                <a:lnTo>
                  <a:pt x="3632" y="4457"/>
                </a:lnTo>
                <a:lnTo>
                  <a:pt x="4508" y="3314"/>
                </a:lnTo>
                <a:lnTo>
                  <a:pt x="4354" y="2540"/>
                </a:lnTo>
                <a:lnTo>
                  <a:pt x="4229" y="812"/>
                </a:lnTo>
                <a:lnTo>
                  <a:pt x="32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4" name="object 3504"/>
          <p:cNvSpPr/>
          <p:nvPr/>
        </p:nvSpPr>
        <p:spPr>
          <a:xfrm>
            <a:off x="4382185" y="3516109"/>
            <a:ext cx="10363" cy="11226"/>
          </a:xfrm>
          <a:prstGeom prst="rect">
            <a:avLst/>
          </a:prstGeom>
          <a:blipFill>
            <a:blip r:embed="rId3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5" name="object 3505"/>
          <p:cNvSpPr/>
          <p:nvPr/>
        </p:nvSpPr>
        <p:spPr>
          <a:xfrm>
            <a:off x="4329493" y="3614280"/>
            <a:ext cx="13246" cy="14350"/>
          </a:xfrm>
          <a:prstGeom prst="rect">
            <a:avLst/>
          </a:prstGeom>
          <a:blipFill>
            <a:blip r:embed="rId3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6" name="object 3506"/>
          <p:cNvSpPr/>
          <p:nvPr/>
        </p:nvSpPr>
        <p:spPr>
          <a:xfrm>
            <a:off x="4212183" y="3615677"/>
            <a:ext cx="10083" cy="10731"/>
          </a:xfrm>
          <a:prstGeom prst="rect">
            <a:avLst/>
          </a:prstGeom>
          <a:blipFill>
            <a:blip r:embed="rId3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7" name="object 3507"/>
          <p:cNvSpPr/>
          <p:nvPr/>
        </p:nvSpPr>
        <p:spPr>
          <a:xfrm>
            <a:off x="4043083" y="3602266"/>
            <a:ext cx="9651" cy="10731"/>
          </a:xfrm>
          <a:custGeom>
            <a:avLst/>
            <a:gdLst/>
            <a:ahLst/>
            <a:cxnLst/>
            <a:rect l="l" t="t" r="r" b="b"/>
            <a:pathLst>
              <a:path w="9651" h="10731">
                <a:moveTo>
                  <a:pt x="6883" y="0"/>
                </a:moveTo>
                <a:lnTo>
                  <a:pt x="4114" y="457"/>
                </a:lnTo>
                <a:lnTo>
                  <a:pt x="1625" y="774"/>
                </a:lnTo>
                <a:lnTo>
                  <a:pt x="0" y="3327"/>
                </a:lnTo>
                <a:lnTo>
                  <a:pt x="584" y="8686"/>
                </a:lnTo>
                <a:lnTo>
                  <a:pt x="2755" y="10731"/>
                </a:lnTo>
                <a:lnTo>
                  <a:pt x="5575" y="10413"/>
                </a:lnTo>
                <a:lnTo>
                  <a:pt x="8051" y="9956"/>
                </a:lnTo>
                <a:lnTo>
                  <a:pt x="9651" y="7556"/>
                </a:lnTo>
                <a:lnTo>
                  <a:pt x="9067" y="2044"/>
                </a:lnTo>
                <a:lnTo>
                  <a:pt x="68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8" name="object 3508"/>
          <p:cNvSpPr/>
          <p:nvPr/>
        </p:nvSpPr>
        <p:spPr>
          <a:xfrm>
            <a:off x="4113123" y="3614725"/>
            <a:ext cx="12560" cy="13462"/>
          </a:xfrm>
          <a:prstGeom prst="rect">
            <a:avLst/>
          </a:prstGeom>
          <a:blipFill>
            <a:blip r:embed="rId3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9" name="object 3509"/>
          <p:cNvSpPr/>
          <p:nvPr/>
        </p:nvSpPr>
        <p:spPr>
          <a:xfrm>
            <a:off x="4163910" y="3738626"/>
            <a:ext cx="5549" cy="5867"/>
          </a:xfrm>
          <a:custGeom>
            <a:avLst/>
            <a:gdLst/>
            <a:ahLst/>
            <a:cxnLst/>
            <a:rect l="l" t="t" r="r" b="b"/>
            <a:pathLst>
              <a:path w="5549" h="5867">
                <a:moveTo>
                  <a:pt x="3962" y="0"/>
                </a:moveTo>
                <a:lnTo>
                  <a:pt x="2616" y="177"/>
                </a:lnTo>
                <a:lnTo>
                  <a:pt x="1142" y="495"/>
                </a:lnTo>
                <a:lnTo>
                  <a:pt x="0" y="1765"/>
                </a:lnTo>
                <a:lnTo>
                  <a:pt x="304" y="3505"/>
                </a:lnTo>
                <a:lnTo>
                  <a:pt x="419" y="4914"/>
                </a:lnTo>
                <a:lnTo>
                  <a:pt x="1739" y="5867"/>
                </a:lnTo>
                <a:lnTo>
                  <a:pt x="3060" y="5867"/>
                </a:lnTo>
                <a:lnTo>
                  <a:pt x="4508" y="5549"/>
                </a:lnTo>
                <a:lnTo>
                  <a:pt x="5549" y="4279"/>
                </a:lnTo>
                <a:lnTo>
                  <a:pt x="5372" y="2552"/>
                </a:lnTo>
                <a:lnTo>
                  <a:pt x="5257" y="1130"/>
                </a:lnTo>
                <a:lnTo>
                  <a:pt x="39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0" name="object 3510"/>
          <p:cNvSpPr/>
          <p:nvPr/>
        </p:nvSpPr>
        <p:spPr>
          <a:xfrm>
            <a:off x="4176903" y="3731844"/>
            <a:ext cx="5994" cy="6642"/>
          </a:xfrm>
          <a:custGeom>
            <a:avLst/>
            <a:gdLst/>
            <a:ahLst/>
            <a:cxnLst/>
            <a:rect l="l" t="t" r="r" b="b"/>
            <a:pathLst>
              <a:path w="5994" h="6642">
                <a:moveTo>
                  <a:pt x="4356" y="0"/>
                </a:moveTo>
                <a:lnTo>
                  <a:pt x="2743" y="317"/>
                </a:lnTo>
                <a:lnTo>
                  <a:pt x="1282" y="317"/>
                </a:lnTo>
                <a:lnTo>
                  <a:pt x="0" y="1917"/>
                </a:lnTo>
                <a:lnTo>
                  <a:pt x="266" y="3644"/>
                </a:lnTo>
                <a:lnTo>
                  <a:pt x="419" y="5232"/>
                </a:lnTo>
                <a:lnTo>
                  <a:pt x="1879" y="6642"/>
                </a:lnTo>
                <a:lnTo>
                  <a:pt x="3467" y="6324"/>
                </a:lnTo>
                <a:lnTo>
                  <a:pt x="4927" y="6184"/>
                </a:lnTo>
                <a:lnTo>
                  <a:pt x="5994" y="4597"/>
                </a:lnTo>
                <a:lnTo>
                  <a:pt x="5994" y="2870"/>
                </a:lnTo>
                <a:lnTo>
                  <a:pt x="5689" y="1282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1" name="object 3511"/>
          <p:cNvSpPr/>
          <p:nvPr/>
        </p:nvSpPr>
        <p:spPr>
          <a:xfrm>
            <a:off x="4207116" y="3781641"/>
            <a:ext cx="14554" cy="15951"/>
          </a:xfrm>
          <a:prstGeom prst="rect">
            <a:avLst/>
          </a:prstGeom>
          <a:blipFill>
            <a:blip r:embed="rId3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2" name="object 3512"/>
          <p:cNvSpPr/>
          <p:nvPr/>
        </p:nvSpPr>
        <p:spPr>
          <a:xfrm>
            <a:off x="4280357" y="3833787"/>
            <a:ext cx="8585" cy="9321"/>
          </a:xfrm>
          <a:custGeom>
            <a:avLst/>
            <a:gdLst/>
            <a:ahLst/>
            <a:cxnLst/>
            <a:rect l="l" t="t" r="r" b="b"/>
            <a:pathLst>
              <a:path w="8585" h="9321">
                <a:moveTo>
                  <a:pt x="5943" y="0"/>
                </a:moveTo>
                <a:lnTo>
                  <a:pt x="3886" y="317"/>
                </a:lnTo>
                <a:lnTo>
                  <a:pt x="1587" y="634"/>
                </a:lnTo>
                <a:lnTo>
                  <a:pt x="0" y="2857"/>
                </a:lnTo>
                <a:lnTo>
                  <a:pt x="584" y="5232"/>
                </a:lnTo>
                <a:lnTo>
                  <a:pt x="698" y="7594"/>
                </a:lnTo>
                <a:lnTo>
                  <a:pt x="2578" y="9321"/>
                </a:lnTo>
                <a:lnTo>
                  <a:pt x="7124" y="8686"/>
                </a:lnTo>
                <a:lnTo>
                  <a:pt x="8585" y="6489"/>
                </a:lnTo>
                <a:lnTo>
                  <a:pt x="8305" y="4089"/>
                </a:lnTo>
                <a:lnTo>
                  <a:pt x="8140" y="1727"/>
                </a:lnTo>
                <a:lnTo>
                  <a:pt x="59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3" name="object 3513"/>
          <p:cNvSpPr/>
          <p:nvPr/>
        </p:nvSpPr>
        <p:spPr>
          <a:xfrm>
            <a:off x="4411205" y="3789375"/>
            <a:ext cx="9321" cy="10261"/>
          </a:xfrm>
          <a:custGeom>
            <a:avLst/>
            <a:gdLst/>
            <a:ahLst/>
            <a:cxnLst/>
            <a:rect l="l" t="t" r="r" b="b"/>
            <a:pathLst>
              <a:path w="9321" h="10261">
                <a:moveTo>
                  <a:pt x="6565" y="0"/>
                </a:moveTo>
                <a:lnTo>
                  <a:pt x="4089" y="482"/>
                </a:lnTo>
                <a:lnTo>
                  <a:pt x="1612" y="812"/>
                </a:lnTo>
                <a:lnTo>
                  <a:pt x="0" y="2997"/>
                </a:lnTo>
                <a:lnTo>
                  <a:pt x="304" y="5676"/>
                </a:lnTo>
                <a:lnTo>
                  <a:pt x="596" y="8547"/>
                </a:lnTo>
                <a:lnTo>
                  <a:pt x="2794" y="10261"/>
                </a:lnTo>
                <a:lnTo>
                  <a:pt x="5257" y="10134"/>
                </a:lnTo>
                <a:lnTo>
                  <a:pt x="7734" y="9626"/>
                </a:lnTo>
                <a:lnTo>
                  <a:pt x="9321" y="7264"/>
                </a:lnTo>
                <a:lnTo>
                  <a:pt x="8724" y="1904"/>
                </a:lnTo>
                <a:lnTo>
                  <a:pt x="65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4" name="object 3514"/>
          <p:cNvSpPr/>
          <p:nvPr/>
        </p:nvSpPr>
        <p:spPr>
          <a:xfrm>
            <a:off x="4286008" y="3699612"/>
            <a:ext cx="11849" cy="12458"/>
          </a:xfrm>
          <a:prstGeom prst="rect">
            <a:avLst/>
          </a:prstGeom>
          <a:blipFill>
            <a:blip r:embed="rId3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5" name="object 3515"/>
          <p:cNvSpPr/>
          <p:nvPr/>
        </p:nvSpPr>
        <p:spPr>
          <a:xfrm>
            <a:off x="4303801" y="3796957"/>
            <a:ext cx="5130" cy="5549"/>
          </a:xfrm>
          <a:custGeom>
            <a:avLst/>
            <a:gdLst/>
            <a:ahLst/>
            <a:cxnLst/>
            <a:rect l="l" t="t" r="r" b="b"/>
            <a:pathLst>
              <a:path w="5130" h="5549">
                <a:moveTo>
                  <a:pt x="3530" y="0"/>
                </a:moveTo>
                <a:lnTo>
                  <a:pt x="2362" y="190"/>
                </a:lnTo>
                <a:lnTo>
                  <a:pt x="1054" y="508"/>
                </a:lnTo>
                <a:lnTo>
                  <a:pt x="0" y="1587"/>
                </a:lnTo>
                <a:lnTo>
                  <a:pt x="304" y="4597"/>
                </a:lnTo>
                <a:lnTo>
                  <a:pt x="1650" y="5549"/>
                </a:lnTo>
                <a:lnTo>
                  <a:pt x="2946" y="5372"/>
                </a:lnTo>
                <a:lnTo>
                  <a:pt x="4254" y="5219"/>
                </a:lnTo>
                <a:lnTo>
                  <a:pt x="5130" y="3962"/>
                </a:lnTo>
                <a:lnTo>
                  <a:pt x="4952" y="2552"/>
                </a:lnTo>
                <a:lnTo>
                  <a:pt x="4838" y="1079"/>
                </a:lnTo>
                <a:lnTo>
                  <a:pt x="35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6" name="object 3516"/>
          <p:cNvSpPr/>
          <p:nvPr/>
        </p:nvSpPr>
        <p:spPr>
          <a:xfrm>
            <a:off x="4302087" y="3790010"/>
            <a:ext cx="11214" cy="12001"/>
          </a:xfrm>
          <a:prstGeom prst="rect">
            <a:avLst/>
          </a:prstGeom>
          <a:blipFill>
            <a:blip r:embed="rId3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7" name="object 3517"/>
          <p:cNvSpPr/>
          <p:nvPr/>
        </p:nvSpPr>
        <p:spPr>
          <a:xfrm>
            <a:off x="4444631" y="3704526"/>
            <a:ext cx="5930" cy="6134"/>
          </a:xfrm>
          <a:custGeom>
            <a:avLst/>
            <a:gdLst/>
            <a:ahLst/>
            <a:cxnLst/>
            <a:rect l="l" t="t" r="r" b="b"/>
            <a:pathLst>
              <a:path w="5930" h="6134">
                <a:moveTo>
                  <a:pt x="4051" y="0"/>
                </a:moveTo>
                <a:lnTo>
                  <a:pt x="2590" y="0"/>
                </a:lnTo>
                <a:lnTo>
                  <a:pt x="1168" y="317"/>
                </a:lnTo>
                <a:lnTo>
                  <a:pt x="0" y="1727"/>
                </a:lnTo>
                <a:lnTo>
                  <a:pt x="101" y="3454"/>
                </a:lnTo>
                <a:lnTo>
                  <a:pt x="419" y="5054"/>
                </a:lnTo>
                <a:lnTo>
                  <a:pt x="1879" y="6134"/>
                </a:lnTo>
                <a:lnTo>
                  <a:pt x="3352" y="6134"/>
                </a:lnTo>
                <a:lnTo>
                  <a:pt x="4775" y="5816"/>
                </a:lnTo>
                <a:lnTo>
                  <a:pt x="5930" y="4229"/>
                </a:lnTo>
                <a:lnTo>
                  <a:pt x="5537" y="2679"/>
                </a:lnTo>
                <a:lnTo>
                  <a:pt x="5537" y="901"/>
                </a:lnTo>
                <a:lnTo>
                  <a:pt x="40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8" name="object 3518"/>
          <p:cNvSpPr/>
          <p:nvPr/>
        </p:nvSpPr>
        <p:spPr>
          <a:xfrm>
            <a:off x="4605654" y="3716845"/>
            <a:ext cx="4546" cy="4597"/>
          </a:xfrm>
          <a:custGeom>
            <a:avLst/>
            <a:gdLst/>
            <a:ahLst/>
            <a:cxnLst/>
            <a:rect l="l" t="t" r="r" b="b"/>
            <a:pathLst>
              <a:path w="4546" h="4597">
                <a:moveTo>
                  <a:pt x="3251" y="0"/>
                </a:moveTo>
                <a:lnTo>
                  <a:pt x="2057" y="0"/>
                </a:lnTo>
                <a:lnTo>
                  <a:pt x="901" y="317"/>
                </a:lnTo>
                <a:lnTo>
                  <a:pt x="0" y="1409"/>
                </a:lnTo>
                <a:lnTo>
                  <a:pt x="304" y="2501"/>
                </a:lnTo>
                <a:lnTo>
                  <a:pt x="304" y="3949"/>
                </a:lnTo>
                <a:lnTo>
                  <a:pt x="1358" y="4597"/>
                </a:lnTo>
                <a:lnTo>
                  <a:pt x="2489" y="4597"/>
                </a:lnTo>
                <a:lnTo>
                  <a:pt x="3670" y="4406"/>
                </a:lnTo>
                <a:lnTo>
                  <a:pt x="4546" y="3136"/>
                </a:lnTo>
                <a:lnTo>
                  <a:pt x="4241" y="2044"/>
                </a:lnTo>
                <a:lnTo>
                  <a:pt x="4127" y="774"/>
                </a:lnTo>
                <a:lnTo>
                  <a:pt x="32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9" name="object 3519"/>
          <p:cNvSpPr/>
          <p:nvPr/>
        </p:nvSpPr>
        <p:spPr>
          <a:xfrm>
            <a:off x="4632109" y="3755085"/>
            <a:ext cx="6553" cy="6959"/>
          </a:xfrm>
          <a:custGeom>
            <a:avLst/>
            <a:gdLst/>
            <a:ahLst/>
            <a:cxnLst/>
            <a:rect l="l" t="t" r="r" b="b"/>
            <a:pathLst>
              <a:path w="6553" h="6959">
                <a:moveTo>
                  <a:pt x="4356" y="0"/>
                </a:moveTo>
                <a:lnTo>
                  <a:pt x="2781" y="139"/>
                </a:lnTo>
                <a:lnTo>
                  <a:pt x="1295" y="317"/>
                </a:lnTo>
                <a:lnTo>
                  <a:pt x="0" y="2044"/>
                </a:lnTo>
                <a:lnTo>
                  <a:pt x="126" y="3771"/>
                </a:lnTo>
                <a:lnTo>
                  <a:pt x="419" y="5676"/>
                </a:lnTo>
                <a:lnTo>
                  <a:pt x="1892" y="6959"/>
                </a:lnTo>
                <a:lnTo>
                  <a:pt x="3479" y="6769"/>
                </a:lnTo>
                <a:lnTo>
                  <a:pt x="5372" y="6324"/>
                </a:lnTo>
                <a:lnTo>
                  <a:pt x="6553" y="4914"/>
                </a:lnTo>
                <a:lnTo>
                  <a:pt x="5956" y="1092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0" name="object 3520"/>
          <p:cNvSpPr/>
          <p:nvPr/>
        </p:nvSpPr>
        <p:spPr>
          <a:xfrm>
            <a:off x="4610366" y="3660102"/>
            <a:ext cx="14579" cy="15963"/>
          </a:xfrm>
          <a:prstGeom prst="rect">
            <a:avLst/>
          </a:prstGeom>
          <a:blipFill>
            <a:blip r:embed="rId3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1" name="object 3521"/>
          <p:cNvSpPr/>
          <p:nvPr/>
        </p:nvSpPr>
        <p:spPr>
          <a:xfrm>
            <a:off x="4571123" y="3616642"/>
            <a:ext cx="12979" cy="14224"/>
          </a:xfrm>
          <a:prstGeom prst="rect">
            <a:avLst/>
          </a:prstGeom>
          <a:blipFill>
            <a:blip r:embed="rId3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2" name="object 3522"/>
          <p:cNvSpPr/>
          <p:nvPr/>
        </p:nvSpPr>
        <p:spPr>
          <a:xfrm>
            <a:off x="4531575" y="3526206"/>
            <a:ext cx="15049" cy="16319"/>
          </a:xfrm>
          <a:prstGeom prst="rect">
            <a:avLst/>
          </a:prstGeom>
          <a:blipFill>
            <a:blip r:embed="rId3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3" name="object 3523"/>
          <p:cNvSpPr/>
          <p:nvPr/>
        </p:nvSpPr>
        <p:spPr>
          <a:xfrm>
            <a:off x="4484280" y="3543935"/>
            <a:ext cx="15786" cy="17043"/>
          </a:xfrm>
          <a:prstGeom prst="rect">
            <a:avLst/>
          </a:prstGeom>
          <a:blipFill>
            <a:blip r:embed="rId3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4" name="object 3524"/>
          <p:cNvSpPr/>
          <p:nvPr/>
        </p:nvSpPr>
        <p:spPr>
          <a:xfrm>
            <a:off x="4543387" y="3539795"/>
            <a:ext cx="7594" cy="8229"/>
          </a:xfrm>
          <a:custGeom>
            <a:avLst/>
            <a:gdLst/>
            <a:ahLst/>
            <a:cxnLst/>
            <a:rect l="l" t="t" r="r" b="b"/>
            <a:pathLst>
              <a:path w="7594" h="8229">
                <a:moveTo>
                  <a:pt x="5232" y="0"/>
                </a:moveTo>
                <a:lnTo>
                  <a:pt x="3352" y="317"/>
                </a:lnTo>
                <a:lnTo>
                  <a:pt x="1295" y="635"/>
                </a:lnTo>
                <a:lnTo>
                  <a:pt x="0" y="2552"/>
                </a:lnTo>
                <a:lnTo>
                  <a:pt x="584" y="6819"/>
                </a:lnTo>
                <a:lnTo>
                  <a:pt x="2349" y="8229"/>
                </a:lnTo>
                <a:lnTo>
                  <a:pt x="4241" y="8102"/>
                </a:lnTo>
                <a:lnTo>
                  <a:pt x="6121" y="7772"/>
                </a:lnTo>
                <a:lnTo>
                  <a:pt x="7594" y="5867"/>
                </a:lnTo>
                <a:lnTo>
                  <a:pt x="7289" y="3822"/>
                </a:lnTo>
                <a:lnTo>
                  <a:pt x="7289" y="1765"/>
                </a:lnTo>
                <a:lnTo>
                  <a:pt x="52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5" name="object 3525"/>
          <p:cNvSpPr/>
          <p:nvPr/>
        </p:nvSpPr>
        <p:spPr>
          <a:xfrm>
            <a:off x="4563071" y="3534613"/>
            <a:ext cx="9194" cy="9956"/>
          </a:xfrm>
          <a:custGeom>
            <a:avLst/>
            <a:gdLst/>
            <a:ahLst/>
            <a:cxnLst/>
            <a:rect l="l" t="t" r="r" b="b"/>
            <a:pathLst>
              <a:path w="9194" h="9956">
                <a:moveTo>
                  <a:pt x="6426" y="0"/>
                </a:moveTo>
                <a:lnTo>
                  <a:pt x="1765" y="635"/>
                </a:lnTo>
                <a:lnTo>
                  <a:pt x="0" y="2997"/>
                </a:lnTo>
                <a:lnTo>
                  <a:pt x="584" y="8051"/>
                </a:lnTo>
                <a:lnTo>
                  <a:pt x="2768" y="9956"/>
                </a:lnTo>
                <a:lnTo>
                  <a:pt x="5105" y="9461"/>
                </a:lnTo>
                <a:lnTo>
                  <a:pt x="7467" y="9131"/>
                </a:lnTo>
                <a:lnTo>
                  <a:pt x="9194" y="6946"/>
                </a:lnTo>
                <a:lnTo>
                  <a:pt x="8762" y="4406"/>
                </a:lnTo>
                <a:lnTo>
                  <a:pt x="8305" y="1536"/>
                </a:lnTo>
                <a:lnTo>
                  <a:pt x="64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6" name="object 3526"/>
          <p:cNvSpPr/>
          <p:nvPr/>
        </p:nvSpPr>
        <p:spPr>
          <a:xfrm>
            <a:off x="4556239" y="3635464"/>
            <a:ext cx="8000" cy="8686"/>
          </a:xfrm>
          <a:custGeom>
            <a:avLst/>
            <a:gdLst/>
            <a:ahLst/>
            <a:cxnLst/>
            <a:rect l="l" t="t" r="r" b="b"/>
            <a:pathLst>
              <a:path w="8000" h="8686">
                <a:moveTo>
                  <a:pt x="5511" y="0"/>
                </a:moveTo>
                <a:lnTo>
                  <a:pt x="3340" y="279"/>
                </a:lnTo>
                <a:lnTo>
                  <a:pt x="1282" y="762"/>
                </a:lnTo>
                <a:lnTo>
                  <a:pt x="0" y="2489"/>
                </a:lnTo>
                <a:lnTo>
                  <a:pt x="114" y="4864"/>
                </a:lnTo>
                <a:lnTo>
                  <a:pt x="419" y="6908"/>
                </a:lnTo>
                <a:lnTo>
                  <a:pt x="2324" y="8686"/>
                </a:lnTo>
                <a:lnTo>
                  <a:pt x="4508" y="8369"/>
                </a:lnTo>
                <a:lnTo>
                  <a:pt x="6426" y="8178"/>
                </a:lnTo>
                <a:lnTo>
                  <a:pt x="8000" y="6134"/>
                </a:lnTo>
                <a:lnTo>
                  <a:pt x="7416" y="1536"/>
                </a:lnTo>
                <a:lnTo>
                  <a:pt x="55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7" name="object 3527"/>
          <p:cNvSpPr/>
          <p:nvPr/>
        </p:nvSpPr>
        <p:spPr>
          <a:xfrm>
            <a:off x="4572266" y="3664191"/>
            <a:ext cx="10960" cy="12014"/>
          </a:xfrm>
          <a:prstGeom prst="rect">
            <a:avLst/>
          </a:prstGeom>
          <a:blipFill>
            <a:blip r:embed="rId3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8" name="object 3528"/>
          <p:cNvSpPr/>
          <p:nvPr/>
        </p:nvSpPr>
        <p:spPr>
          <a:xfrm>
            <a:off x="4607712" y="3634003"/>
            <a:ext cx="5727" cy="6184"/>
          </a:xfrm>
          <a:custGeom>
            <a:avLst/>
            <a:gdLst/>
            <a:ahLst/>
            <a:cxnLst/>
            <a:rect l="l" t="t" r="r" b="b"/>
            <a:pathLst>
              <a:path w="5727" h="6184">
                <a:moveTo>
                  <a:pt x="3949" y="0"/>
                </a:moveTo>
                <a:lnTo>
                  <a:pt x="2489" y="317"/>
                </a:lnTo>
                <a:lnTo>
                  <a:pt x="901" y="495"/>
                </a:lnTo>
                <a:lnTo>
                  <a:pt x="0" y="1904"/>
                </a:lnTo>
                <a:lnTo>
                  <a:pt x="177" y="3505"/>
                </a:lnTo>
                <a:lnTo>
                  <a:pt x="431" y="5054"/>
                </a:lnTo>
                <a:lnTo>
                  <a:pt x="1777" y="6184"/>
                </a:lnTo>
                <a:lnTo>
                  <a:pt x="3086" y="6007"/>
                </a:lnTo>
                <a:lnTo>
                  <a:pt x="4673" y="5867"/>
                </a:lnTo>
                <a:lnTo>
                  <a:pt x="5727" y="4457"/>
                </a:lnTo>
                <a:lnTo>
                  <a:pt x="5562" y="2857"/>
                </a:lnTo>
                <a:lnTo>
                  <a:pt x="5257" y="1269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9" name="object 3529"/>
          <p:cNvSpPr/>
          <p:nvPr/>
        </p:nvSpPr>
        <p:spPr>
          <a:xfrm>
            <a:off x="4666056" y="3666236"/>
            <a:ext cx="4838" cy="5092"/>
          </a:xfrm>
          <a:custGeom>
            <a:avLst/>
            <a:gdLst/>
            <a:ahLst/>
            <a:cxnLst/>
            <a:rect l="l" t="t" r="r" b="b"/>
            <a:pathLst>
              <a:path w="4838" h="5092">
                <a:moveTo>
                  <a:pt x="3238" y="0"/>
                </a:moveTo>
                <a:lnTo>
                  <a:pt x="2057" y="317"/>
                </a:lnTo>
                <a:lnTo>
                  <a:pt x="888" y="317"/>
                </a:lnTo>
                <a:lnTo>
                  <a:pt x="0" y="1587"/>
                </a:lnTo>
                <a:lnTo>
                  <a:pt x="165" y="2870"/>
                </a:lnTo>
                <a:lnTo>
                  <a:pt x="304" y="4279"/>
                </a:lnTo>
                <a:lnTo>
                  <a:pt x="1460" y="4914"/>
                </a:lnTo>
                <a:lnTo>
                  <a:pt x="2819" y="5092"/>
                </a:lnTo>
                <a:lnTo>
                  <a:pt x="3835" y="4775"/>
                </a:lnTo>
                <a:lnTo>
                  <a:pt x="4838" y="3644"/>
                </a:lnTo>
                <a:lnTo>
                  <a:pt x="4699" y="2235"/>
                </a:lnTo>
                <a:lnTo>
                  <a:pt x="4406" y="825"/>
                </a:lnTo>
                <a:lnTo>
                  <a:pt x="323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0" name="object 3530"/>
          <p:cNvSpPr/>
          <p:nvPr/>
        </p:nvSpPr>
        <p:spPr>
          <a:xfrm>
            <a:off x="4131627" y="3853243"/>
            <a:ext cx="2654" cy="2997"/>
          </a:xfrm>
          <a:custGeom>
            <a:avLst/>
            <a:gdLst/>
            <a:ahLst/>
            <a:cxnLst/>
            <a:rect l="l" t="t" r="r" b="b"/>
            <a:pathLst>
              <a:path w="2654" h="2997">
                <a:moveTo>
                  <a:pt x="1066" y="0"/>
                </a:moveTo>
                <a:lnTo>
                  <a:pt x="317" y="152"/>
                </a:lnTo>
                <a:lnTo>
                  <a:pt x="111" y="647"/>
                </a:lnTo>
                <a:lnTo>
                  <a:pt x="0" y="2374"/>
                </a:lnTo>
                <a:lnTo>
                  <a:pt x="596" y="2997"/>
                </a:lnTo>
                <a:lnTo>
                  <a:pt x="1358" y="2832"/>
                </a:lnTo>
                <a:lnTo>
                  <a:pt x="2057" y="2832"/>
                </a:lnTo>
                <a:lnTo>
                  <a:pt x="2654" y="2184"/>
                </a:lnTo>
                <a:lnTo>
                  <a:pt x="2489" y="1409"/>
                </a:lnTo>
                <a:lnTo>
                  <a:pt x="2489" y="647"/>
                </a:lnTo>
                <a:lnTo>
                  <a:pt x="1790" y="152"/>
                </a:lnTo>
                <a:lnTo>
                  <a:pt x="106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1" name="object 3531"/>
          <p:cNvSpPr/>
          <p:nvPr/>
        </p:nvSpPr>
        <p:spPr>
          <a:xfrm>
            <a:off x="3848455" y="3856393"/>
            <a:ext cx="3530" cy="3822"/>
          </a:xfrm>
          <a:custGeom>
            <a:avLst/>
            <a:gdLst/>
            <a:ahLst/>
            <a:cxnLst/>
            <a:rect l="l" t="t" r="r" b="b"/>
            <a:pathLst>
              <a:path w="3530" h="3822">
                <a:moveTo>
                  <a:pt x="2362" y="0"/>
                </a:moveTo>
                <a:lnTo>
                  <a:pt x="1485" y="177"/>
                </a:lnTo>
                <a:lnTo>
                  <a:pt x="584" y="177"/>
                </a:lnTo>
                <a:lnTo>
                  <a:pt x="0" y="1079"/>
                </a:lnTo>
                <a:lnTo>
                  <a:pt x="112" y="2679"/>
                </a:lnTo>
                <a:lnTo>
                  <a:pt x="165" y="2984"/>
                </a:lnTo>
                <a:lnTo>
                  <a:pt x="1054" y="3822"/>
                </a:lnTo>
                <a:lnTo>
                  <a:pt x="2057" y="3632"/>
                </a:lnTo>
                <a:lnTo>
                  <a:pt x="2946" y="3492"/>
                </a:lnTo>
                <a:lnTo>
                  <a:pt x="3530" y="2679"/>
                </a:lnTo>
                <a:lnTo>
                  <a:pt x="3530" y="1905"/>
                </a:lnTo>
                <a:lnTo>
                  <a:pt x="3238" y="635"/>
                </a:lnTo>
                <a:lnTo>
                  <a:pt x="23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2" name="object 3532"/>
          <p:cNvSpPr/>
          <p:nvPr/>
        </p:nvSpPr>
        <p:spPr>
          <a:xfrm>
            <a:off x="3803256" y="3879939"/>
            <a:ext cx="13271" cy="14236"/>
          </a:xfrm>
          <a:prstGeom prst="rect">
            <a:avLst/>
          </a:prstGeom>
          <a:blipFill>
            <a:blip r:embed="rId3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3" name="object 3533"/>
          <p:cNvSpPr/>
          <p:nvPr/>
        </p:nvSpPr>
        <p:spPr>
          <a:xfrm>
            <a:off x="3865549" y="3707841"/>
            <a:ext cx="12382" cy="13411"/>
          </a:xfrm>
          <a:prstGeom prst="rect">
            <a:avLst/>
          </a:prstGeom>
          <a:blipFill>
            <a:blip r:embed="rId3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4" name="object 3534"/>
          <p:cNvSpPr/>
          <p:nvPr/>
        </p:nvSpPr>
        <p:spPr>
          <a:xfrm>
            <a:off x="3844099" y="3704666"/>
            <a:ext cx="12674" cy="13271"/>
          </a:xfrm>
          <a:prstGeom prst="rect">
            <a:avLst/>
          </a:prstGeom>
          <a:blipFill>
            <a:blip r:embed="rId3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5" name="object 3535"/>
          <p:cNvSpPr/>
          <p:nvPr/>
        </p:nvSpPr>
        <p:spPr>
          <a:xfrm>
            <a:off x="3893997" y="3657727"/>
            <a:ext cx="13982" cy="15151"/>
          </a:xfrm>
          <a:prstGeom prst="rect">
            <a:avLst/>
          </a:prstGeom>
          <a:blipFill>
            <a:blip r:embed="rId3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6" name="object 3536"/>
          <p:cNvSpPr/>
          <p:nvPr/>
        </p:nvSpPr>
        <p:spPr>
          <a:xfrm>
            <a:off x="3885234" y="3761270"/>
            <a:ext cx="5537" cy="5816"/>
          </a:xfrm>
          <a:custGeom>
            <a:avLst/>
            <a:gdLst/>
            <a:ahLst/>
            <a:cxnLst/>
            <a:rect l="l" t="t" r="r" b="b"/>
            <a:pathLst>
              <a:path w="5537" h="5816">
                <a:moveTo>
                  <a:pt x="3937" y="0"/>
                </a:moveTo>
                <a:lnTo>
                  <a:pt x="1181" y="266"/>
                </a:lnTo>
                <a:lnTo>
                  <a:pt x="0" y="1854"/>
                </a:lnTo>
                <a:lnTo>
                  <a:pt x="279" y="3263"/>
                </a:lnTo>
                <a:lnTo>
                  <a:pt x="457" y="4724"/>
                </a:lnTo>
                <a:lnTo>
                  <a:pt x="1752" y="5816"/>
                </a:lnTo>
                <a:lnTo>
                  <a:pt x="3225" y="5816"/>
                </a:lnTo>
                <a:lnTo>
                  <a:pt x="4368" y="5499"/>
                </a:lnTo>
                <a:lnTo>
                  <a:pt x="5537" y="4089"/>
                </a:lnTo>
                <a:lnTo>
                  <a:pt x="5245" y="901"/>
                </a:lnTo>
                <a:lnTo>
                  <a:pt x="39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7" name="object 3537"/>
          <p:cNvSpPr/>
          <p:nvPr/>
        </p:nvSpPr>
        <p:spPr>
          <a:xfrm>
            <a:off x="3901020" y="3765994"/>
            <a:ext cx="14541" cy="15773"/>
          </a:xfrm>
          <a:prstGeom prst="rect">
            <a:avLst/>
          </a:prstGeom>
          <a:blipFill>
            <a:blip r:embed="rId3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8" name="object 3538"/>
          <p:cNvSpPr/>
          <p:nvPr/>
        </p:nvSpPr>
        <p:spPr>
          <a:xfrm>
            <a:off x="4016667" y="3789375"/>
            <a:ext cx="12445" cy="13284"/>
          </a:xfrm>
          <a:prstGeom prst="rect">
            <a:avLst/>
          </a:prstGeom>
          <a:blipFill>
            <a:blip r:embed="rId3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9" name="object 3539"/>
          <p:cNvSpPr/>
          <p:nvPr/>
        </p:nvSpPr>
        <p:spPr>
          <a:xfrm>
            <a:off x="4243400" y="3677018"/>
            <a:ext cx="14909" cy="16090"/>
          </a:xfrm>
          <a:prstGeom prst="rect">
            <a:avLst/>
          </a:prstGeom>
          <a:blipFill>
            <a:blip r:embed="rId3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0" name="object 3540"/>
          <p:cNvSpPr/>
          <p:nvPr/>
        </p:nvSpPr>
        <p:spPr>
          <a:xfrm>
            <a:off x="4205922" y="3564941"/>
            <a:ext cx="14871" cy="16459"/>
          </a:xfrm>
          <a:prstGeom prst="rect">
            <a:avLst/>
          </a:prstGeom>
          <a:blipFill>
            <a:blip r:embed="rId3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1" name="object 3541"/>
          <p:cNvSpPr/>
          <p:nvPr/>
        </p:nvSpPr>
        <p:spPr>
          <a:xfrm>
            <a:off x="4504550" y="3687610"/>
            <a:ext cx="8191" cy="8813"/>
          </a:xfrm>
          <a:prstGeom prst="rect">
            <a:avLst/>
          </a:prstGeom>
          <a:blipFill>
            <a:blip r:embed="rId3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2" name="object 3542"/>
          <p:cNvSpPr/>
          <p:nvPr/>
        </p:nvSpPr>
        <p:spPr>
          <a:xfrm>
            <a:off x="4579848" y="3766312"/>
            <a:ext cx="12852" cy="13919"/>
          </a:xfrm>
          <a:prstGeom prst="rect">
            <a:avLst/>
          </a:prstGeom>
          <a:blipFill>
            <a:blip r:embed="rId3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3" name="object 3543"/>
          <p:cNvSpPr/>
          <p:nvPr/>
        </p:nvSpPr>
        <p:spPr>
          <a:xfrm>
            <a:off x="4550816" y="3824008"/>
            <a:ext cx="10934" cy="12014"/>
          </a:xfrm>
          <a:custGeom>
            <a:avLst/>
            <a:gdLst/>
            <a:ahLst/>
            <a:cxnLst/>
            <a:rect l="l" t="t" r="r" b="b"/>
            <a:pathLst>
              <a:path w="10934" h="12014">
                <a:moveTo>
                  <a:pt x="7581" y="0"/>
                </a:moveTo>
                <a:lnTo>
                  <a:pt x="4825" y="279"/>
                </a:lnTo>
                <a:lnTo>
                  <a:pt x="1917" y="787"/>
                </a:lnTo>
                <a:lnTo>
                  <a:pt x="0" y="3594"/>
                </a:lnTo>
                <a:lnTo>
                  <a:pt x="457" y="6642"/>
                </a:lnTo>
                <a:lnTo>
                  <a:pt x="762" y="9639"/>
                </a:lnTo>
                <a:lnTo>
                  <a:pt x="3365" y="12014"/>
                </a:lnTo>
                <a:lnTo>
                  <a:pt x="6286" y="11506"/>
                </a:lnTo>
                <a:lnTo>
                  <a:pt x="8889" y="11188"/>
                </a:lnTo>
                <a:lnTo>
                  <a:pt x="10934" y="8191"/>
                </a:lnTo>
                <a:lnTo>
                  <a:pt x="10833" y="5181"/>
                </a:lnTo>
                <a:lnTo>
                  <a:pt x="10350" y="2184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4" name="object 3544"/>
          <p:cNvSpPr/>
          <p:nvPr/>
        </p:nvSpPr>
        <p:spPr>
          <a:xfrm>
            <a:off x="4719497" y="3793820"/>
            <a:ext cx="12852" cy="13868"/>
          </a:xfrm>
          <a:prstGeom prst="rect">
            <a:avLst/>
          </a:prstGeom>
          <a:blipFill>
            <a:blip r:embed="rId3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5" name="object 3545"/>
          <p:cNvSpPr/>
          <p:nvPr/>
        </p:nvSpPr>
        <p:spPr>
          <a:xfrm>
            <a:off x="4711179" y="3595624"/>
            <a:ext cx="14452" cy="15786"/>
          </a:xfrm>
          <a:prstGeom prst="rect">
            <a:avLst/>
          </a:prstGeom>
          <a:blipFill>
            <a:blip r:embed="rId3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6" name="object 3546"/>
          <p:cNvSpPr/>
          <p:nvPr/>
        </p:nvSpPr>
        <p:spPr>
          <a:xfrm>
            <a:off x="4711598" y="3543744"/>
            <a:ext cx="3505" cy="3822"/>
          </a:xfrm>
          <a:custGeom>
            <a:avLst/>
            <a:gdLst/>
            <a:ahLst/>
            <a:cxnLst/>
            <a:rect l="l" t="t" r="r" b="b"/>
            <a:pathLst>
              <a:path w="3505" h="3822">
                <a:moveTo>
                  <a:pt x="2476" y="0"/>
                </a:moveTo>
                <a:lnTo>
                  <a:pt x="1460" y="0"/>
                </a:lnTo>
                <a:lnTo>
                  <a:pt x="596" y="190"/>
                </a:lnTo>
                <a:lnTo>
                  <a:pt x="0" y="1143"/>
                </a:lnTo>
                <a:lnTo>
                  <a:pt x="126" y="3187"/>
                </a:lnTo>
                <a:lnTo>
                  <a:pt x="1015" y="3822"/>
                </a:lnTo>
                <a:lnTo>
                  <a:pt x="2057" y="3822"/>
                </a:lnTo>
                <a:lnTo>
                  <a:pt x="2946" y="3644"/>
                </a:lnTo>
                <a:lnTo>
                  <a:pt x="3505" y="2552"/>
                </a:lnTo>
                <a:lnTo>
                  <a:pt x="3438" y="1143"/>
                </a:lnTo>
                <a:lnTo>
                  <a:pt x="3365" y="647"/>
                </a:lnTo>
                <a:lnTo>
                  <a:pt x="24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7" name="object 3547"/>
          <p:cNvSpPr/>
          <p:nvPr/>
        </p:nvSpPr>
        <p:spPr>
          <a:xfrm>
            <a:off x="4667110" y="3526383"/>
            <a:ext cx="12839" cy="14046"/>
          </a:xfrm>
          <a:prstGeom prst="rect">
            <a:avLst/>
          </a:prstGeom>
          <a:blipFill>
            <a:blip r:embed="rId3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8" name="object 3548"/>
          <p:cNvSpPr/>
          <p:nvPr/>
        </p:nvSpPr>
        <p:spPr>
          <a:xfrm>
            <a:off x="4388878" y="3653917"/>
            <a:ext cx="18973" cy="20421"/>
          </a:xfrm>
          <a:prstGeom prst="rect">
            <a:avLst/>
          </a:prstGeom>
          <a:blipFill>
            <a:blip r:embed="rId3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9" name="object 3549"/>
          <p:cNvSpPr/>
          <p:nvPr/>
        </p:nvSpPr>
        <p:spPr>
          <a:xfrm>
            <a:off x="4502848" y="3663747"/>
            <a:ext cx="16903" cy="18313"/>
          </a:xfrm>
          <a:prstGeom prst="rect">
            <a:avLst/>
          </a:prstGeom>
          <a:blipFill>
            <a:blip r:embed="rId3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0" name="object 3550"/>
          <p:cNvSpPr/>
          <p:nvPr/>
        </p:nvSpPr>
        <p:spPr>
          <a:xfrm>
            <a:off x="4489526" y="3708933"/>
            <a:ext cx="19265" cy="20866"/>
          </a:xfrm>
          <a:prstGeom prst="rect">
            <a:avLst/>
          </a:prstGeom>
          <a:blipFill>
            <a:blip r:embed="rId3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1" name="object 3551"/>
          <p:cNvSpPr/>
          <p:nvPr/>
        </p:nvSpPr>
        <p:spPr>
          <a:xfrm>
            <a:off x="4500359" y="3572218"/>
            <a:ext cx="9740" cy="10591"/>
          </a:xfrm>
          <a:custGeom>
            <a:avLst/>
            <a:gdLst/>
            <a:ahLst/>
            <a:cxnLst/>
            <a:rect l="l" t="t" r="r" b="b"/>
            <a:pathLst>
              <a:path w="9740" h="10591">
                <a:moveTo>
                  <a:pt x="6731" y="0"/>
                </a:moveTo>
                <a:lnTo>
                  <a:pt x="4191" y="304"/>
                </a:lnTo>
                <a:lnTo>
                  <a:pt x="1892" y="622"/>
                </a:lnTo>
                <a:lnTo>
                  <a:pt x="0" y="3175"/>
                </a:lnTo>
                <a:lnTo>
                  <a:pt x="292" y="5854"/>
                </a:lnTo>
                <a:lnTo>
                  <a:pt x="838" y="8547"/>
                </a:lnTo>
                <a:lnTo>
                  <a:pt x="3060" y="10591"/>
                </a:lnTo>
                <a:lnTo>
                  <a:pt x="5372" y="10134"/>
                </a:lnTo>
                <a:lnTo>
                  <a:pt x="7861" y="9817"/>
                </a:lnTo>
                <a:lnTo>
                  <a:pt x="9740" y="7264"/>
                </a:lnTo>
                <a:lnTo>
                  <a:pt x="9194" y="1904"/>
                </a:lnTo>
                <a:lnTo>
                  <a:pt x="673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2" name="object 3552"/>
          <p:cNvSpPr/>
          <p:nvPr/>
        </p:nvSpPr>
        <p:spPr>
          <a:xfrm>
            <a:off x="4373397" y="3601631"/>
            <a:ext cx="16357" cy="17691"/>
          </a:xfrm>
          <a:prstGeom prst="rect">
            <a:avLst/>
          </a:prstGeom>
          <a:blipFill>
            <a:blip r:embed="rId3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3" name="object 3553"/>
          <p:cNvSpPr/>
          <p:nvPr/>
        </p:nvSpPr>
        <p:spPr>
          <a:xfrm>
            <a:off x="4623625" y="3612045"/>
            <a:ext cx="14439" cy="15506"/>
          </a:xfrm>
          <a:prstGeom prst="rect">
            <a:avLst/>
          </a:prstGeom>
          <a:blipFill>
            <a:blip r:embed="rId3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4" name="object 3554"/>
          <p:cNvSpPr/>
          <p:nvPr/>
        </p:nvSpPr>
        <p:spPr>
          <a:xfrm>
            <a:off x="4586744" y="3623729"/>
            <a:ext cx="5956" cy="6642"/>
          </a:xfrm>
          <a:custGeom>
            <a:avLst/>
            <a:gdLst/>
            <a:ahLst/>
            <a:cxnLst/>
            <a:rect l="l" t="t" r="r" b="b"/>
            <a:pathLst>
              <a:path w="5956" h="6642">
                <a:moveTo>
                  <a:pt x="4063" y="0"/>
                </a:moveTo>
                <a:lnTo>
                  <a:pt x="2603" y="317"/>
                </a:lnTo>
                <a:lnTo>
                  <a:pt x="990" y="495"/>
                </a:lnTo>
                <a:lnTo>
                  <a:pt x="0" y="1917"/>
                </a:lnTo>
                <a:lnTo>
                  <a:pt x="126" y="3632"/>
                </a:lnTo>
                <a:lnTo>
                  <a:pt x="393" y="5359"/>
                </a:lnTo>
                <a:lnTo>
                  <a:pt x="1714" y="6642"/>
                </a:lnTo>
                <a:lnTo>
                  <a:pt x="3187" y="6311"/>
                </a:lnTo>
                <a:lnTo>
                  <a:pt x="4940" y="5994"/>
                </a:lnTo>
                <a:lnTo>
                  <a:pt x="5956" y="4597"/>
                </a:lnTo>
                <a:lnTo>
                  <a:pt x="5778" y="2870"/>
                </a:lnTo>
                <a:lnTo>
                  <a:pt x="5537" y="1270"/>
                </a:lnTo>
                <a:lnTo>
                  <a:pt x="40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5" name="object 3555"/>
          <p:cNvSpPr/>
          <p:nvPr/>
        </p:nvSpPr>
        <p:spPr>
          <a:xfrm>
            <a:off x="4627283" y="3658375"/>
            <a:ext cx="10363" cy="11188"/>
          </a:xfrm>
          <a:custGeom>
            <a:avLst/>
            <a:gdLst/>
            <a:ahLst/>
            <a:cxnLst/>
            <a:rect l="l" t="t" r="r" b="b"/>
            <a:pathLst>
              <a:path w="10363" h="11188">
                <a:moveTo>
                  <a:pt x="7302" y="0"/>
                </a:moveTo>
                <a:lnTo>
                  <a:pt x="4533" y="279"/>
                </a:lnTo>
                <a:lnTo>
                  <a:pt x="1879" y="774"/>
                </a:lnTo>
                <a:lnTo>
                  <a:pt x="0" y="3314"/>
                </a:lnTo>
                <a:lnTo>
                  <a:pt x="292" y="6324"/>
                </a:lnTo>
                <a:lnTo>
                  <a:pt x="711" y="9131"/>
                </a:lnTo>
                <a:lnTo>
                  <a:pt x="3187" y="11188"/>
                </a:lnTo>
                <a:lnTo>
                  <a:pt x="5829" y="10731"/>
                </a:lnTo>
                <a:lnTo>
                  <a:pt x="8445" y="10413"/>
                </a:lnTo>
                <a:lnTo>
                  <a:pt x="10363" y="7861"/>
                </a:lnTo>
                <a:lnTo>
                  <a:pt x="10198" y="4864"/>
                </a:lnTo>
                <a:lnTo>
                  <a:pt x="9905" y="204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6" name="object 3556"/>
          <p:cNvSpPr/>
          <p:nvPr/>
        </p:nvSpPr>
        <p:spPr>
          <a:xfrm>
            <a:off x="4644504" y="3756038"/>
            <a:ext cx="17183" cy="18465"/>
          </a:xfrm>
          <a:prstGeom prst="rect">
            <a:avLst/>
          </a:prstGeom>
          <a:blipFill>
            <a:blip r:embed="rId3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7" name="object 3557"/>
          <p:cNvSpPr/>
          <p:nvPr/>
        </p:nvSpPr>
        <p:spPr>
          <a:xfrm>
            <a:off x="4617224" y="3857028"/>
            <a:ext cx="15011" cy="16128"/>
          </a:xfrm>
          <a:prstGeom prst="rect">
            <a:avLst/>
          </a:prstGeom>
          <a:blipFill>
            <a:blip r:embed="rId3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8" name="object 3558"/>
          <p:cNvSpPr/>
          <p:nvPr/>
        </p:nvSpPr>
        <p:spPr>
          <a:xfrm>
            <a:off x="4611801" y="3737534"/>
            <a:ext cx="7480" cy="8039"/>
          </a:xfrm>
          <a:custGeom>
            <a:avLst/>
            <a:gdLst/>
            <a:ahLst/>
            <a:cxnLst/>
            <a:rect l="l" t="t" r="r" b="b"/>
            <a:pathLst>
              <a:path w="7480" h="8039">
                <a:moveTo>
                  <a:pt x="4991" y="0"/>
                </a:moveTo>
                <a:lnTo>
                  <a:pt x="1333" y="635"/>
                </a:lnTo>
                <a:lnTo>
                  <a:pt x="0" y="2362"/>
                </a:lnTo>
                <a:lnTo>
                  <a:pt x="292" y="6642"/>
                </a:lnTo>
                <a:lnTo>
                  <a:pt x="2057" y="8039"/>
                </a:lnTo>
                <a:lnTo>
                  <a:pt x="4102" y="7734"/>
                </a:lnTo>
                <a:lnTo>
                  <a:pt x="5994" y="7416"/>
                </a:lnTo>
                <a:lnTo>
                  <a:pt x="7480" y="5676"/>
                </a:lnTo>
                <a:lnTo>
                  <a:pt x="6997" y="3505"/>
                </a:lnTo>
                <a:lnTo>
                  <a:pt x="6883" y="1587"/>
                </a:lnTo>
                <a:lnTo>
                  <a:pt x="49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9" name="object 3559"/>
          <p:cNvSpPr/>
          <p:nvPr/>
        </p:nvSpPr>
        <p:spPr>
          <a:xfrm>
            <a:off x="4554029" y="3683787"/>
            <a:ext cx="16802" cy="18186"/>
          </a:xfrm>
          <a:prstGeom prst="rect">
            <a:avLst/>
          </a:prstGeom>
          <a:blipFill>
            <a:blip r:embed="rId3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0" name="object 3560"/>
          <p:cNvSpPr/>
          <p:nvPr/>
        </p:nvSpPr>
        <p:spPr>
          <a:xfrm>
            <a:off x="4596765" y="3615817"/>
            <a:ext cx="16510" cy="17729"/>
          </a:xfrm>
          <a:prstGeom prst="rect">
            <a:avLst/>
          </a:prstGeom>
          <a:blipFill>
            <a:blip r:embed="rId3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1" name="object 3561"/>
          <p:cNvSpPr/>
          <p:nvPr/>
        </p:nvSpPr>
        <p:spPr>
          <a:xfrm>
            <a:off x="4676431" y="3589452"/>
            <a:ext cx="11379" cy="12319"/>
          </a:xfrm>
          <a:prstGeom prst="rect">
            <a:avLst/>
          </a:prstGeom>
          <a:blipFill>
            <a:blip r:embed="rId3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2" name="object 3562"/>
          <p:cNvSpPr/>
          <p:nvPr/>
        </p:nvSpPr>
        <p:spPr>
          <a:xfrm>
            <a:off x="4710010" y="3643185"/>
            <a:ext cx="8889" cy="9639"/>
          </a:xfrm>
          <a:custGeom>
            <a:avLst/>
            <a:gdLst/>
            <a:ahLst/>
            <a:cxnLst/>
            <a:rect l="l" t="t" r="r" b="b"/>
            <a:pathLst>
              <a:path w="8889" h="9639">
                <a:moveTo>
                  <a:pt x="6235" y="0"/>
                </a:moveTo>
                <a:lnTo>
                  <a:pt x="1587" y="647"/>
                </a:lnTo>
                <a:lnTo>
                  <a:pt x="0" y="2819"/>
                </a:lnTo>
                <a:lnTo>
                  <a:pt x="126" y="5372"/>
                </a:lnTo>
                <a:lnTo>
                  <a:pt x="571" y="8051"/>
                </a:lnTo>
                <a:lnTo>
                  <a:pt x="2603" y="9639"/>
                </a:lnTo>
                <a:lnTo>
                  <a:pt x="5092" y="9461"/>
                </a:lnTo>
                <a:lnTo>
                  <a:pt x="7429" y="9144"/>
                </a:lnTo>
                <a:lnTo>
                  <a:pt x="8889" y="6781"/>
                </a:lnTo>
                <a:lnTo>
                  <a:pt x="8724" y="4279"/>
                </a:lnTo>
                <a:lnTo>
                  <a:pt x="8432" y="1727"/>
                </a:lnTo>
                <a:lnTo>
                  <a:pt x="623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3" name="object 3563"/>
          <p:cNvSpPr/>
          <p:nvPr/>
        </p:nvSpPr>
        <p:spPr>
          <a:xfrm>
            <a:off x="4704169" y="3689159"/>
            <a:ext cx="18821" cy="20421"/>
          </a:xfrm>
          <a:prstGeom prst="rect">
            <a:avLst/>
          </a:prstGeom>
          <a:blipFill>
            <a:blip r:embed="rId3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4" name="object 3564"/>
          <p:cNvSpPr/>
          <p:nvPr/>
        </p:nvSpPr>
        <p:spPr>
          <a:xfrm>
            <a:off x="4742827" y="3701339"/>
            <a:ext cx="17678" cy="19456"/>
          </a:xfrm>
          <a:prstGeom prst="rect">
            <a:avLst/>
          </a:prstGeom>
          <a:blipFill>
            <a:blip r:embed="rId3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5" name="object 3565"/>
          <p:cNvSpPr/>
          <p:nvPr/>
        </p:nvSpPr>
        <p:spPr>
          <a:xfrm>
            <a:off x="4805006" y="3775773"/>
            <a:ext cx="7112" cy="7899"/>
          </a:xfrm>
          <a:custGeom>
            <a:avLst/>
            <a:gdLst/>
            <a:ahLst/>
            <a:cxnLst/>
            <a:rect l="l" t="t" r="r" b="b"/>
            <a:pathLst>
              <a:path w="7112" h="7899">
                <a:moveTo>
                  <a:pt x="5232" y="0"/>
                </a:moveTo>
                <a:lnTo>
                  <a:pt x="3175" y="317"/>
                </a:lnTo>
                <a:lnTo>
                  <a:pt x="1282" y="635"/>
                </a:lnTo>
                <a:lnTo>
                  <a:pt x="0" y="2552"/>
                </a:lnTo>
                <a:lnTo>
                  <a:pt x="266" y="4457"/>
                </a:lnTo>
                <a:lnTo>
                  <a:pt x="406" y="6502"/>
                </a:lnTo>
                <a:lnTo>
                  <a:pt x="2171" y="7899"/>
                </a:lnTo>
                <a:lnTo>
                  <a:pt x="3937" y="7594"/>
                </a:lnTo>
                <a:lnTo>
                  <a:pt x="5829" y="7454"/>
                </a:lnTo>
                <a:lnTo>
                  <a:pt x="7112" y="5537"/>
                </a:lnTo>
                <a:lnTo>
                  <a:pt x="6985" y="3314"/>
                </a:lnTo>
                <a:lnTo>
                  <a:pt x="6832" y="1587"/>
                </a:lnTo>
                <a:lnTo>
                  <a:pt x="52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6" name="object 3566"/>
          <p:cNvSpPr/>
          <p:nvPr/>
        </p:nvSpPr>
        <p:spPr>
          <a:xfrm>
            <a:off x="4756556" y="3656140"/>
            <a:ext cx="10071" cy="10921"/>
          </a:xfrm>
          <a:prstGeom prst="rect">
            <a:avLst/>
          </a:prstGeom>
          <a:blipFill>
            <a:blip r:embed="rId3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7" name="object 3567"/>
          <p:cNvSpPr/>
          <p:nvPr/>
        </p:nvSpPr>
        <p:spPr>
          <a:xfrm>
            <a:off x="4725034" y="3625774"/>
            <a:ext cx="5956" cy="6502"/>
          </a:xfrm>
          <a:custGeom>
            <a:avLst/>
            <a:gdLst/>
            <a:ahLst/>
            <a:cxnLst/>
            <a:rect l="l" t="t" r="r" b="b"/>
            <a:pathLst>
              <a:path w="5956" h="6502">
                <a:moveTo>
                  <a:pt x="4063" y="0"/>
                </a:moveTo>
                <a:lnTo>
                  <a:pt x="2781" y="495"/>
                </a:lnTo>
                <a:lnTo>
                  <a:pt x="1168" y="495"/>
                </a:lnTo>
                <a:lnTo>
                  <a:pt x="0" y="2095"/>
                </a:lnTo>
                <a:lnTo>
                  <a:pt x="292" y="3822"/>
                </a:lnTo>
                <a:lnTo>
                  <a:pt x="419" y="5549"/>
                </a:lnTo>
                <a:lnTo>
                  <a:pt x="1752" y="6502"/>
                </a:lnTo>
                <a:lnTo>
                  <a:pt x="3365" y="6502"/>
                </a:lnTo>
                <a:lnTo>
                  <a:pt x="4940" y="6184"/>
                </a:lnTo>
                <a:lnTo>
                  <a:pt x="5956" y="4775"/>
                </a:lnTo>
                <a:lnTo>
                  <a:pt x="5676" y="3048"/>
                </a:lnTo>
                <a:lnTo>
                  <a:pt x="5524" y="1460"/>
                </a:lnTo>
                <a:lnTo>
                  <a:pt x="40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8" name="object 3568"/>
          <p:cNvSpPr/>
          <p:nvPr/>
        </p:nvSpPr>
        <p:spPr>
          <a:xfrm>
            <a:off x="4738458" y="3577260"/>
            <a:ext cx="17932" cy="19596"/>
          </a:xfrm>
          <a:prstGeom prst="rect">
            <a:avLst/>
          </a:prstGeom>
          <a:blipFill>
            <a:blip r:embed="rId3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9" name="object 3569"/>
          <p:cNvSpPr/>
          <p:nvPr/>
        </p:nvSpPr>
        <p:spPr>
          <a:xfrm>
            <a:off x="4825098" y="3598126"/>
            <a:ext cx="13423" cy="14363"/>
          </a:xfrm>
          <a:prstGeom prst="rect">
            <a:avLst/>
          </a:prstGeom>
          <a:blipFill>
            <a:blip r:embed="rId3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0" name="object 3570"/>
          <p:cNvSpPr/>
          <p:nvPr/>
        </p:nvSpPr>
        <p:spPr>
          <a:xfrm>
            <a:off x="4856327" y="3614725"/>
            <a:ext cx="10541" cy="11239"/>
          </a:xfrm>
          <a:custGeom>
            <a:avLst/>
            <a:gdLst/>
            <a:ahLst/>
            <a:cxnLst/>
            <a:rect l="l" t="t" r="r" b="b"/>
            <a:pathLst>
              <a:path w="10541" h="11239">
                <a:moveTo>
                  <a:pt x="7175" y="0"/>
                </a:moveTo>
                <a:lnTo>
                  <a:pt x="4533" y="508"/>
                </a:lnTo>
                <a:lnTo>
                  <a:pt x="1917" y="635"/>
                </a:lnTo>
                <a:lnTo>
                  <a:pt x="0" y="3314"/>
                </a:lnTo>
                <a:lnTo>
                  <a:pt x="457" y="6311"/>
                </a:lnTo>
                <a:lnTo>
                  <a:pt x="457" y="9321"/>
                </a:lnTo>
                <a:lnTo>
                  <a:pt x="3238" y="11239"/>
                </a:lnTo>
                <a:lnTo>
                  <a:pt x="8483" y="10591"/>
                </a:lnTo>
                <a:lnTo>
                  <a:pt x="10541" y="7912"/>
                </a:lnTo>
                <a:lnTo>
                  <a:pt x="10236" y="5041"/>
                </a:lnTo>
                <a:lnTo>
                  <a:pt x="9944" y="1917"/>
                </a:lnTo>
                <a:lnTo>
                  <a:pt x="7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1" name="object 3571"/>
          <p:cNvSpPr/>
          <p:nvPr/>
        </p:nvSpPr>
        <p:spPr>
          <a:xfrm>
            <a:off x="4890299" y="3704666"/>
            <a:ext cx="16929" cy="18491"/>
          </a:xfrm>
          <a:prstGeom prst="rect">
            <a:avLst/>
          </a:prstGeom>
          <a:blipFill>
            <a:blip r:embed="rId3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2" name="object 3572"/>
          <p:cNvSpPr/>
          <p:nvPr/>
        </p:nvSpPr>
        <p:spPr>
          <a:xfrm>
            <a:off x="4970424" y="3667823"/>
            <a:ext cx="11683" cy="12649"/>
          </a:xfrm>
          <a:prstGeom prst="rect">
            <a:avLst/>
          </a:prstGeom>
          <a:blipFill>
            <a:blip r:embed="rId3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3" name="object 3573"/>
          <p:cNvSpPr/>
          <p:nvPr/>
        </p:nvSpPr>
        <p:spPr>
          <a:xfrm>
            <a:off x="4958486" y="3656927"/>
            <a:ext cx="3771" cy="3949"/>
          </a:xfrm>
          <a:custGeom>
            <a:avLst/>
            <a:gdLst/>
            <a:ahLst/>
            <a:cxnLst/>
            <a:rect l="l" t="t" r="r" b="b"/>
            <a:pathLst>
              <a:path w="3771" h="3949">
                <a:moveTo>
                  <a:pt x="2755" y="0"/>
                </a:moveTo>
                <a:lnTo>
                  <a:pt x="1587" y="0"/>
                </a:lnTo>
                <a:lnTo>
                  <a:pt x="698" y="177"/>
                </a:lnTo>
                <a:lnTo>
                  <a:pt x="0" y="1270"/>
                </a:lnTo>
                <a:lnTo>
                  <a:pt x="114" y="3314"/>
                </a:lnTo>
                <a:lnTo>
                  <a:pt x="1130" y="3949"/>
                </a:lnTo>
                <a:lnTo>
                  <a:pt x="3187" y="3949"/>
                </a:lnTo>
                <a:lnTo>
                  <a:pt x="3771" y="2857"/>
                </a:lnTo>
                <a:lnTo>
                  <a:pt x="3644" y="800"/>
                </a:lnTo>
                <a:lnTo>
                  <a:pt x="275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4" name="object 3574"/>
          <p:cNvSpPr/>
          <p:nvPr/>
        </p:nvSpPr>
        <p:spPr>
          <a:xfrm>
            <a:off x="5036083" y="3564483"/>
            <a:ext cx="5422" cy="5816"/>
          </a:xfrm>
          <a:custGeom>
            <a:avLst/>
            <a:gdLst/>
            <a:ahLst/>
            <a:cxnLst/>
            <a:rect l="l" t="t" r="r" b="b"/>
            <a:pathLst>
              <a:path w="5422" h="5816">
                <a:moveTo>
                  <a:pt x="3771" y="0"/>
                </a:moveTo>
                <a:lnTo>
                  <a:pt x="3151" y="139"/>
                </a:lnTo>
                <a:lnTo>
                  <a:pt x="2362" y="317"/>
                </a:lnTo>
                <a:lnTo>
                  <a:pt x="776" y="317"/>
                </a:lnTo>
                <a:lnTo>
                  <a:pt x="0" y="1549"/>
                </a:lnTo>
                <a:lnTo>
                  <a:pt x="0" y="3136"/>
                </a:lnTo>
                <a:lnTo>
                  <a:pt x="292" y="4864"/>
                </a:lnTo>
                <a:lnTo>
                  <a:pt x="1765" y="5816"/>
                </a:lnTo>
                <a:lnTo>
                  <a:pt x="3048" y="5499"/>
                </a:lnTo>
                <a:lnTo>
                  <a:pt x="4533" y="5499"/>
                </a:lnTo>
                <a:lnTo>
                  <a:pt x="5422" y="3962"/>
                </a:lnTo>
                <a:lnTo>
                  <a:pt x="5105" y="1092"/>
                </a:lnTo>
                <a:lnTo>
                  <a:pt x="4159" y="317"/>
                </a:lnTo>
                <a:lnTo>
                  <a:pt x="2362" y="317"/>
                </a:lnTo>
                <a:lnTo>
                  <a:pt x="889" y="139"/>
                </a:lnTo>
                <a:lnTo>
                  <a:pt x="3151" y="139"/>
                </a:lnTo>
                <a:lnTo>
                  <a:pt x="3942" y="139"/>
                </a:lnTo>
                <a:lnTo>
                  <a:pt x="377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5" name="object 3575"/>
          <p:cNvSpPr/>
          <p:nvPr/>
        </p:nvSpPr>
        <p:spPr>
          <a:xfrm>
            <a:off x="5029961" y="3595624"/>
            <a:ext cx="11950" cy="13106"/>
          </a:xfrm>
          <a:prstGeom prst="rect">
            <a:avLst/>
          </a:prstGeom>
          <a:blipFill>
            <a:blip r:embed="rId3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6" name="object 3576"/>
          <p:cNvSpPr/>
          <p:nvPr/>
        </p:nvSpPr>
        <p:spPr>
          <a:xfrm>
            <a:off x="5006911" y="3531616"/>
            <a:ext cx="7251" cy="7581"/>
          </a:xfrm>
          <a:custGeom>
            <a:avLst/>
            <a:gdLst/>
            <a:ahLst/>
            <a:cxnLst/>
            <a:rect l="l" t="t" r="r" b="b"/>
            <a:pathLst>
              <a:path w="7251" h="7581">
                <a:moveTo>
                  <a:pt x="5092" y="0"/>
                </a:moveTo>
                <a:lnTo>
                  <a:pt x="3378" y="139"/>
                </a:lnTo>
                <a:lnTo>
                  <a:pt x="1473" y="444"/>
                </a:lnTo>
                <a:lnTo>
                  <a:pt x="0" y="2044"/>
                </a:lnTo>
                <a:lnTo>
                  <a:pt x="419" y="4267"/>
                </a:lnTo>
                <a:lnTo>
                  <a:pt x="596" y="6134"/>
                </a:lnTo>
                <a:lnTo>
                  <a:pt x="2184" y="7581"/>
                </a:lnTo>
                <a:lnTo>
                  <a:pt x="4063" y="7404"/>
                </a:lnTo>
                <a:lnTo>
                  <a:pt x="5956" y="7086"/>
                </a:lnTo>
                <a:lnTo>
                  <a:pt x="7251" y="5359"/>
                </a:lnTo>
                <a:lnTo>
                  <a:pt x="7010" y="3441"/>
                </a:lnTo>
                <a:lnTo>
                  <a:pt x="6832" y="1409"/>
                </a:lnTo>
                <a:lnTo>
                  <a:pt x="50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7" name="object 3577"/>
          <p:cNvSpPr/>
          <p:nvPr/>
        </p:nvSpPr>
        <p:spPr>
          <a:xfrm>
            <a:off x="4907229" y="3621545"/>
            <a:ext cx="7772" cy="8496"/>
          </a:xfrm>
          <a:custGeom>
            <a:avLst/>
            <a:gdLst/>
            <a:ahLst/>
            <a:cxnLst/>
            <a:rect l="l" t="t" r="r" b="b"/>
            <a:pathLst>
              <a:path w="7772" h="8496">
                <a:moveTo>
                  <a:pt x="5283" y="0"/>
                </a:moveTo>
                <a:lnTo>
                  <a:pt x="3365" y="317"/>
                </a:lnTo>
                <a:lnTo>
                  <a:pt x="1333" y="457"/>
                </a:lnTo>
                <a:lnTo>
                  <a:pt x="0" y="2679"/>
                </a:lnTo>
                <a:lnTo>
                  <a:pt x="165" y="4724"/>
                </a:lnTo>
                <a:lnTo>
                  <a:pt x="469" y="6959"/>
                </a:lnTo>
                <a:lnTo>
                  <a:pt x="2349" y="8496"/>
                </a:lnTo>
                <a:lnTo>
                  <a:pt x="4406" y="8178"/>
                </a:lnTo>
                <a:lnTo>
                  <a:pt x="6299" y="7861"/>
                </a:lnTo>
                <a:lnTo>
                  <a:pt x="7772" y="6007"/>
                </a:lnTo>
                <a:lnTo>
                  <a:pt x="7175" y="1549"/>
                </a:lnTo>
                <a:lnTo>
                  <a:pt x="52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8" name="object 3578"/>
          <p:cNvSpPr/>
          <p:nvPr/>
        </p:nvSpPr>
        <p:spPr>
          <a:xfrm>
            <a:off x="5033898" y="3589756"/>
            <a:ext cx="5232" cy="5372"/>
          </a:xfrm>
          <a:custGeom>
            <a:avLst/>
            <a:gdLst/>
            <a:ahLst/>
            <a:cxnLst/>
            <a:rect l="l" t="t" r="r" b="b"/>
            <a:pathLst>
              <a:path w="5232" h="5372">
                <a:moveTo>
                  <a:pt x="3657" y="0"/>
                </a:moveTo>
                <a:lnTo>
                  <a:pt x="2184" y="152"/>
                </a:lnTo>
                <a:lnTo>
                  <a:pt x="1015" y="317"/>
                </a:lnTo>
                <a:lnTo>
                  <a:pt x="0" y="1739"/>
                </a:lnTo>
                <a:lnTo>
                  <a:pt x="304" y="3136"/>
                </a:lnTo>
                <a:lnTo>
                  <a:pt x="419" y="4597"/>
                </a:lnTo>
                <a:lnTo>
                  <a:pt x="1460" y="5372"/>
                </a:lnTo>
                <a:lnTo>
                  <a:pt x="4063" y="5245"/>
                </a:lnTo>
                <a:lnTo>
                  <a:pt x="5232" y="3784"/>
                </a:lnTo>
                <a:lnTo>
                  <a:pt x="4965" y="2374"/>
                </a:lnTo>
                <a:lnTo>
                  <a:pt x="4787" y="965"/>
                </a:lnTo>
                <a:lnTo>
                  <a:pt x="36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9" name="object 3579"/>
          <p:cNvSpPr/>
          <p:nvPr/>
        </p:nvSpPr>
        <p:spPr>
          <a:xfrm>
            <a:off x="5144630" y="3619005"/>
            <a:ext cx="3644" cy="3949"/>
          </a:xfrm>
          <a:custGeom>
            <a:avLst/>
            <a:gdLst/>
            <a:ahLst/>
            <a:cxnLst/>
            <a:rect l="l" t="t" r="r" b="b"/>
            <a:pathLst>
              <a:path w="3644" h="3949">
                <a:moveTo>
                  <a:pt x="2654" y="0"/>
                </a:moveTo>
                <a:lnTo>
                  <a:pt x="1587" y="126"/>
                </a:lnTo>
                <a:lnTo>
                  <a:pt x="749" y="317"/>
                </a:lnTo>
                <a:lnTo>
                  <a:pt x="0" y="1270"/>
                </a:lnTo>
                <a:lnTo>
                  <a:pt x="59" y="2679"/>
                </a:lnTo>
                <a:lnTo>
                  <a:pt x="177" y="3314"/>
                </a:lnTo>
                <a:lnTo>
                  <a:pt x="1168" y="3949"/>
                </a:lnTo>
                <a:lnTo>
                  <a:pt x="2057" y="3949"/>
                </a:lnTo>
                <a:lnTo>
                  <a:pt x="3048" y="3771"/>
                </a:lnTo>
                <a:lnTo>
                  <a:pt x="3644" y="2679"/>
                </a:lnTo>
                <a:lnTo>
                  <a:pt x="3517" y="762"/>
                </a:lnTo>
                <a:lnTo>
                  <a:pt x="265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0" name="object 3580"/>
          <p:cNvSpPr/>
          <p:nvPr/>
        </p:nvSpPr>
        <p:spPr>
          <a:xfrm>
            <a:off x="5141277" y="3642550"/>
            <a:ext cx="9461" cy="10274"/>
          </a:xfrm>
          <a:custGeom>
            <a:avLst/>
            <a:gdLst/>
            <a:ahLst/>
            <a:cxnLst/>
            <a:rect l="l" t="t" r="r" b="b"/>
            <a:pathLst>
              <a:path w="9461" h="10274">
                <a:moveTo>
                  <a:pt x="6578" y="0"/>
                </a:moveTo>
                <a:lnTo>
                  <a:pt x="4216" y="139"/>
                </a:lnTo>
                <a:lnTo>
                  <a:pt x="1739" y="634"/>
                </a:lnTo>
                <a:lnTo>
                  <a:pt x="0" y="3136"/>
                </a:lnTo>
                <a:lnTo>
                  <a:pt x="279" y="5867"/>
                </a:lnTo>
                <a:lnTo>
                  <a:pt x="571" y="8369"/>
                </a:lnTo>
                <a:lnTo>
                  <a:pt x="2933" y="10274"/>
                </a:lnTo>
                <a:lnTo>
                  <a:pt x="5410" y="9956"/>
                </a:lnTo>
                <a:lnTo>
                  <a:pt x="7886" y="9448"/>
                </a:lnTo>
                <a:lnTo>
                  <a:pt x="9461" y="7086"/>
                </a:lnTo>
                <a:lnTo>
                  <a:pt x="9182" y="4406"/>
                </a:lnTo>
                <a:lnTo>
                  <a:pt x="8762" y="1917"/>
                </a:lnTo>
                <a:lnTo>
                  <a:pt x="657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1" name="object 3581"/>
          <p:cNvSpPr/>
          <p:nvPr/>
        </p:nvSpPr>
        <p:spPr>
          <a:xfrm>
            <a:off x="5139245" y="3689655"/>
            <a:ext cx="14858" cy="16103"/>
          </a:xfrm>
          <a:prstGeom prst="rect">
            <a:avLst/>
          </a:prstGeom>
          <a:blipFill>
            <a:blip r:embed="rId3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2" name="object 3582"/>
          <p:cNvSpPr/>
          <p:nvPr/>
        </p:nvSpPr>
        <p:spPr>
          <a:xfrm>
            <a:off x="5082171" y="3824148"/>
            <a:ext cx="9651" cy="10591"/>
          </a:xfrm>
          <a:custGeom>
            <a:avLst/>
            <a:gdLst/>
            <a:ahLst/>
            <a:cxnLst/>
            <a:rect l="l" t="t" r="r" b="b"/>
            <a:pathLst>
              <a:path w="9651" h="10591">
                <a:moveTo>
                  <a:pt x="6883" y="0"/>
                </a:moveTo>
                <a:lnTo>
                  <a:pt x="4229" y="457"/>
                </a:lnTo>
                <a:lnTo>
                  <a:pt x="1752" y="647"/>
                </a:lnTo>
                <a:lnTo>
                  <a:pt x="0" y="3187"/>
                </a:lnTo>
                <a:lnTo>
                  <a:pt x="279" y="5867"/>
                </a:lnTo>
                <a:lnTo>
                  <a:pt x="736" y="8686"/>
                </a:lnTo>
                <a:lnTo>
                  <a:pt x="2933" y="10591"/>
                </a:lnTo>
                <a:lnTo>
                  <a:pt x="5537" y="10096"/>
                </a:lnTo>
                <a:lnTo>
                  <a:pt x="8064" y="9817"/>
                </a:lnTo>
                <a:lnTo>
                  <a:pt x="9651" y="7416"/>
                </a:lnTo>
                <a:lnTo>
                  <a:pt x="9359" y="4584"/>
                </a:lnTo>
                <a:lnTo>
                  <a:pt x="9194" y="1904"/>
                </a:lnTo>
                <a:lnTo>
                  <a:pt x="68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3" name="object 3583"/>
          <p:cNvSpPr/>
          <p:nvPr/>
        </p:nvSpPr>
        <p:spPr>
          <a:xfrm>
            <a:off x="4862029" y="3834244"/>
            <a:ext cx="12382" cy="13449"/>
          </a:xfrm>
          <a:prstGeom prst="rect">
            <a:avLst/>
          </a:prstGeom>
          <a:blipFill>
            <a:blip r:embed="rId3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4" name="object 3584"/>
          <p:cNvSpPr/>
          <p:nvPr/>
        </p:nvSpPr>
        <p:spPr>
          <a:xfrm>
            <a:off x="4700231" y="3804551"/>
            <a:ext cx="2768" cy="2870"/>
          </a:xfrm>
          <a:custGeom>
            <a:avLst/>
            <a:gdLst/>
            <a:ahLst/>
            <a:cxnLst/>
            <a:rect l="l" t="t" r="r" b="b"/>
            <a:pathLst>
              <a:path w="2768" h="2870">
                <a:moveTo>
                  <a:pt x="1879" y="0"/>
                </a:moveTo>
                <a:lnTo>
                  <a:pt x="1155" y="0"/>
                </a:lnTo>
                <a:lnTo>
                  <a:pt x="584" y="317"/>
                </a:lnTo>
                <a:lnTo>
                  <a:pt x="0" y="787"/>
                </a:lnTo>
                <a:lnTo>
                  <a:pt x="114" y="2374"/>
                </a:lnTo>
                <a:lnTo>
                  <a:pt x="888" y="2870"/>
                </a:lnTo>
                <a:lnTo>
                  <a:pt x="1460" y="2870"/>
                </a:lnTo>
                <a:lnTo>
                  <a:pt x="2184" y="2692"/>
                </a:lnTo>
                <a:lnTo>
                  <a:pt x="2768" y="1904"/>
                </a:lnTo>
                <a:lnTo>
                  <a:pt x="2603" y="1270"/>
                </a:lnTo>
                <a:lnTo>
                  <a:pt x="2603" y="457"/>
                </a:lnTo>
                <a:lnTo>
                  <a:pt x="18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5" name="object 3585"/>
          <p:cNvSpPr/>
          <p:nvPr/>
        </p:nvSpPr>
        <p:spPr>
          <a:xfrm>
            <a:off x="4467669" y="3785908"/>
            <a:ext cx="10185" cy="10731"/>
          </a:xfrm>
          <a:custGeom>
            <a:avLst/>
            <a:gdLst/>
            <a:ahLst/>
            <a:cxnLst/>
            <a:rect l="l" t="t" r="r" b="b"/>
            <a:pathLst>
              <a:path w="10185" h="10731">
                <a:moveTo>
                  <a:pt x="7137" y="0"/>
                </a:moveTo>
                <a:lnTo>
                  <a:pt x="4533" y="139"/>
                </a:lnTo>
                <a:lnTo>
                  <a:pt x="2044" y="635"/>
                </a:lnTo>
                <a:lnTo>
                  <a:pt x="0" y="3136"/>
                </a:lnTo>
                <a:lnTo>
                  <a:pt x="406" y="6007"/>
                </a:lnTo>
                <a:lnTo>
                  <a:pt x="571" y="8826"/>
                </a:lnTo>
                <a:lnTo>
                  <a:pt x="3187" y="10731"/>
                </a:lnTo>
                <a:lnTo>
                  <a:pt x="5664" y="10413"/>
                </a:lnTo>
                <a:lnTo>
                  <a:pt x="8293" y="9956"/>
                </a:lnTo>
                <a:lnTo>
                  <a:pt x="10185" y="7594"/>
                </a:lnTo>
                <a:lnTo>
                  <a:pt x="9778" y="4737"/>
                </a:lnTo>
                <a:lnTo>
                  <a:pt x="9486" y="2044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6" name="object 3586"/>
          <p:cNvSpPr/>
          <p:nvPr/>
        </p:nvSpPr>
        <p:spPr>
          <a:xfrm>
            <a:off x="4462132" y="3864292"/>
            <a:ext cx="8166" cy="9004"/>
          </a:xfrm>
          <a:custGeom>
            <a:avLst/>
            <a:gdLst/>
            <a:ahLst/>
            <a:cxnLst/>
            <a:rect l="l" t="t" r="r" b="b"/>
            <a:pathLst>
              <a:path w="8166" h="9004">
                <a:moveTo>
                  <a:pt x="5537" y="0"/>
                </a:moveTo>
                <a:lnTo>
                  <a:pt x="3479" y="330"/>
                </a:lnTo>
                <a:lnTo>
                  <a:pt x="1295" y="774"/>
                </a:lnTo>
                <a:lnTo>
                  <a:pt x="0" y="2870"/>
                </a:lnTo>
                <a:lnTo>
                  <a:pt x="0" y="5054"/>
                </a:lnTo>
                <a:lnTo>
                  <a:pt x="419" y="7277"/>
                </a:lnTo>
                <a:lnTo>
                  <a:pt x="2476" y="9004"/>
                </a:lnTo>
                <a:lnTo>
                  <a:pt x="4533" y="8864"/>
                </a:lnTo>
                <a:lnTo>
                  <a:pt x="6540" y="8369"/>
                </a:lnTo>
                <a:lnTo>
                  <a:pt x="8166" y="6324"/>
                </a:lnTo>
                <a:lnTo>
                  <a:pt x="7581" y="1727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7" name="object 3587"/>
          <p:cNvSpPr/>
          <p:nvPr/>
        </p:nvSpPr>
        <p:spPr>
          <a:xfrm>
            <a:off x="4373854" y="3872992"/>
            <a:ext cx="4229" cy="4584"/>
          </a:xfrm>
          <a:custGeom>
            <a:avLst/>
            <a:gdLst/>
            <a:ahLst/>
            <a:cxnLst/>
            <a:rect l="l" t="t" r="r" b="b"/>
            <a:pathLst>
              <a:path w="4229" h="4584">
                <a:moveTo>
                  <a:pt x="2908" y="0"/>
                </a:moveTo>
                <a:lnTo>
                  <a:pt x="1765" y="0"/>
                </a:lnTo>
                <a:lnTo>
                  <a:pt x="711" y="165"/>
                </a:lnTo>
                <a:lnTo>
                  <a:pt x="0" y="1257"/>
                </a:lnTo>
                <a:lnTo>
                  <a:pt x="72" y="3175"/>
                </a:lnTo>
                <a:lnTo>
                  <a:pt x="139" y="3632"/>
                </a:lnTo>
                <a:lnTo>
                  <a:pt x="1308" y="4584"/>
                </a:lnTo>
                <a:lnTo>
                  <a:pt x="2489" y="4584"/>
                </a:lnTo>
                <a:lnTo>
                  <a:pt x="3492" y="4394"/>
                </a:lnTo>
                <a:lnTo>
                  <a:pt x="4229" y="3175"/>
                </a:lnTo>
                <a:lnTo>
                  <a:pt x="4145" y="1257"/>
                </a:lnTo>
                <a:lnTo>
                  <a:pt x="4063" y="622"/>
                </a:lnTo>
                <a:lnTo>
                  <a:pt x="29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8" name="object 3588"/>
          <p:cNvSpPr/>
          <p:nvPr/>
        </p:nvSpPr>
        <p:spPr>
          <a:xfrm>
            <a:off x="4357484" y="3748761"/>
            <a:ext cx="12433" cy="13601"/>
          </a:xfrm>
          <a:prstGeom prst="rect">
            <a:avLst/>
          </a:prstGeom>
          <a:blipFill>
            <a:blip r:embed="rId3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9" name="object 3589"/>
          <p:cNvSpPr/>
          <p:nvPr/>
        </p:nvSpPr>
        <p:spPr>
          <a:xfrm>
            <a:off x="4371213" y="3640645"/>
            <a:ext cx="3670" cy="3949"/>
          </a:xfrm>
          <a:custGeom>
            <a:avLst/>
            <a:gdLst/>
            <a:ahLst/>
            <a:cxnLst/>
            <a:rect l="l" t="t" r="r" b="b"/>
            <a:pathLst>
              <a:path w="3670" h="3949">
                <a:moveTo>
                  <a:pt x="2641" y="0"/>
                </a:moveTo>
                <a:lnTo>
                  <a:pt x="1777" y="177"/>
                </a:lnTo>
                <a:lnTo>
                  <a:pt x="762" y="177"/>
                </a:lnTo>
                <a:lnTo>
                  <a:pt x="0" y="1130"/>
                </a:lnTo>
                <a:lnTo>
                  <a:pt x="304" y="2235"/>
                </a:lnTo>
                <a:lnTo>
                  <a:pt x="304" y="3187"/>
                </a:lnTo>
                <a:lnTo>
                  <a:pt x="1181" y="3949"/>
                </a:lnTo>
                <a:lnTo>
                  <a:pt x="2184" y="3822"/>
                </a:lnTo>
                <a:lnTo>
                  <a:pt x="3073" y="3632"/>
                </a:lnTo>
                <a:lnTo>
                  <a:pt x="3670" y="2679"/>
                </a:lnTo>
                <a:lnTo>
                  <a:pt x="3530" y="1587"/>
                </a:lnTo>
                <a:lnTo>
                  <a:pt x="3352" y="635"/>
                </a:lnTo>
                <a:lnTo>
                  <a:pt x="26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0" name="object 3590"/>
          <p:cNvSpPr/>
          <p:nvPr/>
        </p:nvSpPr>
        <p:spPr>
          <a:xfrm>
            <a:off x="4434382" y="3646513"/>
            <a:ext cx="4533" cy="4902"/>
          </a:xfrm>
          <a:custGeom>
            <a:avLst/>
            <a:gdLst/>
            <a:ahLst/>
            <a:cxnLst/>
            <a:rect l="l" t="t" r="r" b="b"/>
            <a:pathLst>
              <a:path w="4533" h="4902">
                <a:moveTo>
                  <a:pt x="3225" y="0"/>
                </a:moveTo>
                <a:lnTo>
                  <a:pt x="2057" y="0"/>
                </a:lnTo>
                <a:lnTo>
                  <a:pt x="888" y="127"/>
                </a:lnTo>
                <a:lnTo>
                  <a:pt x="0" y="1409"/>
                </a:lnTo>
                <a:lnTo>
                  <a:pt x="177" y="2806"/>
                </a:lnTo>
                <a:lnTo>
                  <a:pt x="292" y="3949"/>
                </a:lnTo>
                <a:lnTo>
                  <a:pt x="1460" y="4724"/>
                </a:lnTo>
                <a:lnTo>
                  <a:pt x="2641" y="4902"/>
                </a:lnTo>
                <a:lnTo>
                  <a:pt x="3822" y="4584"/>
                </a:lnTo>
                <a:lnTo>
                  <a:pt x="4533" y="3314"/>
                </a:lnTo>
                <a:lnTo>
                  <a:pt x="4533" y="2044"/>
                </a:lnTo>
                <a:lnTo>
                  <a:pt x="4241" y="762"/>
                </a:lnTo>
                <a:lnTo>
                  <a:pt x="32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1" name="object 3591"/>
          <p:cNvSpPr/>
          <p:nvPr/>
        </p:nvSpPr>
        <p:spPr>
          <a:xfrm>
            <a:off x="4658220" y="3692347"/>
            <a:ext cx="8724" cy="9182"/>
          </a:xfrm>
          <a:custGeom>
            <a:avLst/>
            <a:gdLst/>
            <a:ahLst/>
            <a:cxnLst/>
            <a:rect l="l" t="t" r="r" b="b"/>
            <a:pathLst>
              <a:path w="8724" h="9182">
                <a:moveTo>
                  <a:pt x="6121" y="0"/>
                </a:moveTo>
                <a:lnTo>
                  <a:pt x="3784" y="126"/>
                </a:lnTo>
                <a:lnTo>
                  <a:pt x="1574" y="444"/>
                </a:lnTo>
                <a:lnTo>
                  <a:pt x="0" y="2806"/>
                </a:lnTo>
                <a:lnTo>
                  <a:pt x="584" y="7581"/>
                </a:lnTo>
                <a:lnTo>
                  <a:pt x="2768" y="9182"/>
                </a:lnTo>
                <a:lnTo>
                  <a:pt x="4952" y="8851"/>
                </a:lnTo>
                <a:lnTo>
                  <a:pt x="7137" y="8674"/>
                </a:lnTo>
                <a:lnTo>
                  <a:pt x="8724" y="6311"/>
                </a:lnTo>
                <a:lnTo>
                  <a:pt x="8293" y="3759"/>
                </a:lnTo>
                <a:lnTo>
                  <a:pt x="8140" y="1587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2" name="object 3592"/>
          <p:cNvSpPr/>
          <p:nvPr/>
        </p:nvSpPr>
        <p:spPr>
          <a:xfrm>
            <a:off x="4708829" y="3563988"/>
            <a:ext cx="10502" cy="11404"/>
          </a:xfrm>
          <a:custGeom>
            <a:avLst/>
            <a:gdLst/>
            <a:ahLst/>
            <a:cxnLst/>
            <a:rect l="l" t="t" r="r" b="b"/>
            <a:pathLst>
              <a:path w="10502" h="11404">
                <a:moveTo>
                  <a:pt x="7315" y="0"/>
                </a:moveTo>
                <a:lnTo>
                  <a:pt x="4533" y="317"/>
                </a:lnTo>
                <a:lnTo>
                  <a:pt x="1904" y="812"/>
                </a:lnTo>
                <a:lnTo>
                  <a:pt x="0" y="3314"/>
                </a:lnTo>
                <a:lnTo>
                  <a:pt x="126" y="6311"/>
                </a:lnTo>
                <a:lnTo>
                  <a:pt x="584" y="9182"/>
                </a:lnTo>
                <a:lnTo>
                  <a:pt x="3073" y="11404"/>
                </a:lnTo>
                <a:lnTo>
                  <a:pt x="5841" y="10909"/>
                </a:lnTo>
                <a:lnTo>
                  <a:pt x="8470" y="10591"/>
                </a:lnTo>
                <a:lnTo>
                  <a:pt x="10502" y="7899"/>
                </a:lnTo>
                <a:lnTo>
                  <a:pt x="10071" y="4902"/>
                </a:lnTo>
                <a:lnTo>
                  <a:pt x="9791" y="1905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3" name="object 3593"/>
          <p:cNvSpPr/>
          <p:nvPr/>
        </p:nvSpPr>
        <p:spPr>
          <a:xfrm>
            <a:off x="4735105" y="3798366"/>
            <a:ext cx="13131" cy="14414"/>
          </a:xfrm>
          <a:prstGeom prst="rect">
            <a:avLst/>
          </a:prstGeom>
          <a:blipFill>
            <a:blip r:embed="rId3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4" name="object 3594"/>
          <p:cNvSpPr/>
          <p:nvPr/>
        </p:nvSpPr>
        <p:spPr>
          <a:xfrm>
            <a:off x="4726343" y="3797922"/>
            <a:ext cx="13131" cy="14046"/>
          </a:xfrm>
          <a:prstGeom prst="rect">
            <a:avLst/>
          </a:prstGeom>
          <a:blipFill>
            <a:blip r:embed="rId3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5" name="object 3595"/>
          <p:cNvSpPr/>
          <p:nvPr/>
        </p:nvSpPr>
        <p:spPr>
          <a:xfrm>
            <a:off x="4766462" y="3816744"/>
            <a:ext cx="10502" cy="11684"/>
          </a:xfrm>
          <a:custGeom>
            <a:avLst/>
            <a:gdLst/>
            <a:ahLst/>
            <a:cxnLst/>
            <a:rect l="l" t="t" r="r" b="b"/>
            <a:pathLst>
              <a:path w="10502" h="11684">
                <a:moveTo>
                  <a:pt x="7315" y="0"/>
                </a:moveTo>
                <a:lnTo>
                  <a:pt x="4660" y="444"/>
                </a:lnTo>
                <a:lnTo>
                  <a:pt x="1879" y="774"/>
                </a:lnTo>
                <a:lnTo>
                  <a:pt x="0" y="3632"/>
                </a:lnTo>
                <a:lnTo>
                  <a:pt x="584" y="9448"/>
                </a:lnTo>
                <a:lnTo>
                  <a:pt x="3213" y="11684"/>
                </a:lnTo>
                <a:lnTo>
                  <a:pt x="5994" y="11175"/>
                </a:lnTo>
                <a:lnTo>
                  <a:pt x="8597" y="10731"/>
                </a:lnTo>
                <a:lnTo>
                  <a:pt x="10502" y="8051"/>
                </a:lnTo>
                <a:lnTo>
                  <a:pt x="10198" y="5029"/>
                </a:lnTo>
                <a:lnTo>
                  <a:pt x="9778" y="2184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6" name="object 3596"/>
          <p:cNvSpPr/>
          <p:nvPr/>
        </p:nvSpPr>
        <p:spPr>
          <a:xfrm>
            <a:off x="4938331" y="3772954"/>
            <a:ext cx="5245" cy="5676"/>
          </a:xfrm>
          <a:custGeom>
            <a:avLst/>
            <a:gdLst/>
            <a:ahLst/>
            <a:cxnLst/>
            <a:rect l="l" t="t" r="r" b="b"/>
            <a:pathLst>
              <a:path w="5245" h="5676">
                <a:moveTo>
                  <a:pt x="3670" y="0"/>
                </a:moveTo>
                <a:lnTo>
                  <a:pt x="2349" y="317"/>
                </a:lnTo>
                <a:lnTo>
                  <a:pt x="1015" y="457"/>
                </a:lnTo>
                <a:lnTo>
                  <a:pt x="0" y="1727"/>
                </a:lnTo>
                <a:lnTo>
                  <a:pt x="114" y="3136"/>
                </a:lnTo>
                <a:lnTo>
                  <a:pt x="419" y="4724"/>
                </a:lnTo>
                <a:lnTo>
                  <a:pt x="1612" y="5676"/>
                </a:lnTo>
                <a:lnTo>
                  <a:pt x="4241" y="5372"/>
                </a:lnTo>
                <a:lnTo>
                  <a:pt x="5245" y="4089"/>
                </a:lnTo>
                <a:lnTo>
                  <a:pt x="5245" y="2501"/>
                </a:lnTo>
                <a:lnTo>
                  <a:pt x="4825" y="1092"/>
                </a:lnTo>
                <a:lnTo>
                  <a:pt x="36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7" name="object 3597"/>
          <p:cNvSpPr/>
          <p:nvPr/>
        </p:nvSpPr>
        <p:spPr>
          <a:xfrm>
            <a:off x="4892954" y="3642373"/>
            <a:ext cx="6134" cy="6502"/>
          </a:xfrm>
          <a:custGeom>
            <a:avLst/>
            <a:gdLst/>
            <a:ahLst/>
            <a:cxnLst/>
            <a:rect l="l" t="t" r="r" b="b"/>
            <a:pathLst>
              <a:path w="6134" h="6502">
                <a:moveTo>
                  <a:pt x="4089" y="0"/>
                </a:moveTo>
                <a:lnTo>
                  <a:pt x="2616" y="0"/>
                </a:lnTo>
                <a:lnTo>
                  <a:pt x="1181" y="177"/>
                </a:lnTo>
                <a:lnTo>
                  <a:pt x="0" y="1587"/>
                </a:lnTo>
                <a:lnTo>
                  <a:pt x="67" y="4267"/>
                </a:lnTo>
                <a:lnTo>
                  <a:pt x="139" y="5092"/>
                </a:lnTo>
                <a:lnTo>
                  <a:pt x="1777" y="6502"/>
                </a:lnTo>
                <a:lnTo>
                  <a:pt x="3352" y="6045"/>
                </a:lnTo>
                <a:lnTo>
                  <a:pt x="4838" y="6045"/>
                </a:lnTo>
                <a:lnTo>
                  <a:pt x="6134" y="4267"/>
                </a:lnTo>
                <a:lnTo>
                  <a:pt x="5829" y="2730"/>
                </a:lnTo>
                <a:lnTo>
                  <a:pt x="5664" y="952"/>
                </a:lnTo>
                <a:lnTo>
                  <a:pt x="40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8" name="object 3598"/>
          <p:cNvSpPr/>
          <p:nvPr/>
        </p:nvSpPr>
        <p:spPr>
          <a:xfrm>
            <a:off x="4879225" y="3602723"/>
            <a:ext cx="2654" cy="2997"/>
          </a:xfrm>
          <a:custGeom>
            <a:avLst/>
            <a:gdLst/>
            <a:ahLst/>
            <a:cxnLst/>
            <a:rect l="l" t="t" r="r" b="b"/>
            <a:pathLst>
              <a:path w="2654" h="2997">
                <a:moveTo>
                  <a:pt x="1892" y="0"/>
                </a:moveTo>
                <a:lnTo>
                  <a:pt x="596" y="126"/>
                </a:lnTo>
                <a:lnTo>
                  <a:pt x="0" y="952"/>
                </a:lnTo>
                <a:lnTo>
                  <a:pt x="304" y="2362"/>
                </a:lnTo>
                <a:lnTo>
                  <a:pt x="901" y="2997"/>
                </a:lnTo>
                <a:lnTo>
                  <a:pt x="1473" y="2997"/>
                </a:lnTo>
                <a:lnTo>
                  <a:pt x="2197" y="2679"/>
                </a:lnTo>
                <a:lnTo>
                  <a:pt x="2654" y="1904"/>
                </a:lnTo>
                <a:lnTo>
                  <a:pt x="2654" y="457"/>
                </a:lnTo>
                <a:lnTo>
                  <a:pt x="18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9" name="object 3599"/>
          <p:cNvSpPr/>
          <p:nvPr/>
        </p:nvSpPr>
        <p:spPr>
          <a:xfrm>
            <a:off x="4967503" y="3715893"/>
            <a:ext cx="3073" cy="3136"/>
          </a:xfrm>
          <a:custGeom>
            <a:avLst/>
            <a:gdLst/>
            <a:ahLst/>
            <a:cxnLst/>
            <a:rect l="l" t="t" r="r" b="b"/>
            <a:pathLst>
              <a:path w="3073" h="3136">
                <a:moveTo>
                  <a:pt x="2171" y="0"/>
                </a:moveTo>
                <a:lnTo>
                  <a:pt x="762" y="126"/>
                </a:lnTo>
                <a:lnTo>
                  <a:pt x="0" y="952"/>
                </a:lnTo>
                <a:lnTo>
                  <a:pt x="165" y="1727"/>
                </a:lnTo>
                <a:lnTo>
                  <a:pt x="292" y="2679"/>
                </a:lnTo>
                <a:lnTo>
                  <a:pt x="1015" y="3136"/>
                </a:lnTo>
                <a:lnTo>
                  <a:pt x="1765" y="3136"/>
                </a:lnTo>
                <a:lnTo>
                  <a:pt x="2476" y="2997"/>
                </a:lnTo>
                <a:lnTo>
                  <a:pt x="3073" y="2362"/>
                </a:lnTo>
                <a:lnTo>
                  <a:pt x="2768" y="635"/>
                </a:lnTo>
                <a:lnTo>
                  <a:pt x="217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0" name="object 3600"/>
          <p:cNvSpPr/>
          <p:nvPr/>
        </p:nvSpPr>
        <p:spPr>
          <a:xfrm>
            <a:off x="5008918" y="3761270"/>
            <a:ext cx="4419" cy="4724"/>
          </a:xfrm>
          <a:custGeom>
            <a:avLst/>
            <a:gdLst/>
            <a:ahLst/>
            <a:cxnLst/>
            <a:rect l="l" t="t" r="r" b="b"/>
            <a:pathLst>
              <a:path w="4419" h="4724">
                <a:moveTo>
                  <a:pt x="2946" y="0"/>
                </a:moveTo>
                <a:lnTo>
                  <a:pt x="1943" y="0"/>
                </a:lnTo>
                <a:lnTo>
                  <a:pt x="774" y="139"/>
                </a:lnTo>
                <a:lnTo>
                  <a:pt x="0" y="1409"/>
                </a:lnTo>
                <a:lnTo>
                  <a:pt x="177" y="2679"/>
                </a:lnTo>
                <a:lnTo>
                  <a:pt x="304" y="3898"/>
                </a:lnTo>
                <a:lnTo>
                  <a:pt x="1371" y="4724"/>
                </a:lnTo>
                <a:lnTo>
                  <a:pt x="2489" y="4546"/>
                </a:lnTo>
                <a:lnTo>
                  <a:pt x="3657" y="4406"/>
                </a:lnTo>
                <a:lnTo>
                  <a:pt x="4419" y="3263"/>
                </a:lnTo>
                <a:lnTo>
                  <a:pt x="4127" y="774"/>
                </a:lnTo>
                <a:lnTo>
                  <a:pt x="29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1" name="object 3601"/>
          <p:cNvSpPr/>
          <p:nvPr/>
        </p:nvSpPr>
        <p:spPr>
          <a:xfrm>
            <a:off x="5037556" y="3771049"/>
            <a:ext cx="9893" cy="10591"/>
          </a:xfrm>
          <a:prstGeom prst="rect">
            <a:avLst/>
          </a:prstGeom>
          <a:blipFill>
            <a:blip r:embed="rId3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2" name="object 3602"/>
          <p:cNvSpPr/>
          <p:nvPr/>
        </p:nvSpPr>
        <p:spPr>
          <a:xfrm>
            <a:off x="5150154" y="3803917"/>
            <a:ext cx="8788" cy="9499"/>
          </a:xfrm>
          <a:custGeom>
            <a:avLst/>
            <a:gdLst/>
            <a:ahLst/>
            <a:cxnLst/>
            <a:rect l="l" t="t" r="r" b="b"/>
            <a:pathLst>
              <a:path w="8788" h="9499">
                <a:moveTo>
                  <a:pt x="6146" y="0"/>
                </a:moveTo>
                <a:lnTo>
                  <a:pt x="3949" y="177"/>
                </a:lnTo>
                <a:lnTo>
                  <a:pt x="1765" y="457"/>
                </a:lnTo>
                <a:lnTo>
                  <a:pt x="0" y="2870"/>
                </a:lnTo>
                <a:lnTo>
                  <a:pt x="165" y="5232"/>
                </a:lnTo>
                <a:lnTo>
                  <a:pt x="584" y="7734"/>
                </a:lnTo>
                <a:lnTo>
                  <a:pt x="2641" y="9499"/>
                </a:lnTo>
                <a:lnTo>
                  <a:pt x="4838" y="9004"/>
                </a:lnTo>
                <a:lnTo>
                  <a:pt x="7188" y="8864"/>
                </a:lnTo>
                <a:lnTo>
                  <a:pt x="8788" y="6642"/>
                </a:lnTo>
                <a:lnTo>
                  <a:pt x="8470" y="4089"/>
                </a:lnTo>
                <a:lnTo>
                  <a:pt x="8051" y="1587"/>
                </a:lnTo>
                <a:lnTo>
                  <a:pt x="61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3" name="object 3603"/>
          <p:cNvSpPr/>
          <p:nvPr/>
        </p:nvSpPr>
        <p:spPr>
          <a:xfrm>
            <a:off x="5240642" y="3767265"/>
            <a:ext cx="7874" cy="8699"/>
          </a:xfrm>
          <a:custGeom>
            <a:avLst/>
            <a:gdLst/>
            <a:ahLst/>
            <a:cxnLst/>
            <a:rect l="l" t="t" r="r" b="b"/>
            <a:pathLst>
              <a:path w="7874" h="8699">
                <a:moveTo>
                  <a:pt x="5384" y="0"/>
                </a:moveTo>
                <a:lnTo>
                  <a:pt x="3327" y="139"/>
                </a:lnTo>
                <a:lnTo>
                  <a:pt x="1320" y="457"/>
                </a:lnTo>
                <a:lnTo>
                  <a:pt x="0" y="2514"/>
                </a:lnTo>
                <a:lnTo>
                  <a:pt x="139" y="4737"/>
                </a:lnTo>
                <a:lnTo>
                  <a:pt x="431" y="7099"/>
                </a:lnTo>
                <a:lnTo>
                  <a:pt x="2311" y="8699"/>
                </a:lnTo>
                <a:lnTo>
                  <a:pt x="6400" y="8051"/>
                </a:lnTo>
                <a:lnTo>
                  <a:pt x="7874" y="6007"/>
                </a:lnTo>
                <a:lnTo>
                  <a:pt x="7442" y="3784"/>
                </a:lnTo>
                <a:lnTo>
                  <a:pt x="7442" y="1562"/>
                </a:lnTo>
                <a:lnTo>
                  <a:pt x="53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4" name="object 3604"/>
          <p:cNvSpPr/>
          <p:nvPr/>
        </p:nvSpPr>
        <p:spPr>
          <a:xfrm>
            <a:off x="5292991" y="3665461"/>
            <a:ext cx="12420" cy="13423"/>
          </a:xfrm>
          <a:custGeom>
            <a:avLst/>
            <a:gdLst/>
            <a:ahLst/>
            <a:cxnLst/>
            <a:rect l="l" t="t" r="r" b="b"/>
            <a:pathLst>
              <a:path w="12420" h="13423">
                <a:moveTo>
                  <a:pt x="8610" y="0"/>
                </a:moveTo>
                <a:lnTo>
                  <a:pt x="5587" y="457"/>
                </a:lnTo>
                <a:lnTo>
                  <a:pt x="2349" y="774"/>
                </a:lnTo>
                <a:lnTo>
                  <a:pt x="0" y="4102"/>
                </a:lnTo>
                <a:lnTo>
                  <a:pt x="571" y="7594"/>
                </a:lnTo>
                <a:lnTo>
                  <a:pt x="888" y="10922"/>
                </a:lnTo>
                <a:lnTo>
                  <a:pt x="3810" y="13423"/>
                </a:lnTo>
                <a:lnTo>
                  <a:pt x="7010" y="13106"/>
                </a:lnTo>
                <a:lnTo>
                  <a:pt x="10363" y="12509"/>
                </a:lnTo>
                <a:lnTo>
                  <a:pt x="12420" y="9499"/>
                </a:lnTo>
                <a:lnTo>
                  <a:pt x="12141" y="6007"/>
                </a:lnTo>
                <a:lnTo>
                  <a:pt x="11823" y="2552"/>
                </a:lnTo>
                <a:lnTo>
                  <a:pt x="86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5" name="object 3605"/>
          <p:cNvSpPr/>
          <p:nvPr/>
        </p:nvSpPr>
        <p:spPr>
          <a:xfrm>
            <a:off x="5207355" y="3515474"/>
            <a:ext cx="16217" cy="17551"/>
          </a:xfrm>
          <a:prstGeom prst="rect">
            <a:avLst/>
          </a:prstGeom>
          <a:blipFill>
            <a:blip r:embed="rId3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6" name="object 3606"/>
          <p:cNvSpPr/>
          <p:nvPr/>
        </p:nvSpPr>
        <p:spPr>
          <a:xfrm>
            <a:off x="5302935" y="3494278"/>
            <a:ext cx="11658" cy="12331"/>
          </a:xfrm>
          <a:prstGeom prst="rect">
            <a:avLst/>
          </a:prstGeom>
          <a:blipFill>
            <a:blip r:embed="rId3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7" name="object 3607"/>
          <p:cNvSpPr/>
          <p:nvPr/>
        </p:nvSpPr>
        <p:spPr>
          <a:xfrm>
            <a:off x="5340121" y="3580130"/>
            <a:ext cx="9639" cy="10591"/>
          </a:xfrm>
          <a:custGeom>
            <a:avLst/>
            <a:gdLst/>
            <a:ahLst/>
            <a:cxnLst/>
            <a:rect l="l" t="t" r="r" b="b"/>
            <a:pathLst>
              <a:path w="9639" h="10591">
                <a:moveTo>
                  <a:pt x="6718" y="0"/>
                </a:moveTo>
                <a:lnTo>
                  <a:pt x="4229" y="317"/>
                </a:lnTo>
                <a:lnTo>
                  <a:pt x="1765" y="444"/>
                </a:lnTo>
                <a:lnTo>
                  <a:pt x="0" y="3124"/>
                </a:lnTo>
                <a:lnTo>
                  <a:pt x="177" y="5816"/>
                </a:lnTo>
                <a:lnTo>
                  <a:pt x="596" y="8674"/>
                </a:lnTo>
                <a:lnTo>
                  <a:pt x="2946" y="10591"/>
                </a:lnTo>
                <a:lnTo>
                  <a:pt x="5422" y="10274"/>
                </a:lnTo>
                <a:lnTo>
                  <a:pt x="7899" y="9778"/>
                </a:lnTo>
                <a:lnTo>
                  <a:pt x="9639" y="7264"/>
                </a:lnTo>
                <a:lnTo>
                  <a:pt x="9486" y="4724"/>
                </a:lnTo>
                <a:lnTo>
                  <a:pt x="9067" y="2044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8" name="object 3608"/>
          <p:cNvSpPr/>
          <p:nvPr/>
        </p:nvSpPr>
        <p:spPr>
          <a:xfrm>
            <a:off x="5378361" y="3749726"/>
            <a:ext cx="3479" cy="3771"/>
          </a:xfrm>
          <a:custGeom>
            <a:avLst/>
            <a:gdLst/>
            <a:ahLst/>
            <a:cxnLst/>
            <a:rect l="l" t="t" r="r" b="b"/>
            <a:pathLst>
              <a:path w="3479" h="3771">
                <a:moveTo>
                  <a:pt x="2641" y="0"/>
                </a:moveTo>
                <a:lnTo>
                  <a:pt x="1587" y="126"/>
                </a:lnTo>
                <a:lnTo>
                  <a:pt x="876" y="317"/>
                </a:lnTo>
                <a:lnTo>
                  <a:pt x="0" y="1079"/>
                </a:lnTo>
                <a:lnTo>
                  <a:pt x="304" y="2032"/>
                </a:lnTo>
                <a:lnTo>
                  <a:pt x="419" y="2984"/>
                </a:lnTo>
                <a:lnTo>
                  <a:pt x="1168" y="3771"/>
                </a:lnTo>
                <a:lnTo>
                  <a:pt x="2057" y="3632"/>
                </a:lnTo>
                <a:lnTo>
                  <a:pt x="2882" y="3454"/>
                </a:lnTo>
                <a:lnTo>
                  <a:pt x="3479" y="2489"/>
                </a:lnTo>
                <a:lnTo>
                  <a:pt x="3479" y="1587"/>
                </a:lnTo>
                <a:lnTo>
                  <a:pt x="3200" y="622"/>
                </a:lnTo>
                <a:lnTo>
                  <a:pt x="26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9" name="object 3609"/>
          <p:cNvSpPr/>
          <p:nvPr/>
        </p:nvSpPr>
        <p:spPr>
          <a:xfrm>
            <a:off x="5389626" y="3763950"/>
            <a:ext cx="13830" cy="14998"/>
          </a:xfrm>
          <a:prstGeom prst="rect">
            <a:avLst/>
          </a:prstGeom>
          <a:blipFill>
            <a:blip r:embed="rId3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0" name="object 3610"/>
          <p:cNvSpPr/>
          <p:nvPr/>
        </p:nvSpPr>
        <p:spPr>
          <a:xfrm>
            <a:off x="5432920" y="3869982"/>
            <a:ext cx="7315" cy="8229"/>
          </a:xfrm>
          <a:custGeom>
            <a:avLst/>
            <a:gdLst/>
            <a:ahLst/>
            <a:cxnLst/>
            <a:rect l="l" t="t" r="r" b="b"/>
            <a:pathLst>
              <a:path w="7315" h="8229">
                <a:moveTo>
                  <a:pt x="5118" y="0"/>
                </a:moveTo>
                <a:lnTo>
                  <a:pt x="1308" y="635"/>
                </a:lnTo>
                <a:lnTo>
                  <a:pt x="0" y="2552"/>
                </a:lnTo>
                <a:lnTo>
                  <a:pt x="292" y="4597"/>
                </a:lnTo>
                <a:lnTo>
                  <a:pt x="419" y="6642"/>
                </a:lnTo>
                <a:lnTo>
                  <a:pt x="2184" y="8229"/>
                </a:lnTo>
                <a:lnTo>
                  <a:pt x="4063" y="7899"/>
                </a:lnTo>
                <a:lnTo>
                  <a:pt x="6007" y="7594"/>
                </a:lnTo>
                <a:lnTo>
                  <a:pt x="7315" y="5689"/>
                </a:lnTo>
                <a:lnTo>
                  <a:pt x="7150" y="3632"/>
                </a:lnTo>
                <a:lnTo>
                  <a:pt x="6832" y="1587"/>
                </a:lnTo>
                <a:lnTo>
                  <a:pt x="51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1" name="object 3611"/>
          <p:cNvSpPr/>
          <p:nvPr/>
        </p:nvSpPr>
        <p:spPr>
          <a:xfrm>
            <a:off x="5221973" y="3794417"/>
            <a:ext cx="9906" cy="10922"/>
          </a:xfrm>
          <a:prstGeom prst="rect">
            <a:avLst/>
          </a:prstGeom>
          <a:blipFill>
            <a:blip r:embed="rId3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2" name="object 3612"/>
          <p:cNvSpPr/>
          <p:nvPr/>
        </p:nvSpPr>
        <p:spPr>
          <a:xfrm>
            <a:off x="5113997" y="3715893"/>
            <a:ext cx="3632" cy="3949"/>
          </a:xfrm>
          <a:custGeom>
            <a:avLst/>
            <a:gdLst/>
            <a:ahLst/>
            <a:cxnLst/>
            <a:rect l="l" t="t" r="r" b="b"/>
            <a:pathLst>
              <a:path w="3632" h="3949">
                <a:moveTo>
                  <a:pt x="2628" y="0"/>
                </a:moveTo>
                <a:lnTo>
                  <a:pt x="1574" y="0"/>
                </a:lnTo>
                <a:lnTo>
                  <a:pt x="736" y="317"/>
                </a:lnTo>
                <a:lnTo>
                  <a:pt x="0" y="952"/>
                </a:lnTo>
                <a:lnTo>
                  <a:pt x="189" y="1727"/>
                </a:lnTo>
                <a:lnTo>
                  <a:pt x="266" y="2997"/>
                </a:lnTo>
                <a:lnTo>
                  <a:pt x="1155" y="3949"/>
                </a:lnTo>
                <a:lnTo>
                  <a:pt x="2171" y="3632"/>
                </a:lnTo>
                <a:lnTo>
                  <a:pt x="3047" y="3632"/>
                </a:lnTo>
                <a:lnTo>
                  <a:pt x="3632" y="2679"/>
                </a:lnTo>
                <a:lnTo>
                  <a:pt x="3517" y="457"/>
                </a:lnTo>
                <a:lnTo>
                  <a:pt x="262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3" name="object 3613"/>
          <p:cNvSpPr/>
          <p:nvPr/>
        </p:nvSpPr>
        <p:spPr>
          <a:xfrm>
            <a:off x="5021948" y="3600679"/>
            <a:ext cx="3467" cy="3454"/>
          </a:xfrm>
          <a:custGeom>
            <a:avLst/>
            <a:gdLst/>
            <a:ahLst/>
            <a:cxnLst/>
            <a:rect l="l" t="t" r="r" b="b"/>
            <a:pathLst>
              <a:path w="3467" h="3454">
                <a:moveTo>
                  <a:pt x="2463" y="0"/>
                </a:moveTo>
                <a:lnTo>
                  <a:pt x="1587" y="0"/>
                </a:lnTo>
                <a:lnTo>
                  <a:pt x="698" y="139"/>
                </a:lnTo>
                <a:lnTo>
                  <a:pt x="0" y="952"/>
                </a:lnTo>
                <a:lnTo>
                  <a:pt x="279" y="2997"/>
                </a:lnTo>
                <a:lnTo>
                  <a:pt x="1003" y="3454"/>
                </a:lnTo>
                <a:lnTo>
                  <a:pt x="1879" y="3454"/>
                </a:lnTo>
                <a:lnTo>
                  <a:pt x="2882" y="3314"/>
                </a:lnTo>
                <a:lnTo>
                  <a:pt x="3467" y="2362"/>
                </a:lnTo>
                <a:lnTo>
                  <a:pt x="3352" y="1409"/>
                </a:lnTo>
                <a:lnTo>
                  <a:pt x="3187" y="635"/>
                </a:lnTo>
                <a:lnTo>
                  <a:pt x="24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4" name="object 3614"/>
          <p:cNvSpPr/>
          <p:nvPr/>
        </p:nvSpPr>
        <p:spPr>
          <a:xfrm>
            <a:off x="5012169" y="3534295"/>
            <a:ext cx="8140" cy="8686"/>
          </a:xfrm>
          <a:custGeom>
            <a:avLst/>
            <a:gdLst/>
            <a:ahLst/>
            <a:cxnLst/>
            <a:rect l="l" t="t" r="r" b="b"/>
            <a:pathLst>
              <a:path w="8140" h="8686">
                <a:moveTo>
                  <a:pt x="5524" y="0"/>
                </a:moveTo>
                <a:lnTo>
                  <a:pt x="1460" y="634"/>
                </a:lnTo>
                <a:lnTo>
                  <a:pt x="0" y="2679"/>
                </a:lnTo>
                <a:lnTo>
                  <a:pt x="571" y="7086"/>
                </a:lnTo>
                <a:lnTo>
                  <a:pt x="2476" y="8686"/>
                </a:lnTo>
                <a:lnTo>
                  <a:pt x="6705" y="8051"/>
                </a:lnTo>
                <a:lnTo>
                  <a:pt x="8140" y="6134"/>
                </a:lnTo>
                <a:lnTo>
                  <a:pt x="7721" y="3949"/>
                </a:lnTo>
                <a:lnTo>
                  <a:pt x="7581" y="1714"/>
                </a:lnTo>
                <a:lnTo>
                  <a:pt x="55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5" name="object 3615"/>
          <p:cNvSpPr/>
          <p:nvPr/>
        </p:nvSpPr>
        <p:spPr>
          <a:xfrm>
            <a:off x="4850955" y="3495421"/>
            <a:ext cx="14541" cy="15951"/>
          </a:xfrm>
          <a:prstGeom prst="rect">
            <a:avLst/>
          </a:prstGeom>
          <a:blipFill>
            <a:blip r:embed="rId3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6" name="object 3616"/>
          <p:cNvSpPr/>
          <p:nvPr/>
        </p:nvSpPr>
        <p:spPr>
          <a:xfrm>
            <a:off x="4757737" y="3558476"/>
            <a:ext cx="12966" cy="13919"/>
          </a:xfrm>
          <a:prstGeom prst="rect">
            <a:avLst/>
          </a:prstGeom>
          <a:blipFill>
            <a:blip r:embed="rId3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7" name="object 3617"/>
          <p:cNvSpPr/>
          <p:nvPr/>
        </p:nvSpPr>
        <p:spPr>
          <a:xfrm>
            <a:off x="4509084" y="3591674"/>
            <a:ext cx="14909" cy="16281"/>
          </a:xfrm>
          <a:prstGeom prst="rect">
            <a:avLst/>
          </a:prstGeom>
          <a:blipFill>
            <a:blip r:embed="rId3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8" name="object 3618"/>
          <p:cNvSpPr/>
          <p:nvPr/>
        </p:nvSpPr>
        <p:spPr>
          <a:xfrm>
            <a:off x="4474502" y="3603041"/>
            <a:ext cx="5130" cy="5689"/>
          </a:xfrm>
          <a:custGeom>
            <a:avLst/>
            <a:gdLst/>
            <a:ahLst/>
            <a:cxnLst/>
            <a:rect l="l" t="t" r="r" b="b"/>
            <a:pathLst>
              <a:path w="5130" h="5689">
                <a:moveTo>
                  <a:pt x="3657" y="0"/>
                </a:moveTo>
                <a:lnTo>
                  <a:pt x="2362" y="0"/>
                </a:lnTo>
                <a:lnTo>
                  <a:pt x="1054" y="317"/>
                </a:lnTo>
                <a:lnTo>
                  <a:pt x="0" y="1587"/>
                </a:lnTo>
                <a:lnTo>
                  <a:pt x="177" y="2997"/>
                </a:lnTo>
                <a:lnTo>
                  <a:pt x="304" y="4724"/>
                </a:lnTo>
                <a:lnTo>
                  <a:pt x="1638" y="5689"/>
                </a:lnTo>
                <a:lnTo>
                  <a:pt x="2946" y="5372"/>
                </a:lnTo>
                <a:lnTo>
                  <a:pt x="4419" y="5219"/>
                </a:lnTo>
                <a:lnTo>
                  <a:pt x="5130" y="3949"/>
                </a:lnTo>
                <a:lnTo>
                  <a:pt x="5130" y="2362"/>
                </a:lnTo>
                <a:lnTo>
                  <a:pt x="4838" y="1092"/>
                </a:lnTo>
                <a:lnTo>
                  <a:pt x="36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9" name="object 3619"/>
          <p:cNvSpPr/>
          <p:nvPr/>
        </p:nvSpPr>
        <p:spPr>
          <a:xfrm>
            <a:off x="4411929" y="3668928"/>
            <a:ext cx="6413" cy="6946"/>
          </a:xfrm>
          <a:custGeom>
            <a:avLst/>
            <a:gdLst/>
            <a:ahLst/>
            <a:cxnLst/>
            <a:rect l="l" t="t" r="r" b="b"/>
            <a:pathLst>
              <a:path w="6413" h="6946">
                <a:moveTo>
                  <a:pt x="4356" y="0"/>
                </a:moveTo>
                <a:lnTo>
                  <a:pt x="2768" y="304"/>
                </a:lnTo>
                <a:lnTo>
                  <a:pt x="1181" y="495"/>
                </a:lnTo>
                <a:lnTo>
                  <a:pt x="0" y="2222"/>
                </a:lnTo>
                <a:lnTo>
                  <a:pt x="177" y="3949"/>
                </a:lnTo>
                <a:lnTo>
                  <a:pt x="469" y="5727"/>
                </a:lnTo>
                <a:lnTo>
                  <a:pt x="1752" y="6946"/>
                </a:lnTo>
                <a:lnTo>
                  <a:pt x="3365" y="6819"/>
                </a:lnTo>
                <a:lnTo>
                  <a:pt x="5257" y="6502"/>
                </a:lnTo>
                <a:lnTo>
                  <a:pt x="6413" y="4914"/>
                </a:lnTo>
                <a:lnTo>
                  <a:pt x="5841" y="1447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0" name="object 3620"/>
          <p:cNvSpPr/>
          <p:nvPr/>
        </p:nvSpPr>
        <p:spPr>
          <a:xfrm>
            <a:off x="4324540" y="3666426"/>
            <a:ext cx="5537" cy="5994"/>
          </a:xfrm>
          <a:custGeom>
            <a:avLst/>
            <a:gdLst/>
            <a:ahLst/>
            <a:cxnLst/>
            <a:rect l="l" t="t" r="r" b="b"/>
            <a:pathLst>
              <a:path w="5537" h="5994">
                <a:moveTo>
                  <a:pt x="3949" y="0"/>
                </a:moveTo>
                <a:lnTo>
                  <a:pt x="2476" y="126"/>
                </a:lnTo>
                <a:lnTo>
                  <a:pt x="876" y="444"/>
                </a:lnTo>
                <a:lnTo>
                  <a:pt x="0" y="1727"/>
                </a:lnTo>
                <a:lnTo>
                  <a:pt x="175" y="2679"/>
                </a:lnTo>
                <a:lnTo>
                  <a:pt x="292" y="4902"/>
                </a:lnTo>
                <a:lnTo>
                  <a:pt x="1752" y="5994"/>
                </a:lnTo>
                <a:lnTo>
                  <a:pt x="3187" y="5676"/>
                </a:lnTo>
                <a:lnTo>
                  <a:pt x="4533" y="5676"/>
                </a:lnTo>
                <a:lnTo>
                  <a:pt x="5537" y="4089"/>
                </a:lnTo>
                <a:lnTo>
                  <a:pt x="5245" y="1079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1" name="object 3621"/>
          <p:cNvSpPr/>
          <p:nvPr/>
        </p:nvSpPr>
        <p:spPr>
          <a:xfrm>
            <a:off x="4378236" y="3762045"/>
            <a:ext cx="4368" cy="5041"/>
          </a:xfrm>
          <a:custGeom>
            <a:avLst/>
            <a:gdLst/>
            <a:ahLst/>
            <a:cxnLst/>
            <a:rect l="l" t="t" r="r" b="b"/>
            <a:pathLst>
              <a:path w="4368" h="5041">
                <a:moveTo>
                  <a:pt x="3048" y="0"/>
                </a:moveTo>
                <a:lnTo>
                  <a:pt x="1892" y="317"/>
                </a:lnTo>
                <a:lnTo>
                  <a:pt x="876" y="444"/>
                </a:lnTo>
                <a:lnTo>
                  <a:pt x="0" y="1409"/>
                </a:lnTo>
                <a:lnTo>
                  <a:pt x="165" y="2679"/>
                </a:lnTo>
                <a:lnTo>
                  <a:pt x="279" y="3949"/>
                </a:lnTo>
                <a:lnTo>
                  <a:pt x="1295" y="5041"/>
                </a:lnTo>
                <a:lnTo>
                  <a:pt x="2476" y="4724"/>
                </a:lnTo>
                <a:lnTo>
                  <a:pt x="3771" y="4724"/>
                </a:lnTo>
                <a:lnTo>
                  <a:pt x="4368" y="3441"/>
                </a:lnTo>
                <a:lnTo>
                  <a:pt x="4368" y="2362"/>
                </a:lnTo>
                <a:lnTo>
                  <a:pt x="4051" y="952"/>
                </a:lnTo>
                <a:lnTo>
                  <a:pt x="30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2" name="object 3622"/>
          <p:cNvSpPr/>
          <p:nvPr/>
        </p:nvSpPr>
        <p:spPr>
          <a:xfrm>
            <a:off x="4392244" y="3780040"/>
            <a:ext cx="5245" cy="5867"/>
          </a:xfrm>
          <a:custGeom>
            <a:avLst/>
            <a:gdLst/>
            <a:ahLst/>
            <a:cxnLst/>
            <a:rect l="l" t="t" r="r" b="b"/>
            <a:pathLst>
              <a:path w="5245" h="5867">
                <a:moveTo>
                  <a:pt x="3771" y="0"/>
                </a:moveTo>
                <a:lnTo>
                  <a:pt x="2197" y="190"/>
                </a:lnTo>
                <a:lnTo>
                  <a:pt x="711" y="317"/>
                </a:lnTo>
                <a:lnTo>
                  <a:pt x="0" y="1727"/>
                </a:lnTo>
                <a:lnTo>
                  <a:pt x="126" y="3187"/>
                </a:lnTo>
                <a:lnTo>
                  <a:pt x="304" y="4737"/>
                </a:lnTo>
                <a:lnTo>
                  <a:pt x="1460" y="5867"/>
                </a:lnTo>
                <a:lnTo>
                  <a:pt x="2895" y="5689"/>
                </a:lnTo>
                <a:lnTo>
                  <a:pt x="4254" y="5549"/>
                </a:lnTo>
                <a:lnTo>
                  <a:pt x="5245" y="4140"/>
                </a:lnTo>
                <a:lnTo>
                  <a:pt x="5079" y="2552"/>
                </a:lnTo>
                <a:lnTo>
                  <a:pt x="4952" y="1092"/>
                </a:lnTo>
                <a:lnTo>
                  <a:pt x="377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3" name="object 3623"/>
          <p:cNvSpPr/>
          <p:nvPr/>
        </p:nvSpPr>
        <p:spPr>
          <a:xfrm>
            <a:off x="4457763" y="3762489"/>
            <a:ext cx="6426" cy="7150"/>
          </a:xfrm>
          <a:custGeom>
            <a:avLst/>
            <a:gdLst/>
            <a:ahLst/>
            <a:cxnLst/>
            <a:rect l="l" t="t" r="r" b="b"/>
            <a:pathLst>
              <a:path w="6426" h="7150">
                <a:moveTo>
                  <a:pt x="4648" y="0"/>
                </a:moveTo>
                <a:lnTo>
                  <a:pt x="2895" y="190"/>
                </a:lnTo>
                <a:lnTo>
                  <a:pt x="1130" y="317"/>
                </a:lnTo>
                <a:lnTo>
                  <a:pt x="0" y="2044"/>
                </a:lnTo>
                <a:lnTo>
                  <a:pt x="292" y="3962"/>
                </a:lnTo>
                <a:lnTo>
                  <a:pt x="419" y="5867"/>
                </a:lnTo>
                <a:lnTo>
                  <a:pt x="2006" y="7150"/>
                </a:lnTo>
                <a:lnTo>
                  <a:pt x="3644" y="6832"/>
                </a:lnTo>
                <a:lnTo>
                  <a:pt x="5245" y="6642"/>
                </a:lnTo>
                <a:lnTo>
                  <a:pt x="6426" y="5092"/>
                </a:lnTo>
                <a:lnTo>
                  <a:pt x="6121" y="1282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4" name="object 3624"/>
          <p:cNvSpPr/>
          <p:nvPr/>
        </p:nvSpPr>
        <p:spPr>
          <a:xfrm>
            <a:off x="4535360" y="3801681"/>
            <a:ext cx="15316" cy="16789"/>
          </a:xfrm>
          <a:prstGeom prst="rect">
            <a:avLst/>
          </a:prstGeom>
          <a:blipFill>
            <a:blip r:embed="rId3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5" name="object 3625"/>
          <p:cNvSpPr/>
          <p:nvPr/>
        </p:nvSpPr>
        <p:spPr>
          <a:xfrm>
            <a:off x="4590516" y="3803269"/>
            <a:ext cx="13550" cy="14706"/>
          </a:xfrm>
          <a:prstGeom prst="rect">
            <a:avLst/>
          </a:prstGeom>
          <a:blipFill>
            <a:blip r:embed="rId3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6" name="object 3626"/>
          <p:cNvSpPr/>
          <p:nvPr/>
        </p:nvSpPr>
        <p:spPr>
          <a:xfrm>
            <a:off x="4646968" y="3814648"/>
            <a:ext cx="15303" cy="16776"/>
          </a:xfrm>
          <a:prstGeom prst="rect">
            <a:avLst/>
          </a:prstGeom>
          <a:blipFill>
            <a:blip r:embed="rId3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7" name="object 3627"/>
          <p:cNvSpPr/>
          <p:nvPr/>
        </p:nvSpPr>
        <p:spPr>
          <a:xfrm>
            <a:off x="4670602" y="3775138"/>
            <a:ext cx="10655" cy="11404"/>
          </a:xfrm>
          <a:custGeom>
            <a:avLst/>
            <a:gdLst/>
            <a:ahLst/>
            <a:cxnLst/>
            <a:rect l="l" t="t" r="r" b="b"/>
            <a:pathLst>
              <a:path w="10655" h="11404">
                <a:moveTo>
                  <a:pt x="7467" y="0"/>
                </a:moveTo>
                <a:lnTo>
                  <a:pt x="4699" y="177"/>
                </a:lnTo>
                <a:lnTo>
                  <a:pt x="1879" y="634"/>
                </a:lnTo>
                <a:lnTo>
                  <a:pt x="0" y="3187"/>
                </a:lnTo>
                <a:lnTo>
                  <a:pt x="584" y="9042"/>
                </a:lnTo>
                <a:lnTo>
                  <a:pt x="3238" y="11404"/>
                </a:lnTo>
                <a:lnTo>
                  <a:pt x="5829" y="11087"/>
                </a:lnTo>
                <a:lnTo>
                  <a:pt x="8762" y="10591"/>
                </a:lnTo>
                <a:lnTo>
                  <a:pt x="10655" y="8089"/>
                </a:lnTo>
                <a:lnTo>
                  <a:pt x="10363" y="4902"/>
                </a:lnTo>
                <a:lnTo>
                  <a:pt x="9944" y="1777"/>
                </a:lnTo>
                <a:lnTo>
                  <a:pt x="74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8" name="object 3628"/>
          <p:cNvSpPr/>
          <p:nvPr/>
        </p:nvSpPr>
        <p:spPr>
          <a:xfrm>
            <a:off x="4712779" y="3781641"/>
            <a:ext cx="7721" cy="8369"/>
          </a:xfrm>
          <a:custGeom>
            <a:avLst/>
            <a:gdLst/>
            <a:ahLst/>
            <a:cxnLst/>
            <a:rect l="l" t="t" r="r" b="b"/>
            <a:pathLst>
              <a:path w="7721" h="8369">
                <a:moveTo>
                  <a:pt x="5384" y="0"/>
                </a:moveTo>
                <a:lnTo>
                  <a:pt x="1587" y="634"/>
                </a:lnTo>
                <a:lnTo>
                  <a:pt x="0" y="2539"/>
                </a:lnTo>
                <a:lnTo>
                  <a:pt x="431" y="4724"/>
                </a:lnTo>
                <a:lnTo>
                  <a:pt x="711" y="6781"/>
                </a:lnTo>
                <a:lnTo>
                  <a:pt x="2476" y="8369"/>
                </a:lnTo>
                <a:lnTo>
                  <a:pt x="4381" y="8051"/>
                </a:lnTo>
                <a:lnTo>
                  <a:pt x="6426" y="7912"/>
                </a:lnTo>
                <a:lnTo>
                  <a:pt x="7721" y="5854"/>
                </a:lnTo>
                <a:lnTo>
                  <a:pt x="7416" y="3632"/>
                </a:lnTo>
                <a:lnTo>
                  <a:pt x="7302" y="1587"/>
                </a:lnTo>
                <a:lnTo>
                  <a:pt x="53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9" name="object 3629"/>
          <p:cNvSpPr/>
          <p:nvPr/>
        </p:nvSpPr>
        <p:spPr>
          <a:xfrm>
            <a:off x="4926076" y="3686657"/>
            <a:ext cx="5981" cy="6324"/>
          </a:xfrm>
          <a:custGeom>
            <a:avLst/>
            <a:gdLst/>
            <a:ahLst/>
            <a:cxnLst/>
            <a:rect l="l" t="t" r="r" b="b"/>
            <a:pathLst>
              <a:path w="5981" h="6324">
                <a:moveTo>
                  <a:pt x="4076" y="0"/>
                </a:moveTo>
                <a:lnTo>
                  <a:pt x="2781" y="139"/>
                </a:lnTo>
                <a:lnTo>
                  <a:pt x="1181" y="444"/>
                </a:lnTo>
                <a:lnTo>
                  <a:pt x="0" y="1866"/>
                </a:lnTo>
                <a:lnTo>
                  <a:pt x="304" y="3454"/>
                </a:lnTo>
                <a:lnTo>
                  <a:pt x="596" y="5181"/>
                </a:lnTo>
                <a:lnTo>
                  <a:pt x="1879" y="6324"/>
                </a:lnTo>
                <a:lnTo>
                  <a:pt x="3352" y="5994"/>
                </a:lnTo>
                <a:lnTo>
                  <a:pt x="4838" y="5994"/>
                </a:lnTo>
                <a:lnTo>
                  <a:pt x="5981" y="4406"/>
                </a:lnTo>
                <a:lnTo>
                  <a:pt x="5651" y="1079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0" name="object 3630"/>
          <p:cNvSpPr/>
          <p:nvPr/>
        </p:nvSpPr>
        <p:spPr>
          <a:xfrm>
            <a:off x="4899812" y="3551022"/>
            <a:ext cx="13715" cy="15189"/>
          </a:xfrm>
          <a:prstGeom prst="rect">
            <a:avLst/>
          </a:prstGeom>
          <a:blipFill>
            <a:blip r:embed="rId3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1" name="object 3631"/>
          <p:cNvSpPr/>
          <p:nvPr/>
        </p:nvSpPr>
        <p:spPr>
          <a:xfrm>
            <a:off x="4874120" y="3542347"/>
            <a:ext cx="14300" cy="15494"/>
          </a:xfrm>
          <a:prstGeom prst="rect">
            <a:avLst/>
          </a:prstGeom>
          <a:blipFill>
            <a:blip r:embed="rId3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2" name="object 3632"/>
          <p:cNvSpPr/>
          <p:nvPr/>
        </p:nvSpPr>
        <p:spPr>
          <a:xfrm>
            <a:off x="4961559" y="3504235"/>
            <a:ext cx="8000" cy="8877"/>
          </a:xfrm>
          <a:prstGeom prst="rect">
            <a:avLst/>
          </a:prstGeom>
          <a:blipFill>
            <a:blip r:embed="rId3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3" name="object 3633"/>
          <p:cNvSpPr/>
          <p:nvPr/>
        </p:nvSpPr>
        <p:spPr>
          <a:xfrm>
            <a:off x="4929568" y="3607448"/>
            <a:ext cx="13004" cy="14096"/>
          </a:xfrm>
          <a:prstGeom prst="rect">
            <a:avLst/>
          </a:prstGeom>
          <a:blipFill>
            <a:blip r:embed="rId3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4" name="object 3634"/>
          <p:cNvSpPr/>
          <p:nvPr/>
        </p:nvSpPr>
        <p:spPr>
          <a:xfrm>
            <a:off x="4960505" y="3671646"/>
            <a:ext cx="11239" cy="12141"/>
          </a:xfrm>
          <a:prstGeom prst="rect">
            <a:avLst/>
          </a:prstGeom>
          <a:blipFill>
            <a:blip r:embed="rId3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5" name="object 3635"/>
          <p:cNvSpPr/>
          <p:nvPr/>
        </p:nvSpPr>
        <p:spPr>
          <a:xfrm>
            <a:off x="5001386" y="3705758"/>
            <a:ext cx="14732" cy="15811"/>
          </a:xfrm>
          <a:prstGeom prst="rect">
            <a:avLst/>
          </a:prstGeom>
          <a:blipFill>
            <a:blip r:embed="rId3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6" name="object 3636"/>
          <p:cNvSpPr/>
          <p:nvPr/>
        </p:nvSpPr>
        <p:spPr>
          <a:xfrm>
            <a:off x="4980216" y="3776091"/>
            <a:ext cx="10337" cy="11684"/>
          </a:xfrm>
          <a:prstGeom prst="rect">
            <a:avLst/>
          </a:prstGeom>
          <a:blipFill>
            <a:blip r:embed="rId3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7" name="object 3637"/>
          <p:cNvSpPr/>
          <p:nvPr/>
        </p:nvSpPr>
        <p:spPr>
          <a:xfrm>
            <a:off x="4787188" y="3640506"/>
            <a:ext cx="3492" cy="3644"/>
          </a:xfrm>
          <a:custGeom>
            <a:avLst/>
            <a:gdLst/>
            <a:ahLst/>
            <a:cxnLst/>
            <a:rect l="l" t="t" r="r" b="b"/>
            <a:pathLst>
              <a:path w="3492" h="3644">
                <a:moveTo>
                  <a:pt x="723" y="139"/>
                </a:moveTo>
                <a:lnTo>
                  <a:pt x="0" y="1092"/>
                </a:lnTo>
                <a:lnTo>
                  <a:pt x="304" y="2819"/>
                </a:lnTo>
                <a:lnTo>
                  <a:pt x="1181" y="3454"/>
                </a:lnTo>
                <a:lnTo>
                  <a:pt x="2031" y="3644"/>
                </a:lnTo>
                <a:lnTo>
                  <a:pt x="2908" y="3327"/>
                </a:lnTo>
                <a:lnTo>
                  <a:pt x="3492" y="2501"/>
                </a:lnTo>
                <a:lnTo>
                  <a:pt x="3352" y="1549"/>
                </a:lnTo>
                <a:lnTo>
                  <a:pt x="3352" y="634"/>
                </a:lnTo>
                <a:lnTo>
                  <a:pt x="2920" y="317"/>
                </a:lnTo>
                <a:lnTo>
                  <a:pt x="1600" y="317"/>
                </a:lnTo>
                <a:lnTo>
                  <a:pt x="723" y="139"/>
                </a:lnTo>
              </a:path>
              <a:path w="3492" h="3644">
                <a:moveTo>
                  <a:pt x="1600" y="317"/>
                </a:moveTo>
                <a:lnTo>
                  <a:pt x="2920" y="317"/>
                </a:lnTo>
              </a:path>
              <a:path w="3492" h="3644">
                <a:moveTo>
                  <a:pt x="2920" y="317"/>
                </a:moveTo>
                <a:lnTo>
                  <a:pt x="1600" y="317"/>
                </a:lnTo>
              </a:path>
              <a:path w="3492" h="3644">
                <a:moveTo>
                  <a:pt x="2489" y="0"/>
                </a:moveTo>
                <a:lnTo>
                  <a:pt x="1600" y="317"/>
                </a:lnTo>
                <a:lnTo>
                  <a:pt x="2920" y="317"/>
                </a:lnTo>
                <a:lnTo>
                  <a:pt x="24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8" name="object 3638"/>
          <p:cNvSpPr/>
          <p:nvPr/>
        </p:nvSpPr>
        <p:spPr>
          <a:xfrm>
            <a:off x="4821910" y="3668331"/>
            <a:ext cx="7429" cy="7874"/>
          </a:xfrm>
          <a:custGeom>
            <a:avLst/>
            <a:gdLst/>
            <a:ahLst/>
            <a:cxnLst/>
            <a:rect l="l" t="t" r="r" b="b"/>
            <a:pathLst>
              <a:path w="7429" h="7874">
                <a:moveTo>
                  <a:pt x="5410" y="0"/>
                </a:moveTo>
                <a:lnTo>
                  <a:pt x="3352" y="266"/>
                </a:lnTo>
                <a:lnTo>
                  <a:pt x="1460" y="457"/>
                </a:lnTo>
                <a:lnTo>
                  <a:pt x="0" y="2184"/>
                </a:lnTo>
                <a:lnTo>
                  <a:pt x="596" y="4406"/>
                </a:lnTo>
                <a:lnTo>
                  <a:pt x="596" y="6464"/>
                </a:lnTo>
                <a:lnTo>
                  <a:pt x="2336" y="7874"/>
                </a:lnTo>
                <a:lnTo>
                  <a:pt x="4229" y="7734"/>
                </a:lnTo>
                <a:lnTo>
                  <a:pt x="6108" y="7226"/>
                </a:lnTo>
                <a:lnTo>
                  <a:pt x="7429" y="5511"/>
                </a:lnTo>
                <a:lnTo>
                  <a:pt x="7302" y="3454"/>
                </a:lnTo>
                <a:lnTo>
                  <a:pt x="6832" y="1409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9" name="object 3639"/>
          <p:cNvSpPr/>
          <p:nvPr/>
        </p:nvSpPr>
        <p:spPr>
          <a:xfrm>
            <a:off x="4847425" y="3585807"/>
            <a:ext cx="15024" cy="16141"/>
          </a:xfrm>
          <a:prstGeom prst="rect">
            <a:avLst/>
          </a:prstGeom>
          <a:blipFill>
            <a:blip r:embed="rId3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0" name="object 3640"/>
          <p:cNvSpPr/>
          <p:nvPr/>
        </p:nvSpPr>
        <p:spPr>
          <a:xfrm>
            <a:off x="5009222" y="3571761"/>
            <a:ext cx="12839" cy="14046"/>
          </a:xfrm>
          <a:prstGeom prst="rect">
            <a:avLst/>
          </a:prstGeom>
          <a:blipFill>
            <a:blip r:embed="rId3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1" name="object 3641"/>
          <p:cNvSpPr/>
          <p:nvPr/>
        </p:nvSpPr>
        <p:spPr>
          <a:xfrm>
            <a:off x="4934978" y="3819728"/>
            <a:ext cx="9474" cy="10096"/>
          </a:xfrm>
          <a:prstGeom prst="rect">
            <a:avLst/>
          </a:prstGeom>
          <a:blipFill>
            <a:blip r:embed="rId3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2" name="object 3642"/>
          <p:cNvSpPr/>
          <p:nvPr/>
        </p:nvSpPr>
        <p:spPr>
          <a:xfrm>
            <a:off x="4941227" y="3782911"/>
            <a:ext cx="9372" cy="10274"/>
          </a:xfrm>
          <a:prstGeom prst="rect">
            <a:avLst/>
          </a:prstGeom>
          <a:blipFill>
            <a:blip r:embed="rId3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3" name="object 3643"/>
          <p:cNvSpPr/>
          <p:nvPr/>
        </p:nvSpPr>
        <p:spPr>
          <a:xfrm>
            <a:off x="5058244" y="3825748"/>
            <a:ext cx="9194" cy="9639"/>
          </a:xfrm>
          <a:custGeom>
            <a:avLst/>
            <a:gdLst/>
            <a:ahLst/>
            <a:cxnLst/>
            <a:rect l="l" t="t" r="r" b="b"/>
            <a:pathLst>
              <a:path w="9194" h="9639">
                <a:moveTo>
                  <a:pt x="6426" y="0"/>
                </a:moveTo>
                <a:lnTo>
                  <a:pt x="3822" y="127"/>
                </a:lnTo>
                <a:lnTo>
                  <a:pt x="1638" y="635"/>
                </a:lnTo>
                <a:lnTo>
                  <a:pt x="0" y="2819"/>
                </a:lnTo>
                <a:lnTo>
                  <a:pt x="596" y="7899"/>
                </a:lnTo>
                <a:lnTo>
                  <a:pt x="2768" y="9639"/>
                </a:lnTo>
                <a:lnTo>
                  <a:pt x="5118" y="9448"/>
                </a:lnTo>
                <a:lnTo>
                  <a:pt x="7467" y="9144"/>
                </a:lnTo>
                <a:lnTo>
                  <a:pt x="9194" y="6756"/>
                </a:lnTo>
                <a:lnTo>
                  <a:pt x="8775" y="4076"/>
                </a:lnTo>
                <a:lnTo>
                  <a:pt x="8318" y="1727"/>
                </a:lnTo>
                <a:lnTo>
                  <a:pt x="64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4" name="object 3644"/>
          <p:cNvSpPr/>
          <p:nvPr/>
        </p:nvSpPr>
        <p:spPr>
          <a:xfrm>
            <a:off x="5086108" y="3805644"/>
            <a:ext cx="3657" cy="3822"/>
          </a:xfrm>
          <a:custGeom>
            <a:avLst/>
            <a:gdLst/>
            <a:ahLst/>
            <a:cxnLst/>
            <a:rect l="l" t="t" r="r" b="b"/>
            <a:pathLst>
              <a:path w="3657" h="3822">
                <a:moveTo>
                  <a:pt x="2641" y="0"/>
                </a:moveTo>
                <a:lnTo>
                  <a:pt x="2143" y="177"/>
                </a:lnTo>
                <a:lnTo>
                  <a:pt x="1752" y="317"/>
                </a:lnTo>
                <a:lnTo>
                  <a:pt x="776" y="317"/>
                </a:lnTo>
                <a:lnTo>
                  <a:pt x="0" y="1282"/>
                </a:lnTo>
                <a:lnTo>
                  <a:pt x="292" y="2235"/>
                </a:lnTo>
                <a:lnTo>
                  <a:pt x="469" y="3187"/>
                </a:lnTo>
                <a:lnTo>
                  <a:pt x="1346" y="3822"/>
                </a:lnTo>
                <a:lnTo>
                  <a:pt x="2070" y="3822"/>
                </a:lnTo>
                <a:lnTo>
                  <a:pt x="3073" y="3632"/>
                </a:lnTo>
                <a:lnTo>
                  <a:pt x="3657" y="2679"/>
                </a:lnTo>
                <a:lnTo>
                  <a:pt x="3365" y="812"/>
                </a:lnTo>
                <a:lnTo>
                  <a:pt x="2924" y="317"/>
                </a:lnTo>
                <a:lnTo>
                  <a:pt x="1752" y="317"/>
                </a:lnTo>
                <a:lnTo>
                  <a:pt x="888" y="177"/>
                </a:lnTo>
                <a:lnTo>
                  <a:pt x="2143" y="177"/>
                </a:lnTo>
                <a:lnTo>
                  <a:pt x="2799" y="177"/>
                </a:lnTo>
                <a:lnTo>
                  <a:pt x="26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5" name="object 3645"/>
          <p:cNvSpPr/>
          <p:nvPr/>
        </p:nvSpPr>
        <p:spPr>
          <a:xfrm>
            <a:off x="5063947" y="3649637"/>
            <a:ext cx="4533" cy="4775"/>
          </a:xfrm>
          <a:custGeom>
            <a:avLst/>
            <a:gdLst/>
            <a:ahLst/>
            <a:cxnLst/>
            <a:rect l="l" t="t" r="r" b="b"/>
            <a:pathLst>
              <a:path w="4533" h="4775">
                <a:moveTo>
                  <a:pt x="3073" y="0"/>
                </a:moveTo>
                <a:lnTo>
                  <a:pt x="2057" y="0"/>
                </a:lnTo>
                <a:lnTo>
                  <a:pt x="723" y="190"/>
                </a:lnTo>
                <a:lnTo>
                  <a:pt x="0" y="1460"/>
                </a:lnTo>
                <a:lnTo>
                  <a:pt x="304" y="3962"/>
                </a:lnTo>
                <a:lnTo>
                  <a:pt x="1485" y="4775"/>
                </a:lnTo>
                <a:lnTo>
                  <a:pt x="2616" y="4775"/>
                </a:lnTo>
                <a:lnTo>
                  <a:pt x="3657" y="4457"/>
                </a:lnTo>
                <a:lnTo>
                  <a:pt x="4533" y="3327"/>
                </a:lnTo>
                <a:lnTo>
                  <a:pt x="4356" y="2095"/>
                </a:lnTo>
                <a:lnTo>
                  <a:pt x="4241" y="825"/>
                </a:lnTo>
                <a:lnTo>
                  <a:pt x="3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6" name="object 3646"/>
          <p:cNvSpPr/>
          <p:nvPr/>
        </p:nvSpPr>
        <p:spPr>
          <a:xfrm>
            <a:off x="4953660" y="3506787"/>
            <a:ext cx="10490" cy="11226"/>
          </a:xfrm>
          <a:custGeom>
            <a:avLst/>
            <a:gdLst/>
            <a:ahLst/>
            <a:cxnLst/>
            <a:rect l="l" t="t" r="r" b="b"/>
            <a:pathLst>
              <a:path w="10490" h="11226">
                <a:moveTo>
                  <a:pt x="7302" y="0"/>
                </a:moveTo>
                <a:lnTo>
                  <a:pt x="4648" y="317"/>
                </a:lnTo>
                <a:lnTo>
                  <a:pt x="2057" y="952"/>
                </a:lnTo>
                <a:lnTo>
                  <a:pt x="0" y="3314"/>
                </a:lnTo>
                <a:lnTo>
                  <a:pt x="406" y="6324"/>
                </a:lnTo>
                <a:lnTo>
                  <a:pt x="876" y="9182"/>
                </a:lnTo>
                <a:lnTo>
                  <a:pt x="3187" y="11226"/>
                </a:lnTo>
                <a:lnTo>
                  <a:pt x="8597" y="10591"/>
                </a:lnTo>
                <a:lnTo>
                  <a:pt x="10490" y="7734"/>
                </a:lnTo>
                <a:lnTo>
                  <a:pt x="10185" y="5041"/>
                </a:lnTo>
                <a:lnTo>
                  <a:pt x="9778" y="204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7" name="object 3647"/>
          <p:cNvSpPr/>
          <p:nvPr/>
        </p:nvSpPr>
        <p:spPr>
          <a:xfrm>
            <a:off x="4901095" y="3604946"/>
            <a:ext cx="13309" cy="14376"/>
          </a:xfrm>
          <a:prstGeom prst="rect">
            <a:avLst/>
          </a:prstGeom>
          <a:blipFill>
            <a:blip r:embed="rId3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8" name="object 3648"/>
          <p:cNvSpPr/>
          <p:nvPr/>
        </p:nvSpPr>
        <p:spPr>
          <a:xfrm>
            <a:off x="4783835" y="3606355"/>
            <a:ext cx="10083" cy="10731"/>
          </a:xfrm>
          <a:prstGeom prst="rect">
            <a:avLst/>
          </a:prstGeom>
          <a:blipFill>
            <a:blip r:embed="rId3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9" name="object 3649"/>
          <p:cNvSpPr/>
          <p:nvPr/>
        </p:nvSpPr>
        <p:spPr>
          <a:xfrm>
            <a:off x="4614735" y="3592893"/>
            <a:ext cx="9613" cy="10782"/>
          </a:xfrm>
          <a:custGeom>
            <a:avLst/>
            <a:gdLst/>
            <a:ahLst/>
            <a:cxnLst/>
            <a:rect l="l" t="t" r="r" b="b"/>
            <a:pathLst>
              <a:path w="9613" h="10782">
                <a:moveTo>
                  <a:pt x="6832" y="0"/>
                </a:moveTo>
                <a:lnTo>
                  <a:pt x="4368" y="330"/>
                </a:lnTo>
                <a:lnTo>
                  <a:pt x="1600" y="825"/>
                </a:lnTo>
                <a:lnTo>
                  <a:pt x="0" y="3327"/>
                </a:lnTo>
                <a:lnTo>
                  <a:pt x="596" y="8737"/>
                </a:lnTo>
                <a:lnTo>
                  <a:pt x="2895" y="10782"/>
                </a:lnTo>
                <a:lnTo>
                  <a:pt x="5410" y="10464"/>
                </a:lnTo>
                <a:lnTo>
                  <a:pt x="8000" y="9956"/>
                </a:lnTo>
                <a:lnTo>
                  <a:pt x="9613" y="7594"/>
                </a:lnTo>
                <a:lnTo>
                  <a:pt x="9321" y="4775"/>
                </a:lnTo>
                <a:lnTo>
                  <a:pt x="9194" y="2108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0" name="object 3650"/>
          <p:cNvSpPr/>
          <p:nvPr/>
        </p:nvSpPr>
        <p:spPr>
          <a:xfrm>
            <a:off x="4684915" y="3605403"/>
            <a:ext cx="12369" cy="13462"/>
          </a:xfrm>
          <a:prstGeom prst="rect">
            <a:avLst/>
          </a:prstGeom>
          <a:blipFill>
            <a:blip r:embed="rId3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1" name="object 3651"/>
          <p:cNvSpPr/>
          <p:nvPr/>
        </p:nvSpPr>
        <p:spPr>
          <a:xfrm>
            <a:off x="4735525" y="3729304"/>
            <a:ext cx="5702" cy="6007"/>
          </a:xfrm>
          <a:custGeom>
            <a:avLst/>
            <a:gdLst/>
            <a:ahLst/>
            <a:cxnLst/>
            <a:rect l="l" t="t" r="r" b="b"/>
            <a:pathLst>
              <a:path w="5702" h="6007">
                <a:moveTo>
                  <a:pt x="3949" y="0"/>
                </a:moveTo>
                <a:lnTo>
                  <a:pt x="2654" y="317"/>
                </a:lnTo>
                <a:lnTo>
                  <a:pt x="1193" y="317"/>
                </a:lnTo>
                <a:lnTo>
                  <a:pt x="0" y="1905"/>
                </a:lnTo>
                <a:lnTo>
                  <a:pt x="457" y="3314"/>
                </a:lnTo>
                <a:lnTo>
                  <a:pt x="457" y="4902"/>
                </a:lnTo>
                <a:lnTo>
                  <a:pt x="1765" y="6007"/>
                </a:lnTo>
                <a:lnTo>
                  <a:pt x="3225" y="5867"/>
                </a:lnTo>
                <a:lnTo>
                  <a:pt x="4648" y="5549"/>
                </a:lnTo>
                <a:lnTo>
                  <a:pt x="5702" y="4267"/>
                </a:lnTo>
                <a:lnTo>
                  <a:pt x="5422" y="2857"/>
                </a:lnTo>
                <a:lnTo>
                  <a:pt x="5245" y="1143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2" name="object 3652"/>
          <p:cNvSpPr/>
          <p:nvPr/>
        </p:nvSpPr>
        <p:spPr>
          <a:xfrm>
            <a:off x="4748491" y="3722522"/>
            <a:ext cx="6134" cy="6464"/>
          </a:xfrm>
          <a:custGeom>
            <a:avLst/>
            <a:gdLst/>
            <a:ahLst/>
            <a:cxnLst/>
            <a:rect l="l" t="t" r="r" b="b"/>
            <a:pathLst>
              <a:path w="6134" h="6464">
                <a:moveTo>
                  <a:pt x="4241" y="0"/>
                </a:moveTo>
                <a:lnTo>
                  <a:pt x="2819" y="317"/>
                </a:lnTo>
                <a:lnTo>
                  <a:pt x="1181" y="317"/>
                </a:lnTo>
                <a:lnTo>
                  <a:pt x="0" y="1905"/>
                </a:lnTo>
                <a:lnTo>
                  <a:pt x="304" y="3644"/>
                </a:lnTo>
                <a:lnTo>
                  <a:pt x="469" y="5372"/>
                </a:lnTo>
                <a:lnTo>
                  <a:pt x="1943" y="6464"/>
                </a:lnTo>
                <a:lnTo>
                  <a:pt x="3530" y="6324"/>
                </a:lnTo>
                <a:lnTo>
                  <a:pt x="4991" y="6324"/>
                </a:lnTo>
                <a:lnTo>
                  <a:pt x="6134" y="4597"/>
                </a:lnTo>
                <a:lnTo>
                  <a:pt x="5997" y="3644"/>
                </a:lnTo>
                <a:lnTo>
                  <a:pt x="5880" y="128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3" name="object 3653"/>
          <p:cNvSpPr/>
          <p:nvPr/>
        </p:nvSpPr>
        <p:spPr>
          <a:xfrm>
            <a:off x="4778718" y="3772319"/>
            <a:ext cx="14617" cy="15963"/>
          </a:xfrm>
          <a:prstGeom prst="rect">
            <a:avLst/>
          </a:prstGeom>
          <a:blipFill>
            <a:blip r:embed="rId3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4" name="object 3654"/>
          <p:cNvSpPr/>
          <p:nvPr/>
        </p:nvSpPr>
        <p:spPr>
          <a:xfrm>
            <a:off x="4852123" y="3824605"/>
            <a:ext cx="8318" cy="9182"/>
          </a:xfrm>
          <a:custGeom>
            <a:avLst/>
            <a:gdLst/>
            <a:ahLst/>
            <a:cxnLst/>
            <a:rect l="l" t="t" r="r" b="b"/>
            <a:pathLst>
              <a:path w="8318" h="9182">
                <a:moveTo>
                  <a:pt x="5956" y="0"/>
                </a:moveTo>
                <a:lnTo>
                  <a:pt x="3771" y="317"/>
                </a:lnTo>
                <a:lnTo>
                  <a:pt x="1435" y="495"/>
                </a:lnTo>
                <a:lnTo>
                  <a:pt x="0" y="2730"/>
                </a:lnTo>
                <a:lnTo>
                  <a:pt x="292" y="4914"/>
                </a:lnTo>
                <a:lnTo>
                  <a:pt x="558" y="7594"/>
                </a:lnTo>
                <a:lnTo>
                  <a:pt x="2476" y="9182"/>
                </a:lnTo>
                <a:lnTo>
                  <a:pt x="6946" y="8547"/>
                </a:lnTo>
                <a:lnTo>
                  <a:pt x="8318" y="6311"/>
                </a:lnTo>
                <a:lnTo>
                  <a:pt x="8318" y="3962"/>
                </a:lnTo>
                <a:lnTo>
                  <a:pt x="8013" y="1587"/>
                </a:lnTo>
                <a:lnTo>
                  <a:pt x="59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5" name="object 3655"/>
          <p:cNvSpPr/>
          <p:nvPr/>
        </p:nvSpPr>
        <p:spPr>
          <a:xfrm>
            <a:off x="4982832" y="3780231"/>
            <a:ext cx="9474" cy="10096"/>
          </a:xfrm>
          <a:custGeom>
            <a:avLst/>
            <a:gdLst/>
            <a:ahLst/>
            <a:cxnLst/>
            <a:rect l="l" t="t" r="r" b="b"/>
            <a:pathLst>
              <a:path w="9474" h="10096">
                <a:moveTo>
                  <a:pt x="6705" y="0"/>
                </a:moveTo>
                <a:lnTo>
                  <a:pt x="4063" y="457"/>
                </a:lnTo>
                <a:lnTo>
                  <a:pt x="1587" y="635"/>
                </a:lnTo>
                <a:lnTo>
                  <a:pt x="0" y="2997"/>
                </a:lnTo>
                <a:lnTo>
                  <a:pt x="584" y="8356"/>
                </a:lnTo>
                <a:lnTo>
                  <a:pt x="2755" y="10096"/>
                </a:lnTo>
                <a:lnTo>
                  <a:pt x="5245" y="9779"/>
                </a:lnTo>
                <a:lnTo>
                  <a:pt x="7721" y="9626"/>
                </a:lnTo>
                <a:lnTo>
                  <a:pt x="9474" y="7264"/>
                </a:lnTo>
                <a:lnTo>
                  <a:pt x="9055" y="4406"/>
                </a:lnTo>
                <a:lnTo>
                  <a:pt x="8889" y="1854"/>
                </a:lnTo>
                <a:lnTo>
                  <a:pt x="67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6" name="object 3656"/>
          <p:cNvSpPr/>
          <p:nvPr/>
        </p:nvSpPr>
        <p:spPr>
          <a:xfrm>
            <a:off x="4857673" y="3690290"/>
            <a:ext cx="11772" cy="12458"/>
          </a:xfrm>
          <a:prstGeom prst="rect">
            <a:avLst/>
          </a:prstGeom>
          <a:blipFill>
            <a:blip r:embed="rId3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7" name="object 3657"/>
          <p:cNvSpPr/>
          <p:nvPr/>
        </p:nvSpPr>
        <p:spPr>
          <a:xfrm>
            <a:off x="4875453" y="3787775"/>
            <a:ext cx="5079" cy="5549"/>
          </a:xfrm>
          <a:custGeom>
            <a:avLst/>
            <a:gdLst/>
            <a:ahLst/>
            <a:cxnLst/>
            <a:rect l="l" t="t" r="r" b="b"/>
            <a:pathLst>
              <a:path w="5079" h="5549">
                <a:moveTo>
                  <a:pt x="3492" y="0"/>
                </a:moveTo>
                <a:lnTo>
                  <a:pt x="2184" y="177"/>
                </a:lnTo>
                <a:lnTo>
                  <a:pt x="888" y="507"/>
                </a:lnTo>
                <a:lnTo>
                  <a:pt x="0" y="1777"/>
                </a:lnTo>
                <a:lnTo>
                  <a:pt x="292" y="3187"/>
                </a:lnTo>
                <a:lnTo>
                  <a:pt x="292" y="4457"/>
                </a:lnTo>
                <a:lnTo>
                  <a:pt x="1612" y="5549"/>
                </a:lnTo>
                <a:lnTo>
                  <a:pt x="2908" y="5410"/>
                </a:lnTo>
                <a:lnTo>
                  <a:pt x="4241" y="5232"/>
                </a:lnTo>
                <a:lnTo>
                  <a:pt x="5079" y="3822"/>
                </a:lnTo>
                <a:lnTo>
                  <a:pt x="4952" y="2412"/>
                </a:lnTo>
                <a:lnTo>
                  <a:pt x="4673" y="952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8" name="object 3658"/>
          <p:cNvSpPr/>
          <p:nvPr/>
        </p:nvSpPr>
        <p:spPr>
          <a:xfrm>
            <a:off x="4873688" y="3780866"/>
            <a:ext cx="11264" cy="12001"/>
          </a:xfrm>
          <a:custGeom>
            <a:avLst/>
            <a:gdLst/>
            <a:ahLst/>
            <a:cxnLst/>
            <a:rect l="l" t="t" r="r" b="b"/>
            <a:pathLst>
              <a:path w="11264" h="12001">
                <a:moveTo>
                  <a:pt x="7899" y="0"/>
                </a:moveTo>
                <a:lnTo>
                  <a:pt x="4965" y="266"/>
                </a:lnTo>
                <a:lnTo>
                  <a:pt x="2057" y="774"/>
                </a:lnTo>
                <a:lnTo>
                  <a:pt x="0" y="3594"/>
                </a:lnTo>
                <a:lnTo>
                  <a:pt x="431" y="6629"/>
                </a:lnTo>
                <a:lnTo>
                  <a:pt x="1003" y="9779"/>
                </a:lnTo>
                <a:lnTo>
                  <a:pt x="3479" y="12001"/>
                </a:lnTo>
                <a:lnTo>
                  <a:pt x="6438" y="11684"/>
                </a:lnTo>
                <a:lnTo>
                  <a:pt x="9194" y="11188"/>
                </a:lnTo>
                <a:lnTo>
                  <a:pt x="11264" y="8356"/>
                </a:lnTo>
                <a:lnTo>
                  <a:pt x="10960" y="5181"/>
                </a:lnTo>
                <a:lnTo>
                  <a:pt x="10502" y="2044"/>
                </a:lnTo>
                <a:lnTo>
                  <a:pt x="78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9" name="object 3659"/>
          <p:cNvSpPr/>
          <p:nvPr/>
        </p:nvSpPr>
        <p:spPr>
          <a:xfrm>
            <a:off x="5016233" y="3695154"/>
            <a:ext cx="5994" cy="6184"/>
          </a:xfrm>
          <a:custGeom>
            <a:avLst/>
            <a:gdLst/>
            <a:ahLst/>
            <a:cxnLst/>
            <a:rect l="l" t="t" r="r" b="b"/>
            <a:pathLst>
              <a:path w="5994" h="6184">
                <a:moveTo>
                  <a:pt x="4076" y="0"/>
                </a:moveTo>
                <a:lnTo>
                  <a:pt x="2641" y="0"/>
                </a:lnTo>
                <a:lnTo>
                  <a:pt x="1168" y="507"/>
                </a:lnTo>
                <a:lnTo>
                  <a:pt x="0" y="1917"/>
                </a:lnTo>
                <a:lnTo>
                  <a:pt x="165" y="3505"/>
                </a:lnTo>
                <a:lnTo>
                  <a:pt x="584" y="5092"/>
                </a:lnTo>
                <a:lnTo>
                  <a:pt x="1879" y="6184"/>
                </a:lnTo>
                <a:lnTo>
                  <a:pt x="3225" y="6184"/>
                </a:lnTo>
                <a:lnTo>
                  <a:pt x="4953" y="5867"/>
                </a:lnTo>
                <a:lnTo>
                  <a:pt x="5994" y="4457"/>
                </a:lnTo>
                <a:lnTo>
                  <a:pt x="5714" y="2730"/>
                </a:lnTo>
                <a:lnTo>
                  <a:pt x="5549" y="1142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0" name="object 3660"/>
          <p:cNvSpPr/>
          <p:nvPr/>
        </p:nvSpPr>
        <p:spPr>
          <a:xfrm>
            <a:off x="5177320" y="3707346"/>
            <a:ext cx="4546" cy="4902"/>
          </a:xfrm>
          <a:custGeom>
            <a:avLst/>
            <a:gdLst/>
            <a:ahLst/>
            <a:cxnLst/>
            <a:rect l="l" t="t" r="r" b="b"/>
            <a:pathLst>
              <a:path w="4546" h="4902">
                <a:moveTo>
                  <a:pt x="3175" y="0"/>
                </a:moveTo>
                <a:lnTo>
                  <a:pt x="2540" y="317"/>
                </a:lnTo>
                <a:lnTo>
                  <a:pt x="2184" y="495"/>
                </a:lnTo>
                <a:lnTo>
                  <a:pt x="742" y="495"/>
                </a:lnTo>
                <a:lnTo>
                  <a:pt x="0" y="1587"/>
                </a:lnTo>
                <a:lnTo>
                  <a:pt x="126" y="2857"/>
                </a:lnTo>
                <a:lnTo>
                  <a:pt x="419" y="4140"/>
                </a:lnTo>
                <a:lnTo>
                  <a:pt x="1295" y="4902"/>
                </a:lnTo>
                <a:lnTo>
                  <a:pt x="2590" y="4724"/>
                </a:lnTo>
                <a:lnTo>
                  <a:pt x="3644" y="4724"/>
                </a:lnTo>
                <a:lnTo>
                  <a:pt x="4546" y="3505"/>
                </a:lnTo>
                <a:lnTo>
                  <a:pt x="4368" y="2235"/>
                </a:lnTo>
                <a:lnTo>
                  <a:pt x="4241" y="952"/>
                </a:lnTo>
                <a:lnTo>
                  <a:pt x="3729" y="495"/>
                </a:lnTo>
                <a:lnTo>
                  <a:pt x="2184" y="495"/>
                </a:lnTo>
                <a:lnTo>
                  <a:pt x="863" y="317"/>
                </a:lnTo>
                <a:lnTo>
                  <a:pt x="2540" y="317"/>
                </a:lnTo>
                <a:lnTo>
                  <a:pt x="3530" y="317"/>
                </a:lnTo>
                <a:lnTo>
                  <a:pt x="3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1" name="object 3661"/>
          <p:cNvSpPr/>
          <p:nvPr/>
        </p:nvSpPr>
        <p:spPr>
          <a:xfrm>
            <a:off x="5203723" y="3745573"/>
            <a:ext cx="6413" cy="7137"/>
          </a:xfrm>
          <a:custGeom>
            <a:avLst/>
            <a:gdLst/>
            <a:ahLst/>
            <a:cxnLst/>
            <a:rect l="l" t="t" r="r" b="b"/>
            <a:pathLst>
              <a:path w="6413" h="7137">
                <a:moveTo>
                  <a:pt x="4533" y="0"/>
                </a:moveTo>
                <a:lnTo>
                  <a:pt x="1168" y="647"/>
                </a:lnTo>
                <a:lnTo>
                  <a:pt x="0" y="2412"/>
                </a:lnTo>
                <a:lnTo>
                  <a:pt x="177" y="4152"/>
                </a:lnTo>
                <a:lnTo>
                  <a:pt x="406" y="5867"/>
                </a:lnTo>
                <a:lnTo>
                  <a:pt x="1892" y="7137"/>
                </a:lnTo>
                <a:lnTo>
                  <a:pt x="3632" y="6832"/>
                </a:lnTo>
                <a:lnTo>
                  <a:pt x="5245" y="6642"/>
                </a:lnTo>
                <a:lnTo>
                  <a:pt x="6413" y="5105"/>
                </a:lnTo>
                <a:lnTo>
                  <a:pt x="6286" y="3187"/>
                </a:lnTo>
                <a:lnTo>
                  <a:pt x="6007" y="1460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2" name="object 3662"/>
          <p:cNvSpPr/>
          <p:nvPr/>
        </p:nvSpPr>
        <p:spPr>
          <a:xfrm>
            <a:off x="5181968" y="3650780"/>
            <a:ext cx="14732" cy="15773"/>
          </a:xfrm>
          <a:prstGeom prst="rect">
            <a:avLst/>
          </a:prstGeom>
          <a:blipFill>
            <a:blip r:embed="rId3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3" name="object 3663"/>
          <p:cNvSpPr/>
          <p:nvPr/>
        </p:nvSpPr>
        <p:spPr>
          <a:xfrm>
            <a:off x="5142738" y="3607448"/>
            <a:ext cx="12966" cy="14096"/>
          </a:xfrm>
          <a:prstGeom prst="rect">
            <a:avLst/>
          </a:prstGeom>
          <a:blipFill>
            <a:blip r:embed="rId3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4" name="object 3664"/>
          <p:cNvSpPr/>
          <p:nvPr/>
        </p:nvSpPr>
        <p:spPr>
          <a:xfrm>
            <a:off x="5103329" y="3516884"/>
            <a:ext cx="15024" cy="16268"/>
          </a:xfrm>
          <a:prstGeom prst="rect">
            <a:avLst/>
          </a:prstGeom>
          <a:blipFill>
            <a:blip r:embed="rId3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5" name="object 3665"/>
          <p:cNvSpPr/>
          <p:nvPr/>
        </p:nvSpPr>
        <p:spPr>
          <a:xfrm>
            <a:off x="5056060" y="3534613"/>
            <a:ext cx="15493" cy="16916"/>
          </a:xfrm>
          <a:prstGeom prst="rect">
            <a:avLst/>
          </a:prstGeom>
          <a:blipFill>
            <a:blip r:embed="rId3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6" name="object 3666"/>
          <p:cNvSpPr/>
          <p:nvPr/>
        </p:nvSpPr>
        <p:spPr>
          <a:xfrm>
            <a:off x="5115039" y="3530663"/>
            <a:ext cx="7708" cy="8039"/>
          </a:xfrm>
          <a:custGeom>
            <a:avLst/>
            <a:gdLst/>
            <a:ahLst/>
            <a:cxnLst/>
            <a:rect l="l" t="t" r="r" b="b"/>
            <a:pathLst>
              <a:path w="7708" h="8039">
                <a:moveTo>
                  <a:pt x="5372" y="0"/>
                </a:moveTo>
                <a:lnTo>
                  <a:pt x="3314" y="126"/>
                </a:lnTo>
                <a:lnTo>
                  <a:pt x="1282" y="444"/>
                </a:lnTo>
                <a:lnTo>
                  <a:pt x="0" y="2362"/>
                </a:lnTo>
                <a:lnTo>
                  <a:pt x="533" y="6629"/>
                </a:lnTo>
                <a:lnTo>
                  <a:pt x="2298" y="8039"/>
                </a:lnTo>
                <a:lnTo>
                  <a:pt x="4368" y="8039"/>
                </a:lnTo>
                <a:lnTo>
                  <a:pt x="6108" y="7404"/>
                </a:lnTo>
                <a:lnTo>
                  <a:pt x="7708" y="5676"/>
                </a:lnTo>
                <a:lnTo>
                  <a:pt x="7251" y="3632"/>
                </a:lnTo>
                <a:lnTo>
                  <a:pt x="7124" y="1587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7" name="object 3667"/>
          <p:cNvSpPr/>
          <p:nvPr/>
        </p:nvSpPr>
        <p:spPr>
          <a:xfrm>
            <a:off x="5134711" y="3525291"/>
            <a:ext cx="9194" cy="9956"/>
          </a:xfrm>
          <a:custGeom>
            <a:avLst/>
            <a:gdLst/>
            <a:ahLst/>
            <a:cxnLst/>
            <a:rect l="l" t="t" r="r" b="b"/>
            <a:pathLst>
              <a:path w="9194" h="9956">
                <a:moveTo>
                  <a:pt x="6248" y="0"/>
                </a:moveTo>
                <a:lnTo>
                  <a:pt x="1765" y="634"/>
                </a:lnTo>
                <a:lnTo>
                  <a:pt x="0" y="3009"/>
                </a:lnTo>
                <a:lnTo>
                  <a:pt x="584" y="8051"/>
                </a:lnTo>
                <a:lnTo>
                  <a:pt x="2781" y="9956"/>
                </a:lnTo>
                <a:lnTo>
                  <a:pt x="5130" y="9639"/>
                </a:lnTo>
                <a:lnTo>
                  <a:pt x="7442" y="9131"/>
                </a:lnTo>
                <a:lnTo>
                  <a:pt x="9194" y="7086"/>
                </a:lnTo>
                <a:lnTo>
                  <a:pt x="8902" y="4229"/>
                </a:lnTo>
                <a:lnTo>
                  <a:pt x="8458" y="1866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8" name="object 3668"/>
          <p:cNvSpPr/>
          <p:nvPr/>
        </p:nvSpPr>
        <p:spPr>
          <a:xfrm>
            <a:off x="5127840" y="3626091"/>
            <a:ext cx="7886" cy="8724"/>
          </a:xfrm>
          <a:custGeom>
            <a:avLst/>
            <a:gdLst/>
            <a:ahLst/>
            <a:cxnLst/>
            <a:rect l="l" t="t" r="r" b="b"/>
            <a:pathLst>
              <a:path w="7886" h="8724">
                <a:moveTo>
                  <a:pt x="5537" y="0"/>
                </a:moveTo>
                <a:lnTo>
                  <a:pt x="1625" y="635"/>
                </a:lnTo>
                <a:lnTo>
                  <a:pt x="0" y="2730"/>
                </a:lnTo>
                <a:lnTo>
                  <a:pt x="152" y="4902"/>
                </a:lnTo>
                <a:lnTo>
                  <a:pt x="571" y="7137"/>
                </a:lnTo>
                <a:lnTo>
                  <a:pt x="2336" y="8724"/>
                </a:lnTo>
                <a:lnTo>
                  <a:pt x="4533" y="8547"/>
                </a:lnTo>
                <a:lnTo>
                  <a:pt x="6413" y="8229"/>
                </a:lnTo>
                <a:lnTo>
                  <a:pt x="7886" y="6045"/>
                </a:lnTo>
                <a:lnTo>
                  <a:pt x="7772" y="3949"/>
                </a:lnTo>
                <a:lnTo>
                  <a:pt x="7454" y="1778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9" name="object 3669"/>
          <p:cNvSpPr/>
          <p:nvPr/>
        </p:nvSpPr>
        <p:spPr>
          <a:xfrm>
            <a:off x="5144033" y="3654869"/>
            <a:ext cx="10833" cy="12001"/>
          </a:xfrm>
          <a:prstGeom prst="rect">
            <a:avLst/>
          </a:prstGeom>
          <a:blipFill>
            <a:blip r:embed="rId3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0" name="object 3670"/>
          <p:cNvSpPr/>
          <p:nvPr/>
        </p:nvSpPr>
        <p:spPr>
          <a:xfrm>
            <a:off x="5179377" y="3624859"/>
            <a:ext cx="5664" cy="6134"/>
          </a:xfrm>
          <a:custGeom>
            <a:avLst/>
            <a:gdLst/>
            <a:ahLst/>
            <a:cxnLst/>
            <a:rect l="l" t="t" r="r" b="b"/>
            <a:pathLst>
              <a:path w="5664" h="6134">
                <a:moveTo>
                  <a:pt x="4076" y="0"/>
                </a:moveTo>
                <a:lnTo>
                  <a:pt x="2590" y="139"/>
                </a:lnTo>
                <a:lnTo>
                  <a:pt x="1015" y="139"/>
                </a:lnTo>
                <a:lnTo>
                  <a:pt x="0" y="1739"/>
                </a:lnTo>
                <a:lnTo>
                  <a:pt x="152" y="2692"/>
                </a:lnTo>
                <a:lnTo>
                  <a:pt x="254" y="5054"/>
                </a:lnTo>
                <a:lnTo>
                  <a:pt x="1714" y="6134"/>
                </a:lnTo>
                <a:lnTo>
                  <a:pt x="3175" y="6007"/>
                </a:lnTo>
                <a:lnTo>
                  <a:pt x="4648" y="5829"/>
                </a:lnTo>
                <a:lnTo>
                  <a:pt x="5664" y="4229"/>
                </a:lnTo>
                <a:lnTo>
                  <a:pt x="5664" y="2692"/>
                </a:lnTo>
                <a:lnTo>
                  <a:pt x="5232" y="1104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1" name="object 3671"/>
          <p:cNvSpPr/>
          <p:nvPr/>
        </p:nvSpPr>
        <p:spPr>
          <a:xfrm>
            <a:off x="5237848" y="3657105"/>
            <a:ext cx="4508" cy="5041"/>
          </a:xfrm>
          <a:custGeom>
            <a:avLst/>
            <a:gdLst/>
            <a:ahLst/>
            <a:cxnLst/>
            <a:rect l="l" t="t" r="r" b="b"/>
            <a:pathLst>
              <a:path w="4508" h="5041">
                <a:moveTo>
                  <a:pt x="3225" y="0"/>
                </a:moveTo>
                <a:lnTo>
                  <a:pt x="736" y="126"/>
                </a:lnTo>
                <a:lnTo>
                  <a:pt x="0" y="1409"/>
                </a:lnTo>
                <a:lnTo>
                  <a:pt x="92" y="2184"/>
                </a:lnTo>
                <a:lnTo>
                  <a:pt x="152" y="4089"/>
                </a:lnTo>
                <a:lnTo>
                  <a:pt x="1333" y="5041"/>
                </a:lnTo>
                <a:lnTo>
                  <a:pt x="2451" y="4851"/>
                </a:lnTo>
                <a:lnTo>
                  <a:pt x="3810" y="4584"/>
                </a:lnTo>
                <a:lnTo>
                  <a:pt x="4508" y="3454"/>
                </a:lnTo>
                <a:lnTo>
                  <a:pt x="4508" y="2184"/>
                </a:lnTo>
                <a:lnTo>
                  <a:pt x="4241" y="774"/>
                </a:lnTo>
                <a:lnTo>
                  <a:pt x="32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2" name="object 3672"/>
          <p:cNvSpPr/>
          <p:nvPr/>
        </p:nvSpPr>
        <p:spPr>
          <a:xfrm>
            <a:off x="4703114" y="3844061"/>
            <a:ext cx="2781" cy="2870"/>
          </a:xfrm>
          <a:custGeom>
            <a:avLst/>
            <a:gdLst/>
            <a:ahLst/>
            <a:cxnLst/>
            <a:rect l="l" t="t" r="r" b="b"/>
            <a:pathLst>
              <a:path w="2781" h="2870">
                <a:moveTo>
                  <a:pt x="1955" y="0"/>
                </a:moveTo>
                <a:lnTo>
                  <a:pt x="1054" y="139"/>
                </a:lnTo>
                <a:lnTo>
                  <a:pt x="469" y="139"/>
                </a:lnTo>
                <a:lnTo>
                  <a:pt x="0" y="774"/>
                </a:lnTo>
                <a:lnTo>
                  <a:pt x="0" y="1409"/>
                </a:lnTo>
                <a:lnTo>
                  <a:pt x="317" y="2362"/>
                </a:lnTo>
                <a:lnTo>
                  <a:pt x="762" y="2870"/>
                </a:lnTo>
                <a:lnTo>
                  <a:pt x="1460" y="2870"/>
                </a:lnTo>
                <a:lnTo>
                  <a:pt x="2362" y="2679"/>
                </a:lnTo>
                <a:lnTo>
                  <a:pt x="2781" y="2044"/>
                </a:lnTo>
                <a:lnTo>
                  <a:pt x="2489" y="457"/>
                </a:lnTo>
                <a:lnTo>
                  <a:pt x="195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3" name="object 3673"/>
          <p:cNvSpPr/>
          <p:nvPr/>
        </p:nvSpPr>
        <p:spPr>
          <a:xfrm>
            <a:off x="4420108" y="3847071"/>
            <a:ext cx="3492" cy="3949"/>
          </a:xfrm>
          <a:custGeom>
            <a:avLst/>
            <a:gdLst/>
            <a:ahLst/>
            <a:cxnLst/>
            <a:rect l="l" t="t" r="r" b="b"/>
            <a:pathLst>
              <a:path w="3492" h="3949">
                <a:moveTo>
                  <a:pt x="2311" y="0"/>
                </a:moveTo>
                <a:lnTo>
                  <a:pt x="1435" y="177"/>
                </a:lnTo>
                <a:lnTo>
                  <a:pt x="596" y="304"/>
                </a:lnTo>
                <a:lnTo>
                  <a:pt x="0" y="1257"/>
                </a:lnTo>
                <a:lnTo>
                  <a:pt x="126" y="3175"/>
                </a:lnTo>
                <a:lnTo>
                  <a:pt x="1015" y="3949"/>
                </a:lnTo>
                <a:lnTo>
                  <a:pt x="1879" y="3632"/>
                </a:lnTo>
                <a:lnTo>
                  <a:pt x="2781" y="3492"/>
                </a:lnTo>
                <a:lnTo>
                  <a:pt x="3492" y="2857"/>
                </a:lnTo>
                <a:lnTo>
                  <a:pt x="3352" y="1714"/>
                </a:lnTo>
                <a:lnTo>
                  <a:pt x="3187" y="762"/>
                </a:lnTo>
                <a:lnTo>
                  <a:pt x="23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4" name="object 3674"/>
          <p:cNvSpPr/>
          <p:nvPr/>
        </p:nvSpPr>
        <p:spPr>
          <a:xfrm>
            <a:off x="4374883" y="3870617"/>
            <a:ext cx="13233" cy="14376"/>
          </a:xfrm>
          <a:prstGeom prst="rect">
            <a:avLst/>
          </a:prstGeom>
          <a:blipFill>
            <a:blip r:embed="rId3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5" name="object 3675"/>
          <p:cNvSpPr/>
          <p:nvPr/>
        </p:nvSpPr>
        <p:spPr>
          <a:xfrm>
            <a:off x="4437329" y="3698468"/>
            <a:ext cx="12242" cy="13474"/>
          </a:xfrm>
          <a:prstGeom prst="rect">
            <a:avLst/>
          </a:prstGeom>
          <a:blipFill>
            <a:blip r:embed="rId3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6" name="object 3676"/>
          <p:cNvSpPr/>
          <p:nvPr/>
        </p:nvSpPr>
        <p:spPr>
          <a:xfrm>
            <a:off x="4415713" y="3695344"/>
            <a:ext cx="12547" cy="13411"/>
          </a:xfrm>
          <a:prstGeom prst="rect">
            <a:avLst/>
          </a:prstGeom>
          <a:blipFill>
            <a:blip r:embed="rId3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7" name="object 3677"/>
          <p:cNvSpPr/>
          <p:nvPr/>
        </p:nvSpPr>
        <p:spPr>
          <a:xfrm>
            <a:off x="4465485" y="3648418"/>
            <a:ext cx="14147" cy="15138"/>
          </a:xfrm>
          <a:prstGeom prst="rect">
            <a:avLst/>
          </a:prstGeom>
          <a:blipFill>
            <a:blip r:embed="rId3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8" name="object 3678"/>
          <p:cNvSpPr/>
          <p:nvPr/>
        </p:nvSpPr>
        <p:spPr>
          <a:xfrm>
            <a:off x="4456900" y="3751910"/>
            <a:ext cx="5651" cy="5854"/>
          </a:xfrm>
          <a:custGeom>
            <a:avLst/>
            <a:gdLst/>
            <a:ahLst/>
            <a:cxnLst/>
            <a:rect l="l" t="t" r="r" b="b"/>
            <a:pathLst>
              <a:path w="5651" h="5854">
                <a:moveTo>
                  <a:pt x="3937" y="0"/>
                </a:moveTo>
                <a:lnTo>
                  <a:pt x="2451" y="304"/>
                </a:lnTo>
                <a:lnTo>
                  <a:pt x="1155" y="495"/>
                </a:lnTo>
                <a:lnTo>
                  <a:pt x="0" y="1904"/>
                </a:lnTo>
                <a:lnTo>
                  <a:pt x="266" y="3492"/>
                </a:lnTo>
                <a:lnTo>
                  <a:pt x="558" y="4902"/>
                </a:lnTo>
                <a:lnTo>
                  <a:pt x="1701" y="5854"/>
                </a:lnTo>
                <a:lnTo>
                  <a:pt x="4508" y="5537"/>
                </a:lnTo>
                <a:lnTo>
                  <a:pt x="5651" y="4267"/>
                </a:lnTo>
                <a:lnTo>
                  <a:pt x="5232" y="2717"/>
                </a:lnTo>
                <a:lnTo>
                  <a:pt x="5054" y="952"/>
                </a:lnTo>
                <a:lnTo>
                  <a:pt x="39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9" name="object 3679"/>
          <p:cNvSpPr/>
          <p:nvPr/>
        </p:nvSpPr>
        <p:spPr>
          <a:xfrm>
            <a:off x="4472622" y="3756673"/>
            <a:ext cx="14604" cy="15646"/>
          </a:xfrm>
          <a:prstGeom prst="rect">
            <a:avLst/>
          </a:prstGeom>
          <a:blipFill>
            <a:blip r:embed="rId3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0" name="object 3680"/>
          <p:cNvSpPr/>
          <p:nvPr/>
        </p:nvSpPr>
        <p:spPr>
          <a:xfrm>
            <a:off x="4588332" y="3779914"/>
            <a:ext cx="12255" cy="13411"/>
          </a:xfrm>
          <a:prstGeom prst="rect">
            <a:avLst/>
          </a:prstGeom>
          <a:blipFill>
            <a:blip r:embed="rId3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1" name="object 3681"/>
          <p:cNvSpPr/>
          <p:nvPr/>
        </p:nvSpPr>
        <p:spPr>
          <a:xfrm>
            <a:off x="4815179" y="3667823"/>
            <a:ext cx="15049" cy="16141"/>
          </a:xfrm>
          <a:prstGeom prst="rect">
            <a:avLst/>
          </a:prstGeom>
          <a:blipFill>
            <a:blip r:embed="rId3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2" name="object 3682"/>
          <p:cNvSpPr/>
          <p:nvPr/>
        </p:nvSpPr>
        <p:spPr>
          <a:xfrm>
            <a:off x="4777714" y="3556076"/>
            <a:ext cx="14859" cy="16001"/>
          </a:xfrm>
          <a:prstGeom prst="rect">
            <a:avLst/>
          </a:prstGeom>
          <a:blipFill>
            <a:blip r:embed="rId3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3" name="object 3683"/>
          <p:cNvSpPr/>
          <p:nvPr/>
        </p:nvSpPr>
        <p:spPr>
          <a:xfrm>
            <a:off x="5076190" y="3678288"/>
            <a:ext cx="8216" cy="8813"/>
          </a:xfrm>
          <a:custGeom>
            <a:avLst/>
            <a:gdLst/>
            <a:ahLst/>
            <a:cxnLst/>
            <a:rect l="l" t="t" r="r" b="b"/>
            <a:pathLst>
              <a:path w="8216" h="8813">
                <a:moveTo>
                  <a:pt x="5842" y="0"/>
                </a:moveTo>
                <a:lnTo>
                  <a:pt x="3670" y="279"/>
                </a:lnTo>
                <a:lnTo>
                  <a:pt x="1612" y="596"/>
                </a:lnTo>
                <a:lnTo>
                  <a:pt x="0" y="2692"/>
                </a:lnTo>
                <a:lnTo>
                  <a:pt x="330" y="4864"/>
                </a:lnTo>
                <a:lnTo>
                  <a:pt x="749" y="7086"/>
                </a:lnTo>
                <a:lnTo>
                  <a:pt x="2489" y="8813"/>
                </a:lnTo>
                <a:lnTo>
                  <a:pt x="4546" y="8509"/>
                </a:lnTo>
                <a:lnTo>
                  <a:pt x="6718" y="8369"/>
                </a:lnTo>
                <a:lnTo>
                  <a:pt x="8216" y="6324"/>
                </a:lnTo>
                <a:lnTo>
                  <a:pt x="8039" y="3911"/>
                </a:lnTo>
                <a:lnTo>
                  <a:pt x="7620" y="1549"/>
                </a:lnTo>
                <a:lnTo>
                  <a:pt x="58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4" name="object 3684"/>
          <p:cNvSpPr/>
          <p:nvPr/>
        </p:nvSpPr>
        <p:spPr>
          <a:xfrm>
            <a:off x="5151754" y="3757130"/>
            <a:ext cx="12712" cy="13779"/>
          </a:xfrm>
          <a:prstGeom prst="rect">
            <a:avLst/>
          </a:prstGeom>
          <a:blipFill>
            <a:blip r:embed="rId3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5" name="object 3685"/>
          <p:cNvSpPr/>
          <p:nvPr/>
        </p:nvSpPr>
        <p:spPr>
          <a:xfrm>
            <a:off x="5122468" y="3814648"/>
            <a:ext cx="11087" cy="12052"/>
          </a:xfrm>
          <a:custGeom>
            <a:avLst/>
            <a:gdLst/>
            <a:ahLst/>
            <a:cxnLst/>
            <a:rect l="l" t="t" r="r" b="b"/>
            <a:pathLst>
              <a:path w="11087" h="12052">
                <a:moveTo>
                  <a:pt x="7708" y="0"/>
                </a:moveTo>
                <a:lnTo>
                  <a:pt x="2006" y="952"/>
                </a:lnTo>
                <a:lnTo>
                  <a:pt x="0" y="3822"/>
                </a:lnTo>
                <a:lnTo>
                  <a:pt x="419" y="6629"/>
                </a:lnTo>
                <a:lnTo>
                  <a:pt x="698" y="9639"/>
                </a:lnTo>
                <a:lnTo>
                  <a:pt x="3352" y="12052"/>
                </a:lnTo>
                <a:lnTo>
                  <a:pt x="6248" y="11734"/>
                </a:lnTo>
                <a:lnTo>
                  <a:pt x="9029" y="11099"/>
                </a:lnTo>
                <a:lnTo>
                  <a:pt x="11087" y="8407"/>
                </a:lnTo>
                <a:lnTo>
                  <a:pt x="10769" y="5232"/>
                </a:lnTo>
                <a:lnTo>
                  <a:pt x="10350" y="2222"/>
                </a:lnTo>
                <a:lnTo>
                  <a:pt x="77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6" name="object 3686"/>
          <p:cNvSpPr/>
          <p:nvPr/>
        </p:nvSpPr>
        <p:spPr>
          <a:xfrm>
            <a:off x="5290972" y="3784460"/>
            <a:ext cx="13131" cy="14084"/>
          </a:xfrm>
          <a:prstGeom prst="rect">
            <a:avLst/>
          </a:prstGeom>
          <a:blipFill>
            <a:blip r:embed="rId3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7" name="object 3687"/>
          <p:cNvSpPr/>
          <p:nvPr/>
        </p:nvSpPr>
        <p:spPr>
          <a:xfrm>
            <a:off x="5282793" y="3586264"/>
            <a:ext cx="14604" cy="15824"/>
          </a:xfrm>
          <a:prstGeom prst="rect">
            <a:avLst/>
          </a:prstGeom>
          <a:blipFill>
            <a:blip r:embed="rId3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8" name="object 3688"/>
          <p:cNvSpPr/>
          <p:nvPr/>
        </p:nvSpPr>
        <p:spPr>
          <a:xfrm>
            <a:off x="5283212" y="3534423"/>
            <a:ext cx="3517" cy="3962"/>
          </a:xfrm>
          <a:custGeom>
            <a:avLst/>
            <a:gdLst/>
            <a:ahLst/>
            <a:cxnLst/>
            <a:rect l="l" t="t" r="r" b="b"/>
            <a:pathLst>
              <a:path w="3517" h="3962">
                <a:moveTo>
                  <a:pt x="2527" y="0"/>
                </a:moveTo>
                <a:lnTo>
                  <a:pt x="1460" y="0"/>
                </a:lnTo>
                <a:lnTo>
                  <a:pt x="749" y="190"/>
                </a:lnTo>
                <a:lnTo>
                  <a:pt x="0" y="1142"/>
                </a:lnTo>
                <a:lnTo>
                  <a:pt x="292" y="3187"/>
                </a:lnTo>
                <a:lnTo>
                  <a:pt x="1041" y="3962"/>
                </a:lnTo>
                <a:lnTo>
                  <a:pt x="1930" y="3962"/>
                </a:lnTo>
                <a:lnTo>
                  <a:pt x="2806" y="3644"/>
                </a:lnTo>
                <a:lnTo>
                  <a:pt x="3517" y="2679"/>
                </a:lnTo>
                <a:lnTo>
                  <a:pt x="3429" y="1142"/>
                </a:lnTo>
                <a:lnTo>
                  <a:pt x="3352" y="635"/>
                </a:lnTo>
                <a:lnTo>
                  <a:pt x="252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9" name="object 3689"/>
          <p:cNvSpPr/>
          <p:nvPr/>
        </p:nvSpPr>
        <p:spPr>
          <a:xfrm>
            <a:off x="5238724" y="3517201"/>
            <a:ext cx="12839" cy="13906"/>
          </a:xfrm>
          <a:prstGeom prst="rect">
            <a:avLst/>
          </a:prstGeom>
          <a:blipFill>
            <a:blip r:embed="rId3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0" name="object 3690"/>
          <p:cNvSpPr/>
          <p:nvPr/>
        </p:nvSpPr>
        <p:spPr>
          <a:xfrm>
            <a:off x="7636700" y="3702921"/>
            <a:ext cx="36715" cy="40214"/>
          </a:xfrm>
          <a:prstGeom prst="rect">
            <a:avLst/>
          </a:prstGeom>
          <a:blipFill>
            <a:blip r:embed="rId3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1" name="object 3691"/>
          <p:cNvSpPr/>
          <p:nvPr/>
        </p:nvSpPr>
        <p:spPr>
          <a:xfrm>
            <a:off x="7389850" y="3684619"/>
            <a:ext cx="33944" cy="35699"/>
          </a:xfrm>
          <a:prstGeom prst="rect">
            <a:avLst/>
          </a:prstGeom>
          <a:blipFill>
            <a:blip r:embed="rId3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2" name="object 3692"/>
          <p:cNvSpPr/>
          <p:nvPr/>
        </p:nvSpPr>
        <p:spPr>
          <a:xfrm>
            <a:off x="7413764" y="3580915"/>
            <a:ext cx="37514" cy="40804"/>
          </a:xfrm>
          <a:prstGeom prst="rect">
            <a:avLst/>
          </a:prstGeom>
          <a:blipFill>
            <a:blip r:embed="rId3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3" name="object 3693"/>
          <p:cNvSpPr/>
          <p:nvPr/>
        </p:nvSpPr>
        <p:spPr>
          <a:xfrm>
            <a:off x="7409853" y="3901897"/>
            <a:ext cx="21285" cy="23101"/>
          </a:xfrm>
          <a:prstGeom prst="rect">
            <a:avLst/>
          </a:prstGeom>
          <a:blipFill>
            <a:blip r:embed="rId3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4" name="object 3694"/>
          <p:cNvSpPr/>
          <p:nvPr/>
        </p:nvSpPr>
        <p:spPr>
          <a:xfrm>
            <a:off x="7676248" y="3822511"/>
            <a:ext cx="33268" cy="35593"/>
          </a:xfrm>
          <a:prstGeom prst="rect">
            <a:avLst/>
          </a:prstGeom>
          <a:blipFill>
            <a:blip r:embed="rId3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5" name="object 3695"/>
          <p:cNvSpPr/>
          <p:nvPr/>
        </p:nvSpPr>
        <p:spPr>
          <a:xfrm>
            <a:off x="7127799" y="3803155"/>
            <a:ext cx="31711" cy="34277"/>
          </a:xfrm>
          <a:prstGeom prst="rect">
            <a:avLst/>
          </a:prstGeom>
          <a:blipFill>
            <a:blip r:embed="rId3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6" name="object 3696"/>
          <p:cNvSpPr/>
          <p:nvPr/>
        </p:nvSpPr>
        <p:spPr>
          <a:xfrm>
            <a:off x="7227620" y="3797274"/>
            <a:ext cx="13246" cy="14236"/>
          </a:xfrm>
          <a:prstGeom prst="rect">
            <a:avLst/>
          </a:prstGeom>
          <a:blipFill>
            <a:blip r:embed="rId3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7" name="object 3697"/>
          <p:cNvSpPr/>
          <p:nvPr/>
        </p:nvSpPr>
        <p:spPr>
          <a:xfrm>
            <a:off x="7128573" y="3710203"/>
            <a:ext cx="22872" cy="24968"/>
          </a:xfrm>
          <a:prstGeom prst="rect">
            <a:avLst/>
          </a:prstGeom>
          <a:blipFill>
            <a:blip r:embed="rId3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8" name="object 3698"/>
          <p:cNvSpPr/>
          <p:nvPr/>
        </p:nvSpPr>
        <p:spPr>
          <a:xfrm>
            <a:off x="7076909" y="3480953"/>
            <a:ext cx="34014" cy="35611"/>
          </a:xfrm>
          <a:prstGeom prst="rect">
            <a:avLst/>
          </a:prstGeom>
          <a:blipFill>
            <a:blip r:embed="rId3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9" name="object 3699"/>
          <p:cNvSpPr/>
          <p:nvPr/>
        </p:nvSpPr>
        <p:spPr>
          <a:xfrm>
            <a:off x="7140930" y="3261804"/>
            <a:ext cx="32550" cy="35242"/>
          </a:xfrm>
          <a:prstGeom prst="rect">
            <a:avLst/>
          </a:prstGeom>
          <a:blipFill>
            <a:blip r:embed="rId3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0" name="object 3700"/>
          <p:cNvSpPr/>
          <p:nvPr/>
        </p:nvSpPr>
        <p:spPr>
          <a:xfrm>
            <a:off x="7169531" y="3542982"/>
            <a:ext cx="16205" cy="17373"/>
          </a:xfrm>
          <a:prstGeom prst="rect">
            <a:avLst/>
          </a:prstGeom>
          <a:blipFill>
            <a:blip r:embed="rId3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1" name="object 3701"/>
          <p:cNvSpPr/>
          <p:nvPr/>
        </p:nvSpPr>
        <p:spPr>
          <a:xfrm>
            <a:off x="7277062" y="3640644"/>
            <a:ext cx="33595" cy="35625"/>
          </a:xfrm>
          <a:prstGeom prst="rect">
            <a:avLst/>
          </a:prstGeom>
          <a:blipFill>
            <a:blip r:embed="rId3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2" name="object 3702"/>
          <p:cNvSpPr/>
          <p:nvPr/>
        </p:nvSpPr>
        <p:spPr>
          <a:xfrm>
            <a:off x="7183132" y="3791387"/>
            <a:ext cx="33595" cy="35541"/>
          </a:xfrm>
          <a:prstGeom prst="rect">
            <a:avLst/>
          </a:prstGeom>
          <a:blipFill>
            <a:blip r:embed="rId3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3" name="object 3703"/>
          <p:cNvSpPr/>
          <p:nvPr/>
        </p:nvSpPr>
        <p:spPr>
          <a:xfrm>
            <a:off x="7017981" y="3859886"/>
            <a:ext cx="24930" cy="27012"/>
          </a:xfrm>
          <a:prstGeom prst="rect">
            <a:avLst/>
          </a:prstGeom>
          <a:blipFill>
            <a:blip r:embed="rId3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4" name="object 3704"/>
          <p:cNvSpPr/>
          <p:nvPr/>
        </p:nvSpPr>
        <p:spPr>
          <a:xfrm>
            <a:off x="6949096" y="3747173"/>
            <a:ext cx="20154" cy="21653"/>
          </a:xfrm>
          <a:prstGeom prst="rect">
            <a:avLst/>
          </a:prstGeom>
          <a:blipFill>
            <a:blip r:embed="rId3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5" name="object 3705"/>
          <p:cNvSpPr/>
          <p:nvPr/>
        </p:nvSpPr>
        <p:spPr>
          <a:xfrm>
            <a:off x="6941807" y="3625107"/>
            <a:ext cx="36657" cy="40256"/>
          </a:xfrm>
          <a:prstGeom prst="rect">
            <a:avLst/>
          </a:prstGeom>
          <a:blipFill>
            <a:blip r:embed="rId3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6" name="object 3706"/>
          <p:cNvSpPr/>
          <p:nvPr/>
        </p:nvSpPr>
        <p:spPr>
          <a:xfrm>
            <a:off x="6858787" y="3599819"/>
            <a:ext cx="34994" cy="36410"/>
          </a:xfrm>
          <a:prstGeom prst="rect">
            <a:avLst/>
          </a:prstGeom>
          <a:blipFill>
            <a:blip r:embed="rId3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7" name="object 3707"/>
          <p:cNvSpPr/>
          <p:nvPr/>
        </p:nvSpPr>
        <p:spPr>
          <a:xfrm>
            <a:off x="6743687" y="3459048"/>
            <a:ext cx="15875" cy="17094"/>
          </a:xfrm>
          <a:prstGeom prst="rect">
            <a:avLst/>
          </a:prstGeom>
          <a:blipFill>
            <a:blip r:embed="rId3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8" name="object 3708"/>
          <p:cNvSpPr/>
          <p:nvPr/>
        </p:nvSpPr>
        <p:spPr>
          <a:xfrm>
            <a:off x="6844512" y="3716020"/>
            <a:ext cx="21856" cy="23558"/>
          </a:xfrm>
          <a:prstGeom prst="rect">
            <a:avLst/>
          </a:prstGeom>
          <a:blipFill>
            <a:blip r:embed="rId3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9" name="object 3709"/>
          <p:cNvSpPr/>
          <p:nvPr/>
        </p:nvSpPr>
        <p:spPr>
          <a:xfrm>
            <a:off x="6922820" y="3792550"/>
            <a:ext cx="13004" cy="14046"/>
          </a:xfrm>
          <a:prstGeom prst="rect">
            <a:avLst/>
          </a:prstGeom>
          <a:blipFill>
            <a:blip r:embed="rId3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0" name="object 3710"/>
          <p:cNvSpPr/>
          <p:nvPr/>
        </p:nvSpPr>
        <p:spPr>
          <a:xfrm>
            <a:off x="6867690" y="3873425"/>
            <a:ext cx="35098" cy="36582"/>
          </a:xfrm>
          <a:prstGeom prst="rect">
            <a:avLst/>
          </a:prstGeom>
          <a:blipFill>
            <a:blip r:embed="rId3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1" name="object 3711"/>
          <p:cNvSpPr/>
          <p:nvPr/>
        </p:nvSpPr>
        <p:spPr>
          <a:xfrm>
            <a:off x="6685762" y="3836022"/>
            <a:ext cx="29311" cy="31902"/>
          </a:xfrm>
          <a:prstGeom prst="rect">
            <a:avLst/>
          </a:prstGeom>
          <a:blipFill>
            <a:blip r:embed="rId3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2" name="object 3712"/>
          <p:cNvSpPr/>
          <p:nvPr/>
        </p:nvSpPr>
        <p:spPr>
          <a:xfrm>
            <a:off x="6623316" y="3806292"/>
            <a:ext cx="23164" cy="25133"/>
          </a:xfrm>
          <a:prstGeom prst="rect">
            <a:avLst/>
          </a:prstGeom>
          <a:blipFill>
            <a:blip r:embed="rId3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3" name="object 3713"/>
          <p:cNvSpPr/>
          <p:nvPr/>
        </p:nvSpPr>
        <p:spPr>
          <a:xfrm>
            <a:off x="6535623" y="3594357"/>
            <a:ext cx="33784" cy="35649"/>
          </a:xfrm>
          <a:prstGeom prst="rect">
            <a:avLst/>
          </a:prstGeom>
          <a:blipFill>
            <a:blip r:embed="rId3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4" name="object 3714"/>
          <p:cNvSpPr/>
          <p:nvPr/>
        </p:nvSpPr>
        <p:spPr>
          <a:xfrm>
            <a:off x="6369303" y="3686467"/>
            <a:ext cx="25806" cy="27838"/>
          </a:xfrm>
          <a:prstGeom prst="rect">
            <a:avLst/>
          </a:prstGeom>
          <a:blipFill>
            <a:blip r:embed="rId3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5" name="object 3715"/>
          <p:cNvSpPr/>
          <p:nvPr/>
        </p:nvSpPr>
        <p:spPr>
          <a:xfrm>
            <a:off x="6412623" y="3729304"/>
            <a:ext cx="8597" cy="9182"/>
          </a:xfrm>
          <a:custGeom>
            <a:avLst/>
            <a:gdLst/>
            <a:ahLst/>
            <a:cxnLst/>
            <a:rect l="l" t="t" r="r" b="b"/>
            <a:pathLst>
              <a:path w="8597" h="9182">
                <a:moveTo>
                  <a:pt x="5994" y="0"/>
                </a:moveTo>
                <a:lnTo>
                  <a:pt x="3822" y="177"/>
                </a:lnTo>
                <a:lnTo>
                  <a:pt x="1600" y="825"/>
                </a:lnTo>
                <a:lnTo>
                  <a:pt x="0" y="2679"/>
                </a:lnTo>
                <a:lnTo>
                  <a:pt x="165" y="5092"/>
                </a:lnTo>
                <a:lnTo>
                  <a:pt x="457" y="7581"/>
                </a:lnTo>
                <a:lnTo>
                  <a:pt x="2641" y="9182"/>
                </a:lnTo>
                <a:lnTo>
                  <a:pt x="4813" y="9004"/>
                </a:lnTo>
                <a:lnTo>
                  <a:pt x="7010" y="8724"/>
                </a:lnTo>
                <a:lnTo>
                  <a:pt x="8597" y="6502"/>
                </a:lnTo>
                <a:lnTo>
                  <a:pt x="8013" y="1777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6" name="object 3716"/>
          <p:cNvSpPr/>
          <p:nvPr/>
        </p:nvSpPr>
        <p:spPr>
          <a:xfrm>
            <a:off x="6238278" y="3929405"/>
            <a:ext cx="11836" cy="12826"/>
          </a:xfrm>
          <a:prstGeom prst="rect">
            <a:avLst/>
          </a:prstGeom>
          <a:blipFill>
            <a:blip r:embed="rId3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7" name="object 3717"/>
          <p:cNvSpPr/>
          <p:nvPr/>
        </p:nvSpPr>
        <p:spPr>
          <a:xfrm>
            <a:off x="6237261" y="3844836"/>
            <a:ext cx="26581" cy="28778"/>
          </a:xfrm>
          <a:prstGeom prst="rect">
            <a:avLst/>
          </a:prstGeom>
          <a:blipFill>
            <a:blip r:embed="rId3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8" name="object 3718"/>
          <p:cNvSpPr/>
          <p:nvPr/>
        </p:nvSpPr>
        <p:spPr>
          <a:xfrm>
            <a:off x="6298666" y="3998011"/>
            <a:ext cx="15481" cy="16738"/>
          </a:xfrm>
          <a:prstGeom prst="rect">
            <a:avLst/>
          </a:prstGeom>
          <a:blipFill>
            <a:blip r:embed="rId3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9" name="object 3719"/>
          <p:cNvSpPr/>
          <p:nvPr/>
        </p:nvSpPr>
        <p:spPr>
          <a:xfrm>
            <a:off x="6517093" y="3797592"/>
            <a:ext cx="17068" cy="18643"/>
          </a:xfrm>
          <a:prstGeom prst="rect">
            <a:avLst/>
          </a:prstGeom>
          <a:blipFill>
            <a:blip r:embed="rId3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0" name="object 3720"/>
          <p:cNvSpPr/>
          <p:nvPr/>
        </p:nvSpPr>
        <p:spPr>
          <a:xfrm>
            <a:off x="6243688" y="3874249"/>
            <a:ext cx="11252" cy="12179"/>
          </a:xfrm>
          <a:custGeom>
            <a:avLst/>
            <a:gdLst/>
            <a:ahLst/>
            <a:cxnLst/>
            <a:rect l="l" t="t" r="r" b="b"/>
            <a:pathLst>
              <a:path w="11252" h="12179">
                <a:moveTo>
                  <a:pt x="7721" y="0"/>
                </a:moveTo>
                <a:lnTo>
                  <a:pt x="4952" y="457"/>
                </a:lnTo>
                <a:lnTo>
                  <a:pt x="2057" y="774"/>
                </a:lnTo>
                <a:lnTo>
                  <a:pt x="0" y="3771"/>
                </a:lnTo>
                <a:lnTo>
                  <a:pt x="279" y="6959"/>
                </a:lnTo>
                <a:lnTo>
                  <a:pt x="596" y="9956"/>
                </a:lnTo>
                <a:lnTo>
                  <a:pt x="3365" y="12179"/>
                </a:lnTo>
                <a:lnTo>
                  <a:pt x="6261" y="11874"/>
                </a:lnTo>
                <a:lnTo>
                  <a:pt x="9194" y="11379"/>
                </a:lnTo>
                <a:lnTo>
                  <a:pt x="11252" y="8547"/>
                </a:lnTo>
                <a:lnTo>
                  <a:pt x="10655" y="5372"/>
                </a:lnTo>
                <a:lnTo>
                  <a:pt x="10210" y="2374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1" name="object 3721"/>
          <p:cNvSpPr/>
          <p:nvPr/>
        </p:nvSpPr>
        <p:spPr>
          <a:xfrm>
            <a:off x="6002820" y="3813099"/>
            <a:ext cx="8000" cy="8674"/>
          </a:xfrm>
          <a:custGeom>
            <a:avLst/>
            <a:gdLst/>
            <a:ahLst/>
            <a:cxnLst/>
            <a:rect l="l" t="t" r="r" b="b"/>
            <a:pathLst>
              <a:path w="8000" h="8674">
                <a:moveTo>
                  <a:pt x="5651" y="0"/>
                </a:moveTo>
                <a:lnTo>
                  <a:pt x="3352" y="317"/>
                </a:lnTo>
                <a:lnTo>
                  <a:pt x="1295" y="647"/>
                </a:lnTo>
                <a:lnTo>
                  <a:pt x="0" y="2692"/>
                </a:lnTo>
                <a:lnTo>
                  <a:pt x="101" y="4876"/>
                </a:lnTo>
                <a:lnTo>
                  <a:pt x="419" y="7086"/>
                </a:lnTo>
                <a:lnTo>
                  <a:pt x="2311" y="8674"/>
                </a:lnTo>
                <a:lnTo>
                  <a:pt x="4533" y="8509"/>
                </a:lnTo>
                <a:lnTo>
                  <a:pt x="6527" y="8051"/>
                </a:lnTo>
                <a:lnTo>
                  <a:pt x="8000" y="6134"/>
                </a:lnTo>
                <a:lnTo>
                  <a:pt x="7416" y="1409"/>
                </a:lnTo>
                <a:lnTo>
                  <a:pt x="56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2" name="object 3722"/>
          <p:cNvSpPr/>
          <p:nvPr/>
        </p:nvSpPr>
        <p:spPr>
          <a:xfrm>
            <a:off x="5997092" y="3747363"/>
            <a:ext cx="21170" cy="22910"/>
          </a:xfrm>
          <a:prstGeom prst="rect">
            <a:avLst/>
          </a:prstGeom>
          <a:blipFill>
            <a:blip r:embed="rId3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3" name="object 3723"/>
          <p:cNvSpPr/>
          <p:nvPr/>
        </p:nvSpPr>
        <p:spPr>
          <a:xfrm>
            <a:off x="5989802" y="3630549"/>
            <a:ext cx="32981" cy="35687"/>
          </a:xfrm>
          <a:prstGeom prst="rect">
            <a:avLst/>
          </a:prstGeom>
          <a:blipFill>
            <a:blip r:embed="rId3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4" name="object 3724"/>
          <p:cNvSpPr/>
          <p:nvPr/>
        </p:nvSpPr>
        <p:spPr>
          <a:xfrm>
            <a:off x="6126950" y="3346374"/>
            <a:ext cx="21450" cy="23228"/>
          </a:xfrm>
          <a:prstGeom prst="rect">
            <a:avLst/>
          </a:prstGeom>
          <a:blipFill>
            <a:blip r:embed="rId3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5" name="object 3725"/>
          <p:cNvSpPr/>
          <p:nvPr/>
        </p:nvSpPr>
        <p:spPr>
          <a:xfrm>
            <a:off x="6606819" y="3317913"/>
            <a:ext cx="26682" cy="29095"/>
          </a:xfrm>
          <a:prstGeom prst="rect">
            <a:avLst/>
          </a:prstGeom>
          <a:blipFill>
            <a:blip r:embed="rId3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6" name="object 3726"/>
          <p:cNvSpPr/>
          <p:nvPr/>
        </p:nvSpPr>
        <p:spPr>
          <a:xfrm>
            <a:off x="6984555" y="3406572"/>
            <a:ext cx="5981" cy="6324"/>
          </a:xfrm>
          <a:custGeom>
            <a:avLst/>
            <a:gdLst/>
            <a:ahLst/>
            <a:cxnLst/>
            <a:rect l="l" t="t" r="r" b="b"/>
            <a:pathLst>
              <a:path w="5981" h="6324">
                <a:moveTo>
                  <a:pt x="4203" y="0"/>
                </a:moveTo>
                <a:lnTo>
                  <a:pt x="2616" y="0"/>
                </a:lnTo>
                <a:lnTo>
                  <a:pt x="1015" y="317"/>
                </a:lnTo>
                <a:lnTo>
                  <a:pt x="0" y="1727"/>
                </a:lnTo>
                <a:lnTo>
                  <a:pt x="139" y="3492"/>
                </a:lnTo>
                <a:lnTo>
                  <a:pt x="419" y="5054"/>
                </a:lnTo>
                <a:lnTo>
                  <a:pt x="1739" y="6324"/>
                </a:lnTo>
                <a:lnTo>
                  <a:pt x="3352" y="6184"/>
                </a:lnTo>
                <a:lnTo>
                  <a:pt x="4787" y="6007"/>
                </a:lnTo>
                <a:lnTo>
                  <a:pt x="5981" y="4279"/>
                </a:lnTo>
                <a:lnTo>
                  <a:pt x="5829" y="2679"/>
                </a:lnTo>
                <a:lnTo>
                  <a:pt x="5537" y="1104"/>
                </a:lnTo>
                <a:lnTo>
                  <a:pt x="42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7" name="object 3727"/>
          <p:cNvSpPr/>
          <p:nvPr/>
        </p:nvSpPr>
        <p:spPr>
          <a:xfrm>
            <a:off x="7481049" y="3430257"/>
            <a:ext cx="22313" cy="23875"/>
          </a:xfrm>
          <a:prstGeom prst="rect">
            <a:avLst/>
          </a:prstGeom>
          <a:blipFill>
            <a:blip r:embed="rId3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8" name="object 3728"/>
          <p:cNvSpPr/>
          <p:nvPr/>
        </p:nvSpPr>
        <p:spPr>
          <a:xfrm>
            <a:off x="7497521" y="3261309"/>
            <a:ext cx="18237" cy="19634"/>
          </a:xfrm>
          <a:prstGeom prst="rect">
            <a:avLst/>
          </a:prstGeom>
          <a:blipFill>
            <a:blip r:embed="rId3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9" name="object 3729"/>
          <p:cNvSpPr/>
          <p:nvPr/>
        </p:nvSpPr>
        <p:spPr>
          <a:xfrm>
            <a:off x="7700479" y="3251670"/>
            <a:ext cx="9766" cy="10591"/>
          </a:xfrm>
          <a:custGeom>
            <a:avLst/>
            <a:gdLst/>
            <a:ahLst/>
            <a:cxnLst/>
            <a:rect l="l" t="t" r="r" b="b"/>
            <a:pathLst>
              <a:path w="9766" h="10591">
                <a:moveTo>
                  <a:pt x="6832" y="0"/>
                </a:moveTo>
                <a:lnTo>
                  <a:pt x="4216" y="317"/>
                </a:lnTo>
                <a:lnTo>
                  <a:pt x="1879" y="812"/>
                </a:lnTo>
                <a:lnTo>
                  <a:pt x="0" y="3175"/>
                </a:lnTo>
                <a:lnTo>
                  <a:pt x="419" y="6045"/>
                </a:lnTo>
                <a:lnTo>
                  <a:pt x="698" y="8547"/>
                </a:lnTo>
                <a:lnTo>
                  <a:pt x="3048" y="10591"/>
                </a:lnTo>
                <a:lnTo>
                  <a:pt x="7886" y="9956"/>
                </a:lnTo>
                <a:lnTo>
                  <a:pt x="9766" y="7454"/>
                </a:lnTo>
                <a:lnTo>
                  <a:pt x="9182" y="2082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0" name="object 3730"/>
          <p:cNvSpPr/>
          <p:nvPr/>
        </p:nvSpPr>
        <p:spPr>
          <a:xfrm>
            <a:off x="7718844" y="3506013"/>
            <a:ext cx="27749" cy="29870"/>
          </a:xfrm>
          <a:prstGeom prst="rect">
            <a:avLst/>
          </a:prstGeom>
          <a:blipFill>
            <a:blip r:embed="rId3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1" name="object 3731"/>
          <p:cNvSpPr/>
          <p:nvPr/>
        </p:nvSpPr>
        <p:spPr>
          <a:xfrm>
            <a:off x="7707769" y="3765486"/>
            <a:ext cx="8026" cy="8737"/>
          </a:xfrm>
          <a:custGeom>
            <a:avLst/>
            <a:gdLst/>
            <a:ahLst/>
            <a:cxnLst/>
            <a:rect l="l" t="t" r="r" b="b"/>
            <a:pathLst>
              <a:path w="8026" h="8737">
                <a:moveTo>
                  <a:pt x="5549" y="0"/>
                </a:moveTo>
                <a:lnTo>
                  <a:pt x="3644" y="330"/>
                </a:lnTo>
                <a:lnTo>
                  <a:pt x="1460" y="508"/>
                </a:lnTo>
                <a:lnTo>
                  <a:pt x="0" y="2552"/>
                </a:lnTo>
                <a:lnTo>
                  <a:pt x="127" y="4927"/>
                </a:lnTo>
                <a:lnTo>
                  <a:pt x="596" y="7137"/>
                </a:lnTo>
                <a:lnTo>
                  <a:pt x="2476" y="8737"/>
                </a:lnTo>
                <a:lnTo>
                  <a:pt x="4546" y="8420"/>
                </a:lnTo>
                <a:lnTo>
                  <a:pt x="6426" y="8102"/>
                </a:lnTo>
                <a:lnTo>
                  <a:pt x="8026" y="6197"/>
                </a:lnTo>
                <a:lnTo>
                  <a:pt x="7429" y="1460"/>
                </a:lnTo>
                <a:lnTo>
                  <a:pt x="55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2" name="object 3732"/>
          <p:cNvSpPr/>
          <p:nvPr/>
        </p:nvSpPr>
        <p:spPr>
          <a:xfrm>
            <a:off x="7566367" y="3750678"/>
            <a:ext cx="10071" cy="10731"/>
          </a:xfrm>
          <a:custGeom>
            <a:avLst/>
            <a:gdLst/>
            <a:ahLst/>
            <a:cxnLst/>
            <a:rect l="l" t="t" r="r" b="b"/>
            <a:pathLst>
              <a:path w="10071" h="10731">
                <a:moveTo>
                  <a:pt x="6997" y="0"/>
                </a:moveTo>
                <a:lnTo>
                  <a:pt x="4533" y="444"/>
                </a:lnTo>
                <a:lnTo>
                  <a:pt x="1930" y="635"/>
                </a:lnTo>
                <a:lnTo>
                  <a:pt x="0" y="3136"/>
                </a:lnTo>
                <a:lnTo>
                  <a:pt x="292" y="5994"/>
                </a:lnTo>
                <a:lnTo>
                  <a:pt x="761" y="8674"/>
                </a:lnTo>
                <a:lnTo>
                  <a:pt x="3060" y="10731"/>
                </a:lnTo>
                <a:lnTo>
                  <a:pt x="5714" y="10591"/>
                </a:lnTo>
                <a:lnTo>
                  <a:pt x="8356" y="10274"/>
                </a:lnTo>
                <a:lnTo>
                  <a:pt x="10071" y="7543"/>
                </a:lnTo>
                <a:lnTo>
                  <a:pt x="9778" y="4724"/>
                </a:lnTo>
                <a:lnTo>
                  <a:pt x="9651" y="1866"/>
                </a:lnTo>
                <a:lnTo>
                  <a:pt x="69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3" name="object 3733"/>
          <p:cNvSpPr/>
          <p:nvPr/>
        </p:nvSpPr>
        <p:spPr>
          <a:xfrm>
            <a:off x="7064222" y="3639871"/>
            <a:ext cx="18795" cy="20866"/>
          </a:xfrm>
          <a:prstGeom prst="rect">
            <a:avLst/>
          </a:prstGeom>
          <a:blipFill>
            <a:blip r:embed="rId3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4" name="object 3734"/>
          <p:cNvSpPr/>
          <p:nvPr/>
        </p:nvSpPr>
        <p:spPr>
          <a:xfrm>
            <a:off x="6948499" y="3918039"/>
            <a:ext cx="23228" cy="25425"/>
          </a:xfrm>
          <a:prstGeom prst="rect">
            <a:avLst/>
          </a:prstGeom>
          <a:blipFill>
            <a:blip r:embed="rId3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5" name="object 3735"/>
          <p:cNvSpPr/>
          <p:nvPr/>
        </p:nvSpPr>
        <p:spPr>
          <a:xfrm>
            <a:off x="6884593" y="3394888"/>
            <a:ext cx="28905" cy="31457"/>
          </a:xfrm>
          <a:prstGeom prst="rect">
            <a:avLst/>
          </a:prstGeom>
          <a:blipFill>
            <a:blip r:embed="rId3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6" name="object 3736"/>
          <p:cNvSpPr/>
          <p:nvPr/>
        </p:nvSpPr>
        <p:spPr>
          <a:xfrm>
            <a:off x="6904025" y="3396297"/>
            <a:ext cx="28867" cy="31280"/>
          </a:xfrm>
          <a:prstGeom prst="rect">
            <a:avLst/>
          </a:prstGeom>
          <a:blipFill>
            <a:blip r:embed="rId3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7" name="object 3737"/>
          <p:cNvSpPr/>
          <p:nvPr/>
        </p:nvSpPr>
        <p:spPr>
          <a:xfrm>
            <a:off x="6821423" y="3360598"/>
            <a:ext cx="23088" cy="25107"/>
          </a:xfrm>
          <a:prstGeom prst="rect">
            <a:avLst/>
          </a:prstGeom>
          <a:blipFill>
            <a:blip r:embed="rId3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8" name="object 3738"/>
          <p:cNvSpPr/>
          <p:nvPr/>
        </p:nvSpPr>
        <p:spPr>
          <a:xfrm>
            <a:off x="6454038" y="3469818"/>
            <a:ext cx="11417" cy="12458"/>
          </a:xfrm>
          <a:prstGeom prst="rect">
            <a:avLst/>
          </a:prstGeom>
          <a:blipFill>
            <a:blip r:embed="rId3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9" name="object 3739"/>
          <p:cNvSpPr/>
          <p:nvPr/>
        </p:nvSpPr>
        <p:spPr>
          <a:xfrm>
            <a:off x="6552374" y="3756355"/>
            <a:ext cx="13436" cy="14554"/>
          </a:xfrm>
          <a:prstGeom prst="rect">
            <a:avLst/>
          </a:prstGeom>
          <a:blipFill>
            <a:blip r:embed="rId3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0" name="object 3740"/>
          <p:cNvSpPr/>
          <p:nvPr/>
        </p:nvSpPr>
        <p:spPr>
          <a:xfrm>
            <a:off x="6589915" y="3851338"/>
            <a:ext cx="5930" cy="6451"/>
          </a:xfrm>
          <a:custGeom>
            <a:avLst/>
            <a:gdLst/>
            <a:ahLst/>
            <a:cxnLst/>
            <a:rect l="l" t="t" r="r" b="b"/>
            <a:pathLst>
              <a:path w="5930" h="6451">
                <a:moveTo>
                  <a:pt x="4229" y="0"/>
                </a:moveTo>
                <a:lnTo>
                  <a:pt x="2590" y="139"/>
                </a:lnTo>
                <a:lnTo>
                  <a:pt x="1003" y="457"/>
                </a:lnTo>
                <a:lnTo>
                  <a:pt x="0" y="1904"/>
                </a:lnTo>
                <a:lnTo>
                  <a:pt x="279" y="3644"/>
                </a:lnTo>
                <a:lnTo>
                  <a:pt x="419" y="5537"/>
                </a:lnTo>
                <a:lnTo>
                  <a:pt x="1892" y="6451"/>
                </a:lnTo>
                <a:lnTo>
                  <a:pt x="3479" y="6324"/>
                </a:lnTo>
                <a:lnTo>
                  <a:pt x="4940" y="5994"/>
                </a:lnTo>
                <a:lnTo>
                  <a:pt x="5930" y="4406"/>
                </a:lnTo>
                <a:lnTo>
                  <a:pt x="5842" y="2692"/>
                </a:lnTo>
                <a:lnTo>
                  <a:pt x="5511" y="952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1" name="object 3741"/>
          <p:cNvSpPr/>
          <p:nvPr/>
        </p:nvSpPr>
        <p:spPr>
          <a:xfrm>
            <a:off x="6394526" y="3601313"/>
            <a:ext cx="6591" cy="6946"/>
          </a:xfrm>
          <a:custGeom>
            <a:avLst/>
            <a:gdLst/>
            <a:ahLst/>
            <a:cxnLst/>
            <a:rect l="l" t="t" r="r" b="b"/>
            <a:pathLst>
              <a:path w="6591" h="6946">
                <a:moveTo>
                  <a:pt x="4660" y="0"/>
                </a:moveTo>
                <a:lnTo>
                  <a:pt x="3060" y="126"/>
                </a:lnTo>
                <a:lnTo>
                  <a:pt x="1346" y="457"/>
                </a:lnTo>
                <a:lnTo>
                  <a:pt x="0" y="2044"/>
                </a:lnTo>
                <a:lnTo>
                  <a:pt x="457" y="4089"/>
                </a:lnTo>
                <a:lnTo>
                  <a:pt x="584" y="5816"/>
                </a:lnTo>
                <a:lnTo>
                  <a:pt x="2057" y="6946"/>
                </a:lnTo>
                <a:lnTo>
                  <a:pt x="3835" y="6769"/>
                </a:lnTo>
                <a:lnTo>
                  <a:pt x="5410" y="6451"/>
                </a:lnTo>
                <a:lnTo>
                  <a:pt x="6426" y="4864"/>
                </a:lnTo>
                <a:lnTo>
                  <a:pt x="6591" y="3136"/>
                </a:lnTo>
                <a:lnTo>
                  <a:pt x="6299" y="1219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2" name="object 3742"/>
          <p:cNvSpPr/>
          <p:nvPr/>
        </p:nvSpPr>
        <p:spPr>
          <a:xfrm>
            <a:off x="6300139" y="3497783"/>
            <a:ext cx="9778" cy="10731"/>
          </a:xfrm>
          <a:prstGeom prst="rect">
            <a:avLst/>
          </a:prstGeom>
          <a:blipFill>
            <a:blip r:embed="rId3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3" name="object 3743"/>
          <p:cNvSpPr/>
          <p:nvPr/>
        </p:nvSpPr>
        <p:spPr>
          <a:xfrm>
            <a:off x="6225425" y="3463315"/>
            <a:ext cx="21742" cy="23367"/>
          </a:xfrm>
          <a:prstGeom prst="rect">
            <a:avLst/>
          </a:prstGeom>
          <a:blipFill>
            <a:blip r:embed="rId3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4" name="object 3744"/>
          <p:cNvSpPr/>
          <p:nvPr/>
        </p:nvSpPr>
        <p:spPr>
          <a:xfrm>
            <a:off x="5979312" y="3393478"/>
            <a:ext cx="19392" cy="21005"/>
          </a:xfrm>
          <a:prstGeom prst="rect">
            <a:avLst/>
          </a:prstGeom>
          <a:blipFill>
            <a:blip r:embed="rId3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5" name="object 3745"/>
          <p:cNvSpPr/>
          <p:nvPr/>
        </p:nvSpPr>
        <p:spPr>
          <a:xfrm>
            <a:off x="5781928" y="3475964"/>
            <a:ext cx="17487" cy="19126"/>
          </a:xfrm>
          <a:prstGeom prst="rect">
            <a:avLst/>
          </a:prstGeom>
          <a:blipFill>
            <a:blip r:embed="rId3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6" name="object 3746"/>
          <p:cNvSpPr/>
          <p:nvPr/>
        </p:nvSpPr>
        <p:spPr>
          <a:xfrm>
            <a:off x="5656173" y="3689655"/>
            <a:ext cx="27393" cy="29692"/>
          </a:xfrm>
          <a:prstGeom prst="rect">
            <a:avLst/>
          </a:prstGeom>
          <a:blipFill>
            <a:blip r:embed="rId3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7" name="object 3747"/>
          <p:cNvSpPr/>
          <p:nvPr/>
        </p:nvSpPr>
        <p:spPr>
          <a:xfrm>
            <a:off x="5837948" y="4012758"/>
            <a:ext cx="33051" cy="35325"/>
          </a:xfrm>
          <a:prstGeom prst="rect">
            <a:avLst/>
          </a:prstGeom>
          <a:blipFill>
            <a:blip r:embed="rId3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8" name="object 3748"/>
          <p:cNvSpPr/>
          <p:nvPr/>
        </p:nvSpPr>
        <p:spPr>
          <a:xfrm>
            <a:off x="5636437" y="4069588"/>
            <a:ext cx="25120" cy="27508"/>
          </a:xfrm>
          <a:prstGeom prst="rect">
            <a:avLst/>
          </a:prstGeom>
          <a:blipFill>
            <a:blip r:embed="rId3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9" name="object 3749"/>
          <p:cNvSpPr/>
          <p:nvPr/>
        </p:nvSpPr>
        <p:spPr>
          <a:xfrm>
            <a:off x="5558370" y="3884346"/>
            <a:ext cx="21615" cy="23558"/>
          </a:xfrm>
          <a:prstGeom prst="rect">
            <a:avLst/>
          </a:prstGeom>
          <a:blipFill>
            <a:blip r:embed="rId3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0" name="object 3750"/>
          <p:cNvSpPr/>
          <p:nvPr/>
        </p:nvSpPr>
        <p:spPr>
          <a:xfrm>
            <a:off x="5487771" y="3525609"/>
            <a:ext cx="7315" cy="8178"/>
          </a:xfrm>
          <a:custGeom>
            <a:avLst/>
            <a:gdLst/>
            <a:ahLst/>
            <a:cxnLst/>
            <a:rect l="l" t="t" r="r" b="b"/>
            <a:pathLst>
              <a:path w="7315" h="8178">
                <a:moveTo>
                  <a:pt x="5245" y="0"/>
                </a:moveTo>
                <a:lnTo>
                  <a:pt x="3187" y="317"/>
                </a:lnTo>
                <a:lnTo>
                  <a:pt x="1193" y="596"/>
                </a:lnTo>
                <a:lnTo>
                  <a:pt x="0" y="2362"/>
                </a:lnTo>
                <a:lnTo>
                  <a:pt x="177" y="4546"/>
                </a:lnTo>
                <a:lnTo>
                  <a:pt x="431" y="6642"/>
                </a:lnTo>
                <a:lnTo>
                  <a:pt x="2184" y="8178"/>
                </a:lnTo>
                <a:lnTo>
                  <a:pt x="3949" y="8051"/>
                </a:lnTo>
                <a:lnTo>
                  <a:pt x="5829" y="7543"/>
                </a:lnTo>
                <a:lnTo>
                  <a:pt x="7315" y="5816"/>
                </a:lnTo>
                <a:lnTo>
                  <a:pt x="7315" y="3632"/>
                </a:lnTo>
                <a:lnTo>
                  <a:pt x="6845" y="1409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1" name="object 3751"/>
          <p:cNvSpPr/>
          <p:nvPr/>
        </p:nvSpPr>
        <p:spPr>
          <a:xfrm>
            <a:off x="5440349" y="3469500"/>
            <a:ext cx="30048" cy="32689"/>
          </a:xfrm>
          <a:prstGeom prst="rect">
            <a:avLst/>
          </a:prstGeom>
          <a:blipFill>
            <a:blip r:embed="rId3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2" name="object 3752"/>
          <p:cNvSpPr/>
          <p:nvPr/>
        </p:nvSpPr>
        <p:spPr>
          <a:xfrm>
            <a:off x="5358968" y="3250755"/>
            <a:ext cx="16167" cy="17500"/>
          </a:xfrm>
          <a:prstGeom prst="rect">
            <a:avLst/>
          </a:prstGeom>
          <a:blipFill>
            <a:blip r:embed="rId3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3" name="object 3753"/>
          <p:cNvSpPr/>
          <p:nvPr/>
        </p:nvSpPr>
        <p:spPr>
          <a:xfrm>
            <a:off x="5818390" y="3410851"/>
            <a:ext cx="22161" cy="24002"/>
          </a:xfrm>
          <a:prstGeom prst="rect">
            <a:avLst/>
          </a:prstGeom>
          <a:blipFill>
            <a:blip r:embed="rId3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4" name="object 3754"/>
          <p:cNvSpPr/>
          <p:nvPr/>
        </p:nvSpPr>
        <p:spPr>
          <a:xfrm>
            <a:off x="6070333" y="3599853"/>
            <a:ext cx="7899" cy="8559"/>
          </a:xfrm>
          <a:custGeom>
            <a:avLst/>
            <a:gdLst/>
            <a:ahLst/>
            <a:cxnLst/>
            <a:rect l="l" t="t" r="r" b="b"/>
            <a:pathLst>
              <a:path w="7899" h="8559">
                <a:moveTo>
                  <a:pt x="5410" y="0"/>
                </a:moveTo>
                <a:lnTo>
                  <a:pt x="3530" y="508"/>
                </a:lnTo>
                <a:lnTo>
                  <a:pt x="1473" y="825"/>
                </a:lnTo>
                <a:lnTo>
                  <a:pt x="0" y="2552"/>
                </a:lnTo>
                <a:lnTo>
                  <a:pt x="177" y="4914"/>
                </a:lnTo>
                <a:lnTo>
                  <a:pt x="596" y="7137"/>
                </a:lnTo>
                <a:lnTo>
                  <a:pt x="2362" y="8559"/>
                </a:lnTo>
                <a:lnTo>
                  <a:pt x="4241" y="8229"/>
                </a:lnTo>
                <a:lnTo>
                  <a:pt x="6311" y="8102"/>
                </a:lnTo>
                <a:lnTo>
                  <a:pt x="7899" y="6184"/>
                </a:lnTo>
                <a:lnTo>
                  <a:pt x="7620" y="3822"/>
                </a:lnTo>
                <a:lnTo>
                  <a:pt x="7200" y="1587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5" name="object 3755"/>
          <p:cNvSpPr/>
          <p:nvPr/>
        </p:nvSpPr>
        <p:spPr>
          <a:xfrm>
            <a:off x="6273863" y="3854488"/>
            <a:ext cx="7315" cy="8077"/>
          </a:xfrm>
          <a:custGeom>
            <a:avLst/>
            <a:gdLst/>
            <a:ahLst/>
            <a:cxnLst/>
            <a:rect l="l" t="t" r="r" b="b"/>
            <a:pathLst>
              <a:path w="7315" h="8077">
                <a:moveTo>
                  <a:pt x="5105" y="0"/>
                </a:moveTo>
                <a:lnTo>
                  <a:pt x="3048" y="304"/>
                </a:lnTo>
                <a:lnTo>
                  <a:pt x="1168" y="622"/>
                </a:lnTo>
                <a:lnTo>
                  <a:pt x="0" y="2387"/>
                </a:lnTo>
                <a:lnTo>
                  <a:pt x="177" y="4584"/>
                </a:lnTo>
                <a:lnTo>
                  <a:pt x="292" y="6629"/>
                </a:lnTo>
                <a:lnTo>
                  <a:pt x="2057" y="8077"/>
                </a:lnTo>
                <a:lnTo>
                  <a:pt x="6007" y="7759"/>
                </a:lnTo>
                <a:lnTo>
                  <a:pt x="7315" y="5854"/>
                </a:lnTo>
                <a:lnTo>
                  <a:pt x="7162" y="3492"/>
                </a:lnTo>
                <a:lnTo>
                  <a:pt x="6896" y="1447"/>
                </a:lnTo>
                <a:lnTo>
                  <a:pt x="51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6" name="object 3756"/>
          <p:cNvSpPr/>
          <p:nvPr/>
        </p:nvSpPr>
        <p:spPr>
          <a:xfrm>
            <a:off x="6284976" y="3989337"/>
            <a:ext cx="17932" cy="19265"/>
          </a:xfrm>
          <a:prstGeom prst="rect">
            <a:avLst/>
          </a:prstGeom>
          <a:blipFill>
            <a:blip r:embed="rId3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7" name="object 3757"/>
          <p:cNvSpPr/>
          <p:nvPr/>
        </p:nvSpPr>
        <p:spPr>
          <a:xfrm>
            <a:off x="6626085" y="4059314"/>
            <a:ext cx="32372" cy="35280"/>
          </a:xfrm>
          <a:prstGeom prst="rect">
            <a:avLst/>
          </a:prstGeom>
          <a:blipFill>
            <a:blip r:embed="rId3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8" name="object 3758"/>
          <p:cNvSpPr/>
          <p:nvPr/>
        </p:nvSpPr>
        <p:spPr>
          <a:xfrm>
            <a:off x="6835140" y="3924363"/>
            <a:ext cx="28587" cy="31153"/>
          </a:xfrm>
          <a:prstGeom prst="rect">
            <a:avLst/>
          </a:prstGeom>
          <a:blipFill>
            <a:blip r:embed="rId3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9" name="object 3759"/>
          <p:cNvSpPr/>
          <p:nvPr/>
        </p:nvSpPr>
        <p:spPr>
          <a:xfrm>
            <a:off x="7378928" y="3846424"/>
            <a:ext cx="32943" cy="35737"/>
          </a:xfrm>
          <a:prstGeom prst="rect">
            <a:avLst/>
          </a:prstGeom>
          <a:blipFill>
            <a:blip r:embed="rId3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0" name="object 3760"/>
          <p:cNvSpPr/>
          <p:nvPr/>
        </p:nvSpPr>
        <p:spPr>
          <a:xfrm>
            <a:off x="7476680" y="3844696"/>
            <a:ext cx="11671" cy="12636"/>
          </a:xfrm>
          <a:prstGeom prst="rect">
            <a:avLst/>
          </a:prstGeom>
          <a:blipFill>
            <a:blip r:embed="rId3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1" name="object 3761"/>
          <p:cNvSpPr/>
          <p:nvPr/>
        </p:nvSpPr>
        <p:spPr>
          <a:xfrm>
            <a:off x="7612202" y="3696424"/>
            <a:ext cx="14147" cy="15328"/>
          </a:xfrm>
          <a:prstGeom prst="rect">
            <a:avLst/>
          </a:prstGeom>
          <a:blipFill>
            <a:blip r:embed="rId3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2" name="object 3762"/>
          <p:cNvSpPr/>
          <p:nvPr/>
        </p:nvSpPr>
        <p:spPr>
          <a:xfrm>
            <a:off x="7806690" y="3703891"/>
            <a:ext cx="12268" cy="13588"/>
          </a:xfrm>
          <a:prstGeom prst="rect">
            <a:avLst/>
          </a:prstGeom>
          <a:blipFill>
            <a:blip r:embed="rId3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3" name="object 3763"/>
          <p:cNvSpPr/>
          <p:nvPr/>
        </p:nvSpPr>
        <p:spPr>
          <a:xfrm>
            <a:off x="7690687" y="3495738"/>
            <a:ext cx="9791" cy="10718"/>
          </a:xfrm>
          <a:prstGeom prst="rect">
            <a:avLst/>
          </a:prstGeom>
          <a:blipFill>
            <a:blip r:embed="rId3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4" name="object 3764"/>
          <p:cNvSpPr/>
          <p:nvPr/>
        </p:nvSpPr>
        <p:spPr>
          <a:xfrm>
            <a:off x="7657858" y="3453816"/>
            <a:ext cx="11988" cy="13131"/>
          </a:xfrm>
          <a:prstGeom prst="rect">
            <a:avLst/>
          </a:prstGeom>
          <a:blipFill>
            <a:blip r:embed="rId3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5" name="object 3765"/>
          <p:cNvSpPr/>
          <p:nvPr/>
        </p:nvSpPr>
        <p:spPr>
          <a:xfrm>
            <a:off x="7510805" y="3489871"/>
            <a:ext cx="14604" cy="15824"/>
          </a:xfrm>
          <a:prstGeom prst="rect">
            <a:avLst/>
          </a:prstGeom>
          <a:blipFill>
            <a:blip r:embed="rId3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6" name="object 3766"/>
          <p:cNvSpPr/>
          <p:nvPr/>
        </p:nvSpPr>
        <p:spPr>
          <a:xfrm>
            <a:off x="7320127" y="3382061"/>
            <a:ext cx="33972" cy="36702"/>
          </a:xfrm>
          <a:prstGeom prst="rect">
            <a:avLst/>
          </a:prstGeom>
          <a:blipFill>
            <a:blip r:embed="rId3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7" name="object 3767"/>
          <p:cNvSpPr/>
          <p:nvPr/>
        </p:nvSpPr>
        <p:spPr>
          <a:xfrm>
            <a:off x="7202652" y="3383521"/>
            <a:ext cx="29781" cy="32245"/>
          </a:xfrm>
          <a:prstGeom prst="rect">
            <a:avLst/>
          </a:prstGeom>
          <a:blipFill>
            <a:blip r:embed="rId3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8" name="object 3768"/>
          <p:cNvSpPr/>
          <p:nvPr/>
        </p:nvSpPr>
        <p:spPr>
          <a:xfrm>
            <a:off x="7074141" y="3353460"/>
            <a:ext cx="33832" cy="36830"/>
          </a:xfrm>
          <a:prstGeom prst="rect">
            <a:avLst/>
          </a:prstGeom>
          <a:blipFill>
            <a:blip r:embed="rId3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9" name="object 3769"/>
          <p:cNvSpPr/>
          <p:nvPr/>
        </p:nvSpPr>
        <p:spPr>
          <a:xfrm>
            <a:off x="7032535" y="3452724"/>
            <a:ext cx="23367" cy="25285"/>
          </a:xfrm>
          <a:prstGeom prst="rect">
            <a:avLst/>
          </a:prstGeom>
          <a:blipFill>
            <a:blip r:embed="rId3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0" name="object 3770"/>
          <p:cNvSpPr/>
          <p:nvPr/>
        </p:nvSpPr>
        <p:spPr>
          <a:xfrm>
            <a:off x="6945858" y="3444989"/>
            <a:ext cx="16789" cy="18326"/>
          </a:xfrm>
          <a:prstGeom prst="rect">
            <a:avLst/>
          </a:prstGeom>
          <a:blipFill>
            <a:blip r:embed="rId3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1" name="object 3771"/>
          <p:cNvSpPr/>
          <p:nvPr/>
        </p:nvSpPr>
        <p:spPr>
          <a:xfrm>
            <a:off x="6479438" y="3658654"/>
            <a:ext cx="13017" cy="14224"/>
          </a:xfrm>
          <a:prstGeom prst="rect">
            <a:avLst/>
          </a:prstGeom>
          <a:blipFill>
            <a:blip r:embed="rId3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2" name="object 3772"/>
          <p:cNvSpPr/>
          <p:nvPr/>
        </p:nvSpPr>
        <p:spPr>
          <a:xfrm>
            <a:off x="6520027" y="3938409"/>
            <a:ext cx="30632" cy="33185"/>
          </a:xfrm>
          <a:prstGeom prst="rect">
            <a:avLst/>
          </a:prstGeom>
          <a:blipFill>
            <a:blip r:embed="rId3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3" name="object 3773"/>
          <p:cNvSpPr/>
          <p:nvPr/>
        </p:nvSpPr>
        <p:spPr>
          <a:xfrm>
            <a:off x="6575755" y="3956913"/>
            <a:ext cx="31661" cy="34277"/>
          </a:xfrm>
          <a:prstGeom prst="rect">
            <a:avLst/>
          </a:prstGeom>
          <a:blipFill>
            <a:blip r:embed="rId3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4" name="object 3774"/>
          <p:cNvSpPr/>
          <p:nvPr/>
        </p:nvSpPr>
        <p:spPr>
          <a:xfrm>
            <a:off x="6396888" y="4055541"/>
            <a:ext cx="17919" cy="19265"/>
          </a:xfrm>
          <a:prstGeom prst="rect">
            <a:avLst/>
          </a:prstGeom>
          <a:blipFill>
            <a:blip r:embed="rId3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5" name="object 3775"/>
          <p:cNvSpPr/>
          <p:nvPr/>
        </p:nvSpPr>
        <p:spPr>
          <a:xfrm>
            <a:off x="6456400" y="3816236"/>
            <a:ext cx="28867" cy="31140"/>
          </a:xfrm>
          <a:prstGeom prst="rect">
            <a:avLst/>
          </a:prstGeom>
          <a:blipFill>
            <a:blip r:embed="rId3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6" name="object 3776"/>
          <p:cNvSpPr/>
          <p:nvPr/>
        </p:nvSpPr>
        <p:spPr>
          <a:xfrm>
            <a:off x="6391935" y="3679063"/>
            <a:ext cx="24930" cy="26860"/>
          </a:xfrm>
          <a:prstGeom prst="rect">
            <a:avLst/>
          </a:prstGeom>
          <a:blipFill>
            <a:blip r:embed="rId3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7" name="object 3777"/>
          <p:cNvSpPr/>
          <p:nvPr/>
        </p:nvSpPr>
        <p:spPr>
          <a:xfrm>
            <a:off x="6294170" y="3595624"/>
            <a:ext cx="32359" cy="34925"/>
          </a:xfrm>
          <a:prstGeom prst="rect">
            <a:avLst/>
          </a:prstGeom>
          <a:blipFill>
            <a:blip r:embed="rId3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8" name="object 3778"/>
          <p:cNvSpPr/>
          <p:nvPr/>
        </p:nvSpPr>
        <p:spPr>
          <a:xfrm>
            <a:off x="6350330" y="3449904"/>
            <a:ext cx="23329" cy="25425"/>
          </a:xfrm>
          <a:prstGeom prst="rect">
            <a:avLst/>
          </a:prstGeom>
          <a:blipFill>
            <a:blip r:embed="rId3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9" name="object 3779"/>
          <p:cNvSpPr/>
          <p:nvPr/>
        </p:nvSpPr>
        <p:spPr>
          <a:xfrm>
            <a:off x="6791249" y="3766629"/>
            <a:ext cx="7429" cy="8051"/>
          </a:xfrm>
          <a:custGeom>
            <a:avLst/>
            <a:gdLst/>
            <a:ahLst/>
            <a:cxnLst/>
            <a:rect l="l" t="t" r="r" b="b"/>
            <a:pathLst>
              <a:path w="7429" h="8051">
                <a:moveTo>
                  <a:pt x="5245" y="0"/>
                </a:moveTo>
                <a:lnTo>
                  <a:pt x="3187" y="139"/>
                </a:lnTo>
                <a:lnTo>
                  <a:pt x="1168" y="635"/>
                </a:lnTo>
                <a:lnTo>
                  <a:pt x="0" y="2362"/>
                </a:lnTo>
                <a:lnTo>
                  <a:pt x="292" y="4559"/>
                </a:lnTo>
                <a:lnTo>
                  <a:pt x="584" y="6464"/>
                </a:lnTo>
                <a:lnTo>
                  <a:pt x="2171" y="8051"/>
                </a:lnTo>
                <a:lnTo>
                  <a:pt x="4229" y="7874"/>
                </a:lnTo>
                <a:lnTo>
                  <a:pt x="6121" y="7594"/>
                </a:lnTo>
                <a:lnTo>
                  <a:pt x="7429" y="5689"/>
                </a:lnTo>
                <a:lnTo>
                  <a:pt x="7137" y="3467"/>
                </a:lnTo>
                <a:lnTo>
                  <a:pt x="7010" y="1409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0" name="object 3780"/>
          <p:cNvSpPr/>
          <p:nvPr/>
        </p:nvSpPr>
        <p:spPr>
          <a:xfrm>
            <a:off x="6705739" y="3695801"/>
            <a:ext cx="16332" cy="17538"/>
          </a:xfrm>
          <a:prstGeom prst="rect">
            <a:avLst/>
          </a:prstGeom>
          <a:blipFill>
            <a:blip r:embed="rId3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1" name="object 3781"/>
          <p:cNvSpPr/>
          <p:nvPr/>
        </p:nvSpPr>
        <p:spPr>
          <a:xfrm>
            <a:off x="6633082" y="3859568"/>
            <a:ext cx="32842" cy="35560"/>
          </a:xfrm>
          <a:prstGeom prst="rect">
            <a:avLst/>
          </a:prstGeom>
          <a:blipFill>
            <a:blip r:embed="rId3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2" name="object 3782"/>
          <p:cNvSpPr/>
          <p:nvPr/>
        </p:nvSpPr>
        <p:spPr>
          <a:xfrm>
            <a:off x="6281026" y="3895268"/>
            <a:ext cx="28308" cy="30695"/>
          </a:xfrm>
          <a:prstGeom prst="rect">
            <a:avLst/>
          </a:prstGeom>
          <a:blipFill>
            <a:blip r:embed="rId3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3" name="object 3783"/>
          <p:cNvSpPr/>
          <p:nvPr/>
        </p:nvSpPr>
        <p:spPr>
          <a:xfrm>
            <a:off x="6452158" y="3356966"/>
            <a:ext cx="20739" cy="22415"/>
          </a:xfrm>
          <a:prstGeom prst="rect">
            <a:avLst/>
          </a:prstGeom>
          <a:blipFill>
            <a:blip r:embed="rId3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4" name="object 3784"/>
          <p:cNvSpPr/>
          <p:nvPr/>
        </p:nvSpPr>
        <p:spPr>
          <a:xfrm>
            <a:off x="6438722" y="3438042"/>
            <a:ext cx="20726" cy="22593"/>
          </a:xfrm>
          <a:prstGeom prst="rect">
            <a:avLst/>
          </a:prstGeom>
          <a:blipFill>
            <a:blip r:embed="rId3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5" name="object 3785"/>
          <p:cNvSpPr/>
          <p:nvPr/>
        </p:nvSpPr>
        <p:spPr>
          <a:xfrm>
            <a:off x="6181407" y="3344609"/>
            <a:ext cx="20104" cy="21678"/>
          </a:xfrm>
          <a:prstGeom prst="rect">
            <a:avLst/>
          </a:prstGeom>
          <a:blipFill>
            <a:blip r:embed="rId3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6" name="object 3786"/>
          <p:cNvSpPr/>
          <p:nvPr/>
        </p:nvSpPr>
        <p:spPr>
          <a:xfrm>
            <a:off x="6131915" y="3401847"/>
            <a:ext cx="7607" cy="8356"/>
          </a:xfrm>
          <a:custGeom>
            <a:avLst/>
            <a:gdLst/>
            <a:ahLst/>
            <a:cxnLst/>
            <a:rect l="l" t="t" r="r" b="b"/>
            <a:pathLst>
              <a:path w="7607" h="8356">
                <a:moveTo>
                  <a:pt x="5410" y="0"/>
                </a:moveTo>
                <a:lnTo>
                  <a:pt x="1308" y="635"/>
                </a:lnTo>
                <a:lnTo>
                  <a:pt x="0" y="2679"/>
                </a:lnTo>
                <a:lnTo>
                  <a:pt x="177" y="4724"/>
                </a:lnTo>
                <a:lnTo>
                  <a:pt x="457" y="6769"/>
                </a:lnTo>
                <a:lnTo>
                  <a:pt x="2171" y="8356"/>
                </a:lnTo>
                <a:lnTo>
                  <a:pt x="4051" y="8039"/>
                </a:lnTo>
                <a:lnTo>
                  <a:pt x="6121" y="7721"/>
                </a:lnTo>
                <a:lnTo>
                  <a:pt x="7607" y="5829"/>
                </a:lnTo>
                <a:lnTo>
                  <a:pt x="7188" y="3632"/>
                </a:lnTo>
                <a:lnTo>
                  <a:pt x="7188" y="1270"/>
                </a:lnTo>
                <a:lnTo>
                  <a:pt x="54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7" name="object 3787"/>
          <p:cNvSpPr/>
          <p:nvPr/>
        </p:nvSpPr>
        <p:spPr>
          <a:xfrm>
            <a:off x="6178765" y="3743858"/>
            <a:ext cx="9880" cy="10769"/>
          </a:xfrm>
          <a:prstGeom prst="rect">
            <a:avLst/>
          </a:prstGeom>
          <a:blipFill>
            <a:blip r:embed="rId3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8" name="object 3788"/>
          <p:cNvSpPr/>
          <p:nvPr/>
        </p:nvSpPr>
        <p:spPr>
          <a:xfrm>
            <a:off x="6408839" y="4044302"/>
            <a:ext cx="22631" cy="24968"/>
          </a:xfrm>
          <a:prstGeom prst="rect">
            <a:avLst/>
          </a:prstGeom>
          <a:blipFill>
            <a:blip r:embed="rId3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9" name="object 3789"/>
          <p:cNvSpPr/>
          <p:nvPr/>
        </p:nvSpPr>
        <p:spPr>
          <a:xfrm>
            <a:off x="6518388" y="3821277"/>
            <a:ext cx="29502" cy="31788"/>
          </a:xfrm>
          <a:prstGeom prst="rect">
            <a:avLst/>
          </a:prstGeom>
          <a:blipFill>
            <a:blip r:embed="rId3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0" name="object 3790"/>
          <p:cNvSpPr/>
          <p:nvPr/>
        </p:nvSpPr>
        <p:spPr>
          <a:xfrm>
            <a:off x="6784073" y="3826053"/>
            <a:ext cx="22021" cy="23875"/>
          </a:xfrm>
          <a:prstGeom prst="rect">
            <a:avLst/>
          </a:prstGeom>
          <a:blipFill>
            <a:blip r:embed="rId3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1" name="object 3791"/>
          <p:cNvSpPr/>
          <p:nvPr/>
        </p:nvSpPr>
        <p:spPr>
          <a:xfrm>
            <a:off x="7157567" y="3855745"/>
            <a:ext cx="21742" cy="23558"/>
          </a:xfrm>
          <a:prstGeom prst="rect">
            <a:avLst/>
          </a:prstGeom>
          <a:blipFill>
            <a:blip r:embed="rId3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2" name="object 3792"/>
          <p:cNvSpPr/>
          <p:nvPr/>
        </p:nvSpPr>
        <p:spPr>
          <a:xfrm>
            <a:off x="6997242" y="3822243"/>
            <a:ext cx="27165" cy="29730"/>
          </a:xfrm>
          <a:prstGeom prst="rect">
            <a:avLst/>
          </a:prstGeom>
          <a:blipFill>
            <a:blip r:embed="rId3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3" name="object 3793"/>
          <p:cNvSpPr/>
          <p:nvPr/>
        </p:nvSpPr>
        <p:spPr>
          <a:xfrm>
            <a:off x="6900379" y="3565576"/>
            <a:ext cx="12255" cy="13144"/>
          </a:xfrm>
          <a:prstGeom prst="rect">
            <a:avLst/>
          </a:prstGeom>
          <a:blipFill>
            <a:blip r:embed="rId3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4" name="object 3794"/>
          <p:cNvSpPr/>
          <p:nvPr/>
        </p:nvSpPr>
        <p:spPr>
          <a:xfrm>
            <a:off x="6870610" y="3579304"/>
            <a:ext cx="13423" cy="14236"/>
          </a:xfrm>
          <a:prstGeom prst="rect">
            <a:avLst/>
          </a:prstGeom>
          <a:blipFill>
            <a:blip r:embed="rId3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5" name="object 3795"/>
          <p:cNvSpPr/>
          <p:nvPr/>
        </p:nvSpPr>
        <p:spPr>
          <a:xfrm>
            <a:off x="6785406" y="3448761"/>
            <a:ext cx="32232" cy="34925"/>
          </a:xfrm>
          <a:prstGeom prst="rect">
            <a:avLst/>
          </a:prstGeom>
          <a:blipFill>
            <a:blip r:embed="rId3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6" name="object 3796"/>
          <p:cNvSpPr/>
          <p:nvPr/>
        </p:nvSpPr>
        <p:spPr>
          <a:xfrm>
            <a:off x="6636867" y="3348240"/>
            <a:ext cx="18808" cy="20408"/>
          </a:xfrm>
          <a:prstGeom prst="rect">
            <a:avLst/>
          </a:prstGeom>
          <a:blipFill>
            <a:blip r:embed="rId3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7" name="object 3797"/>
          <p:cNvSpPr/>
          <p:nvPr/>
        </p:nvSpPr>
        <p:spPr>
          <a:xfrm>
            <a:off x="6346850" y="3444037"/>
            <a:ext cx="20866" cy="22466"/>
          </a:xfrm>
          <a:prstGeom prst="rect">
            <a:avLst/>
          </a:prstGeom>
          <a:blipFill>
            <a:blip r:embed="rId3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8" name="object 3798"/>
          <p:cNvSpPr/>
          <p:nvPr/>
        </p:nvSpPr>
        <p:spPr>
          <a:xfrm>
            <a:off x="6617614" y="3636861"/>
            <a:ext cx="25971" cy="28155"/>
          </a:xfrm>
          <a:prstGeom prst="rect">
            <a:avLst/>
          </a:prstGeom>
          <a:blipFill>
            <a:blip r:embed="rId3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9" name="object 3799"/>
          <p:cNvSpPr/>
          <p:nvPr/>
        </p:nvSpPr>
        <p:spPr>
          <a:xfrm>
            <a:off x="6592976" y="3437534"/>
            <a:ext cx="11201" cy="12369"/>
          </a:xfrm>
          <a:prstGeom prst="rect">
            <a:avLst/>
          </a:prstGeom>
          <a:blipFill>
            <a:blip r:embed="rId3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0" name="object 3800"/>
          <p:cNvSpPr/>
          <p:nvPr/>
        </p:nvSpPr>
        <p:spPr>
          <a:xfrm>
            <a:off x="6583489" y="3438677"/>
            <a:ext cx="24511" cy="26555"/>
          </a:xfrm>
          <a:prstGeom prst="rect">
            <a:avLst/>
          </a:prstGeom>
          <a:blipFill>
            <a:blip r:embed="rId3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1" name="object 3801"/>
          <p:cNvSpPr/>
          <p:nvPr/>
        </p:nvSpPr>
        <p:spPr>
          <a:xfrm>
            <a:off x="6280759" y="3640188"/>
            <a:ext cx="13119" cy="13906"/>
          </a:xfrm>
          <a:prstGeom prst="rect">
            <a:avLst/>
          </a:prstGeom>
          <a:blipFill>
            <a:blip r:embed="rId3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2" name="object 3802"/>
          <p:cNvSpPr/>
          <p:nvPr/>
        </p:nvSpPr>
        <p:spPr>
          <a:xfrm>
            <a:off x="5928804" y="3616312"/>
            <a:ext cx="9779" cy="10604"/>
          </a:xfrm>
          <a:custGeom>
            <a:avLst/>
            <a:gdLst/>
            <a:ahLst/>
            <a:cxnLst/>
            <a:rect l="l" t="t" r="r" b="b"/>
            <a:pathLst>
              <a:path w="9779" h="10604">
                <a:moveTo>
                  <a:pt x="6896" y="0"/>
                </a:moveTo>
                <a:lnTo>
                  <a:pt x="4432" y="330"/>
                </a:lnTo>
                <a:lnTo>
                  <a:pt x="1778" y="457"/>
                </a:lnTo>
                <a:lnTo>
                  <a:pt x="0" y="3136"/>
                </a:lnTo>
                <a:lnTo>
                  <a:pt x="304" y="5867"/>
                </a:lnTo>
                <a:lnTo>
                  <a:pt x="774" y="8547"/>
                </a:lnTo>
                <a:lnTo>
                  <a:pt x="2946" y="10604"/>
                </a:lnTo>
                <a:lnTo>
                  <a:pt x="5549" y="10287"/>
                </a:lnTo>
                <a:lnTo>
                  <a:pt x="7886" y="9778"/>
                </a:lnTo>
                <a:lnTo>
                  <a:pt x="9779" y="7277"/>
                </a:lnTo>
                <a:lnTo>
                  <a:pt x="9499" y="4597"/>
                </a:lnTo>
                <a:lnTo>
                  <a:pt x="9080" y="2044"/>
                </a:lnTo>
                <a:lnTo>
                  <a:pt x="689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3" name="object 3803"/>
          <p:cNvSpPr/>
          <p:nvPr/>
        </p:nvSpPr>
        <p:spPr>
          <a:xfrm>
            <a:off x="5866409" y="3527158"/>
            <a:ext cx="14147" cy="15366"/>
          </a:xfrm>
          <a:prstGeom prst="rect">
            <a:avLst/>
          </a:prstGeom>
          <a:blipFill>
            <a:blip r:embed="rId3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4" name="object 3804"/>
          <p:cNvSpPr/>
          <p:nvPr/>
        </p:nvSpPr>
        <p:spPr>
          <a:xfrm>
            <a:off x="5896178" y="3716668"/>
            <a:ext cx="32219" cy="34772"/>
          </a:xfrm>
          <a:prstGeom prst="rect">
            <a:avLst/>
          </a:prstGeom>
          <a:blipFill>
            <a:blip r:embed="rId3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5" name="object 3805"/>
          <p:cNvSpPr/>
          <p:nvPr/>
        </p:nvSpPr>
        <p:spPr>
          <a:xfrm>
            <a:off x="5986436" y="3816236"/>
            <a:ext cx="28752" cy="31280"/>
          </a:xfrm>
          <a:prstGeom prst="rect">
            <a:avLst/>
          </a:prstGeom>
          <a:blipFill>
            <a:blip r:embed="rId3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6" name="object 3806"/>
          <p:cNvSpPr/>
          <p:nvPr/>
        </p:nvSpPr>
        <p:spPr>
          <a:xfrm>
            <a:off x="6069050" y="4011117"/>
            <a:ext cx="33274" cy="35877"/>
          </a:xfrm>
          <a:prstGeom prst="rect">
            <a:avLst/>
          </a:prstGeom>
          <a:blipFill>
            <a:blip r:embed="rId3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7" name="object 3807"/>
          <p:cNvSpPr/>
          <p:nvPr/>
        </p:nvSpPr>
        <p:spPr>
          <a:xfrm>
            <a:off x="6172631" y="3970642"/>
            <a:ext cx="32219" cy="37147"/>
          </a:xfrm>
          <a:prstGeom prst="rect">
            <a:avLst/>
          </a:prstGeom>
          <a:blipFill>
            <a:blip r:embed="rId3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8" name="object 3808"/>
          <p:cNvSpPr/>
          <p:nvPr/>
        </p:nvSpPr>
        <p:spPr>
          <a:xfrm>
            <a:off x="6059423" y="3998481"/>
            <a:ext cx="16637" cy="18173"/>
          </a:xfrm>
          <a:prstGeom prst="rect">
            <a:avLst/>
          </a:prstGeom>
          <a:blipFill>
            <a:blip r:embed="rId3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9" name="object 3809"/>
          <p:cNvSpPr/>
          <p:nvPr/>
        </p:nvSpPr>
        <p:spPr>
          <a:xfrm>
            <a:off x="6012599" y="4006698"/>
            <a:ext cx="20091" cy="21970"/>
          </a:xfrm>
          <a:prstGeom prst="rect">
            <a:avLst/>
          </a:prstGeom>
          <a:blipFill>
            <a:blip r:embed="rId3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0" name="object 3810"/>
          <p:cNvSpPr/>
          <p:nvPr/>
        </p:nvSpPr>
        <p:spPr>
          <a:xfrm>
            <a:off x="6030214" y="3786861"/>
            <a:ext cx="17665" cy="19291"/>
          </a:xfrm>
          <a:prstGeom prst="rect">
            <a:avLst/>
          </a:prstGeom>
          <a:blipFill>
            <a:blip r:embed="rId3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1" name="object 3811"/>
          <p:cNvSpPr/>
          <p:nvPr/>
        </p:nvSpPr>
        <p:spPr>
          <a:xfrm>
            <a:off x="5988367" y="3716528"/>
            <a:ext cx="23926" cy="25920"/>
          </a:xfrm>
          <a:prstGeom prst="rect">
            <a:avLst/>
          </a:prstGeom>
          <a:blipFill>
            <a:blip r:embed="rId3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2" name="object 3812"/>
          <p:cNvSpPr/>
          <p:nvPr/>
        </p:nvSpPr>
        <p:spPr>
          <a:xfrm>
            <a:off x="5921565" y="3795547"/>
            <a:ext cx="12674" cy="13728"/>
          </a:xfrm>
          <a:prstGeom prst="rect">
            <a:avLst/>
          </a:prstGeom>
          <a:blipFill>
            <a:blip r:embed="rId3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3" name="object 3813"/>
          <p:cNvSpPr/>
          <p:nvPr/>
        </p:nvSpPr>
        <p:spPr>
          <a:xfrm>
            <a:off x="5795174" y="3726942"/>
            <a:ext cx="10248" cy="11087"/>
          </a:xfrm>
          <a:custGeom>
            <a:avLst/>
            <a:gdLst/>
            <a:ahLst/>
            <a:cxnLst/>
            <a:rect l="l" t="t" r="r" b="b"/>
            <a:pathLst>
              <a:path w="10248" h="11087">
                <a:moveTo>
                  <a:pt x="7175" y="0"/>
                </a:moveTo>
                <a:lnTo>
                  <a:pt x="4699" y="317"/>
                </a:lnTo>
                <a:lnTo>
                  <a:pt x="1765" y="825"/>
                </a:lnTo>
                <a:lnTo>
                  <a:pt x="0" y="3187"/>
                </a:lnTo>
                <a:lnTo>
                  <a:pt x="304" y="6184"/>
                </a:lnTo>
                <a:lnTo>
                  <a:pt x="749" y="9004"/>
                </a:lnTo>
                <a:lnTo>
                  <a:pt x="3060" y="11087"/>
                </a:lnTo>
                <a:lnTo>
                  <a:pt x="5829" y="10769"/>
                </a:lnTo>
                <a:lnTo>
                  <a:pt x="8470" y="10591"/>
                </a:lnTo>
                <a:lnTo>
                  <a:pt x="10248" y="7912"/>
                </a:lnTo>
                <a:lnTo>
                  <a:pt x="9651" y="1904"/>
                </a:lnTo>
                <a:lnTo>
                  <a:pt x="7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4" name="object 3814"/>
          <p:cNvSpPr/>
          <p:nvPr/>
        </p:nvSpPr>
        <p:spPr>
          <a:xfrm>
            <a:off x="6978142" y="3319323"/>
            <a:ext cx="5956" cy="6502"/>
          </a:xfrm>
          <a:custGeom>
            <a:avLst/>
            <a:gdLst/>
            <a:ahLst/>
            <a:cxnLst/>
            <a:rect l="l" t="t" r="r" b="b"/>
            <a:pathLst>
              <a:path w="5956" h="6502">
                <a:moveTo>
                  <a:pt x="4241" y="0"/>
                </a:moveTo>
                <a:lnTo>
                  <a:pt x="2603" y="177"/>
                </a:lnTo>
                <a:lnTo>
                  <a:pt x="1142" y="508"/>
                </a:lnTo>
                <a:lnTo>
                  <a:pt x="0" y="1904"/>
                </a:lnTo>
                <a:lnTo>
                  <a:pt x="292" y="3822"/>
                </a:lnTo>
                <a:lnTo>
                  <a:pt x="419" y="5549"/>
                </a:lnTo>
                <a:lnTo>
                  <a:pt x="1879" y="6502"/>
                </a:lnTo>
                <a:lnTo>
                  <a:pt x="3378" y="6502"/>
                </a:lnTo>
                <a:lnTo>
                  <a:pt x="4775" y="6184"/>
                </a:lnTo>
                <a:lnTo>
                  <a:pt x="5956" y="4775"/>
                </a:lnTo>
                <a:lnTo>
                  <a:pt x="5829" y="2870"/>
                </a:lnTo>
                <a:lnTo>
                  <a:pt x="5537" y="1270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5" name="object 3815"/>
          <p:cNvSpPr/>
          <p:nvPr/>
        </p:nvSpPr>
        <p:spPr>
          <a:xfrm>
            <a:off x="7600365" y="3310636"/>
            <a:ext cx="7886" cy="8369"/>
          </a:xfrm>
          <a:custGeom>
            <a:avLst/>
            <a:gdLst/>
            <a:ahLst/>
            <a:cxnLst/>
            <a:rect l="l" t="t" r="r" b="b"/>
            <a:pathLst>
              <a:path w="7886" h="8369">
                <a:moveTo>
                  <a:pt x="5549" y="0"/>
                </a:moveTo>
                <a:lnTo>
                  <a:pt x="3517" y="190"/>
                </a:lnTo>
                <a:lnTo>
                  <a:pt x="1460" y="457"/>
                </a:lnTo>
                <a:lnTo>
                  <a:pt x="0" y="2552"/>
                </a:lnTo>
                <a:lnTo>
                  <a:pt x="444" y="4597"/>
                </a:lnTo>
                <a:lnTo>
                  <a:pt x="596" y="6832"/>
                </a:lnTo>
                <a:lnTo>
                  <a:pt x="2654" y="8369"/>
                </a:lnTo>
                <a:lnTo>
                  <a:pt x="4406" y="8051"/>
                </a:lnTo>
                <a:lnTo>
                  <a:pt x="6604" y="7734"/>
                </a:lnTo>
                <a:lnTo>
                  <a:pt x="7886" y="5867"/>
                </a:lnTo>
                <a:lnTo>
                  <a:pt x="7607" y="3644"/>
                </a:lnTo>
                <a:lnTo>
                  <a:pt x="7467" y="1409"/>
                </a:lnTo>
                <a:lnTo>
                  <a:pt x="55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6" name="object 3816"/>
          <p:cNvSpPr/>
          <p:nvPr/>
        </p:nvSpPr>
        <p:spPr>
          <a:xfrm>
            <a:off x="7678725" y="3235566"/>
            <a:ext cx="29044" cy="31470"/>
          </a:xfrm>
          <a:prstGeom prst="rect">
            <a:avLst/>
          </a:prstGeom>
          <a:blipFill>
            <a:blip r:embed="rId3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7" name="object 3817"/>
          <p:cNvSpPr/>
          <p:nvPr/>
        </p:nvSpPr>
        <p:spPr>
          <a:xfrm>
            <a:off x="7543330" y="3616960"/>
            <a:ext cx="27152" cy="29362"/>
          </a:xfrm>
          <a:prstGeom prst="rect">
            <a:avLst/>
          </a:prstGeom>
          <a:blipFill>
            <a:blip r:embed="rId3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8" name="object 3818"/>
          <p:cNvSpPr/>
          <p:nvPr/>
        </p:nvSpPr>
        <p:spPr>
          <a:xfrm>
            <a:off x="7590332" y="3623907"/>
            <a:ext cx="27279" cy="29692"/>
          </a:xfrm>
          <a:prstGeom prst="rect">
            <a:avLst/>
          </a:prstGeom>
          <a:blipFill>
            <a:blip r:embed="rId3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9" name="object 3819"/>
          <p:cNvSpPr/>
          <p:nvPr/>
        </p:nvSpPr>
        <p:spPr>
          <a:xfrm>
            <a:off x="7477099" y="3723475"/>
            <a:ext cx="31089" cy="33515"/>
          </a:xfrm>
          <a:prstGeom prst="rect">
            <a:avLst/>
          </a:prstGeom>
          <a:blipFill>
            <a:blip r:embed="rId3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0" name="object 3820"/>
          <p:cNvSpPr/>
          <p:nvPr/>
        </p:nvSpPr>
        <p:spPr>
          <a:xfrm>
            <a:off x="7514869" y="3515969"/>
            <a:ext cx="11823" cy="12776"/>
          </a:xfrm>
          <a:prstGeom prst="rect">
            <a:avLst/>
          </a:prstGeom>
          <a:blipFill>
            <a:blip r:embed="rId3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1" name="object 3821"/>
          <p:cNvSpPr/>
          <p:nvPr/>
        </p:nvSpPr>
        <p:spPr>
          <a:xfrm>
            <a:off x="7459878" y="3483559"/>
            <a:ext cx="32118" cy="34772"/>
          </a:xfrm>
          <a:prstGeom prst="rect">
            <a:avLst/>
          </a:prstGeom>
          <a:blipFill>
            <a:blip r:embed="rId3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2" name="object 3822"/>
          <p:cNvSpPr/>
          <p:nvPr/>
        </p:nvSpPr>
        <p:spPr>
          <a:xfrm>
            <a:off x="7210132" y="3437534"/>
            <a:ext cx="27101" cy="29413"/>
          </a:xfrm>
          <a:prstGeom prst="rect">
            <a:avLst/>
          </a:prstGeom>
          <a:blipFill>
            <a:blip r:embed="rId3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3" name="object 3823"/>
          <p:cNvSpPr/>
          <p:nvPr/>
        </p:nvSpPr>
        <p:spPr>
          <a:xfrm>
            <a:off x="6704279" y="3678885"/>
            <a:ext cx="32981" cy="35598"/>
          </a:xfrm>
          <a:prstGeom prst="rect">
            <a:avLst/>
          </a:prstGeom>
          <a:blipFill>
            <a:blip r:embed="rId3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4" name="object 3824"/>
          <p:cNvSpPr/>
          <p:nvPr/>
        </p:nvSpPr>
        <p:spPr>
          <a:xfrm>
            <a:off x="6787312" y="3925316"/>
            <a:ext cx="32816" cy="35687"/>
          </a:xfrm>
          <a:prstGeom prst="rect">
            <a:avLst/>
          </a:prstGeom>
          <a:blipFill>
            <a:blip r:embed="rId3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5" name="object 3825"/>
          <p:cNvSpPr/>
          <p:nvPr/>
        </p:nvSpPr>
        <p:spPr>
          <a:xfrm>
            <a:off x="6143764" y="3671786"/>
            <a:ext cx="17767" cy="19278"/>
          </a:xfrm>
          <a:prstGeom prst="rect">
            <a:avLst/>
          </a:prstGeom>
          <a:blipFill>
            <a:blip r:embed="rId3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6" name="object 3826"/>
          <p:cNvSpPr/>
          <p:nvPr/>
        </p:nvSpPr>
        <p:spPr>
          <a:xfrm>
            <a:off x="5967221" y="3487191"/>
            <a:ext cx="28295" cy="30314"/>
          </a:xfrm>
          <a:prstGeom prst="rect">
            <a:avLst/>
          </a:prstGeom>
          <a:blipFill>
            <a:blip r:embed="rId3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7" name="object 3827"/>
          <p:cNvSpPr/>
          <p:nvPr/>
        </p:nvSpPr>
        <p:spPr>
          <a:xfrm>
            <a:off x="6035459" y="3364205"/>
            <a:ext cx="24231" cy="26085"/>
          </a:xfrm>
          <a:prstGeom prst="rect">
            <a:avLst/>
          </a:prstGeom>
          <a:blipFill>
            <a:blip r:embed="rId3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8" name="object 3828"/>
          <p:cNvSpPr/>
          <p:nvPr/>
        </p:nvSpPr>
        <p:spPr>
          <a:xfrm>
            <a:off x="5659501" y="3426345"/>
            <a:ext cx="28308" cy="30797"/>
          </a:xfrm>
          <a:prstGeom prst="rect">
            <a:avLst/>
          </a:prstGeom>
          <a:blipFill>
            <a:blip r:embed="rId3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9" name="object 3829"/>
          <p:cNvSpPr/>
          <p:nvPr/>
        </p:nvSpPr>
        <p:spPr>
          <a:xfrm>
            <a:off x="5674093" y="3859263"/>
            <a:ext cx="31927" cy="34582"/>
          </a:xfrm>
          <a:prstGeom prst="rect">
            <a:avLst/>
          </a:prstGeom>
          <a:blipFill>
            <a:blip r:embed="rId3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0" name="object 3830"/>
          <p:cNvSpPr/>
          <p:nvPr/>
        </p:nvSpPr>
        <p:spPr>
          <a:xfrm>
            <a:off x="5697296" y="3999751"/>
            <a:ext cx="8153" cy="8686"/>
          </a:xfrm>
          <a:custGeom>
            <a:avLst/>
            <a:gdLst/>
            <a:ahLst/>
            <a:cxnLst/>
            <a:rect l="l" t="t" r="r" b="b"/>
            <a:pathLst>
              <a:path w="8153" h="8686">
                <a:moveTo>
                  <a:pt x="5537" y="0"/>
                </a:moveTo>
                <a:lnTo>
                  <a:pt x="3479" y="444"/>
                </a:lnTo>
                <a:lnTo>
                  <a:pt x="1435" y="774"/>
                </a:lnTo>
                <a:lnTo>
                  <a:pt x="0" y="2679"/>
                </a:lnTo>
                <a:lnTo>
                  <a:pt x="304" y="4914"/>
                </a:lnTo>
                <a:lnTo>
                  <a:pt x="431" y="7264"/>
                </a:lnTo>
                <a:lnTo>
                  <a:pt x="2489" y="8686"/>
                </a:lnTo>
                <a:lnTo>
                  <a:pt x="4533" y="8547"/>
                </a:lnTo>
                <a:lnTo>
                  <a:pt x="6413" y="8039"/>
                </a:lnTo>
                <a:lnTo>
                  <a:pt x="8153" y="5994"/>
                </a:lnTo>
                <a:lnTo>
                  <a:pt x="7721" y="3962"/>
                </a:lnTo>
                <a:lnTo>
                  <a:pt x="7429" y="1727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1" name="object 3831"/>
          <p:cNvSpPr/>
          <p:nvPr/>
        </p:nvSpPr>
        <p:spPr>
          <a:xfrm>
            <a:off x="5774906" y="4015562"/>
            <a:ext cx="28460" cy="30975"/>
          </a:xfrm>
          <a:prstGeom prst="rect">
            <a:avLst/>
          </a:prstGeom>
          <a:blipFill>
            <a:blip r:embed="rId3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2" name="object 3832"/>
          <p:cNvSpPr/>
          <p:nvPr/>
        </p:nvSpPr>
        <p:spPr>
          <a:xfrm>
            <a:off x="6376428" y="3723411"/>
            <a:ext cx="36533" cy="40356"/>
          </a:xfrm>
          <a:prstGeom prst="rect">
            <a:avLst/>
          </a:prstGeom>
          <a:blipFill>
            <a:blip r:embed="rId3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3" name="object 3833"/>
          <p:cNvSpPr/>
          <p:nvPr/>
        </p:nvSpPr>
        <p:spPr>
          <a:xfrm>
            <a:off x="6129439" y="3705096"/>
            <a:ext cx="34146" cy="35829"/>
          </a:xfrm>
          <a:prstGeom prst="rect">
            <a:avLst/>
          </a:prstGeom>
          <a:blipFill>
            <a:blip r:embed="rId3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4" name="object 3834"/>
          <p:cNvSpPr/>
          <p:nvPr/>
        </p:nvSpPr>
        <p:spPr>
          <a:xfrm>
            <a:off x="6153645" y="3601438"/>
            <a:ext cx="37265" cy="40614"/>
          </a:xfrm>
          <a:prstGeom prst="rect">
            <a:avLst/>
          </a:prstGeom>
          <a:blipFill>
            <a:blip r:embed="rId3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5" name="object 3835"/>
          <p:cNvSpPr/>
          <p:nvPr/>
        </p:nvSpPr>
        <p:spPr>
          <a:xfrm>
            <a:off x="6149594" y="3922306"/>
            <a:ext cx="21285" cy="23253"/>
          </a:xfrm>
          <a:prstGeom prst="rect">
            <a:avLst/>
          </a:prstGeom>
          <a:blipFill>
            <a:blip r:embed="rId3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6" name="object 3836"/>
          <p:cNvSpPr/>
          <p:nvPr/>
        </p:nvSpPr>
        <p:spPr>
          <a:xfrm>
            <a:off x="6415963" y="3843118"/>
            <a:ext cx="33332" cy="35538"/>
          </a:xfrm>
          <a:prstGeom prst="rect">
            <a:avLst/>
          </a:prstGeom>
          <a:blipFill>
            <a:blip r:embed="rId3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7" name="object 3837"/>
          <p:cNvSpPr/>
          <p:nvPr/>
        </p:nvSpPr>
        <p:spPr>
          <a:xfrm>
            <a:off x="5867412" y="3823373"/>
            <a:ext cx="31813" cy="34607"/>
          </a:xfrm>
          <a:prstGeom prst="rect">
            <a:avLst/>
          </a:prstGeom>
          <a:blipFill>
            <a:blip r:embed="rId3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8" name="object 3838"/>
          <p:cNvSpPr/>
          <p:nvPr/>
        </p:nvSpPr>
        <p:spPr>
          <a:xfrm>
            <a:off x="5967514" y="3817645"/>
            <a:ext cx="12954" cy="14224"/>
          </a:xfrm>
          <a:prstGeom prst="rect">
            <a:avLst/>
          </a:prstGeom>
          <a:blipFill>
            <a:blip r:embed="rId3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9" name="object 3839"/>
          <p:cNvSpPr/>
          <p:nvPr/>
        </p:nvSpPr>
        <p:spPr>
          <a:xfrm>
            <a:off x="5868136" y="3730752"/>
            <a:ext cx="22898" cy="24968"/>
          </a:xfrm>
          <a:prstGeom prst="rect">
            <a:avLst/>
          </a:prstGeom>
          <a:blipFill>
            <a:blip r:embed="rId3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0" name="object 3840"/>
          <p:cNvSpPr/>
          <p:nvPr/>
        </p:nvSpPr>
        <p:spPr>
          <a:xfrm>
            <a:off x="5816498" y="3501354"/>
            <a:ext cx="34124" cy="35477"/>
          </a:xfrm>
          <a:prstGeom prst="rect">
            <a:avLst/>
          </a:prstGeom>
          <a:blipFill>
            <a:blip r:embed="rId3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1" name="object 3841"/>
          <p:cNvSpPr/>
          <p:nvPr/>
        </p:nvSpPr>
        <p:spPr>
          <a:xfrm>
            <a:off x="5880557" y="3282175"/>
            <a:ext cx="32524" cy="35547"/>
          </a:xfrm>
          <a:prstGeom prst="rect">
            <a:avLst/>
          </a:prstGeom>
          <a:blipFill>
            <a:blip r:embed="rId3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2" name="object 3842"/>
          <p:cNvSpPr/>
          <p:nvPr/>
        </p:nvSpPr>
        <p:spPr>
          <a:xfrm>
            <a:off x="5909132" y="3563341"/>
            <a:ext cx="16319" cy="17551"/>
          </a:xfrm>
          <a:prstGeom prst="rect">
            <a:avLst/>
          </a:prstGeom>
          <a:blipFill>
            <a:blip r:embed="rId3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3" name="object 3843"/>
          <p:cNvSpPr/>
          <p:nvPr/>
        </p:nvSpPr>
        <p:spPr>
          <a:xfrm>
            <a:off x="6016650" y="3661017"/>
            <a:ext cx="33757" cy="35636"/>
          </a:xfrm>
          <a:prstGeom prst="rect">
            <a:avLst/>
          </a:prstGeom>
          <a:blipFill>
            <a:blip r:embed="rId3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4" name="object 3844"/>
          <p:cNvSpPr/>
          <p:nvPr/>
        </p:nvSpPr>
        <p:spPr>
          <a:xfrm>
            <a:off x="5922860" y="3811899"/>
            <a:ext cx="33535" cy="35552"/>
          </a:xfrm>
          <a:prstGeom prst="rect">
            <a:avLst/>
          </a:prstGeom>
          <a:blipFill>
            <a:blip r:embed="rId3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5" name="object 3845"/>
          <p:cNvSpPr/>
          <p:nvPr/>
        </p:nvSpPr>
        <p:spPr>
          <a:xfrm>
            <a:off x="5757697" y="3880447"/>
            <a:ext cx="24930" cy="27000"/>
          </a:xfrm>
          <a:prstGeom prst="rect">
            <a:avLst/>
          </a:prstGeom>
          <a:blipFill>
            <a:blip r:embed="rId3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6" name="object 3846"/>
          <p:cNvSpPr/>
          <p:nvPr/>
        </p:nvSpPr>
        <p:spPr>
          <a:xfrm>
            <a:off x="5688825" y="3767582"/>
            <a:ext cx="19977" cy="21640"/>
          </a:xfrm>
          <a:prstGeom prst="rect">
            <a:avLst/>
          </a:prstGeom>
          <a:blipFill>
            <a:blip r:embed="rId3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7" name="object 3847"/>
          <p:cNvSpPr/>
          <p:nvPr/>
        </p:nvSpPr>
        <p:spPr>
          <a:xfrm>
            <a:off x="5681522" y="3645530"/>
            <a:ext cx="36520" cy="40411"/>
          </a:xfrm>
          <a:prstGeom prst="rect">
            <a:avLst/>
          </a:prstGeom>
          <a:blipFill>
            <a:blip r:embed="rId3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8" name="object 3848"/>
          <p:cNvSpPr/>
          <p:nvPr/>
        </p:nvSpPr>
        <p:spPr>
          <a:xfrm>
            <a:off x="5598680" y="3620356"/>
            <a:ext cx="34682" cy="36245"/>
          </a:xfrm>
          <a:prstGeom prst="rect">
            <a:avLst/>
          </a:prstGeom>
          <a:blipFill>
            <a:blip r:embed="rId3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9" name="object 3849"/>
          <p:cNvSpPr/>
          <p:nvPr/>
        </p:nvSpPr>
        <p:spPr>
          <a:xfrm>
            <a:off x="5483415" y="3479597"/>
            <a:ext cx="15925" cy="17043"/>
          </a:xfrm>
          <a:prstGeom prst="rect">
            <a:avLst/>
          </a:prstGeom>
          <a:blipFill>
            <a:blip r:embed="rId3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0" name="object 3850"/>
          <p:cNvSpPr/>
          <p:nvPr/>
        </p:nvSpPr>
        <p:spPr>
          <a:xfrm>
            <a:off x="5584063" y="3736442"/>
            <a:ext cx="21907" cy="23558"/>
          </a:xfrm>
          <a:prstGeom prst="rect">
            <a:avLst/>
          </a:prstGeom>
          <a:blipFill>
            <a:blip r:embed="rId3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1" name="object 3851"/>
          <p:cNvSpPr/>
          <p:nvPr/>
        </p:nvSpPr>
        <p:spPr>
          <a:xfrm>
            <a:off x="5662548" y="3812921"/>
            <a:ext cx="13017" cy="14224"/>
          </a:xfrm>
          <a:prstGeom prst="rect">
            <a:avLst/>
          </a:prstGeom>
          <a:blipFill>
            <a:blip r:embed="rId3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2" name="object 3852"/>
          <p:cNvSpPr/>
          <p:nvPr/>
        </p:nvSpPr>
        <p:spPr>
          <a:xfrm>
            <a:off x="5607393" y="3893889"/>
            <a:ext cx="35117" cy="36630"/>
          </a:xfrm>
          <a:prstGeom prst="rect">
            <a:avLst/>
          </a:prstGeom>
          <a:blipFill>
            <a:blip r:embed="rId3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3" name="object 3853"/>
          <p:cNvSpPr/>
          <p:nvPr/>
        </p:nvSpPr>
        <p:spPr>
          <a:xfrm>
            <a:off x="5425313" y="3856571"/>
            <a:ext cx="29641" cy="31737"/>
          </a:xfrm>
          <a:prstGeom prst="rect">
            <a:avLst/>
          </a:prstGeom>
          <a:blipFill>
            <a:blip r:embed="rId3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4" name="object 3854"/>
          <p:cNvSpPr/>
          <p:nvPr/>
        </p:nvSpPr>
        <p:spPr>
          <a:xfrm>
            <a:off x="5363044" y="3826828"/>
            <a:ext cx="23037" cy="24968"/>
          </a:xfrm>
          <a:prstGeom prst="rect">
            <a:avLst/>
          </a:prstGeom>
          <a:blipFill>
            <a:blip r:embed="rId3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5" name="object 3855"/>
          <p:cNvSpPr/>
          <p:nvPr/>
        </p:nvSpPr>
        <p:spPr>
          <a:xfrm>
            <a:off x="5275198" y="3614839"/>
            <a:ext cx="33934" cy="35605"/>
          </a:xfrm>
          <a:prstGeom prst="rect">
            <a:avLst/>
          </a:prstGeom>
          <a:blipFill>
            <a:blip r:embed="rId3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6" name="object 3856"/>
          <p:cNvSpPr/>
          <p:nvPr/>
        </p:nvSpPr>
        <p:spPr>
          <a:xfrm>
            <a:off x="5109209" y="3706889"/>
            <a:ext cx="25501" cy="27825"/>
          </a:xfrm>
          <a:prstGeom prst="rect">
            <a:avLst/>
          </a:prstGeom>
          <a:blipFill>
            <a:blip r:embed="rId3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7" name="object 3857"/>
          <p:cNvSpPr/>
          <p:nvPr/>
        </p:nvSpPr>
        <p:spPr>
          <a:xfrm>
            <a:off x="5152339" y="3749853"/>
            <a:ext cx="8483" cy="9194"/>
          </a:xfrm>
          <a:custGeom>
            <a:avLst/>
            <a:gdLst/>
            <a:ahLst/>
            <a:cxnLst/>
            <a:rect l="l" t="t" r="r" b="b"/>
            <a:pathLst>
              <a:path w="8483" h="9194">
                <a:moveTo>
                  <a:pt x="6007" y="0"/>
                </a:moveTo>
                <a:lnTo>
                  <a:pt x="3822" y="190"/>
                </a:lnTo>
                <a:lnTo>
                  <a:pt x="1473" y="495"/>
                </a:lnTo>
                <a:lnTo>
                  <a:pt x="0" y="2692"/>
                </a:lnTo>
                <a:lnTo>
                  <a:pt x="177" y="5054"/>
                </a:lnTo>
                <a:lnTo>
                  <a:pt x="596" y="7454"/>
                </a:lnTo>
                <a:lnTo>
                  <a:pt x="2527" y="9194"/>
                </a:lnTo>
                <a:lnTo>
                  <a:pt x="4711" y="9004"/>
                </a:lnTo>
                <a:lnTo>
                  <a:pt x="6883" y="8547"/>
                </a:lnTo>
                <a:lnTo>
                  <a:pt x="8483" y="6502"/>
                </a:lnTo>
                <a:lnTo>
                  <a:pt x="8191" y="3962"/>
                </a:lnTo>
                <a:lnTo>
                  <a:pt x="8064" y="1739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8" name="object 3858"/>
          <p:cNvSpPr/>
          <p:nvPr/>
        </p:nvSpPr>
        <p:spPr>
          <a:xfrm>
            <a:off x="4977993" y="3949954"/>
            <a:ext cx="11836" cy="12636"/>
          </a:xfrm>
          <a:prstGeom prst="rect">
            <a:avLst/>
          </a:prstGeom>
          <a:blipFill>
            <a:blip r:embed="rId3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9" name="object 3859"/>
          <p:cNvSpPr/>
          <p:nvPr/>
        </p:nvSpPr>
        <p:spPr>
          <a:xfrm>
            <a:off x="4977168" y="3865245"/>
            <a:ext cx="26225" cy="28740"/>
          </a:xfrm>
          <a:prstGeom prst="rect">
            <a:avLst/>
          </a:prstGeom>
          <a:blipFill>
            <a:blip r:embed="rId3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0" name="object 3860"/>
          <p:cNvSpPr/>
          <p:nvPr/>
        </p:nvSpPr>
        <p:spPr>
          <a:xfrm>
            <a:off x="5038445" y="4018242"/>
            <a:ext cx="15316" cy="16916"/>
          </a:xfrm>
          <a:prstGeom prst="rect">
            <a:avLst/>
          </a:prstGeom>
          <a:blipFill>
            <a:blip r:embed="rId3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1" name="object 3861"/>
          <p:cNvSpPr/>
          <p:nvPr/>
        </p:nvSpPr>
        <p:spPr>
          <a:xfrm>
            <a:off x="5256822" y="3817975"/>
            <a:ext cx="17081" cy="18668"/>
          </a:xfrm>
          <a:prstGeom prst="rect">
            <a:avLst/>
          </a:prstGeom>
          <a:blipFill>
            <a:blip r:embed="rId3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2" name="object 3862"/>
          <p:cNvSpPr/>
          <p:nvPr/>
        </p:nvSpPr>
        <p:spPr>
          <a:xfrm>
            <a:off x="4983416" y="3894798"/>
            <a:ext cx="11087" cy="11874"/>
          </a:xfrm>
          <a:prstGeom prst="rect">
            <a:avLst/>
          </a:prstGeom>
          <a:blipFill>
            <a:blip r:embed="rId3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3" name="object 3863"/>
          <p:cNvSpPr/>
          <p:nvPr/>
        </p:nvSpPr>
        <p:spPr>
          <a:xfrm>
            <a:off x="4742548" y="3833647"/>
            <a:ext cx="8013" cy="8699"/>
          </a:xfrm>
          <a:custGeom>
            <a:avLst/>
            <a:gdLst/>
            <a:ahLst/>
            <a:cxnLst/>
            <a:rect l="l" t="t" r="r" b="b"/>
            <a:pathLst>
              <a:path w="8013" h="8699">
                <a:moveTo>
                  <a:pt x="5689" y="0"/>
                </a:moveTo>
                <a:lnTo>
                  <a:pt x="1295" y="317"/>
                </a:lnTo>
                <a:lnTo>
                  <a:pt x="0" y="2501"/>
                </a:lnTo>
                <a:lnTo>
                  <a:pt x="101" y="4737"/>
                </a:lnTo>
                <a:lnTo>
                  <a:pt x="406" y="6972"/>
                </a:lnTo>
                <a:lnTo>
                  <a:pt x="2336" y="8699"/>
                </a:lnTo>
                <a:lnTo>
                  <a:pt x="4343" y="8191"/>
                </a:lnTo>
                <a:lnTo>
                  <a:pt x="6413" y="8051"/>
                </a:lnTo>
                <a:lnTo>
                  <a:pt x="8013" y="6134"/>
                </a:lnTo>
                <a:lnTo>
                  <a:pt x="7721" y="3644"/>
                </a:lnTo>
                <a:lnTo>
                  <a:pt x="7416" y="1409"/>
                </a:lnTo>
                <a:lnTo>
                  <a:pt x="56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4" name="object 3864"/>
          <p:cNvSpPr/>
          <p:nvPr/>
        </p:nvSpPr>
        <p:spPr>
          <a:xfrm>
            <a:off x="4736719" y="3767721"/>
            <a:ext cx="21132" cy="22923"/>
          </a:xfrm>
          <a:prstGeom prst="rect">
            <a:avLst/>
          </a:prstGeom>
          <a:blipFill>
            <a:blip r:embed="rId3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5" name="object 3865"/>
          <p:cNvSpPr/>
          <p:nvPr/>
        </p:nvSpPr>
        <p:spPr>
          <a:xfrm>
            <a:off x="4729569" y="3651098"/>
            <a:ext cx="32816" cy="35699"/>
          </a:xfrm>
          <a:prstGeom prst="rect">
            <a:avLst/>
          </a:prstGeom>
          <a:blipFill>
            <a:blip r:embed="rId3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6" name="object 3866"/>
          <p:cNvSpPr/>
          <p:nvPr/>
        </p:nvSpPr>
        <p:spPr>
          <a:xfrm>
            <a:off x="4866690" y="3366935"/>
            <a:ext cx="21615" cy="23228"/>
          </a:xfrm>
          <a:prstGeom prst="rect">
            <a:avLst/>
          </a:prstGeom>
          <a:blipFill>
            <a:blip r:embed="rId3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7" name="object 3867"/>
          <p:cNvSpPr/>
          <p:nvPr/>
        </p:nvSpPr>
        <p:spPr>
          <a:xfrm>
            <a:off x="5346547" y="3338462"/>
            <a:ext cx="26695" cy="28917"/>
          </a:xfrm>
          <a:prstGeom prst="rect">
            <a:avLst/>
          </a:prstGeom>
          <a:blipFill>
            <a:blip r:embed="rId3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8" name="object 3868"/>
          <p:cNvSpPr/>
          <p:nvPr/>
        </p:nvSpPr>
        <p:spPr>
          <a:xfrm>
            <a:off x="5724283" y="3426803"/>
            <a:ext cx="5956" cy="6515"/>
          </a:xfrm>
          <a:custGeom>
            <a:avLst/>
            <a:gdLst/>
            <a:ahLst/>
            <a:cxnLst/>
            <a:rect l="l" t="t" r="r" b="b"/>
            <a:pathLst>
              <a:path w="5956" h="6515">
                <a:moveTo>
                  <a:pt x="4076" y="0"/>
                </a:moveTo>
                <a:lnTo>
                  <a:pt x="2616" y="317"/>
                </a:lnTo>
                <a:lnTo>
                  <a:pt x="1181" y="457"/>
                </a:lnTo>
                <a:lnTo>
                  <a:pt x="0" y="2044"/>
                </a:lnTo>
                <a:lnTo>
                  <a:pt x="126" y="3644"/>
                </a:lnTo>
                <a:lnTo>
                  <a:pt x="304" y="5232"/>
                </a:lnTo>
                <a:lnTo>
                  <a:pt x="1600" y="6515"/>
                </a:lnTo>
                <a:lnTo>
                  <a:pt x="3352" y="6197"/>
                </a:lnTo>
                <a:lnTo>
                  <a:pt x="4838" y="6197"/>
                </a:lnTo>
                <a:lnTo>
                  <a:pt x="5956" y="4597"/>
                </a:lnTo>
                <a:lnTo>
                  <a:pt x="5384" y="1409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9" name="object 3869"/>
          <p:cNvSpPr/>
          <p:nvPr/>
        </p:nvSpPr>
        <p:spPr>
          <a:xfrm>
            <a:off x="6220777" y="3450679"/>
            <a:ext cx="22148" cy="23863"/>
          </a:xfrm>
          <a:prstGeom prst="rect">
            <a:avLst/>
          </a:prstGeom>
          <a:blipFill>
            <a:blip r:embed="rId3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0" name="object 3870"/>
          <p:cNvSpPr/>
          <p:nvPr/>
        </p:nvSpPr>
        <p:spPr>
          <a:xfrm>
            <a:off x="6237401" y="3281731"/>
            <a:ext cx="18072" cy="19583"/>
          </a:xfrm>
          <a:prstGeom prst="rect">
            <a:avLst/>
          </a:prstGeom>
          <a:blipFill>
            <a:blip r:embed="rId3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1" name="object 3871"/>
          <p:cNvSpPr/>
          <p:nvPr/>
        </p:nvSpPr>
        <p:spPr>
          <a:xfrm>
            <a:off x="6440360" y="3272079"/>
            <a:ext cx="9791" cy="10604"/>
          </a:xfrm>
          <a:custGeom>
            <a:avLst/>
            <a:gdLst/>
            <a:ahLst/>
            <a:cxnLst/>
            <a:rect l="l" t="t" r="r" b="b"/>
            <a:pathLst>
              <a:path w="9791" h="10604">
                <a:moveTo>
                  <a:pt x="6730" y="0"/>
                </a:moveTo>
                <a:lnTo>
                  <a:pt x="4203" y="457"/>
                </a:lnTo>
                <a:lnTo>
                  <a:pt x="1587" y="774"/>
                </a:lnTo>
                <a:lnTo>
                  <a:pt x="0" y="3314"/>
                </a:lnTo>
                <a:lnTo>
                  <a:pt x="304" y="5867"/>
                </a:lnTo>
                <a:lnTo>
                  <a:pt x="584" y="8686"/>
                </a:lnTo>
                <a:lnTo>
                  <a:pt x="2781" y="10604"/>
                </a:lnTo>
                <a:lnTo>
                  <a:pt x="5372" y="10274"/>
                </a:lnTo>
                <a:lnTo>
                  <a:pt x="7848" y="10096"/>
                </a:lnTo>
                <a:lnTo>
                  <a:pt x="9791" y="7416"/>
                </a:lnTo>
                <a:lnTo>
                  <a:pt x="9321" y="4724"/>
                </a:lnTo>
                <a:lnTo>
                  <a:pt x="9029" y="2044"/>
                </a:lnTo>
                <a:lnTo>
                  <a:pt x="67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2" name="object 3872"/>
          <p:cNvSpPr/>
          <p:nvPr/>
        </p:nvSpPr>
        <p:spPr>
          <a:xfrm>
            <a:off x="6458458" y="3526383"/>
            <a:ext cx="27571" cy="29870"/>
          </a:xfrm>
          <a:prstGeom prst="rect">
            <a:avLst/>
          </a:prstGeom>
          <a:blipFill>
            <a:blip r:embed="rId3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3" name="object 3873"/>
          <p:cNvSpPr/>
          <p:nvPr/>
        </p:nvSpPr>
        <p:spPr>
          <a:xfrm>
            <a:off x="6447510" y="3785908"/>
            <a:ext cx="8000" cy="8826"/>
          </a:xfrm>
          <a:custGeom>
            <a:avLst/>
            <a:gdLst/>
            <a:ahLst/>
            <a:cxnLst/>
            <a:rect l="l" t="t" r="r" b="b"/>
            <a:pathLst>
              <a:path w="8000" h="8826">
                <a:moveTo>
                  <a:pt x="5689" y="0"/>
                </a:moveTo>
                <a:lnTo>
                  <a:pt x="1295" y="635"/>
                </a:lnTo>
                <a:lnTo>
                  <a:pt x="0" y="2679"/>
                </a:lnTo>
                <a:lnTo>
                  <a:pt x="279" y="4902"/>
                </a:lnTo>
                <a:lnTo>
                  <a:pt x="406" y="7099"/>
                </a:lnTo>
                <a:lnTo>
                  <a:pt x="2336" y="8826"/>
                </a:lnTo>
                <a:lnTo>
                  <a:pt x="4356" y="8369"/>
                </a:lnTo>
                <a:lnTo>
                  <a:pt x="6705" y="8051"/>
                </a:lnTo>
                <a:lnTo>
                  <a:pt x="8000" y="6324"/>
                </a:lnTo>
                <a:lnTo>
                  <a:pt x="7721" y="3784"/>
                </a:lnTo>
                <a:lnTo>
                  <a:pt x="7404" y="1587"/>
                </a:lnTo>
                <a:lnTo>
                  <a:pt x="56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4" name="object 3874"/>
          <p:cNvSpPr/>
          <p:nvPr/>
        </p:nvSpPr>
        <p:spPr>
          <a:xfrm>
            <a:off x="6306146" y="3771049"/>
            <a:ext cx="9880" cy="10909"/>
          </a:xfrm>
          <a:prstGeom prst="rect">
            <a:avLst/>
          </a:prstGeom>
          <a:blipFill>
            <a:blip r:embed="rId3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5" name="object 3875"/>
          <p:cNvSpPr/>
          <p:nvPr/>
        </p:nvSpPr>
        <p:spPr>
          <a:xfrm>
            <a:off x="5803646" y="3660419"/>
            <a:ext cx="19100" cy="20561"/>
          </a:xfrm>
          <a:prstGeom prst="rect">
            <a:avLst/>
          </a:prstGeom>
          <a:blipFill>
            <a:blip r:embed="rId3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6" name="object 3876"/>
          <p:cNvSpPr/>
          <p:nvPr/>
        </p:nvSpPr>
        <p:spPr>
          <a:xfrm>
            <a:off x="5687948" y="3938409"/>
            <a:ext cx="23507" cy="25273"/>
          </a:xfrm>
          <a:prstGeom prst="rect">
            <a:avLst/>
          </a:prstGeom>
          <a:blipFill>
            <a:blip r:embed="rId3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7" name="object 3877"/>
          <p:cNvSpPr/>
          <p:nvPr/>
        </p:nvSpPr>
        <p:spPr>
          <a:xfrm>
            <a:off x="5624182" y="3415436"/>
            <a:ext cx="29057" cy="31292"/>
          </a:xfrm>
          <a:prstGeom prst="rect">
            <a:avLst/>
          </a:prstGeom>
          <a:blipFill>
            <a:blip r:embed="rId3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8" name="object 3878"/>
          <p:cNvSpPr/>
          <p:nvPr/>
        </p:nvSpPr>
        <p:spPr>
          <a:xfrm>
            <a:off x="5643626" y="3416529"/>
            <a:ext cx="28854" cy="31470"/>
          </a:xfrm>
          <a:prstGeom prst="rect">
            <a:avLst/>
          </a:prstGeom>
          <a:blipFill>
            <a:blip r:embed="rId3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9" name="object 3879"/>
          <p:cNvSpPr/>
          <p:nvPr/>
        </p:nvSpPr>
        <p:spPr>
          <a:xfrm>
            <a:off x="5561203" y="3381108"/>
            <a:ext cx="22860" cy="25145"/>
          </a:xfrm>
          <a:prstGeom prst="rect">
            <a:avLst/>
          </a:prstGeom>
          <a:blipFill>
            <a:blip r:embed="rId3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0" name="object 3880"/>
          <p:cNvSpPr/>
          <p:nvPr/>
        </p:nvSpPr>
        <p:spPr>
          <a:xfrm>
            <a:off x="5193944" y="3490328"/>
            <a:ext cx="11087" cy="12496"/>
          </a:xfrm>
          <a:prstGeom prst="rect">
            <a:avLst/>
          </a:prstGeom>
          <a:blipFill>
            <a:blip r:embed="rId3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1" name="object 3881"/>
          <p:cNvSpPr/>
          <p:nvPr/>
        </p:nvSpPr>
        <p:spPr>
          <a:xfrm>
            <a:off x="5292140" y="3776916"/>
            <a:ext cx="13271" cy="14363"/>
          </a:xfrm>
          <a:prstGeom prst="rect">
            <a:avLst/>
          </a:prstGeom>
          <a:blipFill>
            <a:blip r:embed="rId3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2" name="object 3882"/>
          <p:cNvSpPr/>
          <p:nvPr/>
        </p:nvSpPr>
        <p:spPr>
          <a:xfrm>
            <a:off x="5329631" y="3871709"/>
            <a:ext cx="5829" cy="6502"/>
          </a:xfrm>
          <a:custGeom>
            <a:avLst/>
            <a:gdLst/>
            <a:ahLst/>
            <a:cxnLst/>
            <a:rect l="l" t="t" r="r" b="b"/>
            <a:pathLst>
              <a:path w="5829" h="6502">
                <a:moveTo>
                  <a:pt x="4076" y="0"/>
                </a:moveTo>
                <a:lnTo>
                  <a:pt x="2603" y="190"/>
                </a:lnTo>
                <a:lnTo>
                  <a:pt x="1168" y="495"/>
                </a:lnTo>
                <a:lnTo>
                  <a:pt x="0" y="2095"/>
                </a:lnTo>
                <a:lnTo>
                  <a:pt x="304" y="5410"/>
                </a:lnTo>
                <a:lnTo>
                  <a:pt x="1765" y="6502"/>
                </a:lnTo>
                <a:lnTo>
                  <a:pt x="3365" y="6311"/>
                </a:lnTo>
                <a:lnTo>
                  <a:pt x="4825" y="6172"/>
                </a:lnTo>
                <a:lnTo>
                  <a:pt x="5829" y="4584"/>
                </a:lnTo>
                <a:lnTo>
                  <a:pt x="5702" y="1130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3" name="object 3883"/>
          <p:cNvSpPr/>
          <p:nvPr/>
        </p:nvSpPr>
        <p:spPr>
          <a:xfrm>
            <a:off x="5134419" y="3621684"/>
            <a:ext cx="6438" cy="7137"/>
          </a:xfrm>
          <a:custGeom>
            <a:avLst/>
            <a:gdLst/>
            <a:ahLst/>
            <a:cxnLst/>
            <a:rect l="l" t="t" r="r" b="b"/>
            <a:pathLst>
              <a:path w="6438" h="7137">
                <a:moveTo>
                  <a:pt x="4546" y="0"/>
                </a:moveTo>
                <a:lnTo>
                  <a:pt x="2768" y="317"/>
                </a:lnTo>
                <a:lnTo>
                  <a:pt x="1193" y="495"/>
                </a:lnTo>
                <a:lnTo>
                  <a:pt x="0" y="2044"/>
                </a:lnTo>
                <a:lnTo>
                  <a:pt x="139" y="3962"/>
                </a:lnTo>
                <a:lnTo>
                  <a:pt x="419" y="5994"/>
                </a:lnTo>
                <a:lnTo>
                  <a:pt x="1904" y="7137"/>
                </a:lnTo>
                <a:lnTo>
                  <a:pt x="3492" y="6946"/>
                </a:lnTo>
                <a:lnTo>
                  <a:pt x="5079" y="6642"/>
                </a:lnTo>
                <a:lnTo>
                  <a:pt x="6438" y="5041"/>
                </a:lnTo>
                <a:lnTo>
                  <a:pt x="6121" y="2997"/>
                </a:lnTo>
                <a:lnTo>
                  <a:pt x="5968" y="1270"/>
                </a:lnTo>
                <a:lnTo>
                  <a:pt x="45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4" name="object 3884"/>
          <p:cNvSpPr/>
          <p:nvPr/>
        </p:nvSpPr>
        <p:spPr>
          <a:xfrm>
            <a:off x="5039728" y="3518332"/>
            <a:ext cx="9905" cy="10591"/>
          </a:xfrm>
          <a:custGeom>
            <a:avLst/>
            <a:gdLst/>
            <a:ahLst/>
            <a:cxnLst/>
            <a:rect l="l" t="t" r="r" b="b"/>
            <a:pathLst>
              <a:path w="9905" h="10591">
                <a:moveTo>
                  <a:pt x="6845" y="0"/>
                </a:moveTo>
                <a:lnTo>
                  <a:pt x="4368" y="317"/>
                </a:lnTo>
                <a:lnTo>
                  <a:pt x="2057" y="774"/>
                </a:lnTo>
                <a:lnTo>
                  <a:pt x="0" y="3136"/>
                </a:lnTo>
                <a:lnTo>
                  <a:pt x="419" y="6007"/>
                </a:lnTo>
                <a:lnTo>
                  <a:pt x="723" y="8686"/>
                </a:lnTo>
                <a:lnTo>
                  <a:pt x="3073" y="10591"/>
                </a:lnTo>
                <a:lnTo>
                  <a:pt x="8026" y="9969"/>
                </a:lnTo>
                <a:lnTo>
                  <a:pt x="9905" y="7416"/>
                </a:lnTo>
                <a:lnTo>
                  <a:pt x="9321" y="2044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5" name="object 3885"/>
          <p:cNvSpPr/>
          <p:nvPr/>
        </p:nvSpPr>
        <p:spPr>
          <a:xfrm>
            <a:off x="4965191" y="3483686"/>
            <a:ext cx="21577" cy="23558"/>
          </a:xfrm>
          <a:prstGeom prst="rect">
            <a:avLst/>
          </a:prstGeom>
          <a:blipFill>
            <a:blip r:embed="rId3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6" name="object 3886"/>
          <p:cNvSpPr/>
          <p:nvPr/>
        </p:nvSpPr>
        <p:spPr>
          <a:xfrm>
            <a:off x="4719040" y="3413849"/>
            <a:ext cx="19253" cy="20866"/>
          </a:xfrm>
          <a:prstGeom prst="rect">
            <a:avLst/>
          </a:prstGeom>
          <a:blipFill>
            <a:blip r:embed="rId3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7" name="object 3887"/>
          <p:cNvSpPr/>
          <p:nvPr/>
        </p:nvSpPr>
        <p:spPr>
          <a:xfrm>
            <a:off x="4521504" y="3496513"/>
            <a:ext cx="17348" cy="18961"/>
          </a:xfrm>
          <a:prstGeom prst="rect">
            <a:avLst/>
          </a:prstGeom>
          <a:blipFill>
            <a:blip r:embed="rId3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8" name="object 3888"/>
          <p:cNvSpPr/>
          <p:nvPr/>
        </p:nvSpPr>
        <p:spPr>
          <a:xfrm>
            <a:off x="4395901" y="3710203"/>
            <a:ext cx="27393" cy="29692"/>
          </a:xfrm>
          <a:prstGeom prst="rect">
            <a:avLst/>
          </a:prstGeom>
          <a:blipFill>
            <a:blip r:embed="rId3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9" name="object 3889"/>
          <p:cNvSpPr/>
          <p:nvPr/>
        </p:nvSpPr>
        <p:spPr>
          <a:xfrm>
            <a:off x="4577511" y="4033276"/>
            <a:ext cx="33224" cy="35324"/>
          </a:xfrm>
          <a:prstGeom prst="rect">
            <a:avLst/>
          </a:prstGeom>
          <a:blipFill>
            <a:blip r:embed="rId3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0" name="object 3890"/>
          <p:cNvSpPr/>
          <p:nvPr/>
        </p:nvSpPr>
        <p:spPr>
          <a:xfrm>
            <a:off x="4376026" y="4090124"/>
            <a:ext cx="25247" cy="27381"/>
          </a:xfrm>
          <a:prstGeom prst="rect">
            <a:avLst/>
          </a:prstGeom>
          <a:blipFill>
            <a:blip r:embed="rId3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1" name="object 3891"/>
          <p:cNvSpPr/>
          <p:nvPr/>
        </p:nvSpPr>
        <p:spPr>
          <a:xfrm>
            <a:off x="4298137" y="3904894"/>
            <a:ext cx="21450" cy="23418"/>
          </a:xfrm>
          <a:prstGeom prst="rect">
            <a:avLst/>
          </a:prstGeom>
          <a:blipFill>
            <a:blip r:embed="rId3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2" name="object 3892"/>
          <p:cNvSpPr/>
          <p:nvPr/>
        </p:nvSpPr>
        <p:spPr>
          <a:xfrm>
            <a:off x="4227220" y="3546107"/>
            <a:ext cx="7594" cy="8229"/>
          </a:xfrm>
          <a:custGeom>
            <a:avLst/>
            <a:gdLst/>
            <a:ahLst/>
            <a:cxnLst/>
            <a:rect l="l" t="t" r="r" b="b"/>
            <a:pathLst>
              <a:path w="7594" h="8229">
                <a:moveTo>
                  <a:pt x="5397" y="0"/>
                </a:moveTo>
                <a:lnTo>
                  <a:pt x="3517" y="330"/>
                </a:lnTo>
                <a:lnTo>
                  <a:pt x="1460" y="508"/>
                </a:lnTo>
                <a:lnTo>
                  <a:pt x="0" y="2412"/>
                </a:lnTo>
                <a:lnTo>
                  <a:pt x="292" y="4457"/>
                </a:lnTo>
                <a:lnTo>
                  <a:pt x="736" y="6515"/>
                </a:lnTo>
                <a:lnTo>
                  <a:pt x="2171" y="8229"/>
                </a:lnTo>
                <a:lnTo>
                  <a:pt x="4394" y="7594"/>
                </a:lnTo>
                <a:lnTo>
                  <a:pt x="6121" y="7594"/>
                </a:lnTo>
                <a:lnTo>
                  <a:pt x="7594" y="5740"/>
                </a:lnTo>
                <a:lnTo>
                  <a:pt x="7454" y="3505"/>
                </a:lnTo>
                <a:lnTo>
                  <a:pt x="6883" y="1460"/>
                </a:lnTo>
                <a:lnTo>
                  <a:pt x="53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3" name="object 3893"/>
          <p:cNvSpPr/>
          <p:nvPr/>
        </p:nvSpPr>
        <p:spPr>
          <a:xfrm>
            <a:off x="4179951" y="3489871"/>
            <a:ext cx="30225" cy="32740"/>
          </a:xfrm>
          <a:prstGeom prst="rect">
            <a:avLst/>
          </a:prstGeom>
          <a:blipFill>
            <a:blip r:embed="rId3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4" name="object 3894"/>
          <p:cNvSpPr/>
          <p:nvPr/>
        </p:nvSpPr>
        <p:spPr>
          <a:xfrm>
            <a:off x="4098683" y="3271126"/>
            <a:ext cx="16205" cy="17691"/>
          </a:xfrm>
          <a:prstGeom prst="rect">
            <a:avLst/>
          </a:prstGeom>
          <a:blipFill>
            <a:blip r:embed="rId3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5" name="object 3895"/>
          <p:cNvSpPr/>
          <p:nvPr/>
        </p:nvSpPr>
        <p:spPr>
          <a:xfrm>
            <a:off x="4558119" y="3431400"/>
            <a:ext cx="22148" cy="24002"/>
          </a:xfrm>
          <a:prstGeom prst="rect">
            <a:avLst/>
          </a:prstGeom>
          <a:blipFill>
            <a:blip r:embed="rId3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6" name="object 3896"/>
          <p:cNvSpPr/>
          <p:nvPr/>
        </p:nvSpPr>
        <p:spPr>
          <a:xfrm>
            <a:off x="4809934" y="3620414"/>
            <a:ext cx="7734" cy="8407"/>
          </a:xfrm>
          <a:custGeom>
            <a:avLst/>
            <a:gdLst/>
            <a:ahLst/>
            <a:cxnLst/>
            <a:rect l="l" t="t" r="r" b="b"/>
            <a:pathLst>
              <a:path w="7734" h="8407">
                <a:moveTo>
                  <a:pt x="5422" y="0"/>
                </a:moveTo>
                <a:lnTo>
                  <a:pt x="3492" y="304"/>
                </a:lnTo>
                <a:lnTo>
                  <a:pt x="1308" y="495"/>
                </a:lnTo>
                <a:lnTo>
                  <a:pt x="0" y="2540"/>
                </a:lnTo>
                <a:lnTo>
                  <a:pt x="304" y="4584"/>
                </a:lnTo>
                <a:lnTo>
                  <a:pt x="431" y="6946"/>
                </a:lnTo>
                <a:lnTo>
                  <a:pt x="2362" y="8407"/>
                </a:lnTo>
                <a:lnTo>
                  <a:pt x="4533" y="8216"/>
                </a:lnTo>
                <a:lnTo>
                  <a:pt x="6730" y="7912"/>
                </a:lnTo>
                <a:lnTo>
                  <a:pt x="7734" y="5854"/>
                </a:lnTo>
                <a:lnTo>
                  <a:pt x="7607" y="3810"/>
                </a:lnTo>
                <a:lnTo>
                  <a:pt x="7429" y="1587"/>
                </a:lnTo>
                <a:lnTo>
                  <a:pt x="54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7" name="object 3897"/>
          <p:cNvSpPr/>
          <p:nvPr/>
        </p:nvSpPr>
        <p:spPr>
          <a:xfrm>
            <a:off x="5013464" y="3875024"/>
            <a:ext cx="7302" cy="8102"/>
          </a:xfrm>
          <a:custGeom>
            <a:avLst/>
            <a:gdLst/>
            <a:ahLst/>
            <a:cxnLst/>
            <a:rect l="l" t="t" r="r" b="b"/>
            <a:pathLst>
              <a:path w="7302" h="8102">
                <a:moveTo>
                  <a:pt x="5118" y="0"/>
                </a:moveTo>
                <a:lnTo>
                  <a:pt x="3225" y="177"/>
                </a:lnTo>
                <a:lnTo>
                  <a:pt x="1295" y="317"/>
                </a:lnTo>
                <a:lnTo>
                  <a:pt x="0" y="2362"/>
                </a:lnTo>
                <a:lnTo>
                  <a:pt x="279" y="4597"/>
                </a:lnTo>
                <a:lnTo>
                  <a:pt x="279" y="6629"/>
                </a:lnTo>
                <a:lnTo>
                  <a:pt x="2171" y="8102"/>
                </a:lnTo>
                <a:lnTo>
                  <a:pt x="4063" y="7594"/>
                </a:lnTo>
                <a:lnTo>
                  <a:pt x="6121" y="7467"/>
                </a:lnTo>
                <a:lnTo>
                  <a:pt x="7302" y="5549"/>
                </a:lnTo>
                <a:lnTo>
                  <a:pt x="6997" y="3505"/>
                </a:lnTo>
                <a:lnTo>
                  <a:pt x="6997" y="1270"/>
                </a:lnTo>
                <a:lnTo>
                  <a:pt x="51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8" name="object 3898"/>
          <p:cNvSpPr/>
          <p:nvPr/>
        </p:nvSpPr>
        <p:spPr>
          <a:xfrm>
            <a:off x="5024704" y="4009834"/>
            <a:ext cx="17805" cy="19151"/>
          </a:xfrm>
          <a:prstGeom prst="rect">
            <a:avLst/>
          </a:prstGeom>
          <a:blipFill>
            <a:blip r:embed="rId3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9" name="object 3899"/>
          <p:cNvSpPr/>
          <p:nvPr/>
        </p:nvSpPr>
        <p:spPr>
          <a:xfrm>
            <a:off x="5365635" y="4079723"/>
            <a:ext cx="32410" cy="35242"/>
          </a:xfrm>
          <a:prstGeom prst="rect">
            <a:avLst/>
          </a:prstGeom>
          <a:blipFill>
            <a:blip r:embed="rId3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0" name="object 3900"/>
          <p:cNvSpPr/>
          <p:nvPr/>
        </p:nvSpPr>
        <p:spPr>
          <a:xfrm>
            <a:off x="5574868" y="3944912"/>
            <a:ext cx="28740" cy="30835"/>
          </a:xfrm>
          <a:prstGeom prst="rect">
            <a:avLst/>
          </a:prstGeom>
          <a:blipFill>
            <a:blip r:embed="rId3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1" name="object 3901"/>
          <p:cNvSpPr/>
          <p:nvPr/>
        </p:nvSpPr>
        <p:spPr>
          <a:xfrm>
            <a:off x="6118643" y="3866845"/>
            <a:ext cx="32943" cy="35699"/>
          </a:xfrm>
          <a:prstGeom prst="rect">
            <a:avLst/>
          </a:prstGeom>
          <a:blipFill>
            <a:blip r:embed="rId3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2" name="object 3902"/>
          <p:cNvSpPr/>
          <p:nvPr/>
        </p:nvSpPr>
        <p:spPr>
          <a:xfrm>
            <a:off x="6216243" y="3865067"/>
            <a:ext cx="11823" cy="12814"/>
          </a:xfrm>
          <a:prstGeom prst="rect">
            <a:avLst/>
          </a:prstGeom>
          <a:blipFill>
            <a:blip r:embed="rId3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3" name="object 3903"/>
          <p:cNvSpPr/>
          <p:nvPr/>
        </p:nvSpPr>
        <p:spPr>
          <a:xfrm>
            <a:off x="6352095" y="3716985"/>
            <a:ext cx="13855" cy="15316"/>
          </a:xfrm>
          <a:prstGeom prst="rect">
            <a:avLst/>
          </a:prstGeom>
          <a:blipFill>
            <a:blip r:embed="rId3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4" name="object 3904"/>
          <p:cNvSpPr/>
          <p:nvPr/>
        </p:nvSpPr>
        <p:spPr>
          <a:xfrm>
            <a:off x="6546253" y="3724427"/>
            <a:ext cx="12115" cy="13601"/>
          </a:xfrm>
          <a:prstGeom prst="rect">
            <a:avLst/>
          </a:prstGeom>
          <a:blipFill>
            <a:blip r:embed="rId3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5" name="object 3905"/>
          <p:cNvSpPr/>
          <p:nvPr/>
        </p:nvSpPr>
        <p:spPr>
          <a:xfrm>
            <a:off x="6430416" y="3516287"/>
            <a:ext cx="9651" cy="10413"/>
          </a:xfrm>
          <a:custGeom>
            <a:avLst/>
            <a:gdLst/>
            <a:ahLst/>
            <a:cxnLst/>
            <a:rect l="l" t="t" r="r" b="b"/>
            <a:pathLst>
              <a:path w="9651" h="10413">
                <a:moveTo>
                  <a:pt x="7010" y="0"/>
                </a:moveTo>
                <a:lnTo>
                  <a:pt x="4241" y="266"/>
                </a:lnTo>
                <a:lnTo>
                  <a:pt x="1650" y="596"/>
                </a:lnTo>
                <a:lnTo>
                  <a:pt x="0" y="3009"/>
                </a:lnTo>
                <a:lnTo>
                  <a:pt x="279" y="5816"/>
                </a:lnTo>
                <a:lnTo>
                  <a:pt x="584" y="8508"/>
                </a:lnTo>
                <a:lnTo>
                  <a:pt x="2933" y="10413"/>
                </a:lnTo>
                <a:lnTo>
                  <a:pt x="8013" y="9778"/>
                </a:lnTo>
                <a:lnTo>
                  <a:pt x="9651" y="7404"/>
                </a:lnTo>
                <a:lnTo>
                  <a:pt x="9055" y="1727"/>
                </a:lnTo>
                <a:lnTo>
                  <a:pt x="70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6" name="object 3906"/>
          <p:cNvSpPr/>
          <p:nvPr/>
        </p:nvSpPr>
        <p:spPr>
          <a:xfrm>
            <a:off x="6397587" y="3474225"/>
            <a:ext cx="11849" cy="13106"/>
          </a:xfrm>
          <a:prstGeom prst="rect">
            <a:avLst/>
          </a:prstGeom>
          <a:blipFill>
            <a:blip r:embed="rId3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7" name="object 3907"/>
          <p:cNvSpPr/>
          <p:nvPr/>
        </p:nvSpPr>
        <p:spPr>
          <a:xfrm>
            <a:off x="6250520" y="3510242"/>
            <a:ext cx="14452" cy="15963"/>
          </a:xfrm>
          <a:prstGeom prst="rect">
            <a:avLst/>
          </a:prstGeom>
          <a:blipFill>
            <a:blip r:embed="rId3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8" name="object 3908"/>
          <p:cNvSpPr/>
          <p:nvPr/>
        </p:nvSpPr>
        <p:spPr>
          <a:xfrm>
            <a:off x="6061024" y="3402622"/>
            <a:ext cx="32651" cy="36690"/>
          </a:xfrm>
          <a:prstGeom prst="rect">
            <a:avLst/>
          </a:prstGeom>
          <a:blipFill>
            <a:blip r:embed="rId3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9" name="object 3909"/>
          <p:cNvSpPr/>
          <p:nvPr/>
        </p:nvSpPr>
        <p:spPr>
          <a:xfrm>
            <a:off x="5942253" y="3404019"/>
            <a:ext cx="29921" cy="32105"/>
          </a:xfrm>
          <a:prstGeom prst="rect">
            <a:avLst/>
          </a:prstGeom>
          <a:blipFill>
            <a:blip r:embed="rId3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0" name="object 3910"/>
          <p:cNvSpPr/>
          <p:nvPr/>
        </p:nvSpPr>
        <p:spPr>
          <a:xfrm>
            <a:off x="5813729" y="3374021"/>
            <a:ext cx="33997" cy="36639"/>
          </a:xfrm>
          <a:prstGeom prst="rect">
            <a:avLst/>
          </a:prstGeom>
          <a:blipFill>
            <a:blip r:embed="rId3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1" name="object 3911"/>
          <p:cNvSpPr/>
          <p:nvPr/>
        </p:nvSpPr>
        <p:spPr>
          <a:xfrm>
            <a:off x="5772137" y="3473132"/>
            <a:ext cx="23507" cy="25285"/>
          </a:xfrm>
          <a:prstGeom prst="rect">
            <a:avLst/>
          </a:prstGeom>
          <a:blipFill>
            <a:blip r:embed="rId3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2" name="object 3912"/>
          <p:cNvSpPr/>
          <p:nvPr/>
        </p:nvSpPr>
        <p:spPr>
          <a:xfrm>
            <a:off x="5685332" y="3465550"/>
            <a:ext cx="16916" cy="18135"/>
          </a:xfrm>
          <a:prstGeom prst="rect">
            <a:avLst/>
          </a:prstGeom>
          <a:blipFill>
            <a:blip r:embed="rId3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3" name="object 3913"/>
          <p:cNvSpPr/>
          <p:nvPr/>
        </p:nvSpPr>
        <p:spPr>
          <a:xfrm>
            <a:off x="5219166" y="3679190"/>
            <a:ext cx="13004" cy="14249"/>
          </a:xfrm>
          <a:prstGeom prst="rect">
            <a:avLst/>
          </a:prstGeom>
          <a:blipFill>
            <a:blip r:embed="rId3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4" name="object 3914"/>
          <p:cNvSpPr/>
          <p:nvPr/>
        </p:nvSpPr>
        <p:spPr>
          <a:xfrm>
            <a:off x="5259743" y="3958818"/>
            <a:ext cx="30632" cy="33197"/>
          </a:xfrm>
          <a:prstGeom prst="rect">
            <a:avLst/>
          </a:prstGeom>
          <a:blipFill>
            <a:blip r:embed="rId3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5" name="object 3915"/>
          <p:cNvSpPr/>
          <p:nvPr/>
        </p:nvSpPr>
        <p:spPr>
          <a:xfrm>
            <a:off x="5315330" y="3977284"/>
            <a:ext cx="31673" cy="34455"/>
          </a:xfrm>
          <a:prstGeom prst="rect">
            <a:avLst/>
          </a:prstGeom>
          <a:blipFill>
            <a:blip r:embed="rId3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6" name="object 3916"/>
          <p:cNvSpPr/>
          <p:nvPr/>
        </p:nvSpPr>
        <p:spPr>
          <a:xfrm>
            <a:off x="5136476" y="4075900"/>
            <a:ext cx="17919" cy="19456"/>
          </a:xfrm>
          <a:prstGeom prst="rect">
            <a:avLst/>
          </a:prstGeom>
          <a:blipFill>
            <a:blip r:embed="rId3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7" name="object 3917"/>
          <p:cNvSpPr/>
          <p:nvPr/>
        </p:nvSpPr>
        <p:spPr>
          <a:xfrm>
            <a:off x="5196001" y="3836644"/>
            <a:ext cx="29032" cy="31114"/>
          </a:xfrm>
          <a:prstGeom prst="rect">
            <a:avLst/>
          </a:prstGeom>
          <a:blipFill>
            <a:blip r:embed="rId3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8" name="object 3918"/>
          <p:cNvSpPr/>
          <p:nvPr/>
        </p:nvSpPr>
        <p:spPr>
          <a:xfrm>
            <a:off x="5131498" y="3699434"/>
            <a:ext cx="24803" cy="26873"/>
          </a:xfrm>
          <a:prstGeom prst="rect">
            <a:avLst/>
          </a:prstGeom>
          <a:blipFill>
            <a:blip r:embed="rId3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9" name="object 3919"/>
          <p:cNvSpPr/>
          <p:nvPr/>
        </p:nvSpPr>
        <p:spPr>
          <a:xfrm>
            <a:off x="5033898" y="3615995"/>
            <a:ext cx="32232" cy="34925"/>
          </a:xfrm>
          <a:prstGeom prst="rect">
            <a:avLst/>
          </a:prstGeom>
          <a:blipFill>
            <a:blip r:embed="rId3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0" name="object 3920"/>
          <p:cNvSpPr/>
          <p:nvPr/>
        </p:nvSpPr>
        <p:spPr>
          <a:xfrm>
            <a:off x="5089918" y="3470402"/>
            <a:ext cx="23482" cy="25476"/>
          </a:xfrm>
          <a:prstGeom prst="rect">
            <a:avLst/>
          </a:prstGeom>
          <a:blipFill>
            <a:blip r:embed="rId3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1" name="object 3921"/>
          <p:cNvSpPr/>
          <p:nvPr/>
        </p:nvSpPr>
        <p:spPr>
          <a:xfrm>
            <a:off x="5530964" y="3787178"/>
            <a:ext cx="7429" cy="7874"/>
          </a:xfrm>
          <a:custGeom>
            <a:avLst/>
            <a:gdLst/>
            <a:ahLst/>
            <a:cxnLst/>
            <a:rect l="l" t="t" r="r" b="b"/>
            <a:pathLst>
              <a:path w="7429" h="7874">
                <a:moveTo>
                  <a:pt x="5257" y="0"/>
                </a:moveTo>
                <a:lnTo>
                  <a:pt x="3200" y="152"/>
                </a:lnTo>
                <a:lnTo>
                  <a:pt x="1308" y="317"/>
                </a:lnTo>
                <a:lnTo>
                  <a:pt x="0" y="2374"/>
                </a:lnTo>
                <a:lnTo>
                  <a:pt x="139" y="4419"/>
                </a:lnTo>
                <a:lnTo>
                  <a:pt x="419" y="6464"/>
                </a:lnTo>
                <a:lnTo>
                  <a:pt x="2184" y="7874"/>
                </a:lnTo>
                <a:lnTo>
                  <a:pt x="4076" y="7556"/>
                </a:lnTo>
                <a:lnTo>
                  <a:pt x="5841" y="7416"/>
                </a:lnTo>
                <a:lnTo>
                  <a:pt x="7429" y="5372"/>
                </a:lnTo>
                <a:lnTo>
                  <a:pt x="7137" y="3467"/>
                </a:lnTo>
                <a:lnTo>
                  <a:pt x="6718" y="1244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2" name="object 3922"/>
          <p:cNvSpPr/>
          <p:nvPr/>
        </p:nvSpPr>
        <p:spPr>
          <a:xfrm>
            <a:off x="5445468" y="3716020"/>
            <a:ext cx="16319" cy="17551"/>
          </a:xfrm>
          <a:prstGeom prst="rect">
            <a:avLst/>
          </a:prstGeom>
          <a:blipFill>
            <a:blip r:embed="rId3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3" name="object 3923"/>
          <p:cNvSpPr/>
          <p:nvPr/>
        </p:nvSpPr>
        <p:spPr>
          <a:xfrm>
            <a:off x="5372823" y="3879939"/>
            <a:ext cx="32689" cy="35737"/>
          </a:xfrm>
          <a:prstGeom prst="rect">
            <a:avLst/>
          </a:prstGeom>
          <a:blipFill>
            <a:blip r:embed="rId3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4" name="object 3924"/>
          <p:cNvSpPr/>
          <p:nvPr/>
        </p:nvSpPr>
        <p:spPr>
          <a:xfrm>
            <a:off x="5020767" y="3915816"/>
            <a:ext cx="28155" cy="30695"/>
          </a:xfrm>
          <a:prstGeom prst="rect">
            <a:avLst/>
          </a:prstGeom>
          <a:blipFill>
            <a:blip r:embed="rId3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5" name="object 3925"/>
          <p:cNvSpPr/>
          <p:nvPr/>
        </p:nvSpPr>
        <p:spPr>
          <a:xfrm>
            <a:off x="5191886" y="3377476"/>
            <a:ext cx="20726" cy="22136"/>
          </a:xfrm>
          <a:prstGeom prst="rect">
            <a:avLst/>
          </a:prstGeom>
          <a:blipFill>
            <a:blip r:embed="rId3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6" name="object 3926"/>
          <p:cNvSpPr/>
          <p:nvPr/>
        </p:nvSpPr>
        <p:spPr>
          <a:xfrm>
            <a:off x="5178183" y="3458413"/>
            <a:ext cx="20878" cy="22593"/>
          </a:xfrm>
          <a:prstGeom prst="rect">
            <a:avLst/>
          </a:prstGeom>
          <a:blipFill>
            <a:blip r:embed="rId3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7" name="object 3927"/>
          <p:cNvSpPr/>
          <p:nvPr/>
        </p:nvSpPr>
        <p:spPr>
          <a:xfrm>
            <a:off x="4920957" y="3365157"/>
            <a:ext cx="20129" cy="21818"/>
          </a:xfrm>
          <a:prstGeom prst="rect">
            <a:avLst/>
          </a:prstGeom>
          <a:blipFill>
            <a:blip r:embed="rId3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8" name="object 3928"/>
          <p:cNvSpPr/>
          <p:nvPr/>
        </p:nvSpPr>
        <p:spPr>
          <a:xfrm>
            <a:off x="4871504" y="3422396"/>
            <a:ext cx="7619" cy="8191"/>
          </a:xfrm>
          <a:custGeom>
            <a:avLst/>
            <a:gdLst/>
            <a:ahLst/>
            <a:cxnLst/>
            <a:rect l="l" t="t" r="r" b="b"/>
            <a:pathLst>
              <a:path w="7619" h="8191">
                <a:moveTo>
                  <a:pt x="5422" y="0"/>
                </a:moveTo>
                <a:lnTo>
                  <a:pt x="3365" y="317"/>
                </a:lnTo>
                <a:lnTo>
                  <a:pt x="1612" y="457"/>
                </a:lnTo>
                <a:lnTo>
                  <a:pt x="0" y="2501"/>
                </a:lnTo>
                <a:lnTo>
                  <a:pt x="152" y="4406"/>
                </a:lnTo>
                <a:lnTo>
                  <a:pt x="596" y="6642"/>
                </a:lnTo>
                <a:lnTo>
                  <a:pt x="2184" y="8191"/>
                </a:lnTo>
                <a:lnTo>
                  <a:pt x="4241" y="7861"/>
                </a:lnTo>
                <a:lnTo>
                  <a:pt x="6134" y="7734"/>
                </a:lnTo>
                <a:lnTo>
                  <a:pt x="7619" y="5676"/>
                </a:lnTo>
                <a:lnTo>
                  <a:pt x="7442" y="3454"/>
                </a:lnTo>
                <a:lnTo>
                  <a:pt x="6857" y="1409"/>
                </a:lnTo>
                <a:lnTo>
                  <a:pt x="54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9" name="object 3929"/>
          <p:cNvSpPr/>
          <p:nvPr/>
        </p:nvSpPr>
        <p:spPr>
          <a:xfrm>
            <a:off x="4918481" y="3764407"/>
            <a:ext cx="9791" cy="10413"/>
          </a:xfrm>
          <a:custGeom>
            <a:avLst/>
            <a:gdLst/>
            <a:ahLst/>
            <a:cxnLst/>
            <a:rect l="l" t="t" r="r" b="b"/>
            <a:pathLst>
              <a:path w="9791" h="10413">
                <a:moveTo>
                  <a:pt x="6883" y="0"/>
                </a:moveTo>
                <a:lnTo>
                  <a:pt x="1765" y="635"/>
                </a:lnTo>
                <a:lnTo>
                  <a:pt x="0" y="2997"/>
                </a:lnTo>
                <a:lnTo>
                  <a:pt x="584" y="8547"/>
                </a:lnTo>
                <a:lnTo>
                  <a:pt x="2946" y="10413"/>
                </a:lnTo>
                <a:lnTo>
                  <a:pt x="8013" y="9817"/>
                </a:lnTo>
                <a:lnTo>
                  <a:pt x="9791" y="7277"/>
                </a:lnTo>
                <a:lnTo>
                  <a:pt x="9372" y="4419"/>
                </a:lnTo>
                <a:lnTo>
                  <a:pt x="9194" y="1587"/>
                </a:lnTo>
                <a:lnTo>
                  <a:pt x="68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0" name="object 3930"/>
          <p:cNvSpPr/>
          <p:nvPr/>
        </p:nvSpPr>
        <p:spPr>
          <a:xfrm>
            <a:off x="5148440" y="4064863"/>
            <a:ext cx="22872" cy="24498"/>
          </a:xfrm>
          <a:prstGeom prst="rect">
            <a:avLst/>
          </a:prstGeom>
          <a:blipFill>
            <a:blip r:embed="rId3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1" name="object 3931"/>
          <p:cNvSpPr/>
          <p:nvPr/>
        </p:nvSpPr>
        <p:spPr>
          <a:xfrm>
            <a:off x="5257977" y="3841839"/>
            <a:ext cx="29476" cy="31775"/>
          </a:xfrm>
          <a:prstGeom prst="rect">
            <a:avLst/>
          </a:prstGeom>
          <a:blipFill>
            <a:blip r:embed="rId3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2" name="object 3932"/>
          <p:cNvSpPr/>
          <p:nvPr/>
        </p:nvSpPr>
        <p:spPr>
          <a:xfrm>
            <a:off x="5523966" y="3846614"/>
            <a:ext cx="21907" cy="23685"/>
          </a:xfrm>
          <a:prstGeom prst="rect">
            <a:avLst/>
          </a:prstGeom>
          <a:blipFill>
            <a:blip r:embed="rId3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3" name="object 3933"/>
          <p:cNvSpPr/>
          <p:nvPr/>
        </p:nvSpPr>
        <p:spPr>
          <a:xfrm>
            <a:off x="5897460" y="3876294"/>
            <a:ext cx="21450" cy="23418"/>
          </a:xfrm>
          <a:prstGeom prst="rect">
            <a:avLst/>
          </a:prstGeom>
          <a:blipFill>
            <a:blip r:embed="rId3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4" name="object 3934"/>
          <p:cNvSpPr/>
          <p:nvPr/>
        </p:nvSpPr>
        <p:spPr>
          <a:xfrm>
            <a:off x="5736958" y="3842791"/>
            <a:ext cx="27165" cy="29552"/>
          </a:xfrm>
          <a:prstGeom prst="rect">
            <a:avLst/>
          </a:prstGeom>
          <a:blipFill>
            <a:blip r:embed="rId3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5" name="object 3935"/>
          <p:cNvSpPr/>
          <p:nvPr/>
        </p:nvSpPr>
        <p:spPr>
          <a:xfrm>
            <a:off x="5639968" y="3586124"/>
            <a:ext cx="12255" cy="12954"/>
          </a:xfrm>
          <a:prstGeom prst="rect">
            <a:avLst/>
          </a:prstGeom>
          <a:blipFill>
            <a:blip r:embed="rId3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6" name="object 3936"/>
          <p:cNvSpPr/>
          <p:nvPr/>
        </p:nvSpPr>
        <p:spPr>
          <a:xfrm>
            <a:off x="5610339" y="3599726"/>
            <a:ext cx="13246" cy="14363"/>
          </a:xfrm>
          <a:prstGeom prst="rect">
            <a:avLst/>
          </a:prstGeom>
          <a:blipFill>
            <a:blip r:embed="rId3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7" name="object 3937"/>
          <p:cNvSpPr/>
          <p:nvPr/>
        </p:nvSpPr>
        <p:spPr>
          <a:xfrm>
            <a:off x="5525134" y="3469322"/>
            <a:ext cx="32219" cy="34912"/>
          </a:xfrm>
          <a:prstGeom prst="rect">
            <a:avLst/>
          </a:prstGeom>
          <a:blipFill>
            <a:blip r:embed="rId3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8" name="object 3938"/>
          <p:cNvSpPr/>
          <p:nvPr/>
        </p:nvSpPr>
        <p:spPr>
          <a:xfrm>
            <a:off x="5376595" y="3368789"/>
            <a:ext cx="18681" cy="20231"/>
          </a:xfrm>
          <a:prstGeom prst="rect">
            <a:avLst/>
          </a:prstGeom>
          <a:blipFill>
            <a:blip r:embed="rId3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9" name="object 3939"/>
          <p:cNvSpPr/>
          <p:nvPr/>
        </p:nvSpPr>
        <p:spPr>
          <a:xfrm>
            <a:off x="5086286" y="3464407"/>
            <a:ext cx="21132" cy="22593"/>
          </a:xfrm>
          <a:prstGeom prst="rect">
            <a:avLst/>
          </a:prstGeom>
          <a:blipFill>
            <a:blip r:embed="rId3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0" name="object 3940"/>
          <p:cNvSpPr/>
          <p:nvPr/>
        </p:nvSpPr>
        <p:spPr>
          <a:xfrm>
            <a:off x="5357329" y="3657422"/>
            <a:ext cx="25971" cy="28092"/>
          </a:xfrm>
          <a:prstGeom prst="rect">
            <a:avLst/>
          </a:prstGeom>
          <a:blipFill>
            <a:blip r:embed="rId3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1" name="object 3941"/>
          <p:cNvSpPr/>
          <p:nvPr/>
        </p:nvSpPr>
        <p:spPr>
          <a:xfrm>
            <a:off x="5332526" y="3458095"/>
            <a:ext cx="11404" cy="12306"/>
          </a:xfrm>
          <a:prstGeom prst="rect">
            <a:avLst/>
          </a:prstGeom>
          <a:blipFill>
            <a:blip r:embed="rId3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2" name="object 3942"/>
          <p:cNvSpPr/>
          <p:nvPr/>
        </p:nvSpPr>
        <p:spPr>
          <a:xfrm>
            <a:off x="5323217" y="3459048"/>
            <a:ext cx="24384" cy="26733"/>
          </a:xfrm>
          <a:prstGeom prst="rect">
            <a:avLst/>
          </a:prstGeom>
          <a:blipFill>
            <a:blip r:embed="rId3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3" name="object 3943"/>
          <p:cNvSpPr/>
          <p:nvPr/>
        </p:nvSpPr>
        <p:spPr>
          <a:xfrm>
            <a:off x="5020309" y="3660737"/>
            <a:ext cx="13144" cy="13919"/>
          </a:xfrm>
          <a:prstGeom prst="rect">
            <a:avLst/>
          </a:prstGeom>
          <a:blipFill>
            <a:blip r:embed="rId3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4" name="object 3944"/>
          <p:cNvSpPr/>
          <p:nvPr/>
        </p:nvSpPr>
        <p:spPr>
          <a:xfrm>
            <a:off x="4668418" y="3636683"/>
            <a:ext cx="9766" cy="10591"/>
          </a:xfrm>
          <a:prstGeom prst="rect">
            <a:avLst/>
          </a:prstGeom>
          <a:blipFill>
            <a:blip r:embed="rId3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5" name="object 3945"/>
          <p:cNvSpPr/>
          <p:nvPr/>
        </p:nvSpPr>
        <p:spPr>
          <a:xfrm>
            <a:off x="4606125" y="3547567"/>
            <a:ext cx="14160" cy="15328"/>
          </a:xfrm>
          <a:prstGeom prst="rect">
            <a:avLst/>
          </a:prstGeom>
          <a:blipFill>
            <a:blip r:embed="rId3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6" name="object 3946"/>
          <p:cNvSpPr/>
          <p:nvPr/>
        </p:nvSpPr>
        <p:spPr>
          <a:xfrm>
            <a:off x="4635880" y="3737076"/>
            <a:ext cx="32232" cy="34925"/>
          </a:xfrm>
          <a:prstGeom prst="rect">
            <a:avLst/>
          </a:prstGeom>
          <a:blipFill>
            <a:blip r:embed="rId3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7" name="object 3947"/>
          <p:cNvSpPr/>
          <p:nvPr/>
        </p:nvSpPr>
        <p:spPr>
          <a:xfrm>
            <a:off x="4726025" y="3836644"/>
            <a:ext cx="28778" cy="31280"/>
          </a:xfrm>
          <a:prstGeom prst="rect">
            <a:avLst/>
          </a:prstGeom>
          <a:blipFill>
            <a:blip r:embed="rId3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8" name="object 3948"/>
          <p:cNvSpPr/>
          <p:nvPr/>
        </p:nvSpPr>
        <p:spPr>
          <a:xfrm>
            <a:off x="4808639" y="4031526"/>
            <a:ext cx="33426" cy="36017"/>
          </a:xfrm>
          <a:prstGeom prst="rect">
            <a:avLst/>
          </a:prstGeom>
          <a:blipFill>
            <a:blip r:embed="rId3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9" name="object 3949"/>
          <p:cNvSpPr/>
          <p:nvPr/>
        </p:nvSpPr>
        <p:spPr>
          <a:xfrm>
            <a:off x="4911471" y="3991064"/>
            <a:ext cx="33985" cy="37134"/>
          </a:xfrm>
          <a:prstGeom prst="rect">
            <a:avLst/>
          </a:prstGeom>
          <a:blipFill>
            <a:blip r:embed="rId3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0" name="object 3950"/>
          <p:cNvSpPr/>
          <p:nvPr/>
        </p:nvSpPr>
        <p:spPr>
          <a:xfrm>
            <a:off x="4798847" y="4018889"/>
            <a:ext cx="16929" cy="18326"/>
          </a:xfrm>
          <a:prstGeom prst="rect">
            <a:avLst/>
          </a:prstGeom>
          <a:blipFill>
            <a:blip r:embed="rId3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1" name="object 3951"/>
          <p:cNvSpPr/>
          <p:nvPr/>
        </p:nvSpPr>
        <p:spPr>
          <a:xfrm>
            <a:off x="4752327" y="4027081"/>
            <a:ext cx="19964" cy="21996"/>
          </a:xfrm>
          <a:prstGeom prst="rect">
            <a:avLst/>
          </a:prstGeom>
          <a:blipFill>
            <a:blip r:embed="rId3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2" name="object 3952"/>
          <p:cNvSpPr/>
          <p:nvPr/>
        </p:nvSpPr>
        <p:spPr>
          <a:xfrm>
            <a:off x="4769827" y="3807422"/>
            <a:ext cx="17792" cy="19100"/>
          </a:xfrm>
          <a:prstGeom prst="rect">
            <a:avLst/>
          </a:prstGeom>
          <a:blipFill>
            <a:blip r:embed="rId3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3" name="object 3953"/>
          <p:cNvSpPr/>
          <p:nvPr/>
        </p:nvSpPr>
        <p:spPr>
          <a:xfrm>
            <a:off x="4728083" y="3737076"/>
            <a:ext cx="23761" cy="25920"/>
          </a:xfrm>
          <a:prstGeom prst="rect">
            <a:avLst/>
          </a:prstGeom>
          <a:blipFill>
            <a:blip r:embed="rId3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4" name="object 3954"/>
          <p:cNvSpPr/>
          <p:nvPr/>
        </p:nvSpPr>
        <p:spPr>
          <a:xfrm>
            <a:off x="4661280" y="3815918"/>
            <a:ext cx="12839" cy="13779"/>
          </a:xfrm>
          <a:prstGeom prst="rect">
            <a:avLst/>
          </a:prstGeom>
          <a:blipFill>
            <a:blip r:embed="rId3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5" name="object 3955"/>
          <p:cNvSpPr/>
          <p:nvPr/>
        </p:nvSpPr>
        <p:spPr>
          <a:xfrm>
            <a:off x="4534776" y="3747363"/>
            <a:ext cx="10502" cy="11175"/>
          </a:xfrm>
          <a:custGeom>
            <a:avLst/>
            <a:gdLst/>
            <a:ahLst/>
            <a:cxnLst/>
            <a:rect l="l" t="t" r="r" b="b"/>
            <a:pathLst>
              <a:path w="10502" h="11175">
                <a:moveTo>
                  <a:pt x="7315" y="0"/>
                </a:moveTo>
                <a:lnTo>
                  <a:pt x="4533" y="317"/>
                </a:lnTo>
                <a:lnTo>
                  <a:pt x="2057" y="762"/>
                </a:lnTo>
                <a:lnTo>
                  <a:pt x="0" y="3314"/>
                </a:lnTo>
                <a:lnTo>
                  <a:pt x="431" y="6134"/>
                </a:lnTo>
                <a:lnTo>
                  <a:pt x="711" y="9309"/>
                </a:lnTo>
                <a:lnTo>
                  <a:pt x="3187" y="11175"/>
                </a:lnTo>
                <a:lnTo>
                  <a:pt x="5841" y="10858"/>
                </a:lnTo>
                <a:lnTo>
                  <a:pt x="8610" y="10401"/>
                </a:lnTo>
                <a:lnTo>
                  <a:pt x="10502" y="7721"/>
                </a:lnTo>
                <a:lnTo>
                  <a:pt x="9905" y="4851"/>
                </a:lnTo>
                <a:lnTo>
                  <a:pt x="9613" y="2031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6" name="object 3956"/>
          <p:cNvSpPr/>
          <p:nvPr/>
        </p:nvSpPr>
        <p:spPr>
          <a:xfrm>
            <a:off x="5717870" y="3339732"/>
            <a:ext cx="6134" cy="6464"/>
          </a:xfrm>
          <a:custGeom>
            <a:avLst/>
            <a:gdLst/>
            <a:ahLst/>
            <a:cxnLst/>
            <a:rect l="l" t="t" r="r" b="b"/>
            <a:pathLst>
              <a:path w="6134" h="6464">
                <a:moveTo>
                  <a:pt x="4076" y="0"/>
                </a:moveTo>
                <a:lnTo>
                  <a:pt x="2768" y="139"/>
                </a:lnTo>
                <a:lnTo>
                  <a:pt x="1168" y="647"/>
                </a:lnTo>
                <a:lnTo>
                  <a:pt x="0" y="2057"/>
                </a:lnTo>
                <a:lnTo>
                  <a:pt x="292" y="5511"/>
                </a:lnTo>
                <a:lnTo>
                  <a:pt x="1765" y="6464"/>
                </a:lnTo>
                <a:lnTo>
                  <a:pt x="3352" y="6146"/>
                </a:lnTo>
                <a:lnTo>
                  <a:pt x="4813" y="6146"/>
                </a:lnTo>
                <a:lnTo>
                  <a:pt x="6134" y="4419"/>
                </a:lnTo>
                <a:lnTo>
                  <a:pt x="5829" y="2819"/>
                </a:lnTo>
                <a:lnTo>
                  <a:pt x="5372" y="1409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7" name="object 3957"/>
          <p:cNvSpPr/>
          <p:nvPr/>
        </p:nvSpPr>
        <p:spPr>
          <a:xfrm>
            <a:off x="6340131" y="3331007"/>
            <a:ext cx="8013" cy="8547"/>
          </a:xfrm>
          <a:custGeom>
            <a:avLst/>
            <a:gdLst/>
            <a:ahLst/>
            <a:cxnLst/>
            <a:rect l="l" t="t" r="r" b="b"/>
            <a:pathLst>
              <a:path w="8013" h="8547">
                <a:moveTo>
                  <a:pt x="5372" y="0"/>
                </a:moveTo>
                <a:lnTo>
                  <a:pt x="3492" y="495"/>
                </a:lnTo>
                <a:lnTo>
                  <a:pt x="1435" y="634"/>
                </a:lnTo>
                <a:lnTo>
                  <a:pt x="0" y="2552"/>
                </a:lnTo>
                <a:lnTo>
                  <a:pt x="596" y="6959"/>
                </a:lnTo>
                <a:lnTo>
                  <a:pt x="2311" y="8547"/>
                </a:lnTo>
                <a:lnTo>
                  <a:pt x="6553" y="7912"/>
                </a:lnTo>
                <a:lnTo>
                  <a:pt x="8013" y="6045"/>
                </a:lnTo>
                <a:lnTo>
                  <a:pt x="7543" y="3644"/>
                </a:lnTo>
                <a:lnTo>
                  <a:pt x="7277" y="1587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8" name="object 3958"/>
          <p:cNvSpPr/>
          <p:nvPr/>
        </p:nvSpPr>
        <p:spPr>
          <a:xfrm>
            <a:off x="6418338" y="3255937"/>
            <a:ext cx="29171" cy="31648"/>
          </a:xfrm>
          <a:prstGeom prst="rect">
            <a:avLst/>
          </a:prstGeom>
          <a:blipFill>
            <a:blip r:embed="rId3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9" name="object 3959"/>
          <p:cNvSpPr/>
          <p:nvPr/>
        </p:nvSpPr>
        <p:spPr>
          <a:xfrm>
            <a:off x="6283058" y="3637508"/>
            <a:ext cx="27025" cy="29222"/>
          </a:xfrm>
          <a:prstGeom prst="rect">
            <a:avLst/>
          </a:prstGeom>
          <a:blipFill>
            <a:blip r:embed="rId3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0" name="object 3960"/>
          <p:cNvSpPr/>
          <p:nvPr/>
        </p:nvSpPr>
        <p:spPr>
          <a:xfrm>
            <a:off x="6330073" y="3644468"/>
            <a:ext cx="27101" cy="29679"/>
          </a:xfrm>
          <a:prstGeom prst="rect">
            <a:avLst/>
          </a:prstGeom>
          <a:blipFill>
            <a:blip r:embed="rId3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1" name="object 3961"/>
          <p:cNvSpPr/>
          <p:nvPr/>
        </p:nvSpPr>
        <p:spPr>
          <a:xfrm>
            <a:off x="6216840" y="3744036"/>
            <a:ext cx="30899" cy="33515"/>
          </a:xfrm>
          <a:prstGeom prst="rect">
            <a:avLst/>
          </a:prstGeom>
          <a:blipFill>
            <a:blip r:embed="rId3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2" name="object 3962"/>
          <p:cNvSpPr/>
          <p:nvPr/>
        </p:nvSpPr>
        <p:spPr>
          <a:xfrm>
            <a:off x="6254470" y="3536150"/>
            <a:ext cx="12141" cy="13144"/>
          </a:xfrm>
          <a:prstGeom prst="rect">
            <a:avLst/>
          </a:prstGeom>
          <a:blipFill>
            <a:blip r:embed="rId3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3" name="object 3963"/>
          <p:cNvSpPr/>
          <p:nvPr/>
        </p:nvSpPr>
        <p:spPr>
          <a:xfrm>
            <a:off x="6199606" y="3504095"/>
            <a:ext cx="32118" cy="34607"/>
          </a:xfrm>
          <a:prstGeom prst="rect">
            <a:avLst/>
          </a:prstGeom>
          <a:blipFill>
            <a:blip r:embed="rId3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4" name="object 3964"/>
          <p:cNvSpPr/>
          <p:nvPr/>
        </p:nvSpPr>
        <p:spPr>
          <a:xfrm>
            <a:off x="5949975" y="3458095"/>
            <a:ext cx="27025" cy="29235"/>
          </a:xfrm>
          <a:prstGeom prst="rect">
            <a:avLst/>
          </a:prstGeom>
          <a:blipFill>
            <a:blip r:embed="rId3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5" name="object 3965"/>
          <p:cNvSpPr/>
          <p:nvPr/>
        </p:nvSpPr>
        <p:spPr>
          <a:xfrm>
            <a:off x="5444007" y="3699294"/>
            <a:ext cx="32816" cy="35560"/>
          </a:xfrm>
          <a:prstGeom prst="rect">
            <a:avLst/>
          </a:prstGeom>
          <a:blipFill>
            <a:blip r:embed="rId3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6" name="object 3966"/>
          <p:cNvSpPr/>
          <p:nvPr/>
        </p:nvSpPr>
        <p:spPr>
          <a:xfrm>
            <a:off x="5527014" y="3945864"/>
            <a:ext cx="32715" cy="35560"/>
          </a:xfrm>
          <a:prstGeom prst="rect">
            <a:avLst/>
          </a:prstGeom>
          <a:blipFill>
            <a:blip r:embed="rId3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7" name="object 3967"/>
          <p:cNvSpPr/>
          <p:nvPr/>
        </p:nvSpPr>
        <p:spPr>
          <a:xfrm>
            <a:off x="4883315" y="3692347"/>
            <a:ext cx="17780" cy="19138"/>
          </a:xfrm>
          <a:prstGeom prst="rect">
            <a:avLst/>
          </a:prstGeom>
          <a:blipFill>
            <a:blip r:embed="rId3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8" name="object 3968"/>
          <p:cNvSpPr/>
          <p:nvPr/>
        </p:nvSpPr>
        <p:spPr>
          <a:xfrm>
            <a:off x="4706772" y="3507422"/>
            <a:ext cx="28333" cy="30645"/>
          </a:xfrm>
          <a:prstGeom prst="rect">
            <a:avLst/>
          </a:prstGeom>
          <a:blipFill>
            <a:blip r:embed="rId3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9" name="object 3969"/>
          <p:cNvSpPr/>
          <p:nvPr/>
        </p:nvSpPr>
        <p:spPr>
          <a:xfrm>
            <a:off x="4775060" y="3384753"/>
            <a:ext cx="24218" cy="25908"/>
          </a:xfrm>
          <a:prstGeom prst="rect">
            <a:avLst/>
          </a:prstGeom>
          <a:blipFill>
            <a:blip r:embed="rId3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0" name="object 3970"/>
          <p:cNvSpPr/>
          <p:nvPr/>
        </p:nvSpPr>
        <p:spPr>
          <a:xfrm>
            <a:off x="4399241" y="3446729"/>
            <a:ext cx="28422" cy="30810"/>
          </a:xfrm>
          <a:prstGeom prst="rect">
            <a:avLst/>
          </a:prstGeom>
          <a:blipFill>
            <a:blip r:embed="rId3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1" name="object 3971"/>
          <p:cNvSpPr/>
          <p:nvPr/>
        </p:nvSpPr>
        <p:spPr>
          <a:xfrm>
            <a:off x="4413681" y="3879799"/>
            <a:ext cx="31953" cy="34594"/>
          </a:xfrm>
          <a:prstGeom prst="rect">
            <a:avLst/>
          </a:prstGeom>
          <a:blipFill>
            <a:blip r:embed="rId3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2" name="object 3972"/>
          <p:cNvSpPr/>
          <p:nvPr/>
        </p:nvSpPr>
        <p:spPr>
          <a:xfrm>
            <a:off x="4437024" y="4020299"/>
            <a:ext cx="7886" cy="8686"/>
          </a:xfrm>
          <a:custGeom>
            <a:avLst/>
            <a:gdLst/>
            <a:ahLst/>
            <a:cxnLst/>
            <a:rect l="l" t="t" r="r" b="b"/>
            <a:pathLst>
              <a:path w="7886" h="8686">
                <a:moveTo>
                  <a:pt x="5549" y="0"/>
                </a:moveTo>
                <a:lnTo>
                  <a:pt x="3479" y="139"/>
                </a:lnTo>
                <a:lnTo>
                  <a:pt x="1308" y="635"/>
                </a:lnTo>
                <a:lnTo>
                  <a:pt x="0" y="2501"/>
                </a:lnTo>
                <a:lnTo>
                  <a:pt x="139" y="4724"/>
                </a:lnTo>
                <a:lnTo>
                  <a:pt x="419" y="6946"/>
                </a:lnTo>
                <a:lnTo>
                  <a:pt x="2476" y="8686"/>
                </a:lnTo>
                <a:lnTo>
                  <a:pt x="6426" y="8039"/>
                </a:lnTo>
                <a:lnTo>
                  <a:pt x="7886" y="6134"/>
                </a:lnTo>
                <a:lnTo>
                  <a:pt x="7607" y="3771"/>
                </a:lnTo>
                <a:lnTo>
                  <a:pt x="7442" y="1727"/>
                </a:lnTo>
                <a:lnTo>
                  <a:pt x="55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3" name="object 3973"/>
          <p:cNvSpPr/>
          <p:nvPr/>
        </p:nvSpPr>
        <p:spPr>
          <a:xfrm>
            <a:off x="4514799" y="4036250"/>
            <a:ext cx="28308" cy="30645"/>
          </a:xfrm>
          <a:prstGeom prst="rect">
            <a:avLst/>
          </a:prstGeom>
          <a:blipFill>
            <a:blip r:embed="rId3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4" name="object 3974"/>
          <p:cNvSpPr/>
          <p:nvPr/>
        </p:nvSpPr>
        <p:spPr>
          <a:xfrm>
            <a:off x="9225241" y="4299158"/>
            <a:ext cx="112377" cy="119847"/>
          </a:xfrm>
          <a:prstGeom prst="rect">
            <a:avLst/>
          </a:prstGeom>
          <a:blipFill>
            <a:blip r:embed="rId3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5" name="object 3975"/>
          <p:cNvSpPr/>
          <p:nvPr/>
        </p:nvSpPr>
        <p:spPr>
          <a:xfrm>
            <a:off x="8510930" y="4218599"/>
            <a:ext cx="100350" cy="108333"/>
          </a:xfrm>
          <a:prstGeom prst="rect">
            <a:avLst/>
          </a:prstGeom>
          <a:blipFill>
            <a:blip r:embed="rId3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6" name="object 3976"/>
          <p:cNvSpPr/>
          <p:nvPr/>
        </p:nvSpPr>
        <p:spPr>
          <a:xfrm>
            <a:off x="8590597" y="3916543"/>
            <a:ext cx="116122" cy="124876"/>
          </a:xfrm>
          <a:prstGeom prst="rect">
            <a:avLst/>
          </a:prstGeom>
          <a:blipFill>
            <a:blip r:embed="rId3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7" name="object 3977"/>
          <p:cNvSpPr/>
          <p:nvPr/>
        </p:nvSpPr>
        <p:spPr>
          <a:xfrm>
            <a:off x="8549754" y="4856055"/>
            <a:ext cx="57873" cy="59682"/>
          </a:xfrm>
          <a:prstGeom prst="rect">
            <a:avLst/>
          </a:prstGeom>
          <a:blipFill>
            <a:blip r:embed="rId3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8" name="object 3978"/>
          <p:cNvSpPr/>
          <p:nvPr/>
        </p:nvSpPr>
        <p:spPr>
          <a:xfrm>
            <a:off x="9328531" y="4655454"/>
            <a:ext cx="96622" cy="102645"/>
          </a:xfrm>
          <a:prstGeom prst="rect">
            <a:avLst/>
          </a:prstGeom>
          <a:blipFill>
            <a:blip r:embed="rId3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9" name="object 3979"/>
          <p:cNvSpPr/>
          <p:nvPr/>
        </p:nvSpPr>
        <p:spPr>
          <a:xfrm>
            <a:off x="7740713" y="4535925"/>
            <a:ext cx="85792" cy="91487"/>
          </a:xfrm>
          <a:prstGeom prst="rect">
            <a:avLst/>
          </a:prstGeom>
          <a:blipFill>
            <a:blip r:embed="rId3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0" name="object 3980"/>
          <p:cNvSpPr/>
          <p:nvPr/>
        </p:nvSpPr>
        <p:spPr>
          <a:xfrm>
            <a:off x="8031200" y="4527689"/>
            <a:ext cx="34643" cy="36753"/>
          </a:xfrm>
          <a:prstGeom prst="rect">
            <a:avLst/>
          </a:prstGeom>
          <a:blipFill>
            <a:blip r:embed="rId3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1" name="object 3981"/>
          <p:cNvSpPr/>
          <p:nvPr/>
        </p:nvSpPr>
        <p:spPr>
          <a:xfrm>
            <a:off x="7751254" y="4267035"/>
            <a:ext cx="61937" cy="65146"/>
          </a:xfrm>
          <a:prstGeom prst="rect">
            <a:avLst/>
          </a:prstGeom>
          <a:blipFill>
            <a:blip r:embed="rId3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2" name="object 3982"/>
          <p:cNvSpPr/>
          <p:nvPr/>
        </p:nvSpPr>
        <p:spPr>
          <a:xfrm>
            <a:off x="7622400" y="3589746"/>
            <a:ext cx="101502" cy="109135"/>
          </a:xfrm>
          <a:prstGeom prst="rect">
            <a:avLst/>
          </a:prstGeom>
          <a:blipFill>
            <a:blip r:embed="rId3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3" name="object 3983"/>
          <p:cNvSpPr/>
          <p:nvPr/>
        </p:nvSpPr>
        <p:spPr>
          <a:xfrm>
            <a:off x="7833093" y="2966348"/>
            <a:ext cx="87647" cy="95149"/>
          </a:xfrm>
          <a:prstGeom prst="rect">
            <a:avLst/>
          </a:prstGeom>
          <a:blipFill>
            <a:blip r:embed="rId3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4" name="object 3984"/>
          <p:cNvSpPr/>
          <p:nvPr/>
        </p:nvSpPr>
        <p:spPr>
          <a:xfrm>
            <a:off x="7887944" y="3785143"/>
            <a:ext cx="43266" cy="42131"/>
          </a:xfrm>
          <a:prstGeom prst="rect">
            <a:avLst/>
          </a:prstGeom>
          <a:blipFill>
            <a:blip r:embed="rId3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5" name="object 3985"/>
          <p:cNvSpPr/>
          <p:nvPr/>
        </p:nvSpPr>
        <p:spPr>
          <a:xfrm>
            <a:off x="8187321" y="4077371"/>
            <a:ext cx="100487" cy="108242"/>
          </a:xfrm>
          <a:prstGeom prst="rect">
            <a:avLst/>
          </a:prstGeom>
          <a:blipFill>
            <a:blip r:embed="rId3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6" name="object 3986"/>
          <p:cNvSpPr/>
          <p:nvPr/>
        </p:nvSpPr>
        <p:spPr>
          <a:xfrm>
            <a:off x="7899920" y="4504253"/>
            <a:ext cx="99195" cy="106992"/>
          </a:xfrm>
          <a:prstGeom prst="rect">
            <a:avLst/>
          </a:prstGeom>
          <a:blipFill>
            <a:blip r:embed="rId3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7" name="object 3987"/>
          <p:cNvSpPr/>
          <p:nvPr/>
        </p:nvSpPr>
        <p:spPr>
          <a:xfrm>
            <a:off x="7415986" y="4686549"/>
            <a:ext cx="67683" cy="72498"/>
          </a:xfrm>
          <a:prstGeom prst="rect">
            <a:avLst/>
          </a:prstGeom>
          <a:blipFill>
            <a:blip r:embed="rId3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8" name="object 3988"/>
          <p:cNvSpPr/>
          <p:nvPr/>
        </p:nvSpPr>
        <p:spPr>
          <a:xfrm>
            <a:off x="7227151" y="4350674"/>
            <a:ext cx="52947" cy="55924"/>
          </a:xfrm>
          <a:prstGeom prst="rect">
            <a:avLst/>
          </a:prstGeom>
          <a:blipFill>
            <a:blip r:embed="rId3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9" name="object 3989"/>
          <p:cNvSpPr/>
          <p:nvPr/>
        </p:nvSpPr>
        <p:spPr>
          <a:xfrm>
            <a:off x="7215199" y="3991085"/>
            <a:ext cx="112337" cy="120182"/>
          </a:xfrm>
          <a:prstGeom prst="rect">
            <a:avLst/>
          </a:prstGeom>
          <a:blipFill>
            <a:blip r:embed="rId3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0" name="object 3990"/>
          <p:cNvSpPr/>
          <p:nvPr/>
        </p:nvSpPr>
        <p:spPr>
          <a:xfrm>
            <a:off x="6977253" y="3908757"/>
            <a:ext cx="107564" cy="113867"/>
          </a:xfrm>
          <a:prstGeom prst="rect">
            <a:avLst/>
          </a:prstGeom>
          <a:blipFill>
            <a:blip r:embed="rId3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1" name="object 3991"/>
          <p:cNvSpPr/>
          <p:nvPr/>
        </p:nvSpPr>
        <p:spPr>
          <a:xfrm>
            <a:off x="6659498" y="3490844"/>
            <a:ext cx="42866" cy="41723"/>
          </a:xfrm>
          <a:prstGeom prst="rect">
            <a:avLst/>
          </a:prstGeom>
          <a:blipFill>
            <a:blip r:embed="rId3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2" name="object 3992"/>
          <p:cNvSpPr/>
          <p:nvPr/>
        </p:nvSpPr>
        <p:spPr>
          <a:xfrm>
            <a:off x="6926478" y="4249535"/>
            <a:ext cx="59584" cy="60125"/>
          </a:xfrm>
          <a:prstGeom prst="rect">
            <a:avLst/>
          </a:prstGeom>
          <a:blipFill>
            <a:blip r:embed="rId3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3" name="object 3993"/>
          <p:cNvSpPr/>
          <p:nvPr/>
        </p:nvSpPr>
        <p:spPr>
          <a:xfrm>
            <a:off x="7146366" y="4477684"/>
            <a:ext cx="34795" cy="36958"/>
          </a:xfrm>
          <a:prstGeom prst="rect">
            <a:avLst/>
          </a:prstGeom>
          <a:blipFill>
            <a:blip r:embed="rId3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4" name="object 3994"/>
          <p:cNvSpPr/>
          <p:nvPr/>
        </p:nvSpPr>
        <p:spPr>
          <a:xfrm>
            <a:off x="6975512" y="4704210"/>
            <a:ext cx="108258" cy="114888"/>
          </a:xfrm>
          <a:prstGeom prst="rect">
            <a:avLst/>
          </a:prstGeom>
          <a:blipFill>
            <a:blip r:embed="rId3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5" name="object 3995"/>
          <p:cNvSpPr/>
          <p:nvPr/>
        </p:nvSpPr>
        <p:spPr>
          <a:xfrm>
            <a:off x="6453924" y="4581061"/>
            <a:ext cx="78796" cy="83588"/>
          </a:xfrm>
          <a:prstGeom prst="rect">
            <a:avLst/>
          </a:prstGeom>
          <a:blipFill>
            <a:blip r:embed="rId3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6" name="object 3996"/>
          <p:cNvSpPr/>
          <p:nvPr/>
        </p:nvSpPr>
        <p:spPr>
          <a:xfrm>
            <a:off x="6275514" y="4486585"/>
            <a:ext cx="61812" cy="65132"/>
          </a:xfrm>
          <a:prstGeom prst="rect">
            <a:avLst/>
          </a:prstGeom>
          <a:blipFill>
            <a:blip r:embed="rId3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7" name="object 3997"/>
          <p:cNvSpPr/>
          <p:nvPr/>
        </p:nvSpPr>
        <p:spPr>
          <a:xfrm>
            <a:off x="6039116" y="3855642"/>
            <a:ext cx="100808" cy="108369"/>
          </a:xfrm>
          <a:prstGeom prst="rect">
            <a:avLst/>
          </a:prstGeom>
          <a:blipFill>
            <a:blip r:embed="rId3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8" name="object 3998"/>
          <p:cNvSpPr/>
          <p:nvPr/>
        </p:nvSpPr>
        <p:spPr>
          <a:xfrm>
            <a:off x="5549950" y="4106517"/>
            <a:ext cx="68865" cy="73621"/>
          </a:xfrm>
          <a:prstGeom prst="rect">
            <a:avLst/>
          </a:prstGeom>
          <a:blipFill>
            <a:blip r:embed="rId3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9" name="object 3999"/>
          <p:cNvSpPr/>
          <p:nvPr/>
        </p:nvSpPr>
        <p:spPr>
          <a:xfrm>
            <a:off x="5670308" y="4232402"/>
            <a:ext cx="24358" cy="26238"/>
          </a:xfrm>
          <a:prstGeom prst="rect">
            <a:avLst/>
          </a:prstGeom>
          <a:blipFill>
            <a:blip r:embed="rId3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0" name="object 4000"/>
          <p:cNvSpPr/>
          <p:nvPr/>
        </p:nvSpPr>
        <p:spPr>
          <a:xfrm>
            <a:off x="5144808" y="4793336"/>
            <a:ext cx="33108" cy="36652"/>
          </a:xfrm>
          <a:prstGeom prst="rect">
            <a:avLst/>
          </a:prstGeom>
          <a:blipFill>
            <a:blip r:embed="rId3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1" name="object 4001"/>
          <p:cNvSpPr/>
          <p:nvPr/>
        </p:nvSpPr>
        <p:spPr>
          <a:xfrm>
            <a:off x="5150637" y="4551507"/>
            <a:ext cx="70735" cy="77009"/>
          </a:xfrm>
          <a:prstGeom prst="rect">
            <a:avLst/>
          </a:prstGeom>
          <a:blipFill>
            <a:blip r:embed="rId3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2" name="object 4002"/>
          <p:cNvSpPr/>
          <p:nvPr/>
        </p:nvSpPr>
        <p:spPr>
          <a:xfrm>
            <a:off x="5312854" y="5002708"/>
            <a:ext cx="42679" cy="41337"/>
          </a:xfrm>
          <a:prstGeom prst="rect">
            <a:avLst/>
          </a:prstGeom>
          <a:blipFill>
            <a:blip r:embed="rId3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3" name="object 4003"/>
          <p:cNvSpPr/>
          <p:nvPr/>
        </p:nvSpPr>
        <p:spPr>
          <a:xfrm>
            <a:off x="5968072" y="4448040"/>
            <a:ext cx="44699" cy="46836"/>
          </a:xfrm>
          <a:prstGeom prst="rect">
            <a:avLst/>
          </a:prstGeom>
          <a:blipFill>
            <a:blip r:embed="rId3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4" name="object 4004"/>
          <p:cNvSpPr/>
          <p:nvPr/>
        </p:nvSpPr>
        <p:spPr>
          <a:xfrm>
            <a:off x="5165051" y="4633709"/>
            <a:ext cx="32130" cy="34467"/>
          </a:xfrm>
          <a:prstGeom prst="rect">
            <a:avLst/>
          </a:prstGeom>
          <a:blipFill>
            <a:blip r:embed="rId3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5" name="object 4005"/>
          <p:cNvSpPr/>
          <p:nvPr/>
        </p:nvSpPr>
        <p:spPr>
          <a:xfrm>
            <a:off x="4471619" y="4426966"/>
            <a:ext cx="23202" cy="25285"/>
          </a:xfrm>
          <a:prstGeom prst="rect">
            <a:avLst/>
          </a:prstGeom>
          <a:blipFill>
            <a:blip r:embed="rId3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6" name="object 4006"/>
          <p:cNvSpPr/>
          <p:nvPr/>
        </p:nvSpPr>
        <p:spPr>
          <a:xfrm>
            <a:off x="4462830" y="4240001"/>
            <a:ext cx="54980" cy="59918"/>
          </a:xfrm>
          <a:prstGeom prst="rect">
            <a:avLst/>
          </a:prstGeom>
          <a:blipFill>
            <a:blip r:embed="rId3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7" name="object 4007"/>
          <p:cNvSpPr/>
          <p:nvPr/>
        </p:nvSpPr>
        <p:spPr>
          <a:xfrm>
            <a:off x="4453813" y="3901618"/>
            <a:ext cx="87881" cy="95230"/>
          </a:xfrm>
          <a:prstGeom prst="rect">
            <a:avLst/>
          </a:prstGeom>
          <a:blipFill>
            <a:blip r:embed="rId3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8" name="object 4008"/>
          <p:cNvSpPr/>
          <p:nvPr/>
        </p:nvSpPr>
        <p:spPr>
          <a:xfrm>
            <a:off x="4880406" y="3091229"/>
            <a:ext cx="58176" cy="59602"/>
          </a:xfrm>
          <a:prstGeom prst="rect">
            <a:avLst/>
          </a:prstGeom>
          <a:blipFill>
            <a:blip r:embed="rId3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9" name="object 4009"/>
          <p:cNvSpPr/>
          <p:nvPr/>
        </p:nvSpPr>
        <p:spPr>
          <a:xfrm>
            <a:off x="6276517" y="3065617"/>
            <a:ext cx="71095" cy="77462"/>
          </a:xfrm>
          <a:prstGeom prst="rect">
            <a:avLst/>
          </a:prstGeom>
          <a:blipFill>
            <a:blip r:embed="rId3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0" name="object 4010"/>
          <p:cNvSpPr/>
          <p:nvPr/>
        </p:nvSpPr>
        <p:spPr>
          <a:xfrm>
            <a:off x="7364196" y="3362464"/>
            <a:ext cx="16751" cy="18199"/>
          </a:xfrm>
          <a:prstGeom prst="rect">
            <a:avLst/>
          </a:prstGeom>
          <a:blipFill>
            <a:blip r:embed="rId3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1" name="object 4011"/>
          <p:cNvSpPr/>
          <p:nvPr/>
        </p:nvSpPr>
        <p:spPr>
          <a:xfrm>
            <a:off x="8804008" y="3494926"/>
            <a:ext cx="59899" cy="60491"/>
          </a:xfrm>
          <a:prstGeom prst="rect">
            <a:avLst/>
          </a:prstGeom>
          <a:blipFill>
            <a:blip r:embed="rId3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2" name="object 4012"/>
          <p:cNvSpPr/>
          <p:nvPr/>
        </p:nvSpPr>
        <p:spPr>
          <a:xfrm>
            <a:off x="8869121" y="3003357"/>
            <a:ext cx="49385" cy="54008"/>
          </a:xfrm>
          <a:prstGeom prst="rect">
            <a:avLst/>
          </a:prstGeom>
          <a:blipFill>
            <a:blip r:embed="rId3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3" name="object 4013"/>
          <p:cNvSpPr/>
          <p:nvPr/>
        </p:nvSpPr>
        <p:spPr>
          <a:xfrm>
            <a:off x="9458211" y="2998000"/>
            <a:ext cx="28054" cy="30048"/>
          </a:xfrm>
          <a:prstGeom prst="rect">
            <a:avLst/>
          </a:prstGeom>
          <a:blipFill>
            <a:blip r:embed="rId3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4" name="object 4014"/>
          <p:cNvSpPr/>
          <p:nvPr/>
        </p:nvSpPr>
        <p:spPr>
          <a:xfrm>
            <a:off x="9486989" y="3743548"/>
            <a:ext cx="75158" cy="77778"/>
          </a:xfrm>
          <a:prstGeom prst="rect">
            <a:avLst/>
          </a:prstGeom>
          <a:blipFill>
            <a:blip r:embed="rId3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5" name="object 4015"/>
          <p:cNvSpPr/>
          <p:nvPr/>
        </p:nvSpPr>
        <p:spPr>
          <a:xfrm>
            <a:off x="9427476" y="4490656"/>
            <a:ext cx="22910" cy="24968"/>
          </a:xfrm>
          <a:prstGeom prst="rect">
            <a:avLst/>
          </a:prstGeom>
          <a:blipFill>
            <a:blip r:embed="rId3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6" name="object 4016"/>
          <p:cNvSpPr/>
          <p:nvPr/>
        </p:nvSpPr>
        <p:spPr>
          <a:xfrm>
            <a:off x="9018485" y="4430903"/>
            <a:ext cx="28765" cy="30975"/>
          </a:xfrm>
          <a:prstGeom prst="rect">
            <a:avLst/>
          </a:prstGeom>
          <a:blipFill>
            <a:blip r:embed="rId3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7" name="object 4017"/>
          <p:cNvSpPr/>
          <p:nvPr/>
        </p:nvSpPr>
        <p:spPr>
          <a:xfrm>
            <a:off x="7571651" y="4052589"/>
            <a:ext cx="51707" cy="55206"/>
          </a:xfrm>
          <a:prstGeom prst="rect">
            <a:avLst/>
          </a:prstGeom>
          <a:blipFill>
            <a:blip r:embed="rId3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8" name="object 4018"/>
          <p:cNvSpPr/>
          <p:nvPr/>
        </p:nvSpPr>
        <p:spPr>
          <a:xfrm>
            <a:off x="7208240" y="4849140"/>
            <a:ext cx="62395" cy="65739"/>
          </a:xfrm>
          <a:prstGeom prst="rect">
            <a:avLst/>
          </a:prstGeom>
          <a:blipFill>
            <a:blip r:embed="rId3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9" name="object 4019"/>
          <p:cNvSpPr/>
          <p:nvPr/>
        </p:nvSpPr>
        <p:spPr>
          <a:xfrm>
            <a:off x="7075601" y="3323490"/>
            <a:ext cx="77718" cy="82609"/>
          </a:xfrm>
          <a:prstGeom prst="rect">
            <a:avLst/>
          </a:prstGeom>
          <a:blipFill>
            <a:blip r:embed="rId3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0" name="object 4020"/>
          <p:cNvSpPr/>
          <p:nvPr/>
        </p:nvSpPr>
        <p:spPr>
          <a:xfrm>
            <a:off x="7132345" y="3329444"/>
            <a:ext cx="77453" cy="82637"/>
          </a:xfrm>
          <a:prstGeom prst="rect">
            <a:avLst/>
          </a:prstGeom>
          <a:blipFill>
            <a:blip r:embed="rId3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1" name="object 4021"/>
          <p:cNvSpPr/>
          <p:nvPr/>
        </p:nvSpPr>
        <p:spPr>
          <a:xfrm>
            <a:off x="6895413" y="3215473"/>
            <a:ext cx="61775" cy="65496"/>
          </a:xfrm>
          <a:prstGeom prst="rect">
            <a:avLst/>
          </a:prstGeom>
          <a:blipFill>
            <a:blip r:embed="rId3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2" name="object 4022"/>
          <p:cNvSpPr/>
          <p:nvPr/>
        </p:nvSpPr>
        <p:spPr>
          <a:xfrm>
            <a:off x="5816917" y="3484639"/>
            <a:ext cx="32524" cy="35102"/>
          </a:xfrm>
          <a:prstGeom prst="rect">
            <a:avLst/>
          </a:prstGeom>
          <a:blipFill>
            <a:blip r:embed="rId3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3" name="object 4023"/>
          <p:cNvSpPr/>
          <p:nvPr/>
        </p:nvSpPr>
        <p:spPr>
          <a:xfrm>
            <a:off x="6074283" y="4329576"/>
            <a:ext cx="35393" cy="37221"/>
          </a:xfrm>
          <a:prstGeom prst="rect">
            <a:avLst/>
          </a:prstGeom>
          <a:blipFill>
            <a:blip r:embed="rId3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4" name="object 4024"/>
          <p:cNvSpPr/>
          <p:nvPr/>
        </p:nvSpPr>
        <p:spPr>
          <a:xfrm>
            <a:off x="6172923" y="4607471"/>
            <a:ext cx="17373" cy="18453"/>
          </a:xfrm>
          <a:prstGeom prst="rect">
            <a:avLst/>
          </a:prstGeom>
          <a:blipFill>
            <a:blip r:embed="rId3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5" name="object 4025"/>
          <p:cNvSpPr/>
          <p:nvPr/>
        </p:nvSpPr>
        <p:spPr>
          <a:xfrm>
            <a:off x="5631078" y="3858425"/>
            <a:ext cx="18503" cy="20104"/>
          </a:xfrm>
          <a:prstGeom prst="rect">
            <a:avLst/>
          </a:prstGeom>
          <a:blipFill>
            <a:blip r:embed="rId3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6" name="object 4026"/>
          <p:cNvSpPr/>
          <p:nvPr/>
        </p:nvSpPr>
        <p:spPr>
          <a:xfrm>
            <a:off x="5367286" y="3547567"/>
            <a:ext cx="27990" cy="30327"/>
          </a:xfrm>
          <a:prstGeom prst="rect">
            <a:avLst/>
          </a:prstGeom>
          <a:blipFill>
            <a:blip r:embed="rId3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7" name="object 4027"/>
          <p:cNvSpPr/>
          <p:nvPr/>
        </p:nvSpPr>
        <p:spPr>
          <a:xfrm>
            <a:off x="5154269" y="3442232"/>
            <a:ext cx="59150" cy="59804"/>
          </a:xfrm>
          <a:prstGeom prst="rect">
            <a:avLst/>
          </a:prstGeom>
          <a:blipFill>
            <a:blip r:embed="rId3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8" name="object 4028"/>
          <p:cNvSpPr/>
          <p:nvPr/>
        </p:nvSpPr>
        <p:spPr>
          <a:xfrm>
            <a:off x="4446943" y="3208765"/>
            <a:ext cx="51759" cy="54878"/>
          </a:xfrm>
          <a:prstGeom prst="rect">
            <a:avLst/>
          </a:prstGeom>
          <a:blipFill>
            <a:blip r:embed="rId3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9" name="object 4029"/>
          <p:cNvSpPr/>
          <p:nvPr/>
        </p:nvSpPr>
        <p:spPr>
          <a:xfrm>
            <a:off x="3864660" y="3427333"/>
            <a:ext cx="46180" cy="47618"/>
          </a:xfrm>
          <a:prstGeom prst="rect">
            <a:avLst/>
          </a:prstGeom>
          <a:blipFill>
            <a:blip r:embed="rId3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0" name="object 4030"/>
          <p:cNvSpPr/>
          <p:nvPr/>
        </p:nvSpPr>
        <p:spPr>
          <a:xfrm>
            <a:off x="3479063" y="4033105"/>
            <a:ext cx="74609" cy="77718"/>
          </a:xfrm>
          <a:prstGeom prst="rect">
            <a:avLst/>
          </a:prstGeom>
          <a:blipFill>
            <a:blip r:embed="rId3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1" name="object 4031"/>
          <p:cNvSpPr/>
          <p:nvPr/>
        </p:nvSpPr>
        <p:spPr>
          <a:xfrm>
            <a:off x="3971188" y="4987919"/>
            <a:ext cx="95853" cy="104042"/>
          </a:xfrm>
          <a:prstGeom prst="rect">
            <a:avLst/>
          </a:prstGeom>
          <a:blipFill>
            <a:blip r:embed="rId3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2" name="object 4032"/>
          <p:cNvSpPr/>
          <p:nvPr/>
        </p:nvSpPr>
        <p:spPr>
          <a:xfrm>
            <a:off x="3382797" y="5132484"/>
            <a:ext cx="68345" cy="72701"/>
          </a:xfrm>
          <a:prstGeom prst="rect">
            <a:avLst/>
          </a:prstGeom>
          <a:blipFill>
            <a:blip r:embed="rId3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3" name="object 4033"/>
          <p:cNvSpPr/>
          <p:nvPr/>
        </p:nvSpPr>
        <p:spPr>
          <a:xfrm>
            <a:off x="3175165" y="4586219"/>
            <a:ext cx="58654" cy="59667"/>
          </a:xfrm>
          <a:prstGeom prst="rect">
            <a:avLst/>
          </a:prstGeom>
          <a:blipFill>
            <a:blip r:embed="rId3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4" name="object 4034"/>
          <p:cNvSpPr/>
          <p:nvPr/>
        </p:nvSpPr>
        <p:spPr>
          <a:xfrm>
            <a:off x="3005289" y="3531756"/>
            <a:ext cx="21043" cy="22898"/>
          </a:xfrm>
          <a:prstGeom prst="rect">
            <a:avLst/>
          </a:prstGeom>
          <a:blipFill>
            <a:blip r:embed="rId3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5" name="object 4035"/>
          <p:cNvSpPr/>
          <p:nvPr/>
        </p:nvSpPr>
        <p:spPr>
          <a:xfrm>
            <a:off x="2874772" y="3367274"/>
            <a:ext cx="81829" cy="88876"/>
          </a:xfrm>
          <a:prstGeom prst="rect">
            <a:avLst/>
          </a:prstGeom>
          <a:blipFill>
            <a:blip r:embed="rId3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6" name="object 4036"/>
          <p:cNvSpPr/>
          <p:nvPr/>
        </p:nvSpPr>
        <p:spPr>
          <a:xfrm>
            <a:off x="2659837" y="2722518"/>
            <a:ext cx="43736" cy="45534"/>
          </a:xfrm>
          <a:prstGeom prst="rect">
            <a:avLst/>
          </a:prstGeom>
          <a:blipFill>
            <a:blip r:embed="rId3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7" name="object 4037"/>
          <p:cNvSpPr/>
          <p:nvPr/>
        </p:nvSpPr>
        <p:spPr>
          <a:xfrm>
            <a:off x="3978033" y="3242676"/>
            <a:ext cx="59370" cy="63369"/>
          </a:xfrm>
          <a:prstGeom prst="rect">
            <a:avLst/>
          </a:prstGeom>
          <a:blipFill>
            <a:blip r:embed="rId3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8" name="object 4038"/>
          <p:cNvSpPr/>
          <p:nvPr/>
        </p:nvSpPr>
        <p:spPr>
          <a:xfrm>
            <a:off x="4689449" y="3816236"/>
            <a:ext cx="22567" cy="24511"/>
          </a:xfrm>
          <a:prstGeom prst="rect">
            <a:avLst/>
          </a:prstGeom>
          <a:blipFill>
            <a:blip r:embed="rId3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9" name="object 4039"/>
          <p:cNvSpPr/>
          <p:nvPr/>
        </p:nvSpPr>
        <p:spPr>
          <a:xfrm>
            <a:off x="5254345" y="4579328"/>
            <a:ext cx="21716" cy="23228"/>
          </a:xfrm>
          <a:prstGeom prst="rect">
            <a:avLst/>
          </a:prstGeom>
          <a:blipFill>
            <a:blip r:embed="rId3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0" name="object 4040"/>
          <p:cNvSpPr/>
          <p:nvPr/>
        </p:nvSpPr>
        <p:spPr>
          <a:xfrm>
            <a:off x="5274906" y="4974197"/>
            <a:ext cx="45415" cy="50171"/>
          </a:xfrm>
          <a:prstGeom prst="rect">
            <a:avLst/>
          </a:prstGeom>
          <a:blipFill>
            <a:blip r:embed="rId3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1" name="object 4041"/>
          <p:cNvSpPr/>
          <p:nvPr/>
        </p:nvSpPr>
        <p:spPr>
          <a:xfrm>
            <a:off x="6258013" y="5221003"/>
            <a:ext cx="86835" cy="94893"/>
          </a:xfrm>
          <a:prstGeom prst="rect">
            <a:avLst/>
          </a:prstGeom>
          <a:blipFill>
            <a:blip r:embed="rId3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2" name="object 4042"/>
          <p:cNvSpPr/>
          <p:nvPr/>
        </p:nvSpPr>
        <p:spPr>
          <a:xfrm>
            <a:off x="6878751" y="4854947"/>
            <a:ext cx="77462" cy="82300"/>
          </a:xfrm>
          <a:prstGeom prst="rect">
            <a:avLst/>
          </a:prstGeom>
          <a:blipFill>
            <a:blip r:embed="rId3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3" name="object 4043"/>
          <p:cNvSpPr/>
          <p:nvPr/>
        </p:nvSpPr>
        <p:spPr>
          <a:xfrm>
            <a:off x="8466149" y="4692492"/>
            <a:ext cx="87482" cy="95705"/>
          </a:xfrm>
          <a:prstGeom prst="rect">
            <a:avLst/>
          </a:prstGeom>
          <a:blipFill>
            <a:blip r:embed="rId3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4" name="object 4044"/>
          <p:cNvSpPr/>
          <p:nvPr/>
        </p:nvSpPr>
        <p:spPr>
          <a:xfrm>
            <a:off x="8748331" y="4693590"/>
            <a:ext cx="33223" cy="36194"/>
          </a:xfrm>
          <a:prstGeom prst="rect">
            <a:avLst/>
          </a:prstGeom>
          <a:blipFill>
            <a:blip r:embed="rId3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5" name="object 4045"/>
          <p:cNvSpPr/>
          <p:nvPr/>
        </p:nvSpPr>
        <p:spPr>
          <a:xfrm>
            <a:off x="9157537" y="4281447"/>
            <a:ext cx="36249" cy="37501"/>
          </a:xfrm>
          <a:prstGeom prst="rect">
            <a:avLst/>
          </a:prstGeom>
          <a:blipFill>
            <a:blip r:embed="rId3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6" name="object 4046"/>
          <p:cNvSpPr/>
          <p:nvPr/>
        </p:nvSpPr>
        <p:spPr>
          <a:xfrm>
            <a:off x="9721303" y="4325422"/>
            <a:ext cx="33354" cy="35670"/>
          </a:xfrm>
          <a:prstGeom prst="rect">
            <a:avLst/>
          </a:prstGeom>
          <a:blipFill>
            <a:blip r:embed="rId3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7" name="object 4047"/>
          <p:cNvSpPr/>
          <p:nvPr/>
        </p:nvSpPr>
        <p:spPr>
          <a:xfrm>
            <a:off x="9404845" y="3705301"/>
            <a:ext cx="28321" cy="30505"/>
          </a:xfrm>
          <a:prstGeom prst="rect">
            <a:avLst/>
          </a:prstGeom>
          <a:blipFill>
            <a:blip r:embed="rId3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8" name="object 4048"/>
          <p:cNvSpPr/>
          <p:nvPr/>
        </p:nvSpPr>
        <p:spPr>
          <a:xfrm>
            <a:off x="9314522" y="3580257"/>
            <a:ext cx="33286" cy="36195"/>
          </a:xfrm>
          <a:prstGeom prst="rect">
            <a:avLst/>
          </a:prstGeom>
          <a:blipFill>
            <a:blip r:embed="rId3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9" name="object 4049"/>
          <p:cNvSpPr/>
          <p:nvPr/>
        </p:nvSpPr>
        <p:spPr>
          <a:xfrm>
            <a:off x="8883967" y="3669735"/>
            <a:ext cx="36962" cy="41337"/>
          </a:xfrm>
          <a:prstGeom prst="rect">
            <a:avLst/>
          </a:prstGeom>
          <a:blipFill>
            <a:blip r:embed="rId3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0" name="object 4050"/>
          <p:cNvSpPr/>
          <p:nvPr/>
        </p:nvSpPr>
        <p:spPr>
          <a:xfrm>
            <a:off x="8341538" y="3337627"/>
            <a:ext cx="92356" cy="96752"/>
          </a:xfrm>
          <a:prstGeom prst="rect">
            <a:avLst/>
          </a:prstGeom>
          <a:blipFill>
            <a:blip r:embed="rId3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1" name="object 4051"/>
          <p:cNvSpPr/>
          <p:nvPr/>
        </p:nvSpPr>
        <p:spPr>
          <a:xfrm>
            <a:off x="8001025" y="3328454"/>
            <a:ext cx="78811" cy="83802"/>
          </a:xfrm>
          <a:prstGeom prst="rect">
            <a:avLst/>
          </a:prstGeom>
          <a:blipFill>
            <a:blip r:embed="rId3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2" name="object 4052"/>
          <p:cNvSpPr/>
          <p:nvPr/>
        </p:nvSpPr>
        <p:spPr>
          <a:xfrm>
            <a:off x="7630159" y="3225734"/>
            <a:ext cx="92104" cy="96931"/>
          </a:xfrm>
          <a:prstGeom prst="rect">
            <a:avLst/>
          </a:prstGeom>
          <a:blipFill>
            <a:blip r:embed="rId3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3" name="object 4053"/>
          <p:cNvSpPr/>
          <p:nvPr/>
        </p:nvSpPr>
        <p:spPr>
          <a:xfrm>
            <a:off x="7499133" y="3508214"/>
            <a:ext cx="62005" cy="65407"/>
          </a:xfrm>
          <a:prstGeom prst="rect">
            <a:avLst/>
          </a:prstGeom>
          <a:blipFill>
            <a:blip r:embed="rId3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4" name="object 4054"/>
          <p:cNvSpPr/>
          <p:nvPr/>
        </p:nvSpPr>
        <p:spPr>
          <a:xfrm>
            <a:off x="7247890" y="3474513"/>
            <a:ext cx="44789" cy="46343"/>
          </a:xfrm>
          <a:prstGeom prst="rect">
            <a:avLst/>
          </a:prstGeom>
          <a:blipFill>
            <a:blip r:embed="rId3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5" name="object 4055"/>
          <p:cNvSpPr/>
          <p:nvPr/>
        </p:nvSpPr>
        <p:spPr>
          <a:xfrm>
            <a:off x="5872365" y="4037252"/>
            <a:ext cx="34766" cy="36752"/>
          </a:xfrm>
          <a:prstGeom prst="rect">
            <a:avLst/>
          </a:prstGeom>
          <a:blipFill>
            <a:blip r:embed="rId3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6" name="object 4056"/>
          <p:cNvSpPr/>
          <p:nvPr/>
        </p:nvSpPr>
        <p:spPr>
          <a:xfrm>
            <a:off x="5962687" y="4856653"/>
            <a:ext cx="83207" cy="89766"/>
          </a:xfrm>
          <a:prstGeom prst="rect">
            <a:avLst/>
          </a:prstGeom>
          <a:blipFill>
            <a:blip r:embed="rId3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7" name="object 4057"/>
          <p:cNvSpPr/>
          <p:nvPr/>
        </p:nvSpPr>
        <p:spPr>
          <a:xfrm>
            <a:off x="6122009" y="4917360"/>
            <a:ext cx="85871" cy="91356"/>
          </a:xfrm>
          <a:prstGeom prst="rect">
            <a:avLst/>
          </a:prstGeom>
          <a:blipFill>
            <a:blip r:embed="rId3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8" name="object 4058"/>
          <p:cNvSpPr/>
          <p:nvPr/>
        </p:nvSpPr>
        <p:spPr>
          <a:xfrm>
            <a:off x="5592521" y="5183075"/>
            <a:ext cx="46607" cy="47694"/>
          </a:xfrm>
          <a:prstGeom prst="rect">
            <a:avLst/>
          </a:prstGeom>
          <a:blipFill>
            <a:blip r:embed="rId3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9" name="object 4059"/>
          <p:cNvSpPr/>
          <p:nvPr/>
        </p:nvSpPr>
        <p:spPr>
          <a:xfrm>
            <a:off x="5790234" y="4495615"/>
            <a:ext cx="77388" cy="82678"/>
          </a:xfrm>
          <a:prstGeom prst="rect">
            <a:avLst/>
          </a:prstGeom>
          <a:blipFill>
            <a:blip r:embed="rId3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0" name="object 4060"/>
          <p:cNvSpPr/>
          <p:nvPr/>
        </p:nvSpPr>
        <p:spPr>
          <a:xfrm>
            <a:off x="5616765" y="4087052"/>
            <a:ext cx="66848" cy="72510"/>
          </a:xfrm>
          <a:prstGeom prst="rect">
            <a:avLst/>
          </a:prstGeom>
          <a:blipFill>
            <a:blip r:embed="rId3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1" name="object 4061"/>
          <p:cNvSpPr/>
          <p:nvPr/>
        </p:nvSpPr>
        <p:spPr>
          <a:xfrm>
            <a:off x="5340883" y="3835204"/>
            <a:ext cx="87059" cy="94165"/>
          </a:xfrm>
          <a:prstGeom prst="rect">
            <a:avLst/>
          </a:prstGeom>
          <a:blipFill>
            <a:blip r:embed="rId3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2" name="object 4062"/>
          <p:cNvSpPr/>
          <p:nvPr/>
        </p:nvSpPr>
        <p:spPr>
          <a:xfrm>
            <a:off x="5517984" y="3419535"/>
            <a:ext cx="62597" cy="65420"/>
          </a:xfrm>
          <a:prstGeom prst="rect">
            <a:avLst/>
          </a:prstGeom>
          <a:blipFill>
            <a:blip r:embed="rId3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3" name="object 4063"/>
          <p:cNvSpPr/>
          <p:nvPr/>
        </p:nvSpPr>
        <p:spPr>
          <a:xfrm>
            <a:off x="6765962" y="4385234"/>
            <a:ext cx="21170" cy="23533"/>
          </a:xfrm>
          <a:prstGeom prst="rect">
            <a:avLst/>
          </a:prstGeom>
          <a:blipFill>
            <a:blip r:embed="rId3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4" name="object 4064"/>
          <p:cNvSpPr/>
          <p:nvPr/>
        </p:nvSpPr>
        <p:spPr>
          <a:xfrm>
            <a:off x="6526276" y="4173981"/>
            <a:ext cx="43323" cy="45256"/>
          </a:xfrm>
          <a:prstGeom prst="rect">
            <a:avLst/>
          </a:prstGeom>
          <a:blipFill>
            <a:blip r:embed="rId3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5" name="object 4065"/>
          <p:cNvSpPr/>
          <p:nvPr/>
        </p:nvSpPr>
        <p:spPr>
          <a:xfrm>
            <a:off x="6299123" y="4642182"/>
            <a:ext cx="87520" cy="95259"/>
          </a:xfrm>
          <a:prstGeom prst="rect">
            <a:avLst/>
          </a:prstGeom>
          <a:blipFill>
            <a:blip r:embed="rId3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6" name="object 4066"/>
          <p:cNvSpPr/>
          <p:nvPr/>
        </p:nvSpPr>
        <p:spPr>
          <a:xfrm>
            <a:off x="5272722" y="4704351"/>
            <a:ext cx="76611" cy="79176"/>
          </a:xfrm>
          <a:prstGeom prst="rect">
            <a:avLst/>
          </a:prstGeom>
          <a:blipFill>
            <a:blip r:embed="rId3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7" name="object 4067"/>
          <p:cNvSpPr/>
          <p:nvPr/>
        </p:nvSpPr>
        <p:spPr>
          <a:xfrm>
            <a:off x="5823800" y="3159731"/>
            <a:ext cx="54265" cy="59434"/>
          </a:xfrm>
          <a:prstGeom prst="rect">
            <a:avLst/>
          </a:prstGeom>
          <a:blipFill>
            <a:blip r:embed="rId3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8" name="object 4068"/>
          <p:cNvSpPr/>
          <p:nvPr/>
        </p:nvSpPr>
        <p:spPr>
          <a:xfrm>
            <a:off x="5776086" y="3393466"/>
            <a:ext cx="54229" cy="59719"/>
          </a:xfrm>
          <a:prstGeom prst="rect">
            <a:avLst/>
          </a:prstGeom>
          <a:blipFill>
            <a:blip r:embed="rId3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9" name="object 4069"/>
          <p:cNvSpPr/>
          <p:nvPr/>
        </p:nvSpPr>
        <p:spPr>
          <a:xfrm>
            <a:off x="5038267" y="3091412"/>
            <a:ext cx="53034" cy="55737"/>
          </a:xfrm>
          <a:prstGeom prst="rect">
            <a:avLst/>
          </a:prstGeom>
          <a:blipFill>
            <a:blip r:embed="rId3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0" name="object 4070"/>
          <p:cNvSpPr/>
          <p:nvPr/>
        </p:nvSpPr>
        <p:spPr>
          <a:xfrm>
            <a:off x="4888306" y="3248533"/>
            <a:ext cx="21450" cy="24002"/>
          </a:xfrm>
          <a:prstGeom prst="rect">
            <a:avLst/>
          </a:prstGeom>
          <a:blipFill>
            <a:blip r:embed="rId3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1" name="object 4071"/>
          <p:cNvSpPr/>
          <p:nvPr/>
        </p:nvSpPr>
        <p:spPr>
          <a:xfrm>
            <a:off x="4989538" y="4246956"/>
            <a:ext cx="28575" cy="30949"/>
          </a:xfrm>
          <a:prstGeom prst="rect">
            <a:avLst/>
          </a:prstGeom>
          <a:blipFill>
            <a:blip r:embed="rId3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2" name="object 4072"/>
          <p:cNvSpPr/>
          <p:nvPr/>
        </p:nvSpPr>
        <p:spPr>
          <a:xfrm>
            <a:off x="5628716" y="5152222"/>
            <a:ext cx="60746" cy="64619"/>
          </a:xfrm>
          <a:prstGeom prst="rect">
            <a:avLst/>
          </a:prstGeom>
          <a:blipFill>
            <a:blip r:embed="rId3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3" name="object 4073"/>
          <p:cNvSpPr/>
          <p:nvPr/>
        </p:nvSpPr>
        <p:spPr>
          <a:xfrm>
            <a:off x="5969533" y="4518410"/>
            <a:ext cx="78545" cy="83097"/>
          </a:xfrm>
          <a:prstGeom prst="rect">
            <a:avLst/>
          </a:prstGeom>
          <a:blipFill>
            <a:blip r:embed="rId3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4" name="object 4074"/>
          <p:cNvSpPr/>
          <p:nvPr/>
        </p:nvSpPr>
        <p:spPr>
          <a:xfrm>
            <a:off x="6740461" y="4562167"/>
            <a:ext cx="59857" cy="60427"/>
          </a:xfrm>
          <a:prstGeom prst="rect">
            <a:avLst/>
          </a:prstGeom>
          <a:blipFill>
            <a:blip r:embed="rId3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5" name="object 4075"/>
          <p:cNvSpPr/>
          <p:nvPr/>
        </p:nvSpPr>
        <p:spPr>
          <a:xfrm>
            <a:off x="7821866" y="4692719"/>
            <a:ext cx="58895" cy="59592"/>
          </a:xfrm>
          <a:prstGeom prst="rect">
            <a:avLst/>
          </a:prstGeom>
          <a:blipFill>
            <a:blip r:embed="rId3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6" name="object 4076"/>
          <p:cNvSpPr/>
          <p:nvPr/>
        </p:nvSpPr>
        <p:spPr>
          <a:xfrm>
            <a:off x="7359484" y="4576915"/>
            <a:ext cx="74273" cy="77486"/>
          </a:xfrm>
          <a:prstGeom prst="rect">
            <a:avLst/>
          </a:prstGeom>
          <a:blipFill>
            <a:blip r:embed="rId3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7" name="object 4077"/>
          <p:cNvSpPr/>
          <p:nvPr/>
        </p:nvSpPr>
        <p:spPr>
          <a:xfrm>
            <a:off x="7103173" y="3814953"/>
            <a:ext cx="33832" cy="36581"/>
          </a:xfrm>
          <a:prstGeom prst="rect">
            <a:avLst/>
          </a:prstGeom>
          <a:blipFill>
            <a:blip r:embed="rId3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8" name="object 4078"/>
          <p:cNvSpPr/>
          <p:nvPr/>
        </p:nvSpPr>
        <p:spPr>
          <a:xfrm>
            <a:off x="7015924" y="3852336"/>
            <a:ext cx="35736" cy="36986"/>
          </a:xfrm>
          <a:prstGeom prst="rect">
            <a:avLst/>
          </a:prstGeom>
          <a:blipFill>
            <a:blip r:embed="rId3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9" name="object 4079"/>
          <p:cNvSpPr/>
          <p:nvPr/>
        </p:nvSpPr>
        <p:spPr>
          <a:xfrm>
            <a:off x="6782472" y="3467465"/>
            <a:ext cx="86429" cy="92022"/>
          </a:xfrm>
          <a:prstGeom prst="rect">
            <a:avLst/>
          </a:prstGeom>
          <a:blipFill>
            <a:blip r:embed="rId3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0" name="object 4080"/>
          <p:cNvSpPr/>
          <p:nvPr/>
        </p:nvSpPr>
        <p:spPr>
          <a:xfrm>
            <a:off x="6360985" y="3155159"/>
            <a:ext cx="50980" cy="54548"/>
          </a:xfrm>
          <a:prstGeom prst="rect">
            <a:avLst/>
          </a:prstGeom>
          <a:blipFill>
            <a:blip r:embed="rId3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1" name="object 4081"/>
          <p:cNvSpPr/>
          <p:nvPr/>
        </p:nvSpPr>
        <p:spPr>
          <a:xfrm>
            <a:off x="5508802" y="3399624"/>
            <a:ext cx="54791" cy="60207"/>
          </a:xfrm>
          <a:prstGeom prst="rect">
            <a:avLst/>
          </a:prstGeom>
          <a:blipFill>
            <a:blip r:embed="rId3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2" name="object 4082"/>
          <p:cNvSpPr/>
          <p:nvPr/>
        </p:nvSpPr>
        <p:spPr>
          <a:xfrm>
            <a:off x="6276085" y="3992297"/>
            <a:ext cx="69171" cy="73722"/>
          </a:xfrm>
          <a:prstGeom prst="rect">
            <a:avLst/>
          </a:prstGeom>
          <a:blipFill>
            <a:blip r:embed="rId3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3" name="object 4083"/>
          <p:cNvSpPr/>
          <p:nvPr/>
        </p:nvSpPr>
        <p:spPr>
          <a:xfrm>
            <a:off x="6223406" y="3406889"/>
            <a:ext cx="31953" cy="35420"/>
          </a:xfrm>
          <a:prstGeom prst="rect">
            <a:avLst/>
          </a:prstGeom>
          <a:blipFill>
            <a:blip r:embed="rId3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4" name="object 4084"/>
          <p:cNvSpPr/>
          <p:nvPr/>
        </p:nvSpPr>
        <p:spPr>
          <a:xfrm>
            <a:off x="6196545" y="3412072"/>
            <a:ext cx="66786" cy="72034"/>
          </a:xfrm>
          <a:prstGeom prst="rect">
            <a:avLst/>
          </a:prstGeom>
          <a:blipFill>
            <a:blip r:embed="rId3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5" name="object 4085"/>
          <p:cNvSpPr/>
          <p:nvPr/>
        </p:nvSpPr>
        <p:spPr>
          <a:xfrm>
            <a:off x="5297233" y="3959372"/>
            <a:ext cx="34796" cy="36730"/>
          </a:xfrm>
          <a:prstGeom prst="rect">
            <a:avLst/>
          </a:prstGeom>
          <a:blipFill>
            <a:blip r:embed="rId3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6" name="object 4086"/>
          <p:cNvSpPr/>
          <p:nvPr/>
        </p:nvSpPr>
        <p:spPr>
          <a:xfrm>
            <a:off x="4276687" y="3846931"/>
            <a:ext cx="28003" cy="30454"/>
          </a:xfrm>
          <a:prstGeom prst="rect">
            <a:avLst/>
          </a:prstGeom>
          <a:blipFill>
            <a:blip r:embed="rId3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7" name="object 4087"/>
          <p:cNvSpPr/>
          <p:nvPr/>
        </p:nvSpPr>
        <p:spPr>
          <a:xfrm>
            <a:off x="4104944" y="3583519"/>
            <a:ext cx="36377" cy="40830"/>
          </a:xfrm>
          <a:prstGeom prst="rect">
            <a:avLst/>
          </a:prstGeom>
          <a:blipFill>
            <a:blip r:embed="rId3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8" name="object 4088"/>
          <p:cNvSpPr/>
          <p:nvPr/>
        </p:nvSpPr>
        <p:spPr>
          <a:xfrm>
            <a:off x="4173118" y="4139731"/>
            <a:ext cx="86473" cy="94557"/>
          </a:xfrm>
          <a:prstGeom prst="rect">
            <a:avLst/>
          </a:prstGeom>
          <a:blipFill>
            <a:blip r:embed="rId3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9" name="object 4089"/>
          <p:cNvSpPr/>
          <p:nvPr/>
        </p:nvSpPr>
        <p:spPr>
          <a:xfrm>
            <a:off x="4425353" y="4440301"/>
            <a:ext cx="77506" cy="82814"/>
          </a:xfrm>
          <a:prstGeom prst="rect">
            <a:avLst/>
          </a:prstGeom>
          <a:blipFill>
            <a:blip r:embed="rId3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0" name="object 4090"/>
          <p:cNvSpPr/>
          <p:nvPr/>
        </p:nvSpPr>
        <p:spPr>
          <a:xfrm>
            <a:off x="4645494" y="5015977"/>
            <a:ext cx="88762" cy="95896"/>
          </a:xfrm>
          <a:prstGeom prst="rect">
            <a:avLst/>
          </a:prstGeom>
          <a:blipFill>
            <a:blip r:embed="rId3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1" name="object 4091"/>
          <p:cNvSpPr/>
          <p:nvPr/>
        </p:nvSpPr>
        <p:spPr>
          <a:xfrm>
            <a:off x="4947653" y="4911100"/>
            <a:ext cx="93090" cy="99692"/>
          </a:xfrm>
          <a:prstGeom prst="rect">
            <a:avLst/>
          </a:prstGeom>
          <a:blipFill>
            <a:blip r:embed="rId3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2" name="object 4092"/>
          <p:cNvSpPr/>
          <p:nvPr/>
        </p:nvSpPr>
        <p:spPr>
          <a:xfrm>
            <a:off x="4618101" y="4977214"/>
            <a:ext cx="44578" cy="46453"/>
          </a:xfrm>
          <a:prstGeom prst="rect">
            <a:avLst/>
          </a:prstGeom>
          <a:blipFill>
            <a:blip r:embed="rId3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3" name="object 4093"/>
          <p:cNvSpPr/>
          <p:nvPr/>
        </p:nvSpPr>
        <p:spPr>
          <a:xfrm>
            <a:off x="4481385" y="4994133"/>
            <a:ext cx="53475" cy="55903"/>
          </a:xfrm>
          <a:prstGeom prst="rect">
            <a:avLst/>
          </a:prstGeom>
          <a:blipFill>
            <a:blip r:embed="rId3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4" name="object 4094"/>
          <p:cNvSpPr/>
          <p:nvPr/>
        </p:nvSpPr>
        <p:spPr>
          <a:xfrm>
            <a:off x="4554918" y="4359630"/>
            <a:ext cx="46143" cy="47443"/>
          </a:xfrm>
          <a:prstGeom prst="rect">
            <a:avLst/>
          </a:prstGeom>
          <a:blipFill>
            <a:blip r:embed="rId3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5" name="object 4095"/>
          <p:cNvSpPr/>
          <p:nvPr/>
        </p:nvSpPr>
        <p:spPr>
          <a:xfrm>
            <a:off x="4440682" y="4151084"/>
            <a:ext cx="63321" cy="66038"/>
          </a:xfrm>
          <a:prstGeom prst="rect">
            <a:avLst/>
          </a:prstGeom>
          <a:blipFill>
            <a:blip r:embed="rId3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6" name="object 4096"/>
          <p:cNvSpPr/>
          <p:nvPr/>
        </p:nvSpPr>
        <p:spPr>
          <a:xfrm>
            <a:off x="4238459" y="4368051"/>
            <a:ext cx="34062" cy="36780"/>
          </a:xfrm>
          <a:prstGeom prst="rect">
            <a:avLst/>
          </a:prstGeom>
          <a:blipFill>
            <a:blip r:embed="rId3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7" name="object 4097"/>
          <p:cNvSpPr/>
          <p:nvPr/>
        </p:nvSpPr>
        <p:spPr>
          <a:xfrm>
            <a:off x="3877792" y="4153065"/>
            <a:ext cx="29337" cy="31597"/>
          </a:xfrm>
          <a:prstGeom prst="rect">
            <a:avLst/>
          </a:prstGeom>
          <a:blipFill>
            <a:blip r:embed="rId3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8" name="object 4098"/>
          <p:cNvSpPr/>
          <p:nvPr/>
        </p:nvSpPr>
        <p:spPr>
          <a:xfrm>
            <a:off x="7353833" y="3108807"/>
            <a:ext cx="17030" cy="18326"/>
          </a:xfrm>
          <a:prstGeom prst="rect">
            <a:avLst/>
          </a:prstGeom>
          <a:blipFill>
            <a:blip r:embed="rId3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9" name="object 4099"/>
          <p:cNvSpPr/>
          <p:nvPr/>
        </p:nvSpPr>
        <p:spPr>
          <a:xfrm>
            <a:off x="9161488" y="3156864"/>
            <a:ext cx="22631" cy="24320"/>
          </a:xfrm>
          <a:prstGeom prst="rect">
            <a:avLst/>
          </a:prstGeom>
          <a:blipFill>
            <a:blip r:embed="rId3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0" name="object 4100"/>
          <p:cNvSpPr/>
          <p:nvPr/>
        </p:nvSpPr>
        <p:spPr>
          <a:xfrm>
            <a:off x="9397822" y="2954060"/>
            <a:ext cx="77821" cy="82996"/>
          </a:xfrm>
          <a:prstGeom prst="rect">
            <a:avLst/>
          </a:prstGeom>
          <a:blipFill>
            <a:blip r:embed="rId3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1" name="object 4101"/>
          <p:cNvSpPr/>
          <p:nvPr/>
        </p:nvSpPr>
        <p:spPr>
          <a:xfrm>
            <a:off x="8965565" y="4044817"/>
            <a:ext cx="72445" cy="77975"/>
          </a:xfrm>
          <a:prstGeom prst="rect">
            <a:avLst/>
          </a:prstGeom>
          <a:blipFill>
            <a:blip r:embed="rId3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2" name="object 4102"/>
          <p:cNvSpPr/>
          <p:nvPr/>
        </p:nvSpPr>
        <p:spPr>
          <a:xfrm>
            <a:off x="9101505" y="4070951"/>
            <a:ext cx="74988" cy="77634"/>
          </a:xfrm>
          <a:prstGeom prst="rect">
            <a:avLst/>
          </a:prstGeom>
          <a:blipFill>
            <a:blip r:embed="rId3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3" name="object 4103"/>
          <p:cNvSpPr/>
          <p:nvPr/>
        </p:nvSpPr>
        <p:spPr>
          <a:xfrm>
            <a:off x="8763190" y="4346014"/>
            <a:ext cx="83873" cy="90260"/>
          </a:xfrm>
          <a:prstGeom prst="rect">
            <a:avLst/>
          </a:prstGeom>
          <a:blipFill>
            <a:blip r:embed="rId3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4" name="object 4104"/>
          <p:cNvSpPr/>
          <p:nvPr/>
        </p:nvSpPr>
        <p:spPr>
          <a:xfrm>
            <a:off x="8892451" y="3743083"/>
            <a:ext cx="33820" cy="36956"/>
          </a:xfrm>
          <a:prstGeom prst="rect">
            <a:avLst/>
          </a:prstGeom>
          <a:blipFill>
            <a:blip r:embed="rId3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5" name="object 4105"/>
          <p:cNvSpPr/>
          <p:nvPr/>
        </p:nvSpPr>
        <p:spPr>
          <a:xfrm>
            <a:off x="8737574" y="3647788"/>
            <a:ext cx="86125" cy="91667"/>
          </a:xfrm>
          <a:prstGeom prst="rect">
            <a:avLst/>
          </a:prstGeom>
          <a:blipFill>
            <a:blip r:embed="rId3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6" name="object 4106"/>
          <p:cNvSpPr/>
          <p:nvPr/>
        </p:nvSpPr>
        <p:spPr>
          <a:xfrm>
            <a:off x="8017052" y="3484650"/>
            <a:ext cx="73531" cy="77053"/>
          </a:xfrm>
          <a:prstGeom prst="rect">
            <a:avLst/>
          </a:prstGeom>
          <a:blipFill>
            <a:blip r:embed="rId3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7" name="object 4107"/>
          <p:cNvSpPr/>
          <p:nvPr/>
        </p:nvSpPr>
        <p:spPr>
          <a:xfrm>
            <a:off x="6524091" y="4125896"/>
            <a:ext cx="87655" cy="95390"/>
          </a:xfrm>
          <a:prstGeom prst="rect">
            <a:avLst/>
          </a:prstGeom>
          <a:blipFill>
            <a:blip r:embed="rId3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8" name="object 4108"/>
          <p:cNvSpPr/>
          <p:nvPr/>
        </p:nvSpPr>
        <p:spPr>
          <a:xfrm>
            <a:off x="6739864" y="4851972"/>
            <a:ext cx="87474" cy="95009"/>
          </a:xfrm>
          <a:prstGeom prst="rect">
            <a:avLst/>
          </a:prstGeom>
          <a:blipFill>
            <a:blip r:embed="rId3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9" name="object 4109"/>
          <p:cNvSpPr/>
          <p:nvPr/>
        </p:nvSpPr>
        <p:spPr>
          <a:xfrm>
            <a:off x="4896307" y="4038796"/>
            <a:ext cx="46124" cy="47716"/>
          </a:xfrm>
          <a:prstGeom prst="rect">
            <a:avLst/>
          </a:prstGeom>
          <a:blipFill>
            <a:blip r:embed="rId3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0" name="object 4110"/>
          <p:cNvSpPr/>
          <p:nvPr/>
        </p:nvSpPr>
        <p:spPr>
          <a:xfrm>
            <a:off x="4402607" y="3482055"/>
            <a:ext cx="76332" cy="78664"/>
          </a:xfrm>
          <a:prstGeom prst="rect">
            <a:avLst/>
          </a:prstGeom>
          <a:blipFill>
            <a:blip r:embed="rId3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1" name="object 4111"/>
          <p:cNvSpPr/>
          <p:nvPr/>
        </p:nvSpPr>
        <p:spPr>
          <a:xfrm>
            <a:off x="4613139" y="3131277"/>
            <a:ext cx="65711" cy="70417"/>
          </a:xfrm>
          <a:prstGeom prst="rect">
            <a:avLst/>
          </a:prstGeom>
          <a:blipFill>
            <a:blip r:embed="rId3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2" name="object 4112"/>
          <p:cNvSpPr/>
          <p:nvPr/>
        </p:nvSpPr>
        <p:spPr>
          <a:xfrm>
            <a:off x="3515550" y="3269295"/>
            <a:ext cx="76541" cy="81755"/>
          </a:xfrm>
          <a:prstGeom prst="rect">
            <a:avLst/>
          </a:prstGeom>
          <a:blipFill>
            <a:blip r:embed="rId3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3" name="object 4113"/>
          <p:cNvSpPr/>
          <p:nvPr/>
        </p:nvSpPr>
        <p:spPr>
          <a:xfrm>
            <a:off x="3514483" y="4527448"/>
            <a:ext cx="85856" cy="91785"/>
          </a:xfrm>
          <a:prstGeom prst="rect">
            <a:avLst/>
          </a:prstGeom>
          <a:blipFill>
            <a:blip r:embed="rId3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4" name="object 4114"/>
          <p:cNvSpPr/>
          <p:nvPr/>
        </p:nvSpPr>
        <p:spPr>
          <a:xfrm>
            <a:off x="3565994" y="4933188"/>
            <a:ext cx="23075" cy="24828"/>
          </a:xfrm>
          <a:prstGeom prst="rect">
            <a:avLst/>
          </a:prstGeom>
          <a:blipFill>
            <a:blip r:embed="rId3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5" name="object 4115"/>
          <p:cNvSpPr/>
          <p:nvPr/>
        </p:nvSpPr>
        <p:spPr>
          <a:xfrm>
            <a:off x="3791584" y="4994572"/>
            <a:ext cx="76625" cy="81649"/>
          </a:xfrm>
          <a:prstGeom prst="rect">
            <a:avLst/>
          </a:prstGeom>
          <a:blipFill>
            <a:blip r:embed="rId3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6" name="object 4116"/>
          <p:cNvSpPr/>
          <p:nvPr/>
        </p:nvSpPr>
        <p:spPr>
          <a:xfrm>
            <a:off x="5563793" y="4209638"/>
            <a:ext cx="112192" cy="119936"/>
          </a:xfrm>
          <a:prstGeom prst="rect">
            <a:avLst/>
          </a:prstGeom>
          <a:blipFill>
            <a:blip r:embed="rId3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7" name="object 4117"/>
          <p:cNvSpPr/>
          <p:nvPr/>
        </p:nvSpPr>
        <p:spPr>
          <a:xfrm>
            <a:off x="4849190" y="4128746"/>
            <a:ext cx="100670" cy="108866"/>
          </a:xfrm>
          <a:prstGeom prst="rect">
            <a:avLst/>
          </a:prstGeom>
          <a:blipFill>
            <a:blip r:embed="rId3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8" name="object 4118"/>
          <p:cNvSpPr/>
          <p:nvPr/>
        </p:nvSpPr>
        <p:spPr>
          <a:xfrm>
            <a:off x="4929428" y="3827121"/>
            <a:ext cx="115255" cy="124806"/>
          </a:xfrm>
          <a:prstGeom prst="rect">
            <a:avLst/>
          </a:prstGeom>
          <a:blipFill>
            <a:blip r:embed="rId3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9" name="object 4119"/>
          <p:cNvSpPr/>
          <p:nvPr/>
        </p:nvSpPr>
        <p:spPr>
          <a:xfrm>
            <a:off x="4887709" y="4766483"/>
            <a:ext cx="58180" cy="59470"/>
          </a:xfrm>
          <a:prstGeom prst="rect">
            <a:avLst/>
          </a:prstGeom>
          <a:blipFill>
            <a:blip r:embed="rId3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0" name="object 4120"/>
          <p:cNvSpPr/>
          <p:nvPr/>
        </p:nvSpPr>
        <p:spPr>
          <a:xfrm>
            <a:off x="5666968" y="4563697"/>
            <a:ext cx="96182" cy="104605"/>
          </a:xfrm>
          <a:prstGeom prst="rect">
            <a:avLst/>
          </a:prstGeom>
          <a:blipFill>
            <a:blip r:embed="rId3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1" name="object 4121"/>
          <p:cNvSpPr/>
          <p:nvPr/>
        </p:nvSpPr>
        <p:spPr>
          <a:xfrm>
            <a:off x="4079290" y="4446608"/>
            <a:ext cx="85242" cy="90991"/>
          </a:xfrm>
          <a:prstGeom prst="rect">
            <a:avLst/>
          </a:prstGeom>
          <a:blipFill>
            <a:blip r:embed="rId3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2" name="object 4122"/>
          <p:cNvSpPr/>
          <p:nvPr/>
        </p:nvSpPr>
        <p:spPr>
          <a:xfrm>
            <a:off x="4369320" y="4437724"/>
            <a:ext cx="35051" cy="37024"/>
          </a:xfrm>
          <a:prstGeom prst="rect">
            <a:avLst/>
          </a:prstGeom>
          <a:blipFill>
            <a:blip r:embed="rId3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3" name="object 4123"/>
          <p:cNvSpPr/>
          <p:nvPr/>
        </p:nvSpPr>
        <p:spPr>
          <a:xfrm>
            <a:off x="4090098" y="4177415"/>
            <a:ext cx="61412" cy="64672"/>
          </a:xfrm>
          <a:prstGeom prst="rect">
            <a:avLst/>
          </a:prstGeom>
          <a:blipFill>
            <a:blip r:embed="rId3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4" name="object 4124"/>
          <p:cNvSpPr/>
          <p:nvPr/>
        </p:nvSpPr>
        <p:spPr>
          <a:xfrm>
            <a:off x="3960647" y="3500235"/>
            <a:ext cx="101535" cy="109059"/>
          </a:xfrm>
          <a:prstGeom prst="rect">
            <a:avLst/>
          </a:prstGeom>
          <a:blipFill>
            <a:blip r:embed="rId3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5" name="object 4125"/>
          <p:cNvSpPr/>
          <p:nvPr/>
        </p:nvSpPr>
        <p:spPr>
          <a:xfrm>
            <a:off x="4171645" y="2876629"/>
            <a:ext cx="87293" cy="95143"/>
          </a:xfrm>
          <a:prstGeom prst="rect">
            <a:avLst/>
          </a:prstGeom>
          <a:blipFill>
            <a:blip r:embed="rId3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6" name="object 4126"/>
          <p:cNvSpPr/>
          <p:nvPr/>
        </p:nvSpPr>
        <p:spPr>
          <a:xfrm>
            <a:off x="4226052" y="3695632"/>
            <a:ext cx="43427" cy="41918"/>
          </a:xfrm>
          <a:prstGeom prst="rect">
            <a:avLst/>
          </a:prstGeom>
          <a:blipFill>
            <a:blip r:embed="rId3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7" name="object 4127"/>
          <p:cNvSpPr/>
          <p:nvPr/>
        </p:nvSpPr>
        <p:spPr>
          <a:xfrm>
            <a:off x="4525708" y="3987655"/>
            <a:ext cx="100507" cy="108362"/>
          </a:xfrm>
          <a:prstGeom prst="rect">
            <a:avLst/>
          </a:prstGeom>
          <a:blipFill>
            <a:blip r:embed="rId3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8" name="object 4128"/>
          <p:cNvSpPr/>
          <p:nvPr/>
        </p:nvSpPr>
        <p:spPr>
          <a:xfrm>
            <a:off x="4238053" y="4414448"/>
            <a:ext cx="99240" cy="107230"/>
          </a:xfrm>
          <a:prstGeom prst="rect">
            <a:avLst/>
          </a:prstGeom>
          <a:blipFill>
            <a:blip r:embed="rId3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9" name="object 4129"/>
          <p:cNvSpPr/>
          <p:nvPr/>
        </p:nvSpPr>
        <p:spPr>
          <a:xfrm>
            <a:off x="3754348" y="4596924"/>
            <a:ext cx="67689" cy="72579"/>
          </a:xfrm>
          <a:prstGeom prst="rect">
            <a:avLst/>
          </a:prstGeom>
          <a:blipFill>
            <a:blip r:embed="rId3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0" name="object 4130"/>
          <p:cNvSpPr/>
          <p:nvPr/>
        </p:nvSpPr>
        <p:spPr>
          <a:xfrm>
            <a:off x="3565448" y="4261124"/>
            <a:ext cx="53531" cy="55749"/>
          </a:xfrm>
          <a:prstGeom prst="rect">
            <a:avLst/>
          </a:prstGeom>
          <a:blipFill>
            <a:blip r:embed="rId3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1" name="object 4131"/>
          <p:cNvSpPr/>
          <p:nvPr/>
        </p:nvSpPr>
        <p:spPr>
          <a:xfrm>
            <a:off x="3553333" y="3901351"/>
            <a:ext cx="112546" cy="120257"/>
          </a:xfrm>
          <a:prstGeom prst="rect">
            <a:avLst/>
          </a:prstGeom>
          <a:blipFill>
            <a:blip r:embed="rId3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2" name="object 4132"/>
          <p:cNvSpPr/>
          <p:nvPr/>
        </p:nvSpPr>
        <p:spPr>
          <a:xfrm>
            <a:off x="3315804" y="3818975"/>
            <a:ext cx="107162" cy="113974"/>
          </a:xfrm>
          <a:prstGeom prst="rect">
            <a:avLst/>
          </a:prstGeom>
          <a:blipFill>
            <a:blip r:embed="rId3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3" name="object 4133"/>
          <p:cNvSpPr/>
          <p:nvPr/>
        </p:nvSpPr>
        <p:spPr>
          <a:xfrm>
            <a:off x="2997733" y="3401181"/>
            <a:ext cx="43257" cy="41573"/>
          </a:xfrm>
          <a:prstGeom prst="rect">
            <a:avLst/>
          </a:prstGeom>
          <a:blipFill>
            <a:blip r:embed="rId3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4" name="object 4134"/>
          <p:cNvSpPr/>
          <p:nvPr/>
        </p:nvSpPr>
        <p:spPr>
          <a:xfrm>
            <a:off x="3265017" y="4160042"/>
            <a:ext cx="58964" cy="59793"/>
          </a:xfrm>
          <a:prstGeom prst="rect">
            <a:avLst/>
          </a:prstGeom>
          <a:blipFill>
            <a:blip r:embed="rId3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5" name="object 4135"/>
          <p:cNvSpPr/>
          <p:nvPr/>
        </p:nvSpPr>
        <p:spPr>
          <a:xfrm>
            <a:off x="3484626" y="4388240"/>
            <a:ext cx="34764" cy="36629"/>
          </a:xfrm>
          <a:prstGeom prst="rect">
            <a:avLst/>
          </a:prstGeom>
          <a:blipFill>
            <a:blip r:embed="rId3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6" name="object 4136"/>
          <p:cNvSpPr/>
          <p:nvPr/>
        </p:nvSpPr>
        <p:spPr>
          <a:xfrm>
            <a:off x="3313747" y="4614550"/>
            <a:ext cx="108476" cy="114645"/>
          </a:xfrm>
          <a:prstGeom prst="rect">
            <a:avLst/>
          </a:prstGeom>
          <a:blipFill>
            <a:blip r:embed="rId3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7" name="object 4137"/>
          <p:cNvSpPr/>
          <p:nvPr/>
        </p:nvSpPr>
        <p:spPr>
          <a:xfrm>
            <a:off x="2792171" y="4491228"/>
            <a:ext cx="79172" cy="83867"/>
          </a:xfrm>
          <a:prstGeom prst="rect">
            <a:avLst/>
          </a:prstGeom>
          <a:blipFill>
            <a:blip r:embed="rId3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8" name="object 4138"/>
          <p:cNvSpPr/>
          <p:nvPr/>
        </p:nvSpPr>
        <p:spPr>
          <a:xfrm>
            <a:off x="2613875" y="4396990"/>
            <a:ext cx="62108" cy="65156"/>
          </a:xfrm>
          <a:prstGeom prst="rect">
            <a:avLst/>
          </a:prstGeom>
          <a:blipFill>
            <a:blip r:embed="rId3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9" name="object 4139"/>
          <p:cNvSpPr/>
          <p:nvPr/>
        </p:nvSpPr>
        <p:spPr>
          <a:xfrm>
            <a:off x="2377249" y="3765491"/>
            <a:ext cx="101169" cy="109009"/>
          </a:xfrm>
          <a:prstGeom prst="rect">
            <a:avLst/>
          </a:prstGeom>
          <a:blipFill>
            <a:blip r:embed="rId3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0" name="object 4140"/>
          <p:cNvSpPr/>
          <p:nvPr/>
        </p:nvSpPr>
        <p:spPr>
          <a:xfrm>
            <a:off x="1888197" y="4017026"/>
            <a:ext cx="68895" cy="73410"/>
          </a:xfrm>
          <a:prstGeom prst="rect">
            <a:avLst/>
          </a:prstGeom>
          <a:blipFill>
            <a:blip r:embed="rId3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1" name="object 4141"/>
          <p:cNvSpPr/>
          <p:nvPr/>
        </p:nvSpPr>
        <p:spPr>
          <a:xfrm>
            <a:off x="2008555" y="4143235"/>
            <a:ext cx="24345" cy="26428"/>
          </a:xfrm>
          <a:prstGeom prst="rect">
            <a:avLst/>
          </a:prstGeom>
          <a:blipFill>
            <a:blip r:embed="rId3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2" name="object 4142"/>
          <p:cNvSpPr/>
          <p:nvPr/>
        </p:nvSpPr>
        <p:spPr>
          <a:xfrm>
            <a:off x="1481874" y="4703864"/>
            <a:ext cx="34099" cy="36182"/>
          </a:xfrm>
          <a:prstGeom prst="rect">
            <a:avLst/>
          </a:prstGeom>
          <a:blipFill>
            <a:blip r:embed="rId3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3" name="object 4143"/>
          <p:cNvSpPr/>
          <p:nvPr/>
        </p:nvSpPr>
        <p:spPr>
          <a:xfrm>
            <a:off x="1488859" y="4461781"/>
            <a:ext cx="70603" cy="76930"/>
          </a:xfrm>
          <a:prstGeom prst="rect">
            <a:avLst/>
          </a:prstGeom>
          <a:blipFill>
            <a:blip r:embed="rId3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4" name="object 4144"/>
          <p:cNvSpPr/>
          <p:nvPr/>
        </p:nvSpPr>
        <p:spPr>
          <a:xfrm>
            <a:off x="1651380" y="4913093"/>
            <a:ext cx="42004" cy="41143"/>
          </a:xfrm>
          <a:prstGeom prst="rect">
            <a:avLst/>
          </a:prstGeom>
          <a:blipFill>
            <a:blip r:embed="rId3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5" name="object 4145"/>
          <p:cNvSpPr/>
          <p:nvPr/>
        </p:nvSpPr>
        <p:spPr>
          <a:xfrm>
            <a:off x="2305875" y="4358189"/>
            <a:ext cx="45355" cy="47073"/>
          </a:xfrm>
          <a:prstGeom prst="rect">
            <a:avLst/>
          </a:prstGeom>
          <a:blipFill>
            <a:blip r:embed="rId3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6" name="object 4146"/>
          <p:cNvSpPr/>
          <p:nvPr/>
        </p:nvSpPr>
        <p:spPr>
          <a:xfrm>
            <a:off x="1503311" y="4544403"/>
            <a:ext cx="31953" cy="34137"/>
          </a:xfrm>
          <a:prstGeom prst="rect">
            <a:avLst/>
          </a:prstGeom>
          <a:blipFill>
            <a:blip r:embed="rId3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7" name="object 4147"/>
          <p:cNvSpPr/>
          <p:nvPr/>
        </p:nvSpPr>
        <p:spPr>
          <a:xfrm>
            <a:off x="810145" y="4337799"/>
            <a:ext cx="23228" cy="25006"/>
          </a:xfrm>
          <a:prstGeom prst="rect">
            <a:avLst/>
          </a:prstGeom>
          <a:blipFill>
            <a:blip r:embed="rId3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8" name="object 4148"/>
          <p:cNvSpPr/>
          <p:nvPr/>
        </p:nvSpPr>
        <p:spPr>
          <a:xfrm>
            <a:off x="801395" y="4150672"/>
            <a:ext cx="54708" cy="59442"/>
          </a:xfrm>
          <a:prstGeom prst="rect">
            <a:avLst/>
          </a:prstGeom>
          <a:blipFill>
            <a:blip r:embed="rId3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9" name="object 4149"/>
          <p:cNvSpPr/>
          <p:nvPr/>
        </p:nvSpPr>
        <p:spPr>
          <a:xfrm>
            <a:off x="792048" y="3811715"/>
            <a:ext cx="88096" cy="95994"/>
          </a:xfrm>
          <a:prstGeom prst="rect">
            <a:avLst/>
          </a:prstGeom>
          <a:blipFill>
            <a:blip r:embed="rId3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0" name="object 4150"/>
          <p:cNvSpPr/>
          <p:nvPr/>
        </p:nvSpPr>
        <p:spPr>
          <a:xfrm>
            <a:off x="1218946" y="3001456"/>
            <a:ext cx="58044" cy="59779"/>
          </a:xfrm>
          <a:prstGeom prst="rect">
            <a:avLst/>
          </a:prstGeom>
          <a:blipFill>
            <a:blip r:embed="rId3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1" name="object 4151"/>
          <p:cNvSpPr/>
          <p:nvPr/>
        </p:nvSpPr>
        <p:spPr>
          <a:xfrm>
            <a:off x="2615044" y="2975902"/>
            <a:ext cx="70884" cy="77327"/>
          </a:xfrm>
          <a:prstGeom prst="rect">
            <a:avLst/>
          </a:prstGeom>
          <a:blipFill>
            <a:blip r:embed="rId3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2" name="object 4152"/>
          <p:cNvSpPr/>
          <p:nvPr/>
        </p:nvSpPr>
        <p:spPr>
          <a:xfrm>
            <a:off x="3701986" y="3272536"/>
            <a:ext cx="17195" cy="18694"/>
          </a:xfrm>
          <a:prstGeom prst="rect">
            <a:avLst/>
          </a:prstGeom>
          <a:blipFill>
            <a:blip r:embed="rId3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3" name="object 4153"/>
          <p:cNvSpPr/>
          <p:nvPr/>
        </p:nvSpPr>
        <p:spPr>
          <a:xfrm>
            <a:off x="5142598" y="3405575"/>
            <a:ext cx="59641" cy="60515"/>
          </a:xfrm>
          <a:prstGeom prst="rect">
            <a:avLst/>
          </a:prstGeom>
          <a:blipFill>
            <a:blip r:embed="rId3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4" name="object 4154"/>
          <p:cNvSpPr/>
          <p:nvPr/>
        </p:nvSpPr>
        <p:spPr>
          <a:xfrm>
            <a:off x="5207355" y="2917220"/>
            <a:ext cx="47372" cy="48056"/>
          </a:xfrm>
          <a:prstGeom prst="rect">
            <a:avLst/>
          </a:prstGeom>
          <a:blipFill>
            <a:blip r:embed="rId3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5" name="object 4155"/>
          <p:cNvSpPr/>
          <p:nvPr/>
        </p:nvSpPr>
        <p:spPr>
          <a:xfrm>
            <a:off x="5796762" y="2908567"/>
            <a:ext cx="27749" cy="29870"/>
          </a:xfrm>
          <a:prstGeom prst="rect">
            <a:avLst/>
          </a:prstGeom>
          <a:blipFill>
            <a:blip r:embed="rId3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6" name="object 4156"/>
          <p:cNvSpPr/>
          <p:nvPr/>
        </p:nvSpPr>
        <p:spPr>
          <a:xfrm>
            <a:off x="5825096" y="3653768"/>
            <a:ext cx="75140" cy="78056"/>
          </a:xfrm>
          <a:prstGeom prst="rect">
            <a:avLst/>
          </a:prstGeom>
          <a:blipFill>
            <a:blip r:embed="rId3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7" name="object 4157"/>
          <p:cNvSpPr/>
          <p:nvPr/>
        </p:nvSpPr>
        <p:spPr>
          <a:xfrm>
            <a:off x="5766015" y="4400855"/>
            <a:ext cx="22745" cy="25018"/>
          </a:xfrm>
          <a:prstGeom prst="rect">
            <a:avLst/>
          </a:prstGeom>
          <a:blipFill>
            <a:blip r:embed="rId3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8" name="object 4158"/>
          <p:cNvSpPr/>
          <p:nvPr/>
        </p:nvSpPr>
        <p:spPr>
          <a:xfrm>
            <a:off x="5356745" y="4341114"/>
            <a:ext cx="28765" cy="31788"/>
          </a:xfrm>
          <a:prstGeom prst="rect">
            <a:avLst/>
          </a:prstGeom>
          <a:blipFill>
            <a:blip r:embed="rId3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9" name="object 4159"/>
          <p:cNvSpPr/>
          <p:nvPr/>
        </p:nvSpPr>
        <p:spPr>
          <a:xfrm>
            <a:off x="3910495" y="3963349"/>
            <a:ext cx="50748" cy="54583"/>
          </a:xfrm>
          <a:prstGeom prst="rect">
            <a:avLst/>
          </a:prstGeom>
          <a:blipFill>
            <a:blip r:embed="rId3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0" name="object 4160"/>
          <p:cNvSpPr/>
          <p:nvPr/>
        </p:nvSpPr>
        <p:spPr>
          <a:xfrm>
            <a:off x="3546741" y="4759850"/>
            <a:ext cx="61793" cy="65106"/>
          </a:xfrm>
          <a:prstGeom prst="rect">
            <a:avLst/>
          </a:prstGeom>
          <a:blipFill>
            <a:blip r:embed="rId3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1" name="object 4161"/>
          <p:cNvSpPr/>
          <p:nvPr/>
        </p:nvSpPr>
        <p:spPr>
          <a:xfrm>
            <a:off x="3414014" y="3233641"/>
            <a:ext cx="77724" cy="82750"/>
          </a:xfrm>
          <a:prstGeom prst="rect">
            <a:avLst/>
          </a:prstGeom>
          <a:blipFill>
            <a:blip r:embed="rId3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2" name="object 4162"/>
          <p:cNvSpPr/>
          <p:nvPr/>
        </p:nvSpPr>
        <p:spPr>
          <a:xfrm>
            <a:off x="3470008" y="3239779"/>
            <a:ext cx="78008" cy="82758"/>
          </a:xfrm>
          <a:prstGeom prst="rect">
            <a:avLst/>
          </a:prstGeom>
          <a:blipFill>
            <a:blip r:embed="rId3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3" name="object 4163"/>
          <p:cNvSpPr/>
          <p:nvPr/>
        </p:nvSpPr>
        <p:spPr>
          <a:xfrm>
            <a:off x="3233661" y="3126011"/>
            <a:ext cx="61998" cy="65237"/>
          </a:xfrm>
          <a:prstGeom prst="rect">
            <a:avLst/>
          </a:prstGeom>
          <a:blipFill>
            <a:blip r:embed="rId3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4" name="object 4164"/>
          <p:cNvSpPr/>
          <p:nvPr/>
        </p:nvSpPr>
        <p:spPr>
          <a:xfrm>
            <a:off x="2155037" y="3395205"/>
            <a:ext cx="32664" cy="35051"/>
          </a:xfrm>
          <a:prstGeom prst="rect">
            <a:avLst/>
          </a:prstGeom>
          <a:blipFill>
            <a:blip r:embed="rId3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5" name="object 4165"/>
          <p:cNvSpPr/>
          <p:nvPr/>
        </p:nvSpPr>
        <p:spPr>
          <a:xfrm>
            <a:off x="2412542" y="4239841"/>
            <a:ext cx="35510" cy="36927"/>
          </a:xfrm>
          <a:prstGeom prst="rect">
            <a:avLst/>
          </a:prstGeom>
          <a:blipFill>
            <a:blip r:embed="rId3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6" name="object 4166"/>
          <p:cNvSpPr/>
          <p:nvPr/>
        </p:nvSpPr>
        <p:spPr>
          <a:xfrm>
            <a:off x="2511310" y="4517999"/>
            <a:ext cx="16929" cy="18503"/>
          </a:xfrm>
          <a:prstGeom prst="rect">
            <a:avLst/>
          </a:prstGeom>
          <a:blipFill>
            <a:blip r:embed="rId3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7" name="object 4167"/>
          <p:cNvSpPr/>
          <p:nvPr/>
        </p:nvSpPr>
        <p:spPr>
          <a:xfrm>
            <a:off x="1969604" y="3768674"/>
            <a:ext cx="18389" cy="20370"/>
          </a:xfrm>
          <a:prstGeom prst="rect">
            <a:avLst/>
          </a:prstGeom>
          <a:blipFill>
            <a:blip r:embed="rId3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8" name="object 4168"/>
          <p:cNvSpPr/>
          <p:nvPr/>
        </p:nvSpPr>
        <p:spPr>
          <a:xfrm>
            <a:off x="1705241" y="3457448"/>
            <a:ext cx="27990" cy="30378"/>
          </a:xfrm>
          <a:prstGeom prst="rect">
            <a:avLst/>
          </a:prstGeom>
          <a:blipFill>
            <a:blip r:embed="rId3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9" name="object 4169"/>
          <p:cNvSpPr/>
          <p:nvPr/>
        </p:nvSpPr>
        <p:spPr>
          <a:xfrm>
            <a:off x="1493062" y="3352753"/>
            <a:ext cx="58463" cy="59888"/>
          </a:xfrm>
          <a:prstGeom prst="rect">
            <a:avLst/>
          </a:prstGeom>
          <a:blipFill>
            <a:blip r:embed="rId3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0" name="object 4170"/>
          <p:cNvSpPr/>
          <p:nvPr/>
        </p:nvSpPr>
        <p:spPr>
          <a:xfrm>
            <a:off x="785355" y="3119327"/>
            <a:ext cx="51489" cy="54606"/>
          </a:xfrm>
          <a:prstGeom prst="rect">
            <a:avLst/>
          </a:prstGeom>
          <a:blipFill>
            <a:blip r:embed="rId3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1" name="object 4171"/>
          <p:cNvSpPr/>
          <p:nvPr/>
        </p:nvSpPr>
        <p:spPr>
          <a:xfrm>
            <a:off x="203212" y="3337872"/>
            <a:ext cx="45632" cy="47655"/>
          </a:xfrm>
          <a:prstGeom prst="rect">
            <a:avLst/>
          </a:prstGeom>
          <a:blipFill>
            <a:blip r:embed="rId3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2" name="object 4172"/>
          <p:cNvSpPr/>
          <p:nvPr/>
        </p:nvSpPr>
        <p:spPr>
          <a:xfrm>
            <a:off x="309308" y="4900655"/>
            <a:ext cx="96483" cy="102412"/>
          </a:xfrm>
          <a:prstGeom prst="rect">
            <a:avLst/>
          </a:prstGeom>
          <a:blipFill>
            <a:blip r:embed="rId3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3" name="object 4173"/>
          <p:cNvSpPr/>
          <p:nvPr/>
        </p:nvSpPr>
        <p:spPr>
          <a:xfrm>
            <a:off x="315988" y="3153183"/>
            <a:ext cx="59989" cy="60508"/>
          </a:xfrm>
          <a:prstGeom prst="rect">
            <a:avLst/>
          </a:prstGeom>
          <a:blipFill>
            <a:blip r:embed="rId3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4" name="object 4174"/>
          <p:cNvSpPr/>
          <p:nvPr/>
        </p:nvSpPr>
        <p:spPr>
          <a:xfrm>
            <a:off x="1027518" y="3726942"/>
            <a:ext cx="22631" cy="24053"/>
          </a:xfrm>
          <a:prstGeom prst="rect">
            <a:avLst/>
          </a:prstGeom>
          <a:blipFill>
            <a:blip r:embed="rId3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5" name="object 4175"/>
          <p:cNvSpPr/>
          <p:nvPr/>
        </p:nvSpPr>
        <p:spPr>
          <a:xfrm>
            <a:off x="1592465" y="4490022"/>
            <a:ext cx="21742" cy="23228"/>
          </a:xfrm>
          <a:prstGeom prst="rect">
            <a:avLst/>
          </a:prstGeom>
          <a:blipFill>
            <a:blip r:embed="rId3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6" name="object 4176"/>
          <p:cNvSpPr/>
          <p:nvPr/>
        </p:nvSpPr>
        <p:spPr>
          <a:xfrm>
            <a:off x="1612861" y="4887993"/>
            <a:ext cx="46310" cy="47746"/>
          </a:xfrm>
          <a:prstGeom prst="rect">
            <a:avLst/>
          </a:prstGeom>
          <a:blipFill>
            <a:blip r:embed="rId3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7" name="object 4177"/>
          <p:cNvSpPr/>
          <p:nvPr/>
        </p:nvSpPr>
        <p:spPr>
          <a:xfrm>
            <a:off x="2596083" y="5131435"/>
            <a:ext cx="86969" cy="94735"/>
          </a:xfrm>
          <a:prstGeom prst="rect">
            <a:avLst/>
          </a:prstGeom>
          <a:blipFill>
            <a:blip r:embed="rId3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8" name="object 4178"/>
          <p:cNvSpPr/>
          <p:nvPr/>
        </p:nvSpPr>
        <p:spPr>
          <a:xfrm>
            <a:off x="3217329" y="4765064"/>
            <a:ext cx="77250" cy="82346"/>
          </a:xfrm>
          <a:prstGeom prst="rect">
            <a:avLst/>
          </a:prstGeom>
          <a:blipFill>
            <a:blip r:embed="rId3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9" name="object 4179"/>
          <p:cNvSpPr/>
          <p:nvPr/>
        </p:nvSpPr>
        <p:spPr>
          <a:xfrm>
            <a:off x="4804409" y="4602590"/>
            <a:ext cx="87982" cy="95824"/>
          </a:xfrm>
          <a:prstGeom prst="rect">
            <a:avLst/>
          </a:prstGeom>
          <a:blipFill>
            <a:blip r:embed="rId3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0" name="object 4180"/>
          <p:cNvSpPr/>
          <p:nvPr/>
        </p:nvSpPr>
        <p:spPr>
          <a:xfrm>
            <a:off x="5086286" y="4603521"/>
            <a:ext cx="33705" cy="36944"/>
          </a:xfrm>
          <a:prstGeom prst="rect">
            <a:avLst/>
          </a:prstGeom>
          <a:blipFill>
            <a:blip r:embed="rId3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1" name="object 4181"/>
          <p:cNvSpPr/>
          <p:nvPr/>
        </p:nvSpPr>
        <p:spPr>
          <a:xfrm>
            <a:off x="5496382" y="4191991"/>
            <a:ext cx="35922" cy="37691"/>
          </a:xfrm>
          <a:prstGeom prst="rect">
            <a:avLst/>
          </a:prstGeom>
          <a:blipFill>
            <a:blip r:embed="rId3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2" name="object 4182"/>
          <p:cNvSpPr/>
          <p:nvPr/>
        </p:nvSpPr>
        <p:spPr>
          <a:xfrm>
            <a:off x="6059690" y="4235903"/>
            <a:ext cx="33170" cy="36098"/>
          </a:xfrm>
          <a:prstGeom prst="rect">
            <a:avLst/>
          </a:prstGeom>
          <a:blipFill>
            <a:blip r:embed="rId3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3" name="object 4183"/>
          <p:cNvSpPr/>
          <p:nvPr/>
        </p:nvSpPr>
        <p:spPr>
          <a:xfrm>
            <a:off x="5743384" y="3615677"/>
            <a:ext cx="28028" cy="30327"/>
          </a:xfrm>
          <a:prstGeom prst="rect">
            <a:avLst/>
          </a:prstGeom>
          <a:blipFill>
            <a:blip r:embed="rId3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4" name="object 4184"/>
          <p:cNvSpPr/>
          <p:nvPr/>
        </p:nvSpPr>
        <p:spPr>
          <a:xfrm>
            <a:off x="5652820" y="3490824"/>
            <a:ext cx="33528" cy="36969"/>
          </a:xfrm>
          <a:prstGeom prst="rect">
            <a:avLst/>
          </a:prstGeom>
          <a:blipFill>
            <a:blip r:embed="rId3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5" name="object 4185"/>
          <p:cNvSpPr/>
          <p:nvPr/>
        </p:nvSpPr>
        <p:spPr>
          <a:xfrm>
            <a:off x="5222265" y="3580343"/>
            <a:ext cx="37016" cy="41647"/>
          </a:xfrm>
          <a:prstGeom prst="rect">
            <a:avLst/>
          </a:prstGeom>
          <a:blipFill>
            <a:blip r:embed="rId3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6" name="object 4186"/>
          <p:cNvSpPr/>
          <p:nvPr/>
        </p:nvSpPr>
        <p:spPr>
          <a:xfrm>
            <a:off x="4680089" y="3247896"/>
            <a:ext cx="92082" cy="97065"/>
          </a:xfrm>
          <a:prstGeom prst="rect">
            <a:avLst/>
          </a:prstGeom>
          <a:blipFill>
            <a:blip r:embed="rId3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7" name="object 4187"/>
          <p:cNvSpPr/>
          <p:nvPr/>
        </p:nvSpPr>
        <p:spPr>
          <a:xfrm>
            <a:off x="4338866" y="3238655"/>
            <a:ext cx="79159" cy="83765"/>
          </a:xfrm>
          <a:prstGeom prst="rect">
            <a:avLst/>
          </a:prstGeom>
          <a:blipFill>
            <a:blip r:embed="rId3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8" name="object 4188"/>
          <p:cNvSpPr/>
          <p:nvPr/>
        </p:nvSpPr>
        <p:spPr>
          <a:xfrm>
            <a:off x="3968267" y="3136140"/>
            <a:ext cx="92389" cy="96736"/>
          </a:xfrm>
          <a:prstGeom prst="rect">
            <a:avLst/>
          </a:prstGeom>
          <a:blipFill>
            <a:blip r:embed="rId3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9" name="object 4189"/>
          <p:cNvSpPr/>
          <p:nvPr/>
        </p:nvSpPr>
        <p:spPr>
          <a:xfrm>
            <a:off x="3837368" y="3418228"/>
            <a:ext cx="62197" cy="65635"/>
          </a:xfrm>
          <a:prstGeom prst="rect">
            <a:avLst/>
          </a:prstGeom>
          <a:blipFill>
            <a:blip r:embed="rId3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0" name="object 4190"/>
          <p:cNvSpPr/>
          <p:nvPr/>
        </p:nvSpPr>
        <p:spPr>
          <a:xfrm>
            <a:off x="3586441" y="3384922"/>
            <a:ext cx="44569" cy="46182"/>
          </a:xfrm>
          <a:prstGeom prst="rect">
            <a:avLst/>
          </a:prstGeom>
          <a:blipFill>
            <a:blip r:embed="rId3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1" name="object 4191"/>
          <p:cNvSpPr/>
          <p:nvPr/>
        </p:nvSpPr>
        <p:spPr>
          <a:xfrm>
            <a:off x="2210600" y="3947864"/>
            <a:ext cx="34797" cy="36567"/>
          </a:xfrm>
          <a:prstGeom prst="rect">
            <a:avLst/>
          </a:prstGeom>
          <a:blipFill>
            <a:blip r:embed="rId3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2" name="object 4192"/>
          <p:cNvSpPr/>
          <p:nvPr/>
        </p:nvSpPr>
        <p:spPr>
          <a:xfrm>
            <a:off x="2300947" y="4767054"/>
            <a:ext cx="82880" cy="89825"/>
          </a:xfrm>
          <a:prstGeom prst="rect">
            <a:avLst/>
          </a:prstGeom>
          <a:blipFill>
            <a:blip r:embed="rId3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3" name="object 4193"/>
          <p:cNvSpPr/>
          <p:nvPr/>
        </p:nvSpPr>
        <p:spPr>
          <a:xfrm>
            <a:off x="2460434" y="4827621"/>
            <a:ext cx="85642" cy="91580"/>
          </a:xfrm>
          <a:prstGeom prst="rect">
            <a:avLst/>
          </a:prstGeom>
          <a:blipFill>
            <a:blip r:embed="rId3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4" name="object 4194"/>
          <p:cNvSpPr/>
          <p:nvPr/>
        </p:nvSpPr>
        <p:spPr>
          <a:xfrm>
            <a:off x="1930666" y="5093321"/>
            <a:ext cx="46727" cy="47703"/>
          </a:xfrm>
          <a:prstGeom prst="rect">
            <a:avLst/>
          </a:prstGeom>
          <a:blipFill>
            <a:blip r:embed="rId3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5" name="object 4195"/>
          <p:cNvSpPr/>
          <p:nvPr/>
        </p:nvSpPr>
        <p:spPr>
          <a:xfrm>
            <a:off x="2128481" y="4406046"/>
            <a:ext cx="77480" cy="82975"/>
          </a:xfrm>
          <a:prstGeom prst="rect">
            <a:avLst/>
          </a:prstGeom>
          <a:blipFill>
            <a:blip r:embed="rId3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6" name="object 4196"/>
          <p:cNvSpPr/>
          <p:nvPr/>
        </p:nvSpPr>
        <p:spPr>
          <a:xfrm>
            <a:off x="1954720" y="3997405"/>
            <a:ext cx="67292" cy="72391"/>
          </a:xfrm>
          <a:prstGeom prst="rect">
            <a:avLst/>
          </a:prstGeom>
          <a:blipFill>
            <a:blip r:embed="rId3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7" name="object 4197"/>
          <p:cNvSpPr/>
          <p:nvPr/>
        </p:nvSpPr>
        <p:spPr>
          <a:xfrm>
            <a:off x="1679270" y="3745616"/>
            <a:ext cx="86716" cy="94579"/>
          </a:xfrm>
          <a:prstGeom prst="rect">
            <a:avLst/>
          </a:prstGeom>
          <a:blipFill>
            <a:blip r:embed="rId3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8" name="object 4198"/>
          <p:cNvSpPr/>
          <p:nvPr/>
        </p:nvSpPr>
        <p:spPr>
          <a:xfrm>
            <a:off x="1856549" y="3330094"/>
            <a:ext cx="62525" cy="65307"/>
          </a:xfrm>
          <a:prstGeom prst="rect">
            <a:avLst/>
          </a:prstGeom>
          <a:blipFill>
            <a:blip r:embed="rId3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9" name="object 4199"/>
          <p:cNvSpPr/>
          <p:nvPr/>
        </p:nvSpPr>
        <p:spPr>
          <a:xfrm>
            <a:off x="3104514" y="4296105"/>
            <a:ext cx="21158" cy="22593"/>
          </a:xfrm>
          <a:prstGeom prst="rect">
            <a:avLst/>
          </a:prstGeom>
          <a:blipFill>
            <a:blip r:embed="rId3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0" name="object 4200"/>
          <p:cNvSpPr/>
          <p:nvPr/>
        </p:nvSpPr>
        <p:spPr>
          <a:xfrm>
            <a:off x="2864523" y="4084504"/>
            <a:ext cx="43231" cy="45311"/>
          </a:xfrm>
          <a:prstGeom prst="rect">
            <a:avLst/>
          </a:prstGeom>
          <a:blipFill>
            <a:blip r:embed="rId3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1" name="object 4201"/>
          <p:cNvSpPr/>
          <p:nvPr/>
        </p:nvSpPr>
        <p:spPr>
          <a:xfrm>
            <a:off x="2636786" y="4552456"/>
            <a:ext cx="88118" cy="95784"/>
          </a:xfrm>
          <a:prstGeom prst="rect">
            <a:avLst/>
          </a:prstGeom>
          <a:blipFill>
            <a:blip r:embed="rId3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2" name="object 4202"/>
          <p:cNvSpPr/>
          <p:nvPr/>
        </p:nvSpPr>
        <p:spPr>
          <a:xfrm>
            <a:off x="1611274" y="4614889"/>
            <a:ext cx="76248" cy="78931"/>
          </a:xfrm>
          <a:prstGeom prst="rect">
            <a:avLst/>
          </a:prstGeom>
          <a:blipFill>
            <a:blip r:embed="rId3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3" name="object 4203"/>
          <p:cNvSpPr/>
          <p:nvPr/>
        </p:nvSpPr>
        <p:spPr>
          <a:xfrm>
            <a:off x="2161895" y="3070283"/>
            <a:ext cx="54642" cy="59003"/>
          </a:xfrm>
          <a:prstGeom prst="rect">
            <a:avLst/>
          </a:prstGeom>
          <a:blipFill>
            <a:blip r:embed="rId3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4" name="object 4204"/>
          <p:cNvSpPr/>
          <p:nvPr/>
        </p:nvSpPr>
        <p:spPr>
          <a:xfrm>
            <a:off x="2114321" y="3303857"/>
            <a:ext cx="54256" cy="59862"/>
          </a:xfrm>
          <a:prstGeom prst="rect">
            <a:avLst/>
          </a:prstGeom>
          <a:blipFill>
            <a:blip r:embed="rId3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5" name="object 4205"/>
          <p:cNvSpPr/>
          <p:nvPr/>
        </p:nvSpPr>
        <p:spPr>
          <a:xfrm>
            <a:off x="1376641" y="3002061"/>
            <a:ext cx="53127" cy="55607"/>
          </a:xfrm>
          <a:prstGeom prst="rect">
            <a:avLst/>
          </a:prstGeom>
          <a:blipFill>
            <a:blip r:embed="rId3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6" name="object 4206"/>
          <p:cNvSpPr/>
          <p:nvPr/>
        </p:nvSpPr>
        <p:spPr>
          <a:xfrm>
            <a:off x="1226273" y="3158719"/>
            <a:ext cx="21729" cy="23558"/>
          </a:xfrm>
          <a:prstGeom prst="rect">
            <a:avLst/>
          </a:prstGeom>
          <a:blipFill>
            <a:blip r:embed="rId3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7" name="object 4207"/>
          <p:cNvSpPr/>
          <p:nvPr/>
        </p:nvSpPr>
        <p:spPr>
          <a:xfrm>
            <a:off x="1328089" y="4157154"/>
            <a:ext cx="27978" cy="30695"/>
          </a:xfrm>
          <a:prstGeom prst="rect">
            <a:avLst/>
          </a:prstGeom>
          <a:blipFill>
            <a:blip r:embed="rId3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8" name="object 4208"/>
          <p:cNvSpPr/>
          <p:nvPr/>
        </p:nvSpPr>
        <p:spPr>
          <a:xfrm>
            <a:off x="1966506" y="5062584"/>
            <a:ext cx="61373" cy="64705"/>
          </a:xfrm>
          <a:prstGeom prst="rect">
            <a:avLst/>
          </a:prstGeom>
          <a:blipFill>
            <a:blip r:embed="rId3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9" name="object 4209"/>
          <p:cNvSpPr/>
          <p:nvPr/>
        </p:nvSpPr>
        <p:spPr>
          <a:xfrm>
            <a:off x="2307831" y="4428797"/>
            <a:ext cx="78557" cy="83308"/>
          </a:xfrm>
          <a:prstGeom prst="rect">
            <a:avLst/>
          </a:prstGeom>
          <a:blipFill>
            <a:blip r:embed="rId3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0" name="object 4210"/>
          <p:cNvSpPr/>
          <p:nvPr/>
        </p:nvSpPr>
        <p:spPr>
          <a:xfrm>
            <a:off x="3078429" y="4472344"/>
            <a:ext cx="60111" cy="60672"/>
          </a:xfrm>
          <a:prstGeom prst="rect">
            <a:avLst/>
          </a:prstGeom>
          <a:blipFill>
            <a:blip r:embed="rId3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1" name="object 4211"/>
          <p:cNvSpPr/>
          <p:nvPr/>
        </p:nvSpPr>
        <p:spPr>
          <a:xfrm>
            <a:off x="4160265" y="4602931"/>
            <a:ext cx="58736" cy="59523"/>
          </a:xfrm>
          <a:prstGeom prst="rect">
            <a:avLst/>
          </a:prstGeom>
          <a:blipFill>
            <a:blip r:embed="rId3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2" name="object 4212"/>
          <p:cNvSpPr/>
          <p:nvPr/>
        </p:nvSpPr>
        <p:spPr>
          <a:xfrm>
            <a:off x="3698049" y="4487365"/>
            <a:ext cx="74106" cy="77526"/>
          </a:xfrm>
          <a:prstGeom prst="rect">
            <a:avLst/>
          </a:prstGeom>
          <a:blipFill>
            <a:blip r:embed="rId3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3" name="object 4213"/>
          <p:cNvSpPr/>
          <p:nvPr/>
        </p:nvSpPr>
        <p:spPr>
          <a:xfrm>
            <a:off x="3442436" y="3726052"/>
            <a:ext cx="32682" cy="35711"/>
          </a:xfrm>
          <a:prstGeom prst="rect">
            <a:avLst/>
          </a:prstGeom>
          <a:blipFill>
            <a:blip r:embed="rId3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4" name="object 4214"/>
          <p:cNvSpPr/>
          <p:nvPr/>
        </p:nvSpPr>
        <p:spPr>
          <a:xfrm>
            <a:off x="3354323" y="3762944"/>
            <a:ext cx="35457" cy="36682"/>
          </a:xfrm>
          <a:prstGeom prst="rect">
            <a:avLst/>
          </a:prstGeom>
          <a:blipFill>
            <a:blip r:embed="rId3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5" name="object 4215"/>
          <p:cNvSpPr/>
          <p:nvPr/>
        </p:nvSpPr>
        <p:spPr>
          <a:xfrm>
            <a:off x="3120907" y="3377962"/>
            <a:ext cx="86524" cy="91851"/>
          </a:xfrm>
          <a:prstGeom prst="rect">
            <a:avLst/>
          </a:prstGeom>
          <a:blipFill>
            <a:blip r:embed="rId3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6" name="object 4216"/>
          <p:cNvSpPr/>
          <p:nvPr/>
        </p:nvSpPr>
        <p:spPr>
          <a:xfrm>
            <a:off x="2699080" y="3065939"/>
            <a:ext cx="50892" cy="54320"/>
          </a:xfrm>
          <a:prstGeom prst="rect">
            <a:avLst/>
          </a:prstGeom>
          <a:blipFill>
            <a:blip r:embed="rId3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7" name="object 4217"/>
          <p:cNvSpPr/>
          <p:nvPr/>
        </p:nvSpPr>
        <p:spPr>
          <a:xfrm>
            <a:off x="1846897" y="3310487"/>
            <a:ext cx="55037" cy="59336"/>
          </a:xfrm>
          <a:prstGeom prst="rect">
            <a:avLst/>
          </a:prstGeom>
          <a:blipFill>
            <a:blip r:embed="rId3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8" name="object 4218"/>
          <p:cNvSpPr/>
          <p:nvPr/>
        </p:nvSpPr>
        <p:spPr>
          <a:xfrm>
            <a:off x="2614625" y="3902722"/>
            <a:ext cx="69177" cy="73651"/>
          </a:xfrm>
          <a:prstGeom prst="rect">
            <a:avLst/>
          </a:prstGeom>
          <a:blipFill>
            <a:blip r:embed="rId3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9" name="object 4219"/>
          <p:cNvSpPr/>
          <p:nvPr/>
        </p:nvSpPr>
        <p:spPr>
          <a:xfrm>
            <a:off x="2561488" y="3317468"/>
            <a:ext cx="32397" cy="34721"/>
          </a:xfrm>
          <a:prstGeom prst="rect">
            <a:avLst/>
          </a:prstGeom>
          <a:blipFill>
            <a:blip r:embed="rId3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0" name="object 4220"/>
          <p:cNvSpPr/>
          <p:nvPr/>
        </p:nvSpPr>
        <p:spPr>
          <a:xfrm>
            <a:off x="2534640" y="3322014"/>
            <a:ext cx="66842" cy="72558"/>
          </a:xfrm>
          <a:prstGeom prst="rect">
            <a:avLst/>
          </a:prstGeom>
          <a:blipFill>
            <a:blip r:embed="rId3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1" name="object 4221"/>
          <p:cNvSpPr/>
          <p:nvPr/>
        </p:nvSpPr>
        <p:spPr>
          <a:xfrm>
            <a:off x="1635645" y="3869955"/>
            <a:ext cx="34480" cy="36404"/>
          </a:xfrm>
          <a:prstGeom prst="rect">
            <a:avLst/>
          </a:prstGeom>
          <a:blipFill>
            <a:blip r:embed="rId3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2" name="object 4222"/>
          <p:cNvSpPr/>
          <p:nvPr/>
        </p:nvSpPr>
        <p:spPr>
          <a:xfrm>
            <a:off x="614946" y="3757447"/>
            <a:ext cx="28270" cy="30048"/>
          </a:xfrm>
          <a:prstGeom prst="rect">
            <a:avLst/>
          </a:prstGeom>
          <a:blipFill>
            <a:blip r:embed="rId3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3" name="object 4223"/>
          <p:cNvSpPr/>
          <p:nvPr/>
        </p:nvSpPr>
        <p:spPr>
          <a:xfrm>
            <a:off x="443547" y="3493614"/>
            <a:ext cx="36239" cy="41285"/>
          </a:xfrm>
          <a:prstGeom prst="rect">
            <a:avLst/>
          </a:prstGeom>
          <a:blipFill>
            <a:blip r:embed="rId3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4" name="object 4224"/>
          <p:cNvSpPr/>
          <p:nvPr/>
        </p:nvSpPr>
        <p:spPr>
          <a:xfrm>
            <a:off x="511479" y="4050074"/>
            <a:ext cx="86655" cy="94422"/>
          </a:xfrm>
          <a:prstGeom prst="rect">
            <a:avLst/>
          </a:prstGeom>
          <a:blipFill>
            <a:blip r:embed="rId3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5" name="object 4225"/>
          <p:cNvSpPr/>
          <p:nvPr/>
        </p:nvSpPr>
        <p:spPr>
          <a:xfrm>
            <a:off x="763206" y="4350305"/>
            <a:ext cx="77949" cy="82706"/>
          </a:xfrm>
          <a:prstGeom prst="rect">
            <a:avLst/>
          </a:prstGeom>
          <a:blipFill>
            <a:blip r:embed="rId3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6" name="object 4226"/>
          <p:cNvSpPr/>
          <p:nvPr/>
        </p:nvSpPr>
        <p:spPr>
          <a:xfrm>
            <a:off x="983932" y="4926255"/>
            <a:ext cx="88607" cy="96173"/>
          </a:xfrm>
          <a:prstGeom prst="rect">
            <a:avLst/>
          </a:prstGeom>
          <a:blipFill>
            <a:blip r:embed="rId3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7" name="object 4227"/>
          <p:cNvSpPr/>
          <p:nvPr/>
        </p:nvSpPr>
        <p:spPr>
          <a:xfrm>
            <a:off x="1285900" y="4821321"/>
            <a:ext cx="93301" cy="97765"/>
          </a:xfrm>
          <a:prstGeom prst="rect">
            <a:avLst/>
          </a:prstGeom>
          <a:blipFill>
            <a:blip r:embed="rId3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8" name="object 4228"/>
          <p:cNvSpPr/>
          <p:nvPr/>
        </p:nvSpPr>
        <p:spPr>
          <a:xfrm>
            <a:off x="956335" y="4887674"/>
            <a:ext cx="44439" cy="46544"/>
          </a:xfrm>
          <a:prstGeom prst="rect">
            <a:avLst/>
          </a:prstGeom>
          <a:blipFill>
            <a:blip r:embed="rId3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9" name="object 4229"/>
          <p:cNvSpPr/>
          <p:nvPr/>
        </p:nvSpPr>
        <p:spPr>
          <a:xfrm>
            <a:off x="820051" y="4904413"/>
            <a:ext cx="52867" cy="55944"/>
          </a:xfrm>
          <a:prstGeom prst="rect">
            <a:avLst/>
          </a:prstGeom>
          <a:blipFill>
            <a:blip r:embed="rId3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0" name="object 4230"/>
          <p:cNvSpPr/>
          <p:nvPr/>
        </p:nvSpPr>
        <p:spPr>
          <a:xfrm>
            <a:off x="893457" y="4270307"/>
            <a:ext cx="45751" cy="47273"/>
          </a:xfrm>
          <a:prstGeom prst="rect">
            <a:avLst/>
          </a:prstGeom>
          <a:blipFill>
            <a:blip r:embed="rId3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1" name="object 4231"/>
          <p:cNvSpPr/>
          <p:nvPr/>
        </p:nvSpPr>
        <p:spPr>
          <a:xfrm>
            <a:off x="778929" y="4061502"/>
            <a:ext cx="63275" cy="66356"/>
          </a:xfrm>
          <a:prstGeom prst="rect">
            <a:avLst/>
          </a:prstGeom>
          <a:blipFill>
            <a:blip r:embed="rId3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2" name="object 4232"/>
          <p:cNvSpPr/>
          <p:nvPr/>
        </p:nvSpPr>
        <p:spPr>
          <a:xfrm>
            <a:off x="576999" y="4278602"/>
            <a:ext cx="34238" cy="36592"/>
          </a:xfrm>
          <a:prstGeom prst="rect">
            <a:avLst/>
          </a:prstGeom>
          <a:blipFill>
            <a:blip r:embed="rId3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3" name="object 4233"/>
          <p:cNvSpPr/>
          <p:nvPr/>
        </p:nvSpPr>
        <p:spPr>
          <a:xfrm>
            <a:off x="215633" y="4062958"/>
            <a:ext cx="30048" cy="32270"/>
          </a:xfrm>
          <a:prstGeom prst="rect">
            <a:avLst/>
          </a:prstGeom>
          <a:blipFill>
            <a:blip r:embed="rId3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4" name="object 4234"/>
          <p:cNvSpPr/>
          <p:nvPr/>
        </p:nvSpPr>
        <p:spPr>
          <a:xfrm>
            <a:off x="3692372" y="3018879"/>
            <a:ext cx="17348" cy="18821"/>
          </a:xfrm>
          <a:prstGeom prst="rect">
            <a:avLst/>
          </a:prstGeom>
          <a:blipFill>
            <a:blip r:embed="rId3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5" name="object 4235"/>
          <p:cNvSpPr/>
          <p:nvPr/>
        </p:nvSpPr>
        <p:spPr>
          <a:xfrm>
            <a:off x="5500027" y="3067393"/>
            <a:ext cx="22161" cy="24371"/>
          </a:xfrm>
          <a:prstGeom prst="rect">
            <a:avLst/>
          </a:prstGeom>
          <a:blipFill>
            <a:blip r:embed="rId3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6" name="object 4236"/>
          <p:cNvSpPr/>
          <p:nvPr/>
        </p:nvSpPr>
        <p:spPr>
          <a:xfrm>
            <a:off x="5736082" y="2864442"/>
            <a:ext cx="78048" cy="83278"/>
          </a:xfrm>
          <a:prstGeom prst="rect">
            <a:avLst/>
          </a:prstGeom>
          <a:blipFill>
            <a:blip r:embed="rId3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7" name="object 4237"/>
          <p:cNvSpPr/>
          <p:nvPr/>
        </p:nvSpPr>
        <p:spPr>
          <a:xfrm>
            <a:off x="5304104" y="3955105"/>
            <a:ext cx="71921" cy="78260"/>
          </a:xfrm>
          <a:prstGeom prst="rect">
            <a:avLst/>
          </a:prstGeom>
          <a:blipFill>
            <a:blip r:embed="rId3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8" name="object 4238"/>
          <p:cNvSpPr/>
          <p:nvPr/>
        </p:nvSpPr>
        <p:spPr>
          <a:xfrm>
            <a:off x="5440070" y="3981365"/>
            <a:ext cx="74811" cy="77876"/>
          </a:xfrm>
          <a:prstGeom prst="rect">
            <a:avLst/>
          </a:prstGeom>
          <a:blipFill>
            <a:blip r:embed="rId3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9" name="object 4239"/>
          <p:cNvSpPr/>
          <p:nvPr/>
        </p:nvSpPr>
        <p:spPr>
          <a:xfrm>
            <a:off x="5101425" y="4256239"/>
            <a:ext cx="84084" cy="90522"/>
          </a:xfrm>
          <a:prstGeom prst="rect">
            <a:avLst/>
          </a:prstGeom>
          <a:blipFill>
            <a:blip r:embed="rId3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0" name="object 4240"/>
          <p:cNvSpPr/>
          <p:nvPr/>
        </p:nvSpPr>
        <p:spPr>
          <a:xfrm>
            <a:off x="5231714" y="3653599"/>
            <a:ext cx="33121" cy="37007"/>
          </a:xfrm>
          <a:prstGeom prst="rect">
            <a:avLst/>
          </a:prstGeom>
          <a:blipFill>
            <a:blip r:embed="rId3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1" name="object 4241"/>
          <p:cNvSpPr/>
          <p:nvPr/>
        </p:nvSpPr>
        <p:spPr>
          <a:xfrm>
            <a:off x="5076047" y="3557853"/>
            <a:ext cx="85950" cy="92185"/>
          </a:xfrm>
          <a:prstGeom prst="rect">
            <a:avLst/>
          </a:prstGeom>
          <a:blipFill>
            <a:blip r:embed="rId3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2" name="object 4242"/>
          <p:cNvSpPr/>
          <p:nvPr/>
        </p:nvSpPr>
        <p:spPr>
          <a:xfrm>
            <a:off x="4355172" y="3394930"/>
            <a:ext cx="71659" cy="77735"/>
          </a:xfrm>
          <a:prstGeom prst="rect">
            <a:avLst/>
          </a:prstGeom>
          <a:blipFill>
            <a:blip r:embed="rId3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3" name="object 4243"/>
          <p:cNvSpPr/>
          <p:nvPr/>
        </p:nvSpPr>
        <p:spPr>
          <a:xfrm>
            <a:off x="2862351" y="4036428"/>
            <a:ext cx="87588" cy="95486"/>
          </a:xfrm>
          <a:prstGeom prst="rect">
            <a:avLst/>
          </a:prstGeom>
          <a:blipFill>
            <a:blip r:embed="rId3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4" name="object 4244"/>
          <p:cNvSpPr/>
          <p:nvPr/>
        </p:nvSpPr>
        <p:spPr>
          <a:xfrm>
            <a:off x="3077997" y="4762195"/>
            <a:ext cx="87803" cy="95589"/>
          </a:xfrm>
          <a:prstGeom prst="rect">
            <a:avLst/>
          </a:prstGeom>
          <a:blipFill>
            <a:blip r:embed="rId3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5" name="object 4245"/>
          <p:cNvSpPr/>
          <p:nvPr/>
        </p:nvSpPr>
        <p:spPr>
          <a:xfrm>
            <a:off x="1234097" y="3949181"/>
            <a:ext cx="46704" cy="47708"/>
          </a:xfrm>
          <a:prstGeom prst="rect">
            <a:avLst/>
          </a:prstGeom>
          <a:blipFill>
            <a:blip r:embed="rId3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6" name="object 4246"/>
          <p:cNvSpPr/>
          <p:nvPr/>
        </p:nvSpPr>
        <p:spPr>
          <a:xfrm>
            <a:off x="740994" y="3392539"/>
            <a:ext cx="75939" cy="78940"/>
          </a:xfrm>
          <a:prstGeom prst="rect">
            <a:avLst/>
          </a:prstGeom>
          <a:blipFill>
            <a:blip r:embed="rId3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7" name="object 4247"/>
          <p:cNvSpPr/>
          <p:nvPr/>
        </p:nvSpPr>
        <p:spPr>
          <a:xfrm>
            <a:off x="951522" y="3041066"/>
            <a:ext cx="65616" cy="71148"/>
          </a:xfrm>
          <a:prstGeom prst="rect">
            <a:avLst/>
          </a:prstGeom>
          <a:blipFill>
            <a:blip r:embed="rId3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8" name="object 4248"/>
          <p:cNvSpPr/>
          <p:nvPr/>
        </p:nvSpPr>
        <p:spPr>
          <a:xfrm>
            <a:off x="129374" y="4904887"/>
            <a:ext cx="76871" cy="81775"/>
          </a:xfrm>
          <a:prstGeom prst="rect">
            <a:avLst/>
          </a:prstGeom>
          <a:blipFill>
            <a:blip r:embed="rId3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9" name="object 4249"/>
          <p:cNvSpPr/>
          <p:nvPr/>
        </p:nvSpPr>
        <p:spPr>
          <a:xfrm>
            <a:off x="6612534" y="4242736"/>
            <a:ext cx="50711" cy="54266"/>
          </a:xfrm>
          <a:prstGeom prst="rect">
            <a:avLst/>
          </a:prstGeom>
          <a:blipFill>
            <a:blip r:embed="rId3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0" name="object 4250"/>
          <p:cNvSpPr/>
          <p:nvPr/>
        </p:nvSpPr>
        <p:spPr>
          <a:xfrm>
            <a:off x="6288176" y="4209294"/>
            <a:ext cx="44617" cy="46467"/>
          </a:xfrm>
          <a:prstGeom prst="rect">
            <a:avLst/>
          </a:prstGeom>
          <a:blipFill>
            <a:blip r:embed="rId3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1" name="object 4251"/>
          <p:cNvSpPr/>
          <p:nvPr/>
        </p:nvSpPr>
        <p:spPr>
          <a:xfrm>
            <a:off x="6324244" y="4070025"/>
            <a:ext cx="51903" cy="54728"/>
          </a:xfrm>
          <a:prstGeom prst="rect">
            <a:avLst/>
          </a:prstGeom>
          <a:blipFill>
            <a:blip r:embed="rId3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2" name="object 4252"/>
          <p:cNvSpPr/>
          <p:nvPr/>
        </p:nvSpPr>
        <p:spPr>
          <a:xfrm>
            <a:off x="6304953" y="4494301"/>
            <a:ext cx="27876" cy="29997"/>
          </a:xfrm>
          <a:prstGeom prst="rect">
            <a:avLst/>
          </a:prstGeom>
          <a:blipFill>
            <a:blip r:embed="rId3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3" name="object 4253"/>
          <p:cNvSpPr/>
          <p:nvPr/>
        </p:nvSpPr>
        <p:spPr>
          <a:xfrm>
            <a:off x="6659029" y="4406331"/>
            <a:ext cx="43829" cy="45756"/>
          </a:xfrm>
          <a:prstGeom prst="rect">
            <a:avLst/>
          </a:prstGeom>
          <a:blipFill>
            <a:blip r:embed="rId3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4" name="object 4254"/>
          <p:cNvSpPr/>
          <p:nvPr/>
        </p:nvSpPr>
        <p:spPr>
          <a:xfrm>
            <a:off x="5939066" y="4351573"/>
            <a:ext cx="36767" cy="41284"/>
          </a:xfrm>
          <a:prstGeom prst="rect">
            <a:avLst/>
          </a:prstGeom>
          <a:blipFill>
            <a:blip r:embed="rId3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5" name="object 4255"/>
          <p:cNvSpPr/>
          <p:nvPr/>
        </p:nvSpPr>
        <p:spPr>
          <a:xfrm>
            <a:off x="6070231" y="4346029"/>
            <a:ext cx="16903" cy="18643"/>
          </a:xfrm>
          <a:prstGeom prst="rect">
            <a:avLst/>
          </a:prstGeom>
          <a:blipFill>
            <a:blip r:embed="rId3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6" name="object 4256"/>
          <p:cNvSpPr/>
          <p:nvPr/>
        </p:nvSpPr>
        <p:spPr>
          <a:xfrm>
            <a:off x="5943015" y="4226852"/>
            <a:ext cx="30162" cy="32245"/>
          </a:xfrm>
          <a:prstGeom prst="rect">
            <a:avLst/>
          </a:prstGeom>
          <a:blipFill>
            <a:blip r:embed="rId3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7" name="object 4257"/>
          <p:cNvSpPr/>
          <p:nvPr/>
        </p:nvSpPr>
        <p:spPr>
          <a:xfrm>
            <a:off x="5884913" y="3924052"/>
            <a:ext cx="45110" cy="46631"/>
          </a:xfrm>
          <a:prstGeom prst="rect">
            <a:avLst/>
          </a:prstGeom>
          <a:blipFill>
            <a:blip r:embed="rId3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8" name="object 4258"/>
          <p:cNvSpPr/>
          <p:nvPr/>
        </p:nvSpPr>
        <p:spPr>
          <a:xfrm>
            <a:off x="5980772" y="3639946"/>
            <a:ext cx="37812" cy="41500"/>
          </a:xfrm>
          <a:prstGeom prst="rect">
            <a:avLst/>
          </a:prstGeom>
          <a:blipFill>
            <a:blip r:embed="rId3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9" name="object 4259"/>
          <p:cNvSpPr/>
          <p:nvPr/>
        </p:nvSpPr>
        <p:spPr>
          <a:xfrm>
            <a:off x="6005131" y="4008437"/>
            <a:ext cx="21145" cy="22593"/>
          </a:xfrm>
          <a:prstGeom prst="rect">
            <a:avLst/>
          </a:prstGeom>
          <a:blipFill>
            <a:blip r:embed="rId3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0" name="object 4260"/>
          <p:cNvSpPr/>
          <p:nvPr/>
        </p:nvSpPr>
        <p:spPr>
          <a:xfrm>
            <a:off x="6141567" y="4145357"/>
            <a:ext cx="44505" cy="46272"/>
          </a:xfrm>
          <a:prstGeom prst="rect">
            <a:avLst/>
          </a:prstGeom>
          <a:blipFill>
            <a:blip r:embed="rId3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1" name="object 4261"/>
          <p:cNvSpPr/>
          <p:nvPr/>
        </p:nvSpPr>
        <p:spPr>
          <a:xfrm>
            <a:off x="6011125" y="4338830"/>
            <a:ext cx="43934" cy="45758"/>
          </a:xfrm>
          <a:prstGeom prst="rect">
            <a:avLst/>
          </a:prstGeom>
          <a:blipFill>
            <a:blip r:embed="rId3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2" name="object 4262"/>
          <p:cNvSpPr/>
          <p:nvPr/>
        </p:nvSpPr>
        <p:spPr>
          <a:xfrm>
            <a:off x="5790653" y="4417784"/>
            <a:ext cx="32689" cy="35407"/>
          </a:xfrm>
          <a:prstGeom prst="rect">
            <a:avLst/>
          </a:prstGeom>
          <a:blipFill>
            <a:blip r:embed="rId3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3" name="object 4263"/>
          <p:cNvSpPr/>
          <p:nvPr/>
        </p:nvSpPr>
        <p:spPr>
          <a:xfrm>
            <a:off x="5705195" y="4265409"/>
            <a:ext cx="26111" cy="28333"/>
          </a:xfrm>
          <a:prstGeom prst="rect">
            <a:avLst/>
          </a:prstGeom>
          <a:blipFill>
            <a:blip r:embed="rId3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4" name="object 4264"/>
          <p:cNvSpPr/>
          <p:nvPr/>
        </p:nvSpPr>
        <p:spPr>
          <a:xfrm>
            <a:off x="5700496" y="4102908"/>
            <a:ext cx="51041" cy="54520"/>
          </a:xfrm>
          <a:prstGeom prst="rect">
            <a:avLst/>
          </a:prstGeom>
          <a:blipFill>
            <a:blip r:embed="rId3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5" name="object 4265"/>
          <p:cNvSpPr/>
          <p:nvPr/>
        </p:nvSpPr>
        <p:spPr>
          <a:xfrm>
            <a:off x="5592368" y="4068614"/>
            <a:ext cx="46705" cy="47776"/>
          </a:xfrm>
          <a:prstGeom prst="rect">
            <a:avLst/>
          </a:prstGeom>
          <a:blipFill>
            <a:blip r:embed="rId3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6" name="object 4266"/>
          <p:cNvSpPr/>
          <p:nvPr/>
        </p:nvSpPr>
        <p:spPr>
          <a:xfrm>
            <a:off x="5447817" y="3874897"/>
            <a:ext cx="20700" cy="22580"/>
          </a:xfrm>
          <a:prstGeom prst="rect">
            <a:avLst/>
          </a:prstGeom>
          <a:blipFill>
            <a:blip r:embed="rId3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7" name="object 4267"/>
          <p:cNvSpPr/>
          <p:nvPr/>
        </p:nvSpPr>
        <p:spPr>
          <a:xfrm>
            <a:off x="5568734" y="4219257"/>
            <a:ext cx="28460" cy="30835"/>
          </a:xfrm>
          <a:prstGeom prst="rect">
            <a:avLst/>
          </a:prstGeom>
          <a:blipFill>
            <a:blip r:embed="rId3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8" name="object 4268"/>
          <p:cNvSpPr/>
          <p:nvPr/>
        </p:nvSpPr>
        <p:spPr>
          <a:xfrm>
            <a:off x="5668848" y="4323613"/>
            <a:ext cx="17081" cy="18313"/>
          </a:xfrm>
          <a:prstGeom prst="rect">
            <a:avLst/>
          </a:prstGeom>
          <a:blipFill>
            <a:blip r:embed="rId3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9" name="object 4269"/>
          <p:cNvSpPr/>
          <p:nvPr/>
        </p:nvSpPr>
        <p:spPr>
          <a:xfrm>
            <a:off x="5591784" y="4425947"/>
            <a:ext cx="49319" cy="53732"/>
          </a:xfrm>
          <a:prstGeom prst="rect">
            <a:avLst/>
          </a:prstGeom>
          <a:blipFill>
            <a:blip r:embed="rId3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0" name="object 4270"/>
          <p:cNvSpPr/>
          <p:nvPr/>
        </p:nvSpPr>
        <p:spPr>
          <a:xfrm>
            <a:off x="5355323" y="4370385"/>
            <a:ext cx="35262" cy="37048"/>
          </a:xfrm>
          <a:prstGeom prst="rect">
            <a:avLst/>
          </a:prstGeom>
          <a:blipFill>
            <a:blip r:embed="rId3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1" name="object 4271"/>
          <p:cNvSpPr/>
          <p:nvPr/>
        </p:nvSpPr>
        <p:spPr>
          <a:xfrm>
            <a:off x="5273471" y="4326433"/>
            <a:ext cx="30480" cy="32245"/>
          </a:xfrm>
          <a:prstGeom prst="rect">
            <a:avLst/>
          </a:prstGeom>
          <a:blipFill>
            <a:blip r:embed="rId3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2" name="object 4272"/>
          <p:cNvSpPr/>
          <p:nvPr/>
        </p:nvSpPr>
        <p:spPr>
          <a:xfrm>
            <a:off x="5166956" y="4044442"/>
            <a:ext cx="44801" cy="46566"/>
          </a:xfrm>
          <a:prstGeom prst="rect">
            <a:avLst/>
          </a:prstGeom>
          <a:blipFill>
            <a:blip r:embed="rId3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3" name="object 4273"/>
          <p:cNvSpPr/>
          <p:nvPr/>
        </p:nvSpPr>
        <p:spPr>
          <a:xfrm>
            <a:off x="4944287" y="4154652"/>
            <a:ext cx="33578" cy="36334"/>
          </a:xfrm>
          <a:prstGeom prst="rect">
            <a:avLst/>
          </a:prstGeom>
          <a:blipFill>
            <a:blip r:embed="rId3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4" name="object 4274"/>
          <p:cNvSpPr/>
          <p:nvPr/>
        </p:nvSpPr>
        <p:spPr>
          <a:xfrm>
            <a:off x="4999748" y="4212945"/>
            <a:ext cx="11226" cy="11861"/>
          </a:xfrm>
          <a:prstGeom prst="rect">
            <a:avLst/>
          </a:prstGeom>
          <a:blipFill>
            <a:blip r:embed="rId3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5" name="object 4275"/>
          <p:cNvSpPr/>
          <p:nvPr/>
        </p:nvSpPr>
        <p:spPr>
          <a:xfrm>
            <a:off x="4760747" y="4467098"/>
            <a:ext cx="15354" cy="16624"/>
          </a:xfrm>
          <a:prstGeom prst="rect">
            <a:avLst/>
          </a:prstGeom>
          <a:blipFill>
            <a:blip r:embed="rId3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6" name="object 4276"/>
          <p:cNvSpPr/>
          <p:nvPr/>
        </p:nvSpPr>
        <p:spPr>
          <a:xfrm>
            <a:off x="4763566" y="4356303"/>
            <a:ext cx="33947" cy="37147"/>
          </a:xfrm>
          <a:prstGeom prst="rect">
            <a:avLst/>
          </a:prstGeom>
          <a:blipFill>
            <a:blip r:embed="rId3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7" name="object 4277"/>
          <p:cNvSpPr/>
          <p:nvPr/>
        </p:nvSpPr>
        <p:spPr>
          <a:xfrm>
            <a:off x="4837519" y="4561002"/>
            <a:ext cx="19977" cy="21653"/>
          </a:xfrm>
          <a:prstGeom prst="rect">
            <a:avLst/>
          </a:prstGeom>
          <a:blipFill>
            <a:blip r:embed="rId3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8" name="object 4278"/>
          <p:cNvSpPr/>
          <p:nvPr/>
        </p:nvSpPr>
        <p:spPr>
          <a:xfrm>
            <a:off x="5134254" y="4308742"/>
            <a:ext cx="22047" cy="24320"/>
          </a:xfrm>
          <a:prstGeom prst="rect">
            <a:avLst/>
          </a:prstGeom>
          <a:blipFill>
            <a:blip r:embed="rId3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9" name="object 4279"/>
          <p:cNvSpPr/>
          <p:nvPr/>
        </p:nvSpPr>
        <p:spPr>
          <a:xfrm>
            <a:off x="4770526" y="4395051"/>
            <a:ext cx="14325" cy="15633"/>
          </a:xfrm>
          <a:prstGeom prst="rect">
            <a:avLst/>
          </a:prstGeom>
          <a:blipFill>
            <a:blip r:embed="rId3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0" name="object 4280"/>
          <p:cNvSpPr/>
          <p:nvPr/>
        </p:nvSpPr>
        <p:spPr>
          <a:xfrm>
            <a:off x="4455998" y="4301160"/>
            <a:ext cx="10782" cy="11849"/>
          </a:xfrm>
          <a:custGeom>
            <a:avLst/>
            <a:gdLst/>
            <a:ahLst/>
            <a:cxnLst/>
            <a:rect l="l" t="t" r="r" b="b"/>
            <a:pathLst>
              <a:path w="10782" h="11849">
                <a:moveTo>
                  <a:pt x="2184" y="444"/>
                </a:moveTo>
                <a:lnTo>
                  <a:pt x="0" y="3136"/>
                </a:lnTo>
                <a:lnTo>
                  <a:pt x="307" y="5537"/>
                </a:lnTo>
                <a:lnTo>
                  <a:pt x="406" y="9169"/>
                </a:lnTo>
                <a:lnTo>
                  <a:pt x="3187" y="11849"/>
                </a:lnTo>
                <a:lnTo>
                  <a:pt x="5537" y="11214"/>
                </a:lnTo>
                <a:lnTo>
                  <a:pt x="8610" y="11049"/>
                </a:lnTo>
                <a:lnTo>
                  <a:pt x="10782" y="8369"/>
                </a:lnTo>
                <a:lnTo>
                  <a:pt x="10198" y="5537"/>
                </a:lnTo>
                <a:lnTo>
                  <a:pt x="10198" y="2349"/>
                </a:lnTo>
                <a:lnTo>
                  <a:pt x="8438" y="762"/>
                </a:lnTo>
                <a:lnTo>
                  <a:pt x="4952" y="762"/>
                </a:lnTo>
                <a:lnTo>
                  <a:pt x="2184" y="444"/>
                </a:lnTo>
              </a:path>
              <a:path w="10782" h="11849">
                <a:moveTo>
                  <a:pt x="4952" y="762"/>
                </a:moveTo>
                <a:lnTo>
                  <a:pt x="8438" y="762"/>
                </a:lnTo>
              </a:path>
              <a:path w="10782" h="11849">
                <a:moveTo>
                  <a:pt x="8438" y="762"/>
                </a:moveTo>
                <a:lnTo>
                  <a:pt x="4952" y="762"/>
                </a:lnTo>
              </a:path>
              <a:path w="10782" h="11849">
                <a:moveTo>
                  <a:pt x="7594" y="0"/>
                </a:moveTo>
                <a:lnTo>
                  <a:pt x="4952" y="762"/>
                </a:lnTo>
                <a:lnTo>
                  <a:pt x="8438" y="762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1" name="object 4281"/>
          <p:cNvSpPr/>
          <p:nvPr/>
        </p:nvSpPr>
        <p:spPr>
          <a:xfrm>
            <a:off x="4451934" y="4214990"/>
            <a:ext cx="26682" cy="29413"/>
          </a:xfrm>
          <a:prstGeom prst="rect">
            <a:avLst/>
          </a:prstGeom>
          <a:blipFill>
            <a:blip r:embed="rId3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2" name="object 4282"/>
          <p:cNvSpPr/>
          <p:nvPr/>
        </p:nvSpPr>
        <p:spPr>
          <a:xfrm>
            <a:off x="4447984" y="4064012"/>
            <a:ext cx="38099" cy="41762"/>
          </a:xfrm>
          <a:prstGeom prst="rect">
            <a:avLst/>
          </a:prstGeom>
          <a:blipFill>
            <a:blip r:embed="rId3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3" name="object 4283"/>
          <p:cNvSpPr/>
          <p:nvPr/>
        </p:nvSpPr>
        <p:spPr>
          <a:xfrm>
            <a:off x="4641126" y="3693744"/>
            <a:ext cx="27571" cy="30378"/>
          </a:xfrm>
          <a:prstGeom prst="rect">
            <a:avLst/>
          </a:prstGeom>
          <a:blipFill>
            <a:blip r:embed="rId3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4" name="object 4284"/>
          <p:cNvSpPr/>
          <p:nvPr/>
        </p:nvSpPr>
        <p:spPr>
          <a:xfrm>
            <a:off x="5274906" y="3683058"/>
            <a:ext cx="33057" cy="35821"/>
          </a:xfrm>
          <a:prstGeom prst="rect">
            <a:avLst/>
          </a:prstGeom>
          <a:blipFill>
            <a:blip r:embed="rId3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5" name="object 4285"/>
          <p:cNvSpPr/>
          <p:nvPr/>
        </p:nvSpPr>
        <p:spPr>
          <a:xfrm>
            <a:off x="5767768" y="3818280"/>
            <a:ext cx="7848" cy="8242"/>
          </a:xfrm>
          <a:custGeom>
            <a:avLst/>
            <a:gdLst/>
            <a:ahLst/>
            <a:cxnLst/>
            <a:rect l="l" t="t" r="r" b="b"/>
            <a:pathLst>
              <a:path w="7848" h="8242">
                <a:moveTo>
                  <a:pt x="5829" y="0"/>
                </a:moveTo>
                <a:lnTo>
                  <a:pt x="3352" y="317"/>
                </a:lnTo>
                <a:lnTo>
                  <a:pt x="1473" y="317"/>
                </a:lnTo>
                <a:lnTo>
                  <a:pt x="0" y="2412"/>
                </a:lnTo>
                <a:lnTo>
                  <a:pt x="270" y="3822"/>
                </a:lnTo>
                <a:lnTo>
                  <a:pt x="304" y="6642"/>
                </a:lnTo>
                <a:lnTo>
                  <a:pt x="2184" y="8242"/>
                </a:lnTo>
                <a:lnTo>
                  <a:pt x="4241" y="7912"/>
                </a:lnTo>
                <a:lnTo>
                  <a:pt x="6248" y="7912"/>
                </a:lnTo>
                <a:lnTo>
                  <a:pt x="7848" y="5867"/>
                </a:lnTo>
                <a:lnTo>
                  <a:pt x="7848" y="3822"/>
                </a:lnTo>
                <a:lnTo>
                  <a:pt x="7594" y="1447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6" name="object 4286"/>
          <p:cNvSpPr/>
          <p:nvPr/>
        </p:nvSpPr>
        <p:spPr>
          <a:xfrm>
            <a:off x="6420510" y="3876624"/>
            <a:ext cx="29057" cy="31457"/>
          </a:xfrm>
          <a:prstGeom prst="rect">
            <a:avLst/>
          </a:prstGeom>
          <a:blipFill>
            <a:blip r:embed="rId3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7" name="object 4287"/>
          <p:cNvSpPr/>
          <p:nvPr/>
        </p:nvSpPr>
        <p:spPr>
          <a:xfrm>
            <a:off x="6450279" y="3655060"/>
            <a:ext cx="23317" cy="25273"/>
          </a:xfrm>
          <a:prstGeom prst="rect">
            <a:avLst/>
          </a:prstGeom>
          <a:blipFill>
            <a:blip r:embed="rId3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8" name="object 4288"/>
          <p:cNvSpPr/>
          <p:nvPr/>
        </p:nvSpPr>
        <p:spPr>
          <a:xfrm>
            <a:off x="6718007" y="3653142"/>
            <a:ext cx="12687" cy="13728"/>
          </a:xfrm>
          <a:prstGeom prst="rect">
            <a:avLst/>
          </a:prstGeom>
          <a:blipFill>
            <a:blip r:embed="rId3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9" name="object 4289"/>
          <p:cNvSpPr/>
          <p:nvPr/>
        </p:nvSpPr>
        <p:spPr>
          <a:xfrm>
            <a:off x="6730847" y="3990514"/>
            <a:ext cx="33848" cy="36316"/>
          </a:xfrm>
          <a:prstGeom prst="rect">
            <a:avLst/>
          </a:prstGeom>
          <a:blipFill>
            <a:blip r:embed="rId3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0" name="object 4290"/>
          <p:cNvSpPr/>
          <p:nvPr/>
        </p:nvSpPr>
        <p:spPr>
          <a:xfrm>
            <a:off x="6704152" y="4329925"/>
            <a:ext cx="10198" cy="11188"/>
          </a:xfrm>
          <a:custGeom>
            <a:avLst/>
            <a:gdLst/>
            <a:ahLst/>
            <a:cxnLst/>
            <a:rect l="l" t="t" r="r" b="b"/>
            <a:pathLst>
              <a:path w="10198" h="11188">
                <a:moveTo>
                  <a:pt x="7251" y="0"/>
                </a:moveTo>
                <a:lnTo>
                  <a:pt x="4483" y="457"/>
                </a:lnTo>
                <a:lnTo>
                  <a:pt x="1587" y="787"/>
                </a:lnTo>
                <a:lnTo>
                  <a:pt x="0" y="3136"/>
                </a:lnTo>
                <a:lnTo>
                  <a:pt x="126" y="6311"/>
                </a:lnTo>
                <a:lnTo>
                  <a:pt x="419" y="9461"/>
                </a:lnTo>
                <a:lnTo>
                  <a:pt x="2882" y="11188"/>
                </a:lnTo>
                <a:lnTo>
                  <a:pt x="5537" y="11061"/>
                </a:lnTo>
                <a:lnTo>
                  <a:pt x="8026" y="10731"/>
                </a:lnTo>
                <a:lnTo>
                  <a:pt x="10198" y="8369"/>
                </a:lnTo>
                <a:lnTo>
                  <a:pt x="10198" y="5181"/>
                </a:lnTo>
                <a:lnTo>
                  <a:pt x="9728" y="2057"/>
                </a:lnTo>
                <a:lnTo>
                  <a:pt x="72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1" name="object 4291"/>
          <p:cNvSpPr/>
          <p:nvPr/>
        </p:nvSpPr>
        <p:spPr>
          <a:xfrm>
            <a:off x="6518262" y="4302874"/>
            <a:ext cx="13258" cy="14109"/>
          </a:xfrm>
          <a:prstGeom prst="rect">
            <a:avLst/>
          </a:prstGeom>
          <a:blipFill>
            <a:blip r:embed="rId3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2" name="object 4292"/>
          <p:cNvSpPr/>
          <p:nvPr/>
        </p:nvSpPr>
        <p:spPr>
          <a:xfrm>
            <a:off x="5861583" y="4130611"/>
            <a:ext cx="24638" cy="26543"/>
          </a:xfrm>
          <a:prstGeom prst="rect">
            <a:avLst/>
          </a:prstGeom>
          <a:blipFill>
            <a:blip r:embed="rId3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3" name="object 4293"/>
          <p:cNvSpPr/>
          <p:nvPr/>
        </p:nvSpPr>
        <p:spPr>
          <a:xfrm>
            <a:off x="5696826" y="4490796"/>
            <a:ext cx="30073" cy="33058"/>
          </a:xfrm>
          <a:prstGeom prst="rect">
            <a:avLst/>
          </a:prstGeom>
          <a:blipFill>
            <a:blip r:embed="rId3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4" name="object 4294"/>
          <p:cNvSpPr/>
          <p:nvPr/>
        </p:nvSpPr>
        <p:spPr>
          <a:xfrm>
            <a:off x="5637199" y="3800068"/>
            <a:ext cx="35050" cy="36963"/>
          </a:xfrm>
          <a:prstGeom prst="rect">
            <a:avLst/>
          </a:prstGeom>
          <a:blipFill>
            <a:blip r:embed="rId3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5" name="object 4295"/>
          <p:cNvSpPr/>
          <p:nvPr/>
        </p:nvSpPr>
        <p:spPr>
          <a:xfrm>
            <a:off x="5663019" y="3802766"/>
            <a:ext cx="34544" cy="36649"/>
          </a:xfrm>
          <a:prstGeom prst="rect">
            <a:avLst/>
          </a:prstGeom>
          <a:blipFill>
            <a:blip r:embed="rId3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6" name="object 4296"/>
          <p:cNvSpPr/>
          <p:nvPr/>
        </p:nvSpPr>
        <p:spPr>
          <a:xfrm>
            <a:off x="5554598" y="3750043"/>
            <a:ext cx="30518" cy="32677"/>
          </a:xfrm>
          <a:prstGeom prst="rect">
            <a:avLst/>
          </a:prstGeom>
          <a:blipFill>
            <a:blip r:embed="rId3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7" name="object 4297"/>
          <p:cNvSpPr/>
          <p:nvPr/>
        </p:nvSpPr>
        <p:spPr>
          <a:xfrm>
            <a:off x="5066309" y="3873805"/>
            <a:ext cx="14719" cy="15773"/>
          </a:xfrm>
          <a:prstGeom prst="rect">
            <a:avLst/>
          </a:prstGeom>
          <a:blipFill>
            <a:blip r:embed="rId3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8" name="object 4298"/>
          <p:cNvSpPr/>
          <p:nvPr/>
        </p:nvSpPr>
        <p:spPr>
          <a:xfrm>
            <a:off x="5182857" y="4256405"/>
            <a:ext cx="16929" cy="18503"/>
          </a:xfrm>
          <a:prstGeom prst="rect">
            <a:avLst/>
          </a:prstGeom>
          <a:blipFill>
            <a:blip r:embed="rId3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9" name="object 4299"/>
          <p:cNvSpPr/>
          <p:nvPr/>
        </p:nvSpPr>
        <p:spPr>
          <a:xfrm>
            <a:off x="5227815" y="4383176"/>
            <a:ext cx="7556" cy="8229"/>
          </a:xfrm>
          <a:custGeom>
            <a:avLst/>
            <a:gdLst/>
            <a:ahLst/>
            <a:cxnLst/>
            <a:rect l="l" t="t" r="r" b="b"/>
            <a:pathLst>
              <a:path w="7556" h="8229">
                <a:moveTo>
                  <a:pt x="5372" y="0"/>
                </a:moveTo>
                <a:lnTo>
                  <a:pt x="3479" y="0"/>
                </a:lnTo>
                <a:lnTo>
                  <a:pt x="1422" y="317"/>
                </a:lnTo>
                <a:lnTo>
                  <a:pt x="0" y="2057"/>
                </a:lnTo>
                <a:lnTo>
                  <a:pt x="279" y="4267"/>
                </a:lnTo>
                <a:lnTo>
                  <a:pt x="0" y="6629"/>
                </a:lnTo>
                <a:lnTo>
                  <a:pt x="2298" y="8229"/>
                </a:lnTo>
                <a:lnTo>
                  <a:pt x="4190" y="8229"/>
                </a:lnTo>
                <a:lnTo>
                  <a:pt x="6426" y="7912"/>
                </a:lnTo>
                <a:lnTo>
                  <a:pt x="7556" y="5994"/>
                </a:lnTo>
                <a:lnTo>
                  <a:pt x="7429" y="1587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0" name="object 4300"/>
          <p:cNvSpPr/>
          <p:nvPr/>
        </p:nvSpPr>
        <p:spPr>
          <a:xfrm>
            <a:off x="4981816" y="4043210"/>
            <a:ext cx="8737" cy="9194"/>
          </a:xfrm>
          <a:custGeom>
            <a:avLst/>
            <a:gdLst/>
            <a:ahLst/>
            <a:cxnLst/>
            <a:rect l="l" t="t" r="r" b="b"/>
            <a:pathLst>
              <a:path w="8737" h="9194">
                <a:moveTo>
                  <a:pt x="6261" y="0"/>
                </a:moveTo>
                <a:lnTo>
                  <a:pt x="4076" y="317"/>
                </a:lnTo>
                <a:lnTo>
                  <a:pt x="1892" y="457"/>
                </a:lnTo>
                <a:lnTo>
                  <a:pt x="0" y="2679"/>
                </a:lnTo>
                <a:lnTo>
                  <a:pt x="419" y="5041"/>
                </a:lnTo>
                <a:lnTo>
                  <a:pt x="698" y="7416"/>
                </a:lnTo>
                <a:lnTo>
                  <a:pt x="2476" y="9194"/>
                </a:lnTo>
                <a:lnTo>
                  <a:pt x="4660" y="9004"/>
                </a:lnTo>
                <a:lnTo>
                  <a:pt x="6858" y="9004"/>
                </a:lnTo>
                <a:lnTo>
                  <a:pt x="8737" y="6629"/>
                </a:lnTo>
                <a:lnTo>
                  <a:pt x="8318" y="4279"/>
                </a:lnTo>
                <a:lnTo>
                  <a:pt x="8318" y="1904"/>
                </a:lnTo>
                <a:lnTo>
                  <a:pt x="626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1" name="object 4301"/>
          <p:cNvSpPr/>
          <p:nvPr/>
        </p:nvSpPr>
        <p:spPr>
          <a:xfrm>
            <a:off x="4862156" y="3902214"/>
            <a:ext cx="12839" cy="13779"/>
          </a:xfrm>
          <a:prstGeom prst="rect">
            <a:avLst/>
          </a:prstGeom>
          <a:blipFill>
            <a:blip r:embed="rId3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2" name="object 4302"/>
          <p:cNvSpPr/>
          <p:nvPr/>
        </p:nvSpPr>
        <p:spPr>
          <a:xfrm>
            <a:off x="4765141" y="3852609"/>
            <a:ext cx="28308" cy="30962"/>
          </a:xfrm>
          <a:prstGeom prst="rect">
            <a:avLst/>
          </a:prstGeom>
          <a:blipFill>
            <a:blip r:embed="rId3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3" name="object 4303"/>
          <p:cNvSpPr/>
          <p:nvPr/>
        </p:nvSpPr>
        <p:spPr>
          <a:xfrm>
            <a:off x="4444034" y="3747681"/>
            <a:ext cx="25400" cy="27139"/>
          </a:xfrm>
          <a:prstGeom prst="rect">
            <a:avLst/>
          </a:prstGeom>
          <a:blipFill>
            <a:blip r:embed="rId3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4" name="object 4304"/>
          <p:cNvSpPr/>
          <p:nvPr/>
        </p:nvSpPr>
        <p:spPr>
          <a:xfrm>
            <a:off x="4180370" y="3846106"/>
            <a:ext cx="22796" cy="24511"/>
          </a:xfrm>
          <a:prstGeom prst="rect">
            <a:avLst/>
          </a:prstGeom>
          <a:blipFill>
            <a:blip r:embed="rId3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5" name="object 4305"/>
          <p:cNvSpPr/>
          <p:nvPr/>
        </p:nvSpPr>
        <p:spPr>
          <a:xfrm>
            <a:off x="4005770" y="4121954"/>
            <a:ext cx="33868" cy="36253"/>
          </a:xfrm>
          <a:prstGeom prst="rect">
            <a:avLst/>
          </a:prstGeom>
          <a:blipFill>
            <a:blip r:embed="rId3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6" name="object 4306"/>
          <p:cNvSpPr/>
          <p:nvPr/>
        </p:nvSpPr>
        <p:spPr>
          <a:xfrm>
            <a:off x="4229150" y="4558153"/>
            <a:ext cx="43514" cy="45176"/>
          </a:xfrm>
          <a:prstGeom prst="rect">
            <a:avLst/>
          </a:prstGeom>
          <a:blipFill>
            <a:blip r:embed="rId3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7" name="object 4307"/>
          <p:cNvSpPr/>
          <p:nvPr/>
        </p:nvSpPr>
        <p:spPr>
          <a:xfrm>
            <a:off x="3961409" y="4619930"/>
            <a:ext cx="32956" cy="35547"/>
          </a:xfrm>
          <a:prstGeom prst="rect">
            <a:avLst/>
          </a:prstGeom>
          <a:blipFill>
            <a:blip r:embed="rId3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8" name="object 4308"/>
          <p:cNvSpPr/>
          <p:nvPr/>
        </p:nvSpPr>
        <p:spPr>
          <a:xfrm>
            <a:off x="3867137" y="4371810"/>
            <a:ext cx="28320" cy="30645"/>
          </a:xfrm>
          <a:prstGeom prst="rect">
            <a:avLst/>
          </a:prstGeom>
          <a:blipFill>
            <a:blip r:embed="rId3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9" name="object 4309"/>
          <p:cNvSpPr/>
          <p:nvPr/>
        </p:nvSpPr>
        <p:spPr>
          <a:xfrm>
            <a:off x="3791140" y="3895128"/>
            <a:ext cx="9169" cy="10274"/>
          </a:xfrm>
          <a:custGeom>
            <a:avLst/>
            <a:gdLst/>
            <a:ahLst/>
            <a:cxnLst/>
            <a:rect l="l" t="t" r="r" b="b"/>
            <a:pathLst>
              <a:path w="9169" h="10274">
                <a:moveTo>
                  <a:pt x="6870" y="0"/>
                </a:moveTo>
                <a:lnTo>
                  <a:pt x="4114" y="0"/>
                </a:lnTo>
                <a:lnTo>
                  <a:pt x="1587" y="635"/>
                </a:lnTo>
                <a:lnTo>
                  <a:pt x="0" y="2679"/>
                </a:lnTo>
                <a:lnTo>
                  <a:pt x="108" y="7721"/>
                </a:lnTo>
                <a:lnTo>
                  <a:pt x="152" y="8496"/>
                </a:lnTo>
                <a:lnTo>
                  <a:pt x="2641" y="10274"/>
                </a:lnTo>
                <a:lnTo>
                  <a:pt x="5397" y="10274"/>
                </a:lnTo>
                <a:lnTo>
                  <a:pt x="7581" y="9766"/>
                </a:lnTo>
                <a:lnTo>
                  <a:pt x="9169" y="7721"/>
                </a:lnTo>
                <a:lnTo>
                  <a:pt x="9055" y="1854"/>
                </a:lnTo>
                <a:lnTo>
                  <a:pt x="68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0" name="object 4310"/>
          <p:cNvSpPr/>
          <p:nvPr/>
        </p:nvSpPr>
        <p:spPr>
          <a:xfrm>
            <a:off x="3731907" y="3821271"/>
            <a:ext cx="35617" cy="36787"/>
          </a:xfrm>
          <a:prstGeom prst="rect">
            <a:avLst/>
          </a:prstGeom>
          <a:blipFill>
            <a:blip r:embed="rId3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1" name="object 4311"/>
          <p:cNvSpPr/>
          <p:nvPr/>
        </p:nvSpPr>
        <p:spPr>
          <a:xfrm>
            <a:off x="3633990" y="3526383"/>
            <a:ext cx="21170" cy="22466"/>
          </a:xfrm>
          <a:prstGeom prst="rect">
            <a:avLst/>
          </a:prstGeom>
          <a:blipFill>
            <a:blip r:embed="rId3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2" name="object 4312"/>
          <p:cNvSpPr/>
          <p:nvPr/>
        </p:nvSpPr>
        <p:spPr>
          <a:xfrm>
            <a:off x="4231614" y="3762172"/>
            <a:ext cx="28422" cy="31153"/>
          </a:xfrm>
          <a:prstGeom prst="rect">
            <a:avLst/>
          </a:prstGeom>
          <a:blipFill>
            <a:blip r:embed="rId3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3" name="object 4313"/>
          <p:cNvSpPr/>
          <p:nvPr/>
        </p:nvSpPr>
        <p:spPr>
          <a:xfrm>
            <a:off x="4554918" y="4023931"/>
            <a:ext cx="10071" cy="11061"/>
          </a:xfrm>
          <a:prstGeom prst="rect">
            <a:avLst/>
          </a:prstGeom>
          <a:blipFill>
            <a:blip r:embed="rId3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4" name="object 4314"/>
          <p:cNvSpPr/>
          <p:nvPr/>
        </p:nvSpPr>
        <p:spPr>
          <a:xfrm>
            <a:off x="4811242" y="4370209"/>
            <a:ext cx="9778" cy="10604"/>
          </a:xfrm>
          <a:custGeom>
            <a:avLst/>
            <a:gdLst/>
            <a:ahLst/>
            <a:cxnLst/>
            <a:rect l="l" t="t" r="r" b="b"/>
            <a:pathLst>
              <a:path w="9778" h="10604">
                <a:moveTo>
                  <a:pt x="7315" y="0"/>
                </a:moveTo>
                <a:lnTo>
                  <a:pt x="4419" y="330"/>
                </a:lnTo>
                <a:lnTo>
                  <a:pt x="1765" y="787"/>
                </a:lnTo>
                <a:lnTo>
                  <a:pt x="0" y="2997"/>
                </a:lnTo>
                <a:lnTo>
                  <a:pt x="292" y="5880"/>
                </a:lnTo>
                <a:lnTo>
                  <a:pt x="292" y="8547"/>
                </a:lnTo>
                <a:lnTo>
                  <a:pt x="2654" y="10604"/>
                </a:lnTo>
                <a:lnTo>
                  <a:pt x="5422" y="10286"/>
                </a:lnTo>
                <a:lnTo>
                  <a:pt x="7721" y="10286"/>
                </a:lnTo>
                <a:lnTo>
                  <a:pt x="9778" y="7912"/>
                </a:lnTo>
                <a:lnTo>
                  <a:pt x="9194" y="2374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5" name="object 4315"/>
          <p:cNvSpPr/>
          <p:nvPr/>
        </p:nvSpPr>
        <p:spPr>
          <a:xfrm>
            <a:off x="4820018" y="4548987"/>
            <a:ext cx="22910" cy="24790"/>
          </a:xfrm>
          <a:prstGeom prst="rect">
            <a:avLst/>
          </a:prstGeom>
          <a:blipFill>
            <a:blip r:embed="rId3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6" name="object 4316"/>
          <p:cNvSpPr/>
          <p:nvPr/>
        </p:nvSpPr>
        <p:spPr>
          <a:xfrm>
            <a:off x="5266296" y="4662355"/>
            <a:ext cx="37434" cy="41713"/>
          </a:xfrm>
          <a:prstGeom prst="rect">
            <a:avLst/>
          </a:prstGeom>
          <a:blipFill>
            <a:blip r:embed="rId3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7" name="object 4317"/>
          <p:cNvSpPr/>
          <p:nvPr/>
        </p:nvSpPr>
        <p:spPr>
          <a:xfrm>
            <a:off x="5548058" y="4494617"/>
            <a:ext cx="34554" cy="36601"/>
          </a:xfrm>
          <a:prstGeom prst="rect">
            <a:avLst/>
          </a:prstGeom>
          <a:blipFill>
            <a:blip r:embed="rId3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8" name="object 4318"/>
          <p:cNvSpPr/>
          <p:nvPr/>
        </p:nvSpPr>
        <p:spPr>
          <a:xfrm>
            <a:off x="6267729" y="4422700"/>
            <a:ext cx="38211" cy="42211"/>
          </a:xfrm>
          <a:prstGeom prst="rect">
            <a:avLst/>
          </a:prstGeom>
          <a:blipFill>
            <a:blip r:embed="rId3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9" name="object 4319"/>
          <p:cNvSpPr/>
          <p:nvPr/>
        </p:nvSpPr>
        <p:spPr>
          <a:xfrm>
            <a:off x="6395707" y="4422242"/>
            <a:ext cx="15443" cy="16408"/>
          </a:xfrm>
          <a:prstGeom prst="rect">
            <a:avLst/>
          </a:prstGeom>
          <a:blipFill>
            <a:blip r:embed="rId3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0" name="object 4320"/>
          <p:cNvSpPr/>
          <p:nvPr/>
        </p:nvSpPr>
        <p:spPr>
          <a:xfrm>
            <a:off x="6581597" y="4234320"/>
            <a:ext cx="17792" cy="19596"/>
          </a:xfrm>
          <a:prstGeom prst="rect">
            <a:avLst/>
          </a:prstGeom>
          <a:blipFill>
            <a:blip r:embed="rId3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1" name="object 4321"/>
          <p:cNvSpPr/>
          <p:nvPr/>
        </p:nvSpPr>
        <p:spPr>
          <a:xfrm>
            <a:off x="6837032" y="4254678"/>
            <a:ext cx="15481" cy="17056"/>
          </a:xfrm>
          <a:prstGeom prst="rect">
            <a:avLst/>
          </a:prstGeom>
          <a:blipFill>
            <a:blip r:embed="rId3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2" name="object 4322"/>
          <p:cNvSpPr/>
          <p:nvPr/>
        </p:nvSpPr>
        <p:spPr>
          <a:xfrm>
            <a:off x="6693903" y="3973970"/>
            <a:ext cx="12547" cy="13779"/>
          </a:xfrm>
          <a:prstGeom prst="rect">
            <a:avLst/>
          </a:prstGeom>
          <a:blipFill>
            <a:blip r:embed="rId3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3" name="object 4323"/>
          <p:cNvSpPr/>
          <p:nvPr/>
        </p:nvSpPr>
        <p:spPr>
          <a:xfrm>
            <a:off x="6652476" y="3917074"/>
            <a:ext cx="15621" cy="16916"/>
          </a:xfrm>
          <a:prstGeom prst="rect">
            <a:avLst/>
          </a:prstGeom>
          <a:blipFill>
            <a:blip r:embed="rId3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4" name="object 4324"/>
          <p:cNvSpPr/>
          <p:nvPr/>
        </p:nvSpPr>
        <p:spPr>
          <a:xfrm>
            <a:off x="6456972" y="3956596"/>
            <a:ext cx="18808" cy="20370"/>
          </a:xfrm>
          <a:prstGeom prst="rect">
            <a:avLst/>
          </a:prstGeom>
          <a:blipFill>
            <a:blip r:embed="rId3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5" name="object 4325"/>
          <p:cNvSpPr/>
          <p:nvPr/>
        </p:nvSpPr>
        <p:spPr>
          <a:xfrm>
            <a:off x="6211747" y="3808553"/>
            <a:ext cx="41490" cy="40705"/>
          </a:xfrm>
          <a:prstGeom prst="rect">
            <a:avLst/>
          </a:prstGeom>
          <a:blipFill>
            <a:blip r:embed="rId3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6" name="object 4326"/>
          <p:cNvSpPr/>
          <p:nvPr/>
        </p:nvSpPr>
        <p:spPr>
          <a:xfrm>
            <a:off x="6056782" y="3802279"/>
            <a:ext cx="35232" cy="36888"/>
          </a:xfrm>
          <a:prstGeom prst="rect">
            <a:avLst/>
          </a:prstGeom>
          <a:blipFill>
            <a:blip r:embed="rId3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7" name="object 4327"/>
          <p:cNvSpPr/>
          <p:nvPr/>
        </p:nvSpPr>
        <p:spPr>
          <a:xfrm>
            <a:off x="5888558" y="3757715"/>
            <a:ext cx="41722" cy="41263"/>
          </a:xfrm>
          <a:prstGeom prst="rect">
            <a:avLst/>
          </a:prstGeom>
          <a:blipFill>
            <a:blip r:embed="rId3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8" name="object 4328"/>
          <p:cNvSpPr/>
          <p:nvPr/>
        </p:nvSpPr>
        <p:spPr>
          <a:xfrm>
            <a:off x="5828753" y="3882492"/>
            <a:ext cx="30365" cy="32994"/>
          </a:xfrm>
          <a:prstGeom prst="rect">
            <a:avLst/>
          </a:prstGeom>
          <a:blipFill>
            <a:blip r:embed="rId3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9" name="object 4329"/>
          <p:cNvSpPr/>
          <p:nvPr/>
        </p:nvSpPr>
        <p:spPr>
          <a:xfrm>
            <a:off x="5715101" y="3867163"/>
            <a:ext cx="21437" cy="23685"/>
          </a:xfrm>
          <a:prstGeom prst="rect">
            <a:avLst/>
          </a:prstGeom>
          <a:blipFill>
            <a:blip r:embed="rId3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0" name="object 4330"/>
          <p:cNvSpPr/>
          <p:nvPr/>
        </p:nvSpPr>
        <p:spPr>
          <a:xfrm>
            <a:off x="5091239" y="4123639"/>
            <a:ext cx="16497" cy="18326"/>
          </a:xfrm>
          <a:prstGeom prst="rect">
            <a:avLst/>
          </a:prstGeom>
          <a:blipFill>
            <a:blip r:embed="rId3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1" name="object 4331"/>
          <p:cNvSpPr/>
          <p:nvPr/>
        </p:nvSpPr>
        <p:spPr>
          <a:xfrm>
            <a:off x="5132374" y="4496898"/>
            <a:ext cx="35788" cy="37264"/>
          </a:xfrm>
          <a:prstGeom prst="rect">
            <a:avLst/>
          </a:prstGeom>
          <a:blipFill>
            <a:blip r:embed="rId3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2" name="object 4332"/>
          <p:cNvSpPr/>
          <p:nvPr/>
        </p:nvSpPr>
        <p:spPr>
          <a:xfrm>
            <a:off x="5205031" y="4524696"/>
            <a:ext cx="36382" cy="40984"/>
          </a:xfrm>
          <a:prstGeom prst="rect">
            <a:avLst/>
          </a:prstGeom>
          <a:blipFill>
            <a:blip r:embed="rId3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3" name="object 4333"/>
          <p:cNvSpPr/>
          <p:nvPr/>
        </p:nvSpPr>
        <p:spPr>
          <a:xfrm>
            <a:off x="4964023" y="4641888"/>
            <a:ext cx="23329" cy="25641"/>
          </a:xfrm>
          <a:prstGeom prst="rect">
            <a:avLst/>
          </a:prstGeom>
          <a:blipFill>
            <a:blip r:embed="rId3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4" name="object 4334"/>
          <p:cNvSpPr/>
          <p:nvPr/>
        </p:nvSpPr>
        <p:spPr>
          <a:xfrm>
            <a:off x="5053876" y="4331625"/>
            <a:ext cx="35171" cy="36868"/>
          </a:xfrm>
          <a:prstGeom prst="rect">
            <a:avLst/>
          </a:prstGeom>
          <a:blipFill>
            <a:blip r:embed="rId3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5" name="object 4335"/>
          <p:cNvSpPr/>
          <p:nvPr/>
        </p:nvSpPr>
        <p:spPr>
          <a:xfrm>
            <a:off x="4974513" y="4146423"/>
            <a:ext cx="32397" cy="34607"/>
          </a:xfrm>
          <a:prstGeom prst="rect">
            <a:avLst/>
          </a:prstGeom>
          <a:blipFill>
            <a:blip r:embed="rId3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6" name="object 4336"/>
          <p:cNvSpPr/>
          <p:nvPr/>
        </p:nvSpPr>
        <p:spPr>
          <a:xfrm>
            <a:off x="4850193" y="4033960"/>
            <a:ext cx="37647" cy="41430"/>
          </a:xfrm>
          <a:prstGeom prst="rect">
            <a:avLst/>
          </a:prstGeom>
          <a:blipFill>
            <a:blip r:embed="rId3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7" name="object 4337"/>
          <p:cNvSpPr/>
          <p:nvPr/>
        </p:nvSpPr>
        <p:spPr>
          <a:xfrm>
            <a:off x="4930152" y="3842156"/>
            <a:ext cx="30505" cy="33185"/>
          </a:xfrm>
          <a:prstGeom prst="rect">
            <a:avLst/>
          </a:prstGeom>
          <a:blipFill>
            <a:blip r:embed="rId3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8" name="object 4338"/>
          <p:cNvSpPr/>
          <p:nvPr/>
        </p:nvSpPr>
        <p:spPr>
          <a:xfrm>
            <a:off x="5496547" y="4282326"/>
            <a:ext cx="10033" cy="10604"/>
          </a:xfrm>
          <a:custGeom>
            <a:avLst/>
            <a:gdLst/>
            <a:ahLst/>
            <a:cxnLst/>
            <a:rect l="l" t="t" r="r" b="b"/>
            <a:pathLst>
              <a:path w="10033" h="10604">
                <a:moveTo>
                  <a:pt x="7137" y="0"/>
                </a:moveTo>
                <a:lnTo>
                  <a:pt x="4368" y="330"/>
                </a:lnTo>
                <a:lnTo>
                  <a:pt x="2019" y="508"/>
                </a:lnTo>
                <a:lnTo>
                  <a:pt x="0" y="2870"/>
                </a:lnTo>
                <a:lnTo>
                  <a:pt x="558" y="5549"/>
                </a:lnTo>
                <a:lnTo>
                  <a:pt x="723" y="8407"/>
                </a:lnTo>
                <a:lnTo>
                  <a:pt x="2794" y="10604"/>
                </a:lnTo>
                <a:lnTo>
                  <a:pt x="5384" y="10287"/>
                </a:lnTo>
                <a:lnTo>
                  <a:pt x="7861" y="9956"/>
                </a:lnTo>
                <a:lnTo>
                  <a:pt x="10033" y="7594"/>
                </a:lnTo>
                <a:lnTo>
                  <a:pt x="9626" y="4775"/>
                </a:lnTo>
                <a:lnTo>
                  <a:pt x="9321" y="2044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9" name="object 4339"/>
          <p:cNvSpPr/>
          <p:nvPr/>
        </p:nvSpPr>
        <p:spPr>
          <a:xfrm>
            <a:off x="5387390" y="4184663"/>
            <a:ext cx="21310" cy="22783"/>
          </a:xfrm>
          <a:prstGeom prst="rect">
            <a:avLst/>
          </a:prstGeom>
          <a:blipFill>
            <a:blip r:embed="rId3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0" name="object 4340"/>
          <p:cNvSpPr/>
          <p:nvPr/>
        </p:nvSpPr>
        <p:spPr>
          <a:xfrm>
            <a:off x="5284851" y="4400109"/>
            <a:ext cx="38068" cy="41590"/>
          </a:xfrm>
          <a:prstGeom prst="rect">
            <a:avLst/>
          </a:prstGeom>
          <a:blipFill>
            <a:blip r:embed="rId3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1" name="object 4341"/>
          <p:cNvSpPr/>
          <p:nvPr/>
        </p:nvSpPr>
        <p:spPr>
          <a:xfrm>
            <a:off x="4819269" y="4426249"/>
            <a:ext cx="34469" cy="36544"/>
          </a:xfrm>
          <a:prstGeom prst="rect">
            <a:avLst/>
          </a:prstGeom>
          <a:blipFill>
            <a:blip r:embed="rId3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2" name="object 4342"/>
          <p:cNvSpPr/>
          <p:nvPr/>
        </p:nvSpPr>
        <p:spPr>
          <a:xfrm>
            <a:off x="5068480" y="3724897"/>
            <a:ext cx="27114" cy="29095"/>
          </a:xfrm>
          <a:prstGeom prst="rect">
            <a:avLst/>
          </a:prstGeom>
          <a:blipFill>
            <a:blip r:embed="rId3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3" name="object 4343"/>
          <p:cNvSpPr/>
          <p:nvPr/>
        </p:nvSpPr>
        <p:spPr>
          <a:xfrm>
            <a:off x="5047030" y="3831247"/>
            <a:ext cx="27114" cy="29095"/>
          </a:xfrm>
          <a:prstGeom prst="rect">
            <a:avLst/>
          </a:prstGeom>
          <a:blipFill>
            <a:blip r:embed="rId3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4" name="object 4344"/>
          <p:cNvSpPr/>
          <p:nvPr/>
        </p:nvSpPr>
        <p:spPr>
          <a:xfrm>
            <a:off x="4712779" y="3694252"/>
            <a:ext cx="25679" cy="28270"/>
          </a:xfrm>
          <a:prstGeom prst="rect">
            <a:avLst/>
          </a:prstGeom>
          <a:blipFill>
            <a:blip r:embed="rId3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5" name="object 4345"/>
          <p:cNvSpPr/>
          <p:nvPr/>
        </p:nvSpPr>
        <p:spPr>
          <a:xfrm>
            <a:off x="4644771" y="3766312"/>
            <a:ext cx="10210" cy="11366"/>
          </a:xfrm>
          <a:custGeom>
            <a:avLst/>
            <a:gdLst/>
            <a:ahLst/>
            <a:cxnLst/>
            <a:rect l="l" t="t" r="r" b="b"/>
            <a:pathLst>
              <a:path w="10210" h="11366">
                <a:moveTo>
                  <a:pt x="7315" y="0"/>
                </a:moveTo>
                <a:lnTo>
                  <a:pt x="4965" y="774"/>
                </a:lnTo>
                <a:lnTo>
                  <a:pt x="2197" y="774"/>
                </a:lnTo>
                <a:lnTo>
                  <a:pt x="0" y="3136"/>
                </a:lnTo>
                <a:lnTo>
                  <a:pt x="304" y="5829"/>
                </a:lnTo>
                <a:lnTo>
                  <a:pt x="723" y="8686"/>
                </a:lnTo>
                <a:lnTo>
                  <a:pt x="2920" y="11366"/>
                </a:lnTo>
                <a:lnTo>
                  <a:pt x="5740" y="10922"/>
                </a:lnTo>
                <a:lnTo>
                  <a:pt x="8331" y="10274"/>
                </a:lnTo>
                <a:lnTo>
                  <a:pt x="10210" y="7912"/>
                </a:lnTo>
                <a:lnTo>
                  <a:pt x="9791" y="5041"/>
                </a:lnTo>
                <a:lnTo>
                  <a:pt x="9512" y="2362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6" name="object 4346"/>
          <p:cNvSpPr/>
          <p:nvPr/>
        </p:nvSpPr>
        <p:spPr>
          <a:xfrm>
            <a:off x="4691176" y="4219257"/>
            <a:ext cx="12534" cy="14236"/>
          </a:xfrm>
          <a:prstGeom prst="rect">
            <a:avLst/>
          </a:prstGeom>
          <a:blipFill>
            <a:blip r:embed="rId3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7" name="object 4347"/>
          <p:cNvSpPr/>
          <p:nvPr/>
        </p:nvSpPr>
        <p:spPr>
          <a:xfrm>
            <a:off x="4980051" y="4628324"/>
            <a:ext cx="29463" cy="32245"/>
          </a:xfrm>
          <a:prstGeom prst="rect">
            <a:avLst/>
          </a:prstGeom>
          <a:blipFill>
            <a:blip r:embed="rId3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8" name="object 4348"/>
          <p:cNvSpPr/>
          <p:nvPr/>
        </p:nvSpPr>
        <p:spPr>
          <a:xfrm>
            <a:off x="5135295" y="4341845"/>
            <a:ext cx="35407" cy="37026"/>
          </a:xfrm>
          <a:prstGeom prst="rect">
            <a:avLst/>
          </a:prstGeom>
          <a:blipFill>
            <a:blip r:embed="rId3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9" name="object 4349"/>
          <p:cNvSpPr/>
          <p:nvPr/>
        </p:nvSpPr>
        <p:spPr>
          <a:xfrm>
            <a:off x="5484431" y="4361027"/>
            <a:ext cx="28740" cy="30835"/>
          </a:xfrm>
          <a:prstGeom prst="rect">
            <a:avLst/>
          </a:prstGeom>
          <a:blipFill>
            <a:blip r:embed="rId3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0" name="object 4350"/>
          <p:cNvSpPr/>
          <p:nvPr/>
        </p:nvSpPr>
        <p:spPr>
          <a:xfrm>
            <a:off x="5975070" y="4419854"/>
            <a:ext cx="28028" cy="30657"/>
          </a:xfrm>
          <a:prstGeom prst="rect">
            <a:avLst/>
          </a:prstGeom>
          <a:blipFill>
            <a:blip r:embed="rId3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1" name="object 4351"/>
          <p:cNvSpPr/>
          <p:nvPr/>
        </p:nvSpPr>
        <p:spPr>
          <a:xfrm>
            <a:off x="5765888" y="4368446"/>
            <a:ext cx="33379" cy="36050"/>
          </a:xfrm>
          <a:prstGeom prst="rect">
            <a:avLst/>
          </a:prstGeom>
          <a:blipFill>
            <a:blip r:embed="rId3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2" name="object 4352"/>
          <p:cNvSpPr/>
          <p:nvPr/>
        </p:nvSpPr>
        <p:spPr>
          <a:xfrm>
            <a:off x="5649886" y="4023614"/>
            <a:ext cx="15621" cy="16916"/>
          </a:xfrm>
          <a:prstGeom prst="rect">
            <a:avLst/>
          </a:prstGeom>
          <a:blipFill>
            <a:blip r:embed="rId3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3" name="object 4353"/>
          <p:cNvSpPr/>
          <p:nvPr/>
        </p:nvSpPr>
        <p:spPr>
          <a:xfrm>
            <a:off x="5609628" y="4040340"/>
            <a:ext cx="17322" cy="18199"/>
          </a:xfrm>
          <a:prstGeom prst="rect">
            <a:avLst/>
          </a:prstGeom>
          <a:blipFill>
            <a:blip r:embed="rId3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4" name="object 4354"/>
          <p:cNvSpPr/>
          <p:nvPr/>
        </p:nvSpPr>
        <p:spPr>
          <a:xfrm>
            <a:off x="5504116" y="3867005"/>
            <a:ext cx="37383" cy="41355"/>
          </a:xfrm>
          <a:prstGeom prst="rect">
            <a:avLst/>
          </a:prstGeom>
          <a:blipFill>
            <a:blip r:embed="rId3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5" name="object 4355"/>
          <p:cNvSpPr/>
          <p:nvPr/>
        </p:nvSpPr>
        <p:spPr>
          <a:xfrm>
            <a:off x="5312435" y="3723614"/>
            <a:ext cx="24345" cy="26428"/>
          </a:xfrm>
          <a:prstGeom prst="rect">
            <a:avLst/>
          </a:prstGeom>
          <a:blipFill>
            <a:blip r:embed="rId3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6" name="object 4356"/>
          <p:cNvSpPr/>
          <p:nvPr/>
        </p:nvSpPr>
        <p:spPr>
          <a:xfrm>
            <a:off x="4925783" y="3833965"/>
            <a:ext cx="27292" cy="29565"/>
          </a:xfrm>
          <a:prstGeom prst="rect">
            <a:avLst/>
          </a:prstGeom>
          <a:blipFill>
            <a:blip r:embed="rId3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7" name="object 4357"/>
          <p:cNvSpPr/>
          <p:nvPr/>
        </p:nvSpPr>
        <p:spPr>
          <a:xfrm>
            <a:off x="5273903" y="4102773"/>
            <a:ext cx="33705" cy="36512"/>
          </a:xfrm>
          <a:prstGeom prst="rect">
            <a:avLst/>
          </a:prstGeom>
          <a:blipFill>
            <a:blip r:embed="rId3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8" name="object 4358"/>
          <p:cNvSpPr/>
          <p:nvPr/>
        </p:nvSpPr>
        <p:spPr>
          <a:xfrm>
            <a:off x="5250256" y="3838702"/>
            <a:ext cx="14909" cy="15786"/>
          </a:xfrm>
          <a:prstGeom prst="rect">
            <a:avLst/>
          </a:prstGeom>
          <a:blipFill>
            <a:blip r:embed="rId3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9" name="object 4359"/>
          <p:cNvSpPr/>
          <p:nvPr/>
        </p:nvSpPr>
        <p:spPr>
          <a:xfrm>
            <a:off x="5237848" y="3839972"/>
            <a:ext cx="31686" cy="34099"/>
          </a:xfrm>
          <a:prstGeom prst="rect">
            <a:avLst/>
          </a:prstGeom>
          <a:blipFill>
            <a:blip r:embed="rId3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0" name="object 4360"/>
          <p:cNvSpPr/>
          <p:nvPr/>
        </p:nvSpPr>
        <p:spPr>
          <a:xfrm>
            <a:off x="4829911" y="4088587"/>
            <a:ext cx="17094" cy="18148"/>
          </a:xfrm>
          <a:prstGeom prst="rect">
            <a:avLst/>
          </a:prstGeom>
          <a:blipFill>
            <a:blip r:embed="rId3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1" name="object 4361"/>
          <p:cNvSpPr/>
          <p:nvPr/>
        </p:nvSpPr>
        <p:spPr>
          <a:xfrm>
            <a:off x="4367555" y="4037990"/>
            <a:ext cx="12839" cy="13919"/>
          </a:xfrm>
          <a:prstGeom prst="rect">
            <a:avLst/>
          </a:prstGeom>
          <a:blipFill>
            <a:blip r:embed="rId3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2" name="object 4362"/>
          <p:cNvSpPr/>
          <p:nvPr/>
        </p:nvSpPr>
        <p:spPr>
          <a:xfrm>
            <a:off x="4289666" y="3917543"/>
            <a:ext cx="18249" cy="19773"/>
          </a:xfrm>
          <a:prstGeom prst="rect">
            <a:avLst/>
          </a:prstGeom>
          <a:blipFill>
            <a:blip r:embed="rId3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3" name="object 4363"/>
          <p:cNvSpPr/>
          <p:nvPr/>
        </p:nvSpPr>
        <p:spPr>
          <a:xfrm>
            <a:off x="4320730" y="4172102"/>
            <a:ext cx="37181" cy="41352"/>
          </a:xfrm>
          <a:prstGeom prst="rect">
            <a:avLst/>
          </a:prstGeom>
          <a:blipFill>
            <a:blip r:embed="rId3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4" name="object 4364"/>
          <p:cNvSpPr/>
          <p:nvPr/>
        </p:nvSpPr>
        <p:spPr>
          <a:xfrm>
            <a:off x="4434840" y="4306718"/>
            <a:ext cx="35077" cy="36828"/>
          </a:xfrm>
          <a:prstGeom prst="rect">
            <a:avLst/>
          </a:prstGeom>
          <a:blipFill>
            <a:blip r:embed="rId3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5" name="object 4365"/>
          <p:cNvSpPr/>
          <p:nvPr/>
        </p:nvSpPr>
        <p:spPr>
          <a:xfrm>
            <a:off x="4535208" y="4569559"/>
            <a:ext cx="40847" cy="40749"/>
          </a:xfrm>
          <a:prstGeom prst="rect">
            <a:avLst/>
          </a:prstGeom>
          <a:blipFill>
            <a:blip r:embed="rId3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6" name="object 4366"/>
          <p:cNvSpPr/>
          <p:nvPr/>
        </p:nvSpPr>
        <p:spPr>
          <a:xfrm>
            <a:off x="4672063" y="4522514"/>
            <a:ext cx="42215" cy="40696"/>
          </a:xfrm>
          <a:prstGeom prst="rect">
            <a:avLst/>
          </a:prstGeom>
          <a:blipFill>
            <a:blip r:embed="rId3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7" name="object 4367"/>
          <p:cNvSpPr/>
          <p:nvPr/>
        </p:nvSpPr>
        <p:spPr>
          <a:xfrm>
            <a:off x="4522101" y="4549127"/>
            <a:ext cx="21577" cy="23558"/>
          </a:xfrm>
          <a:prstGeom prst="rect">
            <a:avLst/>
          </a:prstGeom>
          <a:blipFill>
            <a:blip r:embed="rId3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8" name="object 4368"/>
          <p:cNvSpPr/>
          <p:nvPr/>
        </p:nvSpPr>
        <p:spPr>
          <a:xfrm>
            <a:off x="4459947" y="4557357"/>
            <a:ext cx="26212" cy="28295"/>
          </a:xfrm>
          <a:prstGeom prst="rect">
            <a:avLst/>
          </a:prstGeom>
          <a:blipFill>
            <a:blip r:embed="rId3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9" name="object 4369"/>
          <p:cNvSpPr/>
          <p:nvPr/>
        </p:nvSpPr>
        <p:spPr>
          <a:xfrm>
            <a:off x="4493463" y="4268915"/>
            <a:ext cx="22936" cy="24828"/>
          </a:xfrm>
          <a:prstGeom prst="rect">
            <a:avLst/>
          </a:prstGeom>
          <a:blipFill>
            <a:blip r:embed="rId3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0" name="object 4370"/>
          <p:cNvSpPr/>
          <p:nvPr/>
        </p:nvSpPr>
        <p:spPr>
          <a:xfrm>
            <a:off x="4441393" y="4173931"/>
            <a:ext cx="31229" cy="33642"/>
          </a:xfrm>
          <a:prstGeom prst="rect">
            <a:avLst/>
          </a:prstGeom>
          <a:blipFill>
            <a:blip r:embed="rId3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1" name="object 4371"/>
          <p:cNvSpPr/>
          <p:nvPr/>
        </p:nvSpPr>
        <p:spPr>
          <a:xfrm>
            <a:off x="4350054" y="4273956"/>
            <a:ext cx="16510" cy="17551"/>
          </a:xfrm>
          <a:prstGeom prst="rect">
            <a:avLst/>
          </a:prstGeom>
          <a:blipFill>
            <a:blip r:embed="rId3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2" name="object 4372"/>
          <p:cNvSpPr/>
          <p:nvPr/>
        </p:nvSpPr>
        <p:spPr>
          <a:xfrm>
            <a:off x="4186504" y="4176433"/>
            <a:ext cx="13728" cy="14554"/>
          </a:xfrm>
          <a:prstGeom prst="rect">
            <a:avLst/>
          </a:prstGeom>
          <a:blipFill>
            <a:blip r:embed="rId3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3" name="object 4373"/>
          <p:cNvSpPr/>
          <p:nvPr/>
        </p:nvSpPr>
        <p:spPr>
          <a:xfrm>
            <a:off x="5763653" y="3703244"/>
            <a:ext cx="7467" cy="8699"/>
          </a:xfrm>
          <a:custGeom>
            <a:avLst/>
            <a:gdLst/>
            <a:ahLst/>
            <a:cxnLst/>
            <a:rect l="l" t="t" r="r" b="b"/>
            <a:pathLst>
              <a:path w="7467" h="8699">
                <a:moveTo>
                  <a:pt x="5587" y="0"/>
                </a:moveTo>
                <a:lnTo>
                  <a:pt x="3352" y="317"/>
                </a:lnTo>
                <a:lnTo>
                  <a:pt x="1193" y="317"/>
                </a:lnTo>
                <a:lnTo>
                  <a:pt x="0" y="2057"/>
                </a:lnTo>
                <a:lnTo>
                  <a:pt x="0" y="4279"/>
                </a:lnTo>
                <a:lnTo>
                  <a:pt x="177" y="6642"/>
                </a:lnTo>
                <a:lnTo>
                  <a:pt x="2235" y="8699"/>
                </a:lnTo>
                <a:lnTo>
                  <a:pt x="4114" y="8508"/>
                </a:lnTo>
                <a:lnTo>
                  <a:pt x="6007" y="8242"/>
                </a:lnTo>
                <a:lnTo>
                  <a:pt x="7467" y="6146"/>
                </a:lnTo>
                <a:lnTo>
                  <a:pt x="7023" y="3962"/>
                </a:lnTo>
                <a:lnTo>
                  <a:pt x="7302" y="1866"/>
                </a:lnTo>
                <a:lnTo>
                  <a:pt x="55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4" name="object 4374"/>
          <p:cNvSpPr/>
          <p:nvPr/>
        </p:nvSpPr>
        <p:spPr>
          <a:xfrm>
            <a:off x="6583489" y="3725215"/>
            <a:ext cx="10058" cy="10731"/>
          </a:xfrm>
          <a:custGeom>
            <a:avLst/>
            <a:gdLst/>
            <a:ahLst/>
            <a:cxnLst/>
            <a:rect l="l" t="t" r="r" b="b"/>
            <a:pathLst>
              <a:path w="10058" h="10731">
                <a:moveTo>
                  <a:pt x="4648" y="0"/>
                </a:moveTo>
                <a:lnTo>
                  <a:pt x="1879" y="139"/>
                </a:lnTo>
                <a:lnTo>
                  <a:pt x="0" y="2870"/>
                </a:lnTo>
                <a:lnTo>
                  <a:pt x="0" y="5676"/>
                </a:lnTo>
                <a:lnTo>
                  <a:pt x="419" y="8864"/>
                </a:lnTo>
                <a:lnTo>
                  <a:pt x="2895" y="10731"/>
                </a:lnTo>
                <a:lnTo>
                  <a:pt x="5372" y="10591"/>
                </a:lnTo>
                <a:lnTo>
                  <a:pt x="8404" y="10591"/>
                </a:lnTo>
                <a:lnTo>
                  <a:pt x="10058" y="7912"/>
                </a:lnTo>
                <a:lnTo>
                  <a:pt x="9486" y="2044"/>
                </a:lnTo>
                <a:lnTo>
                  <a:pt x="7302" y="139"/>
                </a:lnTo>
                <a:lnTo>
                  <a:pt x="4648" y="0"/>
                </a:lnTo>
              </a:path>
              <a:path w="10058" h="10731">
                <a:moveTo>
                  <a:pt x="8404" y="10591"/>
                </a:moveTo>
                <a:lnTo>
                  <a:pt x="5372" y="10591"/>
                </a:lnTo>
              </a:path>
              <a:path w="10058" h="10731">
                <a:moveTo>
                  <a:pt x="5372" y="10591"/>
                </a:moveTo>
                <a:lnTo>
                  <a:pt x="8404" y="10591"/>
                </a:lnTo>
              </a:path>
              <a:path w="10058" h="10731">
                <a:moveTo>
                  <a:pt x="8404" y="10591"/>
                </a:moveTo>
                <a:lnTo>
                  <a:pt x="5372" y="10591"/>
                </a:lnTo>
                <a:lnTo>
                  <a:pt x="8318" y="10731"/>
                </a:lnTo>
                <a:lnTo>
                  <a:pt x="8404" y="10591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5" name="object 4375"/>
          <p:cNvSpPr/>
          <p:nvPr/>
        </p:nvSpPr>
        <p:spPr>
          <a:xfrm>
            <a:off x="6690258" y="3632345"/>
            <a:ext cx="35208" cy="36799"/>
          </a:xfrm>
          <a:prstGeom prst="rect">
            <a:avLst/>
          </a:prstGeom>
          <a:blipFill>
            <a:blip r:embed="rId3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6" name="object 4376"/>
          <p:cNvSpPr/>
          <p:nvPr/>
        </p:nvSpPr>
        <p:spPr>
          <a:xfrm>
            <a:off x="6494348" y="4127234"/>
            <a:ext cx="33491" cy="35986"/>
          </a:xfrm>
          <a:prstGeom prst="rect">
            <a:avLst/>
          </a:prstGeom>
          <a:blipFill>
            <a:blip r:embed="rId3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7" name="object 4377"/>
          <p:cNvSpPr/>
          <p:nvPr/>
        </p:nvSpPr>
        <p:spPr>
          <a:xfrm>
            <a:off x="6556209" y="4139131"/>
            <a:ext cx="33602" cy="36126"/>
          </a:xfrm>
          <a:prstGeom prst="rect">
            <a:avLst/>
          </a:prstGeom>
          <a:blipFill>
            <a:blip r:embed="rId3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8" name="object 4378"/>
          <p:cNvSpPr/>
          <p:nvPr/>
        </p:nvSpPr>
        <p:spPr>
          <a:xfrm>
            <a:off x="6402717" y="4265173"/>
            <a:ext cx="36033" cy="37601"/>
          </a:xfrm>
          <a:prstGeom prst="rect">
            <a:avLst/>
          </a:prstGeom>
          <a:blipFill>
            <a:blip r:embed="rId3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9" name="object 4379"/>
          <p:cNvSpPr/>
          <p:nvPr/>
        </p:nvSpPr>
        <p:spPr>
          <a:xfrm>
            <a:off x="6461353" y="3990746"/>
            <a:ext cx="15481" cy="17043"/>
          </a:xfrm>
          <a:prstGeom prst="rect">
            <a:avLst/>
          </a:prstGeom>
          <a:blipFill>
            <a:blip r:embed="rId3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0" name="object 4380"/>
          <p:cNvSpPr/>
          <p:nvPr/>
        </p:nvSpPr>
        <p:spPr>
          <a:xfrm>
            <a:off x="6391033" y="3948715"/>
            <a:ext cx="37185" cy="41223"/>
          </a:xfrm>
          <a:prstGeom prst="rect">
            <a:avLst/>
          </a:prstGeom>
          <a:blipFill>
            <a:blip r:embed="rId3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1" name="object 4381"/>
          <p:cNvSpPr/>
          <p:nvPr/>
        </p:nvSpPr>
        <p:spPr>
          <a:xfrm>
            <a:off x="6064084" y="3873351"/>
            <a:ext cx="33443" cy="35809"/>
          </a:xfrm>
          <a:prstGeom prst="rect">
            <a:avLst/>
          </a:prstGeom>
          <a:blipFill>
            <a:blip r:embed="rId3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2" name="object 4382"/>
          <p:cNvSpPr/>
          <p:nvPr/>
        </p:nvSpPr>
        <p:spPr>
          <a:xfrm>
            <a:off x="5386971" y="4165715"/>
            <a:ext cx="37973" cy="42009"/>
          </a:xfrm>
          <a:prstGeom prst="rect">
            <a:avLst/>
          </a:prstGeom>
          <a:blipFill>
            <a:blip r:embed="rId3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3" name="object 4383"/>
          <p:cNvSpPr/>
          <p:nvPr/>
        </p:nvSpPr>
        <p:spPr>
          <a:xfrm>
            <a:off x="5485180" y="4495086"/>
            <a:ext cx="37715" cy="41690"/>
          </a:xfrm>
          <a:prstGeom prst="rect">
            <a:avLst/>
          </a:prstGeom>
          <a:blipFill>
            <a:blip r:embed="rId3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4" name="object 4384"/>
          <p:cNvSpPr/>
          <p:nvPr/>
        </p:nvSpPr>
        <p:spPr>
          <a:xfrm>
            <a:off x="4647958" y="4122865"/>
            <a:ext cx="23228" cy="25463"/>
          </a:xfrm>
          <a:prstGeom prst="rect">
            <a:avLst/>
          </a:prstGeom>
          <a:blipFill>
            <a:blip r:embed="rId3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5" name="object 4385"/>
          <p:cNvSpPr/>
          <p:nvPr/>
        </p:nvSpPr>
        <p:spPr>
          <a:xfrm>
            <a:off x="4425073" y="3871999"/>
            <a:ext cx="34016" cy="36491"/>
          </a:xfrm>
          <a:prstGeom prst="rect">
            <a:avLst/>
          </a:prstGeom>
          <a:blipFill>
            <a:blip r:embed="rId3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6" name="object 4386"/>
          <p:cNvSpPr/>
          <p:nvPr/>
        </p:nvSpPr>
        <p:spPr>
          <a:xfrm>
            <a:off x="4519599" y="3712248"/>
            <a:ext cx="31216" cy="34289"/>
          </a:xfrm>
          <a:prstGeom prst="rect">
            <a:avLst/>
          </a:prstGeom>
          <a:blipFill>
            <a:blip r:embed="rId3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7" name="object 4387"/>
          <p:cNvSpPr/>
          <p:nvPr/>
        </p:nvSpPr>
        <p:spPr>
          <a:xfrm>
            <a:off x="4022407" y="3775367"/>
            <a:ext cx="34308" cy="36664"/>
          </a:xfrm>
          <a:prstGeom prst="rect">
            <a:avLst/>
          </a:prstGeom>
          <a:blipFill>
            <a:blip r:embed="rId3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8" name="object 4388"/>
          <p:cNvSpPr/>
          <p:nvPr/>
        </p:nvSpPr>
        <p:spPr>
          <a:xfrm>
            <a:off x="4022090" y="4347688"/>
            <a:ext cx="36905" cy="41349"/>
          </a:xfrm>
          <a:prstGeom prst="rect">
            <a:avLst/>
          </a:prstGeom>
          <a:blipFill>
            <a:blip r:embed="rId3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9" name="object 4389"/>
          <p:cNvSpPr/>
          <p:nvPr/>
        </p:nvSpPr>
        <p:spPr>
          <a:xfrm>
            <a:off x="4045432" y="4530954"/>
            <a:ext cx="10198" cy="11087"/>
          </a:xfrm>
          <a:prstGeom prst="rect">
            <a:avLst/>
          </a:prstGeom>
          <a:blipFill>
            <a:blip r:embed="rId3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0" name="object 4390"/>
          <p:cNvSpPr/>
          <p:nvPr/>
        </p:nvSpPr>
        <p:spPr>
          <a:xfrm>
            <a:off x="4147845" y="4558064"/>
            <a:ext cx="34147" cy="36377"/>
          </a:xfrm>
          <a:prstGeom prst="rect">
            <a:avLst/>
          </a:prstGeom>
          <a:blipFill>
            <a:blip r:embed="rId3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1" name="object 4391"/>
          <p:cNvSpPr/>
          <p:nvPr/>
        </p:nvSpPr>
        <p:spPr>
          <a:xfrm>
            <a:off x="4951298" y="4202039"/>
            <a:ext cx="51096" cy="54444"/>
          </a:xfrm>
          <a:prstGeom prst="rect">
            <a:avLst/>
          </a:prstGeom>
          <a:blipFill>
            <a:blip r:embed="rId3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2" name="object 4392"/>
          <p:cNvSpPr/>
          <p:nvPr/>
        </p:nvSpPr>
        <p:spPr>
          <a:xfrm>
            <a:off x="4627578" y="4168569"/>
            <a:ext cx="44337" cy="46625"/>
          </a:xfrm>
          <a:prstGeom prst="rect">
            <a:avLst/>
          </a:prstGeom>
          <a:blipFill>
            <a:blip r:embed="rId3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3" name="object 4393"/>
          <p:cNvSpPr/>
          <p:nvPr/>
        </p:nvSpPr>
        <p:spPr>
          <a:xfrm>
            <a:off x="4663884" y="4029447"/>
            <a:ext cx="51267" cy="54685"/>
          </a:xfrm>
          <a:prstGeom prst="rect">
            <a:avLst/>
          </a:prstGeom>
          <a:blipFill>
            <a:blip r:embed="rId3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4" name="object 4394"/>
          <p:cNvSpPr/>
          <p:nvPr/>
        </p:nvSpPr>
        <p:spPr>
          <a:xfrm>
            <a:off x="4644351" y="4453331"/>
            <a:ext cx="27711" cy="30200"/>
          </a:xfrm>
          <a:prstGeom prst="rect">
            <a:avLst/>
          </a:prstGeom>
          <a:blipFill>
            <a:blip r:embed="rId3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5" name="object 4395"/>
          <p:cNvSpPr/>
          <p:nvPr/>
        </p:nvSpPr>
        <p:spPr>
          <a:xfrm>
            <a:off x="4998300" y="4365719"/>
            <a:ext cx="43726" cy="45815"/>
          </a:xfrm>
          <a:prstGeom prst="rect">
            <a:avLst/>
          </a:prstGeom>
          <a:blipFill>
            <a:blip r:embed="rId3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6" name="object 4396"/>
          <p:cNvSpPr/>
          <p:nvPr/>
        </p:nvSpPr>
        <p:spPr>
          <a:xfrm>
            <a:off x="4278414" y="4311141"/>
            <a:ext cx="36751" cy="40934"/>
          </a:xfrm>
          <a:prstGeom prst="rect">
            <a:avLst/>
          </a:prstGeom>
          <a:blipFill>
            <a:blip r:embed="rId3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7" name="object 4397"/>
          <p:cNvSpPr/>
          <p:nvPr/>
        </p:nvSpPr>
        <p:spPr>
          <a:xfrm>
            <a:off x="4409160" y="4305554"/>
            <a:ext cx="17373" cy="18503"/>
          </a:xfrm>
          <a:prstGeom prst="rect">
            <a:avLst/>
          </a:prstGeom>
          <a:blipFill>
            <a:blip r:embed="rId3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8" name="object 4398"/>
          <p:cNvSpPr/>
          <p:nvPr/>
        </p:nvSpPr>
        <p:spPr>
          <a:xfrm>
            <a:off x="4282249" y="4186072"/>
            <a:ext cx="30162" cy="32423"/>
          </a:xfrm>
          <a:prstGeom prst="rect">
            <a:avLst/>
          </a:prstGeom>
          <a:blipFill>
            <a:blip r:embed="rId3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9" name="object 4399"/>
          <p:cNvSpPr/>
          <p:nvPr/>
        </p:nvSpPr>
        <p:spPr>
          <a:xfrm>
            <a:off x="4224020" y="3883378"/>
            <a:ext cx="45266" cy="46833"/>
          </a:xfrm>
          <a:prstGeom prst="rect">
            <a:avLst/>
          </a:prstGeom>
          <a:blipFill>
            <a:blip r:embed="rId3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0" name="object 4400"/>
          <p:cNvSpPr/>
          <p:nvPr/>
        </p:nvSpPr>
        <p:spPr>
          <a:xfrm>
            <a:off x="4320006" y="3599166"/>
            <a:ext cx="37626" cy="41764"/>
          </a:xfrm>
          <a:prstGeom prst="rect">
            <a:avLst/>
          </a:prstGeom>
          <a:blipFill>
            <a:blip r:embed="rId3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1" name="object 4401"/>
          <p:cNvSpPr/>
          <p:nvPr/>
        </p:nvSpPr>
        <p:spPr>
          <a:xfrm>
            <a:off x="4344225" y="3967505"/>
            <a:ext cx="20866" cy="22923"/>
          </a:xfrm>
          <a:prstGeom prst="rect">
            <a:avLst/>
          </a:prstGeom>
          <a:blipFill>
            <a:blip r:embed="rId3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2" name="object 4402"/>
          <p:cNvSpPr/>
          <p:nvPr/>
        </p:nvSpPr>
        <p:spPr>
          <a:xfrm>
            <a:off x="4480331" y="4104522"/>
            <a:ext cx="44790" cy="46521"/>
          </a:xfrm>
          <a:prstGeom prst="rect">
            <a:avLst/>
          </a:prstGeom>
          <a:blipFill>
            <a:blip r:embed="rId3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3" name="object 4403"/>
          <p:cNvSpPr/>
          <p:nvPr/>
        </p:nvSpPr>
        <p:spPr>
          <a:xfrm>
            <a:off x="4350054" y="4298188"/>
            <a:ext cx="44329" cy="45522"/>
          </a:xfrm>
          <a:prstGeom prst="rect">
            <a:avLst/>
          </a:prstGeom>
          <a:blipFill>
            <a:blip r:embed="rId3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4" name="object 4404"/>
          <p:cNvSpPr/>
          <p:nvPr/>
        </p:nvSpPr>
        <p:spPr>
          <a:xfrm>
            <a:off x="4130052" y="4377309"/>
            <a:ext cx="32397" cy="34975"/>
          </a:xfrm>
          <a:prstGeom prst="rect">
            <a:avLst/>
          </a:prstGeom>
          <a:blipFill>
            <a:blip r:embed="rId3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5" name="object 4405"/>
          <p:cNvSpPr/>
          <p:nvPr/>
        </p:nvSpPr>
        <p:spPr>
          <a:xfrm>
            <a:off x="4044556" y="4224807"/>
            <a:ext cx="25984" cy="27965"/>
          </a:xfrm>
          <a:prstGeom prst="rect">
            <a:avLst/>
          </a:prstGeom>
          <a:blipFill>
            <a:blip r:embed="rId3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6" name="object 4406"/>
          <p:cNvSpPr/>
          <p:nvPr/>
        </p:nvSpPr>
        <p:spPr>
          <a:xfrm>
            <a:off x="4039311" y="4062283"/>
            <a:ext cx="51585" cy="54447"/>
          </a:xfrm>
          <a:prstGeom prst="rect">
            <a:avLst/>
          </a:prstGeom>
          <a:blipFill>
            <a:blip r:embed="rId3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7" name="object 4407"/>
          <p:cNvSpPr/>
          <p:nvPr/>
        </p:nvSpPr>
        <p:spPr>
          <a:xfrm>
            <a:off x="3931653" y="4027960"/>
            <a:ext cx="46514" cy="47702"/>
          </a:xfrm>
          <a:prstGeom prst="rect">
            <a:avLst/>
          </a:prstGeom>
          <a:blipFill>
            <a:blip r:embed="rId3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8" name="object 4408"/>
          <p:cNvSpPr/>
          <p:nvPr/>
        </p:nvSpPr>
        <p:spPr>
          <a:xfrm>
            <a:off x="3787190" y="3834422"/>
            <a:ext cx="21018" cy="22148"/>
          </a:xfrm>
          <a:prstGeom prst="rect">
            <a:avLst/>
          </a:prstGeom>
          <a:blipFill>
            <a:blip r:embed="rId3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9" name="object 4409"/>
          <p:cNvSpPr/>
          <p:nvPr/>
        </p:nvSpPr>
        <p:spPr>
          <a:xfrm>
            <a:off x="3907853" y="4178351"/>
            <a:ext cx="28765" cy="30632"/>
          </a:xfrm>
          <a:prstGeom prst="rect">
            <a:avLst/>
          </a:prstGeom>
          <a:blipFill>
            <a:blip r:embed="rId3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0" name="object 4410"/>
          <p:cNvSpPr/>
          <p:nvPr/>
        </p:nvSpPr>
        <p:spPr>
          <a:xfrm>
            <a:off x="4007954" y="4282833"/>
            <a:ext cx="17043" cy="18453"/>
          </a:xfrm>
          <a:prstGeom prst="rect">
            <a:avLst/>
          </a:prstGeom>
          <a:blipFill>
            <a:blip r:embed="rId3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1" name="object 4411"/>
          <p:cNvSpPr/>
          <p:nvPr/>
        </p:nvSpPr>
        <p:spPr>
          <a:xfrm>
            <a:off x="3930891" y="4388911"/>
            <a:ext cx="46890" cy="47797"/>
          </a:xfrm>
          <a:prstGeom prst="rect">
            <a:avLst/>
          </a:prstGeom>
          <a:blipFill>
            <a:blip r:embed="rId3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2" name="object 4412"/>
          <p:cNvSpPr/>
          <p:nvPr/>
        </p:nvSpPr>
        <p:spPr>
          <a:xfrm>
            <a:off x="3694379" y="4329877"/>
            <a:ext cx="35322" cy="36899"/>
          </a:xfrm>
          <a:prstGeom prst="rect">
            <a:avLst/>
          </a:prstGeom>
          <a:blipFill>
            <a:blip r:embed="rId3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3" name="object 4413"/>
          <p:cNvSpPr/>
          <p:nvPr/>
        </p:nvSpPr>
        <p:spPr>
          <a:xfrm>
            <a:off x="3612718" y="4285831"/>
            <a:ext cx="30175" cy="32054"/>
          </a:xfrm>
          <a:prstGeom prst="rect">
            <a:avLst/>
          </a:prstGeom>
          <a:blipFill>
            <a:blip r:embed="rId3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4" name="object 4414"/>
          <p:cNvSpPr/>
          <p:nvPr/>
        </p:nvSpPr>
        <p:spPr>
          <a:xfrm>
            <a:off x="3506063" y="4003820"/>
            <a:ext cx="44782" cy="46388"/>
          </a:xfrm>
          <a:prstGeom prst="rect">
            <a:avLst/>
          </a:prstGeom>
          <a:blipFill>
            <a:blip r:embed="rId3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5" name="object 4415"/>
          <p:cNvSpPr/>
          <p:nvPr/>
        </p:nvSpPr>
        <p:spPr>
          <a:xfrm>
            <a:off x="3283559" y="4114012"/>
            <a:ext cx="33439" cy="36360"/>
          </a:xfrm>
          <a:prstGeom prst="rect">
            <a:avLst/>
          </a:prstGeom>
          <a:blipFill>
            <a:blip r:embed="rId3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6" name="object 4416"/>
          <p:cNvSpPr/>
          <p:nvPr/>
        </p:nvSpPr>
        <p:spPr>
          <a:xfrm>
            <a:off x="3339147" y="4172344"/>
            <a:ext cx="10960" cy="12319"/>
          </a:xfrm>
          <a:custGeom>
            <a:avLst/>
            <a:gdLst/>
            <a:ahLst/>
            <a:cxnLst/>
            <a:rect l="l" t="t" r="r" b="b"/>
            <a:pathLst>
              <a:path w="10960" h="12319">
                <a:moveTo>
                  <a:pt x="8013" y="0"/>
                </a:moveTo>
                <a:lnTo>
                  <a:pt x="5118" y="139"/>
                </a:lnTo>
                <a:lnTo>
                  <a:pt x="2184" y="444"/>
                </a:lnTo>
                <a:lnTo>
                  <a:pt x="0" y="3136"/>
                </a:lnTo>
                <a:lnTo>
                  <a:pt x="0" y="6464"/>
                </a:lnTo>
                <a:lnTo>
                  <a:pt x="419" y="9448"/>
                </a:lnTo>
                <a:lnTo>
                  <a:pt x="2590" y="12319"/>
                </a:lnTo>
                <a:lnTo>
                  <a:pt x="6121" y="11544"/>
                </a:lnTo>
                <a:lnTo>
                  <a:pt x="9067" y="11239"/>
                </a:lnTo>
                <a:lnTo>
                  <a:pt x="10960" y="8369"/>
                </a:lnTo>
                <a:lnTo>
                  <a:pt x="10642" y="5219"/>
                </a:lnTo>
                <a:lnTo>
                  <a:pt x="10477" y="2362"/>
                </a:lnTo>
                <a:lnTo>
                  <a:pt x="80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7" name="object 4417"/>
          <p:cNvSpPr/>
          <p:nvPr/>
        </p:nvSpPr>
        <p:spPr>
          <a:xfrm>
            <a:off x="3100146" y="4426636"/>
            <a:ext cx="15328" cy="16471"/>
          </a:xfrm>
          <a:prstGeom prst="rect">
            <a:avLst/>
          </a:prstGeom>
          <a:blipFill>
            <a:blip r:embed="rId3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8" name="object 4418"/>
          <p:cNvSpPr/>
          <p:nvPr/>
        </p:nvSpPr>
        <p:spPr>
          <a:xfrm>
            <a:off x="3103232" y="4316383"/>
            <a:ext cx="32915" cy="35893"/>
          </a:xfrm>
          <a:prstGeom prst="rect">
            <a:avLst/>
          </a:prstGeom>
          <a:blipFill>
            <a:blip r:embed="rId3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9" name="object 4419"/>
          <p:cNvSpPr/>
          <p:nvPr/>
        </p:nvSpPr>
        <p:spPr>
          <a:xfrm>
            <a:off x="3176447" y="4519905"/>
            <a:ext cx="20154" cy="22136"/>
          </a:xfrm>
          <a:prstGeom prst="rect">
            <a:avLst/>
          </a:prstGeom>
          <a:blipFill>
            <a:blip r:embed="rId3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0" name="object 4420"/>
          <p:cNvSpPr/>
          <p:nvPr/>
        </p:nvSpPr>
        <p:spPr>
          <a:xfrm>
            <a:off x="3473373" y="4268101"/>
            <a:ext cx="22148" cy="24053"/>
          </a:xfrm>
          <a:prstGeom prst="rect">
            <a:avLst/>
          </a:prstGeom>
          <a:blipFill>
            <a:blip r:embed="rId3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1" name="object 4421"/>
          <p:cNvSpPr/>
          <p:nvPr/>
        </p:nvSpPr>
        <p:spPr>
          <a:xfrm>
            <a:off x="3109645" y="4354398"/>
            <a:ext cx="14604" cy="15366"/>
          </a:xfrm>
          <a:prstGeom prst="rect">
            <a:avLst/>
          </a:prstGeom>
          <a:blipFill>
            <a:blip r:embed="rId3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2" name="object 4422"/>
          <p:cNvSpPr/>
          <p:nvPr/>
        </p:nvSpPr>
        <p:spPr>
          <a:xfrm>
            <a:off x="2795346" y="4260685"/>
            <a:ext cx="10553" cy="11366"/>
          </a:xfrm>
          <a:prstGeom prst="rect">
            <a:avLst/>
          </a:prstGeom>
          <a:blipFill>
            <a:blip r:embed="rId3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3" name="object 4423"/>
          <p:cNvSpPr/>
          <p:nvPr/>
        </p:nvSpPr>
        <p:spPr>
          <a:xfrm>
            <a:off x="2790736" y="4174706"/>
            <a:ext cx="26936" cy="29235"/>
          </a:xfrm>
          <a:prstGeom prst="rect">
            <a:avLst/>
          </a:prstGeom>
          <a:blipFill>
            <a:blip r:embed="rId3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4" name="object 4424"/>
          <p:cNvSpPr/>
          <p:nvPr/>
        </p:nvSpPr>
        <p:spPr>
          <a:xfrm>
            <a:off x="2787040" y="4023334"/>
            <a:ext cx="37984" cy="42076"/>
          </a:xfrm>
          <a:prstGeom prst="rect">
            <a:avLst/>
          </a:prstGeom>
          <a:blipFill>
            <a:blip r:embed="rId3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5" name="object 4425"/>
          <p:cNvSpPr/>
          <p:nvPr/>
        </p:nvSpPr>
        <p:spPr>
          <a:xfrm>
            <a:off x="2980118" y="3653142"/>
            <a:ext cx="27711" cy="30010"/>
          </a:xfrm>
          <a:prstGeom prst="rect">
            <a:avLst/>
          </a:prstGeom>
          <a:blipFill>
            <a:blip r:embed="rId3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6" name="object 4426"/>
          <p:cNvSpPr/>
          <p:nvPr/>
        </p:nvSpPr>
        <p:spPr>
          <a:xfrm>
            <a:off x="3613302" y="3642550"/>
            <a:ext cx="33764" cy="35504"/>
          </a:xfrm>
          <a:prstGeom prst="rect">
            <a:avLst/>
          </a:prstGeom>
          <a:blipFill>
            <a:blip r:embed="rId3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7" name="object 4427"/>
          <p:cNvSpPr/>
          <p:nvPr/>
        </p:nvSpPr>
        <p:spPr>
          <a:xfrm>
            <a:off x="4107236" y="3777678"/>
            <a:ext cx="7651" cy="8229"/>
          </a:xfrm>
          <a:custGeom>
            <a:avLst/>
            <a:gdLst/>
            <a:ahLst/>
            <a:cxnLst/>
            <a:rect l="l" t="t" r="r" b="b"/>
            <a:pathLst>
              <a:path w="7651" h="8229">
                <a:moveTo>
                  <a:pt x="3257" y="0"/>
                </a:moveTo>
                <a:lnTo>
                  <a:pt x="1060" y="317"/>
                </a:lnTo>
                <a:lnTo>
                  <a:pt x="57" y="2362"/>
                </a:lnTo>
                <a:lnTo>
                  <a:pt x="0" y="5867"/>
                </a:lnTo>
                <a:lnTo>
                  <a:pt x="57" y="6642"/>
                </a:lnTo>
                <a:lnTo>
                  <a:pt x="1822" y="8229"/>
                </a:lnTo>
                <a:lnTo>
                  <a:pt x="4006" y="7912"/>
                </a:lnTo>
                <a:lnTo>
                  <a:pt x="5721" y="7912"/>
                </a:lnTo>
                <a:lnTo>
                  <a:pt x="7372" y="5867"/>
                </a:lnTo>
                <a:lnTo>
                  <a:pt x="7651" y="3632"/>
                </a:lnTo>
                <a:lnTo>
                  <a:pt x="7207" y="1600"/>
                </a:lnTo>
                <a:lnTo>
                  <a:pt x="5175" y="317"/>
                </a:lnTo>
                <a:lnTo>
                  <a:pt x="3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8" name="object 4428"/>
          <p:cNvSpPr/>
          <p:nvPr/>
        </p:nvSpPr>
        <p:spPr>
          <a:xfrm>
            <a:off x="4759731" y="3836327"/>
            <a:ext cx="28308" cy="31102"/>
          </a:xfrm>
          <a:prstGeom prst="rect">
            <a:avLst/>
          </a:prstGeom>
          <a:blipFill>
            <a:blip r:embed="rId3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9" name="object 4429"/>
          <p:cNvSpPr/>
          <p:nvPr/>
        </p:nvSpPr>
        <p:spPr>
          <a:xfrm>
            <a:off x="4789385" y="3614280"/>
            <a:ext cx="23329" cy="25412"/>
          </a:xfrm>
          <a:prstGeom prst="rect">
            <a:avLst/>
          </a:prstGeom>
          <a:blipFill>
            <a:blip r:embed="rId3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0" name="object 4430"/>
          <p:cNvSpPr/>
          <p:nvPr/>
        </p:nvSpPr>
        <p:spPr>
          <a:xfrm>
            <a:off x="5057381" y="3612489"/>
            <a:ext cx="12115" cy="13474"/>
          </a:xfrm>
          <a:prstGeom prst="rect">
            <a:avLst/>
          </a:prstGeom>
          <a:blipFill>
            <a:blip r:embed="rId3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1" name="object 4431"/>
          <p:cNvSpPr/>
          <p:nvPr/>
        </p:nvSpPr>
        <p:spPr>
          <a:xfrm>
            <a:off x="5069916" y="3949691"/>
            <a:ext cx="33958" cy="36511"/>
          </a:xfrm>
          <a:prstGeom prst="rect">
            <a:avLst/>
          </a:prstGeom>
          <a:blipFill>
            <a:blip r:embed="rId3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2" name="object 4432"/>
          <p:cNvSpPr/>
          <p:nvPr/>
        </p:nvSpPr>
        <p:spPr>
          <a:xfrm>
            <a:off x="5043220" y="4289145"/>
            <a:ext cx="10363" cy="11379"/>
          </a:xfrm>
          <a:prstGeom prst="rect">
            <a:avLst/>
          </a:prstGeom>
          <a:blipFill>
            <a:blip r:embed="rId3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3" name="object 4433"/>
          <p:cNvSpPr/>
          <p:nvPr/>
        </p:nvSpPr>
        <p:spPr>
          <a:xfrm>
            <a:off x="4857496" y="4262272"/>
            <a:ext cx="13423" cy="14236"/>
          </a:xfrm>
          <a:prstGeom prst="rect">
            <a:avLst/>
          </a:prstGeom>
          <a:blipFill>
            <a:blip r:embed="rId3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4" name="object 4434"/>
          <p:cNvSpPr/>
          <p:nvPr/>
        </p:nvSpPr>
        <p:spPr>
          <a:xfrm>
            <a:off x="4200690" y="4089679"/>
            <a:ext cx="25095" cy="26873"/>
          </a:xfrm>
          <a:prstGeom prst="rect">
            <a:avLst/>
          </a:prstGeom>
          <a:blipFill>
            <a:blip r:embed="rId3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5" name="object 4435"/>
          <p:cNvSpPr/>
          <p:nvPr/>
        </p:nvSpPr>
        <p:spPr>
          <a:xfrm>
            <a:off x="4035666" y="4450194"/>
            <a:ext cx="30213" cy="33020"/>
          </a:xfrm>
          <a:prstGeom prst="rect">
            <a:avLst/>
          </a:prstGeom>
          <a:blipFill>
            <a:blip r:embed="rId3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6" name="object 4436"/>
          <p:cNvSpPr/>
          <p:nvPr/>
        </p:nvSpPr>
        <p:spPr>
          <a:xfrm>
            <a:off x="3976560" y="3759498"/>
            <a:ext cx="34827" cy="36707"/>
          </a:xfrm>
          <a:prstGeom prst="rect">
            <a:avLst/>
          </a:prstGeom>
          <a:blipFill>
            <a:blip r:embed="rId3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7" name="object 4437"/>
          <p:cNvSpPr/>
          <p:nvPr/>
        </p:nvSpPr>
        <p:spPr>
          <a:xfrm>
            <a:off x="4001655" y="3761959"/>
            <a:ext cx="35088" cy="36976"/>
          </a:xfrm>
          <a:prstGeom prst="rect">
            <a:avLst/>
          </a:prstGeom>
          <a:blipFill>
            <a:blip r:embed="rId3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8" name="object 4438"/>
          <p:cNvSpPr/>
          <p:nvPr/>
        </p:nvSpPr>
        <p:spPr>
          <a:xfrm>
            <a:off x="3893997" y="3709391"/>
            <a:ext cx="30187" cy="32740"/>
          </a:xfrm>
          <a:prstGeom prst="rect">
            <a:avLst/>
          </a:prstGeom>
          <a:blipFill>
            <a:blip r:embed="rId3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9" name="object 4439"/>
          <p:cNvSpPr/>
          <p:nvPr/>
        </p:nvSpPr>
        <p:spPr>
          <a:xfrm>
            <a:off x="3405378" y="3833152"/>
            <a:ext cx="14897" cy="16128"/>
          </a:xfrm>
          <a:prstGeom prst="rect">
            <a:avLst/>
          </a:prstGeom>
          <a:blipFill>
            <a:blip r:embed="rId3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0" name="object 4440"/>
          <p:cNvSpPr/>
          <p:nvPr/>
        </p:nvSpPr>
        <p:spPr>
          <a:xfrm>
            <a:off x="3521951" y="4215486"/>
            <a:ext cx="16929" cy="18834"/>
          </a:xfrm>
          <a:prstGeom prst="rect">
            <a:avLst/>
          </a:prstGeom>
          <a:blipFill>
            <a:blip r:embed="rId3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1" name="object 4441"/>
          <p:cNvSpPr/>
          <p:nvPr/>
        </p:nvSpPr>
        <p:spPr>
          <a:xfrm>
            <a:off x="3566744" y="4342562"/>
            <a:ext cx="8039" cy="8369"/>
          </a:xfrm>
          <a:custGeom>
            <a:avLst/>
            <a:gdLst/>
            <a:ahLst/>
            <a:cxnLst/>
            <a:rect l="l" t="t" r="r" b="b"/>
            <a:pathLst>
              <a:path w="8039" h="8369">
                <a:moveTo>
                  <a:pt x="5841" y="0"/>
                </a:moveTo>
                <a:lnTo>
                  <a:pt x="3937" y="0"/>
                </a:lnTo>
                <a:lnTo>
                  <a:pt x="1892" y="152"/>
                </a:lnTo>
                <a:lnTo>
                  <a:pt x="126" y="2374"/>
                </a:lnTo>
                <a:lnTo>
                  <a:pt x="0" y="4419"/>
                </a:lnTo>
                <a:lnTo>
                  <a:pt x="419" y="6642"/>
                </a:lnTo>
                <a:lnTo>
                  <a:pt x="2476" y="8204"/>
                </a:lnTo>
                <a:lnTo>
                  <a:pt x="4533" y="8369"/>
                </a:lnTo>
                <a:lnTo>
                  <a:pt x="6553" y="7912"/>
                </a:lnTo>
                <a:lnTo>
                  <a:pt x="8039" y="6007"/>
                </a:lnTo>
                <a:lnTo>
                  <a:pt x="7721" y="3644"/>
                </a:lnTo>
                <a:lnTo>
                  <a:pt x="7607" y="1549"/>
                </a:lnTo>
                <a:lnTo>
                  <a:pt x="58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2" name="object 4442"/>
          <p:cNvSpPr/>
          <p:nvPr/>
        </p:nvSpPr>
        <p:spPr>
          <a:xfrm>
            <a:off x="3321050" y="4002608"/>
            <a:ext cx="8610" cy="9461"/>
          </a:xfrm>
          <a:custGeom>
            <a:avLst/>
            <a:gdLst/>
            <a:ahLst/>
            <a:cxnLst/>
            <a:rect l="l" t="t" r="r" b="b"/>
            <a:pathLst>
              <a:path w="8610" h="9461">
                <a:moveTo>
                  <a:pt x="6121" y="0"/>
                </a:moveTo>
                <a:lnTo>
                  <a:pt x="3949" y="317"/>
                </a:lnTo>
                <a:lnTo>
                  <a:pt x="1777" y="317"/>
                </a:lnTo>
                <a:lnTo>
                  <a:pt x="0" y="2692"/>
                </a:lnTo>
                <a:lnTo>
                  <a:pt x="584" y="4737"/>
                </a:lnTo>
                <a:lnTo>
                  <a:pt x="584" y="7086"/>
                </a:lnTo>
                <a:lnTo>
                  <a:pt x="2476" y="9461"/>
                </a:lnTo>
                <a:lnTo>
                  <a:pt x="4660" y="9131"/>
                </a:lnTo>
                <a:lnTo>
                  <a:pt x="6845" y="9004"/>
                </a:lnTo>
                <a:lnTo>
                  <a:pt x="8610" y="6642"/>
                </a:lnTo>
                <a:lnTo>
                  <a:pt x="8305" y="4229"/>
                </a:lnTo>
                <a:lnTo>
                  <a:pt x="8191" y="1866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3" name="object 4443"/>
          <p:cNvSpPr/>
          <p:nvPr/>
        </p:nvSpPr>
        <p:spPr>
          <a:xfrm>
            <a:off x="3201263" y="3861295"/>
            <a:ext cx="12712" cy="14376"/>
          </a:xfrm>
          <a:prstGeom prst="rect">
            <a:avLst/>
          </a:prstGeom>
          <a:blipFill>
            <a:blip r:embed="rId3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4" name="object 4444"/>
          <p:cNvSpPr/>
          <p:nvPr/>
        </p:nvSpPr>
        <p:spPr>
          <a:xfrm>
            <a:off x="3104273" y="3812273"/>
            <a:ext cx="28282" cy="30378"/>
          </a:xfrm>
          <a:prstGeom prst="rect">
            <a:avLst/>
          </a:prstGeom>
          <a:blipFill>
            <a:blip r:embed="rId3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5" name="object 4445"/>
          <p:cNvSpPr/>
          <p:nvPr/>
        </p:nvSpPr>
        <p:spPr>
          <a:xfrm>
            <a:off x="2783433" y="3706889"/>
            <a:ext cx="25120" cy="27190"/>
          </a:xfrm>
          <a:prstGeom prst="rect">
            <a:avLst/>
          </a:prstGeom>
          <a:blipFill>
            <a:blip r:embed="rId3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6" name="object 4446"/>
          <p:cNvSpPr/>
          <p:nvPr/>
        </p:nvSpPr>
        <p:spPr>
          <a:xfrm>
            <a:off x="2519476" y="3805187"/>
            <a:ext cx="22809" cy="24828"/>
          </a:xfrm>
          <a:prstGeom prst="rect">
            <a:avLst/>
          </a:prstGeom>
          <a:blipFill>
            <a:blip r:embed="rId3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7" name="object 4447"/>
          <p:cNvSpPr/>
          <p:nvPr/>
        </p:nvSpPr>
        <p:spPr>
          <a:xfrm>
            <a:off x="2344826" y="4081243"/>
            <a:ext cx="33804" cy="36329"/>
          </a:xfrm>
          <a:prstGeom prst="rect">
            <a:avLst/>
          </a:prstGeom>
          <a:blipFill>
            <a:blip r:embed="rId3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8" name="object 4448"/>
          <p:cNvSpPr/>
          <p:nvPr/>
        </p:nvSpPr>
        <p:spPr>
          <a:xfrm>
            <a:off x="2568092" y="4517668"/>
            <a:ext cx="43966" cy="42284"/>
          </a:xfrm>
          <a:prstGeom prst="rect">
            <a:avLst/>
          </a:prstGeom>
          <a:blipFill>
            <a:blip r:embed="rId3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9" name="object 4449"/>
          <p:cNvSpPr/>
          <p:nvPr/>
        </p:nvSpPr>
        <p:spPr>
          <a:xfrm>
            <a:off x="2300516" y="4579328"/>
            <a:ext cx="33070" cy="35560"/>
          </a:xfrm>
          <a:prstGeom prst="rect">
            <a:avLst/>
          </a:prstGeom>
          <a:blipFill>
            <a:blip r:embed="rId3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0" name="object 4450"/>
          <p:cNvSpPr/>
          <p:nvPr/>
        </p:nvSpPr>
        <p:spPr>
          <a:xfrm>
            <a:off x="2206421" y="4331475"/>
            <a:ext cx="28117" cy="30048"/>
          </a:xfrm>
          <a:prstGeom prst="rect">
            <a:avLst/>
          </a:prstGeom>
          <a:blipFill>
            <a:blip r:embed="rId3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1" name="object 4451"/>
          <p:cNvSpPr/>
          <p:nvPr/>
        </p:nvSpPr>
        <p:spPr>
          <a:xfrm>
            <a:off x="2129942" y="3854158"/>
            <a:ext cx="10071" cy="10909"/>
          </a:xfrm>
          <a:prstGeom prst="rect">
            <a:avLst/>
          </a:prstGeom>
          <a:blipFill>
            <a:blip r:embed="rId3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2" name="object 4452"/>
          <p:cNvSpPr/>
          <p:nvPr/>
        </p:nvSpPr>
        <p:spPr>
          <a:xfrm>
            <a:off x="2070671" y="3780448"/>
            <a:ext cx="35945" cy="36839"/>
          </a:xfrm>
          <a:prstGeom prst="rect">
            <a:avLst/>
          </a:prstGeom>
          <a:blipFill>
            <a:blip r:embed="rId3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3" name="object 4453"/>
          <p:cNvSpPr/>
          <p:nvPr/>
        </p:nvSpPr>
        <p:spPr>
          <a:xfrm>
            <a:off x="1973211" y="3485464"/>
            <a:ext cx="21043" cy="23050"/>
          </a:xfrm>
          <a:prstGeom prst="rect">
            <a:avLst/>
          </a:prstGeom>
          <a:blipFill>
            <a:blip r:embed="rId3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4" name="object 4454"/>
          <p:cNvSpPr/>
          <p:nvPr/>
        </p:nvSpPr>
        <p:spPr>
          <a:xfrm>
            <a:off x="2570733" y="3721443"/>
            <a:ext cx="28409" cy="31102"/>
          </a:xfrm>
          <a:prstGeom prst="rect">
            <a:avLst/>
          </a:prstGeom>
          <a:blipFill>
            <a:blip r:embed="rId3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5" name="object 4455"/>
          <p:cNvSpPr/>
          <p:nvPr/>
        </p:nvSpPr>
        <p:spPr>
          <a:xfrm>
            <a:off x="2893999" y="3983774"/>
            <a:ext cx="10223" cy="10934"/>
          </a:xfrm>
          <a:custGeom>
            <a:avLst/>
            <a:gdLst/>
            <a:ahLst/>
            <a:cxnLst/>
            <a:rect l="l" t="t" r="r" b="b"/>
            <a:pathLst>
              <a:path w="10223" h="10934">
                <a:moveTo>
                  <a:pt x="7289" y="0"/>
                </a:moveTo>
                <a:lnTo>
                  <a:pt x="4686" y="0"/>
                </a:lnTo>
                <a:lnTo>
                  <a:pt x="1905" y="330"/>
                </a:lnTo>
                <a:lnTo>
                  <a:pt x="0" y="3022"/>
                </a:lnTo>
                <a:lnTo>
                  <a:pt x="0" y="5562"/>
                </a:lnTo>
                <a:lnTo>
                  <a:pt x="444" y="8559"/>
                </a:lnTo>
                <a:lnTo>
                  <a:pt x="2921" y="10934"/>
                </a:lnTo>
                <a:lnTo>
                  <a:pt x="5537" y="10287"/>
                </a:lnTo>
                <a:lnTo>
                  <a:pt x="8518" y="10287"/>
                </a:lnTo>
                <a:lnTo>
                  <a:pt x="10223" y="7746"/>
                </a:lnTo>
                <a:lnTo>
                  <a:pt x="9944" y="4737"/>
                </a:lnTo>
                <a:lnTo>
                  <a:pt x="9804" y="1917"/>
                </a:lnTo>
                <a:lnTo>
                  <a:pt x="7289" y="0"/>
                </a:lnTo>
              </a:path>
              <a:path w="10223" h="10934">
                <a:moveTo>
                  <a:pt x="8518" y="10287"/>
                </a:moveTo>
                <a:lnTo>
                  <a:pt x="5537" y="10287"/>
                </a:lnTo>
              </a:path>
              <a:path w="10223" h="10934">
                <a:moveTo>
                  <a:pt x="5537" y="10287"/>
                </a:moveTo>
                <a:lnTo>
                  <a:pt x="8518" y="10287"/>
                </a:lnTo>
              </a:path>
              <a:path w="10223" h="10934">
                <a:moveTo>
                  <a:pt x="8518" y="10287"/>
                </a:moveTo>
                <a:lnTo>
                  <a:pt x="5537" y="10287"/>
                </a:lnTo>
                <a:lnTo>
                  <a:pt x="8305" y="10604"/>
                </a:lnTo>
                <a:lnTo>
                  <a:pt x="8518" y="10287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6" name="object 4456"/>
          <p:cNvSpPr/>
          <p:nvPr/>
        </p:nvSpPr>
        <p:spPr>
          <a:xfrm>
            <a:off x="3150349" y="4329620"/>
            <a:ext cx="9499" cy="10718"/>
          </a:xfrm>
          <a:prstGeom prst="rect">
            <a:avLst/>
          </a:prstGeom>
          <a:blipFill>
            <a:blip r:embed="rId3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7" name="object 4457"/>
          <p:cNvSpPr/>
          <p:nvPr/>
        </p:nvSpPr>
        <p:spPr>
          <a:xfrm>
            <a:off x="3158667" y="4508043"/>
            <a:ext cx="23329" cy="25273"/>
          </a:xfrm>
          <a:prstGeom prst="rect">
            <a:avLst/>
          </a:prstGeom>
          <a:blipFill>
            <a:blip r:embed="rId3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8" name="object 4458"/>
          <p:cNvSpPr/>
          <p:nvPr/>
        </p:nvSpPr>
        <p:spPr>
          <a:xfrm>
            <a:off x="3605695" y="4621821"/>
            <a:ext cx="37231" cy="41350"/>
          </a:xfrm>
          <a:prstGeom prst="rect">
            <a:avLst/>
          </a:prstGeom>
          <a:blipFill>
            <a:blip r:embed="rId3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9" name="object 4459"/>
          <p:cNvSpPr/>
          <p:nvPr/>
        </p:nvSpPr>
        <p:spPr>
          <a:xfrm>
            <a:off x="3887292" y="4454001"/>
            <a:ext cx="34594" cy="36922"/>
          </a:xfrm>
          <a:prstGeom prst="rect">
            <a:avLst/>
          </a:prstGeom>
          <a:blipFill>
            <a:blip r:embed="rId3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0" name="object 4460"/>
          <p:cNvSpPr/>
          <p:nvPr/>
        </p:nvSpPr>
        <p:spPr>
          <a:xfrm>
            <a:off x="4606848" y="4381942"/>
            <a:ext cx="38223" cy="41918"/>
          </a:xfrm>
          <a:prstGeom prst="rect">
            <a:avLst/>
          </a:prstGeom>
          <a:blipFill>
            <a:blip r:embed="rId3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1" name="object 4461"/>
          <p:cNvSpPr/>
          <p:nvPr/>
        </p:nvSpPr>
        <p:spPr>
          <a:xfrm>
            <a:off x="4734940" y="4381258"/>
            <a:ext cx="15189" cy="16598"/>
          </a:xfrm>
          <a:prstGeom prst="rect">
            <a:avLst/>
          </a:prstGeom>
          <a:blipFill>
            <a:blip r:embed="rId3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2" name="object 4462"/>
          <p:cNvSpPr/>
          <p:nvPr/>
        </p:nvSpPr>
        <p:spPr>
          <a:xfrm>
            <a:off x="4920069" y="4193667"/>
            <a:ext cx="18376" cy="19773"/>
          </a:xfrm>
          <a:prstGeom prst="rect">
            <a:avLst/>
          </a:prstGeom>
          <a:blipFill>
            <a:blip r:embed="rId3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3" name="object 4463"/>
          <p:cNvSpPr/>
          <p:nvPr/>
        </p:nvSpPr>
        <p:spPr>
          <a:xfrm>
            <a:off x="5176126" y="4214228"/>
            <a:ext cx="15620" cy="17221"/>
          </a:xfrm>
          <a:prstGeom prst="rect">
            <a:avLst/>
          </a:prstGeom>
          <a:blipFill>
            <a:blip r:embed="rId3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4" name="object 4464"/>
          <p:cNvSpPr/>
          <p:nvPr/>
        </p:nvSpPr>
        <p:spPr>
          <a:xfrm>
            <a:off x="5033022" y="3933228"/>
            <a:ext cx="12534" cy="13868"/>
          </a:xfrm>
          <a:prstGeom prst="rect">
            <a:avLst/>
          </a:prstGeom>
          <a:blipFill>
            <a:blip r:embed="rId3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5" name="object 4465"/>
          <p:cNvSpPr/>
          <p:nvPr/>
        </p:nvSpPr>
        <p:spPr>
          <a:xfrm>
            <a:off x="4991595" y="3876484"/>
            <a:ext cx="15621" cy="16916"/>
          </a:xfrm>
          <a:prstGeom prst="rect">
            <a:avLst/>
          </a:prstGeom>
          <a:blipFill>
            <a:blip r:embed="rId3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6" name="object 4466"/>
          <p:cNvSpPr/>
          <p:nvPr/>
        </p:nvSpPr>
        <p:spPr>
          <a:xfrm>
            <a:off x="4796370" y="3916312"/>
            <a:ext cx="18516" cy="20231"/>
          </a:xfrm>
          <a:prstGeom prst="rect">
            <a:avLst/>
          </a:prstGeom>
          <a:blipFill>
            <a:blip r:embed="rId3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7" name="object 4467"/>
          <p:cNvSpPr/>
          <p:nvPr/>
        </p:nvSpPr>
        <p:spPr>
          <a:xfrm>
            <a:off x="4550511" y="3767695"/>
            <a:ext cx="42107" cy="41112"/>
          </a:xfrm>
          <a:prstGeom prst="rect">
            <a:avLst/>
          </a:prstGeom>
          <a:blipFill>
            <a:blip r:embed="rId3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8" name="object 4468"/>
          <p:cNvSpPr/>
          <p:nvPr/>
        </p:nvSpPr>
        <p:spPr>
          <a:xfrm>
            <a:off x="4396016" y="3761742"/>
            <a:ext cx="35282" cy="36851"/>
          </a:xfrm>
          <a:prstGeom prst="rect">
            <a:avLst/>
          </a:prstGeom>
          <a:blipFill>
            <a:blip r:embed="rId3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9" name="object 4469"/>
          <p:cNvSpPr/>
          <p:nvPr/>
        </p:nvSpPr>
        <p:spPr>
          <a:xfrm>
            <a:off x="4227957" y="3717199"/>
            <a:ext cx="41781" cy="40803"/>
          </a:xfrm>
          <a:prstGeom prst="rect">
            <a:avLst/>
          </a:prstGeom>
          <a:blipFill>
            <a:blip r:embed="rId3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0" name="object 4470"/>
          <p:cNvSpPr/>
          <p:nvPr/>
        </p:nvSpPr>
        <p:spPr>
          <a:xfrm>
            <a:off x="4167873" y="3841521"/>
            <a:ext cx="30162" cy="33058"/>
          </a:xfrm>
          <a:prstGeom prst="rect">
            <a:avLst/>
          </a:prstGeom>
          <a:blipFill>
            <a:blip r:embed="rId3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1" name="object 4471"/>
          <p:cNvSpPr/>
          <p:nvPr/>
        </p:nvSpPr>
        <p:spPr>
          <a:xfrm>
            <a:off x="4054208" y="3826828"/>
            <a:ext cx="21729" cy="23418"/>
          </a:xfrm>
          <a:prstGeom prst="rect">
            <a:avLst/>
          </a:prstGeom>
          <a:blipFill>
            <a:blip r:embed="rId3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2" name="object 4472"/>
          <p:cNvSpPr/>
          <p:nvPr/>
        </p:nvSpPr>
        <p:spPr>
          <a:xfrm>
            <a:off x="3430320" y="4082720"/>
            <a:ext cx="16776" cy="18834"/>
          </a:xfrm>
          <a:prstGeom prst="rect">
            <a:avLst/>
          </a:prstGeom>
          <a:blipFill>
            <a:blip r:embed="rId3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3" name="object 4473"/>
          <p:cNvSpPr/>
          <p:nvPr/>
        </p:nvSpPr>
        <p:spPr>
          <a:xfrm>
            <a:off x="3471481" y="4456314"/>
            <a:ext cx="35835" cy="37191"/>
          </a:xfrm>
          <a:prstGeom prst="rect">
            <a:avLst/>
          </a:prstGeom>
          <a:blipFill>
            <a:blip r:embed="rId3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4" name="object 4474"/>
          <p:cNvSpPr/>
          <p:nvPr/>
        </p:nvSpPr>
        <p:spPr>
          <a:xfrm>
            <a:off x="3543833" y="4483840"/>
            <a:ext cx="36889" cy="41054"/>
          </a:xfrm>
          <a:prstGeom prst="rect">
            <a:avLst/>
          </a:prstGeom>
          <a:blipFill>
            <a:blip r:embed="rId3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5" name="object 4475"/>
          <p:cNvSpPr/>
          <p:nvPr/>
        </p:nvSpPr>
        <p:spPr>
          <a:xfrm>
            <a:off x="3303130" y="4601159"/>
            <a:ext cx="22987" cy="25412"/>
          </a:xfrm>
          <a:prstGeom prst="rect">
            <a:avLst/>
          </a:prstGeom>
          <a:blipFill>
            <a:blip r:embed="rId3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6" name="object 4476"/>
          <p:cNvSpPr/>
          <p:nvPr/>
        </p:nvSpPr>
        <p:spPr>
          <a:xfrm>
            <a:off x="3393275" y="4291027"/>
            <a:ext cx="34694" cy="36877"/>
          </a:xfrm>
          <a:prstGeom prst="rect">
            <a:avLst/>
          </a:prstGeom>
          <a:blipFill>
            <a:blip r:embed="rId3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7" name="object 4477"/>
          <p:cNvSpPr/>
          <p:nvPr/>
        </p:nvSpPr>
        <p:spPr>
          <a:xfrm>
            <a:off x="3313747" y="4105186"/>
            <a:ext cx="32270" cy="35369"/>
          </a:xfrm>
          <a:prstGeom prst="rect">
            <a:avLst/>
          </a:prstGeom>
          <a:blipFill>
            <a:blip r:embed="rId3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8" name="object 4478"/>
          <p:cNvSpPr/>
          <p:nvPr/>
        </p:nvSpPr>
        <p:spPr>
          <a:xfrm>
            <a:off x="3189592" y="3993282"/>
            <a:ext cx="37287" cy="41285"/>
          </a:xfrm>
          <a:prstGeom prst="rect">
            <a:avLst/>
          </a:prstGeom>
          <a:blipFill>
            <a:blip r:embed="rId3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9" name="object 4479"/>
          <p:cNvSpPr/>
          <p:nvPr/>
        </p:nvSpPr>
        <p:spPr>
          <a:xfrm>
            <a:off x="3269399" y="3801364"/>
            <a:ext cx="30492" cy="33058"/>
          </a:xfrm>
          <a:prstGeom prst="rect">
            <a:avLst/>
          </a:prstGeom>
          <a:blipFill>
            <a:blip r:embed="rId3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0" name="object 4480"/>
          <p:cNvSpPr/>
          <p:nvPr/>
        </p:nvSpPr>
        <p:spPr>
          <a:xfrm>
            <a:off x="3835908" y="4241724"/>
            <a:ext cx="9486" cy="10604"/>
          </a:xfrm>
          <a:prstGeom prst="rect">
            <a:avLst/>
          </a:prstGeom>
          <a:blipFill>
            <a:blip r:embed="rId3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1" name="object 4481"/>
          <p:cNvSpPr/>
          <p:nvPr/>
        </p:nvSpPr>
        <p:spPr>
          <a:xfrm>
            <a:off x="3726497" y="4144048"/>
            <a:ext cx="21018" cy="22745"/>
          </a:xfrm>
          <a:prstGeom prst="rect">
            <a:avLst/>
          </a:prstGeom>
          <a:blipFill>
            <a:blip r:embed="rId3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2" name="object 4482"/>
          <p:cNvSpPr/>
          <p:nvPr/>
        </p:nvSpPr>
        <p:spPr>
          <a:xfrm>
            <a:off x="3623779" y="4359257"/>
            <a:ext cx="38198" cy="41930"/>
          </a:xfrm>
          <a:prstGeom prst="rect">
            <a:avLst/>
          </a:prstGeom>
          <a:blipFill>
            <a:blip r:embed="rId3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3" name="object 4483"/>
          <p:cNvSpPr/>
          <p:nvPr/>
        </p:nvSpPr>
        <p:spPr>
          <a:xfrm>
            <a:off x="3158667" y="4385804"/>
            <a:ext cx="34168" cy="36409"/>
          </a:xfrm>
          <a:prstGeom prst="rect">
            <a:avLst/>
          </a:prstGeom>
          <a:blipFill>
            <a:blip r:embed="rId3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4" name="object 4484"/>
          <p:cNvSpPr/>
          <p:nvPr/>
        </p:nvSpPr>
        <p:spPr>
          <a:xfrm>
            <a:off x="3407892" y="3684295"/>
            <a:ext cx="26949" cy="29235"/>
          </a:xfrm>
          <a:prstGeom prst="rect">
            <a:avLst/>
          </a:prstGeom>
          <a:blipFill>
            <a:blip r:embed="rId3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5" name="object 4485"/>
          <p:cNvSpPr/>
          <p:nvPr/>
        </p:nvSpPr>
        <p:spPr>
          <a:xfrm>
            <a:off x="3386150" y="3790327"/>
            <a:ext cx="27114" cy="29400"/>
          </a:xfrm>
          <a:prstGeom prst="rect">
            <a:avLst/>
          </a:prstGeom>
          <a:blipFill>
            <a:blip r:embed="rId3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6" name="object 4486"/>
          <p:cNvSpPr/>
          <p:nvPr/>
        </p:nvSpPr>
        <p:spPr>
          <a:xfrm>
            <a:off x="3051543" y="3653917"/>
            <a:ext cx="26149" cy="28282"/>
          </a:xfrm>
          <a:prstGeom prst="rect">
            <a:avLst/>
          </a:prstGeom>
          <a:blipFill>
            <a:blip r:embed="rId3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7" name="object 4487"/>
          <p:cNvSpPr/>
          <p:nvPr/>
        </p:nvSpPr>
        <p:spPr>
          <a:xfrm>
            <a:off x="2984157" y="3725977"/>
            <a:ext cx="9944" cy="10782"/>
          </a:xfrm>
          <a:prstGeom prst="rect">
            <a:avLst/>
          </a:prstGeom>
          <a:blipFill>
            <a:blip r:embed="rId3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8" name="object 4488"/>
          <p:cNvSpPr/>
          <p:nvPr/>
        </p:nvSpPr>
        <p:spPr>
          <a:xfrm>
            <a:off x="3030397" y="4178655"/>
            <a:ext cx="12712" cy="14236"/>
          </a:xfrm>
          <a:prstGeom prst="rect">
            <a:avLst/>
          </a:prstGeom>
          <a:blipFill>
            <a:blip r:embed="rId3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9" name="object 4489"/>
          <p:cNvSpPr/>
          <p:nvPr/>
        </p:nvSpPr>
        <p:spPr>
          <a:xfrm>
            <a:off x="3319157" y="4587684"/>
            <a:ext cx="29756" cy="32245"/>
          </a:xfrm>
          <a:prstGeom prst="rect">
            <a:avLst/>
          </a:prstGeom>
          <a:blipFill>
            <a:blip r:embed="rId3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0" name="object 4490"/>
          <p:cNvSpPr/>
          <p:nvPr/>
        </p:nvSpPr>
        <p:spPr>
          <a:xfrm>
            <a:off x="3474707" y="4301440"/>
            <a:ext cx="35191" cy="36853"/>
          </a:xfrm>
          <a:prstGeom prst="rect">
            <a:avLst/>
          </a:prstGeom>
          <a:blipFill>
            <a:blip r:embed="rId3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1" name="object 4491"/>
          <p:cNvSpPr/>
          <p:nvPr/>
        </p:nvSpPr>
        <p:spPr>
          <a:xfrm>
            <a:off x="3823538" y="4320108"/>
            <a:ext cx="28752" cy="30822"/>
          </a:xfrm>
          <a:prstGeom prst="rect">
            <a:avLst/>
          </a:prstGeom>
          <a:blipFill>
            <a:blip r:embed="rId3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2" name="object 4492"/>
          <p:cNvSpPr/>
          <p:nvPr/>
        </p:nvSpPr>
        <p:spPr>
          <a:xfrm>
            <a:off x="4314164" y="4379214"/>
            <a:ext cx="28041" cy="30695"/>
          </a:xfrm>
          <a:prstGeom prst="rect">
            <a:avLst/>
          </a:prstGeom>
          <a:blipFill>
            <a:blip r:embed="rId3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3" name="object 4493"/>
          <p:cNvSpPr/>
          <p:nvPr/>
        </p:nvSpPr>
        <p:spPr>
          <a:xfrm>
            <a:off x="4105109" y="4327836"/>
            <a:ext cx="33587" cy="36277"/>
          </a:xfrm>
          <a:prstGeom prst="rect">
            <a:avLst/>
          </a:prstGeom>
          <a:blipFill>
            <a:blip r:embed="rId3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4" name="object 4494"/>
          <p:cNvSpPr/>
          <p:nvPr/>
        </p:nvSpPr>
        <p:spPr>
          <a:xfrm>
            <a:off x="3989120" y="3983012"/>
            <a:ext cx="15189" cy="17183"/>
          </a:xfrm>
          <a:prstGeom prst="rect">
            <a:avLst/>
          </a:prstGeom>
          <a:blipFill>
            <a:blip r:embed="rId3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5" name="object 4495"/>
          <p:cNvSpPr/>
          <p:nvPr/>
        </p:nvSpPr>
        <p:spPr>
          <a:xfrm>
            <a:off x="3948976" y="3999433"/>
            <a:ext cx="17386" cy="18503"/>
          </a:xfrm>
          <a:prstGeom prst="rect">
            <a:avLst/>
          </a:prstGeom>
          <a:blipFill>
            <a:blip r:embed="rId3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6" name="object 4496"/>
          <p:cNvSpPr/>
          <p:nvPr/>
        </p:nvSpPr>
        <p:spPr>
          <a:xfrm>
            <a:off x="3843210" y="3826397"/>
            <a:ext cx="37589" cy="41304"/>
          </a:xfrm>
          <a:prstGeom prst="rect">
            <a:avLst/>
          </a:prstGeom>
          <a:blipFill>
            <a:blip r:embed="rId3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7" name="object 4497"/>
          <p:cNvSpPr/>
          <p:nvPr/>
        </p:nvSpPr>
        <p:spPr>
          <a:xfrm>
            <a:off x="3651783" y="3682695"/>
            <a:ext cx="24396" cy="26377"/>
          </a:xfrm>
          <a:prstGeom prst="rect">
            <a:avLst/>
          </a:prstGeom>
          <a:blipFill>
            <a:blip r:embed="rId3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8" name="object 4498"/>
          <p:cNvSpPr/>
          <p:nvPr/>
        </p:nvSpPr>
        <p:spPr>
          <a:xfrm>
            <a:off x="3264890" y="3793325"/>
            <a:ext cx="27292" cy="29235"/>
          </a:xfrm>
          <a:prstGeom prst="rect">
            <a:avLst/>
          </a:prstGeom>
          <a:blipFill>
            <a:blip r:embed="rId3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9" name="object 4499"/>
          <p:cNvSpPr/>
          <p:nvPr/>
        </p:nvSpPr>
        <p:spPr>
          <a:xfrm>
            <a:off x="3612997" y="4062489"/>
            <a:ext cx="33413" cy="36195"/>
          </a:xfrm>
          <a:prstGeom prst="rect">
            <a:avLst/>
          </a:prstGeom>
          <a:blipFill>
            <a:blip r:embed="rId3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0" name="object 4500"/>
          <p:cNvSpPr/>
          <p:nvPr/>
        </p:nvSpPr>
        <p:spPr>
          <a:xfrm>
            <a:off x="3589667" y="3798240"/>
            <a:ext cx="14566" cy="15633"/>
          </a:xfrm>
          <a:prstGeom prst="rect">
            <a:avLst/>
          </a:prstGeom>
          <a:blipFill>
            <a:blip r:embed="rId3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1" name="object 4501"/>
          <p:cNvSpPr/>
          <p:nvPr/>
        </p:nvSpPr>
        <p:spPr>
          <a:xfrm>
            <a:off x="3576942" y="3799637"/>
            <a:ext cx="31699" cy="34010"/>
          </a:xfrm>
          <a:prstGeom prst="rect">
            <a:avLst/>
          </a:prstGeom>
          <a:blipFill>
            <a:blip r:embed="rId3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2" name="object 4502"/>
          <p:cNvSpPr/>
          <p:nvPr/>
        </p:nvSpPr>
        <p:spPr>
          <a:xfrm>
            <a:off x="3169335" y="4047947"/>
            <a:ext cx="16776" cy="17995"/>
          </a:xfrm>
          <a:prstGeom prst="rect">
            <a:avLst/>
          </a:prstGeom>
          <a:blipFill>
            <a:blip r:embed="rId3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3" name="object 4503"/>
          <p:cNvSpPr/>
          <p:nvPr/>
        </p:nvSpPr>
        <p:spPr>
          <a:xfrm>
            <a:off x="2706966" y="3997515"/>
            <a:ext cx="12560" cy="13779"/>
          </a:xfrm>
          <a:prstGeom prst="rect">
            <a:avLst/>
          </a:prstGeom>
          <a:blipFill>
            <a:blip r:embed="rId3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4" name="object 4504"/>
          <p:cNvSpPr/>
          <p:nvPr/>
        </p:nvSpPr>
        <p:spPr>
          <a:xfrm>
            <a:off x="2628658" y="3876624"/>
            <a:ext cx="18491" cy="20358"/>
          </a:xfrm>
          <a:prstGeom prst="rect">
            <a:avLst/>
          </a:prstGeom>
          <a:blipFill>
            <a:blip r:embed="rId3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5" name="object 4505"/>
          <p:cNvSpPr/>
          <p:nvPr/>
        </p:nvSpPr>
        <p:spPr>
          <a:xfrm>
            <a:off x="2659837" y="4131269"/>
            <a:ext cx="37473" cy="41601"/>
          </a:xfrm>
          <a:prstGeom prst="rect">
            <a:avLst/>
          </a:prstGeom>
          <a:blipFill>
            <a:blip r:embed="rId3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6" name="object 4506"/>
          <p:cNvSpPr/>
          <p:nvPr/>
        </p:nvSpPr>
        <p:spPr>
          <a:xfrm>
            <a:off x="2774378" y="4266075"/>
            <a:ext cx="34807" cy="36467"/>
          </a:xfrm>
          <a:prstGeom prst="rect">
            <a:avLst/>
          </a:prstGeom>
          <a:blipFill>
            <a:blip r:embed="rId3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7" name="object 4507"/>
          <p:cNvSpPr/>
          <p:nvPr/>
        </p:nvSpPr>
        <p:spPr>
          <a:xfrm>
            <a:off x="2874289" y="4528701"/>
            <a:ext cx="38185" cy="42164"/>
          </a:xfrm>
          <a:prstGeom prst="rect">
            <a:avLst/>
          </a:prstGeom>
          <a:blipFill>
            <a:blip r:embed="rId3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8" name="object 4508"/>
          <p:cNvSpPr/>
          <p:nvPr/>
        </p:nvSpPr>
        <p:spPr>
          <a:xfrm>
            <a:off x="3011004" y="4481597"/>
            <a:ext cx="42188" cy="41082"/>
          </a:xfrm>
          <a:prstGeom prst="rect">
            <a:avLst/>
          </a:prstGeom>
          <a:blipFill>
            <a:blip r:embed="rId3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9" name="object 4509"/>
          <p:cNvSpPr/>
          <p:nvPr/>
        </p:nvSpPr>
        <p:spPr>
          <a:xfrm>
            <a:off x="2861157" y="4508208"/>
            <a:ext cx="21615" cy="23875"/>
          </a:xfrm>
          <a:prstGeom prst="rect">
            <a:avLst/>
          </a:prstGeom>
          <a:blipFill>
            <a:blip r:embed="rId3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0" name="object 4510"/>
          <p:cNvSpPr/>
          <p:nvPr/>
        </p:nvSpPr>
        <p:spPr>
          <a:xfrm>
            <a:off x="2799473" y="4516717"/>
            <a:ext cx="25819" cy="28333"/>
          </a:xfrm>
          <a:prstGeom prst="rect">
            <a:avLst/>
          </a:prstGeom>
          <a:blipFill>
            <a:blip r:embed="rId3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1" name="object 4511"/>
          <p:cNvSpPr/>
          <p:nvPr/>
        </p:nvSpPr>
        <p:spPr>
          <a:xfrm>
            <a:off x="2832455" y="4228262"/>
            <a:ext cx="22758" cy="24828"/>
          </a:xfrm>
          <a:prstGeom prst="rect">
            <a:avLst/>
          </a:prstGeom>
          <a:blipFill>
            <a:blip r:embed="rId3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2" name="object 4512"/>
          <p:cNvSpPr/>
          <p:nvPr/>
        </p:nvSpPr>
        <p:spPr>
          <a:xfrm>
            <a:off x="2780792" y="4133291"/>
            <a:ext cx="30645" cy="34010"/>
          </a:xfrm>
          <a:prstGeom prst="rect">
            <a:avLst/>
          </a:prstGeom>
          <a:blipFill>
            <a:blip r:embed="rId3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3" name="object 4513"/>
          <p:cNvSpPr/>
          <p:nvPr/>
        </p:nvSpPr>
        <p:spPr>
          <a:xfrm>
            <a:off x="2689339" y="4233494"/>
            <a:ext cx="16611" cy="17424"/>
          </a:xfrm>
          <a:prstGeom prst="rect">
            <a:avLst/>
          </a:prstGeom>
          <a:blipFill>
            <a:blip r:embed="rId3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4" name="object 4514"/>
          <p:cNvSpPr/>
          <p:nvPr/>
        </p:nvSpPr>
        <p:spPr>
          <a:xfrm>
            <a:off x="2525902" y="4135831"/>
            <a:ext cx="13423" cy="14871"/>
          </a:xfrm>
          <a:prstGeom prst="rect">
            <a:avLst/>
          </a:prstGeom>
          <a:blipFill>
            <a:blip r:embed="rId3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5" name="object 4515"/>
          <p:cNvSpPr/>
          <p:nvPr/>
        </p:nvSpPr>
        <p:spPr>
          <a:xfrm>
            <a:off x="4102455" y="3662604"/>
            <a:ext cx="8039" cy="8407"/>
          </a:xfrm>
          <a:custGeom>
            <a:avLst/>
            <a:gdLst/>
            <a:ahLst/>
            <a:cxnLst/>
            <a:rect l="l" t="t" r="r" b="b"/>
            <a:pathLst>
              <a:path w="8039" h="8407">
                <a:moveTo>
                  <a:pt x="5562" y="0"/>
                </a:moveTo>
                <a:lnTo>
                  <a:pt x="3670" y="317"/>
                </a:lnTo>
                <a:lnTo>
                  <a:pt x="1790" y="317"/>
                </a:lnTo>
                <a:lnTo>
                  <a:pt x="0" y="2412"/>
                </a:lnTo>
                <a:lnTo>
                  <a:pt x="0" y="4457"/>
                </a:lnTo>
                <a:lnTo>
                  <a:pt x="482" y="6819"/>
                </a:lnTo>
                <a:lnTo>
                  <a:pt x="2209" y="8407"/>
                </a:lnTo>
                <a:lnTo>
                  <a:pt x="4368" y="8407"/>
                </a:lnTo>
                <a:lnTo>
                  <a:pt x="6324" y="7912"/>
                </a:lnTo>
                <a:lnTo>
                  <a:pt x="8039" y="5867"/>
                </a:lnTo>
                <a:lnTo>
                  <a:pt x="7619" y="3505"/>
                </a:lnTo>
                <a:lnTo>
                  <a:pt x="7619" y="1587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6" name="object 4516"/>
          <p:cNvSpPr/>
          <p:nvPr/>
        </p:nvSpPr>
        <p:spPr>
          <a:xfrm>
            <a:off x="4922583" y="3684613"/>
            <a:ext cx="10210" cy="11049"/>
          </a:xfrm>
          <a:custGeom>
            <a:avLst/>
            <a:gdLst/>
            <a:ahLst/>
            <a:cxnLst/>
            <a:rect l="l" t="t" r="r" b="b"/>
            <a:pathLst>
              <a:path w="10210" h="11049">
                <a:moveTo>
                  <a:pt x="7569" y="0"/>
                </a:moveTo>
                <a:lnTo>
                  <a:pt x="4673" y="0"/>
                </a:lnTo>
                <a:lnTo>
                  <a:pt x="1739" y="444"/>
                </a:lnTo>
                <a:lnTo>
                  <a:pt x="0" y="2819"/>
                </a:lnTo>
                <a:lnTo>
                  <a:pt x="308" y="4864"/>
                </a:lnTo>
                <a:lnTo>
                  <a:pt x="431" y="8826"/>
                </a:lnTo>
                <a:lnTo>
                  <a:pt x="3200" y="11049"/>
                </a:lnTo>
                <a:lnTo>
                  <a:pt x="5549" y="10413"/>
                </a:lnTo>
                <a:lnTo>
                  <a:pt x="8331" y="10413"/>
                </a:lnTo>
                <a:lnTo>
                  <a:pt x="10210" y="7861"/>
                </a:lnTo>
                <a:lnTo>
                  <a:pt x="9918" y="4864"/>
                </a:lnTo>
                <a:lnTo>
                  <a:pt x="9474" y="2044"/>
                </a:lnTo>
                <a:lnTo>
                  <a:pt x="756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7" name="object 4517"/>
          <p:cNvSpPr/>
          <p:nvPr/>
        </p:nvSpPr>
        <p:spPr>
          <a:xfrm>
            <a:off x="5029365" y="3591853"/>
            <a:ext cx="35228" cy="36786"/>
          </a:xfrm>
          <a:prstGeom prst="rect">
            <a:avLst/>
          </a:prstGeom>
          <a:blipFill>
            <a:blip r:embed="rId3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8" name="object 4518"/>
          <p:cNvSpPr/>
          <p:nvPr/>
        </p:nvSpPr>
        <p:spPr>
          <a:xfrm>
            <a:off x="4833581" y="4086590"/>
            <a:ext cx="33634" cy="36104"/>
          </a:xfrm>
          <a:prstGeom prst="rect">
            <a:avLst/>
          </a:prstGeom>
          <a:blipFill>
            <a:blip r:embed="rId3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9" name="object 4519"/>
          <p:cNvSpPr/>
          <p:nvPr/>
        </p:nvSpPr>
        <p:spPr>
          <a:xfrm>
            <a:off x="4895570" y="4098211"/>
            <a:ext cx="33592" cy="36444"/>
          </a:xfrm>
          <a:prstGeom prst="rect">
            <a:avLst/>
          </a:prstGeom>
          <a:blipFill>
            <a:blip r:embed="rId3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0" name="object 4520"/>
          <p:cNvSpPr/>
          <p:nvPr/>
        </p:nvSpPr>
        <p:spPr>
          <a:xfrm>
            <a:off x="4741811" y="4224683"/>
            <a:ext cx="36135" cy="37531"/>
          </a:xfrm>
          <a:prstGeom prst="rect">
            <a:avLst/>
          </a:prstGeom>
          <a:blipFill>
            <a:blip r:embed="rId3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1" name="object 4521"/>
          <p:cNvSpPr/>
          <p:nvPr/>
        </p:nvSpPr>
        <p:spPr>
          <a:xfrm>
            <a:off x="4800460" y="3950284"/>
            <a:ext cx="15621" cy="17221"/>
          </a:xfrm>
          <a:prstGeom prst="rect">
            <a:avLst/>
          </a:prstGeom>
          <a:blipFill>
            <a:blip r:embed="rId3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2" name="object 4522"/>
          <p:cNvSpPr/>
          <p:nvPr/>
        </p:nvSpPr>
        <p:spPr>
          <a:xfrm>
            <a:off x="4730292" y="3907953"/>
            <a:ext cx="37015" cy="41377"/>
          </a:xfrm>
          <a:prstGeom prst="rect">
            <a:avLst/>
          </a:prstGeom>
          <a:blipFill>
            <a:blip r:embed="rId3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3" name="object 4523"/>
          <p:cNvSpPr/>
          <p:nvPr/>
        </p:nvSpPr>
        <p:spPr>
          <a:xfrm>
            <a:off x="4403331" y="3832543"/>
            <a:ext cx="33436" cy="35615"/>
          </a:xfrm>
          <a:prstGeom prst="rect">
            <a:avLst/>
          </a:prstGeom>
          <a:blipFill>
            <a:blip r:embed="rId3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4" name="object 4524"/>
          <p:cNvSpPr/>
          <p:nvPr/>
        </p:nvSpPr>
        <p:spPr>
          <a:xfrm>
            <a:off x="3726497" y="4125119"/>
            <a:ext cx="37497" cy="41763"/>
          </a:xfrm>
          <a:prstGeom prst="rect">
            <a:avLst/>
          </a:prstGeom>
          <a:blipFill>
            <a:blip r:embed="rId3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5" name="object 4525"/>
          <p:cNvSpPr/>
          <p:nvPr/>
        </p:nvSpPr>
        <p:spPr>
          <a:xfrm>
            <a:off x="3824249" y="4454454"/>
            <a:ext cx="37751" cy="41602"/>
          </a:xfrm>
          <a:prstGeom prst="rect">
            <a:avLst/>
          </a:prstGeom>
          <a:blipFill>
            <a:blip r:embed="rId3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6" name="object 4526"/>
          <p:cNvSpPr/>
          <p:nvPr/>
        </p:nvSpPr>
        <p:spPr>
          <a:xfrm>
            <a:off x="2987382" y="4082542"/>
            <a:ext cx="22898" cy="25146"/>
          </a:xfrm>
          <a:prstGeom prst="rect">
            <a:avLst/>
          </a:prstGeom>
          <a:blipFill>
            <a:blip r:embed="rId3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7" name="object 4527"/>
          <p:cNvSpPr/>
          <p:nvPr/>
        </p:nvSpPr>
        <p:spPr>
          <a:xfrm>
            <a:off x="2764129" y="3831203"/>
            <a:ext cx="34009" cy="36736"/>
          </a:xfrm>
          <a:prstGeom prst="rect">
            <a:avLst/>
          </a:prstGeom>
          <a:blipFill>
            <a:blip r:embed="rId3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8" name="object 4528"/>
          <p:cNvSpPr/>
          <p:nvPr/>
        </p:nvSpPr>
        <p:spPr>
          <a:xfrm>
            <a:off x="2858401" y="3671786"/>
            <a:ext cx="31648" cy="34137"/>
          </a:xfrm>
          <a:prstGeom prst="rect">
            <a:avLst/>
          </a:prstGeom>
          <a:blipFill>
            <a:blip r:embed="rId3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9" name="object 4529"/>
          <p:cNvSpPr/>
          <p:nvPr/>
        </p:nvSpPr>
        <p:spPr>
          <a:xfrm>
            <a:off x="2361450" y="3734866"/>
            <a:ext cx="34451" cy="36517"/>
          </a:xfrm>
          <a:prstGeom prst="rect">
            <a:avLst/>
          </a:prstGeom>
          <a:blipFill>
            <a:blip r:embed="rId3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0" name="object 4530"/>
          <p:cNvSpPr/>
          <p:nvPr/>
        </p:nvSpPr>
        <p:spPr>
          <a:xfrm>
            <a:off x="2360879" y="4307234"/>
            <a:ext cx="37108" cy="40906"/>
          </a:xfrm>
          <a:prstGeom prst="rect">
            <a:avLst/>
          </a:prstGeom>
          <a:blipFill>
            <a:blip r:embed="rId3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1" name="object 4531"/>
          <p:cNvSpPr/>
          <p:nvPr/>
        </p:nvSpPr>
        <p:spPr>
          <a:xfrm>
            <a:off x="2384259" y="4490022"/>
            <a:ext cx="10363" cy="11696"/>
          </a:xfrm>
          <a:custGeom>
            <a:avLst/>
            <a:gdLst/>
            <a:ahLst/>
            <a:cxnLst/>
            <a:rect l="l" t="t" r="r" b="b"/>
            <a:pathLst>
              <a:path w="10363" h="11696">
                <a:moveTo>
                  <a:pt x="7835" y="0"/>
                </a:moveTo>
                <a:lnTo>
                  <a:pt x="2298" y="635"/>
                </a:lnTo>
                <a:lnTo>
                  <a:pt x="0" y="3454"/>
                </a:lnTo>
                <a:lnTo>
                  <a:pt x="571" y="9321"/>
                </a:lnTo>
                <a:lnTo>
                  <a:pt x="3213" y="11696"/>
                </a:lnTo>
                <a:lnTo>
                  <a:pt x="5981" y="10922"/>
                </a:lnTo>
                <a:lnTo>
                  <a:pt x="8687" y="10922"/>
                </a:lnTo>
                <a:lnTo>
                  <a:pt x="10363" y="8547"/>
                </a:lnTo>
                <a:lnTo>
                  <a:pt x="10363" y="5372"/>
                </a:lnTo>
                <a:lnTo>
                  <a:pt x="10020" y="2362"/>
                </a:lnTo>
                <a:lnTo>
                  <a:pt x="7835" y="0"/>
                </a:lnTo>
              </a:path>
              <a:path w="10363" h="11696">
                <a:moveTo>
                  <a:pt x="8687" y="10922"/>
                </a:moveTo>
                <a:lnTo>
                  <a:pt x="5981" y="10922"/>
                </a:lnTo>
              </a:path>
              <a:path w="10363" h="11696">
                <a:moveTo>
                  <a:pt x="5981" y="10922"/>
                </a:moveTo>
                <a:lnTo>
                  <a:pt x="8687" y="10922"/>
                </a:lnTo>
              </a:path>
              <a:path w="10363" h="11696">
                <a:moveTo>
                  <a:pt x="8687" y="10922"/>
                </a:moveTo>
                <a:lnTo>
                  <a:pt x="5981" y="10922"/>
                </a:lnTo>
                <a:lnTo>
                  <a:pt x="8597" y="1104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2" name="object 4532"/>
          <p:cNvSpPr/>
          <p:nvPr/>
        </p:nvSpPr>
        <p:spPr>
          <a:xfrm>
            <a:off x="2486355" y="4517281"/>
            <a:ext cx="34895" cy="36621"/>
          </a:xfrm>
          <a:prstGeom prst="rect">
            <a:avLst/>
          </a:prstGeom>
          <a:blipFill>
            <a:blip r:embed="rId3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3" name="object 4533"/>
          <p:cNvSpPr/>
          <p:nvPr/>
        </p:nvSpPr>
        <p:spPr>
          <a:xfrm>
            <a:off x="10610088" y="3818012"/>
            <a:ext cx="51168" cy="54525"/>
          </a:xfrm>
          <a:prstGeom prst="rect">
            <a:avLst/>
          </a:prstGeom>
          <a:blipFill>
            <a:blip r:embed="rId3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4" name="object 4534"/>
          <p:cNvSpPr/>
          <p:nvPr/>
        </p:nvSpPr>
        <p:spPr>
          <a:xfrm>
            <a:off x="10286365" y="3784517"/>
            <a:ext cx="44511" cy="46522"/>
          </a:xfrm>
          <a:prstGeom prst="rect">
            <a:avLst/>
          </a:prstGeom>
          <a:blipFill>
            <a:blip r:embed="rId3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5" name="object 4535"/>
          <p:cNvSpPr/>
          <p:nvPr/>
        </p:nvSpPr>
        <p:spPr>
          <a:xfrm>
            <a:off x="10322407" y="3645393"/>
            <a:ext cx="51622" cy="54715"/>
          </a:xfrm>
          <a:prstGeom prst="rect">
            <a:avLst/>
          </a:prstGeom>
          <a:blipFill>
            <a:blip r:embed="rId3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6" name="object 4536"/>
          <p:cNvSpPr/>
          <p:nvPr/>
        </p:nvSpPr>
        <p:spPr>
          <a:xfrm>
            <a:off x="10303154" y="4069588"/>
            <a:ext cx="27558" cy="29870"/>
          </a:xfrm>
          <a:prstGeom prst="rect">
            <a:avLst/>
          </a:prstGeom>
          <a:blipFill>
            <a:blip r:embed="rId3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7" name="object 4537"/>
          <p:cNvSpPr/>
          <p:nvPr/>
        </p:nvSpPr>
        <p:spPr>
          <a:xfrm>
            <a:off x="10657217" y="3981748"/>
            <a:ext cx="34785" cy="45597"/>
          </a:xfrm>
          <a:prstGeom prst="rect">
            <a:avLst/>
          </a:prstGeom>
          <a:blipFill>
            <a:blip r:embed="rId3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8" name="object 4538"/>
          <p:cNvSpPr/>
          <p:nvPr/>
        </p:nvSpPr>
        <p:spPr>
          <a:xfrm>
            <a:off x="9936950" y="3926801"/>
            <a:ext cx="36793" cy="41145"/>
          </a:xfrm>
          <a:prstGeom prst="rect">
            <a:avLst/>
          </a:prstGeom>
          <a:blipFill>
            <a:blip r:embed="rId3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9" name="object 4539"/>
          <p:cNvSpPr/>
          <p:nvPr/>
        </p:nvSpPr>
        <p:spPr>
          <a:xfrm>
            <a:off x="10068115" y="3921493"/>
            <a:ext cx="17208" cy="18503"/>
          </a:xfrm>
          <a:prstGeom prst="rect">
            <a:avLst/>
          </a:prstGeom>
          <a:blipFill>
            <a:blip r:embed="rId3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0" name="object 4540"/>
          <p:cNvSpPr/>
          <p:nvPr/>
        </p:nvSpPr>
        <p:spPr>
          <a:xfrm>
            <a:off x="9941166" y="3802012"/>
            <a:ext cx="29921" cy="32410"/>
          </a:xfrm>
          <a:prstGeom prst="rect">
            <a:avLst/>
          </a:prstGeom>
          <a:blipFill>
            <a:blip r:embed="rId3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1" name="object 4541"/>
          <p:cNvSpPr/>
          <p:nvPr/>
        </p:nvSpPr>
        <p:spPr>
          <a:xfrm>
            <a:off x="9882937" y="3499537"/>
            <a:ext cx="45206" cy="46634"/>
          </a:xfrm>
          <a:prstGeom prst="rect">
            <a:avLst/>
          </a:prstGeom>
          <a:blipFill>
            <a:blip r:embed="rId3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2" name="object 4542"/>
          <p:cNvSpPr/>
          <p:nvPr/>
        </p:nvSpPr>
        <p:spPr>
          <a:xfrm>
            <a:off x="9978390" y="3214868"/>
            <a:ext cx="38234" cy="42267"/>
          </a:xfrm>
          <a:prstGeom prst="rect">
            <a:avLst/>
          </a:prstGeom>
          <a:blipFill>
            <a:blip r:embed="rId3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3" name="object 4543"/>
          <p:cNvSpPr/>
          <p:nvPr/>
        </p:nvSpPr>
        <p:spPr>
          <a:xfrm>
            <a:off x="10003307" y="3583902"/>
            <a:ext cx="20739" cy="22453"/>
          </a:xfrm>
          <a:prstGeom prst="rect">
            <a:avLst/>
          </a:prstGeom>
          <a:blipFill>
            <a:blip r:embed="rId3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4" name="object 4544"/>
          <p:cNvSpPr/>
          <p:nvPr/>
        </p:nvSpPr>
        <p:spPr>
          <a:xfrm>
            <a:off x="10139133" y="3720532"/>
            <a:ext cx="44789" cy="46536"/>
          </a:xfrm>
          <a:prstGeom prst="rect">
            <a:avLst/>
          </a:prstGeom>
          <a:blipFill>
            <a:blip r:embed="rId3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5" name="object 4545"/>
          <p:cNvSpPr/>
          <p:nvPr/>
        </p:nvSpPr>
        <p:spPr>
          <a:xfrm>
            <a:off x="10008857" y="3914098"/>
            <a:ext cx="44306" cy="46066"/>
          </a:xfrm>
          <a:prstGeom prst="rect">
            <a:avLst/>
          </a:prstGeom>
          <a:blipFill>
            <a:blip r:embed="rId3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6" name="object 4546"/>
          <p:cNvSpPr/>
          <p:nvPr/>
        </p:nvSpPr>
        <p:spPr>
          <a:xfrm>
            <a:off x="9788829" y="3993236"/>
            <a:ext cx="32410" cy="35102"/>
          </a:xfrm>
          <a:prstGeom prst="rect">
            <a:avLst/>
          </a:prstGeom>
          <a:blipFill>
            <a:blip r:embed="rId3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7" name="object 4547"/>
          <p:cNvSpPr/>
          <p:nvPr/>
        </p:nvSpPr>
        <p:spPr>
          <a:xfrm>
            <a:off x="9703041" y="3841064"/>
            <a:ext cx="26568" cy="27965"/>
          </a:xfrm>
          <a:prstGeom prst="rect">
            <a:avLst/>
          </a:prstGeom>
          <a:blipFill>
            <a:blip r:embed="rId3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8" name="object 4548"/>
          <p:cNvSpPr/>
          <p:nvPr/>
        </p:nvSpPr>
        <p:spPr>
          <a:xfrm>
            <a:off x="9698393" y="3677990"/>
            <a:ext cx="51176" cy="54790"/>
          </a:xfrm>
          <a:prstGeom prst="rect">
            <a:avLst/>
          </a:prstGeom>
          <a:blipFill>
            <a:blip r:embed="rId3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9" name="object 4549"/>
          <p:cNvSpPr/>
          <p:nvPr/>
        </p:nvSpPr>
        <p:spPr>
          <a:xfrm>
            <a:off x="9590570" y="3644102"/>
            <a:ext cx="46346" cy="47741"/>
          </a:xfrm>
          <a:prstGeom prst="rect">
            <a:avLst/>
          </a:prstGeom>
          <a:blipFill>
            <a:blip r:embed="rId3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0" name="object 4550"/>
          <p:cNvSpPr/>
          <p:nvPr/>
        </p:nvSpPr>
        <p:spPr>
          <a:xfrm>
            <a:off x="9445967" y="3450361"/>
            <a:ext cx="20726" cy="22275"/>
          </a:xfrm>
          <a:prstGeom prst="rect">
            <a:avLst/>
          </a:prstGeom>
          <a:blipFill>
            <a:blip r:embed="rId3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1" name="object 4551"/>
          <p:cNvSpPr/>
          <p:nvPr/>
        </p:nvSpPr>
        <p:spPr>
          <a:xfrm>
            <a:off x="9566630" y="3794277"/>
            <a:ext cx="28752" cy="30962"/>
          </a:xfrm>
          <a:prstGeom prst="rect">
            <a:avLst/>
          </a:prstGeom>
          <a:blipFill>
            <a:blip r:embed="rId3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2" name="object 4552"/>
          <p:cNvSpPr/>
          <p:nvPr/>
        </p:nvSpPr>
        <p:spPr>
          <a:xfrm>
            <a:off x="9666566" y="3899078"/>
            <a:ext cx="17081" cy="18326"/>
          </a:xfrm>
          <a:prstGeom prst="rect">
            <a:avLst/>
          </a:prstGeom>
          <a:blipFill>
            <a:blip r:embed="rId3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3" name="object 4553"/>
          <p:cNvSpPr/>
          <p:nvPr/>
        </p:nvSpPr>
        <p:spPr>
          <a:xfrm>
            <a:off x="9589858" y="4001818"/>
            <a:ext cx="48822" cy="53044"/>
          </a:xfrm>
          <a:prstGeom prst="rect">
            <a:avLst/>
          </a:prstGeom>
          <a:blipFill>
            <a:blip r:embed="rId3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4" name="object 4554"/>
          <p:cNvSpPr/>
          <p:nvPr/>
        </p:nvSpPr>
        <p:spPr>
          <a:xfrm>
            <a:off x="9353219" y="3945888"/>
            <a:ext cx="35383" cy="36877"/>
          </a:xfrm>
          <a:prstGeom prst="rect">
            <a:avLst/>
          </a:prstGeom>
          <a:blipFill>
            <a:blip r:embed="rId3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5" name="object 4555"/>
          <p:cNvSpPr/>
          <p:nvPr/>
        </p:nvSpPr>
        <p:spPr>
          <a:xfrm>
            <a:off x="9271330" y="3901440"/>
            <a:ext cx="30505" cy="33019"/>
          </a:xfrm>
          <a:prstGeom prst="rect">
            <a:avLst/>
          </a:prstGeom>
          <a:blipFill>
            <a:blip r:embed="rId3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6" name="object 4556"/>
          <p:cNvSpPr/>
          <p:nvPr/>
        </p:nvSpPr>
        <p:spPr>
          <a:xfrm>
            <a:off x="9164840" y="3619835"/>
            <a:ext cx="44765" cy="46770"/>
          </a:xfrm>
          <a:prstGeom prst="rect">
            <a:avLst/>
          </a:prstGeom>
          <a:blipFill>
            <a:blip r:embed="rId3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7" name="object 4557"/>
          <p:cNvSpPr/>
          <p:nvPr/>
        </p:nvSpPr>
        <p:spPr>
          <a:xfrm>
            <a:off x="8942196" y="3729939"/>
            <a:ext cx="33388" cy="36372"/>
          </a:xfrm>
          <a:prstGeom prst="rect">
            <a:avLst/>
          </a:prstGeom>
          <a:blipFill>
            <a:blip r:embed="rId3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8" name="object 4558"/>
          <p:cNvSpPr/>
          <p:nvPr/>
        </p:nvSpPr>
        <p:spPr>
          <a:xfrm>
            <a:off x="8997518" y="3787953"/>
            <a:ext cx="11252" cy="12192"/>
          </a:xfrm>
          <a:prstGeom prst="rect">
            <a:avLst/>
          </a:prstGeom>
          <a:blipFill>
            <a:blip r:embed="rId3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9" name="object 4559"/>
          <p:cNvSpPr/>
          <p:nvPr/>
        </p:nvSpPr>
        <p:spPr>
          <a:xfrm>
            <a:off x="8758961" y="4042715"/>
            <a:ext cx="15303" cy="16903"/>
          </a:xfrm>
          <a:prstGeom prst="rect">
            <a:avLst/>
          </a:prstGeom>
          <a:blipFill>
            <a:blip r:embed="rId3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0" name="object 4560"/>
          <p:cNvSpPr/>
          <p:nvPr/>
        </p:nvSpPr>
        <p:spPr>
          <a:xfrm>
            <a:off x="8761590" y="3932593"/>
            <a:ext cx="33406" cy="35359"/>
          </a:xfrm>
          <a:prstGeom prst="rect">
            <a:avLst/>
          </a:prstGeom>
          <a:blipFill>
            <a:blip r:embed="rId3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1" name="object 4561"/>
          <p:cNvSpPr/>
          <p:nvPr/>
        </p:nvSpPr>
        <p:spPr>
          <a:xfrm>
            <a:off x="8835237" y="4136149"/>
            <a:ext cx="20027" cy="21640"/>
          </a:xfrm>
          <a:prstGeom prst="rect">
            <a:avLst/>
          </a:prstGeom>
          <a:blipFill>
            <a:blip r:embed="rId3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2" name="object 4562"/>
          <p:cNvSpPr/>
          <p:nvPr/>
        </p:nvSpPr>
        <p:spPr>
          <a:xfrm>
            <a:off x="9132137" y="3884524"/>
            <a:ext cx="22212" cy="23888"/>
          </a:xfrm>
          <a:prstGeom prst="rect">
            <a:avLst/>
          </a:prstGeom>
          <a:blipFill>
            <a:blip r:embed="rId3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3" name="object 4563"/>
          <p:cNvSpPr/>
          <p:nvPr/>
        </p:nvSpPr>
        <p:spPr>
          <a:xfrm>
            <a:off x="8768422" y="3970337"/>
            <a:ext cx="14604" cy="15354"/>
          </a:xfrm>
          <a:prstGeom prst="rect">
            <a:avLst/>
          </a:prstGeom>
          <a:blipFill>
            <a:blip r:embed="rId3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4" name="object 4564"/>
          <p:cNvSpPr/>
          <p:nvPr/>
        </p:nvSpPr>
        <p:spPr>
          <a:xfrm>
            <a:off x="8454199" y="3876484"/>
            <a:ext cx="10490" cy="11493"/>
          </a:xfrm>
          <a:prstGeom prst="rect">
            <a:avLst/>
          </a:prstGeom>
          <a:blipFill>
            <a:blip r:embed="rId3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5" name="object 4565"/>
          <p:cNvSpPr/>
          <p:nvPr/>
        </p:nvSpPr>
        <p:spPr>
          <a:xfrm>
            <a:off x="8449526" y="3790188"/>
            <a:ext cx="27292" cy="29540"/>
          </a:xfrm>
          <a:prstGeom prst="rect">
            <a:avLst/>
          </a:prstGeom>
          <a:blipFill>
            <a:blip r:embed="rId4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6" name="object 4566"/>
          <p:cNvSpPr/>
          <p:nvPr/>
        </p:nvSpPr>
        <p:spPr>
          <a:xfrm>
            <a:off x="8445868" y="3639497"/>
            <a:ext cx="37999" cy="41639"/>
          </a:xfrm>
          <a:prstGeom prst="rect">
            <a:avLst/>
          </a:prstGeom>
          <a:blipFill>
            <a:blip r:embed="rId4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7" name="object 4567"/>
          <p:cNvSpPr/>
          <p:nvPr/>
        </p:nvSpPr>
        <p:spPr>
          <a:xfrm>
            <a:off x="8638895" y="3269399"/>
            <a:ext cx="28016" cy="30010"/>
          </a:xfrm>
          <a:prstGeom prst="rect">
            <a:avLst/>
          </a:prstGeom>
          <a:blipFill>
            <a:blip r:embed="rId4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8" name="object 4568"/>
          <p:cNvSpPr/>
          <p:nvPr/>
        </p:nvSpPr>
        <p:spPr>
          <a:xfrm>
            <a:off x="9272816" y="3258581"/>
            <a:ext cx="33034" cy="35519"/>
          </a:xfrm>
          <a:prstGeom prst="rect">
            <a:avLst/>
          </a:prstGeom>
          <a:blipFill>
            <a:blip r:embed="rId4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9" name="object 4569"/>
          <p:cNvSpPr/>
          <p:nvPr/>
        </p:nvSpPr>
        <p:spPr>
          <a:xfrm>
            <a:off x="9765982" y="3393618"/>
            <a:ext cx="7543" cy="8686"/>
          </a:xfrm>
          <a:custGeom>
            <a:avLst/>
            <a:gdLst/>
            <a:ahLst/>
            <a:cxnLst/>
            <a:rect l="l" t="t" r="r" b="b"/>
            <a:pathLst>
              <a:path w="7543" h="8686">
                <a:moveTo>
                  <a:pt x="5511" y="0"/>
                </a:moveTo>
                <a:lnTo>
                  <a:pt x="3340" y="304"/>
                </a:lnTo>
                <a:lnTo>
                  <a:pt x="1117" y="304"/>
                </a:lnTo>
                <a:lnTo>
                  <a:pt x="0" y="2222"/>
                </a:lnTo>
                <a:lnTo>
                  <a:pt x="210" y="3771"/>
                </a:lnTo>
                <a:lnTo>
                  <a:pt x="279" y="6642"/>
                </a:lnTo>
                <a:lnTo>
                  <a:pt x="1879" y="8686"/>
                </a:lnTo>
                <a:lnTo>
                  <a:pt x="3873" y="8229"/>
                </a:lnTo>
                <a:lnTo>
                  <a:pt x="6108" y="7912"/>
                </a:lnTo>
                <a:lnTo>
                  <a:pt x="7543" y="6184"/>
                </a:lnTo>
                <a:lnTo>
                  <a:pt x="7543" y="3771"/>
                </a:lnTo>
                <a:lnTo>
                  <a:pt x="7238" y="1587"/>
                </a:lnTo>
                <a:lnTo>
                  <a:pt x="55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0" name="object 4570"/>
          <p:cNvSpPr/>
          <p:nvPr/>
        </p:nvSpPr>
        <p:spPr>
          <a:xfrm>
            <a:off x="10418711" y="3451949"/>
            <a:ext cx="28448" cy="31140"/>
          </a:xfrm>
          <a:prstGeom prst="rect">
            <a:avLst/>
          </a:prstGeom>
          <a:blipFill>
            <a:blip r:embed="rId4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1" name="object 4571"/>
          <p:cNvSpPr/>
          <p:nvPr/>
        </p:nvSpPr>
        <p:spPr>
          <a:xfrm>
            <a:off x="10448150" y="3230347"/>
            <a:ext cx="23342" cy="25590"/>
          </a:xfrm>
          <a:prstGeom prst="rect">
            <a:avLst/>
          </a:prstGeom>
          <a:blipFill>
            <a:blip r:embed="rId4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2" name="object 4572"/>
          <p:cNvSpPr/>
          <p:nvPr/>
        </p:nvSpPr>
        <p:spPr>
          <a:xfrm>
            <a:off x="10516286" y="3878212"/>
            <a:ext cx="13309" cy="14236"/>
          </a:xfrm>
          <a:prstGeom prst="rect">
            <a:avLst/>
          </a:prstGeom>
          <a:blipFill>
            <a:blip r:embed="rId4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3" name="object 4573"/>
          <p:cNvSpPr/>
          <p:nvPr/>
        </p:nvSpPr>
        <p:spPr>
          <a:xfrm>
            <a:off x="9859759" y="3706254"/>
            <a:ext cx="24345" cy="26873"/>
          </a:xfrm>
          <a:prstGeom prst="rect">
            <a:avLst/>
          </a:prstGeom>
          <a:blipFill>
            <a:blip r:embed="rId4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4" name="object 4574"/>
          <p:cNvSpPr/>
          <p:nvPr/>
        </p:nvSpPr>
        <p:spPr>
          <a:xfrm>
            <a:off x="9694722" y="4066133"/>
            <a:ext cx="30238" cy="32727"/>
          </a:xfrm>
          <a:prstGeom prst="rect">
            <a:avLst/>
          </a:prstGeom>
          <a:blipFill>
            <a:blip r:embed="rId4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5" name="object 4575"/>
          <p:cNvSpPr/>
          <p:nvPr/>
        </p:nvSpPr>
        <p:spPr>
          <a:xfrm>
            <a:off x="9635337" y="3375390"/>
            <a:ext cx="34877" cy="36716"/>
          </a:xfrm>
          <a:prstGeom prst="rect">
            <a:avLst/>
          </a:prstGeom>
          <a:blipFill>
            <a:blip r:embed="rId4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6" name="object 4576"/>
          <p:cNvSpPr/>
          <p:nvPr/>
        </p:nvSpPr>
        <p:spPr>
          <a:xfrm>
            <a:off x="9660737" y="3378234"/>
            <a:ext cx="34981" cy="36676"/>
          </a:xfrm>
          <a:prstGeom prst="rect">
            <a:avLst/>
          </a:prstGeom>
          <a:blipFill>
            <a:blip r:embed="rId4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7" name="object 4577"/>
          <p:cNvSpPr/>
          <p:nvPr/>
        </p:nvSpPr>
        <p:spPr>
          <a:xfrm>
            <a:off x="9552787" y="3325317"/>
            <a:ext cx="30213" cy="32423"/>
          </a:xfrm>
          <a:prstGeom prst="rect">
            <a:avLst/>
          </a:prstGeom>
          <a:blipFill>
            <a:blip r:embed="rId4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8" name="object 4578"/>
          <p:cNvSpPr/>
          <p:nvPr/>
        </p:nvSpPr>
        <p:spPr>
          <a:xfrm>
            <a:off x="9064332" y="3449091"/>
            <a:ext cx="14604" cy="16141"/>
          </a:xfrm>
          <a:prstGeom prst="rect">
            <a:avLst/>
          </a:prstGeom>
          <a:blipFill>
            <a:blip r:embed="rId4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9" name="object 4579"/>
          <p:cNvSpPr/>
          <p:nvPr/>
        </p:nvSpPr>
        <p:spPr>
          <a:xfrm>
            <a:off x="9180766" y="3831564"/>
            <a:ext cx="17068" cy="18999"/>
          </a:xfrm>
          <a:prstGeom prst="rect">
            <a:avLst/>
          </a:prstGeom>
          <a:blipFill>
            <a:blip r:embed="rId4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0" name="object 4580"/>
          <p:cNvSpPr/>
          <p:nvPr/>
        </p:nvSpPr>
        <p:spPr>
          <a:xfrm>
            <a:off x="9225546" y="3958196"/>
            <a:ext cx="8000" cy="8674"/>
          </a:xfrm>
          <a:custGeom>
            <a:avLst/>
            <a:gdLst/>
            <a:ahLst/>
            <a:cxnLst/>
            <a:rect l="l" t="t" r="r" b="b"/>
            <a:pathLst>
              <a:path w="8000" h="8674">
                <a:moveTo>
                  <a:pt x="5829" y="0"/>
                </a:moveTo>
                <a:lnTo>
                  <a:pt x="3936" y="622"/>
                </a:lnTo>
                <a:lnTo>
                  <a:pt x="1460" y="762"/>
                </a:lnTo>
                <a:lnTo>
                  <a:pt x="0" y="2349"/>
                </a:lnTo>
                <a:lnTo>
                  <a:pt x="349" y="3949"/>
                </a:lnTo>
                <a:lnTo>
                  <a:pt x="419" y="6946"/>
                </a:lnTo>
                <a:lnTo>
                  <a:pt x="2476" y="8674"/>
                </a:lnTo>
                <a:lnTo>
                  <a:pt x="4368" y="8496"/>
                </a:lnTo>
                <a:lnTo>
                  <a:pt x="6540" y="8216"/>
                </a:lnTo>
                <a:lnTo>
                  <a:pt x="8000" y="6121"/>
                </a:lnTo>
                <a:lnTo>
                  <a:pt x="7708" y="3949"/>
                </a:lnTo>
                <a:lnTo>
                  <a:pt x="7289" y="1854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1" name="object 4581"/>
          <p:cNvSpPr/>
          <p:nvPr/>
        </p:nvSpPr>
        <p:spPr>
          <a:xfrm>
            <a:off x="8980004" y="3618547"/>
            <a:ext cx="8432" cy="9321"/>
          </a:xfrm>
          <a:prstGeom prst="rect">
            <a:avLst/>
          </a:prstGeom>
          <a:blipFill>
            <a:blip r:embed="rId4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2" name="object 4582"/>
          <p:cNvSpPr/>
          <p:nvPr/>
        </p:nvSpPr>
        <p:spPr>
          <a:xfrm>
            <a:off x="8860358" y="3477539"/>
            <a:ext cx="12420" cy="13423"/>
          </a:xfrm>
          <a:prstGeom prst="rect">
            <a:avLst/>
          </a:prstGeom>
          <a:blipFill>
            <a:blip r:embed="rId4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3" name="object 4583"/>
          <p:cNvSpPr/>
          <p:nvPr/>
        </p:nvSpPr>
        <p:spPr>
          <a:xfrm>
            <a:off x="8763342" y="3428212"/>
            <a:ext cx="27990" cy="30695"/>
          </a:xfrm>
          <a:prstGeom prst="rect">
            <a:avLst/>
          </a:prstGeom>
          <a:blipFill>
            <a:blip r:embed="rId4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4" name="object 4584"/>
          <p:cNvSpPr/>
          <p:nvPr/>
        </p:nvSpPr>
        <p:spPr>
          <a:xfrm>
            <a:off x="8442528" y="3323145"/>
            <a:ext cx="24790" cy="27190"/>
          </a:xfrm>
          <a:prstGeom prst="rect">
            <a:avLst/>
          </a:prstGeom>
          <a:blipFill>
            <a:blip r:embed="rId4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5" name="object 4585"/>
          <p:cNvSpPr/>
          <p:nvPr/>
        </p:nvSpPr>
        <p:spPr>
          <a:xfrm>
            <a:off x="8178558" y="3421443"/>
            <a:ext cx="22796" cy="24180"/>
          </a:xfrm>
          <a:prstGeom prst="rect">
            <a:avLst/>
          </a:prstGeom>
          <a:blipFill>
            <a:blip r:embed="rId4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6" name="object 4586"/>
          <p:cNvSpPr/>
          <p:nvPr/>
        </p:nvSpPr>
        <p:spPr>
          <a:xfrm>
            <a:off x="8003641" y="3697044"/>
            <a:ext cx="33649" cy="36527"/>
          </a:xfrm>
          <a:prstGeom prst="rect">
            <a:avLst/>
          </a:prstGeom>
          <a:blipFill>
            <a:blip r:embed="rId4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7" name="object 4587"/>
          <p:cNvSpPr/>
          <p:nvPr/>
        </p:nvSpPr>
        <p:spPr>
          <a:xfrm>
            <a:off x="8227161" y="4133771"/>
            <a:ext cx="43409" cy="45023"/>
          </a:xfrm>
          <a:prstGeom prst="rect">
            <a:avLst/>
          </a:prstGeom>
          <a:blipFill>
            <a:blip r:embed="rId4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8" name="object 4588"/>
          <p:cNvSpPr/>
          <p:nvPr/>
        </p:nvSpPr>
        <p:spPr>
          <a:xfrm>
            <a:off x="7959305" y="4195572"/>
            <a:ext cx="32943" cy="35560"/>
          </a:xfrm>
          <a:prstGeom prst="rect">
            <a:avLst/>
          </a:prstGeom>
          <a:blipFill>
            <a:blip r:embed="rId4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9" name="object 4589"/>
          <p:cNvSpPr/>
          <p:nvPr/>
        </p:nvSpPr>
        <p:spPr>
          <a:xfrm>
            <a:off x="7865338" y="3947414"/>
            <a:ext cx="28155" cy="30048"/>
          </a:xfrm>
          <a:prstGeom prst="rect">
            <a:avLst/>
          </a:prstGeom>
          <a:blipFill>
            <a:blip r:embed="rId4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0" name="object 4590"/>
          <p:cNvSpPr/>
          <p:nvPr/>
        </p:nvSpPr>
        <p:spPr>
          <a:xfrm>
            <a:off x="7788744" y="3470402"/>
            <a:ext cx="9778" cy="10287"/>
          </a:xfrm>
          <a:custGeom>
            <a:avLst/>
            <a:gdLst/>
            <a:ahLst/>
            <a:cxnLst/>
            <a:rect l="l" t="t" r="r" b="b"/>
            <a:pathLst>
              <a:path w="9778" h="10287">
                <a:moveTo>
                  <a:pt x="6832" y="0"/>
                </a:moveTo>
                <a:lnTo>
                  <a:pt x="4356" y="317"/>
                </a:lnTo>
                <a:lnTo>
                  <a:pt x="1752" y="317"/>
                </a:lnTo>
                <a:lnTo>
                  <a:pt x="0" y="2730"/>
                </a:lnTo>
                <a:lnTo>
                  <a:pt x="292" y="5562"/>
                </a:lnTo>
                <a:lnTo>
                  <a:pt x="711" y="8559"/>
                </a:lnTo>
                <a:lnTo>
                  <a:pt x="2933" y="10287"/>
                </a:lnTo>
                <a:lnTo>
                  <a:pt x="5689" y="10287"/>
                </a:lnTo>
                <a:lnTo>
                  <a:pt x="8000" y="9829"/>
                </a:lnTo>
                <a:lnTo>
                  <a:pt x="9778" y="7785"/>
                </a:lnTo>
                <a:lnTo>
                  <a:pt x="9778" y="4775"/>
                </a:lnTo>
                <a:lnTo>
                  <a:pt x="9055" y="1917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1" name="object 4591"/>
          <p:cNvSpPr/>
          <p:nvPr/>
        </p:nvSpPr>
        <p:spPr>
          <a:xfrm>
            <a:off x="7729651" y="3396620"/>
            <a:ext cx="35700" cy="36738"/>
          </a:xfrm>
          <a:prstGeom prst="rect">
            <a:avLst/>
          </a:prstGeom>
          <a:blipFill>
            <a:blip r:embed="rId4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2" name="object 4592"/>
          <p:cNvSpPr/>
          <p:nvPr/>
        </p:nvSpPr>
        <p:spPr>
          <a:xfrm>
            <a:off x="7632192" y="3101708"/>
            <a:ext cx="20853" cy="22732"/>
          </a:xfrm>
          <a:prstGeom prst="rect">
            <a:avLst/>
          </a:prstGeom>
          <a:blipFill>
            <a:blip r:embed="rId4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3" name="object 4593"/>
          <p:cNvSpPr/>
          <p:nvPr/>
        </p:nvSpPr>
        <p:spPr>
          <a:xfrm>
            <a:off x="8229472" y="3337636"/>
            <a:ext cx="28765" cy="31153"/>
          </a:xfrm>
          <a:prstGeom prst="rect">
            <a:avLst/>
          </a:prstGeom>
          <a:blipFill>
            <a:blip r:embed="rId4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4" name="object 4594"/>
          <p:cNvSpPr/>
          <p:nvPr/>
        </p:nvSpPr>
        <p:spPr>
          <a:xfrm>
            <a:off x="8552650" y="3599218"/>
            <a:ext cx="10388" cy="11734"/>
          </a:xfrm>
          <a:prstGeom prst="rect">
            <a:avLst/>
          </a:prstGeom>
          <a:blipFill>
            <a:blip r:embed="rId4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5" name="object 4595"/>
          <p:cNvSpPr/>
          <p:nvPr/>
        </p:nvSpPr>
        <p:spPr>
          <a:xfrm>
            <a:off x="8808846" y="3945560"/>
            <a:ext cx="10363" cy="10591"/>
          </a:xfrm>
          <a:custGeom>
            <a:avLst/>
            <a:gdLst/>
            <a:ahLst/>
            <a:cxnLst/>
            <a:rect l="l" t="t" r="r" b="b"/>
            <a:pathLst>
              <a:path w="10363" h="10591">
                <a:moveTo>
                  <a:pt x="7429" y="0"/>
                </a:moveTo>
                <a:lnTo>
                  <a:pt x="4673" y="622"/>
                </a:lnTo>
                <a:lnTo>
                  <a:pt x="2044" y="762"/>
                </a:lnTo>
                <a:lnTo>
                  <a:pt x="0" y="3136"/>
                </a:lnTo>
                <a:lnTo>
                  <a:pt x="749" y="5816"/>
                </a:lnTo>
                <a:lnTo>
                  <a:pt x="304" y="8674"/>
                </a:lnTo>
                <a:lnTo>
                  <a:pt x="2959" y="10591"/>
                </a:lnTo>
                <a:lnTo>
                  <a:pt x="8191" y="10591"/>
                </a:lnTo>
                <a:lnTo>
                  <a:pt x="10363" y="7861"/>
                </a:lnTo>
                <a:lnTo>
                  <a:pt x="9778" y="4724"/>
                </a:lnTo>
                <a:lnTo>
                  <a:pt x="9651" y="2159"/>
                </a:lnTo>
                <a:lnTo>
                  <a:pt x="74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6" name="object 4596"/>
          <p:cNvSpPr/>
          <p:nvPr/>
        </p:nvSpPr>
        <p:spPr>
          <a:xfrm>
            <a:off x="8817749" y="4124287"/>
            <a:ext cx="23050" cy="24968"/>
          </a:xfrm>
          <a:prstGeom prst="rect">
            <a:avLst/>
          </a:prstGeom>
          <a:blipFill>
            <a:blip r:embed="rId4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7" name="object 4597"/>
          <p:cNvSpPr/>
          <p:nvPr/>
        </p:nvSpPr>
        <p:spPr>
          <a:xfrm>
            <a:off x="9264370" y="4237819"/>
            <a:ext cx="37480" cy="41506"/>
          </a:xfrm>
          <a:prstGeom prst="rect">
            <a:avLst/>
          </a:prstGeom>
          <a:blipFill>
            <a:blip r:embed="rId4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8" name="object 4598"/>
          <p:cNvSpPr/>
          <p:nvPr/>
        </p:nvSpPr>
        <p:spPr>
          <a:xfrm>
            <a:off x="9546234" y="4070257"/>
            <a:ext cx="34407" cy="36095"/>
          </a:xfrm>
          <a:prstGeom prst="rect">
            <a:avLst/>
          </a:prstGeom>
          <a:blipFill>
            <a:blip r:embed="rId4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9" name="object 4599"/>
          <p:cNvSpPr/>
          <p:nvPr/>
        </p:nvSpPr>
        <p:spPr>
          <a:xfrm>
            <a:off x="10265626" y="3998263"/>
            <a:ext cx="38044" cy="41799"/>
          </a:xfrm>
          <a:prstGeom prst="rect">
            <a:avLst/>
          </a:prstGeom>
          <a:blipFill>
            <a:blip r:embed="rId4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0" name="object 4600"/>
          <p:cNvSpPr/>
          <p:nvPr/>
        </p:nvSpPr>
        <p:spPr>
          <a:xfrm>
            <a:off x="10393743" y="3997515"/>
            <a:ext cx="15189" cy="16459"/>
          </a:xfrm>
          <a:prstGeom prst="rect">
            <a:avLst/>
          </a:prstGeom>
          <a:blipFill>
            <a:blip r:embed="rId4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1" name="object 4601"/>
          <p:cNvSpPr/>
          <p:nvPr/>
        </p:nvSpPr>
        <p:spPr>
          <a:xfrm>
            <a:off x="10579036" y="3809593"/>
            <a:ext cx="18503" cy="20104"/>
          </a:xfrm>
          <a:prstGeom prst="rect">
            <a:avLst/>
          </a:prstGeom>
          <a:blipFill>
            <a:blip r:embed="rId4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2" name="object 4602"/>
          <p:cNvSpPr/>
          <p:nvPr/>
        </p:nvSpPr>
        <p:spPr>
          <a:xfrm>
            <a:off x="10691520" y="3552575"/>
            <a:ext cx="482" cy="4505"/>
          </a:xfrm>
          <a:custGeom>
            <a:avLst/>
            <a:gdLst/>
            <a:ahLst/>
            <a:cxnLst/>
            <a:rect l="l" t="t" r="r" b="b"/>
            <a:pathLst>
              <a:path w="482" h="4505">
                <a:moveTo>
                  <a:pt x="482" y="4505"/>
                </a:moveTo>
                <a:lnTo>
                  <a:pt x="457" y="4136"/>
                </a:lnTo>
                <a:lnTo>
                  <a:pt x="0" y="491"/>
                </a:lnTo>
                <a:lnTo>
                  <a:pt x="482" y="0"/>
                </a:lnTo>
                <a:lnTo>
                  <a:pt x="482" y="4505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3" name="object 4603"/>
          <p:cNvSpPr/>
          <p:nvPr/>
        </p:nvSpPr>
        <p:spPr>
          <a:xfrm>
            <a:off x="10650384" y="3492563"/>
            <a:ext cx="15620" cy="16903"/>
          </a:xfrm>
          <a:prstGeom prst="rect">
            <a:avLst/>
          </a:prstGeom>
          <a:blipFill>
            <a:blip r:embed="rId4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4" name="object 4604"/>
          <p:cNvSpPr/>
          <p:nvPr/>
        </p:nvSpPr>
        <p:spPr>
          <a:xfrm>
            <a:off x="10455008" y="3531934"/>
            <a:ext cx="18973" cy="20688"/>
          </a:xfrm>
          <a:prstGeom prst="rect">
            <a:avLst/>
          </a:prstGeom>
          <a:blipFill>
            <a:blip r:embed="rId4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5" name="object 4605"/>
          <p:cNvSpPr/>
          <p:nvPr/>
        </p:nvSpPr>
        <p:spPr>
          <a:xfrm>
            <a:off x="10209352" y="3383800"/>
            <a:ext cx="42053" cy="40884"/>
          </a:xfrm>
          <a:prstGeom prst="rect">
            <a:avLst/>
          </a:prstGeom>
          <a:blipFill>
            <a:blip r:embed="rId4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6" name="object 4606"/>
          <p:cNvSpPr/>
          <p:nvPr/>
        </p:nvSpPr>
        <p:spPr>
          <a:xfrm>
            <a:off x="10054983" y="3377775"/>
            <a:ext cx="34947" cy="36606"/>
          </a:xfrm>
          <a:prstGeom prst="rect">
            <a:avLst/>
          </a:prstGeom>
          <a:blipFill>
            <a:blip r:embed="rId4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7" name="object 4607"/>
          <p:cNvSpPr/>
          <p:nvPr/>
        </p:nvSpPr>
        <p:spPr>
          <a:xfrm>
            <a:off x="9886759" y="3332984"/>
            <a:ext cx="41744" cy="41223"/>
          </a:xfrm>
          <a:prstGeom prst="rect">
            <a:avLst/>
          </a:prstGeom>
          <a:blipFill>
            <a:blip r:embed="rId4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8" name="object 4608"/>
          <p:cNvSpPr/>
          <p:nvPr/>
        </p:nvSpPr>
        <p:spPr>
          <a:xfrm>
            <a:off x="9826650" y="3458095"/>
            <a:ext cx="30467" cy="32410"/>
          </a:xfrm>
          <a:prstGeom prst="rect">
            <a:avLst/>
          </a:prstGeom>
          <a:blipFill>
            <a:blip r:embed="rId4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9" name="object 4609"/>
          <p:cNvSpPr/>
          <p:nvPr/>
        </p:nvSpPr>
        <p:spPr>
          <a:xfrm>
            <a:off x="9713124" y="3442766"/>
            <a:ext cx="21628" cy="23736"/>
          </a:xfrm>
          <a:prstGeom prst="rect">
            <a:avLst/>
          </a:prstGeom>
          <a:blipFill>
            <a:blip r:embed="rId4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0" name="object 4610"/>
          <p:cNvSpPr/>
          <p:nvPr/>
        </p:nvSpPr>
        <p:spPr>
          <a:xfrm>
            <a:off x="9089149" y="3699294"/>
            <a:ext cx="16484" cy="18008"/>
          </a:xfrm>
          <a:prstGeom prst="rect">
            <a:avLst/>
          </a:prstGeom>
          <a:blipFill>
            <a:blip r:embed="rId4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1" name="object 4611"/>
          <p:cNvSpPr/>
          <p:nvPr/>
        </p:nvSpPr>
        <p:spPr>
          <a:xfrm>
            <a:off x="9130258" y="4072390"/>
            <a:ext cx="35815" cy="37007"/>
          </a:xfrm>
          <a:prstGeom prst="rect">
            <a:avLst/>
          </a:prstGeom>
          <a:blipFill>
            <a:blip r:embed="rId4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2" name="object 4612"/>
          <p:cNvSpPr/>
          <p:nvPr/>
        </p:nvSpPr>
        <p:spPr>
          <a:xfrm>
            <a:off x="9202623" y="4099972"/>
            <a:ext cx="36810" cy="41302"/>
          </a:xfrm>
          <a:prstGeom prst="rect">
            <a:avLst/>
          </a:prstGeom>
          <a:blipFill>
            <a:blip r:embed="rId4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3" name="object 4613"/>
          <p:cNvSpPr/>
          <p:nvPr/>
        </p:nvSpPr>
        <p:spPr>
          <a:xfrm>
            <a:off x="8961920" y="4217403"/>
            <a:ext cx="23342" cy="25095"/>
          </a:xfrm>
          <a:prstGeom prst="rect">
            <a:avLst/>
          </a:prstGeom>
          <a:blipFill>
            <a:blip r:embed="rId4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4" name="object 4614"/>
          <p:cNvSpPr/>
          <p:nvPr/>
        </p:nvSpPr>
        <p:spPr>
          <a:xfrm>
            <a:off x="9051759" y="3907110"/>
            <a:ext cx="35213" cy="36773"/>
          </a:xfrm>
          <a:prstGeom prst="rect">
            <a:avLst/>
          </a:prstGeom>
          <a:blipFill>
            <a:blip r:embed="rId4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5" name="object 4615"/>
          <p:cNvSpPr/>
          <p:nvPr/>
        </p:nvSpPr>
        <p:spPr>
          <a:xfrm>
            <a:off x="8972715" y="3721443"/>
            <a:ext cx="32105" cy="34912"/>
          </a:xfrm>
          <a:prstGeom prst="rect">
            <a:avLst/>
          </a:prstGeom>
          <a:blipFill>
            <a:blip r:embed="rId4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6" name="object 4616"/>
          <p:cNvSpPr/>
          <p:nvPr/>
        </p:nvSpPr>
        <p:spPr>
          <a:xfrm>
            <a:off x="8848090" y="3609008"/>
            <a:ext cx="37675" cy="41744"/>
          </a:xfrm>
          <a:prstGeom prst="rect">
            <a:avLst/>
          </a:prstGeom>
          <a:blipFill>
            <a:blip r:embed="rId4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7" name="object 4617"/>
          <p:cNvSpPr/>
          <p:nvPr/>
        </p:nvSpPr>
        <p:spPr>
          <a:xfrm>
            <a:off x="8928048" y="3417621"/>
            <a:ext cx="30505" cy="33058"/>
          </a:xfrm>
          <a:prstGeom prst="rect">
            <a:avLst/>
          </a:prstGeom>
          <a:blipFill>
            <a:blip r:embed="rId4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8" name="object 4618"/>
          <p:cNvSpPr/>
          <p:nvPr/>
        </p:nvSpPr>
        <p:spPr>
          <a:xfrm>
            <a:off x="9494570" y="3857663"/>
            <a:ext cx="9613" cy="10591"/>
          </a:xfrm>
          <a:prstGeom prst="rect">
            <a:avLst/>
          </a:prstGeom>
          <a:blipFill>
            <a:blip r:embed="rId4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9" name="object 4619"/>
          <p:cNvSpPr/>
          <p:nvPr/>
        </p:nvSpPr>
        <p:spPr>
          <a:xfrm>
            <a:off x="9385287" y="3760318"/>
            <a:ext cx="21323" cy="22402"/>
          </a:xfrm>
          <a:prstGeom prst="rect">
            <a:avLst/>
          </a:prstGeom>
          <a:blipFill>
            <a:blip r:embed="rId4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0" name="object 4620"/>
          <p:cNvSpPr/>
          <p:nvPr/>
        </p:nvSpPr>
        <p:spPr>
          <a:xfrm>
            <a:off x="9282874" y="3975415"/>
            <a:ext cx="37845" cy="41483"/>
          </a:xfrm>
          <a:prstGeom prst="rect">
            <a:avLst/>
          </a:prstGeom>
          <a:blipFill>
            <a:blip r:embed="rId4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1" name="object 4621"/>
          <p:cNvSpPr/>
          <p:nvPr/>
        </p:nvSpPr>
        <p:spPr>
          <a:xfrm>
            <a:off x="8817152" y="4001982"/>
            <a:ext cx="34581" cy="36373"/>
          </a:xfrm>
          <a:prstGeom prst="rect">
            <a:avLst/>
          </a:prstGeom>
          <a:blipFill>
            <a:blip r:embed="rId4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2" name="object 4622"/>
          <p:cNvSpPr/>
          <p:nvPr/>
        </p:nvSpPr>
        <p:spPr>
          <a:xfrm>
            <a:off x="9066682" y="3300540"/>
            <a:ext cx="26809" cy="28917"/>
          </a:xfrm>
          <a:prstGeom prst="rect">
            <a:avLst/>
          </a:prstGeom>
          <a:blipFill>
            <a:blip r:embed="rId4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3" name="object 4623"/>
          <p:cNvSpPr/>
          <p:nvPr/>
        </p:nvSpPr>
        <p:spPr>
          <a:xfrm>
            <a:off x="9045193" y="3406572"/>
            <a:ext cx="26860" cy="29108"/>
          </a:xfrm>
          <a:prstGeom prst="rect">
            <a:avLst/>
          </a:prstGeom>
          <a:blipFill>
            <a:blip r:embed="rId4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4" name="object 4624"/>
          <p:cNvSpPr/>
          <p:nvPr/>
        </p:nvSpPr>
        <p:spPr>
          <a:xfrm>
            <a:off x="8710510" y="3269539"/>
            <a:ext cx="25984" cy="28003"/>
          </a:xfrm>
          <a:prstGeom prst="rect">
            <a:avLst/>
          </a:prstGeom>
          <a:blipFill>
            <a:blip r:embed="rId4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5" name="object 4625"/>
          <p:cNvSpPr/>
          <p:nvPr/>
        </p:nvSpPr>
        <p:spPr>
          <a:xfrm>
            <a:off x="8642680" y="3341916"/>
            <a:ext cx="10363" cy="10782"/>
          </a:xfrm>
          <a:custGeom>
            <a:avLst/>
            <a:gdLst/>
            <a:ahLst/>
            <a:cxnLst/>
            <a:rect l="l" t="t" r="r" b="b"/>
            <a:pathLst>
              <a:path w="10363" h="10782">
                <a:moveTo>
                  <a:pt x="7137" y="0"/>
                </a:moveTo>
                <a:lnTo>
                  <a:pt x="4673" y="317"/>
                </a:lnTo>
                <a:lnTo>
                  <a:pt x="2032" y="317"/>
                </a:lnTo>
                <a:lnTo>
                  <a:pt x="0" y="2857"/>
                </a:lnTo>
                <a:lnTo>
                  <a:pt x="584" y="8737"/>
                </a:lnTo>
                <a:lnTo>
                  <a:pt x="2781" y="10782"/>
                </a:lnTo>
                <a:lnTo>
                  <a:pt x="5676" y="10274"/>
                </a:lnTo>
                <a:lnTo>
                  <a:pt x="8376" y="10274"/>
                </a:lnTo>
                <a:lnTo>
                  <a:pt x="10363" y="7594"/>
                </a:lnTo>
                <a:lnTo>
                  <a:pt x="9791" y="5092"/>
                </a:lnTo>
                <a:lnTo>
                  <a:pt x="9613" y="2095"/>
                </a:lnTo>
                <a:lnTo>
                  <a:pt x="7137" y="0"/>
                </a:lnTo>
              </a:path>
              <a:path w="10363" h="10782">
                <a:moveTo>
                  <a:pt x="8376" y="10274"/>
                </a:moveTo>
                <a:lnTo>
                  <a:pt x="5676" y="10274"/>
                </a:lnTo>
              </a:path>
              <a:path w="10363" h="10782">
                <a:moveTo>
                  <a:pt x="5676" y="10274"/>
                </a:moveTo>
                <a:lnTo>
                  <a:pt x="8376" y="10274"/>
                </a:lnTo>
              </a:path>
              <a:path w="10363" h="10782">
                <a:moveTo>
                  <a:pt x="8376" y="10274"/>
                </a:moveTo>
                <a:lnTo>
                  <a:pt x="5676" y="10274"/>
                </a:lnTo>
                <a:lnTo>
                  <a:pt x="8140" y="10591"/>
                </a:lnTo>
                <a:lnTo>
                  <a:pt x="8376" y="1027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6" name="object 4626"/>
          <p:cNvSpPr/>
          <p:nvPr/>
        </p:nvSpPr>
        <p:spPr>
          <a:xfrm>
            <a:off x="8689060" y="3794912"/>
            <a:ext cx="12712" cy="13919"/>
          </a:xfrm>
          <a:prstGeom prst="rect">
            <a:avLst/>
          </a:prstGeom>
          <a:blipFill>
            <a:blip r:embed="rId4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7" name="object 4627"/>
          <p:cNvSpPr/>
          <p:nvPr/>
        </p:nvSpPr>
        <p:spPr>
          <a:xfrm>
            <a:off x="8978239" y="4203624"/>
            <a:ext cx="29171" cy="31927"/>
          </a:xfrm>
          <a:prstGeom prst="rect">
            <a:avLst/>
          </a:prstGeom>
          <a:blipFill>
            <a:blip r:embed="rId4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8" name="object 4628"/>
          <p:cNvSpPr/>
          <p:nvPr/>
        </p:nvSpPr>
        <p:spPr>
          <a:xfrm>
            <a:off x="9133496" y="3917310"/>
            <a:ext cx="35124" cy="36875"/>
          </a:xfrm>
          <a:prstGeom prst="rect">
            <a:avLst/>
          </a:prstGeom>
          <a:blipFill>
            <a:blip r:embed="rId4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9" name="object 4629"/>
          <p:cNvSpPr/>
          <p:nvPr/>
        </p:nvSpPr>
        <p:spPr>
          <a:xfrm>
            <a:off x="9482328" y="3936365"/>
            <a:ext cx="28727" cy="30822"/>
          </a:xfrm>
          <a:prstGeom prst="rect">
            <a:avLst/>
          </a:prstGeom>
          <a:blipFill>
            <a:blip r:embed="rId4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0" name="object 4630"/>
          <p:cNvSpPr/>
          <p:nvPr/>
        </p:nvSpPr>
        <p:spPr>
          <a:xfrm>
            <a:off x="9972967" y="3995471"/>
            <a:ext cx="28028" cy="30378"/>
          </a:xfrm>
          <a:prstGeom prst="rect">
            <a:avLst/>
          </a:prstGeom>
          <a:blipFill>
            <a:blip r:embed="rId4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1" name="object 4631"/>
          <p:cNvSpPr/>
          <p:nvPr/>
        </p:nvSpPr>
        <p:spPr>
          <a:xfrm>
            <a:off x="9764026" y="3943841"/>
            <a:ext cx="33332" cy="36189"/>
          </a:xfrm>
          <a:prstGeom prst="rect">
            <a:avLst/>
          </a:prstGeom>
          <a:blipFill>
            <a:blip r:embed="rId4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2" name="object 4632"/>
          <p:cNvSpPr/>
          <p:nvPr/>
        </p:nvSpPr>
        <p:spPr>
          <a:xfrm>
            <a:off x="9647478" y="3598761"/>
            <a:ext cx="15900" cy="17056"/>
          </a:xfrm>
          <a:prstGeom prst="rect">
            <a:avLst/>
          </a:prstGeom>
          <a:blipFill>
            <a:blip r:embed="rId4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3" name="object 4633"/>
          <p:cNvSpPr/>
          <p:nvPr/>
        </p:nvSpPr>
        <p:spPr>
          <a:xfrm>
            <a:off x="9607639" y="3615360"/>
            <a:ext cx="17221" cy="18821"/>
          </a:xfrm>
          <a:prstGeom prst="rect">
            <a:avLst/>
          </a:prstGeom>
          <a:blipFill>
            <a:blip r:embed="rId4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4" name="object 4634"/>
          <p:cNvSpPr/>
          <p:nvPr/>
        </p:nvSpPr>
        <p:spPr>
          <a:xfrm>
            <a:off x="9502013" y="3442303"/>
            <a:ext cx="37349" cy="41409"/>
          </a:xfrm>
          <a:prstGeom prst="rect">
            <a:avLst/>
          </a:prstGeom>
          <a:blipFill>
            <a:blip r:embed="rId4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5" name="object 4635"/>
          <p:cNvSpPr/>
          <p:nvPr/>
        </p:nvSpPr>
        <p:spPr>
          <a:xfrm>
            <a:off x="9310319" y="3299092"/>
            <a:ext cx="24625" cy="26416"/>
          </a:xfrm>
          <a:prstGeom prst="rect">
            <a:avLst/>
          </a:prstGeom>
          <a:blipFill>
            <a:blip r:embed="rId4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6" name="object 4636"/>
          <p:cNvSpPr/>
          <p:nvPr/>
        </p:nvSpPr>
        <p:spPr>
          <a:xfrm>
            <a:off x="8923680" y="3409442"/>
            <a:ext cx="27279" cy="29362"/>
          </a:xfrm>
          <a:prstGeom prst="rect">
            <a:avLst/>
          </a:prstGeom>
          <a:blipFill>
            <a:blip r:embed="rId4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7" name="object 4637"/>
          <p:cNvSpPr/>
          <p:nvPr/>
        </p:nvSpPr>
        <p:spPr>
          <a:xfrm>
            <a:off x="9271622" y="3678110"/>
            <a:ext cx="33883" cy="36817"/>
          </a:xfrm>
          <a:prstGeom prst="rect">
            <a:avLst/>
          </a:prstGeom>
          <a:blipFill>
            <a:blip r:embed="rId4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8" name="object 4638"/>
          <p:cNvSpPr/>
          <p:nvPr/>
        </p:nvSpPr>
        <p:spPr>
          <a:xfrm>
            <a:off x="9248470" y="3413671"/>
            <a:ext cx="14554" cy="16141"/>
          </a:xfrm>
          <a:prstGeom prst="rect">
            <a:avLst/>
          </a:prstGeom>
          <a:blipFill>
            <a:blip r:embed="rId4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9" name="object 4639"/>
          <p:cNvSpPr/>
          <p:nvPr/>
        </p:nvSpPr>
        <p:spPr>
          <a:xfrm>
            <a:off x="9235605" y="3415258"/>
            <a:ext cx="32105" cy="34645"/>
          </a:xfrm>
          <a:prstGeom prst="rect">
            <a:avLst/>
          </a:prstGeom>
          <a:blipFill>
            <a:blip r:embed="rId4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0" name="object 4640"/>
          <p:cNvSpPr/>
          <p:nvPr/>
        </p:nvSpPr>
        <p:spPr>
          <a:xfrm>
            <a:off x="8828113" y="3663874"/>
            <a:ext cx="16903" cy="18008"/>
          </a:xfrm>
          <a:prstGeom prst="rect">
            <a:avLst/>
          </a:prstGeom>
          <a:blipFill>
            <a:blip r:embed="rId4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1" name="object 4641"/>
          <p:cNvSpPr/>
          <p:nvPr/>
        </p:nvSpPr>
        <p:spPr>
          <a:xfrm>
            <a:off x="8365756" y="3613772"/>
            <a:ext cx="12725" cy="13779"/>
          </a:xfrm>
          <a:prstGeom prst="rect">
            <a:avLst/>
          </a:prstGeom>
          <a:blipFill>
            <a:blip r:embed="rId4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2" name="object 4642"/>
          <p:cNvSpPr/>
          <p:nvPr/>
        </p:nvSpPr>
        <p:spPr>
          <a:xfrm>
            <a:off x="8287575" y="3492563"/>
            <a:ext cx="18491" cy="20078"/>
          </a:xfrm>
          <a:prstGeom prst="rect">
            <a:avLst/>
          </a:prstGeom>
          <a:blipFill>
            <a:blip r:embed="rId4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3" name="object 4643"/>
          <p:cNvSpPr/>
          <p:nvPr/>
        </p:nvSpPr>
        <p:spPr>
          <a:xfrm>
            <a:off x="8318792" y="3747244"/>
            <a:ext cx="37261" cy="41274"/>
          </a:xfrm>
          <a:prstGeom prst="rect">
            <a:avLst/>
          </a:prstGeom>
          <a:blipFill>
            <a:blip r:embed="rId4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4" name="object 4644"/>
          <p:cNvSpPr/>
          <p:nvPr/>
        </p:nvSpPr>
        <p:spPr>
          <a:xfrm>
            <a:off x="8433041" y="3881847"/>
            <a:ext cx="34721" cy="36990"/>
          </a:xfrm>
          <a:prstGeom prst="rect">
            <a:avLst/>
          </a:prstGeom>
          <a:blipFill>
            <a:blip r:embed="rId4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5" name="object 4645"/>
          <p:cNvSpPr/>
          <p:nvPr/>
        </p:nvSpPr>
        <p:spPr>
          <a:xfrm>
            <a:off x="8533091" y="4145059"/>
            <a:ext cx="38377" cy="41792"/>
          </a:xfrm>
          <a:prstGeom prst="rect">
            <a:avLst/>
          </a:prstGeom>
          <a:blipFill>
            <a:blip r:embed="rId4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6" name="object 4646"/>
          <p:cNvSpPr/>
          <p:nvPr/>
        </p:nvSpPr>
        <p:spPr>
          <a:xfrm>
            <a:off x="8670099" y="4097532"/>
            <a:ext cx="41943" cy="41165"/>
          </a:xfrm>
          <a:prstGeom prst="rect">
            <a:avLst/>
          </a:prstGeom>
          <a:blipFill>
            <a:blip r:embed="rId4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7" name="object 4647"/>
          <p:cNvSpPr/>
          <p:nvPr/>
        </p:nvSpPr>
        <p:spPr>
          <a:xfrm>
            <a:off x="8519959" y="4124464"/>
            <a:ext cx="21729" cy="23545"/>
          </a:xfrm>
          <a:prstGeom prst="rect">
            <a:avLst/>
          </a:prstGeom>
          <a:blipFill>
            <a:blip r:embed="rId4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8" name="object 4648"/>
          <p:cNvSpPr/>
          <p:nvPr/>
        </p:nvSpPr>
        <p:spPr>
          <a:xfrm>
            <a:off x="8458136" y="4132643"/>
            <a:ext cx="26238" cy="28321"/>
          </a:xfrm>
          <a:prstGeom prst="rect">
            <a:avLst/>
          </a:prstGeom>
          <a:blipFill>
            <a:blip r:embed="rId4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9" name="object 4649"/>
          <p:cNvSpPr/>
          <p:nvPr/>
        </p:nvSpPr>
        <p:spPr>
          <a:xfrm>
            <a:off x="8491258" y="3843934"/>
            <a:ext cx="22872" cy="25095"/>
          </a:xfrm>
          <a:prstGeom prst="rect">
            <a:avLst/>
          </a:prstGeom>
          <a:blipFill>
            <a:blip r:embed="rId4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0" name="object 4650"/>
          <p:cNvSpPr/>
          <p:nvPr/>
        </p:nvSpPr>
        <p:spPr>
          <a:xfrm>
            <a:off x="8439289" y="3749218"/>
            <a:ext cx="31635" cy="33693"/>
          </a:xfrm>
          <a:prstGeom prst="rect">
            <a:avLst/>
          </a:prstGeom>
          <a:blipFill>
            <a:blip r:embed="rId4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1" name="object 4651"/>
          <p:cNvSpPr/>
          <p:nvPr/>
        </p:nvSpPr>
        <p:spPr>
          <a:xfrm>
            <a:off x="8347964" y="3849421"/>
            <a:ext cx="16484" cy="17424"/>
          </a:xfrm>
          <a:prstGeom prst="rect">
            <a:avLst/>
          </a:prstGeom>
          <a:blipFill>
            <a:blip r:embed="rId4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2" name="object 4652"/>
          <p:cNvSpPr/>
          <p:nvPr/>
        </p:nvSpPr>
        <p:spPr>
          <a:xfrm>
            <a:off x="8184692" y="3752405"/>
            <a:ext cx="13423" cy="14224"/>
          </a:xfrm>
          <a:prstGeom prst="rect">
            <a:avLst/>
          </a:prstGeom>
          <a:blipFill>
            <a:blip r:embed="rId4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3" name="object 4653"/>
          <p:cNvSpPr/>
          <p:nvPr/>
        </p:nvSpPr>
        <p:spPr>
          <a:xfrm>
            <a:off x="9761270" y="3278543"/>
            <a:ext cx="7899" cy="8534"/>
          </a:xfrm>
          <a:custGeom>
            <a:avLst/>
            <a:gdLst/>
            <a:ahLst/>
            <a:cxnLst/>
            <a:rect l="l" t="t" r="r" b="b"/>
            <a:pathLst>
              <a:path w="7899" h="8534">
                <a:moveTo>
                  <a:pt x="5702" y="0"/>
                </a:moveTo>
                <a:lnTo>
                  <a:pt x="1460" y="635"/>
                </a:lnTo>
                <a:lnTo>
                  <a:pt x="0" y="2222"/>
                </a:lnTo>
                <a:lnTo>
                  <a:pt x="584" y="7137"/>
                </a:lnTo>
                <a:lnTo>
                  <a:pt x="2476" y="8534"/>
                </a:lnTo>
                <a:lnTo>
                  <a:pt x="4394" y="8229"/>
                </a:lnTo>
                <a:lnTo>
                  <a:pt x="6770" y="8229"/>
                </a:lnTo>
                <a:lnTo>
                  <a:pt x="7899" y="6311"/>
                </a:lnTo>
                <a:lnTo>
                  <a:pt x="7676" y="4584"/>
                </a:lnTo>
                <a:lnTo>
                  <a:pt x="7594" y="1905"/>
                </a:lnTo>
                <a:lnTo>
                  <a:pt x="5702" y="0"/>
                </a:lnTo>
              </a:path>
              <a:path w="7899" h="8534">
                <a:moveTo>
                  <a:pt x="6770" y="8229"/>
                </a:moveTo>
                <a:lnTo>
                  <a:pt x="4394" y="8229"/>
                </a:lnTo>
              </a:path>
              <a:path w="7899" h="8534">
                <a:moveTo>
                  <a:pt x="4394" y="8229"/>
                </a:moveTo>
                <a:lnTo>
                  <a:pt x="6770" y="8229"/>
                </a:lnTo>
              </a:path>
              <a:path w="7899" h="8534">
                <a:moveTo>
                  <a:pt x="6770" y="8229"/>
                </a:moveTo>
                <a:lnTo>
                  <a:pt x="4394" y="8229"/>
                </a:lnTo>
                <a:lnTo>
                  <a:pt x="6591" y="8534"/>
                </a:lnTo>
                <a:lnTo>
                  <a:pt x="6770" y="822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4" name="object 4654"/>
          <p:cNvSpPr/>
          <p:nvPr/>
        </p:nvSpPr>
        <p:spPr>
          <a:xfrm>
            <a:off x="10581208" y="3300540"/>
            <a:ext cx="10363" cy="10731"/>
          </a:xfrm>
          <a:prstGeom prst="rect">
            <a:avLst/>
          </a:prstGeom>
          <a:blipFill>
            <a:blip r:embed="rId4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5" name="object 4655"/>
          <p:cNvSpPr/>
          <p:nvPr/>
        </p:nvSpPr>
        <p:spPr>
          <a:xfrm>
            <a:off x="10688332" y="3215453"/>
            <a:ext cx="3670" cy="22354"/>
          </a:xfrm>
          <a:prstGeom prst="rect">
            <a:avLst/>
          </a:prstGeom>
          <a:blipFill>
            <a:blip r:embed="rId4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6" name="object 4656"/>
          <p:cNvSpPr/>
          <p:nvPr/>
        </p:nvSpPr>
        <p:spPr>
          <a:xfrm>
            <a:off x="10492231" y="3702557"/>
            <a:ext cx="33747" cy="36226"/>
          </a:xfrm>
          <a:prstGeom prst="rect">
            <a:avLst/>
          </a:prstGeom>
          <a:blipFill>
            <a:blip r:embed="rId4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7" name="object 4657"/>
          <p:cNvSpPr/>
          <p:nvPr/>
        </p:nvSpPr>
        <p:spPr>
          <a:xfrm>
            <a:off x="10554093" y="3714674"/>
            <a:ext cx="33761" cy="36274"/>
          </a:xfrm>
          <a:prstGeom prst="rect">
            <a:avLst/>
          </a:prstGeom>
          <a:blipFill>
            <a:blip r:embed="rId4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8" name="object 4658"/>
          <p:cNvSpPr/>
          <p:nvPr/>
        </p:nvSpPr>
        <p:spPr>
          <a:xfrm>
            <a:off x="10400613" y="3840630"/>
            <a:ext cx="36171" cy="37600"/>
          </a:xfrm>
          <a:prstGeom prst="rect">
            <a:avLst/>
          </a:prstGeom>
          <a:blipFill>
            <a:blip r:embed="rId4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9" name="object 4659"/>
          <p:cNvSpPr/>
          <p:nvPr/>
        </p:nvSpPr>
        <p:spPr>
          <a:xfrm>
            <a:off x="10459402" y="3566211"/>
            <a:ext cx="15328" cy="16916"/>
          </a:xfrm>
          <a:prstGeom prst="rect">
            <a:avLst/>
          </a:prstGeom>
          <a:blipFill>
            <a:blip r:embed="rId4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0" name="object 4660"/>
          <p:cNvSpPr/>
          <p:nvPr/>
        </p:nvSpPr>
        <p:spPr>
          <a:xfrm>
            <a:off x="10389234" y="3524065"/>
            <a:ext cx="36885" cy="41451"/>
          </a:xfrm>
          <a:prstGeom prst="rect">
            <a:avLst/>
          </a:prstGeom>
          <a:blipFill>
            <a:blip r:embed="rId4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1" name="object 4661"/>
          <p:cNvSpPr/>
          <p:nvPr/>
        </p:nvSpPr>
        <p:spPr>
          <a:xfrm>
            <a:off x="10062286" y="3448684"/>
            <a:ext cx="33121" cy="35801"/>
          </a:xfrm>
          <a:prstGeom prst="rect">
            <a:avLst/>
          </a:prstGeom>
          <a:blipFill>
            <a:blip r:embed="rId4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2" name="object 4662"/>
          <p:cNvSpPr/>
          <p:nvPr/>
        </p:nvSpPr>
        <p:spPr>
          <a:xfrm>
            <a:off x="9385160" y="3741173"/>
            <a:ext cx="37794" cy="41685"/>
          </a:xfrm>
          <a:prstGeom prst="rect">
            <a:avLst/>
          </a:prstGeom>
          <a:blipFill>
            <a:blip r:embed="rId4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3" name="object 4663"/>
          <p:cNvSpPr/>
          <p:nvPr/>
        </p:nvSpPr>
        <p:spPr>
          <a:xfrm>
            <a:off x="9483026" y="4070410"/>
            <a:ext cx="37999" cy="41575"/>
          </a:xfrm>
          <a:prstGeom prst="rect">
            <a:avLst/>
          </a:prstGeom>
          <a:blipFill>
            <a:blip r:embed="rId4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4" name="object 4664"/>
          <p:cNvSpPr/>
          <p:nvPr/>
        </p:nvSpPr>
        <p:spPr>
          <a:xfrm>
            <a:off x="8645867" y="3698468"/>
            <a:ext cx="23507" cy="24841"/>
          </a:xfrm>
          <a:prstGeom prst="rect">
            <a:avLst/>
          </a:prstGeom>
          <a:blipFill>
            <a:blip r:embed="rId4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5" name="object 4665"/>
          <p:cNvSpPr/>
          <p:nvPr/>
        </p:nvSpPr>
        <p:spPr>
          <a:xfrm>
            <a:off x="8422970" y="3447331"/>
            <a:ext cx="34215" cy="36515"/>
          </a:xfrm>
          <a:prstGeom prst="rect">
            <a:avLst/>
          </a:prstGeom>
          <a:blipFill>
            <a:blip r:embed="rId4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6" name="object 4666"/>
          <p:cNvSpPr/>
          <p:nvPr/>
        </p:nvSpPr>
        <p:spPr>
          <a:xfrm>
            <a:off x="8517204" y="3287852"/>
            <a:ext cx="31788" cy="33693"/>
          </a:xfrm>
          <a:prstGeom prst="rect">
            <a:avLst/>
          </a:prstGeom>
          <a:blipFill>
            <a:blip r:embed="rId4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7" name="object 4667"/>
          <p:cNvSpPr/>
          <p:nvPr/>
        </p:nvSpPr>
        <p:spPr>
          <a:xfrm>
            <a:off x="8020291" y="3351079"/>
            <a:ext cx="34462" cy="36626"/>
          </a:xfrm>
          <a:prstGeom prst="rect">
            <a:avLst/>
          </a:prstGeom>
          <a:blipFill>
            <a:blip r:embed="rId4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8" name="object 4668"/>
          <p:cNvSpPr/>
          <p:nvPr/>
        </p:nvSpPr>
        <p:spPr>
          <a:xfrm>
            <a:off x="8019986" y="3923255"/>
            <a:ext cx="37103" cy="41056"/>
          </a:xfrm>
          <a:prstGeom prst="rect">
            <a:avLst/>
          </a:prstGeom>
          <a:blipFill>
            <a:blip r:embed="rId4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9" name="object 4669"/>
          <p:cNvSpPr/>
          <p:nvPr/>
        </p:nvSpPr>
        <p:spPr>
          <a:xfrm>
            <a:off x="8043341" y="4106088"/>
            <a:ext cx="10477" cy="11557"/>
          </a:xfrm>
          <a:custGeom>
            <a:avLst/>
            <a:gdLst/>
            <a:ahLst/>
            <a:cxnLst/>
            <a:rect l="l" t="t" r="r" b="b"/>
            <a:pathLst>
              <a:path w="10477" h="11557">
                <a:moveTo>
                  <a:pt x="7581" y="0"/>
                </a:moveTo>
                <a:lnTo>
                  <a:pt x="4940" y="508"/>
                </a:lnTo>
                <a:lnTo>
                  <a:pt x="2044" y="508"/>
                </a:lnTo>
                <a:lnTo>
                  <a:pt x="0" y="3187"/>
                </a:lnTo>
                <a:lnTo>
                  <a:pt x="279" y="6324"/>
                </a:lnTo>
                <a:lnTo>
                  <a:pt x="584" y="9194"/>
                </a:lnTo>
                <a:lnTo>
                  <a:pt x="2895" y="11557"/>
                </a:lnTo>
                <a:lnTo>
                  <a:pt x="5689" y="11239"/>
                </a:lnTo>
                <a:lnTo>
                  <a:pt x="8293" y="10782"/>
                </a:lnTo>
                <a:lnTo>
                  <a:pt x="10477" y="8102"/>
                </a:lnTo>
                <a:lnTo>
                  <a:pt x="10058" y="5232"/>
                </a:lnTo>
                <a:lnTo>
                  <a:pt x="9779" y="2095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0" name="object 4670"/>
          <p:cNvSpPr/>
          <p:nvPr/>
        </p:nvSpPr>
        <p:spPr>
          <a:xfrm>
            <a:off x="8145157" y="4133520"/>
            <a:ext cx="34815" cy="36326"/>
          </a:xfrm>
          <a:prstGeom prst="rect">
            <a:avLst/>
          </a:prstGeom>
          <a:blipFill>
            <a:blip r:embed="rId4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1" name="object 4671"/>
          <p:cNvSpPr/>
          <p:nvPr/>
        </p:nvSpPr>
        <p:spPr>
          <a:xfrm>
            <a:off x="8949499" y="3777591"/>
            <a:ext cx="50903" cy="54320"/>
          </a:xfrm>
          <a:prstGeom prst="rect">
            <a:avLst/>
          </a:prstGeom>
          <a:blipFill>
            <a:blip r:embed="rId4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2" name="object 4672"/>
          <p:cNvSpPr/>
          <p:nvPr/>
        </p:nvSpPr>
        <p:spPr>
          <a:xfrm>
            <a:off x="8625166" y="3743940"/>
            <a:ext cx="44902" cy="46573"/>
          </a:xfrm>
          <a:prstGeom prst="rect">
            <a:avLst/>
          </a:prstGeom>
          <a:blipFill>
            <a:blip r:embed="rId4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3" name="object 4673"/>
          <p:cNvSpPr/>
          <p:nvPr/>
        </p:nvSpPr>
        <p:spPr>
          <a:xfrm>
            <a:off x="8661781" y="3604902"/>
            <a:ext cx="51298" cy="54572"/>
          </a:xfrm>
          <a:prstGeom prst="rect">
            <a:avLst/>
          </a:prstGeom>
          <a:blipFill>
            <a:blip r:embed="rId4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4" name="object 4674"/>
          <p:cNvSpPr/>
          <p:nvPr/>
        </p:nvSpPr>
        <p:spPr>
          <a:xfrm>
            <a:off x="8642222" y="4029291"/>
            <a:ext cx="27876" cy="29743"/>
          </a:xfrm>
          <a:prstGeom prst="rect">
            <a:avLst/>
          </a:prstGeom>
          <a:blipFill>
            <a:blip r:embed="rId4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5" name="object 4675"/>
          <p:cNvSpPr/>
          <p:nvPr/>
        </p:nvSpPr>
        <p:spPr>
          <a:xfrm>
            <a:off x="8996336" y="3941176"/>
            <a:ext cx="43808" cy="45698"/>
          </a:xfrm>
          <a:prstGeom prst="rect">
            <a:avLst/>
          </a:prstGeom>
          <a:blipFill>
            <a:blip r:embed="rId4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6" name="object 4676"/>
          <p:cNvSpPr/>
          <p:nvPr/>
        </p:nvSpPr>
        <p:spPr>
          <a:xfrm>
            <a:off x="8276018" y="3886349"/>
            <a:ext cx="36760" cy="40951"/>
          </a:xfrm>
          <a:prstGeom prst="rect">
            <a:avLst/>
          </a:prstGeom>
          <a:blipFill>
            <a:blip r:embed="rId4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7" name="object 4677"/>
          <p:cNvSpPr/>
          <p:nvPr/>
        </p:nvSpPr>
        <p:spPr>
          <a:xfrm>
            <a:off x="8407171" y="3880891"/>
            <a:ext cx="16814" cy="18821"/>
          </a:xfrm>
          <a:prstGeom prst="rect">
            <a:avLst/>
          </a:prstGeom>
          <a:blipFill>
            <a:blip r:embed="rId4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8" name="object 4678"/>
          <p:cNvSpPr/>
          <p:nvPr/>
        </p:nvSpPr>
        <p:spPr>
          <a:xfrm>
            <a:off x="8280425" y="3761537"/>
            <a:ext cx="29768" cy="32283"/>
          </a:xfrm>
          <a:prstGeom prst="rect">
            <a:avLst/>
          </a:prstGeom>
          <a:blipFill>
            <a:blip r:embed="rId4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9" name="object 4679"/>
          <p:cNvSpPr/>
          <p:nvPr/>
        </p:nvSpPr>
        <p:spPr>
          <a:xfrm>
            <a:off x="8222488" y="3458795"/>
            <a:ext cx="44601" cy="46627"/>
          </a:xfrm>
          <a:prstGeom prst="rect">
            <a:avLst/>
          </a:prstGeom>
          <a:blipFill>
            <a:blip r:embed="rId4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0" name="object 4680"/>
          <p:cNvSpPr/>
          <p:nvPr/>
        </p:nvSpPr>
        <p:spPr>
          <a:xfrm>
            <a:off x="8317738" y="3174416"/>
            <a:ext cx="38033" cy="41710"/>
          </a:xfrm>
          <a:prstGeom prst="rect">
            <a:avLst/>
          </a:prstGeom>
          <a:blipFill>
            <a:blip r:embed="rId4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1" name="object 4681"/>
          <p:cNvSpPr/>
          <p:nvPr/>
        </p:nvSpPr>
        <p:spPr>
          <a:xfrm>
            <a:off x="8342134" y="3542792"/>
            <a:ext cx="20853" cy="22961"/>
          </a:xfrm>
          <a:prstGeom prst="rect">
            <a:avLst/>
          </a:prstGeom>
          <a:blipFill>
            <a:blip r:embed="rId4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2" name="object 4682"/>
          <p:cNvSpPr/>
          <p:nvPr/>
        </p:nvSpPr>
        <p:spPr>
          <a:xfrm>
            <a:off x="8478240" y="3680068"/>
            <a:ext cx="44875" cy="46128"/>
          </a:xfrm>
          <a:prstGeom prst="rect">
            <a:avLst/>
          </a:prstGeom>
          <a:blipFill>
            <a:blip r:embed="rId4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3" name="object 4683"/>
          <p:cNvSpPr/>
          <p:nvPr/>
        </p:nvSpPr>
        <p:spPr>
          <a:xfrm>
            <a:off x="8348256" y="3873508"/>
            <a:ext cx="43917" cy="45904"/>
          </a:xfrm>
          <a:prstGeom prst="rect">
            <a:avLst/>
          </a:prstGeom>
          <a:blipFill>
            <a:blip r:embed="rId4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4" name="object 4684"/>
          <p:cNvSpPr/>
          <p:nvPr/>
        </p:nvSpPr>
        <p:spPr>
          <a:xfrm>
            <a:off x="8128241" y="3952646"/>
            <a:ext cx="32118" cy="35102"/>
          </a:xfrm>
          <a:prstGeom prst="rect">
            <a:avLst/>
          </a:prstGeom>
          <a:blipFill>
            <a:blip r:embed="rId4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5" name="object 4685"/>
          <p:cNvSpPr/>
          <p:nvPr/>
        </p:nvSpPr>
        <p:spPr>
          <a:xfrm>
            <a:off x="8042440" y="3800462"/>
            <a:ext cx="25996" cy="28105"/>
          </a:xfrm>
          <a:prstGeom prst="rect">
            <a:avLst/>
          </a:prstGeom>
          <a:blipFill>
            <a:blip r:embed="rId4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6" name="object 4686"/>
          <p:cNvSpPr/>
          <p:nvPr/>
        </p:nvSpPr>
        <p:spPr>
          <a:xfrm>
            <a:off x="8037500" y="3637658"/>
            <a:ext cx="51124" cy="54393"/>
          </a:xfrm>
          <a:prstGeom prst="rect">
            <a:avLst/>
          </a:prstGeom>
          <a:blipFill>
            <a:blip r:embed="rId4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7" name="object 4687"/>
          <p:cNvSpPr/>
          <p:nvPr/>
        </p:nvSpPr>
        <p:spPr>
          <a:xfrm>
            <a:off x="7929689" y="3603278"/>
            <a:ext cx="46335" cy="47749"/>
          </a:xfrm>
          <a:prstGeom prst="rect">
            <a:avLst/>
          </a:prstGeom>
          <a:blipFill>
            <a:blip r:embed="rId4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8" name="object 4688"/>
          <p:cNvSpPr/>
          <p:nvPr/>
        </p:nvSpPr>
        <p:spPr>
          <a:xfrm>
            <a:off x="7785074" y="3409442"/>
            <a:ext cx="21018" cy="22415"/>
          </a:xfrm>
          <a:prstGeom prst="rect">
            <a:avLst/>
          </a:prstGeom>
          <a:blipFill>
            <a:blip r:embed="rId4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9" name="object 4689"/>
          <p:cNvSpPr/>
          <p:nvPr/>
        </p:nvSpPr>
        <p:spPr>
          <a:xfrm>
            <a:off x="7905762" y="3753675"/>
            <a:ext cx="29032" cy="30962"/>
          </a:xfrm>
          <a:prstGeom prst="rect">
            <a:avLst/>
          </a:prstGeom>
          <a:blipFill>
            <a:blip r:embed="rId4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0" name="object 4690"/>
          <p:cNvSpPr/>
          <p:nvPr/>
        </p:nvSpPr>
        <p:spPr>
          <a:xfrm>
            <a:off x="8005864" y="3858120"/>
            <a:ext cx="17030" cy="18808"/>
          </a:xfrm>
          <a:prstGeom prst="rect">
            <a:avLst/>
          </a:prstGeom>
          <a:blipFill>
            <a:blip r:embed="rId4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1" name="object 4691"/>
          <p:cNvSpPr/>
          <p:nvPr/>
        </p:nvSpPr>
        <p:spPr>
          <a:xfrm>
            <a:off x="7928965" y="3960918"/>
            <a:ext cx="49387" cy="50294"/>
          </a:xfrm>
          <a:prstGeom prst="rect">
            <a:avLst/>
          </a:prstGeom>
          <a:blipFill>
            <a:blip r:embed="rId4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2" name="object 4692"/>
          <p:cNvSpPr/>
          <p:nvPr/>
        </p:nvSpPr>
        <p:spPr>
          <a:xfrm>
            <a:off x="7692288" y="3905351"/>
            <a:ext cx="35367" cy="36784"/>
          </a:xfrm>
          <a:prstGeom prst="rect">
            <a:avLst/>
          </a:prstGeom>
          <a:blipFill>
            <a:blip r:embed="rId4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3" name="object 4693"/>
          <p:cNvSpPr/>
          <p:nvPr/>
        </p:nvSpPr>
        <p:spPr>
          <a:xfrm>
            <a:off x="7610741" y="3861117"/>
            <a:ext cx="29908" cy="32423"/>
          </a:xfrm>
          <a:prstGeom prst="rect">
            <a:avLst/>
          </a:prstGeom>
          <a:blipFill>
            <a:blip r:embed="rId4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4" name="object 4694"/>
          <p:cNvSpPr/>
          <p:nvPr/>
        </p:nvSpPr>
        <p:spPr>
          <a:xfrm>
            <a:off x="7503947" y="3579191"/>
            <a:ext cx="44878" cy="46721"/>
          </a:xfrm>
          <a:prstGeom prst="rect">
            <a:avLst/>
          </a:prstGeom>
          <a:blipFill>
            <a:blip r:embed="rId4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5" name="object 4695"/>
          <p:cNvSpPr/>
          <p:nvPr/>
        </p:nvSpPr>
        <p:spPr>
          <a:xfrm>
            <a:off x="7281481" y="3689477"/>
            <a:ext cx="33400" cy="35877"/>
          </a:xfrm>
          <a:prstGeom prst="rect">
            <a:avLst/>
          </a:prstGeom>
          <a:blipFill>
            <a:blip r:embed="rId4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6" name="object 4696"/>
          <p:cNvSpPr/>
          <p:nvPr/>
        </p:nvSpPr>
        <p:spPr>
          <a:xfrm>
            <a:off x="7336866" y="3747681"/>
            <a:ext cx="11125" cy="12001"/>
          </a:xfrm>
          <a:prstGeom prst="rect">
            <a:avLst/>
          </a:prstGeom>
          <a:blipFill>
            <a:blip r:embed="rId4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7" name="object 4697"/>
          <p:cNvSpPr/>
          <p:nvPr/>
        </p:nvSpPr>
        <p:spPr>
          <a:xfrm>
            <a:off x="7098042" y="4001795"/>
            <a:ext cx="15328" cy="16903"/>
          </a:xfrm>
          <a:prstGeom prst="rect">
            <a:avLst/>
          </a:prstGeom>
          <a:blipFill>
            <a:blip r:embed="rId4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8" name="object 4698"/>
          <p:cNvSpPr/>
          <p:nvPr/>
        </p:nvSpPr>
        <p:spPr>
          <a:xfrm>
            <a:off x="7100239" y="3891940"/>
            <a:ext cx="33798" cy="35408"/>
          </a:xfrm>
          <a:prstGeom prst="rect">
            <a:avLst/>
          </a:prstGeom>
          <a:blipFill>
            <a:blip r:embed="rId4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9" name="object 4699"/>
          <p:cNvSpPr/>
          <p:nvPr/>
        </p:nvSpPr>
        <p:spPr>
          <a:xfrm>
            <a:off x="7174534" y="4095547"/>
            <a:ext cx="19977" cy="21640"/>
          </a:xfrm>
          <a:prstGeom prst="rect">
            <a:avLst/>
          </a:prstGeom>
          <a:blipFill>
            <a:blip r:embed="rId4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0" name="object 4700"/>
          <p:cNvSpPr/>
          <p:nvPr/>
        </p:nvSpPr>
        <p:spPr>
          <a:xfrm>
            <a:off x="7471130" y="3843439"/>
            <a:ext cx="22288" cy="24320"/>
          </a:xfrm>
          <a:prstGeom prst="rect">
            <a:avLst/>
          </a:prstGeom>
          <a:blipFill>
            <a:blip r:embed="rId4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1" name="object 4701"/>
          <p:cNvSpPr/>
          <p:nvPr/>
        </p:nvSpPr>
        <p:spPr>
          <a:xfrm>
            <a:off x="7107542" y="3929723"/>
            <a:ext cx="14592" cy="15328"/>
          </a:xfrm>
          <a:prstGeom prst="rect">
            <a:avLst/>
          </a:prstGeom>
          <a:blipFill>
            <a:blip r:embed="rId4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2" name="object 4702"/>
          <p:cNvSpPr/>
          <p:nvPr/>
        </p:nvSpPr>
        <p:spPr>
          <a:xfrm>
            <a:off x="6793242" y="3836022"/>
            <a:ext cx="10541" cy="11353"/>
          </a:xfrm>
          <a:custGeom>
            <a:avLst/>
            <a:gdLst/>
            <a:ahLst/>
            <a:cxnLst/>
            <a:rect l="l" t="t" r="r" b="b"/>
            <a:pathLst>
              <a:path w="10541" h="11353">
                <a:moveTo>
                  <a:pt x="7620" y="0"/>
                </a:moveTo>
                <a:lnTo>
                  <a:pt x="4838" y="0"/>
                </a:lnTo>
                <a:lnTo>
                  <a:pt x="1955" y="304"/>
                </a:lnTo>
                <a:lnTo>
                  <a:pt x="0" y="3136"/>
                </a:lnTo>
                <a:lnTo>
                  <a:pt x="203" y="5181"/>
                </a:lnTo>
                <a:lnTo>
                  <a:pt x="317" y="9321"/>
                </a:lnTo>
                <a:lnTo>
                  <a:pt x="3251" y="11353"/>
                </a:lnTo>
                <a:lnTo>
                  <a:pt x="5588" y="11049"/>
                </a:lnTo>
                <a:lnTo>
                  <a:pt x="8483" y="11049"/>
                </a:lnTo>
                <a:lnTo>
                  <a:pt x="10541" y="8178"/>
                </a:lnTo>
                <a:lnTo>
                  <a:pt x="10261" y="5181"/>
                </a:lnTo>
                <a:lnTo>
                  <a:pt x="9956" y="2362"/>
                </a:lnTo>
                <a:lnTo>
                  <a:pt x="762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3" name="object 4703"/>
          <p:cNvSpPr/>
          <p:nvPr/>
        </p:nvSpPr>
        <p:spPr>
          <a:xfrm>
            <a:off x="6788594" y="3749726"/>
            <a:ext cx="27292" cy="29222"/>
          </a:xfrm>
          <a:prstGeom prst="rect">
            <a:avLst/>
          </a:prstGeom>
          <a:blipFill>
            <a:blip r:embed="rId4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4" name="object 4704"/>
          <p:cNvSpPr/>
          <p:nvPr/>
        </p:nvSpPr>
        <p:spPr>
          <a:xfrm>
            <a:off x="6785241" y="3598676"/>
            <a:ext cx="37888" cy="41984"/>
          </a:xfrm>
          <a:prstGeom prst="rect">
            <a:avLst/>
          </a:prstGeom>
          <a:blipFill>
            <a:blip r:embed="rId4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5" name="object 4705"/>
          <p:cNvSpPr/>
          <p:nvPr/>
        </p:nvSpPr>
        <p:spPr>
          <a:xfrm>
            <a:off x="6978142" y="3228162"/>
            <a:ext cx="27851" cy="30314"/>
          </a:xfrm>
          <a:prstGeom prst="rect">
            <a:avLst/>
          </a:prstGeom>
          <a:blipFill>
            <a:blip r:embed="rId4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6" name="object 4706"/>
          <p:cNvSpPr/>
          <p:nvPr/>
        </p:nvSpPr>
        <p:spPr>
          <a:xfrm>
            <a:off x="7612202" y="3217898"/>
            <a:ext cx="32809" cy="35671"/>
          </a:xfrm>
          <a:prstGeom prst="rect">
            <a:avLst/>
          </a:prstGeom>
          <a:blipFill>
            <a:blip r:embed="rId4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7" name="object 4707"/>
          <p:cNvSpPr/>
          <p:nvPr/>
        </p:nvSpPr>
        <p:spPr>
          <a:xfrm>
            <a:off x="8104746" y="3353016"/>
            <a:ext cx="7886" cy="8496"/>
          </a:xfrm>
          <a:prstGeom prst="rect">
            <a:avLst/>
          </a:prstGeom>
          <a:blipFill>
            <a:blip r:embed="rId4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8" name="object 4708"/>
          <p:cNvSpPr/>
          <p:nvPr/>
        </p:nvSpPr>
        <p:spPr>
          <a:xfrm>
            <a:off x="8757513" y="3411309"/>
            <a:ext cx="29006" cy="31140"/>
          </a:xfrm>
          <a:prstGeom prst="rect">
            <a:avLst/>
          </a:prstGeom>
          <a:blipFill>
            <a:blip r:embed="rId4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9" name="object 4709"/>
          <p:cNvSpPr/>
          <p:nvPr/>
        </p:nvSpPr>
        <p:spPr>
          <a:xfrm>
            <a:off x="8787396" y="3189554"/>
            <a:ext cx="23634" cy="25603"/>
          </a:xfrm>
          <a:prstGeom prst="rect">
            <a:avLst/>
          </a:prstGeom>
          <a:blipFill>
            <a:blip r:embed="rId4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0" name="object 4710"/>
          <p:cNvSpPr/>
          <p:nvPr/>
        </p:nvSpPr>
        <p:spPr>
          <a:xfrm>
            <a:off x="9055265" y="3188017"/>
            <a:ext cx="12420" cy="13576"/>
          </a:xfrm>
          <a:prstGeom prst="rect">
            <a:avLst/>
          </a:prstGeom>
          <a:blipFill>
            <a:blip r:embed="rId4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1" name="object 4711"/>
          <p:cNvSpPr/>
          <p:nvPr/>
        </p:nvSpPr>
        <p:spPr>
          <a:xfrm>
            <a:off x="9067977" y="3525224"/>
            <a:ext cx="34008" cy="36371"/>
          </a:xfrm>
          <a:prstGeom prst="rect">
            <a:avLst/>
          </a:prstGeom>
          <a:blipFill>
            <a:blip r:embed="rId4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2" name="object 4712"/>
          <p:cNvSpPr/>
          <p:nvPr/>
        </p:nvSpPr>
        <p:spPr>
          <a:xfrm>
            <a:off x="9041117" y="3864750"/>
            <a:ext cx="10490" cy="11099"/>
          </a:xfrm>
          <a:custGeom>
            <a:avLst/>
            <a:gdLst/>
            <a:ahLst/>
            <a:cxnLst/>
            <a:rect l="l" t="t" r="r" b="b"/>
            <a:pathLst>
              <a:path w="10490" h="11099">
                <a:moveTo>
                  <a:pt x="7594" y="0"/>
                </a:moveTo>
                <a:lnTo>
                  <a:pt x="4648" y="317"/>
                </a:lnTo>
                <a:lnTo>
                  <a:pt x="1892" y="317"/>
                </a:lnTo>
                <a:lnTo>
                  <a:pt x="304" y="3175"/>
                </a:lnTo>
                <a:lnTo>
                  <a:pt x="0" y="6197"/>
                </a:lnTo>
                <a:lnTo>
                  <a:pt x="469" y="9055"/>
                </a:lnTo>
                <a:lnTo>
                  <a:pt x="3238" y="11099"/>
                </a:lnTo>
                <a:lnTo>
                  <a:pt x="5537" y="11099"/>
                </a:lnTo>
                <a:lnTo>
                  <a:pt x="8483" y="10922"/>
                </a:lnTo>
                <a:lnTo>
                  <a:pt x="10490" y="8242"/>
                </a:lnTo>
                <a:lnTo>
                  <a:pt x="9956" y="5410"/>
                </a:lnTo>
                <a:lnTo>
                  <a:pt x="9956" y="2095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3" name="object 4713"/>
          <p:cNvSpPr/>
          <p:nvPr/>
        </p:nvSpPr>
        <p:spPr>
          <a:xfrm>
            <a:off x="8855697" y="3837876"/>
            <a:ext cx="12953" cy="13779"/>
          </a:xfrm>
          <a:prstGeom prst="rect">
            <a:avLst/>
          </a:prstGeom>
          <a:blipFill>
            <a:blip r:embed="rId4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4" name="object 4714"/>
          <p:cNvSpPr/>
          <p:nvPr/>
        </p:nvSpPr>
        <p:spPr>
          <a:xfrm>
            <a:off x="8198878" y="3665284"/>
            <a:ext cx="24637" cy="26555"/>
          </a:xfrm>
          <a:prstGeom prst="rect">
            <a:avLst/>
          </a:prstGeom>
          <a:blipFill>
            <a:blip r:embed="rId4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5" name="object 4715"/>
          <p:cNvSpPr/>
          <p:nvPr/>
        </p:nvSpPr>
        <p:spPr>
          <a:xfrm>
            <a:off x="8033842" y="4025519"/>
            <a:ext cx="30213" cy="32702"/>
          </a:xfrm>
          <a:prstGeom prst="rect">
            <a:avLst/>
          </a:prstGeom>
          <a:blipFill>
            <a:blip r:embed="rId4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6" name="object 4716"/>
          <p:cNvSpPr/>
          <p:nvPr/>
        </p:nvSpPr>
        <p:spPr>
          <a:xfrm>
            <a:off x="7974152" y="3334937"/>
            <a:ext cx="35095" cy="36644"/>
          </a:xfrm>
          <a:prstGeom prst="rect">
            <a:avLst/>
          </a:prstGeom>
          <a:blipFill>
            <a:blip r:embed="rId4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7" name="object 4717"/>
          <p:cNvSpPr/>
          <p:nvPr/>
        </p:nvSpPr>
        <p:spPr>
          <a:xfrm>
            <a:off x="7999856" y="3337819"/>
            <a:ext cx="34598" cy="36252"/>
          </a:xfrm>
          <a:prstGeom prst="rect">
            <a:avLst/>
          </a:prstGeom>
          <a:blipFill>
            <a:blip r:embed="rId4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8" name="object 4718"/>
          <p:cNvSpPr/>
          <p:nvPr/>
        </p:nvSpPr>
        <p:spPr>
          <a:xfrm>
            <a:off x="7891894" y="3284398"/>
            <a:ext cx="30352" cy="33070"/>
          </a:xfrm>
          <a:prstGeom prst="rect">
            <a:avLst/>
          </a:prstGeom>
          <a:blipFill>
            <a:blip r:embed="rId4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9" name="object 4719"/>
          <p:cNvSpPr/>
          <p:nvPr/>
        </p:nvSpPr>
        <p:spPr>
          <a:xfrm>
            <a:off x="7403147" y="3408794"/>
            <a:ext cx="15024" cy="15468"/>
          </a:xfrm>
          <a:prstGeom prst="rect">
            <a:avLst/>
          </a:prstGeom>
          <a:blipFill>
            <a:blip r:embed="rId4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0" name="object 4720"/>
          <p:cNvSpPr/>
          <p:nvPr/>
        </p:nvSpPr>
        <p:spPr>
          <a:xfrm>
            <a:off x="7519581" y="3790963"/>
            <a:ext cx="17487" cy="18630"/>
          </a:xfrm>
          <a:prstGeom prst="rect">
            <a:avLst/>
          </a:prstGeom>
          <a:blipFill>
            <a:blip r:embed="rId4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1" name="object 4721"/>
          <p:cNvSpPr/>
          <p:nvPr/>
        </p:nvSpPr>
        <p:spPr>
          <a:xfrm>
            <a:off x="7564945" y="3917543"/>
            <a:ext cx="7429" cy="8724"/>
          </a:xfrm>
          <a:prstGeom prst="rect">
            <a:avLst/>
          </a:prstGeom>
          <a:blipFill>
            <a:blip r:embed="rId4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2" name="object 4722"/>
          <p:cNvSpPr/>
          <p:nvPr/>
        </p:nvSpPr>
        <p:spPr>
          <a:xfrm>
            <a:off x="7319086" y="3577895"/>
            <a:ext cx="8483" cy="9499"/>
          </a:xfrm>
          <a:custGeom>
            <a:avLst/>
            <a:gdLst/>
            <a:ahLst/>
            <a:cxnLst/>
            <a:rect l="l" t="t" r="r" b="b"/>
            <a:pathLst>
              <a:path w="8483" h="9499">
                <a:moveTo>
                  <a:pt x="5994" y="0"/>
                </a:moveTo>
                <a:lnTo>
                  <a:pt x="3784" y="317"/>
                </a:lnTo>
                <a:lnTo>
                  <a:pt x="1904" y="495"/>
                </a:lnTo>
                <a:lnTo>
                  <a:pt x="0" y="2870"/>
                </a:lnTo>
                <a:lnTo>
                  <a:pt x="444" y="5232"/>
                </a:lnTo>
                <a:lnTo>
                  <a:pt x="444" y="7454"/>
                </a:lnTo>
                <a:lnTo>
                  <a:pt x="2324" y="9499"/>
                </a:lnTo>
                <a:lnTo>
                  <a:pt x="4381" y="9182"/>
                </a:lnTo>
                <a:lnTo>
                  <a:pt x="6591" y="8686"/>
                </a:lnTo>
                <a:lnTo>
                  <a:pt x="8483" y="6819"/>
                </a:lnTo>
                <a:lnTo>
                  <a:pt x="8483" y="4279"/>
                </a:lnTo>
                <a:lnTo>
                  <a:pt x="8166" y="1917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3" name="object 4723"/>
          <p:cNvSpPr/>
          <p:nvPr/>
        </p:nvSpPr>
        <p:spPr>
          <a:xfrm>
            <a:off x="7199465" y="3436899"/>
            <a:ext cx="12382" cy="13779"/>
          </a:xfrm>
          <a:prstGeom prst="rect">
            <a:avLst/>
          </a:prstGeom>
          <a:blipFill>
            <a:blip r:embed="rId4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4" name="object 4724"/>
          <p:cNvSpPr/>
          <p:nvPr/>
        </p:nvSpPr>
        <p:spPr>
          <a:xfrm>
            <a:off x="7101992" y="3387611"/>
            <a:ext cx="28181" cy="30645"/>
          </a:xfrm>
          <a:prstGeom prst="rect">
            <a:avLst/>
          </a:prstGeom>
          <a:blipFill>
            <a:blip r:embed="rId4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5" name="object 4725"/>
          <p:cNvSpPr/>
          <p:nvPr/>
        </p:nvSpPr>
        <p:spPr>
          <a:xfrm>
            <a:off x="6781304" y="3282353"/>
            <a:ext cx="25095" cy="27330"/>
          </a:xfrm>
          <a:prstGeom prst="rect">
            <a:avLst/>
          </a:prstGeom>
          <a:blipFill>
            <a:blip r:embed="rId4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6" name="object 4726"/>
          <p:cNvSpPr/>
          <p:nvPr/>
        </p:nvSpPr>
        <p:spPr>
          <a:xfrm>
            <a:off x="6517538" y="3380664"/>
            <a:ext cx="22758" cy="24815"/>
          </a:xfrm>
          <a:prstGeom prst="rect">
            <a:avLst/>
          </a:prstGeom>
          <a:blipFill>
            <a:blip r:embed="rId4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7" name="object 4727"/>
          <p:cNvSpPr/>
          <p:nvPr/>
        </p:nvSpPr>
        <p:spPr>
          <a:xfrm>
            <a:off x="6343027" y="3656507"/>
            <a:ext cx="33678" cy="36467"/>
          </a:xfrm>
          <a:prstGeom prst="rect">
            <a:avLst/>
          </a:prstGeom>
          <a:blipFill>
            <a:blip r:embed="rId4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8" name="object 4728"/>
          <p:cNvSpPr/>
          <p:nvPr/>
        </p:nvSpPr>
        <p:spPr>
          <a:xfrm>
            <a:off x="6566407" y="4092986"/>
            <a:ext cx="43626" cy="45510"/>
          </a:xfrm>
          <a:prstGeom prst="rect">
            <a:avLst/>
          </a:prstGeom>
          <a:blipFill>
            <a:blip r:embed="rId4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9" name="object 4729"/>
          <p:cNvSpPr/>
          <p:nvPr/>
        </p:nvSpPr>
        <p:spPr>
          <a:xfrm>
            <a:off x="6298374" y="4154652"/>
            <a:ext cx="33108" cy="35877"/>
          </a:xfrm>
          <a:prstGeom prst="rect">
            <a:avLst/>
          </a:prstGeom>
          <a:blipFill>
            <a:blip r:embed="rId4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0" name="object 4730"/>
          <p:cNvSpPr/>
          <p:nvPr/>
        </p:nvSpPr>
        <p:spPr>
          <a:xfrm>
            <a:off x="6204432" y="3906812"/>
            <a:ext cx="28003" cy="30010"/>
          </a:xfrm>
          <a:prstGeom prst="rect">
            <a:avLst/>
          </a:prstGeom>
          <a:blipFill>
            <a:blip r:embed="rId4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1" name="object 4731"/>
          <p:cNvSpPr/>
          <p:nvPr/>
        </p:nvSpPr>
        <p:spPr>
          <a:xfrm>
            <a:off x="6128130" y="3429813"/>
            <a:ext cx="9791" cy="10591"/>
          </a:xfrm>
          <a:custGeom>
            <a:avLst/>
            <a:gdLst/>
            <a:ahLst/>
            <a:cxnLst/>
            <a:rect l="l" t="t" r="r" b="b"/>
            <a:pathLst>
              <a:path w="9791" h="10591">
                <a:moveTo>
                  <a:pt x="6845" y="0"/>
                </a:moveTo>
                <a:lnTo>
                  <a:pt x="4381" y="317"/>
                </a:lnTo>
                <a:lnTo>
                  <a:pt x="1473" y="317"/>
                </a:lnTo>
                <a:lnTo>
                  <a:pt x="0" y="2679"/>
                </a:lnTo>
                <a:lnTo>
                  <a:pt x="0" y="5867"/>
                </a:lnTo>
                <a:lnTo>
                  <a:pt x="292" y="8356"/>
                </a:lnTo>
                <a:lnTo>
                  <a:pt x="2184" y="10591"/>
                </a:lnTo>
                <a:lnTo>
                  <a:pt x="4826" y="10274"/>
                </a:lnTo>
                <a:lnTo>
                  <a:pt x="7734" y="9817"/>
                </a:lnTo>
                <a:lnTo>
                  <a:pt x="9791" y="7404"/>
                </a:lnTo>
                <a:lnTo>
                  <a:pt x="9486" y="4724"/>
                </a:lnTo>
                <a:lnTo>
                  <a:pt x="9029" y="1905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2" name="object 4732"/>
          <p:cNvSpPr/>
          <p:nvPr/>
        </p:nvSpPr>
        <p:spPr>
          <a:xfrm>
            <a:off x="6068745" y="3356003"/>
            <a:ext cx="35645" cy="36743"/>
          </a:xfrm>
          <a:prstGeom prst="rect">
            <a:avLst/>
          </a:prstGeom>
          <a:blipFill>
            <a:blip r:embed="rId4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3" name="object 4733"/>
          <p:cNvSpPr/>
          <p:nvPr/>
        </p:nvSpPr>
        <p:spPr>
          <a:xfrm>
            <a:off x="5971298" y="3061068"/>
            <a:ext cx="20840" cy="22910"/>
          </a:xfrm>
          <a:prstGeom prst="rect">
            <a:avLst/>
          </a:prstGeom>
          <a:blipFill>
            <a:blip r:embed="rId4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4" name="object 4734"/>
          <p:cNvSpPr/>
          <p:nvPr/>
        </p:nvSpPr>
        <p:spPr>
          <a:xfrm>
            <a:off x="6568579" y="3297047"/>
            <a:ext cx="28752" cy="31140"/>
          </a:xfrm>
          <a:prstGeom prst="rect">
            <a:avLst/>
          </a:prstGeom>
          <a:blipFill>
            <a:blip r:embed="rId4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5" name="object 4735"/>
          <p:cNvSpPr/>
          <p:nvPr/>
        </p:nvSpPr>
        <p:spPr>
          <a:xfrm>
            <a:off x="6891896" y="3559111"/>
            <a:ext cx="10248" cy="10871"/>
          </a:xfrm>
          <a:prstGeom prst="rect">
            <a:avLst/>
          </a:prstGeom>
          <a:blipFill>
            <a:blip r:embed="rId4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6" name="object 4736"/>
          <p:cNvSpPr/>
          <p:nvPr/>
        </p:nvSpPr>
        <p:spPr>
          <a:xfrm>
            <a:off x="7148245" y="3905402"/>
            <a:ext cx="9486" cy="10083"/>
          </a:xfrm>
          <a:custGeom>
            <a:avLst/>
            <a:gdLst/>
            <a:ahLst/>
            <a:cxnLst/>
            <a:rect l="l" t="t" r="r" b="b"/>
            <a:pathLst>
              <a:path w="9486" h="10083">
                <a:moveTo>
                  <a:pt x="7150" y="0"/>
                </a:moveTo>
                <a:lnTo>
                  <a:pt x="1892" y="0"/>
                </a:lnTo>
                <a:lnTo>
                  <a:pt x="0" y="2362"/>
                </a:lnTo>
                <a:lnTo>
                  <a:pt x="227" y="4597"/>
                </a:lnTo>
                <a:lnTo>
                  <a:pt x="304" y="7899"/>
                </a:lnTo>
                <a:lnTo>
                  <a:pt x="2616" y="10083"/>
                </a:lnTo>
                <a:lnTo>
                  <a:pt x="5118" y="10083"/>
                </a:lnTo>
                <a:lnTo>
                  <a:pt x="7721" y="9766"/>
                </a:lnTo>
                <a:lnTo>
                  <a:pt x="9486" y="7404"/>
                </a:lnTo>
                <a:lnTo>
                  <a:pt x="9283" y="5359"/>
                </a:lnTo>
                <a:lnTo>
                  <a:pt x="9207" y="1549"/>
                </a:lnTo>
                <a:lnTo>
                  <a:pt x="715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7" name="object 4737"/>
          <p:cNvSpPr/>
          <p:nvPr/>
        </p:nvSpPr>
        <p:spPr>
          <a:xfrm>
            <a:off x="7156970" y="4083812"/>
            <a:ext cx="22936" cy="24828"/>
          </a:xfrm>
          <a:prstGeom prst="rect">
            <a:avLst/>
          </a:prstGeom>
          <a:blipFill>
            <a:blip r:embed="rId4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8" name="object 4738"/>
          <p:cNvSpPr/>
          <p:nvPr/>
        </p:nvSpPr>
        <p:spPr>
          <a:xfrm>
            <a:off x="7603299" y="4197042"/>
            <a:ext cx="37681" cy="41763"/>
          </a:xfrm>
          <a:prstGeom prst="rect">
            <a:avLst/>
          </a:prstGeom>
          <a:blipFill>
            <a:blip r:embed="rId4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9" name="object 4739"/>
          <p:cNvSpPr/>
          <p:nvPr/>
        </p:nvSpPr>
        <p:spPr>
          <a:xfrm>
            <a:off x="7885468" y="4029227"/>
            <a:ext cx="34484" cy="36714"/>
          </a:xfrm>
          <a:prstGeom prst="rect">
            <a:avLst/>
          </a:prstGeom>
          <a:blipFill>
            <a:blip r:embed="rId4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0" name="object 4740"/>
          <p:cNvSpPr/>
          <p:nvPr/>
        </p:nvSpPr>
        <p:spPr>
          <a:xfrm>
            <a:off x="8605037" y="3957509"/>
            <a:ext cx="37916" cy="41894"/>
          </a:xfrm>
          <a:prstGeom prst="rect">
            <a:avLst/>
          </a:prstGeom>
          <a:blipFill>
            <a:blip r:embed="rId4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1" name="object 4741"/>
          <p:cNvSpPr/>
          <p:nvPr/>
        </p:nvSpPr>
        <p:spPr>
          <a:xfrm>
            <a:off x="8732825" y="3956596"/>
            <a:ext cx="15201" cy="16725"/>
          </a:xfrm>
          <a:prstGeom prst="rect">
            <a:avLst/>
          </a:prstGeom>
          <a:blipFill>
            <a:blip r:embed="rId4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2" name="object 4742"/>
          <p:cNvSpPr/>
          <p:nvPr/>
        </p:nvSpPr>
        <p:spPr>
          <a:xfrm>
            <a:off x="8918143" y="3768992"/>
            <a:ext cx="18389" cy="19596"/>
          </a:xfrm>
          <a:prstGeom prst="rect">
            <a:avLst/>
          </a:prstGeom>
          <a:blipFill>
            <a:blip r:embed="rId4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3" name="object 4743"/>
          <p:cNvSpPr/>
          <p:nvPr/>
        </p:nvSpPr>
        <p:spPr>
          <a:xfrm>
            <a:off x="9173883" y="3789375"/>
            <a:ext cx="15887" cy="17411"/>
          </a:xfrm>
          <a:prstGeom prst="rect">
            <a:avLst/>
          </a:prstGeom>
          <a:blipFill>
            <a:blip r:embed="rId4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4" name="object 4744"/>
          <p:cNvSpPr/>
          <p:nvPr/>
        </p:nvSpPr>
        <p:spPr>
          <a:xfrm>
            <a:off x="9031033" y="3508692"/>
            <a:ext cx="12725" cy="13728"/>
          </a:xfrm>
          <a:prstGeom prst="rect">
            <a:avLst/>
          </a:prstGeom>
          <a:blipFill>
            <a:blip r:embed="rId4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5" name="object 4745"/>
          <p:cNvSpPr/>
          <p:nvPr/>
        </p:nvSpPr>
        <p:spPr>
          <a:xfrm>
            <a:off x="8989491" y="3451771"/>
            <a:ext cx="15608" cy="16916"/>
          </a:xfrm>
          <a:prstGeom prst="rect">
            <a:avLst/>
          </a:prstGeom>
          <a:blipFill>
            <a:blip r:embed="rId4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6" name="object 4746"/>
          <p:cNvSpPr/>
          <p:nvPr/>
        </p:nvSpPr>
        <p:spPr>
          <a:xfrm>
            <a:off x="8794127" y="3491281"/>
            <a:ext cx="18669" cy="20548"/>
          </a:xfrm>
          <a:prstGeom prst="rect">
            <a:avLst/>
          </a:prstGeom>
          <a:blipFill>
            <a:blip r:embed="rId4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7" name="object 4747"/>
          <p:cNvSpPr/>
          <p:nvPr/>
        </p:nvSpPr>
        <p:spPr>
          <a:xfrm>
            <a:off x="8548420" y="3343028"/>
            <a:ext cx="41962" cy="41294"/>
          </a:xfrm>
          <a:prstGeom prst="rect">
            <a:avLst/>
          </a:prstGeom>
          <a:blipFill>
            <a:blip r:embed="rId4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8" name="object 4748"/>
          <p:cNvSpPr/>
          <p:nvPr/>
        </p:nvSpPr>
        <p:spPr>
          <a:xfrm>
            <a:off x="8394090" y="3337073"/>
            <a:ext cx="35361" cy="36802"/>
          </a:xfrm>
          <a:prstGeom prst="rect">
            <a:avLst/>
          </a:prstGeom>
          <a:blipFill>
            <a:blip r:embed="rId4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9" name="object 4749"/>
          <p:cNvSpPr/>
          <p:nvPr/>
        </p:nvSpPr>
        <p:spPr>
          <a:xfrm>
            <a:off x="8225688" y="3292486"/>
            <a:ext cx="41954" cy="41099"/>
          </a:xfrm>
          <a:prstGeom prst="rect">
            <a:avLst/>
          </a:prstGeom>
          <a:blipFill>
            <a:blip r:embed="rId4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0" name="object 4750"/>
          <p:cNvSpPr/>
          <p:nvPr/>
        </p:nvSpPr>
        <p:spPr>
          <a:xfrm>
            <a:off x="8165718" y="3417481"/>
            <a:ext cx="30645" cy="32423"/>
          </a:xfrm>
          <a:prstGeom prst="rect">
            <a:avLst/>
          </a:prstGeom>
          <a:blipFill>
            <a:blip r:embed="rId4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1" name="object 4751"/>
          <p:cNvSpPr/>
          <p:nvPr/>
        </p:nvSpPr>
        <p:spPr>
          <a:xfrm>
            <a:off x="8052219" y="3402165"/>
            <a:ext cx="21589" cy="23685"/>
          </a:xfrm>
          <a:prstGeom prst="rect">
            <a:avLst/>
          </a:prstGeom>
          <a:blipFill>
            <a:blip r:embed="rId4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2" name="object 4752"/>
          <p:cNvSpPr/>
          <p:nvPr/>
        </p:nvSpPr>
        <p:spPr>
          <a:xfrm>
            <a:off x="7427950" y="3658654"/>
            <a:ext cx="17056" cy="18173"/>
          </a:xfrm>
          <a:prstGeom prst="rect">
            <a:avLst/>
          </a:prstGeom>
          <a:blipFill>
            <a:blip r:embed="rId4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3" name="object 4753"/>
          <p:cNvSpPr/>
          <p:nvPr/>
        </p:nvSpPr>
        <p:spPr>
          <a:xfrm>
            <a:off x="7469657" y="4031880"/>
            <a:ext cx="35635" cy="36773"/>
          </a:xfrm>
          <a:prstGeom prst="rect">
            <a:avLst/>
          </a:prstGeom>
          <a:blipFill>
            <a:blip r:embed="rId4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4" name="object 4754"/>
          <p:cNvSpPr/>
          <p:nvPr/>
        </p:nvSpPr>
        <p:spPr>
          <a:xfrm>
            <a:off x="7541729" y="4059208"/>
            <a:ext cx="36953" cy="41120"/>
          </a:xfrm>
          <a:prstGeom prst="rect">
            <a:avLst/>
          </a:prstGeom>
          <a:blipFill>
            <a:blip r:embed="rId4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5" name="object 4755"/>
          <p:cNvSpPr/>
          <p:nvPr/>
        </p:nvSpPr>
        <p:spPr>
          <a:xfrm>
            <a:off x="7300988" y="4176433"/>
            <a:ext cx="23202" cy="25463"/>
          </a:xfrm>
          <a:prstGeom prst="rect">
            <a:avLst/>
          </a:prstGeom>
          <a:blipFill>
            <a:blip r:embed="rId4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6" name="object 4756"/>
          <p:cNvSpPr/>
          <p:nvPr/>
        </p:nvSpPr>
        <p:spPr>
          <a:xfrm>
            <a:off x="7391183" y="3866476"/>
            <a:ext cx="34735" cy="36807"/>
          </a:xfrm>
          <a:prstGeom prst="rect">
            <a:avLst/>
          </a:prstGeom>
          <a:blipFill>
            <a:blip r:embed="rId4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7" name="object 4757"/>
          <p:cNvSpPr/>
          <p:nvPr/>
        </p:nvSpPr>
        <p:spPr>
          <a:xfrm>
            <a:off x="7311949" y="3680650"/>
            <a:ext cx="31940" cy="35051"/>
          </a:xfrm>
          <a:prstGeom prst="rect">
            <a:avLst/>
          </a:prstGeom>
          <a:blipFill>
            <a:blip r:embed="rId4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8" name="object 4758"/>
          <p:cNvSpPr/>
          <p:nvPr/>
        </p:nvSpPr>
        <p:spPr>
          <a:xfrm>
            <a:off x="7187488" y="3568427"/>
            <a:ext cx="37295" cy="41926"/>
          </a:xfrm>
          <a:prstGeom prst="rect">
            <a:avLst/>
          </a:prstGeom>
          <a:blipFill>
            <a:blip r:embed="rId4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9" name="object 4759"/>
          <p:cNvSpPr/>
          <p:nvPr/>
        </p:nvSpPr>
        <p:spPr>
          <a:xfrm>
            <a:off x="7267447" y="3377019"/>
            <a:ext cx="30175" cy="32740"/>
          </a:xfrm>
          <a:prstGeom prst="rect">
            <a:avLst/>
          </a:prstGeom>
          <a:blipFill>
            <a:blip r:embed="rId4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0" name="object 4760"/>
          <p:cNvSpPr/>
          <p:nvPr/>
        </p:nvSpPr>
        <p:spPr>
          <a:xfrm>
            <a:off x="7833804" y="3817379"/>
            <a:ext cx="9778" cy="9956"/>
          </a:xfrm>
          <a:custGeom>
            <a:avLst/>
            <a:gdLst/>
            <a:ahLst/>
            <a:cxnLst/>
            <a:rect l="l" t="t" r="r" b="b"/>
            <a:pathLst>
              <a:path w="9778" h="9956">
                <a:moveTo>
                  <a:pt x="7188" y="0"/>
                </a:moveTo>
                <a:lnTo>
                  <a:pt x="2057" y="0"/>
                </a:lnTo>
                <a:lnTo>
                  <a:pt x="304" y="2501"/>
                </a:lnTo>
                <a:lnTo>
                  <a:pt x="0" y="5181"/>
                </a:lnTo>
                <a:lnTo>
                  <a:pt x="304" y="8051"/>
                </a:lnTo>
                <a:lnTo>
                  <a:pt x="2781" y="9956"/>
                </a:lnTo>
                <a:lnTo>
                  <a:pt x="5410" y="9639"/>
                </a:lnTo>
                <a:lnTo>
                  <a:pt x="7886" y="9639"/>
                </a:lnTo>
                <a:lnTo>
                  <a:pt x="9778" y="7086"/>
                </a:lnTo>
                <a:lnTo>
                  <a:pt x="9581" y="5181"/>
                </a:lnTo>
                <a:lnTo>
                  <a:pt x="9499" y="1549"/>
                </a:lnTo>
                <a:lnTo>
                  <a:pt x="718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1" name="object 4761"/>
          <p:cNvSpPr/>
          <p:nvPr/>
        </p:nvSpPr>
        <p:spPr>
          <a:xfrm>
            <a:off x="7724685" y="3719347"/>
            <a:ext cx="21018" cy="22910"/>
          </a:xfrm>
          <a:prstGeom prst="rect">
            <a:avLst/>
          </a:prstGeom>
          <a:blipFill>
            <a:blip r:embed="rId4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2" name="object 4762"/>
          <p:cNvSpPr/>
          <p:nvPr/>
        </p:nvSpPr>
        <p:spPr>
          <a:xfrm>
            <a:off x="7621828" y="3934578"/>
            <a:ext cx="38108" cy="41846"/>
          </a:xfrm>
          <a:prstGeom prst="rect">
            <a:avLst/>
          </a:prstGeom>
          <a:blipFill>
            <a:blip r:embed="rId4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3" name="object 4763"/>
          <p:cNvSpPr/>
          <p:nvPr/>
        </p:nvSpPr>
        <p:spPr>
          <a:xfrm>
            <a:off x="7156563" y="3961266"/>
            <a:ext cx="34317" cy="36259"/>
          </a:xfrm>
          <a:prstGeom prst="rect">
            <a:avLst/>
          </a:prstGeom>
          <a:blipFill>
            <a:blip r:embed="rId4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4" name="object 4764"/>
          <p:cNvSpPr/>
          <p:nvPr/>
        </p:nvSpPr>
        <p:spPr>
          <a:xfrm>
            <a:off x="7405738" y="3259887"/>
            <a:ext cx="27177" cy="28930"/>
          </a:xfrm>
          <a:prstGeom prst="rect">
            <a:avLst/>
          </a:prstGeom>
          <a:blipFill>
            <a:blip r:embed="rId4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5" name="object 4765"/>
          <p:cNvSpPr/>
          <p:nvPr/>
        </p:nvSpPr>
        <p:spPr>
          <a:xfrm>
            <a:off x="7384186" y="3365970"/>
            <a:ext cx="26974" cy="29057"/>
          </a:xfrm>
          <a:prstGeom prst="rect">
            <a:avLst/>
          </a:prstGeom>
          <a:blipFill>
            <a:blip r:embed="rId4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6" name="object 4766"/>
          <p:cNvSpPr/>
          <p:nvPr/>
        </p:nvSpPr>
        <p:spPr>
          <a:xfrm>
            <a:off x="7049630" y="3228924"/>
            <a:ext cx="25971" cy="28282"/>
          </a:xfrm>
          <a:prstGeom prst="rect">
            <a:avLst/>
          </a:prstGeom>
          <a:blipFill>
            <a:blip r:embed="rId4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7" name="object 4767"/>
          <p:cNvSpPr/>
          <p:nvPr/>
        </p:nvSpPr>
        <p:spPr>
          <a:xfrm>
            <a:off x="6982091" y="3301314"/>
            <a:ext cx="9728" cy="10591"/>
          </a:xfrm>
          <a:custGeom>
            <a:avLst/>
            <a:gdLst/>
            <a:ahLst/>
            <a:cxnLst/>
            <a:rect l="l" t="t" r="r" b="b"/>
            <a:pathLst>
              <a:path w="9728" h="10591">
                <a:moveTo>
                  <a:pt x="7137" y="0"/>
                </a:moveTo>
                <a:lnTo>
                  <a:pt x="4660" y="317"/>
                </a:lnTo>
                <a:lnTo>
                  <a:pt x="2006" y="457"/>
                </a:lnTo>
                <a:lnTo>
                  <a:pt x="0" y="3136"/>
                </a:lnTo>
                <a:lnTo>
                  <a:pt x="0" y="5867"/>
                </a:lnTo>
                <a:lnTo>
                  <a:pt x="533" y="8369"/>
                </a:lnTo>
                <a:lnTo>
                  <a:pt x="2603" y="10591"/>
                </a:lnTo>
                <a:lnTo>
                  <a:pt x="5080" y="10274"/>
                </a:lnTo>
                <a:lnTo>
                  <a:pt x="7848" y="10274"/>
                </a:lnTo>
                <a:lnTo>
                  <a:pt x="9728" y="7594"/>
                </a:lnTo>
                <a:lnTo>
                  <a:pt x="9728" y="5041"/>
                </a:lnTo>
                <a:lnTo>
                  <a:pt x="9309" y="2374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8" name="object 4768"/>
          <p:cNvSpPr/>
          <p:nvPr/>
        </p:nvSpPr>
        <p:spPr>
          <a:xfrm>
            <a:off x="7028167" y="3754120"/>
            <a:ext cx="12852" cy="14058"/>
          </a:xfrm>
          <a:prstGeom prst="rect">
            <a:avLst/>
          </a:prstGeom>
          <a:blipFill>
            <a:blip r:embed="rId4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9" name="object 4769"/>
          <p:cNvSpPr/>
          <p:nvPr/>
        </p:nvSpPr>
        <p:spPr>
          <a:xfrm>
            <a:off x="7317358" y="4162692"/>
            <a:ext cx="29451" cy="32245"/>
          </a:xfrm>
          <a:prstGeom prst="rect">
            <a:avLst/>
          </a:prstGeom>
          <a:blipFill>
            <a:blip r:embed="rId4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0" name="object 4770"/>
          <p:cNvSpPr/>
          <p:nvPr/>
        </p:nvSpPr>
        <p:spPr>
          <a:xfrm>
            <a:off x="7472565" y="3876829"/>
            <a:ext cx="35350" cy="36937"/>
          </a:xfrm>
          <a:prstGeom prst="rect">
            <a:avLst/>
          </a:prstGeom>
          <a:blipFill>
            <a:blip r:embed="rId4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1" name="object 4771"/>
          <p:cNvSpPr/>
          <p:nvPr/>
        </p:nvSpPr>
        <p:spPr>
          <a:xfrm>
            <a:off x="7821714" y="3895763"/>
            <a:ext cx="28727" cy="30822"/>
          </a:xfrm>
          <a:prstGeom prst="rect">
            <a:avLst/>
          </a:prstGeom>
          <a:blipFill>
            <a:blip r:embed="rId4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2" name="object 4772"/>
          <p:cNvSpPr/>
          <p:nvPr/>
        </p:nvSpPr>
        <p:spPr>
          <a:xfrm>
            <a:off x="8312074" y="3954869"/>
            <a:ext cx="28295" cy="30505"/>
          </a:xfrm>
          <a:prstGeom prst="rect">
            <a:avLst/>
          </a:prstGeom>
          <a:blipFill>
            <a:blip r:embed="rId4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3" name="object 4773"/>
          <p:cNvSpPr/>
          <p:nvPr/>
        </p:nvSpPr>
        <p:spPr>
          <a:xfrm>
            <a:off x="8103146" y="3903256"/>
            <a:ext cx="33380" cy="36116"/>
          </a:xfrm>
          <a:prstGeom prst="rect">
            <a:avLst/>
          </a:prstGeom>
          <a:blipFill>
            <a:blip r:embed="rId4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4" name="object 4774"/>
          <p:cNvSpPr/>
          <p:nvPr/>
        </p:nvSpPr>
        <p:spPr>
          <a:xfrm>
            <a:off x="7986877" y="3558299"/>
            <a:ext cx="15913" cy="16916"/>
          </a:xfrm>
          <a:prstGeom prst="rect">
            <a:avLst/>
          </a:prstGeom>
          <a:blipFill>
            <a:blip r:embed="rId4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5" name="object 4775"/>
          <p:cNvSpPr/>
          <p:nvPr/>
        </p:nvSpPr>
        <p:spPr>
          <a:xfrm>
            <a:off x="7947190" y="3575075"/>
            <a:ext cx="17068" cy="18148"/>
          </a:xfrm>
          <a:prstGeom prst="rect">
            <a:avLst/>
          </a:prstGeom>
          <a:blipFill>
            <a:blip r:embed="rId4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6" name="object 4776"/>
          <p:cNvSpPr/>
          <p:nvPr/>
        </p:nvSpPr>
        <p:spPr>
          <a:xfrm>
            <a:off x="7841424" y="3401650"/>
            <a:ext cx="37163" cy="41606"/>
          </a:xfrm>
          <a:prstGeom prst="rect">
            <a:avLst/>
          </a:prstGeom>
          <a:blipFill>
            <a:blip r:embed="rId4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7" name="object 4777"/>
          <p:cNvSpPr/>
          <p:nvPr/>
        </p:nvSpPr>
        <p:spPr>
          <a:xfrm>
            <a:off x="7649692" y="3258299"/>
            <a:ext cx="24371" cy="26415"/>
          </a:xfrm>
          <a:prstGeom prst="rect">
            <a:avLst/>
          </a:prstGeom>
          <a:blipFill>
            <a:blip r:embed="rId4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8" name="object 4778"/>
          <p:cNvSpPr/>
          <p:nvPr/>
        </p:nvSpPr>
        <p:spPr>
          <a:xfrm>
            <a:off x="7262800" y="3368789"/>
            <a:ext cx="27279" cy="29552"/>
          </a:xfrm>
          <a:prstGeom prst="rect">
            <a:avLst/>
          </a:prstGeom>
          <a:blipFill>
            <a:blip r:embed="rId4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9" name="object 4779"/>
          <p:cNvSpPr/>
          <p:nvPr/>
        </p:nvSpPr>
        <p:spPr>
          <a:xfrm>
            <a:off x="7610906" y="3637508"/>
            <a:ext cx="33693" cy="36499"/>
          </a:xfrm>
          <a:prstGeom prst="rect">
            <a:avLst/>
          </a:prstGeom>
          <a:blipFill>
            <a:blip r:embed="rId4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0" name="object 4780"/>
          <p:cNvSpPr/>
          <p:nvPr/>
        </p:nvSpPr>
        <p:spPr>
          <a:xfrm>
            <a:off x="7587513" y="3373374"/>
            <a:ext cx="14617" cy="15824"/>
          </a:xfrm>
          <a:prstGeom prst="rect">
            <a:avLst/>
          </a:prstGeom>
          <a:blipFill>
            <a:blip r:embed="rId4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1" name="object 4781"/>
          <p:cNvSpPr/>
          <p:nvPr/>
        </p:nvSpPr>
        <p:spPr>
          <a:xfrm>
            <a:off x="7575143" y="3374657"/>
            <a:ext cx="31927" cy="34290"/>
          </a:xfrm>
          <a:prstGeom prst="rect">
            <a:avLst/>
          </a:prstGeom>
          <a:blipFill>
            <a:blip r:embed="rId4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2" name="object 4782"/>
          <p:cNvSpPr/>
          <p:nvPr/>
        </p:nvSpPr>
        <p:spPr>
          <a:xfrm>
            <a:off x="7167067" y="3623272"/>
            <a:ext cx="17183" cy="18186"/>
          </a:xfrm>
          <a:prstGeom prst="rect">
            <a:avLst/>
          </a:prstGeom>
          <a:blipFill>
            <a:blip r:embed="rId4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3" name="object 4783"/>
          <p:cNvSpPr/>
          <p:nvPr/>
        </p:nvSpPr>
        <p:spPr>
          <a:xfrm>
            <a:off x="6704863" y="3572840"/>
            <a:ext cx="12687" cy="13423"/>
          </a:xfrm>
          <a:prstGeom prst="rect">
            <a:avLst/>
          </a:prstGeom>
          <a:blipFill>
            <a:blip r:embed="rId4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4" name="object 4784"/>
          <p:cNvSpPr/>
          <p:nvPr/>
        </p:nvSpPr>
        <p:spPr>
          <a:xfrm>
            <a:off x="6626656" y="3452266"/>
            <a:ext cx="18237" cy="19735"/>
          </a:xfrm>
          <a:prstGeom prst="rect">
            <a:avLst/>
          </a:prstGeom>
          <a:blipFill>
            <a:blip r:embed="rId4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5" name="object 4785"/>
          <p:cNvSpPr/>
          <p:nvPr/>
        </p:nvSpPr>
        <p:spPr>
          <a:xfrm>
            <a:off x="6657606" y="3706647"/>
            <a:ext cx="37772" cy="41530"/>
          </a:xfrm>
          <a:prstGeom prst="rect">
            <a:avLst/>
          </a:prstGeom>
          <a:blipFill>
            <a:blip r:embed="rId4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6" name="object 4786"/>
          <p:cNvSpPr/>
          <p:nvPr/>
        </p:nvSpPr>
        <p:spPr>
          <a:xfrm>
            <a:off x="6771805" y="3841182"/>
            <a:ext cx="35268" cy="36820"/>
          </a:xfrm>
          <a:prstGeom prst="rect">
            <a:avLst/>
          </a:prstGeom>
          <a:blipFill>
            <a:blip r:embed="rId4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7" name="object 4787"/>
          <p:cNvSpPr/>
          <p:nvPr/>
        </p:nvSpPr>
        <p:spPr>
          <a:xfrm>
            <a:off x="6872198" y="4104319"/>
            <a:ext cx="38222" cy="41779"/>
          </a:xfrm>
          <a:prstGeom prst="rect">
            <a:avLst/>
          </a:prstGeom>
          <a:blipFill>
            <a:blip r:embed="rId4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8" name="object 4788"/>
          <p:cNvSpPr/>
          <p:nvPr/>
        </p:nvSpPr>
        <p:spPr>
          <a:xfrm>
            <a:off x="7009193" y="4056762"/>
            <a:ext cx="41942" cy="41362"/>
          </a:xfrm>
          <a:prstGeom prst="rect">
            <a:avLst/>
          </a:prstGeom>
          <a:blipFill>
            <a:blip r:embed="rId4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9" name="object 4789"/>
          <p:cNvSpPr/>
          <p:nvPr/>
        </p:nvSpPr>
        <p:spPr>
          <a:xfrm>
            <a:off x="6859066" y="4083812"/>
            <a:ext cx="21615" cy="23558"/>
          </a:xfrm>
          <a:prstGeom prst="rect">
            <a:avLst/>
          </a:prstGeom>
          <a:blipFill>
            <a:blip r:embed="rId4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0" name="object 4790"/>
          <p:cNvSpPr/>
          <p:nvPr/>
        </p:nvSpPr>
        <p:spPr>
          <a:xfrm>
            <a:off x="6797192" y="4091724"/>
            <a:ext cx="26276" cy="28600"/>
          </a:xfrm>
          <a:prstGeom prst="rect">
            <a:avLst/>
          </a:prstGeom>
          <a:blipFill>
            <a:blip r:embed="rId4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1" name="object 4791"/>
          <p:cNvSpPr/>
          <p:nvPr/>
        </p:nvSpPr>
        <p:spPr>
          <a:xfrm>
            <a:off x="6830479" y="3803599"/>
            <a:ext cx="22758" cy="24511"/>
          </a:xfrm>
          <a:prstGeom prst="rect">
            <a:avLst/>
          </a:prstGeom>
          <a:blipFill>
            <a:blip r:embed="rId4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2" name="object 4792"/>
          <p:cNvSpPr/>
          <p:nvPr/>
        </p:nvSpPr>
        <p:spPr>
          <a:xfrm>
            <a:off x="6778688" y="3708616"/>
            <a:ext cx="30657" cy="33642"/>
          </a:xfrm>
          <a:prstGeom prst="rect">
            <a:avLst/>
          </a:prstGeom>
          <a:blipFill>
            <a:blip r:embed="rId4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3" name="object 4793"/>
          <p:cNvSpPr/>
          <p:nvPr/>
        </p:nvSpPr>
        <p:spPr>
          <a:xfrm>
            <a:off x="6687363" y="3808514"/>
            <a:ext cx="16217" cy="18008"/>
          </a:xfrm>
          <a:prstGeom prst="rect">
            <a:avLst/>
          </a:prstGeom>
          <a:blipFill>
            <a:blip r:embed="rId4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4" name="object 4794"/>
          <p:cNvSpPr/>
          <p:nvPr/>
        </p:nvSpPr>
        <p:spPr>
          <a:xfrm>
            <a:off x="6523799" y="3711486"/>
            <a:ext cx="13436" cy="14185"/>
          </a:xfrm>
          <a:prstGeom prst="rect">
            <a:avLst/>
          </a:prstGeom>
          <a:blipFill>
            <a:blip r:embed="rId4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5" name="object 4795"/>
          <p:cNvSpPr/>
          <p:nvPr/>
        </p:nvSpPr>
        <p:spPr>
          <a:xfrm>
            <a:off x="8100364" y="3237611"/>
            <a:ext cx="8026" cy="9004"/>
          </a:xfrm>
          <a:custGeom>
            <a:avLst/>
            <a:gdLst/>
            <a:ahLst/>
            <a:cxnLst/>
            <a:rect l="l" t="t" r="r" b="b"/>
            <a:pathLst>
              <a:path w="8026" h="9004">
                <a:moveTo>
                  <a:pt x="5715" y="0"/>
                </a:moveTo>
                <a:lnTo>
                  <a:pt x="3657" y="317"/>
                </a:lnTo>
                <a:lnTo>
                  <a:pt x="1765" y="647"/>
                </a:lnTo>
                <a:lnTo>
                  <a:pt x="0" y="2679"/>
                </a:lnTo>
                <a:lnTo>
                  <a:pt x="304" y="4724"/>
                </a:lnTo>
                <a:lnTo>
                  <a:pt x="723" y="7137"/>
                </a:lnTo>
                <a:lnTo>
                  <a:pt x="2057" y="9004"/>
                </a:lnTo>
                <a:lnTo>
                  <a:pt x="4381" y="8547"/>
                </a:lnTo>
                <a:lnTo>
                  <a:pt x="6426" y="8229"/>
                </a:lnTo>
                <a:lnTo>
                  <a:pt x="8026" y="6324"/>
                </a:lnTo>
                <a:lnTo>
                  <a:pt x="7698" y="4724"/>
                </a:lnTo>
                <a:lnTo>
                  <a:pt x="7607" y="2235"/>
                </a:lnTo>
                <a:lnTo>
                  <a:pt x="57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6" name="object 4796"/>
          <p:cNvSpPr/>
          <p:nvPr/>
        </p:nvSpPr>
        <p:spPr>
          <a:xfrm>
            <a:off x="8920441" y="3259887"/>
            <a:ext cx="10248" cy="11099"/>
          </a:xfrm>
          <a:custGeom>
            <a:avLst/>
            <a:gdLst/>
            <a:ahLst/>
            <a:cxnLst/>
            <a:rect l="l" t="t" r="r" b="b"/>
            <a:pathLst>
              <a:path w="10248" h="11099">
                <a:moveTo>
                  <a:pt x="7315" y="0"/>
                </a:moveTo>
                <a:lnTo>
                  <a:pt x="4711" y="190"/>
                </a:lnTo>
                <a:lnTo>
                  <a:pt x="2222" y="825"/>
                </a:lnTo>
                <a:lnTo>
                  <a:pt x="0" y="2870"/>
                </a:lnTo>
                <a:lnTo>
                  <a:pt x="584" y="5689"/>
                </a:lnTo>
                <a:lnTo>
                  <a:pt x="584" y="8686"/>
                </a:lnTo>
                <a:lnTo>
                  <a:pt x="2946" y="11099"/>
                </a:lnTo>
                <a:lnTo>
                  <a:pt x="8369" y="10464"/>
                </a:lnTo>
                <a:lnTo>
                  <a:pt x="10248" y="7924"/>
                </a:lnTo>
                <a:lnTo>
                  <a:pt x="10083" y="4927"/>
                </a:lnTo>
                <a:lnTo>
                  <a:pt x="9499" y="2057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7" name="object 4797"/>
          <p:cNvSpPr/>
          <p:nvPr/>
        </p:nvSpPr>
        <p:spPr>
          <a:xfrm>
            <a:off x="9027388" y="3166974"/>
            <a:ext cx="35127" cy="37242"/>
          </a:xfrm>
          <a:prstGeom prst="rect">
            <a:avLst/>
          </a:prstGeom>
          <a:blipFill>
            <a:blip r:embed="rId4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8" name="object 4798"/>
          <p:cNvSpPr/>
          <p:nvPr/>
        </p:nvSpPr>
        <p:spPr>
          <a:xfrm>
            <a:off x="8831300" y="3661969"/>
            <a:ext cx="33872" cy="35882"/>
          </a:xfrm>
          <a:prstGeom prst="rect">
            <a:avLst/>
          </a:prstGeom>
          <a:blipFill>
            <a:blip r:embed="rId4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9" name="object 4799"/>
          <p:cNvSpPr/>
          <p:nvPr/>
        </p:nvSpPr>
        <p:spPr>
          <a:xfrm>
            <a:off x="8893162" y="3673727"/>
            <a:ext cx="33711" cy="36241"/>
          </a:xfrm>
          <a:prstGeom prst="rect">
            <a:avLst/>
          </a:prstGeom>
          <a:blipFill>
            <a:blip r:embed="rId4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0" name="object 4800"/>
          <p:cNvSpPr/>
          <p:nvPr/>
        </p:nvSpPr>
        <p:spPr>
          <a:xfrm>
            <a:off x="8739543" y="3800111"/>
            <a:ext cx="36392" cy="37396"/>
          </a:xfrm>
          <a:prstGeom prst="rect">
            <a:avLst/>
          </a:prstGeom>
          <a:blipFill>
            <a:blip r:embed="rId4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1" name="object 4801"/>
          <p:cNvSpPr/>
          <p:nvPr/>
        </p:nvSpPr>
        <p:spPr>
          <a:xfrm>
            <a:off x="8798191" y="3525926"/>
            <a:ext cx="15773" cy="16598"/>
          </a:xfrm>
          <a:prstGeom prst="rect">
            <a:avLst/>
          </a:prstGeom>
          <a:blipFill>
            <a:blip r:embed="rId4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2" name="object 4802"/>
          <p:cNvSpPr/>
          <p:nvPr/>
        </p:nvSpPr>
        <p:spPr>
          <a:xfrm>
            <a:off x="8728011" y="3483300"/>
            <a:ext cx="37405" cy="41497"/>
          </a:xfrm>
          <a:prstGeom prst="rect">
            <a:avLst/>
          </a:prstGeom>
          <a:blipFill>
            <a:blip r:embed="rId4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3" name="object 4803"/>
          <p:cNvSpPr/>
          <p:nvPr/>
        </p:nvSpPr>
        <p:spPr>
          <a:xfrm>
            <a:off x="8400643" y="3407676"/>
            <a:ext cx="33919" cy="36256"/>
          </a:xfrm>
          <a:prstGeom prst="rect">
            <a:avLst/>
          </a:prstGeom>
          <a:blipFill>
            <a:blip r:embed="rId4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4" name="object 4804"/>
          <p:cNvSpPr/>
          <p:nvPr/>
        </p:nvSpPr>
        <p:spPr>
          <a:xfrm>
            <a:off x="7723975" y="3700673"/>
            <a:ext cx="38150" cy="41636"/>
          </a:xfrm>
          <a:prstGeom prst="rect">
            <a:avLst/>
          </a:prstGeom>
          <a:blipFill>
            <a:blip r:embed="rId4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5" name="object 4805"/>
          <p:cNvSpPr/>
          <p:nvPr/>
        </p:nvSpPr>
        <p:spPr>
          <a:xfrm>
            <a:off x="7822145" y="4029869"/>
            <a:ext cx="37990" cy="41696"/>
          </a:xfrm>
          <a:prstGeom prst="rect">
            <a:avLst/>
          </a:prstGeom>
          <a:blipFill>
            <a:blip r:embed="rId4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6" name="object 4806"/>
          <p:cNvSpPr/>
          <p:nvPr/>
        </p:nvSpPr>
        <p:spPr>
          <a:xfrm>
            <a:off x="6985279" y="3657879"/>
            <a:ext cx="23025" cy="25133"/>
          </a:xfrm>
          <a:prstGeom prst="rect">
            <a:avLst/>
          </a:prstGeom>
          <a:blipFill>
            <a:blip r:embed="rId4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7" name="object 4807"/>
          <p:cNvSpPr/>
          <p:nvPr/>
        </p:nvSpPr>
        <p:spPr>
          <a:xfrm>
            <a:off x="6762077" y="3406792"/>
            <a:ext cx="33977" cy="36461"/>
          </a:xfrm>
          <a:prstGeom prst="rect">
            <a:avLst/>
          </a:prstGeom>
          <a:blipFill>
            <a:blip r:embed="rId4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8" name="object 4808"/>
          <p:cNvSpPr/>
          <p:nvPr/>
        </p:nvSpPr>
        <p:spPr>
          <a:xfrm>
            <a:off x="6856590" y="3247428"/>
            <a:ext cx="31521" cy="33515"/>
          </a:xfrm>
          <a:prstGeom prst="rect">
            <a:avLst/>
          </a:prstGeom>
          <a:blipFill>
            <a:blip r:embed="rId4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9" name="object 4809"/>
          <p:cNvSpPr/>
          <p:nvPr/>
        </p:nvSpPr>
        <p:spPr>
          <a:xfrm>
            <a:off x="6359525" y="3310296"/>
            <a:ext cx="34360" cy="36484"/>
          </a:xfrm>
          <a:prstGeom prst="rect">
            <a:avLst/>
          </a:prstGeom>
          <a:blipFill>
            <a:blip r:embed="rId4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0" name="object 4810"/>
          <p:cNvSpPr/>
          <p:nvPr/>
        </p:nvSpPr>
        <p:spPr>
          <a:xfrm>
            <a:off x="6359093" y="3882533"/>
            <a:ext cx="36879" cy="41505"/>
          </a:xfrm>
          <a:prstGeom prst="rect">
            <a:avLst/>
          </a:prstGeom>
          <a:blipFill>
            <a:blip r:embed="rId4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1" name="object 4811"/>
          <p:cNvSpPr/>
          <p:nvPr/>
        </p:nvSpPr>
        <p:spPr>
          <a:xfrm>
            <a:off x="6382435" y="4065676"/>
            <a:ext cx="10515" cy="11366"/>
          </a:xfrm>
          <a:custGeom>
            <a:avLst/>
            <a:gdLst/>
            <a:ahLst/>
            <a:cxnLst/>
            <a:rect l="l" t="t" r="r" b="b"/>
            <a:pathLst>
              <a:path w="10515" h="11366">
                <a:moveTo>
                  <a:pt x="7315" y="0"/>
                </a:moveTo>
                <a:lnTo>
                  <a:pt x="4673" y="0"/>
                </a:lnTo>
                <a:lnTo>
                  <a:pt x="2197" y="762"/>
                </a:lnTo>
                <a:lnTo>
                  <a:pt x="0" y="2819"/>
                </a:lnTo>
                <a:lnTo>
                  <a:pt x="194" y="4737"/>
                </a:lnTo>
                <a:lnTo>
                  <a:pt x="304" y="8686"/>
                </a:lnTo>
                <a:lnTo>
                  <a:pt x="2895" y="11366"/>
                </a:lnTo>
                <a:lnTo>
                  <a:pt x="5664" y="10718"/>
                </a:lnTo>
                <a:lnTo>
                  <a:pt x="8140" y="10553"/>
                </a:lnTo>
                <a:lnTo>
                  <a:pt x="10515" y="7861"/>
                </a:lnTo>
                <a:lnTo>
                  <a:pt x="10096" y="4737"/>
                </a:lnTo>
                <a:lnTo>
                  <a:pt x="10096" y="2044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2" name="object 4812"/>
          <p:cNvSpPr/>
          <p:nvPr/>
        </p:nvSpPr>
        <p:spPr>
          <a:xfrm>
            <a:off x="6484569" y="4092608"/>
            <a:ext cx="34445" cy="36507"/>
          </a:xfrm>
          <a:prstGeom prst="rect">
            <a:avLst/>
          </a:prstGeom>
          <a:blipFill>
            <a:blip r:embed="rId4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3" name="object 4813"/>
          <p:cNvSpPr/>
          <p:nvPr/>
        </p:nvSpPr>
        <p:spPr>
          <a:xfrm>
            <a:off x="191791" y="3282207"/>
            <a:ext cx="100561" cy="108554"/>
          </a:xfrm>
          <a:prstGeom prst="rect">
            <a:avLst/>
          </a:prstGeom>
          <a:blipFill>
            <a:blip r:embed="rId4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4" name="object 4814"/>
          <p:cNvSpPr/>
          <p:nvPr/>
        </p:nvSpPr>
        <p:spPr>
          <a:xfrm>
            <a:off x="96755" y="3567948"/>
            <a:ext cx="115943" cy="124976"/>
          </a:xfrm>
          <a:prstGeom prst="rect">
            <a:avLst/>
          </a:prstGeom>
          <a:blipFill>
            <a:blip r:embed="rId4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5" name="object 4815"/>
          <p:cNvSpPr/>
          <p:nvPr/>
        </p:nvSpPr>
        <p:spPr>
          <a:xfrm>
            <a:off x="195938" y="2693868"/>
            <a:ext cx="57883" cy="59421"/>
          </a:xfrm>
          <a:prstGeom prst="rect">
            <a:avLst/>
          </a:prstGeom>
          <a:blipFill>
            <a:blip r:embed="rId4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6" name="object 4816"/>
          <p:cNvSpPr/>
          <p:nvPr/>
        </p:nvSpPr>
        <p:spPr>
          <a:xfrm>
            <a:off x="977173" y="2982002"/>
            <a:ext cx="85105" cy="91220"/>
          </a:xfrm>
          <a:prstGeom prst="rect">
            <a:avLst/>
          </a:prstGeom>
          <a:blipFill>
            <a:blip r:embed="rId4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7" name="object 4817"/>
          <p:cNvSpPr/>
          <p:nvPr/>
        </p:nvSpPr>
        <p:spPr>
          <a:xfrm>
            <a:off x="737483" y="3044792"/>
            <a:ext cx="34841" cy="36979"/>
          </a:xfrm>
          <a:prstGeom prst="rect">
            <a:avLst/>
          </a:prstGeom>
          <a:blipFill>
            <a:blip r:embed="rId4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8" name="object 4818"/>
          <p:cNvSpPr/>
          <p:nvPr/>
        </p:nvSpPr>
        <p:spPr>
          <a:xfrm>
            <a:off x="990296" y="3277413"/>
            <a:ext cx="61327" cy="64941"/>
          </a:xfrm>
          <a:prstGeom prst="rect">
            <a:avLst/>
          </a:prstGeom>
          <a:blipFill>
            <a:blip r:embed="rId4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9" name="object 4819"/>
          <p:cNvSpPr/>
          <p:nvPr/>
        </p:nvSpPr>
        <p:spPr>
          <a:xfrm>
            <a:off x="1079516" y="3910265"/>
            <a:ext cx="101634" cy="109264"/>
          </a:xfrm>
          <a:prstGeom prst="rect">
            <a:avLst/>
          </a:prstGeom>
          <a:blipFill>
            <a:blip r:embed="rId4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0" name="object 4820"/>
          <p:cNvSpPr/>
          <p:nvPr/>
        </p:nvSpPr>
        <p:spPr>
          <a:xfrm>
            <a:off x="882459" y="4547992"/>
            <a:ext cx="88023" cy="95177"/>
          </a:xfrm>
          <a:prstGeom prst="rect">
            <a:avLst/>
          </a:prstGeom>
          <a:blipFill>
            <a:blip r:embed="rId4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1" name="object 4821"/>
          <p:cNvSpPr/>
          <p:nvPr/>
        </p:nvSpPr>
        <p:spPr>
          <a:xfrm>
            <a:off x="872248" y="3782205"/>
            <a:ext cx="43396" cy="41959"/>
          </a:xfrm>
          <a:prstGeom prst="rect">
            <a:avLst/>
          </a:prstGeom>
          <a:blipFill>
            <a:blip r:embed="rId4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2" name="object 4822"/>
          <p:cNvSpPr/>
          <p:nvPr/>
        </p:nvSpPr>
        <p:spPr>
          <a:xfrm>
            <a:off x="515698" y="3423855"/>
            <a:ext cx="100556" cy="108077"/>
          </a:xfrm>
          <a:prstGeom prst="rect">
            <a:avLst/>
          </a:prstGeom>
          <a:blipFill>
            <a:blip r:embed="rId4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3" name="object 4823"/>
          <p:cNvSpPr/>
          <p:nvPr/>
        </p:nvSpPr>
        <p:spPr>
          <a:xfrm>
            <a:off x="804462" y="2998222"/>
            <a:ext cx="99091" cy="107053"/>
          </a:xfrm>
          <a:prstGeom prst="rect">
            <a:avLst/>
          </a:prstGeom>
          <a:blipFill>
            <a:blip r:embed="rId4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4" name="object 4824"/>
          <p:cNvSpPr/>
          <p:nvPr/>
        </p:nvSpPr>
        <p:spPr>
          <a:xfrm>
            <a:off x="1319714" y="2850213"/>
            <a:ext cx="67926" cy="72629"/>
          </a:xfrm>
          <a:prstGeom prst="rect">
            <a:avLst/>
          </a:prstGeom>
          <a:blipFill>
            <a:blip r:embed="rId4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5" name="object 4825"/>
          <p:cNvSpPr/>
          <p:nvPr/>
        </p:nvSpPr>
        <p:spPr>
          <a:xfrm>
            <a:off x="1523270" y="3202757"/>
            <a:ext cx="52685" cy="55853"/>
          </a:xfrm>
          <a:prstGeom prst="rect">
            <a:avLst/>
          </a:prstGeom>
          <a:blipFill>
            <a:blip r:embed="rId4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6" name="object 4826"/>
          <p:cNvSpPr/>
          <p:nvPr/>
        </p:nvSpPr>
        <p:spPr>
          <a:xfrm>
            <a:off x="1475519" y="3498143"/>
            <a:ext cx="112247" cy="120227"/>
          </a:xfrm>
          <a:prstGeom prst="rect">
            <a:avLst/>
          </a:prstGeom>
          <a:blipFill>
            <a:blip r:embed="rId4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7" name="object 4827"/>
          <p:cNvSpPr/>
          <p:nvPr/>
        </p:nvSpPr>
        <p:spPr>
          <a:xfrm>
            <a:off x="1718745" y="3586626"/>
            <a:ext cx="107412" cy="114085"/>
          </a:xfrm>
          <a:prstGeom prst="rect">
            <a:avLst/>
          </a:prstGeom>
          <a:blipFill>
            <a:blip r:embed="rId4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8" name="object 4828"/>
          <p:cNvSpPr/>
          <p:nvPr/>
        </p:nvSpPr>
        <p:spPr>
          <a:xfrm>
            <a:off x="2100869" y="4076724"/>
            <a:ext cx="42763" cy="41724"/>
          </a:xfrm>
          <a:prstGeom prst="rect">
            <a:avLst/>
          </a:prstGeom>
          <a:blipFill>
            <a:blip r:embed="rId4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9" name="object 4829"/>
          <p:cNvSpPr/>
          <p:nvPr/>
        </p:nvSpPr>
        <p:spPr>
          <a:xfrm>
            <a:off x="1817376" y="3299675"/>
            <a:ext cx="59442" cy="60220"/>
          </a:xfrm>
          <a:prstGeom prst="rect">
            <a:avLst/>
          </a:prstGeom>
          <a:blipFill>
            <a:blip r:embed="rId4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0" name="object 4830"/>
          <p:cNvSpPr/>
          <p:nvPr/>
        </p:nvSpPr>
        <p:spPr>
          <a:xfrm>
            <a:off x="1622532" y="3094778"/>
            <a:ext cx="34677" cy="36707"/>
          </a:xfrm>
          <a:prstGeom prst="rect">
            <a:avLst/>
          </a:prstGeom>
          <a:blipFill>
            <a:blip r:embed="rId4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1" name="object 4831"/>
          <p:cNvSpPr/>
          <p:nvPr/>
        </p:nvSpPr>
        <p:spPr>
          <a:xfrm>
            <a:off x="1719831" y="2790375"/>
            <a:ext cx="107965" cy="114857"/>
          </a:xfrm>
          <a:prstGeom prst="rect">
            <a:avLst/>
          </a:prstGeom>
          <a:blipFill>
            <a:blip r:embed="rId4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2" name="object 4832"/>
          <p:cNvSpPr/>
          <p:nvPr/>
        </p:nvSpPr>
        <p:spPr>
          <a:xfrm>
            <a:off x="2270588" y="2944581"/>
            <a:ext cx="78949" cy="83813"/>
          </a:xfrm>
          <a:prstGeom prst="rect">
            <a:avLst/>
          </a:prstGeom>
          <a:blipFill>
            <a:blip r:embed="rId4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3" name="object 4833"/>
          <p:cNvSpPr/>
          <p:nvPr/>
        </p:nvSpPr>
        <p:spPr>
          <a:xfrm>
            <a:off x="2466140" y="3057464"/>
            <a:ext cx="61692" cy="65204"/>
          </a:xfrm>
          <a:prstGeom prst="rect">
            <a:avLst/>
          </a:prstGeom>
          <a:blipFill>
            <a:blip r:embed="rId4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4" name="object 4834"/>
          <p:cNvSpPr/>
          <p:nvPr/>
        </p:nvSpPr>
        <p:spPr>
          <a:xfrm>
            <a:off x="2663377" y="3645190"/>
            <a:ext cx="101095" cy="108658"/>
          </a:xfrm>
          <a:prstGeom prst="rect">
            <a:avLst/>
          </a:prstGeom>
          <a:blipFill>
            <a:blip r:embed="rId4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5" name="object 4835"/>
          <p:cNvSpPr/>
          <p:nvPr/>
        </p:nvSpPr>
        <p:spPr>
          <a:xfrm>
            <a:off x="3184213" y="3429261"/>
            <a:ext cx="69412" cy="73570"/>
          </a:xfrm>
          <a:prstGeom prst="rect">
            <a:avLst/>
          </a:prstGeom>
          <a:blipFill>
            <a:blip r:embed="rId4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6" name="object 4836"/>
          <p:cNvSpPr/>
          <p:nvPr/>
        </p:nvSpPr>
        <p:spPr>
          <a:xfrm>
            <a:off x="3108464" y="3350654"/>
            <a:ext cx="24511" cy="26365"/>
          </a:xfrm>
          <a:prstGeom prst="rect">
            <a:avLst/>
          </a:prstGeom>
          <a:blipFill>
            <a:blip r:embed="rId4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7" name="object 4837"/>
          <p:cNvSpPr/>
          <p:nvPr/>
        </p:nvSpPr>
        <p:spPr>
          <a:xfrm>
            <a:off x="3625989" y="2779763"/>
            <a:ext cx="33273" cy="36322"/>
          </a:xfrm>
          <a:prstGeom prst="rect">
            <a:avLst/>
          </a:prstGeom>
          <a:blipFill>
            <a:blip r:embed="rId4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8" name="object 4838"/>
          <p:cNvSpPr/>
          <p:nvPr/>
        </p:nvSpPr>
        <p:spPr>
          <a:xfrm>
            <a:off x="3581848" y="2980473"/>
            <a:ext cx="70684" cy="77528"/>
          </a:xfrm>
          <a:prstGeom prst="rect">
            <a:avLst/>
          </a:prstGeom>
          <a:blipFill>
            <a:blip r:embed="rId4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9" name="object 4839"/>
          <p:cNvSpPr/>
          <p:nvPr/>
        </p:nvSpPr>
        <p:spPr>
          <a:xfrm>
            <a:off x="3447949" y="2565319"/>
            <a:ext cx="42201" cy="41381"/>
          </a:xfrm>
          <a:prstGeom prst="rect">
            <a:avLst/>
          </a:prstGeom>
          <a:blipFill>
            <a:blip r:embed="rId4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0" name="object 4840"/>
          <p:cNvSpPr/>
          <p:nvPr/>
        </p:nvSpPr>
        <p:spPr>
          <a:xfrm>
            <a:off x="2790529" y="3114281"/>
            <a:ext cx="44961" cy="46898"/>
          </a:xfrm>
          <a:prstGeom prst="rect">
            <a:avLst/>
          </a:prstGeom>
          <a:blipFill>
            <a:blip r:embed="rId4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1" name="object 4841"/>
          <p:cNvSpPr/>
          <p:nvPr/>
        </p:nvSpPr>
        <p:spPr>
          <a:xfrm>
            <a:off x="3606431" y="2941256"/>
            <a:ext cx="32092" cy="34328"/>
          </a:xfrm>
          <a:prstGeom prst="rect">
            <a:avLst/>
          </a:prstGeom>
          <a:blipFill>
            <a:blip r:embed="rId4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2" name="object 4842"/>
          <p:cNvSpPr/>
          <p:nvPr/>
        </p:nvSpPr>
        <p:spPr>
          <a:xfrm>
            <a:off x="4308335" y="3157182"/>
            <a:ext cx="23215" cy="25095"/>
          </a:xfrm>
          <a:prstGeom prst="rect">
            <a:avLst/>
          </a:prstGeom>
          <a:blipFill>
            <a:blip r:embed="rId4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3" name="object 4843"/>
          <p:cNvSpPr/>
          <p:nvPr/>
        </p:nvSpPr>
        <p:spPr>
          <a:xfrm>
            <a:off x="4285602" y="3309319"/>
            <a:ext cx="54686" cy="60058"/>
          </a:xfrm>
          <a:prstGeom prst="rect">
            <a:avLst/>
          </a:prstGeom>
          <a:blipFill>
            <a:blip r:embed="rId4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4" name="object 4844"/>
          <p:cNvSpPr/>
          <p:nvPr/>
        </p:nvSpPr>
        <p:spPr>
          <a:xfrm>
            <a:off x="4261709" y="3612424"/>
            <a:ext cx="87773" cy="95377"/>
          </a:xfrm>
          <a:prstGeom prst="rect">
            <a:avLst/>
          </a:prstGeom>
          <a:blipFill>
            <a:blip r:embed="rId4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5" name="object 4845"/>
          <p:cNvSpPr/>
          <p:nvPr/>
        </p:nvSpPr>
        <p:spPr>
          <a:xfrm>
            <a:off x="3864431" y="4458641"/>
            <a:ext cx="58458" cy="59498"/>
          </a:xfrm>
          <a:prstGeom prst="rect">
            <a:avLst/>
          </a:prstGeom>
          <a:blipFill>
            <a:blip r:embed="rId4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6" name="object 4846"/>
          <p:cNvSpPr/>
          <p:nvPr/>
        </p:nvSpPr>
        <p:spPr>
          <a:xfrm>
            <a:off x="2455708" y="4466304"/>
            <a:ext cx="70956" cy="77600"/>
          </a:xfrm>
          <a:prstGeom prst="rect">
            <a:avLst/>
          </a:prstGeom>
          <a:blipFill>
            <a:blip r:embed="rId4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7" name="object 4847"/>
          <p:cNvSpPr/>
          <p:nvPr/>
        </p:nvSpPr>
        <p:spPr>
          <a:xfrm>
            <a:off x="1422641" y="4228452"/>
            <a:ext cx="16802" cy="18503"/>
          </a:xfrm>
          <a:prstGeom prst="rect">
            <a:avLst/>
          </a:prstGeom>
          <a:blipFill>
            <a:blip r:embed="rId4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8" name="object 4848"/>
          <p:cNvSpPr/>
          <p:nvPr/>
        </p:nvSpPr>
        <p:spPr>
          <a:xfrm>
            <a:off x="1179966" y="3501724"/>
            <a:ext cx="51971" cy="54982"/>
          </a:xfrm>
          <a:prstGeom prst="rect">
            <a:avLst/>
          </a:prstGeom>
          <a:blipFill>
            <a:blip r:embed="rId4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9" name="object 4849"/>
          <p:cNvSpPr/>
          <p:nvPr/>
        </p:nvSpPr>
        <p:spPr>
          <a:xfrm>
            <a:off x="1533075" y="2694575"/>
            <a:ext cx="61574" cy="65416"/>
          </a:xfrm>
          <a:prstGeom prst="rect">
            <a:avLst/>
          </a:prstGeom>
          <a:blipFill>
            <a:blip r:embed="rId4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0" name="object 4850"/>
          <p:cNvSpPr/>
          <p:nvPr/>
        </p:nvSpPr>
        <p:spPr>
          <a:xfrm>
            <a:off x="1650002" y="4203381"/>
            <a:ext cx="77680" cy="82618"/>
          </a:xfrm>
          <a:prstGeom prst="rect">
            <a:avLst/>
          </a:prstGeom>
          <a:blipFill>
            <a:blip r:embed="rId4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1" name="object 4851"/>
          <p:cNvSpPr/>
          <p:nvPr/>
        </p:nvSpPr>
        <p:spPr>
          <a:xfrm>
            <a:off x="1593583" y="4197501"/>
            <a:ext cx="77786" cy="82372"/>
          </a:xfrm>
          <a:prstGeom prst="rect">
            <a:avLst/>
          </a:prstGeom>
          <a:blipFill>
            <a:blip r:embed="rId4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2" name="object 4852"/>
          <p:cNvSpPr/>
          <p:nvPr/>
        </p:nvSpPr>
        <p:spPr>
          <a:xfrm>
            <a:off x="1846123" y="4328425"/>
            <a:ext cx="61912" cy="65347"/>
          </a:xfrm>
          <a:prstGeom prst="rect">
            <a:avLst/>
          </a:prstGeom>
          <a:blipFill>
            <a:blip r:embed="rId4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3" name="object 4853"/>
          <p:cNvSpPr/>
          <p:nvPr/>
        </p:nvSpPr>
        <p:spPr>
          <a:xfrm>
            <a:off x="2953969" y="4089362"/>
            <a:ext cx="32689" cy="35420"/>
          </a:xfrm>
          <a:prstGeom prst="rect">
            <a:avLst/>
          </a:prstGeom>
          <a:blipFill>
            <a:blip r:embed="rId4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4" name="object 4854"/>
          <p:cNvSpPr/>
          <p:nvPr/>
        </p:nvSpPr>
        <p:spPr>
          <a:xfrm>
            <a:off x="2693604" y="3242751"/>
            <a:ext cx="35524" cy="37231"/>
          </a:xfrm>
          <a:prstGeom prst="rect">
            <a:avLst/>
          </a:prstGeom>
          <a:blipFill>
            <a:blip r:embed="rId4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5" name="object 4855"/>
          <p:cNvSpPr/>
          <p:nvPr/>
        </p:nvSpPr>
        <p:spPr>
          <a:xfrm>
            <a:off x="2613164" y="2983306"/>
            <a:ext cx="17208" cy="18338"/>
          </a:xfrm>
          <a:prstGeom prst="rect">
            <a:avLst/>
          </a:prstGeom>
          <a:blipFill>
            <a:blip r:embed="rId4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6" name="object 4856"/>
          <p:cNvSpPr/>
          <p:nvPr/>
        </p:nvSpPr>
        <p:spPr>
          <a:xfrm>
            <a:off x="3154006" y="3730892"/>
            <a:ext cx="18262" cy="20104"/>
          </a:xfrm>
          <a:prstGeom prst="rect">
            <a:avLst/>
          </a:prstGeom>
          <a:blipFill>
            <a:blip r:embed="rId4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7" name="object 4857"/>
          <p:cNvSpPr/>
          <p:nvPr/>
        </p:nvSpPr>
        <p:spPr>
          <a:xfrm>
            <a:off x="3408298" y="4031666"/>
            <a:ext cx="28016" cy="30365"/>
          </a:xfrm>
          <a:prstGeom prst="rect">
            <a:avLst/>
          </a:prstGeom>
          <a:blipFill>
            <a:blip r:embed="rId4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8" name="object 4858"/>
          <p:cNvSpPr/>
          <p:nvPr/>
        </p:nvSpPr>
        <p:spPr>
          <a:xfrm>
            <a:off x="3590262" y="4107127"/>
            <a:ext cx="58625" cy="60160"/>
          </a:xfrm>
          <a:prstGeom prst="rect">
            <a:avLst/>
          </a:prstGeom>
          <a:blipFill>
            <a:blip r:embed="rId4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9" name="object 4859"/>
          <p:cNvSpPr/>
          <p:nvPr/>
        </p:nvSpPr>
        <p:spPr>
          <a:xfrm>
            <a:off x="4304662" y="4345687"/>
            <a:ext cx="51704" cy="54780"/>
          </a:xfrm>
          <a:prstGeom prst="rect">
            <a:avLst/>
          </a:prstGeom>
          <a:blipFill>
            <a:blip r:embed="rId4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0" name="object 4860"/>
          <p:cNvSpPr/>
          <p:nvPr/>
        </p:nvSpPr>
        <p:spPr>
          <a:xfrm>
            <a:off x="4892919" y="4134320"/>
            <a:ext cx="45234" cy="47478"/>
          </a:xfrm>
          <a:prstGeom prst="rect">
            <a:avLst/>
          </a:prstGeom>
          <a:blipFill>
            <a:blip r:embed="rId4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1" name="object 4861"/>
          <p:cNvSpPr/>
          <p:nvPr/>
        </p:nvSpPr>
        <p:spPr>
          <a:xfrm>
            <a:off x="5249624" y="3498365"/>
            <a:ext cx="74749" cy="77836"/>
          </a:xfrm>
          <a:prstGeom prst="rect">
            <a:avLst/>
          </a:prstGeom>
          <a:blipFill>
            <a:blip r:embed="rId4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2" name="object 4862"/>
          <p:cNvSpPr/>
          <p:nvPr/>
        </p:nvSpPr>
        <p:spPr>
          <a:xfrm>
            <a:off x="4735983" y="2516770"/>
            <a:ext cx="96125" cy="102420"/>
          </a:xfrm>
          <a:prstGeom prst="rect">
            <a:avLst/>
          </a:prstGeom>
          <a:blipFill>
            <a:blip r:embed="rId4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3" name="object 4863"/>
          <p:cNvSpPr/>
          <p:nvPr/>
        </p:nvSpPr>
        <p:spPr>
          <a:xfrm>
            <a:off x="5352549" y="2404180"/>
            <a:ext cx="67531" cy="72557"/>
          </a:xfrm>
          <a:prstGeom prst="rect">
            <a:avLst/>
          </a:prstGeom>
          <a:blipFill>
            <a:blip r:embed="rId4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4" name="object 4864"/>
          <p:cNvSpPr/>
          <p:nvPr/>
        </p:nvSpPr>
        <p:spPr>
          <a:xfrm>
            <a:off x="5569740" y="2963389"/>
            <a:ext cx="58378" cy="59830"/>
          </a:xfrm>
          <a:prstGeom prst="rect">
            <a:avLst/>
          </a:prstGeom>
          <a:blipFill>
            <a:blip r:embed="rId4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5" name="object 4865"/>
          <p:cNvSpPr/>
          <p:nvPr/>
        </p:nvSpPr>
        <p:spPr>
          <a:xfrm>
            <a:off x="5777090" y="4054589"/>
            <a:ext cx="21145" cy="23228"/>
          </a:xfrm>
          <a:prstGeom prst="rect">
            <a:avLst/>
          </a:prstGeom>
          <a:blipFill>
            <a:blip r:embed="rId4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6" name="object 4866"/>
          <p:cNvSpPr/>
          <p:nvPr/>
        </p:nvSpPr>
        <p:spPr>
          <a:xfrm>
            <a:off x="5846725" y="4153266"/>
            <a:ext cx="82078" cy="89153"/>
          </a:xfrm>
          <a:prstGeom prst="rect">
            <a:avLst/>
          </a:prstGeom>
          <a:blipFill>
            <a:blip r:embed="rId4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7" name="object 4867"/>
          <p:cNvSpPr/>
          <p:nvPr/>
        </p:nvSpPr>
        <p:spPr>
          <a:xfrm>
            <a:off x="6099735" y="4841067"/>
            <a:ext cx="43724" cy="45543"/>
          </a:xfrm>
          <a:prstGeom prst="rect">
            <a:avLst/>
          </a:prstGeom>
          <a:blipFill>
            <a:blip r:embed="rId4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8" name="object 4868"/>
          <p:cNvSpPr/>
          <p:nvPr/>
        </p:nvSpPr>
        <p:spPr>
          <a:xfrm>
            <a:off x="4765526" y="4306064"/>
            <a:ext cx="60041" cy="60617"/>
          </a:xfrm>
          <a:prstGeom prst="rect">
            <a:avLst/>
          </a:prstGeom>
          <a:blipFill>
            <a:blip r:embed="rId4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9" name="object 4869"/>
          <p:cNvSpPr/>
          <p:nvPr/>
        </p:nvSpPr>
        <p:spPr>
          <a:xfrm>
            <a:off x="4091559" y="3768674"/>
            <a:ext cx="22453" cy="24650"/>
          </a:xfrm>
          <a:prstGeom prst="rect">
            <a:avLst/>
          </a:prstGeom>
          <a:blipFill>
            <a:blip r:embed="rId4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0" name="object 4870"/>
          <p:cNvSpPr/>
          <p:nvPr/>
        </p:nvSpPr>
        <p:spPr>
          <a:xfrm>
            <a:off x="3527209" y="3006407"/>
            <a:ext cx="21462" cy="23507"/>
          </a:xfrm>
          <a:prstGeom prst="rect">
            <a:avLst/>
          </a:prstGeom>
          <a:blipFill>
            <a:blip r:embed="rId4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1" name="object 4871"/>
          <p:cNvSpPr/>
          <p:nvPr/>
        </p:nvSpPr>
        <p:spPr>
          <a:xfrm>
            <a:off x="3483146" y="2584918"/>
            <a:ext cx="45370" cy="50177"/>
          </a:xfrm>
          <a:prstGeom prst="rect">
            <a:avLst/>
          </a:prstGeom>
          <a:blipFill>
            <a:blip r:embed="rId4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2" name="object 4872"/>
          <p:cNvSpPr/>
          <p:nvPr/>
        </p:nvSpPr>
        <p:spPr>
          <a:xfrm>
            <a:off x="2458601" y="2293964"/>
            <a:ext cx="86694" cy="94090"/>
          </a:xfrm>
          <a:prstGeom prst="rect">
            <a:avLst/>
          </a:prstGeom>
          <a:blipFill>
            <a:blip r:embed="rId4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3" name="object 4873"/>
          <p:cNvSpPr/>
          <p:nvPr/>
        </p:nvSpPr>
        <p:spPr>
          <a:xfrm>
            <a:off x="1847184" y="2672344"/>
            <a:ext cx="77182" cy="82111"/>
          </a:xfrm>
          <a:prstGeom prst="rect">
            <a:avLst/>
          </a:prstGeom>
          <a:blipFill>
            <a:blip r:embed="rId4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4" name="object 4874"/>
          <p:cNvSpPr/>
          <p:nvPr/>
        </p:nvSpPr>
        <p:spPr>
          <a:xfrm>
            <a:off x="249526" y="2821273"/>
            <a:ext cx="87899" cy="95458"/>
          </a:xfrm>
          <a:prstGeom prst="rect">
            <a:avLst/>
          </a:prstGeom>
          <a:blipFill>
            <a:blip r:embed="rId4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5" name="object 4875"/>
          <p:cNvSpPr/>
          <p:nvPr/>
        </p:nvSpPr>
        <p:spPr>
          <a:xfrm>
            <a:off x="21424" y="2879471"/>
            <a:ext cx="33883" cy="35864"/>
          </a:xfrm>
          <a:prstGeom prst="rect">
            <a:avLst/>
          </a:prstGeom>
          <a:blipFill>
            <a:blip r:embed="rId4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6" name="object 4876"/>
          <p:cNvSpPr/>
          <p:nvPr/>
        </p:nvSpPr>
        <p:spPr>
          <a:xfrm>
            <a:off x="369364" y="4175119"/>
            <a:ext cx="92089" cy="96491"/>
          </a:xfrm>
          <a:prstGeom prst="rect">
            <a:avLst/>
          </a:prstGeom>
          <a:blipFill>
            <a:blip r:embed="rId4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7" name="object 4877"/>
          <p:cNvSpPr/>
          <p:nvPr/>
        </p:nvSpPr>
        <p:spPr>
          <a:xfrm>
            <a:off x="723500" y="4197248"/>
            <a:ext cx="79051" cy="83679"/>
          </a:xfrm>
          <a:prstGeom prst="rect">
            <a:avLst/>
          </a:prstGeom>
          <a:blipFill>
            <a:blip r:embed="rId4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8" name="object 4878"/>
          <p:cNvSpPr/>
          <p:nvPr/>
        </p:nvSpPr>
        <p:spPr>
          <a:xfrm>
            <a:off x="1081262" y="4286728"/>
            <a:ext cx="91912" cy="96825"/>
          </a:xfrm>
          <a:prstGeom prst="rect">
            <a:avLst/>
          </a:prstGeom>
          <a:blipFill>
            <a:blip r:embed="rId4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9" name="object 4879"/>
          <p:cNvSpPr/>
          <p:nvPr/>
        </p:nvSpPr>
        <p:spPr>
          <a:xfrm>
            <a:off x="1242083" y="4035866"/>
            <a:ext cx="62358" cy="65287"/>
          </a:xfrm>
          <a:prstGeom prst="rect">
            <a:avLst/>
          </a:prstGeom>
          <a:blipFill>
            <a:blip r:embed="rId4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0" name="object 4880"/>
          <p:cNvSpPr/>
          <p:nvPr/>
        </p:nvSpPr>
        <p:spPr>
          <a:xfrm>
            <a:off x="1510764" y="4088473"/>
            <a:ext cx="44502" cy="46269"/>
          </a:xfrm>
          <a:prstGeom prst="rect">
            <a:avLst/>
          </a:prstGeom>
          <a:blipFill>
            <a:blip r:embed="rId4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1" name="object 4881"/>
          <p:cNvSpPr/>
          <p:nvPr/>
        </p:nvSpPr>
        <p:spPr>
          <a:xfrm>
            <a:off x="2896150" y="3535341"/>
            <a:ext cx="34933" cy="36668"/>
          </a:xfrm>
          <a:prstGeom prst="rect">
            <a:avLst/>
          </a:prstGeom>
          <a:blipFill>
            <a:blip r:embed="rId4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2" name="object 4882"/>
          <p:cNvSpPr/>
          <p:nvPr/>
        </p:nvSpPr>
        <p:spPr>
          <a:xfrm>
            <a:off x="2757623" y="2662999"/>
            <a:ext cx="83264" cy="89708"/>
          </a:xfrm>
          <a:prstGeom prst="rect">
            <a:avLst/>
          </a:prstGeom>
          <a:blipFill>
            <a:blip r:embed="rId4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3" name="object 4883"/>
          <p:cNvSpPr/>
          <p:nvPr/>
        </p:nvSpPr>
        <p:spPr>
          <a:xfrm>
            <a:off x="2595674" y="2600829"/>
            <a:ext cx="85321" cy="90986"/>
          </a:xfrm>
          <a:prstGeom prst="rect">
            <a:avLst/>
          </a:prstGeom>
          <a:blipFill>
            <a:blip r:embed="rId4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4" name="object 4884"/>
          <p:cNvSpPr/>
          <p:nvPr/>
        </p:nvSpPr>
        <p:spPr>
          <a:xfrm>
            <a:off x="3164291" y="2378585"/>
            <a:ext cx="46446" cy="47894"/>
          </a:xfrm>
          <a:prstGeom prst="rect">
            <a:avLst/>
          </a:prstGeom>
          <a:blipFill>
            <a:blip r:embed="rId4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5" name="object 4885"/>
          <p:cNvSpPr/>
          <p:nvPr/>
        </p:nvSpPr>
        <p:spPr>
          <a:xfrm>
            <a:off x="2935898" y="3030799"/>
            <a:ext cx="77761" cy="82760"/>
          </a:xfrm>
          <a:prstGeom prst="rect">
            <a:avLst/>
          </a:prstGeom>
          <a:blipFill>
            <a:blip r:embed="rId4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6" name="object 4886"/>
          <p:cNvSpPr/>
          <p:nvPr/>
        </p:nvSpPr>
        <p:spPr>
          <a:xfrm>
            <a:off x="3119858" y="3450039"/>
            <a:ext cx="66977" cy="71965"/>
          </a:xfrm>
          <a:prstGeom prst="rect">
            <a:avLst/>
          </a:prstGeom>
          <a:blipFill>
            <a:blip r:embed="rId4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7" name="object 4887"/>
          <p:cNvSpPr/>
          <p:nvPr/>
        </p:nvSpPr>
        <p:spPr>
          <a:xfrm>
            <a:off x="3375548" y="3679567"/>
            <a:ext cx="86560" cy="94458"/>
          </a:xfrm>
          <a:prstGeom prst="rect">
            <a:avLst/>
          </a:prstGeom>
          <a:blipFill>
            <a:blip r:embed="rId4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8" name="object 4888"/>
          <p:cNvSpPr/>
          <p:nvPr/>
        </p:nvSpPr>
        <p:spPr>
          <a:xfrm>
            <a:off x="3222993" y="4124248"/>
            <a:ext cx="62000" cy="65541"/>
          </a:xfrm>
          <a:prstGeom prst="rect">
            <a:avLst/>
          </a:prstGeom>
          <a:blipFill>
            <a:blip r:embed="rId4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9" name="object 4889"/>
          <p:cNvSpPr/>
          <p:nvPr/>
        </p:nvSpPr>
        <p:spPr>
          <a:xfrm>
            <a:off x="2016112" y="3200476"/>
            <a:ext cx="21158" cy="23406"/>
          </a:xfrm>
          <a:prstGeom prst="rect">
            <a:avLst/>
          </a:prstGeom>
          <a:blipFill>
            <a:blip r:embed="rId4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0" name="object 4890"/>
          <p:cNvSpPr/>
          <p:nvPr/>
        </p:nvSpPr>
        <p:spPr>
          <a:xfrm>
            <a:off x="2233914" y="3393128"/>
            <a:ext cx="43271" cy="42114"/>
          </a:xfrm>
          <a:prstGeom prst="rect">
            <a:avLst/>
          </a:prstGeom>
          <a:blipFill>
            <a:blip r:embed="rId4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1" name="object 4891"/>
          <p:cNvSpPr/>
          <p:nvPr/>
        </p:nvSpPr>
        <p:spPr>
          <a:xfrm>
            <a:off x="2416916" y="2871915"/>
            <a:ext cx="87676" cy="95225"/>
          </a:xfrm>
          <a:prstGeom prst="rect">
            <a:avLst/>
          </a:prstGeom>
          <a:blipFill>
            <a:blip r:embed="rId4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2" name="object 4892"/>
          <p:cNvSpPr/>
          <p:nvPr/>
        </p:nvSpPr>
        <p:spPr>
          <a:xfrm>
            <a:off x="3454203" y="2825952"/>
            <a:ext cx="76497" cy="78920"/>
          </a:xfrm>
          <a:prstGeom prst="rect">
            <a:avLst/>
          </a:prstGeom>
          <a:blipFill>
            <a:blip r:embed="rId4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3" name="object 4893"/>
          <p:cNvSpPr/>
          <p:nvPr/>
        </p:nvSpPr>
        <p:spPr>
          <a:xfrm>
            <a:off x="2925409" y="4390115"/>
            <a:ext cx="53781" cy="59471"/>
          </a:xfrm>
          <a:prstGeom prst="rect">
            <a:avLst/>
          </a:prstGeom>
          <a:blipFill>
            <a:blip r:embed="rId4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4" name="object 4894"/>
          <p:cNvSpPr/>
          <p:nvPr/>
        </p:nvSpPr>
        <p:spPr>
          <a:xfrm>
            <a:off x="2972901" y="4156166"/>
            <a:ext cx="54486" cy="59394"/>
          </a:xfrm>
          <a:prstGeom prst="rect">
            <a:avLst/>
          </a:prstGeom>
          <a:blipFill>
            <a:blip r:embed="rId4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5" name="object 4895"/>
          <p:cNvSpPr/>
          <p:nvPr/>
        </p:nvSpPr>
        <p:spPr>
          <a:xfrm>
            <a:off x="3711996" y="4462120"/>
            <a:ext cx="52727" cy="55780"/>
          </a:xfrm>
          <a:prstGeom prst="rect">
            <a:avLst/>
          </a:prstGeom>
          <a:blipFill>
            <a:blip r:embed="rId4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6" name="object 4896"/>
          <p:cNvSpPr/>
          <p:nvPr/>
        </p:nvSpPr>
        <p:spPr>
          <a:xfrm>
            <a:off x="3893718" y="4337202"/>
            <a:ext cx="21564" cy="24015"/>
          </a:xfrm>
          <a:prstGeom prst="rect">
            <a:avLst/>
          </a:prstGeom>
          <a:blipFill>
            <a:blip r:embed="rId4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7" name="object 4897"/>
          <p:cNvSpPr/>
          <p:nvPr/>
        </p:nvSpPr>
        <p:spPr>
          <a:xfrm>
            <a:off x="3785463" y="3331641"/>
            <a:ext cx="27990" cy="30695"/>
          </a:xfrm>
          <a:prstGeom prst="rect">
            <a:avLst/>
          </a:prstGeom>
          <a:blipFill>
            <a:blip r:embed="rId4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8" name="object 4898"/>
          <p:cNvSpPr/>
          <p:nvPr/>
        </p:nvSpPr>
        <p:spPr>
          <a:xfrm>
            <a:off x="3113702" y="2392754"/>
            <a:ext cx="60992" cy="64168"/>
          </a:xfrm>
          <a:prstGeom prst="rect">
            <a:avLst/>
          </a:prstGeom>
          <a:blipFill>
            <a:blip r:embed="rId4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9" name="object 4899"/>
          <p:cNvSpPr/>
          <p:nvPr/>
        </p:nvSpPr>
        <p:spPr>
          <a:xfrm>
            <a:off x="2755307" y="3007659"/>
            <a:ext cx="78582" cy="83215"/>
          </a:xfrm>
          <a:prstGeom prst="rect">
            <a:avLst/>
          </a:prstGeom>
          <a:blipFill>
            <a:blip r:embed="rId4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0" name="object 4900"/>
          <p:cNvSpPr/>
          <p:nvPr/>
        </p:nvSpPr>
        <p:spPr>
          <a:xfrm>
            <a:off x="2003218" y="2987051"/>
            <a:ext cx="59731" cy="60077"/>
          </a:xfrm>
          <a:prstGeom prst="rect">
            <a:avLst/>
          </a:prstGeom>
          <a:blipFill>
            <a:blip r:embed="rId4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1" name="object 4901"/>
          <p:cNvSpPr/>
          <p:nvPr/>
        </p:nvSpPr>
        <p:spPr>
          <a:xfrm>
            <a:off x="922754" y="2856975"/>
            <a:ext cx="58689" cy="59847"/>
          </a:xfrm>
          <a:prstGeom prst="rect">
            <a:avLst/>
          </a:prstGeom>
          <a:blipFill>
            <a:blip r:embed="rId4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2" name="object 4902"/>
          <p:cNvSpPr/>
          <p:nvPr/>
        </p:nvSpPr>
        <p:spPr>
          <a:xfrm>
            <a:off x="1369557" y="2955098"/>
            <a:ext cx="74482" cy="77330"/>
          </a:xfrm>
          <a:prstGeom prst="rect">
            <a:avLst/>
          </a:prstGeom>
          <a:blipFill>
            <a:blip r:embed="rId4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3" name="object 4903"/>
          <p:cNvSpPr/>
          <p:nvPr/>
        </p:nvSpPr>
        <p:spPr>
          <a:xfrm>
            <a:off x="1666618" y="3757779"/>
            <a:ext cx="33086" cy="35709"/>
          </a:xfrm>
          <a:prstGeom prst="rect">
            <a:avLst/>
          </a:prstGeom>
          <a:blipFill>
            <a:blip r:embed="rId4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4" name="object 4904"/>
          <p:cNvSpPr/>
          <p:nvPr/>
        </p:nvSpPr>
        <p:spPr>
          <a:xfrm>
            <a:off x="1751646" y="3719923"/>
            <a:ext cx="35738" cy="37189"/>
          </a:xfrm>
          <a:prstGeom prst="rect">
            <a:avLst/>
          </a:prstGeom>
          <a:blipFill>
            <a:blip r:embed="rId4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5" name="object 4905"/>
          <p:cNvSpPr/>
          <p:nvPr/>
        </p:nvSpPr>
        <p:spPr>
          <a:xfrm>
            <a:off x="1934588" y="4049707"/>
            <a:ext cx="86222" cy="92160"/>
          </a:xfrm>
          <a:prstGeom prst="rect">
            <a:avLst/>
          </a:prstGeom>
          <a:blipFill>
            <a:blip r:embed="rId4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6" name="object 4906"/>
          <p:cNvSpPr/>
          <p:nvPr/>
        </p:nvSpPr>
        <p:spPr>
          <a:xfrm>
            <a:off x="2391512" y="4399475"/>
            <a:ext cx="50774" cy="54704"/>
          </a:xfrm>
          <a:prstGeom prst="rect">
            <a:avLst/>
          </a:prstGeom>
          <a:blipFill>
            <a:blip r:embed="rId4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7" name="object 4907"/>
          <p:cNvSpPr/>
          <p:nvPr/>
        </p:nvSpPr>
        <p:spPr>
          <a:xfrm>
            <a:off x="3239890" y="4149342"/>
            <a:ext cx="54591" cy="60222"/>
          </a:xfrm>
          <a:prstGeom prst="rect">
            <a:avLst/>
          </a:prstGeom>
          <a:blipFill>
            <a:blip r:embed="rId4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8" name="object 4908"/>
          <p:cNvSpPr/>
          <p:nvPr/>
        </p:nvSpPr>
        <p:spPr>
          <a:xfrm>
            <a:off x="2457978" y="3543320"/>
            <a:ext cx="69524" cy="74001"/>
          </a:xfrm>
          <a:prstGeom prst="rect">
            <a:avLst/>
          </a:prstGeom>
          <a:blipFill>
            <a:blip r:embed="rId4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9" name="object 4909"/>
          <p:cNvSpPr/>
          <p:nvPr/>
        </p:nvSpPr>
        <p:spPr>
          <a:xfrm>
            <a:off x="2547797" y="4167302"/>
            <a:ext cx="32372" cy="35039"/>
          </a:xfrm>
          <a:prstGeom prst="rect">
            <a:avLst/>
          </a:prstGeom>
          <a:blipFill>
            <a:blip r:embed="rId4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0" name="object 4910"/>
          <p:cNvSpPr/>
          <p:nvPr/>
        </p:nvSpPr>
        <p:spPr>
          <a:xfrm>
            <a:off x="2540255" y="4125311"/>
            <a:ext cx="66483" cy="71885"/>
          </a:xfrm>
          <a:prstGeom prst="rect">
            <a:avLst/>
          </a:prstGeom>
          <a:blipFill>
            <a:blip r:embed="rId4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1" name="object 4911"/>
          <p:cNvSpPr/>
          <p:nvPr/>
        </p:nvSpPr>
        <p:spPr>
          <a:xfrm>
            <a:off x="3471550" y="3613173"/>
            <a:ext cx="34513" cy="36676"/>
          </a:xfrm>
          <a:prstGeom prst="rect">
            <a:avLst/>
          </a:prstGeom>
          <a:blipFill>
            <a:blip r:embed="rId4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2" name="object 4912"/>
          <p:cNvSpPr/>
          <p:nvPr/>
        </p:nvSpPr>
        <p:spPr>
          <a:xfrm>
            <a:off x="4498606" y="3731844"/>
            <a:ext cx="27863" cy="30518"/>
          </a:xfrm>
          <a:prstGeom prst="rect">
            <a:avLst/>
          </a:prstGeom>
          <a:blipFill>
            <a:blip r:embed="rId4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3" name="object 4913"/>
          <p:cNvSpPr/>
          <p:nvPr/>
        </p:nvSpPr>
        <p:spPr>
          <a:xfrm>
            <a:off x="4662018" y="3988112"/>
            <a:ext cx="36156" cy="37612"/>
          </a:xfrm>
          <a:prstGeom prst="rect">
            <a:avLst/>
          </a:prstGeom>
          <a:blipFill>
            <a:blip r:embed="rId4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4" name="object 4914"/>
          <p:cNvSpPr/>
          <p:nvPr/>
        </p:nvSpPr>
        <p:spPr>
          <a:xfrm>
            <a:off x="4543672" y="3377319"/>
            <a:ext cx="86798" cy="92337"/>
          </a:xfrm>
          <a:prstGeom prst="rect">
            <a:avLst/>
          </a:prstGeom>
          <a:blipFill>
            <a:blip r:embed="rId4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5" name="object 4915"/>
          <p:cNvSpPr/>
          <p:nvPr/>
        </p:nvSpPr>
        <p:spPr>
          <a:xfrm>
            <a:off x="4300439" y="3086321"/>
            <a:ext cx="77796" cy="82832"/>
          </a:xfrm>
          <a:prstGeom prst="rect">
            <a:avLst/>
          </a:prstGeom>
          <a:blipFill>
            <a:blip r:embed="rId4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6" name="object 4916"/>
          <p:cNvSpPr/>
          <p:nvPr/>
        </p:nvSpPr>
        <p:spPr>
          <a:xfrm>
            <a:off x="4069037" y="2497304"/>
            <a:ext cx="88459" cy="96036"/>
          </a:xfrm>
          <a:prstGeom prst="rect">
            <a:avLst/>
          </a:prstGeom>
          <a:blipFill>
            <a:blip r:embed="rId4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7" name="object 4917"/>
          <p:cNvSpPr/>
          <p:nvPr/>
        </p:nvSpPr>
        <p:spPr>
          <a:xfrm>
            <a:off x="3762701" y="2598733"/>
            <a:ext cx="92942" cy="99466"/>
          </a:xfrm>
          <a:prstGeom prst="rect">
            <a:avLst/>
          </a:prstGeom>
          <a:blipFill>
            <a:blip r:embed="rId4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8" name="object 4918"/>
          <p:cNvSpPr/>
          <p:nvPr/>
        </p:nvSpPr>
        <p:spPr>
          <a:xfrm>
            <a:off x="4140776" y="2585771"/>
            <a:ext cx="44292" cy="46343"/>
          </a:xfrm>
          <a:prstGeom prst="rect">
            <a:avLst/>
          </a:prstGeom>
          <a:blipFill>
            <a:blip r:embed="rId4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9" name="object 4919"/>
          <p:cNvSpPr/>
          <p:nvPr/>
        </p:nvSpPr>
        <p:spPr>
          <a:xfrm>
            <a:off x="4268648" y="2559545"/>
            <a:ext cx="53402" cy="55938"/>
          </a:xfrm>
          <a:prstGeom prst="rect">
            <a:avLst/>
          </a:prstGeom>
          <a:blipFill>
            <a:blip r:embed="rId4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0" name="object 4920"/>
          <p:cNvSpPr/>
          <p:nvPr/>
        </p:nvSpPr>
        <p:spPr>
          <a:xfrm>
            <a:off x="4202609" y="3202275"/>
            <a:ext cx="46048" cy="47529"/>
          </a:xfrm>
          <a:prstGeom prst="rect">
            <a:avLst/>
          </a:prstGeom>
          <a:blipFill>
            <a:blip r:embed="rId4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1" name="object 4921"/>
          <p:cNvSpPr/>
          <p:nvPr/>
        </p:nvSpPr>
        <p:spPr>
          <a:xfrm>
            <a:off x="4299746" y="3392365"/>
            <a:ext cx="62868" cy="68564"/>
          </a:xfrm>
          <a:prstGeom prst="rect">
            <a:avLst/>
          </a:prstGeom>
          <a:blipFill>
            <a:blip r:embed="rId4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2" name="object 4922"/>
          <p:cNvSpPr/>
          <p:nvPr/>
        </p:nvSpPr>
        <p:spPr>
          <a:xfrm>
            <a:off x="4530504" y="3204626"/>
            <a:ext cx="34192" cy="36537"/>
          </a:xfrm>
          <a:prstGeom prst="rect">
            <a:avLst/>
          </a:prstGeom>
          <a:blipFill>
            <a:blip r:embed="rId4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3" name="object 4923"/>
          <p:cNvSpPr/>
          <p:nvPr/>
        </p:nvSpPr>
        <p:spPr>
          <a:xfrm>
            <a:off x="4895735" y="3424758"/>
            <a:ext cx="29743" cy="32232"/>
          </a:xfrm>
          <a:prstGeom prst="rect">
            <a:avLst/>
          </a:prstGeom>
          <a:blipFill>
            <a:blip r:embed="rId4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4" name="object 4924"/>
          <p:cNvSpPr/>
          <p:nvPr/>
        </p:nvSpPr>
        <p:spPr>
          <a:xfrm>
            <a:off x="1432382" y="4482122"/>
            <a:ext cx="17094" cy="18503"/>
          </a:xfrm>
          <a:prstGeom prst="rect">
            <a:avLst/>
          </a:prstGeom>
          <a:blipFill>
            <a:blip r:embed="rId4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5" name="object 4925"/>
          <p:cNvSpPr/>
          <p:nvPr/>
        </p:nvSpPr>
        <p:spPr>
          <a:xfrm>
            <a:off x="0" y="3173182"/>
            <a:ext cx="40271" cy="90491"/>
          </a:xfrm>
          <a:prstGeom prst="rect">
            <a:avLst/>
          </a:prstGeom>
          <a:blipFill>
            <a:blip r:embed="rId4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6" name="object 4926"/>
          <p:cNvSpPr/>
          <p:nvPr/>
        </p:nvSpPr>
        <p:spPr>
          <a:xfrm>
            <a:off x="0" y="3867770"/>
            <a:ext cx="65620" cy="93843"/>
          </a:xfrm>
          <a:prstGeom prst="rect">
            <a:avLst/>
          </a:prstGeom>
          <a:blipFill>
            <a:blip r:embed="rId4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7" name="object 4927"/>
          <p:cNvSpPr/>
          <p:nvPr/>
        </p:nvSpPr>
        <p:spPr>
          <a:xfrm>
            <a:off x="714851" y="4046865"/>
            <a:ext cx="71939" cy="77995"/>
          </a:xfrm>
          <a:prstGeom prst="rect">
            <a:avLst/>
          </a:prstGeom>
          <a:blipFill>
            <a:blip r:embed="rId4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8" name="object 4928"/>
          <p:cNvSpPr/>
          <p:nvPr/>
        </p:nvSpPr>
        <p:spPr>
          <a:xfrm>
            <a:off x="2191838" y="3387962"/>
            <a:ext cx="87531" cy="95458"/>
          </a:xfrm>
          <a:prstGeom prst="rect">
            <a:avLst/>
          </a:prstGeom>
          <a:blipFill>
            <a:blip r:embed="rId4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9" name="object 4929"/>
          <p:cNvSpPr/>
          <p:nvPr/>
        </p:nvSpPr>
        <p:spPr>
          <a:xfrm>
            <a:off x="1975835" y="2662257"/>
            <a:ext cx="87875" cy="95139"/>
          </a:xfrm>
          <a:prstGeom prst="rect">
            <a:avLst/>
          </a:prstGeom>
          <a:blipFill>
            <a:blip r:embed="rId4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0" name="object 4930"/>
          <p:cNvSpPr/>
          <p:nvPr/>
        </p:nvSpPr>
        <p:spPr>
          <a:xfrm>
            <a:off x="3860960" y="3522858"/>
            <a:ext cx="46309" cy="47760"/>
          </a:xfrm>
          <a:prstGeom prst="rect">
            <a:avLst/>
          </a:prstGeom>
          <a:blipFill>
            <a:blip r:embed="rId4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1" name="object 4931"/>
          <p:cNvSpPr/>
          <p:nvPr/>
        </p:nvSpPr>
        <p:spPr>
          <a:xfrm>
            <a:off x="4324474" y="4048421"/>
            <a:ext cx="75910" cy="78922"/>
          </a:xfrm>
          <a:prstGeom prst="rect">
            <a:avLst/>
          </a:prstGeom>
          <a:blipFill>
            <a:blip r:embed="rId4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2" name="object 4932"/>
          <p:cNvSpPr/>
          <p:nvPr/>
        </p:nvSpPr>
        <p:spPr>
          <a:xfrm>
            <a:off x="4126677" y="4409421"/>
            <a:ext cx="63776" cy="66155"/>
          </a:xfrm>
          <a:prstGeom prst="rect">
            <a:avLst/>
          </a:prstGeom>
          <a:blipFill>
            <a:blip r:embed="rId4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3" name="object 4933"/>
          <p:cNvSpPr/>
          <p:nvPr/>
        </p:nvSpPr>
        <p:spPr>
          <a:xfrm>
            <a:off x="5211284" y="4260756"/>
            <a:ext cx="76766" cy="79112"/>
          </a:xfrm>
          <a:prstGeom prst="rect">
            <a:avLst/>
          </a:prstGeom>
          <a:blipFill>
            <a:blip r:embed="rId4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4" name="object 4934"/>
          <p:cNvSpPr/>
          <p:nvPr/>
        </p:nvSpPr>
        <p:spPr>
          <a:xfrm>
            <a:off x="5203085" y="2990038"/>
            <a:ext cx="86007" cy="91938"/>
          </a:xfrm>
          <a:prstGeom prst="rect">
            <a:avLst/>
          </a:prstGeom>
          <a:blipFill>
            <a:blip r:embed="rId4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5" name="object 4935"/>
          <p:cNvSpPr/>
          <p:nvPr/>
        </p:nvSpPr>
        <p:spPr>
          <a:xfrm>
            <a:off x="5214505" y="2651239"/>
            <a:ext cx="23037" cy="24485"/>
          </a:xfrm>
          <a:prstGeom prst="rect">
            <a:avLst/>
          </a:prstGeom>
          <a:blipFill>
            <a:blip r:embed="rId4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6" name="object 4936"/>
          <p:cNvSpPr/>
          <p:nvPr/>
        </p:nvSpPr>
        <p:spPr>
          <a:xfrm>
            <a:off x="4935453" y="2535565"/>
            <a:ext cx="76550" cy="79215"/>
          </a:xfrm>
          <a:prstGeom prst="rect">
            <a:avLst/>
          </a:prstGeom>
          <a:blipFill>
            <a:blip r:embed="rId4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7" name="object 4937"/>
          <p:cNvSpPr/>
          <p:nvPr/>
        </p:nvSpPr>
        <p:spPr>
          <a:xfrm>
            <a:off x="3127216" y="3279691"/>
            <a:ext cx="112591" cy="119983"/>
          </a:xfrm>
          <a:prstGeom prst="rect">
            <a:avLst/>
          </a:prstGeom>
          <a:blipFill>
            <a:blip r:embed="rId4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8" name="object 4938"/>
          <p:cNvSpPr/>
          <p:nvPr/>
        </p:nvSpPr>
        <p:spPr>
          <a:xfrm>
            <a:off x="3853233" y="3371946"/>
            <a:ext cx="100886" cy="108412"/>
          </a:xfrm>
          <a:prstGeom prst="rect">
            <a:avLst/>
          </a:prstGeom>
          <a:blipFill>
            <a:blip r:embed="rId4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9" name="object 4939"/>
          <p:cNvSpPr/>
          <p:nvPr/>
        </p:nvSpPr>
        <p:spPr>
          <a:xfrm>
            <a:off x="3759931" y="3658942"/>
            <a:ext cx="113809" cy="121332"/>
          </a:xfrm>
          <a:prstGeom prst="rect">
            <a:avLst/>
          </a:prstGeom>
          <a:blipFill>
            <a:blip r:embed="rId4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0" name="object 4940"/>
          <p:cNvSpPr/>
          <p:nvPr/>
        </p:nvSpPr>
        <p:spPr>
          <a:xfrm>
            <a:off x="3857399" y="2783333"/>
            <a:ext cx="58163" cy="59627"/>
          </a:xfrm>
          <a:prstGeom prst="rect">
            <a:avLst/>
          </a:prstGeom>
          <a:blipFill>
            <a:blip r:embed="rId4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1" name="object 4941"/>
          <p:cNvSpPr/>
          <p:nvPr/>
        </p:nvSpPr>
        <p:spPr>
          <a:xfrm>
            <a:off x="3039582" y="2940716"/>
            <a:ext cx="96923" cy="102740"/>
          </a:xfrm>
          <a:prstGeom prst="rect">
            <a:avLst/>
          </a:prstGeom>
          <a:blipFill>
            <a:blip r:embed="rId4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2" name="object 4942"/>
          <p:cNvSpPr/>
          <p:nvPr/>
        </p:nvSpPr>
        <p:spPr>
          <a:xfrm>
            <a:off x="4638887" y="3071566"/>
            <a:ext cx="84839" cy="91376"/>
          </a:xfrm>
          <a:prstGeom prst="rect">
            <a:avLst/>
          </a:prstGeom>
          <a:blipFill>
            <a:blip r:embed="rId4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3" name="object 4943"/>
          <p:cNvSpPr/>
          <p:nvPr/>
        </p:nvSpPr>
        <p:spPr>
          <a:xfrm>
            <a:off x="4399141" y="3134453"/>
            <a:ext cx="34949" cy="36916"/>
          </a:xfrm>
          <a:prstGeom prst="rect">
            <a:avLst/>
          </a:prstGeom>
          <a:blipFill>
            <a:blip r:embed="rId4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4" name="object 4944"/>
          <p:cNvSpPr/>
          <p:nvPr/>
        </p:nvSpPr>
        <p:spPr>
          <a:xfrm>
            <a:off x="4651784" y="3366890"/>
            <a:ext cx="61578" cy="64958"/>
          </a:xfrm>
          <a:prstGeom prst="rect">
            <a:avLst/>
          </a:prstGeom>
          <a:blipFill>
            <a:blip r:embed="rId4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5" name="object 4945"/>
          <p:cNvSpPr/>
          <p:nvPr/>
        </p:nvSpPr>
        <p:spPr>
          <a:xfrm>
            <a:off x="4741158" y="4000104"/>
            <a:ext cx="101770" cy="108885"/>
          </a:xfrm>
          <a:prstGeom prst="rect">
            <a:avLst/>
          </a:prstGeom>
          <a:blipFill>
            <a:blip r:embed="rId4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6" name="object 4946"/>
          <p:cNvSpPr/>
          <p:nvPr/>
        </p:nvSpPr>
        <p:spPr>
          <a:xfrm>
            <a:off x="4544297" y="4637268"/>
            <a:ext cx="87646" cy="95436"/>
          </a:xfrm>
          <a:prstGeom prst="rect">
            <a:avLst/>
          </a:prstGeom>
          <a:blipFill>
            <a:blip r:embed="rId4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7" name="object 4947"/>
          <p:cNvSpPr/>
          <p:nvPr/>
        </p:nvSpPr>
        <p:spPr>
          <a:xfrm>
            <a:off x="4533977" y="3871701"/>
            <a:ext cx="43395" cy="42182"/>
          </a:xfrm>
          <a:prstGeom prst="rect">
            <a:avLst/>
          </a:prstGeom>
          <a:blipFill>
            <a:blip r:embed="rId4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8" name="object 4948"/>
          <p:cNvSpPr/>
          <p:nvPr/>
        </p:nvSpPr>
        <p:spPr>
          <a:xfrm>
            <a:off x="4177302" y="3513099"/>
            <a:ext cx="100400" cy="108603"/>
          </a:xfrm>
          <a:prstGeom prst="rect">
            <a:avLst/>
          </a:prstGeom>
          <a:blipFill>
            <a:blip r:embed="rId4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9" name="object 4949"/>
          <p:cNvSpPr/>
          <p:nvPr/>
        </p:nvSpPr>
        <p:spPr>
          <a:xfrm>
            <a:off x="4466243" y="3087796"/>
            <a:ext cx="98873" cy="106998"/>
          </a:xfrm>
          <a:prstGeom prst="rect">
            <a:avLst/>
          </a:prstGeom>
          <a:blipFill>
            <a:blip r:embed="rId4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0" name="object 4950"/>
          <p:cNvSpPr/>
          <p:nvPr/>
        </p:nvSpPr>
        <p:spPr>
          <a:xfrm>
            <a:off x="4981144" y="2939808"/>
            <a:ext cx="68083" cy="72568"/>
          </a:xfrm>
          <a:prstGeom prst="rect">
            <a:avLst/>
          </a:prstGeom>
          <a:blipFill>
            <a:blip r:embed="rId4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1" name="object 4951"/>
          <p:cNvSpPr/>
          <p:nvPr/>
        </p:nvSpPr>
        <p:spPr>
          <a:xfrm>
            <a:off x="5184819" y="3292288"/>
            <a:ext cx="53028" cy="55824"/>
          </a:xfrm>
          <a:prstGeom prst="rect">
            <a:avLst/>
          </a:prstGeom>
          <a:blipFill>
            <a:blip r:embed="rId4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2" name="object 4952"/>
          <p:cNvSpPr/>
          <p:nvPr/>
        </p:nvSpPr>
        <p:spPr>
          <a:xfrm>
            <a:off x="5137498" y="3587829"/>
            <a:ext cx="112478" cy="119914"/>
          </a:xfrm>
          <a:prstGeom prst="rect">
            <a:avLst/>
          </a:prstGeom>
          <a:blipFill>
            <a:blip r:embed="rId4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3" name="object 4953"/>
          <p:cNvSpPr/>
          <p:nvPr/>
        </p:nvSpPr>
        <p:spPr>
          <a:xfrm>
            <a:off x="5380466" y="3675989"/>
            <a:ext cx="107305" cy="114260"/>
          </a:xfrm>
          <a:prstGeom prst="rect">
            <a:avLst/>
          </a:prstGeom>
          <a:blipFill>
            <a:blip r:embed="rId4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4" name="object 4954"/>
          <p:cNvSpPr/>
          <p:nvPr/>
        </p:nvSpPr>
        <p:spPr>
          <a:xfrm>
            <a:off x="5762349" y="4166712"/>
            <a:ext cx="43188" cy="41120"/>
          </a:xfrm>
          <a:prstGeom prst="rect">
            <a:avLst/>
          </a:prstGeom>
          <a:blipFill>
            <a:blip r:embed="rId4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5" name="object 4955"/>
          <p:cNvSpPr/>
          <p:nvPr/>
        </p:nvSpPr>
        <p:spPr>
          <a:xfrm>
            <a:off x="5479279" y="3389416"/>
            <a:ext cx="59279" cy="59879"/>
          </a:xfrm>
          <a:prstGeom prst="rect">
            <a:avLst/>
          </a:prstGeom>
          <a:blipFill>
            <a:blip r:embed="rId4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6" name="object 4956"/>
          <p:cNvSpPr/>
          <p:nvPr/>
        </p:nvSpPr>
        <p:spPr>
          <a:xfrm>
            <a:off x="5283998" y="3184224"/>
            <a:ext cx="34964" cy="37050"/>
          </a:xfrm>
          <a:prstGeom prst="rect">
            <a:avLst/>
          </a:prstGeom>
          <a:blipFill>
            <a:blip r:embed="rId4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7" name="object 4957"/>
          <p:cNvSpPr/>
          <p:nvPr/>
        </p:nvSpPr>
        <p:spPr>
          <a:xfrm>
            <a:off x="5381608" y="2880022"/>
            <a:ext cx="107940" cy="114848"/>
          </a:xfrm>
          <a:prstGeom prst="rect">
            <a:avLst/>
          </a:prstGeom>
          <a:blipFill>
            <a:blip r:embed="rId4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8" name="object 4958"/>
          <p:cNvSpPr/>
          <p:nvPr/>
        </p:nvSpPr>
        <p:spPr>
          <a:xfrm>
            <a:off x="5932189" y="3034685"/>
            <a:ext cx="78936" cy="83230"/>
          </a:xfrm>
          <a:prstGeom prst="rect">
            <a:avLst/>
          </a:prstGeom>
          <a:blipFill>
            <a:blip r:embed="rId4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9" name="object 4959"/>
          <p:cNvSpPr/>
          <p:nvPr/>
        </p:nvSpPr>
        <p:spPr>
          <a:xfrm>
            <a:off x="6127758" y="3147227"/>
            <a:ext cx="61941" cy="65188"/>
          </a:xfrm>
          <a:prstGeom prst="rect">
            <a:avLst/>
          </a:prstGeom>
          <a:blipFill>
            <a:blip r:embed="rId4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0" name="object 4960"/>
          <p:cNvSpPr/>
          <p:nvPr/>
        </p:nvSpPr>
        <p:spPr>
          <a:xfrm>
            <a:off x="6325212" y="3735062"/>
            <a:ext cx="101127" cy="108683"/>
          </a:xfrm>
          <a:prstGeom prst="rect">
            <a:avLst/>
          </a:prstGeom>
          <a:blipFill>
            <a:blip r:embed="rId4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1" name="object 4961"/>
          <p:cNvSpPr/>
          <p:nvPr/>
        </p:nvSpPr>
        <p:spPr>
          <a:xfrm>
            <a:off x="6845960" y="3518806"/>
            <a:ext cx="69431" cy="73321"/>
          </a:xfrm>
          <a:prstGeom prst="rect">
            <a:avLst/>
          </a:prstGeom>
          <a:blipFill>
            <a:blip r:embed="rId4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2" name="object 4962"/>
          <p:cNvSpPr/>
          <p:nvPr/>
        </p:nvSpPr>
        <p:spPr>
          <a:xfrm>
            <a:off x="6770078" y="3439757"/>
            <a:ext cx="24358" cy="26746"/>
          </a:xfrm>
          <a:prstGeom prst="rect">
            <a:avLst/>
          </a:prstGeom>
          <a:blipFill>
            <a:blip r:embed="rId4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3" name="object 4963"/>
          <p:cNvSpPr/>
          <p:nvPr/>
        </p:nvSpPr>
        <p:spPr>
          <a:xfrm>
            <a:off x="7287603" y="2869197"/>
            <a:ext cx="33807" cy="36677"/>
          </a:xfrm>
          <a:prstGeom prst="rect">
            <a:avLst/>
          </a:prstGeom>
          <a:blipFill>
            <a:blip r:embed="rId4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4" name="object 4964"/>
          <p:cNvSpPr/>
          <p:nvPr/>
        </p:nvSpPr>
        <p:spPr>
          <a:xfrm>
            <a:off x="7243950" y="3070524"/>
            <a:ext cx="70169" cy="77170"/>
          </a:xfrm>
          <a:prstGeom prst="rect">
            <a:avLst/>
          </a:prstGeom>
          <a:blipFill>
            <a:blip r:embed="rId4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5" name="object 4965"/>
          <p:cNvSpPr/>
          <p:nvPr/>
        </p:nvSpPr>
        <p:spPr>
          <a:xfrm>
            <a:off x="7109784" y="2655202"/>
            <a:ext cx="42410" cy="40897"/>
          </a:xfrm>
          <a:prstGeom prst="rect">
            <a:avLst/>
          </a:prstGeom>
          <a:blipFill>
            <a:blip r:embed="rId4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6" name="object 4966"/>
          <p:cNvSpPr/>
          <p:nvPr/>
        </p:nvSpPr>
        <p:spPr>
          <a:xfrm>
            <a:off x="6452146" y="3203928"/>
            <a:ext cx="45084" cy="46942"/>
          </a:xfrm>
          <a:prstGeom prst="rect">
            <a:avLst/>
          </a:prstGeom>
          <a:blipFill>
            <a:blip r:embed="rId4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7" name="object 4967"/>
          <p:cNvSpPr/>
          <p:nvPr/>
        </p:nvSpPr>
        <p:spPr>
          <a:xfrm>
            <a:off x="7267867" y="3030410"/>
            <a:ext cx="32105" cy="34607"/>
          </a:xfrm>
          <a:prstGeom prst="rect">
            <a:avLst/>
          </a:prstGeom>
          <a:blipFill>
            <a:blip r:embed="rId4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8" name="object 4968"/>
          <p:cNvSpPr/>
          <p:nvPr/>
        </p:nvSpPr>
        <p:spPr>
          <a:xfrm>
            <a:off x="7970202" y="3246615"/>
            <a:ext cx="22936" cy="25146"/>
          </a:xfrm>
          <a:prstGeom prst="rect">
            <a:avLst/>
          </a:prstGeom>
          <a:blipFill>
            <a:blip r:embed="rId4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9" name="object 4969"/>
          <p:cNvSpPr/>
          <p:nvPr/>
        </p:nvSpPr>
        <p:spPr>
          <a:xfrm>
            <a:off x="7947362" y="3398859"/>
            <a:ext cx="54843" cy="60106"/>
          </a:xfrm>
          <a:prstGeom prst="rect">
            <a:avLst/>
          </a:prstGeom>
          <a:blipFill>
            <a:blip r:embed="rId4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0" name="object 4970"/>
          <p:cNvSpPr/>
          <p:nvPr/>
        </p:nvSpPr>
        <p:spPr>
          <a:xfrm>
            <a:off x="7923412" y="3701861"/>
            <a:ext cx="87811" cy="95815"/>
          </a:xfrm>
          <a:prstGeom prst="rect">
            <a:avLst/>
          </a:prstGeom>
          <a:blipFill>
            <a:blip r:embed="rId4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1" name="object 4971"/>
          <p:cNvSpPr/>
          <p:nvPr/>
        </p:nvSpPr>
        <p:spPr>
          <a:xfrm>
            <a:off x="7526194" y="4548152"/>
            <a:ext cx="58435" cy="59780"/>
          </a:xfrm>
          <a:prstGeom prst="rect">
            <a:avLst/>
          </a:prstGeom>
          <a:blipFill>
            <a:blip r:embed="rId4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2" name="object 4972"/>
          <p:cNvSpPr/>
          <p:nvPr/>
        </p:nvSpPr>
        <p:spPr>
          <a:xfrm>
            <a:off x="6117380" y="4556097"/>
            <a:ext cx="71152" cy="77032"/>
          </a:xfrm>
          <a:prstGeom prst="rect">
            <a:avLst/>
          </a:prstGeom>
          <a:blipFill>
            <a:blip r:embed="rId4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3" name="object 4973"/>
          <p:cNvSpPr/>
          <p:nvPr/>
        </p:nvSpPr>
        <p:spPr>
          <a:xfrm>
            <a:off x="5084406" y="4318190"/>
            <a:ext cx="16738" cy="18199"/>
          </a:xfrm>
          <a:prstGeom prst="rect">
            <a:avLst/>
          </a:prstGeom>
          <a:blipFill>
            <a:blip r:embed="rId4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4" name="object 4974"/>
          <p:cNvSpPr/>
          <p:nvPr/>
        </p:nvSpPr>
        <p:spPr>
          <a:xfrm>
            <a:off x="3601086" y="4143447"/>
            <a:ext cx="59586" cy="60254"/>
          </a:xfrm>
          <a:prstGeom prst="rect">
            <a:avLst/>
          </a:prstGeom>
          <a:blipFill>
            <a:blip r:embed="rId4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5" name="object 4975"/>
          <p:cNvSpPr/>
          <p:nvPr/>
        </p:nvSpPr>
        <p:spPr>
          <a:xfrm>
            <a:off x="3546095" y="4642126"/>
            <a:ext cx="50125" cy="53151"/>
          </a:xfrm>
          <a:prstGeom prst="rect">
            <a:avLst/>
          </a:prstGeom>
          <a:blipFill>
            <a:blip r:embed="rId4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6" name="object 4976"/>
          <p:cNvSpPr/>
          <p:nvPr/>
        </p:nvSpPr>
        <p:spPr>
          <a:xfrm>
            <a:off x="2979064" y="4671174"/>
            <a:ext cx="27571" cy="29552"/>
          </a:xfrm>
          <a:prstGeom prst="rect">
            <a:avLst/>
          </a:prstGeom>
          <a:blipFill>
            <a:blip r:embed="rId4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7" name="object 4977"/>
          <p:cNvSpPr/>
          <p:nvPr/>
        </p:nvSpPr>
        <p:spPr>
          <a:xfrm>
            <a:off x="2903044" y="3877745"/>
            <a:ext cx="75308" cy="77879"/>
          </a:xfrm>
          <a:prstGeom prst="rect">
            <a:avLst/>
          </a:prstGeom>
          <a:blipFill>
            <a:blip r:embed="rId4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8" name="object 4978"/>
          <p:cNvSpPr/>
          <p:nvPr/>
        </p:nvSpPr>
        <p:spPr>
          <a:xfrm>
            <a:off x="3014662" y="3183560"/>
            <a:ext cx="22910" cy="25146"/>
          </a:xfrm>
          <a:prstGeom prst="rect">
            <a:avLst/>
          </a:prstGeom>
          <a:blipFill>
            <a:blip r:embed="rId4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9" name="object 4979"/>
          <p:cNvSpPr/>
          <p:nvPr/>
        </p:nvSpPr>
        <p:spPr>
          <a:xfrm>
            <a:off x="3417798" y="3236849"/>
            <a:ext cx="28879" cy="31089"/>
          </a:xfrm>
          <a:prstGeom prst="rect">
            <a:avLst/>
          </a:prstGeom>
          <a:blipFill>
            <a:blip r:embed="rId4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0" name="object 4980"/>
          <p:cNvSpPr/>
          <p:nvPr/>
        </p:nvSpPr>
        <p:spPr>
          <a:xfrm>
            <a:off x="4841800" y="3591664"/>
            <a:ext cx="51293" cy="54431"/>
          </a:xfrm>
          <a:prstGeom prst="rect">
            <a:avLst/>
          </a:prstGeom>
          <a:blipFill>
            <a:blip r:embed="rId4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1" name="object 4981"/>
          <p:cNvSpPr/>
          <p:nvPr/>
        </p:nvSpPr>
        <p:spPr>
          <a:xfrm>
            <a:off x="5194783" y="2784339"/>
            <a:ext cx="61898" cy="65096"/>
          </a:xfrm>
          <a:prstGeom prst="rect">
            <a:avLst/>
          </a:prstGeom>
          <a:blipFill>
            <a:blip r:embed="rId4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2" name="object 4982"/>
          <p:cNvSpPr/>
          <p:nvPr/>
        </p:nvSpPr>
        <p:spPr>
          <a:xfrm>
            <a:off x="5311835" y="4292931"/>
            <a:ext cx="77612" cy="82542"/>
          </a:xfrm>
          <a:prstGeom prst="rect">
            <a:avLst/>
          </a:prstGeom>
          <a:blipFill>
            <a:blip r:embed="rId4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3" name="object 4983"/>
          <p:cNvSpPr/>
          <p:nvPr/>
        </p:nvSpPr>
        <p:spPr>
          <a:xfrm>
            <a:off x="5255330" y="4286704"/>
            <a:ext cx="78072" cy="82852"/>
          </a:xfrm>
          <a:prstGeom prst="rect">
            <a:avLst/>
          </a:prstGeom>
          <a:blipFill>
            <a:blip r:embed="rId4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4" name="object 4984"/>
          <p:cNvSpPr/>
          <p:nvPr/>
        </p:nvSpPr>
        <p:spPr>
          <a:xfrm>
            <a:off x="5507647" y="4418120"/>
            <a:ext cx="62267" cy="65207"/>
          </a:xfrm>
          <a:prstGeom prst="rect">
            <a:avLst/>
          </a:prstGeom>
          <a:blipFill>
            <a:blip r:embed="rId4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5" name="object 4985"/>
          <p:cNvSpPr/>
          <p:nvPr/>
        </p:nvSpPr>
        <p:spPr>
          <a:xfrm>
            <a:off x="6615417" y="4179113"/>
            <a:ext cx="32829" cy="35115"/>
          </a:xfrm>
          <a:prstGeom prst="rect">
            <a:avLst/>
          </a:prstGeom>
          <a:blipFill>
            <a:blip r:embed="rId4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6" name="object 4986"/>
          <p:cNvSpPr/>
          <p:nvPr/>
        </p:nvSpPr>
        <p:spPr>
          <a:xfrm>
            <a:off x="6355518" y="3332633"/>
            <a:ext cx="35223" cy="37024"/>
          </a:xfrm>
          <a:prstGeom prst="rect">
            <a:avLst/>
          </a:prstGeom>
          <a:blipFill>
            <a:blip r:embed="rId4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7" name="object 4987"/>
          <p:cNvSpPr/>
          <p:nvPr/>
        </p:nvSpPr>
        <p:spPr>
          <a:xfrm>
            <a:off x="6275336" y="3072752"/>
            <a:ext cx="16776" cy="18681"/>
          </a:xfrm>
          <a:prstGeom prst="rect">
            <a:avLst/>
          </a:prstGeom>
          <a:blipFill>
            <a:blip r:embed="rId4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8" name="object 4988"/>
          <p:cNvSpPr/>
          <p:nvPr/>
        </p:nvSpPr>
        <p:spPr>
          <a:xfrm>
            <a:off x="6815759" y="3819880"/>
            <a:ext cx="18211" cy="20739"/>
          </a:xfrm>
          <a:prstGeom prst="rect">
            <a:avLst/>
          </a:prstGeom>
          <a:blipFill>
            <a:blip r:embed="rId4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9" name="object 4989"/>
          <p:cNvSpPr/>
          <p:nvPr/>
        </p:nvSpPr>
        <p:spPr>
          <a:xfrm>
            <a:off x="7070052" y="4121607"/>
            <a:ext cx="28308" cy="30048"/>
          </a:xfrm>
          <a:prstGeom prst="rect">
            <a:avLst/>
          </a:prstGeom>
          <a:blipFill>
            <a:blip r:embed="rId4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0" name="object 4990"/>
          <p:cNvSpPr/>
          <p:nvPr/>
        </p:nvSpPr>
        <p:spPr>
          <a:xfrm>
            <a:off x="7251725" y="4196917"/>
            <a:ext cx="58623" cy="59985"/>
          </a:xfrm>
          <a:prstGeom prst="rect">
            <a:avLst/>
          </a:prstGeom>
          <a:blipFill>
            <a:blip r:embed="rId4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1" name="object 4991"/>
          <p:cNvSpPr/>
          <p:nvPr/>
        </p:nvSpPr>
        <p:spPr>
          <a:xfrm>
            <a:off x="7966323" y="4435228"/>
            <a:ext cx="51782" cy="54961"/>
          </a:xfrm>
          <a:prstGeom prst="rect">
            <a:avLst/>
          </a:prstGeom>
          <a:blipFill>
            <a:blip r:embed="rId4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2" name="object 4992"/>
          <p:cNvSpPr/>
          <p:nvPr/>
        </p:nvSpPr>
        <p:spPr>
          <a:xfrm>
            <a:off x="8554515" y="4223905"/>
            <a:ext cx="45404" cy="47479"/>
          </a:xfrm>
          <a:prstGeom prst="rect">
            <a:avLst/>
          </a:prstGeom>
          <a:blipFill>
            <a:blip r:embed="rId4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3" name="object 4993"/>
          <p:cNvSpPr/>
          <p:nvPr/>
        </p:nvSpPr>
        <p:spPr>
          <a:xfrm>
            <a:off x="8911304" y="3588193"/>
            <a:ext cx="74821" cy="77680"/>
          </a:xfrm>
          <a:prstGeom prst="rect">
            <a:avLst/>
          </a:prstGeom>
          <a:blipFill>
            <a:blip r:embed="rId4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4" name="object 4994"/>
          <p:cNvSpPr/>
          <p:nvPr/>
        </p:nvSpPr>
        <p:spPr>
          <a:xfrm>
            <a:off x="8398137" y="2606544"/>
            <a:ext cx="95723" cy="104258"/>
          </a:xfrm>
          <a:prstGeom prst="rect">
            <a:avLst/>
          </a:prstGeom>
          <a:blipFill>
            <a:blip r:embed="rId4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5" name="object 4995"/>
          <p:cNvSpPr/>
          <p:nvPr/>
        </p:nvSpPr>
        <p:spPr>
          <a:xfrm>
            <a:off x="9014105" y="2493733"/>
            <a:ext cx="68146" cy="73012"/>
          </a:xfrm>
          <a:prstGeom prst="rect">
            <a:avLst/>
          </a:prstGeom>
          <a:blipFill>
            <a:blip r:embed="rId4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6" name="object 4996"/>
          <p:cNvSpPr/>
          <p:nvPr/>
        </p:nvSpPr>
        <p:spPr>
          <a:xfrm>
            <a:off x="9231460" y="3053062"/>
            <a:ext cx="58424" cy="59357"/>
          </a:xfrm>
          <a:prstGeom prst="rect">
            <a:avLst/>
          </a:prstGeom>
          <a:blipFill>
            <a:blip r:embed="rId4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7" name="object 4997"/>
          <p:cNvSpPr/>
          <p:nvPr/>
        </p:nvSpPr>
        <p:spPr>
          <a:xfrm>
            <a:off x="9438716" y="4144048"/>
            <a:ext cx="21450" cy="23253"/>
          </a:xfrm>
          <a:prstGeom prst="rect">
            <a:avLst/>
          </a:prstGeom>
          <a:blipFill>
            <a:blip r:embed="rId4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8" name="object 4998"/>
          <p:cNvSpPr/>
          <p:nvPr/>
        </p:nvSpPr>
        <p:spPr>
          <a:xfrm>
            <a:off x="9510225" y="4244513"/>
            <a:ext cx="80344" cy="84651"/>
          </a:xfrm>
          <a:prstGeom prst="rect">
            <a:avLst/>
          </a:prstGeom>
          <a:blipFill>
            <a:blip r:embed="rId4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9" name="object 4999"/>
          <p:cNvSpPr/>
          <p:nvPr/>
        </p:nvSpPr>
        <p:spPr>
          <a:xfrm>
            <a:off x="9761547" y="4930869"/>
            <a:ext cx="43373" cy="45578"/>
          </a:xfrm>
          <a:prstGeom prst="rect">
            <a:avLst/>
          </a:prstGeom>
          <a:blipFill>
            <a:blip r:embed="rId4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0" name="object 5000"/>
          <p:cNvSpPr/>
          <p:nvPr/>
        </p:nvSpPr>
        <p:spPr>
          <a:xfrm>
            <a:off x="8427335" y="4395646"/>
            <a:ext cx="59972" cy="60457"/>
          </a:xfrm>
          <a:prstGeom prst="rect">
            <a:avLst/>
          </a:prstGeom>
          <a:blipFill>
            <a:blip r:embed="rId4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1" name="object 5001"/>
          <p:cNvSpPr/>
          <p:nvPr/>
        </p:nvSpPr>
        <p:spPr>
          <a:xfrm>
            <a:off x="7753439" y="3858120"/>
            <a:ext cx="22440" cy="24676"/>
          </a:xfrm>
          <a:prstGeom prst="rect">
            <a:avLst/>
          </a:prstGeom>
          <a:blipFill>
            <a:blip r:embed="rId4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2" name="object 5002"/>
          <p:cNvSpPr/>
          <p:nvPr/>
        </p:nvSpPr>
        <p:spPr>
          <a:xfrm>
            <a:off x="7189673" y="3096171"/>
            <a:ext cx="21158" cy="23228"/>
          </a:xfrm>
          <a:prstGeom prst="rect">
            <a:avLst/>
          </a:prstGeom>
          <a:blipFill>
            <a:blip r:embed="rId4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3" name="object 5003"/>
          <p:cNvSpPr/>
          <p:nvPr/>
        </p:nvSpPr>
        <p:spPr>
          <a:xfrm>
            <a:off x="7144198" y="2673587"/>
            <a:ext cx="46199" cy="47709"/>
          </a:xfrm>
          <a:prstGeom prst="rect">
            <a:avLst/>
          </a:prstGeom>
          <a:blipFill>
            <a:blip r:embed="rId4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4" name="object 5004"/>
          <p:cNvSpPr/>
          <p:nvPr/>
        </p:nvSpPr>
        <p:spPr>
          <a:xfrm>
            <a:off x="6120267" y="2383166"/>
            <a:ext cx="87073" cy="94911"/>
          </a:xfrm>
          <a:prstGeom prst="rect">
            <a:avLst/>
          </a:prstGeom>
          <a:blipFill>
            <a:blip r:embed="rId4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5" name="object 5005"/>
          <p:cNvSpPr/>
          <p:nvPr/>
        </p:nvSpPr>
        <p:spPr>
          <a:xfrm>
            <a:off x="5508847" y="2761786"/>
            <a:ext cx="76980" cy="82368"/>
          </a:xfrm>
          <a:prstGeom prst="rect">
            <a:avLst/>
          </a:prstGeom>
          <a:blipFill>
            <a:blip r:embed="rId4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6" name="object 5006"/>
          <p:cNvSpPr/>
          <p:nvPr/>
        </p:nvSpPr>
        <p:spPr>
          <a:xfrm>
            <a:off x="3911002" y="2910890"/>
            <a:ext cx="88176" cy="95495"/>
          </a:xfrm>
          <a:prstGeom prst="rect">
            <a:avLst/>
          </a:prstGeom>
          <a:blipFill>
            <a:blip r:embed="rId4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7" name="object 5007"/>
          <p:cNvSpPr/>
          <p:nvPr/>
        </p:nvSpPr>
        <p:spPr>
          <a:xfrm>
            <a:off x="3683469" y="2968942"/>
            <a:ext cx="32537" cy="36652"/>
          </a:xfrm>
          <a:prstGeom prst="rect">
            <a:avLst/>
          </a:prstGeom>
          <a:blipFill>
            <a:blip r:embed="rId4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8" name="object 5008"/>
          <p:cNvSpPr/>
          <p:nvPr/>
        </p:nvSpPr>
        <p:spPr>
          <a:xfrm>
            <a:off x="3271200" y="3379848"/>
            <a:ext cx="35866" cy="37479"/>
          </a:xfrm>
          <a:prstGeom prst="rect">
            <a:avLst/>
          </a:prstGeom>
          <a:blipFill>
            <a:blip r:embed="rId4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9" name="object 5009"/>
          <p:cNvSpPr/>
          <p:nvPr/>
        </p:nvSpPr>
        <p:spPr>
          <a:xfrm>
            <a:off x="2710707" y="3337140"/>
            <a:ext cx="32746" cy="36567"/>
          </a:xfrm>
          <a:prstGeom prst="rect">
            <a:avLst/>
          </a:prstGeom>
          <a:blipFill>
            <a:blip r:embed="rId4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0" name="object 5010"/>
          <p:cNvSpPr/>
          <p:nvPr/>
        </p:nvSpPr>
        <p:spPr>
          <a:xfrm>
            <a:off x="3032163" y="3962920"/>
            <a:ext cx="27736" cy="30645"/>
          </a:xfrm>
          <a:prstGeom prst="rect">
            <a:avLst/>
          </a:prstGeom>
          <a:blipFill>
            <a:blip r:embed="rId4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1" name="object 5011"/>
          <p:cNvSpPr/>
          <p:nvPr/>
        </p:nvSpPr>
        <p:spPr>
          <a:xfrm>
            <a:off x="3117733" y="4081462"/>
            <a:ext cx="33365" cy="35864"/>
          </a:xfrm>
          <a:prstGeom prst="rect">
            <a:avLst/>
          </a:prstGeom>
          <a:blipFill>
            <a:blip r:embed="rId4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2" name="object 5012"/>
          <p:cNvSpPr/>
          <p:nvPr/>
        </p:nvSpPr>
        <p:spPr>
          <a:xfrm>
            <a:off x="3544064" y="3987438"/>
            <a:ext cx="36827" cy="41382"/>
          </a:xfrm>
          <a:prstGeom prst="rect">
            <a:avLst/>
          </a:prstGeom>
          <a:blipFill>
            <a:blip r:embed="rId4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3" name="object 5013"/>
          <p:cNvSpPr/>
          <p:nvPr/>
        </p:nvSpPr>
        <p:spPr>
          <a:xfrm>
            <a:off x="4030869" y="4264384"/>
            <a:ext cx="92642" cy="96949"/>
          </a:xfrm>
          <a:prstGeom prst="rect">
            <a:avLst/>
          </a:prstGeom>
          <a:blipFill>
            <a:blip r:embed="rId4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4" name="object 5014"/>
          <p:cNvSpPr/>
          <p:nvPr/>
        </p:nvSpPr>
        <p:spPr>
          <a:xfrm>
            <a:off x="4385274" y="4286760"/>
            <a:ext cx="79334" cy="83916"/>
          </a:xfrm>
          <a:prstGeom prst="rect">
            <a:avLst/>
          </a:prstGeom>
          <a:blipFill>
            <a:blip r:embed="rId4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5" name="object 5015"/>
          <p:cNvSpPr/>
          <p:nvPr/>
        </p:nvSpPr>
        <p:spPr>
          <a:xfrm>
            <a:off x="4742808" y="4376204"/>
            <a:ext cx="92055" cy="97014"/>
          </a:xfrm>
          <a:prstGeom prst="rect">
            <a:avLst/>
          </a:prstGeom>
          <a:blipFill>
            <a:blip r:embed="rId4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6" name="object 5016"/>
          <p:cNvSpPr/>
          <p:nvPr/>
        </p:nvSpPr>
        <p:spPr>
          <a:xfrm>
            <a:off x="4903757" y="4125418"/>
            <a:ext cx="62158" cy="65659"/>
          </a:xfrm>
          <a:prstGeom prst="rect">
            <a:avLst/>
          </a:prstGeom>
          <a:blipFill>
            <a:blip r:embed="rId4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7" name="object 5017"/>
          <p:cNvSpPr/>
          <p:nvPr/>
        </p:nvSpPr>
        <p:spPr>
          <a:xfrm>
            <a:off x="5172368" y="4177917"/>
            <a:ext cx="44487" cy="46242"/>
          </a:xfrm>
          <a:prstGeom prst="rect">
            <a:avLst/>
          </a:prstGeom>
          <a:blipFill>
            <a:blip r:embed="rId4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8" name="object 5018"/>
          <p:cNvSpPr/>
          <p:nvPr/>
        </p:nvSpPr>
        <p:spPr>
          <a:xfrm>
            <a:off x="6558083" y="3625048"/>
            <a:ext cx="34714" cy="36766"/>
          </a:xfrm>
          <a:prstGeom prst="rect">
            <a:avLst/>
          </a:prstGeom>
          <a:blipFill>
            <a:blip r:embed="rId4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9" name="object 5019"/>
          <p:cNvSpPr/>
          <p:nvPr/>
        </p:nvSpPr>
        <p:spPr>
          <a:xfrm>
            <a:off x="6419296" y="2752232"/>
            <a:ext cx="83357" cy="90024"/>
          </a:xfrm>
          <a:prstGeom prst="rect">
            <a:avLst/>
          </a:prstGeom>
          <a:blipFill>
            <a:blip r:embed="rId4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0" name="object 5020"/>
          <p:cNvSpPr/>
          <p:nvPr/>
        </p:nvSpPr>
        <p:spPr>
          <a:xfrm>
            <a:off x="6257504" y="2690151"/>
            <a:ext cx="85523" cy="91502"/>
          </a:xfrm>
          <a:prstGeom prst="rect">
            <a:avLst/>
          </a:prstGeom>
          <a:blipFill>
            <a:blip r:embed="rId4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1" name="object 5021"/>
          <p:cNvSpPr/>
          <p:nvPr/>
        </p:nvSpPr>
        <p:spPr>
          <a:xfrm>
            <a:off x="6826117" y="2468105"/>
            <a:ext cx="46385" cy="47735"/>
          </a:xfrm>
          <a:prstGeom prst="rect">
            <a:avLst/>
          </a:prstGeom>
          <a:blipFill>
            <a:blip r:embed="rId4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2" name="object 5022"/>
          <p:cNvSpPr/>
          <p:nvPr/>
        </p:nvSpPr>
        <p:spPr>
          <a:xfrm>
            <a:off x="6597950" y="3120910"/>
            <a:ext cx="77448" cy="82247"/>
          </a:xfrm>
          <a:prstGeom prst="rect">
            <a:avLst/>
          </a:prstGeom>
          <a:blipFill>
            <a:blip r:embed="rId4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3" name="object 5023"/>
          <p:cNvSpPr/>
          <p:nvPr/>
        </p:nvSpPr>
        <p:spPr>
          <a:xfrm>
            <a:off x="6781470" y="3539204"/>
            <a:ext cx="67106" cy="72883"/>
          </a:xfrm>
          <a:prstGeom prst="rect">
            <a:avLst/>
          </a:prstGeom>
          <a:blipFill>
            <a:blip r:embed="rId4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4" name="object 5024"/>
          <p:cNvSpPr/>
          <p:nvPr/>
        </p:nvSpPr>
        <p:spPr>
          <a:xfrm>
            <a:off x="7037327" y="3769326"/>
            <a:ext cx="86839" cy="94634"/>
          </a:xfrm>
          <a:prstGeom prst="rect">
            <a:avLst/>
          </a:prstGeom>
          <a:blipFill>
            <a:blip r:embed="rId4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5" name="object 5025"/>
          <p:cNvSpPr/>
          <p:nvPr/>
        </p:nvSpPr>
        <p:spPr>
          <a:xfrm>
            <a:off x="6884399" y="4213922"/>
            <a:ext cx="62639" cy="65329"/>
          </a:xfrm>
          <a:prstGeom prst="rect">
            <a:avLst/>
          </a:prstGeom>
          <a:blipFill>
            <a:blip r:embed="rId4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6" name="object 5026"/>
          <p:cNvSpPr/>
          <p:nvPr/>
        </p:nvSpPr>
        <p:spPr>
          <a:xfrm>
            <a:off x="5677865" y="3290405"/>
            <a:ext cx="20866" cy="22783"/>
          </a:xfrm>
          <a:prstGeom prst="rect">
            <a:avLst/>
          </a:prstGeom>
          <a:blipFill>
            <a:blip r:embed="rId4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7" name="object 5027"/>
          <p:cNvSpPr/>
          <p:nvPr/>
        </p:nvSpPr>
        <p:spPr>
          <a:xfrm>
            <a:off x="5895685" y="3482619"/>
            <a:ext cx="43062" cy="42168"/>
          </a:xfrm>
          <a:prstGeom prst="rect">
            <a:avLst/>
          </a:prstGeom>
          <a:blipFill>
            <a:blip r:embed="rId4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8" name="object 5028"/>
          <p:cNvSpPr/>
          <p:nvPr/>
        </p:nvSpPr>
        <p:spPr>
          <a:xfrm>
            <a:off x="6078498" y="2961033"/>
            <a:ext cx="88138" cy="96048"/>
          </a:xfrm>
          <a:prstGeom prst="rect">
            <a:avLst/>
          </a:prstGeom>
          <a:blipFill>
            <a:blip r:embed="rId4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9" name="object 5029"/>
          <p:cNvSpPr/>
          <p:nvPr/>
        </p:nvSpPr>
        <p:spPr>
          <a:xfrm>
            <a:off x="7116081" y="2912979"/>
            <a:ext cx="76233" cy="81361"/>
          </a:xfrm>
          <a:prstGeom prst="rect">
            <a:avLst/>
          </a:prstGeom>
          <a:blipFill>
            <a:blip r:embed="rId4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0" name="object 5030"/>
          <p:cNvSpPr/>
          <p:nvPr/>
        </p:nvSpPr>
        <p:spPr>
          <a:xfrm>
            <a:off x="6586985" y="4479803"/>
            <a:ext cx="54251" cy="59096"/>
          </a:xfrm>
          <a:prstGeom prst="rect">
            <a:avLst/>
          </a:prstGeom>
          <a:blipFill>
            <a:blip r:embed="rId4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1" name="object 5031"/>
          <p:cNvSpPr/>
          <p:nvPr/>
        </p:nvSpPr>
        <p:spPr>
          <a:xfrm>
            <a:off x="6634859" y="4245728"/>
            <a:ext cx="54395" cy="59591"/>
          </a:xfrm>
          <a:prstGeom prst="rect">
            <a:avLst/>
          </a:prstGeom>
          <a:blipFill>
            <a:blip r:embed="rId4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2" name="object 5032"/>
          <p:cNvSpPr/>
          <p:nvPr/>
        </p:nvSpPr>
        <p:spPr>
          <a:xfrm>
            <a:off x="7373833" y="4551595"/>
            <a:ext cx="52923" cy="55939"/>
          </a:xfrm>
          <a:prstGeom prst="rect">
            <a:avLst/>
          </a:prstGeom>
          <a:blipFill>
            <a:blip r:embed="rId4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3" name="object 5033"/>
          <p:cNvSpPr/>
          <p:nvPr/>
        </p:nvSpPr>
        <p:spPr>
          <a:xfrm>
            <a:off x="7555458" y="4426966"/>
            <a:ext cx="21577" cy="23545"/>
          </a:xfrm>
          <a:prstGeom prst="rect">
            <a:avLst/>
          </a:prstGeom>
          <a:blipFill>
            <a:blip r:embed="rId4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4" name="object 5034"/>
          <p:cNvSpPr/>
          <p:nvPr/>
        </p:nvSpPr>
        <p:spPr>
          <a:xfrm>
            <a:off x="7447470" y="3421443"/>
            <a:ext cx="27749" cy="30505"/>
          </a:xfrm>
          <a:prstGeom prst="rect">
            <a:avLst/>
          </a:prstGeom>
          <a:blipFill>
            <a:blip r:embed="rId4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5" name="object 5035"/>
          <p:cNvSpPr/>
          <p:nvPr/>
        </p:nvSpPr>
        <p:spPr>
          <a:xfrm>
            <a:off x="6775554" y="2482007"/>
            <a:ext cx="61058" cy="64647"/>
          </a:xfrm>
          <a:prstGeom prst="rect">
            <a:avLst/>
          </a:prstGeom>
          <a:blipFill>
            <a:blip r:embed="rId4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6" name="object 5036"/>
          <p:cNvSpPr/>
          <p:nvPr/>
        </p:nvSpPr>
        <p:spPr>
          <a:xfrm>
            <a:off x="6417109" y="3096962"/>
            <a:ext cx="78407" cy="83502"/>
          </a:xfrm>
          <a:prstGeom prst="rect">
            <a:avLst/>
          </a:prstGeom>
          <a:blipFill>
            <a:blip r:embed="rId4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7" name="object 5037"/>
          <p:cNvSpPr/>
          <p:nvPr/>
        </p:nvSpPr>
        <p:spPr>
          <a:xfrm>
            <a:off x="5665099" y="3076370"/>
            <a:ext cx="59780" cy="60381"/>
          </a:xfrm>
          <a:prstGeom prst="rect">
            <a:avLst/>
          </a:prstGeom>
          <a:blipFill>
            <a:blip r:embed="rId4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8" name="object 5038"/>
          <p:cNvSpPr/>
          <p:nvPr/>
        </p:nvSpPr>
        <p:spPr>
          <a:xfrm>
            <a:off x="4584528" y="2946693"/>
            <a:ext cx="58363" cy="59668"/>
          </a:xfrm>
          <a:prstGeom prst="rect">
            <a:avLst/>
          </a:prstGeom>
          <a:blipFill>
            <a:blip r:embed="rId4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9" name="object 5039"/>
          <p:cNvSpPr/>
          <p:nvPr/>
        </p:nvSpPr>
        <p:spPr>
          <a:xfrm>
            <a:off x="5031252" y="3044435"/>
            <a:ext cx="74287" cy="77656"/>
          </a:xfrm>
          <a:prstGeom prst="rect">
            <a:avLst/>
          </a:prstGeom>
          <a:blipFill>
            <a:blip r:embed="rId4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0" name="object 5040"/>
          <p:cNvSpPr/>
          <p:nvPr/>
        </p:nvSpPr>
        <p:spPr>
          <a:xfrm>
            <a:off x="5328170" y="3847411"/>
            <a:ext cx="32982" cy="35770"/>
          </a:xfrm>
          <a:prstGeom prst="rect">
            <a:avLst/>
          </a:prstGeom>
          <a:blipFill>
            <a:blip r:embed="rId4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1" name="object 5041"/>
          <p:cNvSpPr/>
          <p:nvPr/>
        </p:nvSpPr>
        <p:spPr>
          <a:xfrm>
            <a:off x="5413578" y="3809419"/>
            <a:ext cx="34963" cy="37046"/>
          </a:xfrm>
          <a:prstGeom prst="rect">
            <a:avLst/>
          </a:prstGeom>
          <a:blipFill>
            <a:blip r:embed="rId4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2" name="object 5042"/>
          <p:cNvSpPr/>
          <p:nvPr/>
        </p:nvSpPr>
        <p:spPr>
          <a:xfrm>
            <a:off x="5596124" y="4139552"/>
            <a:ext cx="86566" cy="91741"/>
          </a:xfrm>
          <a:prstGeom prst="rect">
            <a:avLst/>
          </a:prstGeom>
          <a:blipFill>
            <a:blip r:embed="rId4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3" name="object 5043"/>
          <p:cNvSpPr/>
          <p:nvPr/>
        </p:nvSpPr>
        <p:spPr>
          <a:xfrm>
            <a:off x="6053299" y="4489246"/>
            <a:ext cx="50752" cy="54127"/>
          </a:xfrm>
          <a:prstGeom prst="rect">
            <a:avLst/>
          </a:prstGeom>
          <a:blipFill>
            <a:blip r:embed="rId4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4" name="object 5044"/>
          <p:cNvSpPr/>
          <p:nvPr/>
        </p:nvSpPr>
        <p:spPr>
          <a:xfrm>
            <a:off x="6901615" y="4239292"/>
            <a:ext cx="54911" cy="59422"/>
          </a:xfrm>
          <a:prstGeom prst="rect">
            <a:avLst/>
          </a:prstGeom>
          <a:blipFill>
            <a:blip r:embed="rId4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5" name="object 5045"/>
          <p:cNvSpPr/>
          <p:nvPr/>
        </p:nvSpPr>
        <p:spPr>
          <a:xfrm>
            <a:off x="6119774" y="3633058"/>
            <a:ext cx="69176" cy="73261"/>
          </a:xfrm>
          <a:prstGeom prst="rect">
            <a:avLst/>
          </a:prstGeom>
          <a:blipFill>
            <a:blip r:embed="rId4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6" name="object 5046"/>
          <p:cNvSpPr/>
          <p:nvPr/>
        </p:nvSpPr>
        <p:spPr>
          <a:xfrm>
            <a:off x="6209690" y="4257052"/>
            <a:ext cx="32219" cy="34772"/>
          </a:xfrm>
          <a:prstGeom prst="rect">
            <a:avLst/>
          </a:prstGeom>
          <a:blipFill>
            <a:blip r:embed="rId4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7" name="object 5047"/>
          <p:cNvSpPr/>
          <p:nvPr/>
        </p:nvSpPr>
        <p:spPr>
          <a:xfrm>
            <a:off x="6201860" y="4214752"/>
            <a:ext cx="66758" cy="72223"/>
          </a:xfrm>
          <a:prstGeom prst="rect">
            <a:avLst/>
          </a:prstGeom>
          <a:blipFill>
            <a:blip r:embed="rId4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8" name="object 5048"/>
          <p:cNvSpPr/>
          <p:nvPr/>
        </p:nvSpPr>
        <p:spPr>
          <a:xfrm>
            <a:off x="7133165" y="3702794"/>
            <a:ext cx="34650" cy="36573"/>
          </a:xfrm>
          <a:prstGeom prst="rect">
            <a:avLst/>
          </a:prstGeom>
          <a:blipFill>
            <a:blip r:embed="rId4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9" name="object 5049"/>
          <p:cNvSpPr/>
          <p:nvPr/>
        </p:nvSpPr>
        <p:spPr>
          <a:xfrm>
            <a:off x="8160359" y="3822103"/>
            <a:ext cx="27978" cy="29692"/>
          </a:xfrm>
          <a:prstGeom prst="rect">
            <a:avLst/>
          </a:prstGeom>
          <a:blipFill>
            <a:blip r:embed="rId4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0" name="object 5050"/>
          <p:cNvSpPr/>
          <p:nvPr/>
        </p:nvSpPr>
        <p:spPr>
          <a:xfrm>
            <a:off x="8323690" y="4078009"/>
            <a:ext cx="36223" cy="37818"/>
          </a:xfrm>
          <a:prstGeom prst="rect">
            <a:avLst/>
          </a:prstGeom>
          <a:blipFill>
            <a:blip r:embed="rId4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1" name="object 5051"/>
          <p:cNvSpPr/>
          <p:nvPr/>
        </p:nvSpPr>
        <p:spPr>
          <a:xfrm>
            <a:off x="8205280" y="3464783"/>
            <a:ext cx="86638" cy="94465"/>
          </a:xfrm>
          <a:prstGeom prst="rect">
            <a:avLst/>
          </a:prstGeom>
          <a:blipFill>
            <a:blip r:embed="rId4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2" name="object 5052"/>
          <p:cNvSpPr/>
          <p:nvPr/>
        </p:nvSpPr>
        <p:spPr>
          <a:xfrm>
            <a:off x="7962016" y="3176351"/>
            <a:ext cx="77960" cy="82595"/>
          </a:xfrm>
          <a:prstGeom prst="rect">
            <a:avLst/>
          </a:prstGeom>
          <a:blipFill>
            <a:blip r:embed="rId4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3" name="object 5053"/>
          <p:cNvSpPr/>
          <p:nvPr/>
        </p:nvSpPr>
        <p:spPr>
          <a:xfrm>
            <a:off x="7730922" y="2586991"/>
            <a:ext cx="88746" cy="95981"/>
          </a:xfrm>
          <a:prstGeom prst="rect">
            <a:avLst/>
          </a:prstGeom>
          <a:blipFill>
            <a:blip r:embed="rId4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4" name="object 5054"/>
          <p:cNvSpPr/>
          <p:nvPr/>
        </p:nvSpPr>
        <p:spPr>
          <a:xfrm>
            <a:off x="7424338" y="2690363"/>
            <a:ext cx="93300" cy="97579"/>
          </a:xfrm>
          <a:prstGeom prst="rect">
            <a:avLst/>
          </a:prstGeom>
          <a:blipFill>
            <a:blip r:embed="rId4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5" name="object 5055"/>
          <p:cNvSpPr/>
          <p:nvPr/>
        </p:nvSpPr>
        <p:spPr>
          <a:xfrm>
            <a:off x="7802703" y="2675203"/>
            <a:ext cx="44232" cy="46427"/>
          </a:xfrm>
          <a:prstGeom prst="rect">
            <a:avLst/>
          </a:prstGeom>
          <a:blipFill>
            <a:blip r:embed="rId4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6" name="object 5056"/>
          <p:cNvSpPr/>
          <p:nvPr/>
        </p:nvSpPr>
        <p:spPr>
          <a:xfrm>
            <a:off x="7930284" y="2648837"/>
            <a:ext cx="53241" cy="56221"/>
          </a:xfrm>
          <a:prstGeom prst="rect">
            <a:avLst/>
          </a:prstGeom>
          <a:blipFill>
            <a:blip r:embed="rId4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7" name="object 5057"/>
          <p:cNvSpPr/>
          <p:nvPr/>
        </p:nvSpPr>
        <p:spPr>
          <a:xfrm>
            <a:off x="7864347" y="3291498"/>
            <a:ext cx="45783" cy="47543"/>
          </a:xfrm>
          <a:prstGeom prst="rect">
            <a:avLst/>
          </a:prstGeom>
          <a:blipFill>
            <a:blip r:embed="rId4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8" name="object 5058"/>
          <p:cNvSpPr/>
          <p:nvPr/>
        </p:nvSpPr>
        <p:spPr>
          <a:xfrm>
            <a:off x="7961797" y="3482250"/>
            <a:ext cx="62570" cy="68452"/>
          </a:xfrm>
          <a:prstGeom prst="rect">
            <a:avLst/>
          </a:prstGeom>
          <a:blipFill>
            <a:blip r:embed="rId4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9" name="object 5059"/>
          <p:cNvSpPr/>
          <p:nvPr/>
        </p:nvSpPr>
        <p:spPr>
          <a:xfrm>
            <a:off x="8192055" y="3294338"/>
            <a:ext cx="34357" cy="36447"/>
          </a:xfrm>
          <a:prstGeom prst="rect">
            <a:avLst/>
          </a:prstGeom>
          <a:blipFill>
            <a:blip r:embed="rId4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0" name="object 5060"/>
          <p:cNvSpPr/>
          <p:nvPr/>
        </p:nvSpPr>
        <p:spPr>
          <a:xfrm>
            <a:off x="8557780" y="3514192"/>
            <a:ext cx="29591" cy="31788"/>
          </a:xfrm>
          <a:prstGeom prst="rect">
            <a:avLst/>
          </a:prstGeom>
          <a:blipFill>
            <a:blip r:embed="rId4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1" name="object 5061"/>
          <p:cNvSpPr/>
          <p:nvPr/>
        </p:nvSpPr>
        <p:spPr>
          <a:xfrm>
            <a:off x="5093842" y="4571593"/>
            <a:ext cx="17081" cy="18465"/>
          </a:xfrm>
          <a:prstGeom prst="rect">
            <a:avLst/>
          </a:prstGeom>
          <a:blipFill>
            <a:blip r:embed="rId4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2" name="object 5062"/>
          <p:cNvSpPr/>
          <p:nvPr/>
        </p:nvSpPr>
        <p:spPr>
          <a:xfrm>
            <a:off x="3281222" y="4517530"/>
            <a:ext cx="22148" cy="24510"/>
          </a:xfrm>
          <a:prstGeom prst="rect">
            <a:avLst/>
          </a:prstGeom>
          <a:blipFill>
            <a:blip r:embed="rId4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3" name="object 5063"/>
          <p:cNvSpPr/>
          <p:nvPr/>
        </p:nvSpPr>
        <p:spPr>
          <a:xfrm>
            <a:off x="2989166" y="4661421"/>
            <a:ext cx="78340" cy="83371"/>
          </a:xfrm>
          <a:prstGeom prst="rect">
            <a:avLst/>
          </a:prstGeom>
          <a:blipFill>
            <a:blip r:embed="rId4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4" name="object 5064"/>
          <p:cNvSpPr/>
          <p:nvPr/>
        </p:nvSpPr>
        <p:spPr>
          <a:xfrm>
            <a:off x="3424938" y="3576266"/>
            <a:ext cx="73936" cy="77700"/>
          </a:xfrm>
          <a:prstGeom prst="rect">
            <a:avLst/>
          </a:prstGeom>
          <a:blipFill>
            <a:blip r:embed="rId4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5" name="object 5065"/>
          <p:cNvSpPr/>
          <p:nvPr/>
        </p:nvSpPr>
        <p:spPr>
          <a:xfrm>
            <a:off x="3288978" y="3550170"/>
            <a:ext cx="74514" cy="78106"/>
          </a:xfrm>
          <a:prstGeom prst="rect">
            <a:avLst/>
          </a:prstGeom>
          <a:blipFill>
            <a:blip r:embed="rId4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6" name="object 5066"/>
          <p:cNvSpPr/>
          <p:nvPr/>
        </p:nvSpPr>
        <p:spPr>
          <a:xfrm>
            <a:off x="3617831" y="3262795"/>
            <a:ext cx="84154" cy="90409"/>
          </a:xfrm>
          <a:prstGeom prst="rect">
            <a:avLst/>
          </a:prstGeom>
          <a:blipFill>
            <a:blip r:embed="rId4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7" name="object 5067"/>
          <p:cNvSpPr/>
          <p:nvPr/>
        </p:nvSpPr>
        <p:spPr>
          <a:xfrm>
            <a:off x="3538766" y="3918674"/>
            <a:ext cx="33108" cy="37147"/>
          </a:xfrm>
          <a:prstGeom prst="rect">
            <a:avLst/>
          </a:prstGeom>
          <a:blipFill>
            <a:blip r:embed="rId4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8" name="object 5068"/>
          <p:cNvSpPr/>
          <p:nvPr/>
        </p:nvSpPr>
        <p:spPr>
          <a:xfrm>
            <a:off x="3641067" y="3959202"/>
            <a:ext cx="86166" cy="92358"/>
          </a:xfrm>
          <a:prstGeom prst="rect">
            <a:avLst/>
          </a:prstGeom>
          <a:blipFill>
            <a:blip r:embed="rId4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9" name="object 5069"/>
          <p:cNvSpPr/>
          <p:nvPr/>
        </p:nvSpPr>
        <p:spPr>
          <a:xfrm>
            <a:off x="4376356" y="4136325"/>
            <a:ext cx="71919" cy="78013"/>
          </a:xfrm>
          <a:prstGeom prst="rect">
            <a:avLst/>
          </a:prstGeom>
          <a:blipFill>
            <a:blip r:embed="rId4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0" name="object 5070"/>
          <p:cNvSpPr/>
          <p:nvPr/>
        </p:nvSpPr>
        <p:spPr>
          <a:xfrm>
            <a:off x="5853408" y="3477478"/>
            <a:ext cx="87816" cy="95759"/>
          </a:xfrm>
          <a:prstGeom prst="rect">
            <a:avLst/>
          </a:prstGeom>
          <a:blipFill>
            <a:blip r:embed="rId4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1" name="object 5071"/>
          <p:cNvSpPr/>
          <p:nvPr/>
        </p:nvSpPr>
        <p:spPr>
          <a:xfrm>
            <a:off x="5637463" y="2751730"/>
            <a:ext cx="88001" cy="95426"/>
          </a:xfrm>
          <a:prstGeom prst="rect">
            <a:avLst/>
          </a:prstGeom>
          <a:blipFill>
            <a:blip r:embed="rId4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2" name="object 5072"/>
          <p:cNvSpPr/>
          <p:nvPr/>
        </p:nvSpPr>
        <p:spPr>
          <a:xfrm>
            <a:off x="7522585" y="3612517"/>
            <a:ext cx="46424" cy="47669"/>
          </a:xfrm>
          <a:prstGeom prst="rect">
            <a:avLst/>
          </a:prstGeom>
          <a:blipFill>
            <a:blip r:embed="rId4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3" name="object 5073"/>
          <p:cNvSpPr/>
          <p:nvPr/>
        </p:nvSpPr>
        <p:spPr>
          <a:xfrm>
            <a:off x="7986345" y="4137728"/>
            <a:ext cx="75792" cy="79103"/>
          </a:xfrm>
          <a:prstGeom prst="rect">
            <a:avLst/>
          </a:prstGeom>
          <a:blipFill>
            <a:blip r:embed="rId4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4" name="object 5074"/>
          <p:cNvSpPr/>
          <p:nvPr/>
        </p:nvSpPr>
        <p:spPr>
          <a:xfrm>
            <a:off x="7786420" y="4497030"/>
            <a:ext cx="65481" cy="71608"/>
          </a:xfrm>
          <a:prstGeom prst="rect">
            <a:avLst/>
          </a:prstGeom>
          <a:blipFill>
            <a:blip r:embed="rId4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5" name="object 5075"/>
          <p:cNvSpPr/>
          <p:nvPr/>
        </p:nvSpPr>
        <p:spPr>
          <a:xfrm>
            <a:off x="8873058" y="4347686"/>
            <a:ext cx="76720" cy="81898"/>
          </a:xfrm>
          <a:prstGeom prst="rect">
            <a:avLst/>
          </a:prstGeom>
          <a:blipFill>
            <a:blip r:embed="rId4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6" name="object 5076"/>
          <p:cNvSpPr/>
          <p:nvPr/>
        </p:nvSpPr>
        <p:spPr>
          <a:xfrm>
            <a:off x="8864986" y="3079500"/>
            <a:ext cx="85974" cy="91883"/>
          </a:xfrm>
          <a:prstGeom prst="rect">
            <a:avLst/>
          </a:prstGeom>
          <a:blipFill>
            <a:blip r:embed="rId4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7" name="object 5077"/>
          <p:cNvSpPr/>
          <p:nvPr/>
        </p:nvSpPr>
        <p:spPr>
          <a:xfrm>
            <a:off x="8876424" y="2740698"/>
            <a:ext cx="22453" cy="25145"/>
          </a:xfrm>
          <a:prstGeom prst="rect">
            <a:avLst/>
          </a:prstGeom>
          <a:blipFill>
            <a:blip r:embed="rId4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8" name="object 5078"/>
          <p:cNvSpPr/>
          <p:nvPr/>
        </p:nvSpPr>
        <p:spPr>
          <a:xfrm>
            <a:off x="8597406" y="2622714"/>
            <a:ext cx="76337" cy="81806"/>
          </a:xfrm>
          <a:prstGeom prst="rect">
            <a:avLst/>
          </a:prstGeom>
          <a:blipFill>
            <a:blip r:embed="rId4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9" name="object 5079"/>
          <p:cNvSpPr/>
          <p:nvPr/>
        </p:nvSpPr>
        <p:spPr>
          <a:xfrm>
            <a:off x="8293823" y="3859728"/>
            <a:ext cx="62259" cy="70306"/>
          </a:xfrm>
          <a:prstGeom prst="rect">
            <a:avLst/>
          </a:prstGeom>
          <a:blipFill>
            <a:blip r:embed="rId4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0" name="object 5080"/>
          <p:cNvSpPr/>
          <p:nvPr/>
        </p:nvSpPr>
        <p:spPr>
          <a:xfrm>
            <a:off x="7882115" y="3822382"/>
            <a:ext cx="58189" cy="59247"/>
          </a:xfrm>
          <a:prstGeom prst="rect">
            <a:avLst/>
          </a:prstGeom>
          <a:blipFill>
            <a:blip r:embed="rId4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1" name="object 5081"/>
          <p:cNvSpPr/>
          <p:nvPr/>
        </p:nvSpPr>
        <p:spPr>
          <a:xfrm>
            <a:off x="7926019" y="3646599"/>
            <a:ext cx="66498" cy="71330"/>
          </a:xfrm>
          <a:prstGeom prst="rect">
            <a:avLst/>
          </a:prstGeom>
          <a:blipFill>
            <a:blip r:embed="rId4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2" name="object 5082"/>
          <p:cNvSpPr/>
          <p:nvPr/>
        </p:nvSpPr>
        <p:spPr>
          <a:xfrm>
            <a:off x="7908937" y="4185826"/>
            <a:ext cx="33122" cy="36052"/>
          </a:xfrm>
          <a:prstGeom prst="rect">
            <a:avLst/>
          </a:prstGeom>
          <a:blipFill>
            <a:blip r:embed="rId4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3" name="object 5083"/>
          <p:cNvSpPr/>
          <p:nvPr/>
        </p:nvSpPr>
        <p:spPr>
          <a:xfrm>
            <a:off x="8355279" y="4064948"/>
            <a:ext cx="54082" cy="59299"/>
          </a:xfrm>
          <a:prstGeom prst="rect">
            <a:avLst/>
          </a:prstGeom>
          <a:blipFill>
            <a:blip r:embed="rId4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4" name="object 5084"/>
          <p:cNvSpPr/>
          <p:nvPr/>
        </p:nvSpPr>
        <p:spPr>
          <a:xfrm>
            <a:off x="7442098" y="4009371"/>
            <a:ext cx="49614" cy="53363"/>
          </a:xfrm>
          <a:prstGeom prst="rect">
            <a:avLst/>
          </a:prstGeom>
          <a:blipFill>
            <a:blip r:embed="rId4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5" name="object 5085"/>
          <p:cNvSpPr/>
          <p:nvPr/>
        </p:nvSpPr>
        <p:spPr>
          <a:xfrm>
            <a:off x="7607972" y="4001478"/>
            <a:ext cx="21437" cy="23736"/>
          </a:xfrm>
          <a:prstGeom prst="rect">
            <a:avLst/>
          </a:prstGeom>
          <a:blipFill>
            <a:blip r:embed="rId4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6" name="object 5086"/>
          <p:cNvSpPr/>
          <p:nvPr/>
        </p:nvSpPr>
        <p:spPr>
          <a:xfrm>
            <a:off x="7446047" y="3854305"/>
            <a:ext cx="35127" cy="36327"/>
          </a:xfrm>
          <a:prstGeom prst="rect">
            <a:avLst/>
          </a:prstGeom>
          <a:blipFill>
            <a:blip r:embed="rId4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7" name="object 5087"/>
          <p:cNvSpPr/>
          <p:nvPr/>
        </p:nvSpPr>
        <p:spPr>
          <a:xfrm>
            <a:off x="7367092" y="3468613"/>
            <a:ext cx="58661" cy="59353"/>
          </a:xfrm>
          <a:prstGeom prst="rect">
            <a:avLst/>
          </a:prstGeom>
          <a:blipFill>
            <a:blip r:embed="rId4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8" name="object 5088"/>
          <p:cNvSpPr/>
          <p:nvPr/>
        </p:nvSpPr>
        <p:spPr>
          <a:xfrm>
            <a:off x="7483944" y="3106653"/>
            <a:ext cx="50636" cy="53928"/>
          </a:xfrm>
          <a:prstGeom prst="rect">
            <a:avLst/>
          </a:prstGeom>
          <a:blipFill>
            <a:blip r:embed="rId4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9" name="object 5089"/>
          <p:cNvSpPr/>
          <p:nvPr/>
        </p:nvSpPr>
        <p:spPr>
          <a:xfrm>
            <a:off x="7520266" y="3574758"/>
            <a:ext cx="26885" cy="28727"/>
          </a:xfrm>
          <a:prstGeom prst="rect">
            <a:avLst/>
          </a:prstGeom>
          <a:blipFill>
            <a:blip r:embed="rId4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0" name="object 5090"/>
          <p:cNvSpPr/>
          <p:nvPr/>
        </p:nvSpPr>
        <p:spPr>
          <a:xfrm>
            <a:off x="7695234" y="3743928"/>
            <a:ext cx="57962" cy="59142"/>
          </a:xfrm>
          <a:prstGeom prst="rect">
            <a:avLst/>
          </a:prstGeom>
          <a:blipFill>
            <a:blip r:embed="rId4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1" name="object 5091"/>
          <p:cNvSpPr/>
          <p:nvPr/>
        </p:nvSpPr>
        <p:spPr>
          <a:xfrm>
            <a:off x="7533246" y="3991651"/>
            <a:ext cx="54617" cy="59028"/>
          </a:xfrm>
          <a:prstGeom prst="rect">
            <a:avLst/>
          </a:prstGeom>
          <a:blipFill>
            <a:blip r:embed="rId4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2" name="object 5092"/>
          <p:cNvSpPr/>
          <p:nvPr/>
        </p:nvSpPr>
        <p:spPr>
          <a:xfrm>
            <a:off x="7256373" y="4099966"/>
            <a:ext cx="36707" cy="40745"/>
          </a:xfrm>
          <a:prstGeom prst="rect">
            <a:avLst/>
          </a:prstGeom>
          <a:blipFill>
            <a:blip r:embed="rId4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3" name="object 5093"/>
          <p:cNvSpPr/>
          <p:nvPr/>
        </p:nvSpPr>
        <p:spPr>
          <a:xfrm>
            <a:off x="7144601" y="3906037"/>
            <a:ext cx="33413" cy="35864"/>
          </a:xfrm>
          <a:prstGeom prst="rect">
            <a:avLst/>
          </a:prstGeom>
          <a:blipFill>
            <a:blip r:embed="rId4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4" name="object 5094"/>
          <p:cNvSpPr/>
          <p:nvPr/>
        </p:nvSpPr>
        <p:spPr>
          <a:xfrm>
            <a:off x="7136282" y="3699764"/>
            <a:ext cx="65046" cy="70452"/>
          </a:xfrm>
          <a:prstGeom prst="rect">
            <a:avLst/>
          </a:prstGeom>
          <a:blipFill>
            <a:blip r:embed="rId4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5" name="object 5095"/>
          <p:cNvSpPr/>
          <p:nvPr/>
        </p:nvSpPr>
        <p:spPr>
          <a:xfrm>
            <a:off x="6998703" y="3656876"/>
            <a:ext cx="60646" cy="64188"/>
          </a:xfrm>
          <a:prstGeom prst="rect">
            <a:avLst/>
          </a:prstGeom>
          <a:blipFill>
            <a:blip r:embed="rId4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6" name="object 5096"/>
          <p:cNvSpPr/>
          <p:nvPr/>
        </p:nvSpPr>
        <p:spPr>
          <a:xfrm>
            <a:off x="6812521" y="3415893"/>
            <a:ext cx="26263" cy="28460"/>
          </a:xfrm>
          <a:prstGeom prst="rect">
            <a:avLst/>
          </a:prstGeom>
          <a:blipFill>
            <a:blip r:embed="rId4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7" name="object 5097"/>
          <p:cNvSpPr/>
          <p:nvPr/>
        </p:nvSpPr>
        <p:spPr>
          <a:xfrm>
            <a:off x="6972134" y="3850903"/>
            <a:ext cx="33406" cy="35899"/>
          </a:xfrm>
          <a:prstGeom prst="rect">
            <a:avLst/>
          </a:prstGeom>
          <a:blipFill>
            <a:blip r:embed="rId4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8" name="object 5098"/>
          <p:cNvSpPr/>
          <p:nvPr/>
        </p:nvSpPr>
        <p:spPr>
          <a:xfrm>
            <a:off x="7099058" y="3980599"/>
            <a:ext cx="21450" cy="23228"/>
          </a:xfrm>
          <a:prstGeom prst="rect">
            <a:avLst/>
          </a:prstGeom>
          <a:blipFill>
            <a:blip r:embed="rId4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9" name="object 5099"/>
          <p:cNvSpPr/>
          <p:nvPr/>
        </p:nvSpPr>
        <p:spPr>
          <a:xfrm>
            <a:off x="7003250" y="4114208"/>
            <a:ext cx="61247" cy="64390"/>
          </a:xfrm>
          <a:prstGeom prst="rect">
            <a:avLst/>
          </a:prstGeom>
          <a:blipFill>
            <a:blip r:embed="rId4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0" name="object 5100"/>
          <p:cNvSpPr/>
          <p:nvPr/>
        </p:nvSpPr>
        <p:spPr>
          <a:xfrm>
            <a:off x="6702806" y="4047511"/>
            <a:ext cx="44346" cy="46391"/>
          </a:xfrm>
          <a:prstGeom prst="rect">
            <a:avLst/>
          </a:prstGeom>
          <a:blipFill>
            <a:blip r:embed="rId4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1" name="object 5101"/>
          <p:cNvSpPr/>
          <p:nvPr/>
        </p:nvSpPr>
        <p:spPr>
          <a:xfrm>
            <a:off x="6599516" y="3992751"/>
            <a:ext cx="34852" cy="36312"/>
          </a:xfrm>
          <a:prstGeom prst="rect">
            <a:avLst/>
          </a:prstGeom>
          <a:blipFill>
            <a:blip r:embed="rId4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2" name="object 5102"/>
          <p:cNvSpPr/>
          <p:nvPr/>
        </p:nvSpPr>
        <p:spPr>
          <a:xfrm>
            <a:off x="6459181" y="3634049"/>
            <a:ext cx="58565" cy="59390"/>
          </a:xfrm>
          <a:prstGeom prst="rect">
            <a:avLst/>
          </a:prstGeom>
          <a:blipFill>
            <a:blip r:embed="rId4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3" name="object 5103"/>
          <p:cNvSpPr/>
          <p:nvPr/>
        </p:nvSpPr>
        <p:spPr>
          <a:xfrm>
            <a:off x="6179781" y="3782721"/>
            <a:ext cx="37818" cy="41111"/>
          </a:xfrm>
          <a:prstGeom prst="rect">
            <a:avLst/>
          </a:prstGeom>
          <a:blipFill>
            <a:blip r:embed="rId4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4" name="object 5104"/>
          <p:cNvSpPr/>
          <p:nvPr/>
        </p:nvSpPr>
        <p:spPr>
          <a:xfrm>
            <a:off x="6249644" y="3852609"/>
            <a:ext cx="14198" cy="15316"/>
          </a:xfrm>
          <a:prstGeom prst="rect">
            <a:avLst/>
          </a:prstGeom>
          <a:blipFill>
            <a:blip r:embed="rId4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5" name="object 5105"/>
          <p:cNvSpPr/>
          <p:nvPr/>
        </p:nvSpPr>
        <p:spPr>
          <a:xfrm>
            <a:off x="5951308" y="4179113"/>
            <a:ext cx="19392" cy="21196"/>
          </a:xfrm>
          <a:prstGeom prst="rect">
            <a:avLst/>
          </a:prstGeom>
          <a:blipFill>
            <a:blip r:embed="rId4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6" name="object 5106"/>
          <p:cNvSpPr/>
          <p:nvPr/>
        </p:nvSpPr>
        <p:spPr>
          <a:xfrm>
            <a:off x="5953620" y="4041629"/>
            <a:ext cx="41455" cy="40627"/>
          </a:xfrm>
          <a:prstGeom prst="rect">
            <a:avLst/>
          </a:prstGeom>
          <a:blipFill>
            <a:blip r:embed="rId4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7" name="object 5107"/>
          <p:cNvSpPr/>
          <p:nvPr/>
        </p:nvSpPr>
        <p:spPr>
          <a:xfrm>
            <a:off x="6049479" y="4296105"/>
            <a:ext cx="25526" cy="27952"/>
          </a:xfrm>
          <a:prstGeom prst="rect">
            <a:avLst/>
          </a:prstGeom>
          <a:blipFill>
            <a:blip r:embed="rId4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8" name="object 5108"/>
          <p:cNvSpPr/>
          <p:nvPr/>
        </p:nvSpPr>
        <p:spPr>
          <a:xfrm>
            <a:off x="6421526" y="3971785"/>
            <a:ext cx="28155" cy="30505"/>
          </a:xfrm>
          <a:prstGeom prst="rect">
            <a:avLst/>
          </a:prstGeom>
          <a:blipFill>
            <a:blip r:embed="rId4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9" name="object 5109"/>
          <p:cNvSpPr/>
          <p:nvPr/>
        </p:nvSpPr>
        <p:spPr>
          <a:xfrm>
            <a:off x="5962231" y="4087634"/>
            <a:ext cx="18542" cy="19735"/>
          </a:xfrm>
          <a:prstGeom prst="rect">
            <a:avLst/>
          </a:prstGeom>
          <a:blipFill>
            <a:blip r:embed="rId4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0" name="object 5110"/>
          <p:cNvSpPr/>
          <p:nvPr/>
        </p:nvSpPr>
        <p:spPr>
          <a:xfrm>
            <a:off x="5562320" y="3974605"/>
            <a:ext cx="13423" cy="14236"/>
          </a:xfrm>
          <a:prstGeom prst="rect">
            <a:avLst/>
          </a:prstGeom>
          <a:blipFill>
            <a:blip r:embed="rId4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1" name="object 5111"/>
          <p:cNvSpPr/>
          <p:nvPr/>
        </p:nvSpPr>
        <p:spPr>
          <a:xfrm>
            <a:off x="5556364" y="3865938"/>
            <a:ext cx="32511" cy="35735"/>
          </a:xfrm>
          <a:prstGeom prst="rect">
            <a:avLst/>
          </a:prstGeom>
          <a:blipFill>
            <a:blip r:embed="rId4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2" name="object 5112"/>
          <p:cNvSpPr/>
          <p:nvPr/>
        </p:nvSpPr>
        <p:spPr>
          <a:xfrm>
            <a:off x="5548769" y="3672016"/>
            <a:ext cx="50620" cy="53927"/>
          </a:xfrm>
          <a:prstGeom prst="rect">
            <a:avLst/>
          </a:prstGeom>
          <a:blipFill>
            <a:blip r:embed="rId4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3" name="object 5113"/>
          <p:cNvSpPr/>
          <p:nvPr/>
        </p:nvSpPr>
        <p:spPr>
          <a:xfrm>
            <a:off x="5788037" y="3202492"/>
            <a:ext cx="33087" cy="35848"/>
          </a:xfrm>
          <a:prstGeom prst="rect">
            <a:avLst/>
          </a:prstGeom>
          <a:blipFill>
            <a:blip r:embed="rId4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4" name="object 5114"/>
          <p:cNvSpPr/>
          <p:nvPr/>
        </p:nvSpPr>
        <p:spPr>
          <a:xfrm>
            <a:off x="6590334" y="3178613"/>
            <a:ext cx="41444" cy="40188"/>
          </a:xfrm>
          <a:prstGeom prst="rect">
            <a:avLst/>
          </a:prstGeom>
          <a:blipFill>
            <a:blip r:embed="rId4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5" name="object 5115"/>
          <p:cNvSpPr/>
          <p:nvPr/>
        </p:nvSpPr>
        <p:spPr>
          <a:xfrm>
            <a:off x="7216661" y="3338779"/>
            <a:ext cx="9778" cy="10604"/>
          </a:xfrm>
          <a:prstGeom prst="rect">
            <a:avLst/>
          </a:prstGeom>
          <a:blipFill>
            <a:blip r:embed="rId4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6" name="object 5116"/>
          <p:cNvSpPr/>
          <p:nvPr/>
        </p:nvSpPr>
        <p:spPr>
          <a:xfrm>
            <a:off x="8045386" y="3401687"/>
            <a:ext cx="34088" cy="36299"/>
          </a:xfrm>
          <a:prstGeom prst="rect">
            <a:avLst/>
          </a:prstGeom>
          <a:blipFill>
            <a:blip r:embed="rId4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7" name="object 5117"/>
          <p:cNvSpPr/>
          <p:nvPr/>
        </p:nvSpPr>
        <p:spPr>
          <a:xfrm>
            <a:off x="8078203" y="3119222"/>
            <a:ext cx="30187" cy="32410"/>
          </a:xfrm>
          <a:prstGeom prst="rect">
            <a:avLst/>
          </a:prstGeom>
          <a:blipFill>
            <a:blip r:embed="rId4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8" name="object 5118"/>
          <p:cNvSpPr/>
          <p:nvPr/>
        </p:nvSpPr>
        <p:spPr>
          <a:xfrm>
            <a:off x="8417826" y="3111487"/>
            <a:ext cx="15925" cy="17691"/>
          </a:xfrm>
          <a:prstGeom prst="rect">
            <a:avLst/>
          </a:prstGeom>
          <a:blipFill>
            <a:blip r:embed="rId4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9" name="object 5119"/>
          <p:cNvSpPr/>
          <p:nvPr/>
        </p:nvSpPr>
        <p:spPr>
          <a:xfrm>
            <a:off x="8439759" y="3541170"/>
            <a:ext cx="42479" cy="41420"/>
          </a:xfrm>
          <a:prstGeom prst="rect">
            <a:avLst/>
          </a:prstGeom>
          <a:blipFill>
            <a:blip r:embed="rId4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0" name="object 5120"/>
          <p:cNvSpPr/>
          <p:nvPr/>
        </p:nvSpPr>
        <p:spPr>
          <a:xfrm>
            <a:off x="8410537" y="3969550"/>
            <a:ext cx="13144" cy="14554"/>
          </a:xfrm>
          <a:prstGeom prst="rect">
            <a:avLst/>
          </a:prstGeom>
          <a:blipFill>
            <a:blip r:embed="rId4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1" name="object 5121"/>
          <p:cNvSpPr/>
          <p:nvPr/>
        </p:nvSpPr>
        <p:spPr>
          <a:xfrm>
            <a:off x="8175218" y="3938727"/>
            <a:ext cx="16484" cy="18186"/>
          </a:xfrm>
          <a:prstGeom prst="rect">
            <a:avLst/>
          </a:prstGeom>
          <a:blipFill>
            <a:blip r:embed="rId4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2" name="object 5122"/>
          <p:cNvSpPr/>
          <p:nvPr/>
        </p:nvSpPr>
        <p:spPr>
          <a:xfrm>
            <a:off x="7340524" y="3731984"/>
            <a:ext cx="31394" cy="34645"/>
          </a:xfrm>
          <a:prstGeom prst="rect">
            <a:avLst/>
          </a:prstGeom>
          <a:blipFill>
            <a:blip r:embed="rId4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3" name="object 5123"/>
          <p:cNvSpPr/>
          <p:nvPr/>
        </p:nvSpPr>
        <p:spPr>
          <a:xfrm>
            <a:off x="7138339" y="4193431"/>
            <a:ext cx="35052" cy="36383"/>
          </a:xfrm>
          <a:prstGeom prst="rect">
            <a:avLst/>
          </a:prstGeom>
          <a:blipFill>
            <a:blip r:embed="rId4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4" name="object 5124"/>
          <p:cNvSpPr/>
          <p:nvPr/>
        </p:nvSpPr>
        <p:spPr>
          <a:xfrm>
            <a:off x="7051090" y="3319812"/>
            <a:ext cx="44072" cy="45871"/>
          </a:xfrm>
          <a:prstGeom prst="rect">
            <a:avLst/>
          </a:prstGeom>
          <a:blipFill>
            <a:blip r:embed="rId4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5" name="object 5125"/>
          <p:cNvSpPr/>
          <p:nvPr/>
        </p:nvSpPr>
        <p:spPr>
          <a:xfrm>
            <a:off x="7083615" y="3322771"/>
            <a:ext cx="43845" cy="46045"/>
          </a:xfrm>
          <a:prstGeom prst="rect">
            <a:avLst/>
          </a:prstGeom>
          <a:blipFill>
            <a:blip r:embed="rId4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6" name="object 5126"/>
          <p:cNvSpPr/>
          <p:nvPr/>
        </p:nvSpPr>
        <p:spPr>
          <a:xfrm>
            <a:off x="6946734" y="3257284"/>
            <a:ext cx="35015" cy="36173"/>
          </a:xfrm>
          <a:prstGeom prst="rect">
            <a:avLst/>
          </a:prstGeom>
          <a:blipFill>
            <a:blip r:embed="rId4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7" name="object 5127"/>
          <p:cNvSpPr/>
          <p:nvPr/>
        </p:nvSpPr>
        <p:spPr>
          <a:xfrm>
            <a:off x="6328879" y="3421570"/>
            <a:ext cx="18529" cy="20739"/>
          </a:xfrm>
          <a:prstGeom prst="rect">
            <a:avLst/>
          </a:prstGeom>
          <a:blipFill>
            <a:blip r:embed="rId4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8" name="object 5128"/>
          <p:cNvSpPr/>
          <p:nvPr/>
        </p:nvSpPr>
        <p:spPr>
          <a:xfrm>
            <a:off x="6482079" y="3904132"/>
            <a:ext cx="22161" cy="24320"/>
          </a:xfrm>
          <a:prstGeom prst="rect">
            <a:avLst/>
          </a:prstGeom>
          <a:blipFill>
            <a:blip r:embed="rId4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9" name="object 5129"/>
          <p:cNvSpPr/>
          <p:nvPr/>
        </p:nvSpPr>
        <p:spPr>
          <a:xfrm>
            <a:off x="6541186" y="4063758"/>
            <a:ext cx="9893" cy="10921"/>
          </a:xfrm>
          <a:prstGeom prst="rect">
            <a:avLst/>
          </a:prstGeom>
          <a:blipFill>
            <a:blip r:embed="rId4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0" name="object 5130"/>
          <p:cNvSpPr/>
          <p:nvPr/>
        </p:nvSpPr>
        <p:spPr>
          <a:xfrm>
            <a:off x="6224409" y="3637826"/>
            <a:ext cx="10972" cy="11811"/>
          </a:xfrm>
          <a:prstGeom prst="rect">
            <a:avLst/>
          </a:prstGeom>
          <a:blipFill>
            <a:blip r:embed="rId4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1" name="object 5131"/>
          <p:cNvSpPr/>
          <p:nvPr/>
        </p:nvSpPr>
        <p:spPr>
          <a:xfrm>
            <a:off x="6070637" y="3461410"/>
            <a:ext cx="16078" cy="17551"/>
          </a:xfrm>
          <a:prstGeom prst="rect">
            <a:avLst/>
          </a:prstGeom>
          <a:blipFill>
            <a:blip r:embed="rId4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2" name="object 5132"/>
          <p:cNvSpPr/>
          <p:nvPr/>
        </p:nvSpPr>
        <p:spPr>
          <a:xfrm>
            <a:off x="5947790" y="3401493"/>
            <a:ext cx="33757" cy="36124"/>
          </a:xfrm>
          <a:prstGeom prst="rect">
            <a:avLst/>
          </a:prstGeom>
          <a:blipFill>
            <a:blip r:embed="rId4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3" name="object 5133"/>
          <p:cNvSpPr/>
          <p:nvPr/>
        </p:nvSpPr>
        <p:spPr>
          <a:xfrm>
            <a:off x="5538685" y="3273349"/>
            <a:ext cx="32232" cy="34607"/>
          </a:xfrm>
          <a:prstGeom prst="rect">
            <a:avLst/>
          </a:prstGeom>
          <a:blipFill>
            <a:blip r:embed="rId4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4" name="object 5134"/>
          <p:cNvSpPr/>
          <p:nvPr/>
        </p:nvSpPr>
        <p:spPr>
          <a:xfrm>
            <a:off x="5206200" y="3402305"/>
            <a:ext cx="28752" cy="31457"/>
          </a:xfrm>
          <a:prstGeom prst="rect">
            <a:avLst/>
          </a:prstGeom>
          <a:blipFill>
            <a:blip r:embed="rId4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5" name="object 5135"/>
          <p:cNvSpPr/>
          <p:nvPr/>
        </p:nvSpPr>
        <p:spPr>
          <a:xfrm>
            <a:off x="4989410" y="3757726"/>
            <a:ext cx="42469" cy="41109"/>
          </a:xfrm>
          <a:prstGeom prst="rect">
            <a:avLst/>
          </a:prstGeom>
          <a:blipFill>
            <a:blip r:embed="rId4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6" name="object 5136"/>
          <p:cNvSpPr/>
          <p:nvPr/>
        </p:nvSpPr>
        <p:spPr>
          <a:xfrm>
            <a:off x="5279021" y="4301876"/>
            <a:ext cx="54084" cy="58985"/>
          </a:xfrm>
          <a:prstGeom prst="rect">
            <a:avLst/>
          </a:prstGeom>
          <a:blipFill>
            <a:blip r:embed="rId4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7" name="object 5137"/>
          <p:cNvSpPr/>
          <p:nvPr/>
        </p:nvSpPr>
        <p:spPr>
          <a:xfrm>
            <a:off x="4942116" y="4389829"/>
            <a:ext cx="36874" cy="41023"/>
          </a:xfrm>
          <a:prstGeom prst="rect">
            <a:avLst/>
          </a:prstGeom>
          <a:blipFill>
            <a:blip r:embed="rId4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8" name="object 5138"/>
          <p:cNvSpPr/>
          <p:nvPr/>
        </p:nvSpPr>
        <p:spPr>
          <a:xfrm>
            <a:off x="4818850" y="4075577"/>
            <a:ext cx="33360" cy="36136"/>
          </a:xfrm>
          <a:prstGeom prst="rect">
            <a:avLst/>
          </a:prstGeom>
          <a:blipFill>
            <a:blip r:embed="rId4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9" name="object 5139"/>
          <p:cNvSpPr/>
          <p:nvPr/>
        </p:nvSpPr>
        <p:spPr>
          <a:xfrm>
            <a:off x="4713363" y="3472002"/>
            <a:ext cx="12090" cy="13271"/>
          </a:xfrm>
          <a:prstGeom prst="rect">
            <a:avLst/>
          </a:prstGeom>
          <a:blipFill>
            <a:blip r:embed="rId4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0" name="object 5140"/>
          <p:cNvSpPr/>
          <p:nvPr/>
        </p:nvSpPr>
        <p:spPr>
          <a:xfrm>
            <a:off x="4637481" y="3381507"/>
            <a:ext cx="44904" cy="46707"/>
          </a:xfrm>
          <a:prstGeom prst="rect">
            <a:avLst/>
          </a:prstGeom>
          <a:blipFill>
            <a:blip r:embed="rId4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1" name="object 5141"/>
          <p:cNvSpPr/>
          <p:nvPr/>
        </p:nvSpPr>
        <p:spPr>
          <a:xfrm>
            <a:off x="4508372" y="3007830"/>
            <a:ext cx="26987" cy="28905"/>
          </a:xfrm>
          <a:prstGeom prst="rect">
            <a:avLst/>
          </a:prstGeom>
          <a:blipFill>
            <a:blip r:embed="rId4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2" name="object 5142"/>
          <p:cNvSpPr/>
          <p:nvPr/>
        </p:nvSpPr>
        <p:spPr>
          <a:xfrm>
            <a:off x="5270703" y="3296967"/>
            <a:ext cx="33432" cy="35769"/>
          </a:xfrm>
          <a:prstGeom prst="rect">
            <a:avLst/>
          </a:prstGeom>
          <a:blipFill>
            <a:blip r:embed="rId4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3" name="object 5143"/>
          <p:cNvSpPr/>
          <p:nvPr/>
        </p:nvSpPr>
        <p:spPr>
          <a:xfrm>
            <a:off x="5682996" y="3621367"/>
            <a:ext cx="13144" cy="14541"/>
          </a:xfrm>
          <a:prstGeom prst="rect">
            <a:avLst/>
          </a:prstGeom>
          <a:blipFill>
            <a:blip r:embed="rId4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4" name="object 5144"/>
          <p:cNvSpPr/>
          <p:nvPr/>
        </p:nvSpPr>
        <p:spPr>
          <a:xfrm>
            <a:off x="6013183" y="4055402"/>
            <a:ext cx="12674" cy="13411"/>
          </a:xfrm>
          <a:prstGeom prst="rect">
            <a:avLst/>
          </a:prstGeom>
          <a:blipFill>
            <a:blip r:embed="rId4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5" name="object 5145"/>
          <p:cNvSpPr/>
          <p:nvPr/>
        </p:nvSpPr>
        <p:spPr>
          <a:xfrm>
            <a:off x="6027013" y="4281234"/>
            <a:ext cx="29489" cy="31927"/>
          </a:xfrm>
          <a:prstGeom prst="rect">
            <a:avLst/>
          </a:prstGeom>
          <a:blipFill>
            <a:blip r:embed="rId4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6" name="object 5146"/>
          <p:cNvSpPr/>
          <p:nvPr/>
        </p:nvSpPr>
        <p:spPr>
          <a:xfrm>
            <a:off x="6594691" y="4415401"/>
            <a:ext cx="50089" cy="53757"/>
          </a:xfrm>
          <a:prstGeom prst="rect">
            <a:avLst/>
          </a:prstGeom>
          <a:blipFill>
            <a:blip r:embed="rId4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7" name="object 5147"/>
          <p:cNvSpPr/>
          <p:nvPr/>
        </p:nvSpPr>
        <p:spPr>
          <a:xfrm>
            <a:off x="6948970" y="4201447"/>
            <a:ext cx="43668" cy="45596"/>
          </a:xfrm>
          <a:prstGeom prst="rect">
            <a:avLst/>
          </a:prstGeom>
          <a:blipFill>
            <a:blip r:embed="rId4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8" name="object 5148"/>
          <p:cNvSpPr/>
          <p:nvPr/>
        </p:nvSpPr>
        <p:spPr>
          <a:xfrm>
            <a:off x="7859661" y="4093093"/>
            <a:ext cx="51028" cy="54185"/>
          </a:xfrm>
          <a:prstGeom prst="rect">
            <a:avLst/>
          </a:prstGeom>
          <a:blipFill>
            <a:blip r:embed="rId4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9" name="object 5149"/>
          <p:cNvSpPr/>
          <p:nvPr/>
        </p:nvSpPr>
        <p:spPr>
          <a:xfrm>
            <a:off x="8021726" y="4091724"/>
            <a:ext cx="19418" cy="21183"/>
          </a:xfrm>
          <a:prstGeom prst="rect">
            <a:avLst/>
          </a:prstGeom>
          <a:blipFill>
            <a:blip r:embed="rId4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0" name="object 5150"/>
          <p:cNvSpPr/>
          <p:nvPr/>
        </p:nvSpPr>
        <p:spPr>
          <a:xfrm>
            <a:off x="8253869" y="3850068"/>
            <a:ext cx="22910" cy="25780"/>
          </a:xfrm>
          <a:prstGeom prst="rect">
            <a:avLst/>
          </a:prstGeom>
          <a:blipFill>
            <a:blip r:embed="rId4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1" name="object 5151"/>
          <p:cNvSpPr/>
          <p:nvPr/>
        </p:nvSpPr>
        <p:spPr>
          <a:xfrm>
            <a:off x="8577884" y="3871709"/>
            <a:ext cx="20307" cy="21831"/>
          </a:xfrm>
          <a:prstGeom prst="rect">
            <a:avLst/>
          </a:prstGeom>
          <a:blipFill>
            <a:blip r:embed="rId4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2" name="object 5152"/>
          <p:cNvSpPr/>
          <p:nvPr/>
        </p:nvSpPr>
        <p:spPr>
          <a:xfrm>
            <a:off x="8391741" y="3518472"/>
            <a:ext cx="16624" cy="18008"/>
          </a:xfrm>
          <a:prstGeom prst="rect">
            <a:avLst/>
          </a:prstGeom>
          <a:blipFill>
            <a:blip r:embed="rId4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3" name="object 5153"/>
          <p:cNvSpPr/>
          <p:nvPr/>
        </p:nvSpPr>
        <p:spPr>
          <a:xfrm>
            <a:off x="8338934" y="3447491"/>
            <a:ext cx="19684" cy="21374"/>
          </a:xfrm>
          <a:prstGeom prst="rect">
            <a:avLst/>
          </a:prstGeom>
          <a:blipFill>
            <a:blip r:embed="rId4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4" name="object 5154"/>
          <p:cNvSpPr/>
          <p:nvPr/>
        </p:nvSpPr>
        <p:spPr>
          <a:xfrm>
            <a:off x="8091601" y="3501098"/>
            <a:ext cx="24079" cy="25920"/>
          </a:xfrm>
          <a:prstGeom prst="rect">
            <a:avLst/>
          </a:prstGeom>
          <a:blipFill>
            <a:blip r:embed="rId4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5" name="object 5155"/>
          <p:cNvSpPr/>
          <p:nvPr/>
        </p:nvSpPr>
        <p:spPr>
          <a:xfrm>
            <a:off x="7778825" y="3315668"/>
            <a:ext cx="51774" cy="54776"/>
          </a:xfrm>
          <a:prstGeom prst="rect">
            <a:avLst/>
          </a:prstGeom>
          <a:blipFill>
            <a:blip r:embed="rId4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6" name="object 5156"/>
          <p:cNvSpPr/>
          <p:nvPr/>
        </p:nvSpPr>
        <p:spPr>
          <a:xfrm>
            <a:off x="7582737" y="3314938"/>
            <a:ext cx="44651" cy="46525"/>
          </a:xfrm>
          <a:prstGeom prst="rect">
            <a:avLst/>
          </a:prstGeom>
          <a:blipFill>
            <a:blip r:embed="rId4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7" name="object 5157"/>
          <p:cNvSpPr/>
          <p:nvPr/>
        </p:nvSpPr>
        <p:spPr>
          <a:xfrm>
            <a:off x="7369276" y="3257356"/>
            <a:ext cx="51766" cy="54756"/>
          </a:xfrm>
          <a:prstGeom prst="rect">
            <a:avLst/>
          </a:prstGeom>
          <a:blipFill>
            <a:blip r:embed="rId4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8" name="object 5158"/>
          <p:cNvSpPr/>
          <p:nvPr/>
        </p:nvSpPr>
        <p:spPr>
          <a:xfrm>
            <a:off x="7295908" y="3420331"/>
            <a:ext cx="35099" cy="36359"/>
          </a:xfrm>
          <a:prstGeom prst="rect">
            <a:avLst/>
          </a:prstGeom>
          <a:blipFill>
            <a:blip r:embed="rId4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9" name="object 5159"/>
          <p:cNvSpPr/>
          <p:nvPr/>
        </p:nvSpPr>
        <p:spPr>
          <a:xfrm>
            <a:off x="7150137" y="3401339"/>
            <a:ext cx="27876" cy="30060"/>
          </a:xfrm>
          <a:prstGeom prst="rect">
            <a:avLst/>
          </a:prstGeom>
          <a:blipFill>
            <a:blip r:embed="rId4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0" name="object 5160"/>
          <p:cNvSpPr/>
          <p:nvPr/>
        </p:nvSpPr>
        <p:spPr>
          <a:xfrm>
            <a:off x="6364046" y="3738169"/>
            <a:ext cx="21589" cy="22923"/>
          </a:xfrm>
          <a:prstGeom prst="rect">
            <a:avLst/>
          </a:prstGeom>
          <a:blipFill>
            <a:blip r:embed="rId4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1" name="object 5161"/>
          <p:cNvSpPr/>
          <p:nvPr/>
        </p:nvSpPr>
        <p:spPr>
          <a:xfrm>
            <a:off x="6422694" y="4211569"/>
            <a:ext cx="45486" cy="46961"/>
          </a:xfrm>
          <a:prstGeom prst="rect">
            <a:avLst/>
          </a:prstGeom>
          <a:blipFill>
            <a:blip r:embed="rId4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2" name="object 5162"/>
          <p:cNvSpPr/>
          <p:nvPr/>
        </p:nvSpPr>
        <p:spPr>
          <a:xfrm>
            <a:off x="6514617" y="4242146"/>
            <a:ext cx="49652" cy="53018"/>
          </a:xfrm>
          <a:prstGeom prst="rect">
            <a:avLst/>
          </a:prstGeom>
          <a:blipFill>
            <a:blip r:embed="rId4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3" name="object 5163"/>
          <p:cNvSpPr/>
          <p:nvPr/>
        </p:nvSpPr>
        <p:spPr>
          <a:xfrm>
            <a:off x="6211150" y="4396918"/>
            <a:ext cx="29768" cy="31953"/>
          </a:xfrm>
          <a:prstGeom prst="rect">
            <a:avLst/>
          </a:prstGeom>
          <a:blipFill>
            <a:blip r:embed="rId4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4" name="object 5164"/>
          <p:cNvSpPr/>
          <p:nvPr/>
        </p:nvSpPr>
        <p:spPr>
          <a:xfrm>
            <a:off x="6320574" y="4003966"/>
            <a:ext cx="43955" cy="46242"/>
          </a:xfrm>
          <a:prstGeom prst="rect">
            <a:avLst/>
          </a:prstGeom>
          <a:blipFill>
            <a:blip r:embed="rId4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5" name="object 5165"/>
          <p:cNvSpPr/>
          <p:nvPr/>
        </p:nvSpPr>
        <p:spPr>
          <a:xfrm>
            <a:off x="6217983" y="3770693"/>
            <a:ext cx="36509" cy="40617"/>
          </a:xfrm>
          <a:prstGeom prst="rect">
            <a:avLst/>
          </a:prstGeom>
          <a:blipFill>
            <a:blip r:embed="rId4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6" name="object 5166"/>
          <p:cNvSpPr/>
          <p:nvPr/>
        </p:nvSpPr>
        <p:spPr>
          <a:xfrm>
            <a:off x="6057963" y="3626556"/>
            <a:ext cx="50474" cy="53709"/>
          </a:xfrm>
          <a:prstGeom prst="rect">
            <a:avLst/>
          </a:prstGeom>
          <a:blipFill>
            <a:blip r:embed="rId4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7" name="object 5167"/>
          <p:cNvSpPr/>
          <p:nvPr/>
        </p:nvSpPr>
        <p:spPr>
          <a:xfrm>
            <a:off x="6156591" y="3385759"/>
            <a:ext cx="35475" cy="36626"/>
          </a:xfrm>
          <a:prstGeom prst="rect">
            <a:avLst/>
          </a:prstGeom>
          <a:blipFill>
            <a:blip r:embed="rId4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8" name="object 5168"/>
          <p:cNvSpPr/>
          <p:nvPr/>
        </p:nvSpPr>
        <p:spPr>
          <a:xfrm>
            <a:off x="6880504" y="3930993"/>
            <a:ext cx="12153" cy="13601"/>
          </a:xfrm>
          <a:prstGeom prst="rect">
            <a:avLst/>
          </a:prstGeom>
          <a:blipFill>
            <a:blip r:embed="rId4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9" name="object 5169"/>
          <p:cNvSpPr/>
          <p:nvPr/>
        </p:nvSpPr>
        <p:spPr>
          <a:xfrm>
            <a:off x="6740461" y="3809593"/>
            <a:ext cx="26695" cy="29108"/>
          </a:xfrm>
          <a:prstGeom prst="rect">
            <a:avLst/>
          </a:prstGeom>
          <a:blipFill>
            <a:blip r:embed="rId4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0" name="object 5170"/>
          <p:cNvSpPr/>
          <p:nvPr/>
        </p:nvSpPr>
        <p:spPr>
          <a:xfrm>
            <a:off x="6614121" y="4082413"/>
            <a:ext cx="50845" cy="54032"/>
          </a:xfrm>
          <a:prstGeom prst="rect">
            <a:avLst/>
          </a:prstGeom>
          <a:blipFill>
            <a:blip r:embed="rId4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1" name="object 5171"/>
          <p:cNvSpPr/>
          <p:nvPr/>
        </p:nvSpPr>
        <p:spPr>
          <a:xfrm>
            <a:off x="6024841" y="4128427"/>
            <a:ext cx="43291" cy="45370"/>
          </a:xfrm>
          <a:prstGeom prst="rect">
            <a:avLst/>
          </a:prstGeom>
          <a:blipFill>
            <a:blip r:embed="rId4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2" name="object 5172"/>
          <p:cNvSpPr/>
          <p:nvPr/>
        </p:nvSpPr>
        <p:spPr>
          <a:xfrm>
            <a:off x="6329603" y="3233204"/>
            <a:ext cx="33400" cy="36969"/>
          </a:xfrm>
          <a:prstGeom prst="rect">
            <a:avLst/>
          </a:prstGeom>
          <a:blipFill>
            <a:blip r:embed="rId4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3" name="object 5173"/>
          <p:cNvSpPr/>
          <p:nvPr/>
        </p:nvSpPr>
        <p:spPr>
          <a:xfrm>
            <a:off x="6303784" y="3368014"/>
            <a:ext cx="33121" cy="36114"/>
          </a:xfrm>
          <a:prstGeom prst="rect">
            <a:avLst/>
          </a:prstGeom>
          <a:blipFill>
            <a:blip r:embed="rId4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4" name="object 5174"/>
          <p:cNvSpPr/>
          <p:nvPr/>
        </p:nvSpPr>
        <p:spPr>
          <a:xfrm>
            <a:off x="5877902" y="3200971"/>
            <a:ext cx="33400" cy="35369"/>
          </a:xfrm>
          <a:prstGeom prst="rect">
            <a:avLst/>
          </a:prstGeom>
          <a:blipFill>
            <a:blip r:embed="rId4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5" name="object 5175"/>
          <p:cNvSpPr/>
          <p:nvPr/>
        </p:nvSpPr>
        <p:spPr>
          <a:xfrm>
            <a:off x="5793295" y="3293593"/>
            <a:ext cx="12547" cy="13728"/>
          </a:xfrm>
          <a:prstGeom prst="rect">
            <a:avLst/>
          </a:prstGeom>
          <a:blipFill>
            <a:blip r:embed="rId4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6" name="object 5176"/>
          <p:cNvSpPr/>
          <p:nvPr/>
        </p:nvSpPr>
        <p:spPr>
          <a:xfrm>
            <a:off x="5858344" y="3866337"/>
            <a:ext cx="16954" cy="18186"/>
          </a:xfrm>
          <a:prstGeom prst="rect">
            <a:avLst/>
          </a:prstGeom>
          <a:blipFill>
            <a:blip r:embed="rId4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7" name="object 5177"/>
          <p:cNvSpPr/>
          <p:nvPr/>
        </p:nvSpPr>
        <p:spPr>
          <a:xfrm>
            <a:off x="6232436" y="4380484"/>
            <a:ext cx="34566" cy="36324"/>
          </a:xfrm>
          <a:prstGeom prst="rect">
            <a:avLst/>
          </a:prstGeom>
          <a:blipFill>
            <a:blip r:embed="rId4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8" name="object 5178"/>
          <p:cNvSpPr/>
          <p:nvPr/>
        </p:nvSpPr>
        <p:spPr>
          <a:xfrm>
            <a:off x="6424180" y="4015792"/>
            <a:ext cx="44175" cy="46115"/>
          </a:xfrm>
          <a:prstGeom prst="rect">
            <a:avLst/>
          </a:prstGeom>
          <a:blipFill>
            <a:blip r:embed="rId4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9" name="object 5179"/>
          <p:cNvSpPr/>
          <p:nvPr/>
        </p:nvSpPr>
        <p:spPr>
          <a:xfrm>
            <a:off x="6867359" y="4032283"/>
            <a:ext cx="33876" cy="35994"/>
          </a:xfrm>
          <a:prstGeom prst="rect">
            <a:avLst/>
          </a:prstGeom>
          <a:blipFill>
            <a:blip r:embed="rId4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0" name="object 5180"/>
          <p:cNvSpPr/>
          <p:nvPr/>
        </p:nvSpPr>
        <p:spPr>
          <a:xfrm>
            <a:off x="7489634" y="4098094"/>
            <a:ext cx="33651" cy="35929"/>
          </a:xfrm>
          <a:prstGeom prst="rect">
            <a:avLst/>
          </a:prstGeom>
          <a:blipFill>
            <a:blip r:embed="rId4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1" name="object 5181"/>
          <p:cNvSpPr/>
          <p:nvPr/>
        </p:nvSpPr>
        <p:spPr>
          <a:xfrm>
            <a:off x="7223264" y="4037993"/>
            <a:ext cx="42338" cy="41024"/>
          </a:xfrm>
          <a:prstGeom prst="rect">
            <a:avLst/>
          </a:prstGeom>
          <a:blipFill>
            <a:blip r:embed="rId4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2" name="object 5182"/>
          <p:cNvSpPr/>
          <p:nvPr/>
        </p:nvSpPr>
        <p:spPr>
          <a:xfrm>
            <a:off x="7070052" y="3600361"/>
            <a:ext cx="19989" cy="22097"/>
          </a:xfrm>
          <a:prstGeom prst="rect">
            <a:avLst/>
          </a:prstGeom>
          <a:blipFill>
            <a:blip r:embed="rId4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3" name="object 5183"/>
          <p:cNvSpPr/>
          <p:nvPr/>
        </p:nvSpPr>
        <p:spPr>
          <a:xfrm>
            <a:off x="7019861" y="3622180"/>
            <a:ext cx="22148" cy="23825"/>
          </a:xfrm>
          <a:prstGeom prst="rect">
            <a:avLst/>
          </a:prstGeom>
          <a:blipFill>
            <a:blip r:embed="rId4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4" name="object 5184"/>
          <p:cNvSpPr/>
          <p:nvPr/>
        </p:nvSpPr>
        <p:spPr>
          <a:xfrm>
            <a:off x="6883869" y="3403330"/>
            <a:ext cx="49754" cy="53669"/>
          </a:xfrm>
          <a:prstGeom prst="rect">
            <a:avLst/>
          </a:prstGeom>
          <a:blipFill>
            <a:blip r:embed="rId4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5" name="object 5185"/>
          <p:cNvSpPr/>
          <p:nvPr/>
        </p:nvSpPr>
        <p:spPr>
          <a:xfrm>
            <a:off x="6638340" y="3226892"/>
            <a:ext cx="30937" cy="33820"/>
          </a:xfrm>
          <a:prstGeom prst="rect">
            <a:avLst/>
          </a:prstGeom>
          <a:blipFill>
            <a:blip r:embed="rId4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6" name="object 5186"/>
          <p:cNvSpPr/>
          <p:nvPr/>
        </p:nvSpPr>
        <p:spPr>
          <a:xfrm>
            <a:off x="6151346" y="3374463"/>
            <a:ext cx="32724" cy="36528"/>
          </a:xfrm>
          <a:prstGeom prst="rect">
            <a:avLst/>
          </a:prstGeom>
          <a:blipFill>
            <a:blip r:embed="rId4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7" name="object 5187"/>
          <p:cNvSpPr/>
          <p:nvPr/>
        </p:nvSpPr>
        <p:spPr>
          <a:xfrm>
            <a:off x="6596176" y="3710946"/>
            <a:ext cx="37954" cy="41389"/>
          </a:xfrm>
          <a:prstGeom prst="rect">
            <a:avLst/>
          </a:prstGeom>
          <a:blipFill>
            <a:blip r:embed="rId4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8" name="object 5188"/>
          <p:cNvSpPr/>
          <p:nvPr/>
        </p:nvSpPr>
        <p:spPr>
          <a:xfrm>
            <a:off x="6561277" y="3373882"/>
            <a:ext cx="18859" cy="20040"/>
          </a:xfrm>
          <a:prstGeom prst="rect">
            <a:avLst/>
          </a:prstGeom>
          <a:blipFill>
            <a:blip r:embed="rId4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9" name="object 5189"/>
          <p:cNvSpPr/>
          <p:nvPr/>
        </p:nvSpPr>
        <p:spPr>
          <a:xfrm>
            <a:off x="6546710" y="3377623"/>
            <a:ext cx="36059" cy="37618"/>
          </a:xfrm>
          <a:prstGeom prst="rect">
            <a:avLst/>
          </a:prstGeom>
          <a:blipFill>
            <a:blip r:embed="rId4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0" name="object 5190"/>
          <p:cNvSpPr/>
          <p:nvPr/>
        </p:nvSpPr>
        <p:spPr>
          <a:xfrm>
            <a:off x="6032855" y="3698024"/>
            <a:ext cx="21755" cy="23228"/>
          </a:xfrm>
          <a:prstGeom prst="rect">
            <a:avLst/>
          </a:prstGeom>
          <a:blipFill>
            <a:blip r:embed="rId4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1" name="object 5191"/>
          <p:cNvSpPr/>
          <p:nvPr/>
        </p:nvSpPr>
        <p:spPr>
          <a:xfrm>
            <a:off x="5446179" y="3642550"/>
            <a:ext cx="16370" cy="17691"/>
          </a:xfrm>
          <a:prstGeom prst="rect">
            <a:avLst/>
          </a:prstGeom>
          <a:blipFill>
            <a:blip r:embed="rId4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2" name="object 5192"/>
          <p:cNvSpPr/>
          <p:nvPr/>
        </p:nvSpPr>
        <p:spPr>
          <a:xfrm>
            <a:off x="5345252" y="3490963"/>
            <a:ext cx="23202" cy="25590"/>
          </a:xfrm>
          <a:prstGeom prst="rect">
            <a:avLst/>
          </a:prstGeom>
          <a:blipFill>
            <a:blip r:embed="rId4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3" name="object 5193"/>
          <p:cNvSpPr/>
          <p:nvPr/>
        </p:nvSpPr>
        <p:spPr>
          <a:xfrm>
            <a:off x="5389143" y="3811433"/>
            <a:ext cx="49888" cy="53498"/>
          </a:xfrm>
          <a:prstGeom prst="rect">
            <a:avLst/>
          </a:prstGeom>
          <a:blipFill>
            <a:blip r:embed="rId4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4" name="object 5194"/>
          <p:cNvSpPr/>
          <p:nvPr/>
        </p:nvSpPr>
        <p:spPr>
          <a:xfrm>
            <a:off x="5535803" y="3983552"/>
            <a:ext cx="44200" cy="46136"/>
          </a:xfrm>
          <a:prstGeom prst="rect">
            <a:avLst/>
          </a:prstGeom>
          <a:blipFill>
            <a:blip r:embed="rId4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5" name="object 5195"/>
          <p:cNvSpPr/>
          <p:nvPr/>
        </p:nvSpPr>
        <p:spPr>
          <a:xfrm>
            <a:off x="5666651" y="4310646"/>
            <a:ext cx="51191" cy="54491"/>
          </a:xfrm>
          <a:prstGeom prst="rect">
            <a:avLst/>
          </a:prstGeom>
          <a:blipFill>
            <a:blip r:embed="rId4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6" name="object 5196"/>
          <p:cNvSpPr/>
          <p:nvPr/>
        </p:nvSpPr>
        <p:spPr>
          <a:xfrm>
            <a:off x="5839663" y="4248251"/>
            <a:ext cx="51894" cy="54986"/>
          </a:xfrm>
          <a:prstGeom prst="rect">
            <a:avLst/>
          </a:prstGeom>
          <a:blipFill>
            <a:blip r:embed="rId4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7" name="object 5197"/>
          <p:cNvSpPr/>
          <p:nvPr/>
        </p:nvSpPr>
        <p:spPr>
          <a:xfrm>
            <a:off x="5649886" y="4286783"/>
            <a:ext cx="27559" cy="30200"/>
          </a:xfrm>
          <a:prstGeom prst="rect">
            <a:avLst/>
          </a:prstGeom>
          <a:blipFill>
            <a:blip r:embed="rId4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8" name="object 5198"/>
          <p:cNvSpPr/>
          <p:nvPr/>
        </p:nvSpPr>
        <p:spPr>
          <a:xfrm>
            <a:off x="5571388" y="4298785"/>
            <a:ext cx="33121" cy="35877"/>
          </a:xfrm>
          <a:prstGeom prst="rect">
            <a:avLst/>
          </a:prstGeom>
          <a:blipFill>
            <a:blip r:embed="rId4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9" name="object 5199"/>
          <p:cNvSpPr/>
          <p:nvPr/>
        </p:nvSpPr>
        <p:spPr>
          <a:xfrm>
            <a:off x="5608866" y="3932085"/>
            <a:ext cx="29464" cy="31927"/>
          </a:xfrm>
          <a:prstGeom prst="rect">
            <a:avLst/>
          </a:prstGeom>
          <a:blipFill>
            <a:blip r:embed="rId4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0" name="object 5200"/>
          <p:cNvSpPr/>
          <p:nvPr/>
        </p:nvSpPr>
        <p:spPr>
          <a:xfrm>
            <a:off x="5542635" y="3815333"/>
            <a:ext cx="35753" cy="37029"/>
          </a:xfrm>
          <a:prstGeom prst="rect">
            <a:avLst/>
          </a:prstGeom>
          <a:blipFill>
            <a:blip r:embed="rId4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1" name="object 5201"/>
          <p:cNvSpPr/>
          <p:nvPr/>
        </p:nvSpPr>
        <p:spPr>
          <a:xfrm>
            <a:off x="5427383" y="3941902"/>
            <a:ext cx="21031" cy="22415"/>
          </a:xfrm>
          <a:prstGeom prst="rect">
            <a:avLst/>
          </a:prstGeom>
          <a:blipFill>
            <a:blip r:embed="rId4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2" name="object 5202"/>
          <p:cNvSpPr/>
          <p:nvPr/>
        </p:nvSpPr>
        <p:spPr>
          <a:xfrm>
            <a:off x="5219026" y="3821773"/>
            <a:ext cx="17094" cy="18199"/>
          </a:xfrm>
          <a:prstGeom prst="rect">
            <a:avLst/>
          </a:prstGeom>
          <a:blipFill>
            <a:blip r:embed="rId4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3" name="object 5203"/>
          <p:cNvSpPr/>
          <p:nvPr/>
        </p:nvSpPr>
        <p:spPr>
          <a:xfrm>
            <a:off x="7208951" y="3192551"/>
            <a:ext cx="10198" cy="11417"/>
          </a:xfrm>
          <a:prstGeom prst="rect">
            <a:avLst/>
          </a:prstGeom>
          <a:blipFill>
            <a:blip r:embed="rId4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4" name="object 5204"/>
          <p:cNvSpPr/>
          <p:nvPr/>
        </p:nvSpPr>
        <p:spPr>
          <a:xfrm>
            <a:off x="8248319" y="3205518"/>
            <a:ext cx="12839" cy="13906"/>
          </a:xfrm>
          <a:prstGeom prst="rect">
            <a:avLst/>
          </a:prstGeom>
          <a:blipFill>
            <a:blip r:embed="rId4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5" name="object 5205"/>
          <p:cNvSpPr/>
          <p:nvPr/>
        </p:nvSpPr>
        <p:spPr>
          <a:xfrm>
            <a:off x="8382825" y="3088151"/>
            <a:ext cx="44117" cy="46224"/>
          </a:xfrm>
          <a:prstGeom prst="rect">
            <a:avLst/>
          </a:prstGeom>
          <a:blipFill>
            <a:blip r:embed="rId4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6" name="object 5206"/>
          <p:cNvSpPr/>
          <p:nvPr/>
        </p:nvSpPr>
        <p:spPr>
          <a:xfrm>
            <a:off x="8142261" y="3718878"/>
            <a:ext cx="42541" cy="40949"/>
          </a:xfrm>
          <a:prstGeom prst="rect">
            <a:avLst/>
          </a:prstGeom>
          <a:blipFill>
            <a:blip r:embed="rId4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7" name="object 5207"/>
          <p:cNvSpPr/>
          <p:nvPr/>
        </p:nvSpPr>
        <p:spPr>
          <a:xfrm>
            <a:off x="8220430" y="3732786"/>
            <a:ext cx="42872" cy="41232"/>
          </a:xfrm>
          <a:prstGeom prst="rect">
            <a:avLst/>
          </a:prstGeom>
          <a:blipFill>
            <a:blip r:embed="rId4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8" name="object 5208"/>
          <p:cNvSpPr/>
          <p:nvPr/>
        </p:nvSpPr>
        <p:spPr>
          <a:xfrm>
            <a:off x="8028305" y="3894667"/>
            <a:ext cx="46120" cy="47484"/>
          </a:xfrm>
          <a:prstGeom prst="rect">
            <a:avLst/>
          </a:prstGeom>
          <a:blipFill>
            <a:blip r:embed="rId4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9" name="object 5209"/>
          <p:cNvSpPr/>
          <p:nvPr/>
        </p:nvSpPr>
        <p:spPr>
          <a:xfrm>
            <a:off x="8097901" y="3544392"/>
            <a:ext cx="19837" cy="21818"/>
          </a:xfrm>
          <a:prstGeom prst="rect">
            <a:avLst/>
          </a:prstGeom>
          <a:blipFill>
            <a:blip r:embed="rId4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0" name="object 5210"/>
          <p:cNvSpPr/>
          <p:nvPr/>
        </p:nvSpPr>
        <p:spPr>
          <a:xfrm>
            <a:off x="8008632" y="3490674"/>
            <a:ext cx="49840" cy="53592"/>
          </a:xfrm>
          <a:prstGeom prst="rect">
            <a:avLst/>
          </a:prstGeom>
          <a:blipFill>
            <a:blip r:embed="rId4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1" name="object 5211"/>
          <p:cNvSpPr/>
          <p:nvPr/>
        </p:nvSpPr>
        <p:spPr>
          <a:xfrm>
            <a:off x="7592923" y="3404782"/>
            <a:ext cx="42142" cy="40930"/>
          </a:xfrm>
          <a:prstGeom prst="rect">
            <a:avLst/>
          </a:prstGeom>
          <a:blipFill>
            <a:blip r:embed="rId4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2" name="object 5212"/>
          <p:cNvSpPr/>
          <p:nvPr/>
        </p:nvSpPr>
        <p:spPr>
          <a:xfrm>
            <a:off x="6739864" y="3783655"/>
            <a:ext cx="50557" cy="54260"/>
          </a:xfrm>
          <a:prstGeom prst="rect">
            <a:avLst/>
          </a:prstGeom>
          <a:blipFill>
            <a:blip r:embed="rId4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3" name="object 5213"/>
          <p:cNvSpPr/>
          <p:nvPr/>
        </p:nvSpPr>
        <p:spPr>
          <a:xfrm>
            <a:off x="6869023" y="4199170"/>
            <a:ext cx="50558" cy="54253"/>
          </a:xfrm>
          <a:prstGeom prst="rect">
            <a:avLst/>
          </a:prstGeom>
          <a:blipFill>
            <a:blip r:embed="rId4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4" name="object 5214"/>
          <p:cNvSpPr/>
          <p:nvPr/>
        </p:nvSpPr>
        <p:spPr>
          <a:xfrm>
            <a:off x="5802642" y="3744671"/>
            <a:ext cx="29768" cy="32245"/>
          </a:xfrm>
          <a:prstGeom prst="rect">
            <a:avLst/>
          </a:prstGeom>
          <a:blipFill>
            <a:blip r:embed="rId4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5" name="object 5215"/>
          <p:cNvSpPr/>
          <p:nvPr/>
        </p:nvSpPr>
        <p:spPr>
          <a:xfrm>
            <a:off x="5516346" y="3433202"/>
            <a:ext cx="43277" cy="45394"/>
          </a:xfrm>
          <a:prstGeom prst="rect">
            <a:avLst/>
          </a:prstGeom>
          <a:blipFill>
            <a:blip r:embed="rId4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6" name="object 5216"/>
          <p:cNvSpPr/>
          <p:nvPr/>
        </p:nvSpPr>
        <p:spPr>
          <a:xfrm>
            <a:off x="5634545" y="3229149"/>
            <a:ext cx="35760" cy="37092"/>
          </a:xfrm>
          <a:prstGeom prst="rect">
            <a:avLst/>
          </a:prstGeom>
          <a:blipFill>
            <a:blip r:embed="rId4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7" name="object 5217"/>
          <p:cNvSpPr/>
          <p:nvPr/>
        </p:nvSpPr>
        <p:spPr>
          <a:xfrm>
            <a:off x="5004854" y="3318353"/>
            <a:ext cx="43421" cy="45498"/>
          </a:xfrm>
          <a:prstGeom prst="rect">
            <a:avLst/>
          </a:prstGeom>
          <a:blipFill>
            <a:blip r:embed="rId4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8" name="object 5218"/>
          <p:cNvSpPr/>
          <p:nvPr/>
        </p:nvSpPr>
        <p:spPr>
          <a:xfrm>
            <a:off x="5013045" y="4039725"/>
            <a:ext cx="49992" cy="53436"/>
          </a:xfrm>
          <a:prstGeom prst="rect">
            <a:avLst/>
          </a:prstGeom>
          <a:blipFill>
            <a:blip r:embed="rId4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9" name="object 5219"/>
          <p:cNvSpPr/>
          <p:nvPr/>
        </p:nvSpPr>
        <p:spPr>
          <a:xfrm>
            <a:off x="5045392" y="4272864"/>
            <a:ext cx="13449" cy="14566"/>
          </a:xfrm>
          <a:prstGeom prst="rect">
            <a:avLst/>
          </a:prstGeom>
          <a:blipFill>
            <a:blip r:embed="rId4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0" name="object 5220"/>
          <p:cNvSpPr/>
          <p:nvPr/>
        </p:nvSpPr>
        <p:spPr>
          <a:xfrm>
            <a:off x="5175732" y="4307437"/>
            <a:ext cx="43298" cy="45388"/>
          </a:xfrm>
          <a:prstGeom prst="rect">
            <a:avLst/>
          </a:prstGeom>
          <a:blipFill>
            <a:blip r:embed="rId4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1" name="object 5221"/>
          <p:cNvSpPr/>
          <p:nvPr/>
        </p:nvSpPr>
        <p:spPr>
          <a:xfrm>
            <a:off x="6188824" y="3839068"/>
            <a:ext cx="62383" cy="70102"/>
          </a:xfrm>
          <a:prstGeom prst="rect">
            <a:avLst/>
          </a:prstGeom>
          <a:blipFill>
            <a:blip r:embed="rId4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2" name="object 5222"/>
          <p:cNvSpPr/>
          <p:nvPr/>
        </p:nvSpPr>
        <p:spPr>
          <a:xfrm>
            <a:off x="5777547" y="3801335"/>
            <a:ext cx="57803" cy="59127"/>
          </a:xfrm>
          <a:prstGeom prst="rect">
            <a:avLst/>
          </a:prstGeom>
          <a:blipFill>
            <a:blip r:embed="rId4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3" name="object 5223"/>
          <p:cNvSpPr/>
          <p:nvPr/>
        </p:nvSpPr>
        <p:spPr>
          <a:xfrm>
            <a:off x="5821286" y="3625388"/>
            <a:ext cx="66183" cy="71204"/>
          </a:xfrm>
          <a:prstGeom prst="rect">
            <a:avLst/>
          </a:prstGeom>
          <a:blipFill>
            <a:blip r:embed="rId4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4" name="object 5224"/>
          <p:cNvSpPr/>
          <p:nvPr/>
        </p:nvSpPr>
        <p:spPr>
          <a:xfrm>
            <a:off x="5803785" y="4164989"/>
            <a:ext cx="33564" cy="35894"/>
          </a:xfrm>
          <a:prstGeom prst="rect">
            <a:avLst/>
          </a:prstGeom>
          <a:blipFill>
            <a:blip r:embed="rId4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5" name="object 5225"/>
          <p:cNvSpPr/>
          <p:nvPr/>
        </p:nvSpPr>
        <p:spPr>
          <a:xfrm>
            <a:off x="6250698" y="4043962"/>
            <a:ext cx="53863" cy="59259"/>
          </a:xfrm>
          <a:prstGeom prst="rect">
            <a:avLst/>
          </a:prstGeom>
          <a:blipFill>
            <a:blip r:embed="rId4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6" name="object 5226"/>
          <p:cNvSpPr/>
          <p:nvPr/>
        </p:nvSpPr>
        <p:spPr>
          <a:xfrm>
            <a:off x="5337518" y="3988493"/>
            <a:ext cx="48964" cy="52979"/>
          </a:xfrm>
          <a:prstGeom prst="rect">
            <a:avLst/>
          </a:prstGeom>
          <a:blipFill>
            <a:blip r:embed="rId4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7" name="object 5227"/>
          <p:cNvSpPr/>
          <p:nvPr/>
        </p:nvSpPr>
        <p:spPr>
          <a:xfrm>
            <a:off x="5502973" y="3980599"/>
            <a:ext cx="21589" cy="23558"/>
          </a:xfrm>
          <a:prstGeom prst="rect">
            <a:avLst/>
          </a:prstGeom>
          <a:blipFill>
            <a:blip r:embed="rId4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8" name="object 5228"/>
          <p:cNvSpPr/>
          <p:nvPr/>
        </p:nvSpPr>
        <p:spPr>
          <a:xfrm>
            <a:off x="5341467" y="3833259"/>
            <a:ext cx="34682" cy="36417"/>
          </a:xfrm>
          <a:prstGeom prst="rect">
            <a:avLst/>
          </a:prstGeom>
          <a:blipFill>
            <a:blip r:embed="rId4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9" name="object 5229"/>
          <p:cNvSpPr/>
          <p:nvPr/>
        </p:nvSpPr>
        <p:spPr>
          <a:xfrm>
            <a:off x="5262511" y="3447627"/>
            <a:ext cx="58429" cy="59365"/>
          </a:xfrm>
          <a:prstGeom prst="rect">
            <a:avLst/>
          </a:prstGeom>
          <a:blipFill>
            <a:blip r:embed="rId4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0" name="object 5230"/>
          <p:cNvSpPr/>
          <p:nvPr/>
        </p:nvSpPr>
        <p:spPr>
          <a:xfrm>
            <a:off x="5379237" y="3085438"/>
            <a:ext cx="50519" cy="54040"/>
          </a:xfrm>
          <a:prstGeom prst="rect">
            <a:avLst/>
          </a:prstGeom>
          <a:blipFill>
            <a:blip r:embed="rId4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1" name="object 5231"/>
          <p:cNvSpPr/>
          <p:nvPr/>
        </p:nvSpPr>
        <p:spPr>
          <a:xfrm>
            <a:off x="5415254" y="3553891"/>
            <a:ext cx="26733" cy="28460"/>
          </a:xfrm>
          <a:prstGeom prst="rect">
            <a:avLst/>
          </a:prstGeom>
          <a:blipFill>
            <a:blip r:embed="rId4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2" name="object 5232"/>
          <p:cNvSpPr/>
          <p:nvPr/>
        </p:nvSpPr>
        <p:spPr>
          <a:xfrm>
            <a:off x="5590641" y="3723124"/>
            <a:ext cx="57698" cy="58683"/>
          </a:xfrm>
          <a:prstGeom prst="rect">
            <a:avLst/>
          </a:prstGeom>
          <a:blipFill>
            <a:blip r:embed="rId4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3" name="object 5233"/>
          <p:cNvSpPr/>
          <p:nvPr/>
        </p:nvSpPr>
        <p:spPr>
          <a:xfrm>
            <a:off x="5428081" y="3970226"/>
            <a:ext cx="55069" cy="59587"/>
          </a:xfrm>
          <a:prstGeom prst="rect">
            <a:avLst/>
          </a:prstGeom>
          <a:blipFill>
            <a:blip r:embed="rId4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4" name="object 5234"/>
          <p:cNvSpPr/>
          <p:nvPr/>
        </p:nvSpPr>
        <p:spPr>
          <a:xfrm>
            <a:off x="5151628" y="4079142"/>
            <a:ext cx="36556" cy="40695"/>
          </a:xfrm>
          <a:prstGeom prst="rect">
            <a:avLst/>
          </a:prstGeom>
          <a:blipFill>
            <a:blip r:embed="rId4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5" name="object 5235"/>
          <p:cNvSpPr/>
          <p:nvPr/>
        </p:nvSpPr>
        <p:spPr>
          <a:xfrm>
            <a:off x="5039728" y="3885298"/>
            <a:ext cx="32943" cy="35750"/>
          </a:xfrm>
          <a:prstGeom prst="rect">
            <a:avLst/>
          </a:prstGeom>
          <a:blipFill>
            <a:blip r:embed="rId4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6" name="object 5236"/>
          <p:cNvSpPr/>
          <p:nvPr/>
        </p:nvSpPr>
        <p:spPr>
          <a:xfrm>
            <a:off x="5031422" y="3678763"/>
            <a:ext cx="65011" cy="70396"/>
          </a:xfrm>
          <a:prstGeom prst="rect">
            <a:avLst/>
          </a:prstGeom>
          <a:blipFill>
            <a:blip r:embed="rId4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7" name="object 5237"/>
          <p:cNvSpPr/>
          <p:nvPr/>
        </p:nvSpPr>
        <p:spPr>
          <a:xfrm>
            <a:off x="4894135" y="3636045"/>
            <a:ext cx="60383" cy="63889"/>
          </a:xfrm>
          <a:prstGeom prst="rect">
            <a:avLst/>
          </a:prstGeom>
          <a:blipFill>
            <a:blip r:embed="rId4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8" name="object 5238"/>
          <p:cNvSpPr/>
          <p:nvPr/>
        </p:nvSpPr>
        <p:spPr>
          <a:xfrm>
            <a:off x="4707534" y="3395028"/>
            <a:ext cx="26530" cy="28460"/>
          </a:xfrm>
          <a:prstGeom prst="rect">
            <a:avLst/>
          </a:prstGeom>
          <a:blipFill>
            <a:blip r:embed="rId4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9" name="object 5239"/>
          <p:cNvSpPr/>
          <p:nvPr/>
        </p:nvSpPr>
        <p:spPr>
          <a:xfrm>
            <a:off x="4866970" y="3829991"/>
            <a:ext cx="33847" cy="35381"/>
          </a:xfrm>
          <a:prstGeom prst="rect">
            <a:avLst/>
          </a:prstGeom>
          <a:blipFill>
            <a:blip r:embed="rId4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0" name="object 5240"/>
          <p:cNvSpPr/>
          <p:nvPr/>
        </p:nvSpPr>
        <p:spPr>
          <a:xfrm>
            <a:off x="4994503" y="3959288"/>
            <a:ext cx="21437" cy="23723"/>
          </a:xfrm>
          <a:prstGeom prst="rect">
            <a:avLst/>
          </a:prstGeom>
          <a:blipFill>
            <a:blip r:embed="rId4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1" name="object 5241"/>
          <p:cNvSpPr/>
          <p:nvPr/>
        </p:nvSpPr>
        <p:spPr>
          <a:xfrm>
            <a:off x="4898618" y="4093130"/>
            <a:ext cx="60868" cy="64257"/>
          </a:xfrm>
          <a:prstGeom prst="rect">
            <a:avLst/>
          </a:prstGeom>
          <a:blipFill>
            <a:blip r:embed="rId4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2" name="object 5242"/>
          <p:cNvSpPr/>
          <p:nvPr/>
        </p:nvSpPr>
        <p:spPr>
          <a:xfrm>
            <a:off x="4597831" y="4026391"/>
            <a:ext cx="44605" cy="46438"/>
          </a:xfrm>
          <a:prstGeom prst="rect">
            <a:avLst/>
          </a:prstGeom>
          <a:blipFill>
            <a:blip r:embed="rId4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3" name="object 5243"/>
          <p:cNvSpPr/>
          <p:nvPr/>
        </p:nvSpPr>
        <p:spPr>
          <a:xfrm>
            <a:off x="4494822" y="3971481"/>
            <a:ext cx="34807" cy="36582"/>
          </a:xfrm>
          <a:prstGeom prst="rect">
            <a:avLst/>
          </a:prstGeom>
          <a:blipFill>
            <a:blip r:embed="rId4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4" name="object 5244"/>
          <p:cNvSpPr/>
          <p:nvPr/>
        </p:nvSpPr>
        <p:spPr>
          <a:xfrm>
            <a:off x="4354131" y="3613147"/>
            <a:ext cx="58497" cy="59290"/>
          </a:xfrm>
          <a:prstGeom prst="rect">
            <a:avLst/>
          </a:prstGeom>
          <a:blipFill>
            <a:blip r:embed="rId4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5" name="object 5245"/>
          <p:cNvSpPr/>
          <p:nvPr/>
        </p:nvSpPr>
        <p:spPr>
          <a:xfrm>
            <a:off x="4074896" y="3761702"/>
            <a:ext cx="38048" cy="41321"/>
          </a:xfrm>
          <a:prstGeom prst="rect">
            <a:avLst/>
          </a:prstGeom>
          <a:blipFill>
            <a:blip r:embed="rId4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6" name="object 5246"/>
          <p:cNvSpPr/>
          <p:nvPr/>
        </p:nvSpPr>
        <p:spPr>
          <a:xfrm>
            <a:off x="4145076" y="3831564"/>
            <a:ext cx="13842" cy="15366"/>
          </a:xfrm>
          <a:prstGeom prst="rect">
            <a:avLst/>
          </a:prstGeom>
          <a:blipFill>
            <a:blip r:embed="rId4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7" name="object 5247"/>
          <p:cNvSpPr/>
          <p:nvPr/>
        </p:nvSpPr>
        <p:spPr>
          <a:xfrm>
            <a:off x="3846144" y="4157967"/>
            <a:ext cx="19532" cy="21475"/>
          </a:xfrm>
          <a:prstGeom prst="rect">
            <a:avLst/>
          </a:prstGeom>
          <a:blipFill>
            <a:blip r:embed="rId4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8" name="object 5248"/>
          <p:cNvSpPr/>
          <p:nvPr/>
        </p:nvSpPr>
        <p:spPr>
          <a:xfrm>
            <a:off x="3848620" y="4020706"/>
            <a:ext cx="42010" cy="40460"/>
          </a:xfrm>
          <a:prstGeom prst="rect">
            <a:avLst/>
          </a:prstGeom>
          <a:blipFill>
            <a:blip r:embed="rId4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9" name="object 5249"/>
          <p:cNvSpPr/>
          <p:nvPr/>
        </p:nvSpPr>
        <p:spPr>
          <a:xfrm>
            <a:off x="3944327" y="4274909"/>
            <a:ext cx="25679" cy="27965"/>
          </a:xfrm>
          <a:prstGeom prst="rect">
            <a:avLst/>
          </a:prstGeom>
          <a:blipFill>
            <a:blip r:embed="rId4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0" name="object 5250"/>
          <p:cNvSpPr/>
          <p:nvPr/>
        </p:nvSpPr>
        <p:spPr>
          <a:xfrm>
            <a:off x="4316945" y="3950589"/>
            <a:ext cx="28028" cy="30657"/>
          </a:xfrm>
          <a:prstGeom prst="rect">
            <a:avLst/>
          </a:prstGeom>
          <a:blipFill>
            <a:blip r:embed="rId4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1" name="object 5251"/>
          <p:cNvSpPr/>
          <p:nvPr/>
        </p:nvSpPr>
        <p:spPr>
          <a:xfrm>
            <a:off x="3857662" y="4066438"/>
            <a:ext cx="18237" cy="19748"/>
          </a:xfrm>
          <a:prstGeom prst="rect">
            <a:avLst/>
          </a:prstGeom>
          <a:blipFill>
            <a:blip r:embed="rId4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2" name="object 5252"/>
          <p:cNvSpPr/>
          <p:nvPr/>
        </p:nvSpPr>
        <p:spPr>
          <a:xfrm>
            <a:off x="3457587" y="3953421"/>
            <a:ext cx="13169" cy="14541"/>
          </a:xfrm>
          <a:prstGeom prst="rect">
            <a:avLst/>
          </a:prstGeom>
          <a:blipFill>
            <a:blip r:embed="rId4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3" name="object 5253"/>
          <p:cNvSpPr/>
          <p:nvPr/>
        </p:nvSpPr>
        <p:spPr>
          <a:xfrm>
            <a:off x="3450437" y="3845344"/>
            <a:ext cx="33797" cy="35141"/>
          </a:xfrm>
          <a:prstGeom prst="rect">
            <a:avLst/>
          </a:prstGeom>
          <a:blipFill>
            <a:blip r:embed="rId4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4" name="object 5254"/>
          <p:cNvSpPr/>
          <p:nvPr/>
        </p:nvSpPr>
        <p:spPr>
          <a:xfrm>
            <a:off x="3443604" y="3651120"/>
            <a:ext cx="51220" cy="54155"/>
          </a:xfrm>
          <a:prstGeom prst="rect">
            <a:avLst/>
          </a:prstGeom>
          <a:blipFill>
            <a:blip r:embed="rId4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5" name="object 5255"/>
          <p:cNvSpPr/>
          <p:nvPr/>
        </p:nvSpPr>
        <p:spPr>
          <a:xfrm>
            <a:off x="3683190" y="3181627"/>
            <a:ext cx="33151" cy="35331"/>
          </a:xfrm>
          <a:prstGeom prst="rect">
            <a:avLst/>
          </a:prstGeom>
          <a:blipFill>
            <a:blip r:embed="rId4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6" name="object 5256"/>
          <p:cNvSpPr/>
          <p:nvPr/>
        </p:nvSpPr>
        <p:spPr>
          <a:xfrm>
            <a:off x="4485170" y="3157454"/>
            <a:ext cx="41907" cy="40457"/>
          </a:xfrm>
          <a:prstGeom prst="rect">
            <a:avLst/>
          </a:prstGeom>
          <a:blipFill>
            <a:blip r:embed="rId4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7" name="object 5257"/>
          <p:cNvSpPr/>
          <p:nvPr/>
        </p:nvSpPr>
        <p:spPr>
          <a:xfrm>
            <a:off x="5111965" y="3317595"/>
            <a:ext cx="9918" cy="10591"/>
          </a:xfrm>
          <a:prstGeom prst="rect">
            <a:avLst/>
          </a:prstGeom>
          <a:blipFill>
            <a:blip r:embed="rId4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8" name="object 5258"/>
          <p:cNvSpPr/>
          <p:nvPr/>
        </p:nvSpPr>
        <p:spPr>
          <a:xfrm>
            <a:off x="5940780" y="3380756"/>
            <a:ext cx="34020" cy="36335"/>
          </a:xfrm>
          <a:prstGeom prst="rect">
            <a:avLst/>
          </a:prstGeom>
          <a:blipFill>
            <a:blip r:embed="rId4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9" name="object 5259"/>
          <p:cNvSpPr/>
          <p:nvPr/>
        </p:nvSpPr>
        <p:spPr>
          <a:xfrm>
            <a:off x="5973902" y="3097758"/>
            <a:ext cx="29781" cy="32689"/>
          </a:xfrm>
          <a:prstGeom prst="rect">
            <a:avLst/>
          </a:prstGeom>
          <a:blipFill>
            <a:blip r:embed="rId4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0" name="object 5260"/>
          <p:cNvSpPr/>
          <p:nvPr/>
        </p:nvSpPr>
        <p:spPr>
          <a:xfrm>
            <a:off x="6312979" y="3090621"/>
            <a:ext cx="16192" cy="17233"/>
          </a:xfrm>
          <a:prstGeom prst="rect">
            <a:avLst/>
          </a:prstGeom>
          <a:blipFill>
            <a:blip r:embed="rId4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1" name="object 5261"/>
          <p:cNvSpPr/>
          <p:nvPr/>
        </p:nvSpPr>
        <p:spPr>
          <a:xfrm>
            <a:off x="6334721" y="3520089"/>
            <a:ext cx="42769" cy="41544"/>
          </a:xfrm>
          <a:prstGeom prst="rect">
            <a:avLst/>
          </a:prstGeom>
          <a:blipFill>
            <a:blip r:embed="rId4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2" name="object 5262"/>
          <p:cNvSpPr/>
          <p:nvPr/>
        </p:nvSpPr>
        <p:spPr>
          <a:xfrm>
            <a:off x="6305677" y="3948366"/>
            <a:ext cx="13309" cy="14554"/>
          </a:xfrm>
          <a:prstGeom prst="rect">
            <a:avLst/>
          </a:prstGeom>
          <a:blipFill>
            <a:blip r:embed="rId4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3" name="object 5263"/>
          <p:cNvSpPr/>
          <p:nvPr/>
        </p:nvSpPr>
        <p:spPr>
          <a:xfrm>
            <a:off x="6070637" y="3917543"/>
            <a:ext cx="16078" cy="18516"/>
          </a:xfrm>
          <a:prstGeom prst="rect">
            <a:avLst/>
          </a:prstGeom>
          <a:blipFill>
            <a:blip r:embed="rId4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4" name="object 5264"/>
          <p:cNvSpPr/>
          <p:nvPr/>
        </p:nvSpPr>
        <p:spPr>
          <a:xfrm>
            <a:off x="5235663" y="3711168"/>
            <a:ext cx="31686" cy="34277"/>
          </a:xfrm>
          <a:prstGeom prst="rect">
            <a:avLst/>
          </a:prstGeom>
          <a:blipFill>
            <a:blip r:embed="rId4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5" name="object 5265"/>
          <p:cNvSpPr/>
          <p:nvPr/>
        </p:nvSpPr>
        <p:spPr>
          <a:xfrm>
            <a:off x="5033454" y="4172348"/>
            <a:ext cx="35096" cy="36453"/>
          </a:xfrm>
          <a:prstGeom prst="rect">
            <a:avLst/>
          </a:prstGeom>
          <a:blipFill>
            <a:blip r:embed="rId4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6" name="object 5266"/>
          <p:cNvSpPr/>
          <p:nvPr/>
        </p:nvSpPr>
        <p:spPr>
          <a:xfrm>
            <a:off x="4946510" y="3298797"/>
            <a:ext cx="43777" cy="45867"/>
          </a:xfrm>
          <a:prstGeom prst="rect">
            <a:avLst/>
          </a:prstGeom>
          <a:blipFill>
            <a:blip r:embed="rId4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7" name="object 5267"/>
          <p:cNvSpPr/>
          <p:nvPr/>
        </p:nvSpPr>
        <p:spPr>
          <a:xfrm>
            <a:off x="4978285" y="3301656"/>
            <a:ext cx="44467" cy="45923"/>
          </a:xfrm>
          <a:prstGeom prst="rect">
            <a:avLst/>
          </a:prstGeom>
          <a:blipFill>
            <a:blip r:embed="rId4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8" name="object 5268"/>
          <p:cNvSpPr/>
          <p:nvPr/>
        </p:nvSpPr>
        <p:spPr>
          <a:xfrm>
            <a:off x="4841747" y="3236132"/>
            <a:ext cx="35263" cy="36473"/>
          </a:xfrm>
          <a:prstGeom prst="rect">
            <a:avLst/>
          </a:prstGeom>
          <a:blipFill>
            <a:blip r:embed="rId4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9" name="object 5269"/>
          <p:cNvSpPr/>
          <p:nvPr/>
        </p:nvSpPr>
        <p:spPr>
          <a:xfrm>
            <a:off x="4223854" y="3400704"/>
            <a:ext cx="18554" cy="20104"/>
          </a:xfrm>
          <a:prstGeom prst="rect">
            <a:avLst/>
          </a:prstGeom>
          <a:blipFill>
            <a:blip r:embed="rId4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0" name="object 5270"/>
          <p:cNvSpPr/>
          <p:nvPr/>
        </p:nvSpPr>
        <p:spPr>
          <a:xfrm>
            <a:off x="4377042" y="3882936"/>
            <a:ext cx="22491" cy="23875"/>
          </a:xfrm>
          <a:prstGeom prst="rect">
            <a:avLst/>
          </a:prstGeom>
          <a:blipFill>
            <a:blip r:embed="rId4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1" name="object 5271"/>
          <p:cNvSpPr/>
          <p:nvPr/>
        </p:nvSpPr>
        <p:spPr>
          <a:xfrm>
            <a:off x="4436313" y="4042905"/>
            <a:ext cx="9918" cy="10591"/>
          </a:xfrm>
          <a:custGeom>
            <a:avLst/>
            <a:gdLst/>
            <a:ahLst/>
            <a:cxnLst/>
            <a:rect l="l" t="t" r="r" b="b"/>
            <a:pathLst>
              <a:path w="9918" h="10591">
                <a:moveTo>
                  <a:pt x="6959" y="0"/>
                </a:moveTo>
                <a:lnTo>
                  <a:pt x="2184" y="622"/>
                </a:lnTo>
                <a:lnTo>
                  <a:pt x="0" y="3136"/>
                </a:lnTo>
                <a:lnTo>
                  <a:pt x="127" y="5854"/>
                </a:lnTo>
                <a:lnTo>
                  <a:pt x="431" y="8534"/>
                </a:lnTo>
                <a:lnTo>
                  <a:pt x="2908" y="10591"/>
                </a:lnTo>
                <a:lnTo>
                  <a:pt x="5537" y="10591"/>
                </a:lnTo>
                <a:lnTo>
                  <a:pt x="8013" y="10083"/>
                </a:lnTo>
                <a:lnTo>
                  <a:pt x="9918" y="7912"/>
                </a:lnTo>
                <a:lnTo>
                  <a:pt x="9791" y="5854"/>
                </a:lnTo>
                <a:lnTo>
                  <a:pt x="9740" y="2209"/>
                </a:lnTo>
                <a:lnTo>
                  <a:pt x="69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2" name="object 5272"/>
          <p:cNvSpPr/>
          <p:nvPr/>
        </p:nvSpPr>
        <p:spPr>
          <a:xfrm>
            <a:off x="4119841" y="3616960"/>
            <a:ext cx="10668" cy="11671"/>
          </a:xfrm>
          <a:custGeom>
            <a:avLst/>
            <a:gdLst/>
            <a:ahLst/>
            <a:cxnLst/>
            <a:rect l="l" t="t" r="r" b="b"/>
            <a:pathLst>
              <a:path w="10668" h="11671">
                <a:moveTo>
                  <a:pt x="7429" y="0"/>
                </a:moveTo>
                <a:lnTo>
                  <a:pt x="4546" y="444"/>
                </a:lnTo>
                <a:lnTo>
                  <a:pt x="2184" y="444"/>
                </a:lnTo>
                <a:lnTo>
                  <a:pt x="0" y="3454"/>
                </a:lnTo>
                <a:lnTo>
                  <a:pt x="0" y="6311"/>
                </a:lnTo>
                <a:lnTo>
                  <a:pt x="431" y="9766"/>
                </a:lnTo>
                <a:lnTo>
                  <a:pt x="2895" y="11671"/>
                </a:lnTo>
                <a:lnTo>
                  <a:pt x="5842" y="11671"/>
                </a:lnTo>
                <a:lnTo>
                  <a:pt x="8483" y="11049"/>
                </a:lnTo>
                <a:lnTo>
                  <a:pt x="10668" y="8356"/>
                </a:lnTo>
                <a:lnTo>
                  <a:pt x="9906" y="5219"/>
                </a:lnTo>
                <a:lnTo>
                  <a:pt x="10210" y="2362"/>
                </a:lnTo>
                <a:lnTo>
                  <a:pt x="74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3" name="object 5273"/>
          <p:cNvSpPr/>
          <p:nvPr/>
        </p:nvSpPr>
        <p:spPr>
          <a:xfrm>
            <a:off x="3965460" y="3440405"/>
            <a:ext cx="16637" cy="17373"/>
          </a:xfrm>
          <a:prstGeom prst="rect">
            <a:avLst/>
          </a:prstGeom>
          <a:blipFill>
            <a:blip r:embed="rId4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4" name="object 5274"/>
          <p:cNvSpPr/>
          <p:nvPr/>
        </p:nvSpPr>
        <p:spPr>
          <a:xfrm>
            <a:off x="3842930" y="3380701"/>
            <a:ext cx="33793" cy="36183"/>
          </a:xfrm>
          <a:prstGeom prst="rect">
            <a:avLst/>
          </a:prstGeom>
          <a:blipFill>
            <a:blip r:embed="rId4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5" name="object 5275"/>
          <p:cNvSpPr/>
          <p:nvPr/>
        </p:nvSpPr>
        <p:spPr>
          <a:xfrm>
            <a:off x="3433660" y="3251987"/>
            <a:ext cx="32143" cy="35090"/>
          </a:xfrm>
          <a:prstGeom prst="rect">
            <a:avLst/>
          </a:prstGeom>
          <a:blipFill>
            <a:blip r:embed="rId4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6" name="object 5276"/>
          <p:cNvSpPr/>
          <p:nvPr/>
        </p:nvSpPr>
        <p:spPr>
          <a:xfrm>
            <a:off x="3101174" y="3381299"/>
            <a:ext cx="28778" cy="31597"/>
          </a:xfrm>
          <a:prstGeom prst="rect">
            <a:avLst/>
          </a:prstGeom>
          <a:blipFill>
            <a:blip r:embed="rId4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7" name="object 5277"/>
          <p:cNvSpPr/>
          <p:nvPr/>
        </p:nvSpPr>
        <p:spPr>
          <a:xfrm>
            <a:off x="2884246" y="3736838"/>
            <a:ext cx="42815" cy="41179"/>
          </a:xfrm>
          <a:prstGeom prst="rect">
            <a:avLst/>
          </a:prstGeom>
          <a:blipFill>
            <a:blip r:embed="rId4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8" name="object 5278"/>
          <p:cNvSpPr/>
          <p:nvPr/>
        </p:nvSpPr>
        <p:spPr>
          <a:xfrm>
            <a:off x="3174110" y="4280896"/>
            <a:ext cx="54012" cy="59104"/>
          </a:xfrm>
          <a:prstGeom prst="rect">
            <a:avLst/>
          </a:prstGeom>
          <a:blipFill>
            <a:blip r:embed="rId4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9" name="object 5279"/>
          <p:cNvSpPr/>
          <p:nvPr/>
        </p:nvSpPr>
        <p:spPr>
          <a:xfrm>
            <a:off x="2836951" y="4368778"/>
            <a:ext cx="37345" cy="41016"/>
          </a:xfrm>
          <a:prstGeom prst="rect">
            <a:avLst/>
          </a:prstGeom>
          <a:blipFill>
            <a:blip r:embed="rId4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0" name="object 5280"/>
          <p:cNvSpPr/>
          <p:nvPr/>
        </p:nvSpPr>
        <p:spPr>
          <a:xfrm>
            <a:off x="2713685" y="4054941"/>
            <a:ext cx="33600" cy="35819"/>
          </a:xfrm>
          <a:prstGeom prst="rect">
            <a:avLst/>
          </a:prstGeom>
          <a:blipFill>
            <a:blip r:embed="rId4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1" name="object 5281"/>
          <p:cNvSpPr/>
          <p:nvPr/>
        </p:nvSpPr>
        <p:spPr>
          <a:xfrm>
            <a:off x="2608173" y="3451123"/>
            <a:ext cx="12433" cy="13284"/>
          </a:xfrm>
          <a:prstGeom prst="rect">
            <a:avLst/>
          </a:prstGeom>
          <a:blipFill>
            <a:blip r:embed="rId4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2" name="object 5282"/>
          <p:cNvSpPr/>
          <p:nvPr/>
        </p:nvSpPr>
        <p:spPr>
          <a:xfrm>
            <a:off x="2532443" y="3360403"/>
            <a:ext cx="45388" cy="46781"/>
          </a:xfrm>
          <a:prstGeom prst="rect">
            <a:avLst/>
          </a:prstGeom>
          <a:blipFill>
            <a:blip r:embed="rId4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3" name="object 5283"/>
          <p:cNvSpPr/>
          <p:nvPr/>
        </p:nvSpPr>
        <p:spPr>
          <a:xfrm>
            <a:off x="2404097" y="2986494"/>
            <a:ext cx="26530" cy="29692"/>
          </a:xfrm>
          <a:prstGeom prst="rect">
            <a:avLst/>
          </a:prstGeom>
          <a:blipFill>
            <a:blip r:embed="rId4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4" name="object 5284"/>
          <p:cNvSpPr/>
          <p:nvPr/>
        </p:nvSpPr>
        <p:spPr>
          <a:xfrm>
            <a:off x="3165678" y="3275959"/>
            <a:ext cx="33929" cy="36109"/>
          </a:xfrm>
          <a:prstGeom prst="rect">
            <a:avLst/>
          </a:prstGeom>
          <a:blipFill>
            <a:blip r:embed="rId4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5" name="object 5285"/>
          <p:cNvSpPr/>
          <p:nvPr/>
        </p:nvSpPr>
        <p:spPr>
          <a:xfrm>
            <a:off x="3578123" y="3600679"/>
            <a:ext cx="13131" cy="14224"/>
          </a:xfrm>
          <a:prstGeom prst="rect">
            <a:avLst/>
          </a:prstGeom>
          <a:blipFill>
            <a:blip r:embed="rId4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6" name="object 5286"/>
          <p:cNvSpPr/>
          <p:nvPr/>
        </p:nvSpPr>
        <p:spPr>
          <a:xfrm>
            <a:off x="3908310" y="4034523"/>
            <a:ext cx="12204" cy="13106"/>
          </a:xfrm>
          <a:prstGeom prst="rect">
            <a:avLst/>
          </a:prstGeom>
          <a:blipFill>
            <a:blip r:embed="rId4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7" name="object 5287"/>
          <p:cNvSpPr/>
          <p:nvPr/>
        </p:nvSpPr>
        <p:spPr>
          <a:xfrm>
            <a:off x="3922166" y="4260380"/>
            <a:ext cx="29298" cy="31902"/>
          </a:xfrm>
          <a:prstGeom prst="rect">
            <a:avLst/>
          </a:prstGeom>
          <a:blipFill>
            <a:blip r:embed="rId4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8" name="object 5288"/>
          <p:cNvSpPr/>
          <p:nvPr/>
        </p:nvSpPr>
        <p:spPr>
          <a:xfrm>
            <a:off x="4489691" y="4394102"/>
            <a:ext cx="50629" cy="54288"/>
          </a:xfrm>
          <a:prstGeom prst="rect">
            <a:avLst/>
          </a:prstGeom>
          <a:blipFill>
            <a:blip r:embed="rId4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9" name="object 5289"/>
          <p:cNvSpPr/>
          <p:nvPr/>
        </p:nvSpPr>
        <p:spPr>
          <a:xfrm>
            <a:off x="4844351" y="4180385"/>
            <a:ext cx="43536" cy="45443"/>
          </a:xfrm>
          <a:prstGeom prst="rect">
            <a:avLst/>
          </a:prstGeom>
          <a:blipFill>
            <a:blip r:embed="rId4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0" name="object 5290"/>
          <p:cNvSpPr/>
          <p:nvPr/>
        </p:nvSpPr>
        <p:spPr>
          <a:xfrm>
            <a:off x="5755055" y="4071866"/>
            <a:ext cx="51034" cy="54559"/>
          </a:xfrm>
          <a:prstGeom prst="rect">
            <a:avLst/>
          </a:prstGeom>
          <a:blipFill>
            <a:blip r:embed="rId4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1" name="object 5291"/>
          <p:cNvSpPr/>
          <p:nvPr/>
        </p:nvSpPr>
        <p:spPr>
          <a:xfrm>
            <a:off x="5916866" y="4070718"/>
            <a:ext cx="19253" cy="21323"/>
          </a:xfrm>
          <a:prstGeom prst="rect">
            <a:avLst/>
          </a:prstGeom>
          <a:blipFill>
            <a:blip r:embed="rId4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2" name="object 5292"/>
          <p:cNvSpPr/>
          <p:nvPr/>
        </p:nvSpPr>
        <p:spPr>
          <a:xfrm>
            <a:off x="6148819" y="3829189"/>
            <a:ext cx="23393" cy="25603"/>
          </a:xfrm>
          <a:prstGeom prst="rect">
            <a:avLst/>
          </a:prstGeom>
          <a:blipFill>
            <a:blip r:embed="rId4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3" name="object 5293"/>
          <p:cNvSpPr/>
          <p:nvPr/>
        </p:nvSpPr>
        <p:spPr>
          <a:xfrm>
            <a:off x="6472897" y="3850843"/>
            <a:ext cx="20434" cy="21818"/>
          </a:xfrm>
          <a:prstGeom prst="rect">
            <a:avLst/>
          </a:prstGeom>
          <a:blipFill>
            <a:blip r:embed="rId4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4" name="object 5294"/>
          <p:cNvSpPr/>
          <p:nvPr/>
        </p:nvSpPr>
        <p:spPr>
          <a:xfrm>
            <a:off x="6287757" y="3497465"/>
            <a:ext cx="15735" cy="17551"/>
          </a:xfrm>
          <a:prstGeom prst="rect">
            <a:avLst/>
          </a:prstGeom>
          <a:blipFill>
            <a:blip r:embed="rId4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5" name="object 5295"/>
          <p:cNvSpPr/>
          <p:nvPr/>
        </p:nvSpPr>
        <p:spPr>
          <a:xfrm>
            <a:off x="6233909" y="3426345"/>
            <a:ext cx="19672" cy="21145"/>
          </a:xfrm>
          <a:prstGeom prst="rect">
            <a:avLst/>
          </a:prstGeom>
          <a:blipFill>
            <a:blip r:embed="rId4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6" name="object 5296"/>
          <p:cNvSpPr/>
          <p:nvPr/>
        </p:nvSpPr>
        <p:spPr>
          <a:xfrm>
            <a:off x="5987313" y="3479914"/>
            <a:ext cx="23812" cy="26225"/>
          </a:xfrm>
          <a:prstGeom prst="rect">
            <a:avLst/>
          </a:prstGeom>
          <a:blipFill>
            <a:blip r:embed="rId4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7" name="object 5297"/>
          <p:cNvSpPr/>
          <p:nvPr/>
        </p:nvSpPr>
        <p:spPr>
          <a:xfrm>
            <a:off x="5673966" y="3294497"/>
            <a:ext cx="51987" cy="55045"/>
          </a:xfrm>
          <a:prstGeom prst="rect">
            <a:avLst/>
          </a:prstGeom>
          <a:blipFill>
            <a:blip r:embed="rId4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8" name="object 5298"/>
          <p:cNvSpPr/>
          <p:nvPr/>
        </p:nvSpPr>
        <p:spPr>
          <a:xfrm>
            <a:off x="5478170" y="3293835"/>
            <a:ext cx="44369" cy="46663"/>
          </a:xfrm>
          <a:prstGeom prst="rect">
            <a:avLst/>
          </a:prstGeom>
          <a:blipFill>
            <a:blip r:embed="rId4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9" name="object 5299"/>
          <p:cNvSpPr/>
          <p:nvPr/>
        </p:nvSpPr>
        <p:spPr>
          <a:xfrm>
            <a:off x="5264124" y="3236176"/>
            <a:ext cx="51997" cy="54899"/>
          </a:xfrm>
          <a:prstGeom prst="rect">
            <a:avLst/>
          </a:prstGeom>
          <a:blipFill>
            <a:blip r:embed="rId4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0" name="object 5300"/>
          <p:cNvSpPr/>
          <p:nvPr/>
        </p:nvSpPr>
        <p:spPr>
          <a:xfrm>
            <a:off x="5190871" y="3399205"/>
            <a:ext cx="35195" cy="36464"/>
          </a:xfrm>
          <a:prstGeom prst="rect">
            <a:avLst/>
          </a:prstGeom>
          <a:blipFill>
            <a:blip r:embed="rId4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1" name="object 5301"/>
          <p:cNvSpPr/>
          <p:nvPr/>
        </p:nvSpPr>
        <p:spPr>
          <a:xfrm>
            <a:off x="5045392" y="3380511"/>
            <a:ext cx="28041" cy="30340"/>
          </a:xfrm>
          <a:prstGeom prst="rect">
            <a:avLst/>
          </a:prstGeom>
          <a:blipFill>
            <a:blip r:embed="rId4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2" name="object 5302"/>
          <p:cNvSpPr/>
          <p:nvPr/>
        </p:nvSpPr>
        <p:spPr>
          <a:xfrm>
            <a:off x="4258906" y="3716985"/>
            <a:ext cx="21729" cy="23240"/>
          </a:xfrm>
          <a:prstGeom prst="rect">
            <a:avLst/>
          </a:prstGeom>
          <a:blipFill>
            <a:blip r:embed="rId4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3" name="object 5303"/>
          <p:cNvSpPr/>
          <p:nvPr/>
        </p:nvSpPr>
        <p:spPr>
          <a:xfrm>
            <a:off x="4317695" y="4190591"/>
            <a:ext cx="45731" cy="47194"/>
          </a:xfrm>
          <a:prstGeom prst="rect">
            <a:avLst/>
          </a:prstGeom>
          <a:blipFill>
            <a:blip r:embed="rId4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4" name="object 5304"/>
          <p:cNvSpPr/>
          <p:nvPr/>
        </p:nvSpPr>
        <p:spPr>
          <a:xfrm>
            <a:off x="4409744" y="4220939"/>
            <a:ext cx="49558" cy="53315"/>
          </a:xfrm>
          <a:prstGeom prst="rect">
            <a:avLst/>
          </a:prstGeom>
          <a:blipFill>
            <a:blip r:embed="rId4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5" name="object 5305"/>
          <p:cNvSpPr/>
          <p:nvPr/>
        </p:nvSpPr>
        <p:spPr>
          <a:xfrm>
            <a:off x="4106125" y="4375772"/>
            <a:ext cx="29451" cy="32232"/>
          </a:xfrm>
          <a:prstGeom prst="rect">
            <a:avLst/>
          </a:prstGeom>
          <a:blipFill>
            <a:blip r:embed="rId4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6" name="object 5306"/>
          <p:cNvSpPr/>
          <p:nvPr/>
        </p:nvSpPr>
        <p:spPr>
          <a:xfrm>
            <a:off x="4215841" y="3983129"/>
            <a:ext cx="43948" cy="46082"/>
          </a:xfrm>
          <a:prstGeom prst="rect">
            <a:avLst/>
          </a:prstGeom>
          <a:blipFill>
            <a:blip r:embed="rId4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7" name="object 5307"/>
          <p:cNvSpPr/>
          <p:nvPr/>
        </p:nvSpPr>
        <p:spPr>
          <a:xfrm>
            <a:off x="4112958" y="3749374"/>
            <a:ext cx="36690" cy="40868"/>
          </a:xfrm>
          <a:prstGeom prst="rect">
            <a:avLst/>
          </a:prstGeom>
          <a:blipFill>
            <a:blip r:embed="rId4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8" name="object 5308"/>
          <p:cNvSpPr/>
          <p:nvPr/>
        </p:nvSpPr>
        <p:spPr>
          <a:xfrm>
            <a:off x="3953103" y="3605566"/>
            <a:ext cx="50110" cy="53679"/>
          </a:xfrm>
          <a:prstGeom prst="rect">
            <a:avLst/>
          </a:prstGeom>
          <a:blipFill>
            <a:blip r:embed="rId4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9" name="object 5309"/>
          <p:cNvSpPr/>
          <p:nvPr/>
        </p:nvSpPr>
        <p:spPr>
          <a:xfrm>
            <a:off x="4051985" y="3364786"/>
            <a:ext cx="35324" cy="36694"/>
          </a:xfrm>
          <a:prstGeom prst="rect">
            <a:avLst/>
          </a:prstGeom>
          <a:blipFill>
            <a:blip r:embed="rId4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0" name="object 5310"/>
          <p:cNvSpPr/>
          <p:nvPr/>
        </p:nvSpPr>
        <p:spPr>
          <a:xfrm>
            <a:off x="4775657" y="3910444"/>
            <a:ext cx="12255" cy="12953"/>
          </a:xfrm>
          <a:prstGeom prst="rect">
            <a:avLst/>
          </a:prstGeom>
          <a:blipFill>
            <a:blip r:embed="rId4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1" name="object 5311"/>
          <p:cNvSpPr/>
          <p:nvPr/>
        </p:nvSpPr>
        <p:spPr>
          <a:xfrm>
            <a:off x="4635728" y="3788283"/>
            <a:ext cx="26847" cy="29095"/>
          </a:xfrm>
          <a:prstGeom prst="rect">
            <a:avLst/>
          </a:prstGeom>
          <a:blipFill>
            <a:blip r:embed="rId4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2" name="object 5312"/>
          <p:cNvSpPr/>
          <p:nvPr/>
        </p:nvSpPr>
        <p:spPr>
          <a:xfrm>
            <a:off x="4509389" y="4061432"/>
            <a:ext cx="50603" cy="54013"/>
          </a:xfrm>
          <a:prstGeom prst="rect">
            <a:avLst/>
          </a:prstGeom>
          <a:blipFill>
            <a:blip r:embed="rId4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3" name="object 5313"/>
          <p:cNvSpPr/>
          <p:nvPr/>
        </p:nvSpPr>
        <p:spPr>
          <a:xfrm>
            <a:off x="3919689" y="4107363"/>
            <a:ext cx="43839" cy="42316"/>
          </a:xfrm>
          <a:prstGeom prst="rect">
            <a:avLst/>
          </a:prstGeom>
          <a:blipFill>
            <a:blip r:embed="rId4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4" name="object 5314"/>
          <p:cNvSpPr/>
          <p:nvPr/>
        </p:nvSpPr>
        <p:spPr>
          <a:xfrm>
            <a:off x="4225785" y="3212020"/>
            <a:ext cx="32359" cy="36957"/>
          </a:xfrm>
          <a:prstGeom prst="rect">
            <a:avLst/>
          </a:prstGeom>
          <a:blipFill>
            <a:blip r:embed="rId4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5" name="object 5315"/>
          <p:cNvSpPr/>
          <p:nvPr/>
        </p:nvSpPr>
        <p:spPr>
          <a:xfrm>
            <a:off x="4200232" y="3347815"/>
            <a:ext cx="32383" cy="35985"/>
          </a:xfrm>
          <a:prstGeom prst="rect">
            <a:avLst/>
          </a:prstGeom>
          <a:blipFill>
            <a:blip r:embed="rId4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6" name="object 5316"/>
          <p:cNvSpPr/>
          <p:nvPr/>
        </p:nvSpPr>
        <p:spPr>
          <a:xfrm>
            <a:off x="3772903" y="3179610"/>
            <a:ext cx="33248" cy="35864"/>
          </a:xfrm>
          <a:prstGeom prst="rect">
            <a:avLst/>
          </a:prstGeom>
          <a:blipFill>
            <a:blip r:embed="rId4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7" name="object 5317"/>
          <p:cNvSpPr/>
          <p:nvPr/>
        </p:nvSpPr>
        <p:spPr>
          <a:xfrm>
            <a:off x="3688270" y="3272714"/>
            <a:ext cx="12700" cy="13284"/>
          </a:xfrm>
          <a:prstGeom prst="rect">
            <a:avLst/>
          </a:prstGeom>
          <a:blipFill>
            <a:blip r:embed="rId4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8" name="object 5318"/>
          <p:cNvSpPr/>
          <p:nvPr/>
        </p:nvSpPr>
        <p:spPr>
          <a:xfrm>
            <a:off x="3754081" y="3845471"/>
            <a:ext cx="16052" cy="18059"/>
          </a:xfrm>
          <a:prstGeom prst="rect">
            <a:avLst/>
          </a:prstGeom>
          <a:blipFill>
            <a:blip r:embed="rId4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9" name="object 5319"/>
          <p:cNvSpPr/>
          <p:nvPr/>
        </p:nvSpPr>
        <p:spPr>
          <a:xfrm>
            <a:off x="4127855" y="4359474"/>
            <a:ext cx="34298" cy="36295"/>
          </a:xfrm>
          <a:prstGeom prst="rect">
            <a:avLst/>
          </a:prstGeom>
          <a:blipFill>
            <a:blip r:embed="rId4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0" name="object 5320"/>
          <p:cNvSpPr/>
          <p:nvPr/>
        </p:nvSpPr>
        <p:spPr>
          <a:xfrm>
            <a:off x="4319130" y="3994762"/>
            <a:ext cx="44478" cy="46284"/>
          </a:xfrm>
          <a:prstGeom prst="rect">
            <a:avLst/>
          </a:prstGeom>
          <a:blipFill>
            <a:blip r:embed="rId4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1" name="object 5321"/>
          <p:cNvSpPr/>
          <p:nvPr/>
        </p:nvSpPr>
        <p:spPr>
          <a:xfrm>
            <a:off x="4762106" y="4011011"/>
            <a:ext cx="34312" cy="36418"/>
          </a:xfrm>
          <a:prstGeom prst="rect">
            <a:avLst/>
          </a:prstGeom>
          <a:blipFill>
            <a:blip r:embed="rId4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2" name="object 5322"/>
          <p:cNvSpPr/>
          <p:nvPr/>
        </p:nvSpPr>
        <p:spPr>
          <a:xfrm>
            <a:off x="5384787" y="4077152"/>
            <a:ext cx="33788" cy="35959"/>
          </a:xfrm>
          <a:prstGeom prst="rect">
            <a:avLst/>
          </a:prstGeom>
          <a:blipFill>
            <a:blip r:embed="rId4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3" name="object 5323"/>
          <p:cNvSpPr/>
          <p:nvPr/>
        </p:nvSpPr>
        <p:spPr>
          <a:xfrm>
            <a:off x="5118227" y="4017000"/>
            <a:ext cx="42538" cy="40858"/>
          </a:xfrm>
          <a:prstGeom prst="rect">
            <a:avLst/>
          </a:prstGeom>
          <a:blipFill>
            <a:blip r:embed="rId4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4" name="object 5324"/>
          <p:cNvSpPr/>
          <p:nvPr/>
        </p:nvSpPr>
        <p:spPr>
          <a:xfrm>
            <a:off x="4965737" y="3579482"/>
            <a:ext cx="19735" cy="21958"/>
          </a:xfrm>
          <a:prstGeom prst="rect">
            <a:avLst/>
          </a:prstGeom>
          <a:blipFill>
            <a:blip r:embed="rId4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5" name="object 5325"/>
          <p:cNvSpPr/>
          <p:nvPr/>
        </p:nvSpPr>
        <p:spPr>
          <a:xfrm>
            <a:off x="4915001" y="3601441"/>
            <a:ext cx="22453" cy="23736"/>
          </a:xfrm>
          <a:prstGeom prst="rect">
            <a:avLst/>
          </a:prstGeom>
          <a:blipFill>
            <a:blip r:embed="rId4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6" name="object 5326"/>
          <p:cNvSpPr/>
          <p:nvPr/>
        </p:nvSpPr>
        <p:spPr>
          <a:xfrm>
            <a:off x="4778870" y="3382366"/>
            <a:ext cx="50142" cy="53611"/>
          </a:xfrm>
          <a:prstGeom prst="rect">
            <a:avLst/>
          </a:prstGeom>
          <a:blipFill>
            <a:blip r:embed="rId4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7" name="object 5327"/>
          <p:cNvSpPr/>
          <p:nvPr/>
        </p:nvSpPr>
        <p:spPr>
          <a:xfrm>
            <a:off x="4533481" y="3205696"/>
            <a:ext cx="31508" cy="33515"/>
          </a:xfrm>
          <a:prstGeom prst="rect">
            <a:avLst/>
          </a:prstGeom>
          <a:blipFill>
            <a:blip r:embed="rId4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8" name="object 5328"/>
          <p:cNvSpPr/>
          <p:nvPr/>
        </p:nvSpPr>
        <p:spPr>
          <a:xfrm>
            <a:off x="4046156" y="3353511"/>
            <a:ext cx="32677" cy="35332"/>
          </a:xfrm>
          <a:prstGeom prst="rect">
            <a:avLst/>
          </a:prstGeom>
          <a:blipFill>
            <a:blip r:embed="rId4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9" name="object 5329"/>
          <p:cNvSpPr/>
          <p:nvPr/>
        </p:nvSpPr>
        <p:spPr>
          <a:xfrm>
            <a:off x="4491583" y="3689763"/>
            <a:ext cx="38140" cy="41586"/>
          </a:xfrm>
          <a:prstGeom prst="rect">
            <a:avLst/>
          </a:prstGeom>
          <a:blipFill>
            <a:blip r:embed="rId4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0" name="object 5330"/>
          <p:cNvSpPr/>
          <p:nvPr/>
        </p:nvSpPr>
        <p:spPr>
          <a:xfrm>
            <a:off x="4457001" y="3352698"/>
            <a:ext cx="18554" cy="20053"/>
          </a:xfrm>
          <a:prstGeom prst="rect">
            <a:avLst/>
          </a:prstGeom>
          <a:blipFill>
            <a:blip r:embed="rId4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1" name="object 5331"/>
          <p:cNvSpPr/>
          <p:nvPr/>
        </p:nvSpPr>
        <p:spPr>
          <a:xfrm>
            <a:off x="4441685" y="3356458"/>
            <a:ext cx="36019" cy="37739"/>
          </a:xfrm>
          <a:prstGeom prst="rect">
            <a:avLst/>
          </a:prstGeom>
          <a:blipFill>
            <a:blip r:embed="rId4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2" name="object 5332"/>
          <p:cNvSpPr/>
          <p:nvPr/>
        </p:nvSpPr>
        <p:spPr>
          <a:xfrm>
            <a:off x="3927830" y="3677158"/>
            <a:ext cx="21615" cy="23228"/>
          </a:xfrm>
          <a:prstGeom prst="rect">
            <a:avLst/>
          </a:prstGeom>
          <a:blipFill>
            <a:blip r:embed="rId4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3" name="object 5333"/>
          <p:cNvSpPr/>
          <p:nvPr/>
        </p:nvSpPr>
        <p:spPr>
          <a:xfrm>
            <a:off x="3341331" y="3621367"/>
            <a:ext cx="16014" cy="17551"/>
          </a:xfrm>
          <a:prstGeom prst="rect">
            <a:avLst/>
          </a:prstGeom>
          <a:blipFill>
            <a:blip r:embed="rId4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4" name="object 5334"/>
          <p:cNvSpPr/>
          <p:nvPr/>
        </p:nvSpPr>
        <p:spPr>
          <a:xfrm>
            <a:off x="3240227" y="3469957"/>
            <a:ext cx="23609" cy="25920"/>
          </a:xfrm>
          <a:prstGeom prst="rect">
            <a:avLst/>
          </a:prstGeom>
          <a:blipFill>
            <a:blip r:embed="rId4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5" name="object 5335"/>
          <p:cNvSpPr/>
          <p:nvPr/>
        </p:nvSpPr>
        <p:spPr>
          <a:xfrm>
            <a:off x="3284156" y="3790494"/>
            <a:ext cx="50242" cy="53652"/>
          </a:xfrm>
          <a:prstGeom prst="rect">
            <a:avLst/>
          </a:prstGeom>
          <a:blipFill>
            <a:blip r:embed="rId4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6" name="object 5336"/>
          <p:cNvSpPr/>
          <p:nvPr/>
        </p:nvSpPr>
        <p:spPr>
          <a:xfrm>
            <a:off x="3431057" y="3962422"/>
            <a:ext cx="43954" cy="45751"/>
          </a:xfrm>
          <a:prstGeom prst="rect">
            <a:avLst/>
          </a:prstGeom>
          <a:blipFill>
            <a:blip r:embed="rId4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7" name="object 5337"/>
          <p:cNvSpPr/>
          <p:nvPr/>
        </p:nvSpPr>
        <p:spPr>
          <a:xfrm>
            <a:off x="3562083" y="4290102"/>
            <a:ext cx="50894" cy="53812"/>
          </a:xfrm>
          <a:prstGeom prst="rect">
            <a:avLst/>
          </a:prstGeom>
          <a:blipFill>
            <a:blip r:embed="rId4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8" name="object 5338"/>
          <p:cNvSpPr/>
          <p:nvPr/>
        </p:nvSpPr>
        <p:spPr>
          <a:xfrm>
            <a:off x="3734790" y="4227080"/>
            <a:ext cx="52074" cy="55167"/>
          </a:xfrm>
          <a:prstGeom prst="rect">
            <a:avLst/>
          </a:prstGeom>
          <a:blipFill>
            <a:blip r:embed="rId4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9" name="object 5339"/>
          <p:cNvSpPr/>
          <p:nvPr/>
        </p:nvSpPr>
        <p:spPr>
          <a:xfrm>
            <a:off x="3544709" y="4266057"/>
            <a:ext cx="28003" cy="30048"/>
          </a:xfrm>
          <a:prstGeom prst="rect">
            <a:avLst/>
          </a:prstGeom>
          <a:blipFill>
            <a:blip r:embed="rId4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0" name="object 5340"/>
          <p:cNvSpPr/>
          <p:nvPr/>
        </p:nvSpPr>
        <p:spPr>
          <a:xfrm>
            <a:off x="3466350" y="4277284"/>
            <a:ext cx="33578" cy="36512"/>
          </a:xfrm>
          <a:prstGeom prst="rect">
            <a:avLst/>
          </a:prstGeom>
          <a:blipFill>
            <a:blip r:embed="rId4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1" name="object 5341"/>
          <p:cNvSpPr/>
          <p:nvPr/>
        </p:nvSpPr>
        <p:spPr>
          <a:xfrm>
            <a:off x="3504171" y="3911206"/>
            <a:ext cx="29171" cy="31661"/>
          </a:xfrm>
          <a:prstGeom prst="rect">
            <a:avLst/>
          </a:prstGeom>
          <a:blipFill>
            <a:blip r:embed="rId4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2" name="object 5342"/>
          <p:cNvSpPr/>
          <p:nvPr/>
        </p:nvSpPr>
        <p:spPr>
          <a:xfrm>
            <a:off x="3437775" y="3794121"/>
            <a:ext cx="35633" cy="37156"/>
          </a:xfrm>
          <a:prstGeom prst="rect">
            <a:avLst/>
          </a:prstGeom>
          <a:blipFill>
            <a:blip r:embed="rId4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3" name="object 5343"/>
          <p:cNvSpPr/>
          <p:nvPr/>
        </p:nvSpPr>
        <p:spPr>
          <a:xfrm>
            <a:off x="3322345" y="3921049"/>
            <a:ext cx="21170" cy="22415"/>
          </a:xfrm>
          <a:prstGeom prst="rect">
            <a:avLst/>
          </a:prstGeom>
          <a:blipFill>
            <a:blip r:embed="rId4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4" name="object 5344"/>
          <p:cNvSpPr/>
          <p:nvPr/>
        </p:nvSpPr>
        <p:spPr>
          <a:xfrm>
            <a:off x="3114344" y="3800589"/>
            <a:ext cx="17030" cy="18516"/>
          </a:xfrm>
          <a:prstGeom prst="rect">
            <a:avLst/>
          </a:prstGeom>
          <a:blipFill>
            <a:blip r:embed="rId4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5" name="object 5345"/>
          <p:cNvSpPr/>
          <p:nvPr/>
        </p:nvSpPr>
        <p:spPr>
          <a:xfrm>
            <a:off x="5104371" y="3171736"/>
            <a:ext cx="10198" cy="10731"/>
          </a:xfrm>
          <a:custGeom>
            <a:avLst/>
            <a:gdLst/>
            <a:ahLst/>
            <a:cxnLst/>
            <a:rect l="l" t="t" r="r" b="b"/>
            <a:pathLst>
              <a:path w="10198" h="10731">
                <a:moveTo>
                  <a:pt x="6997" y="0"/>
                </a:moveTo>
                <a:lnTo>
                  <a:pt x="4660" y="266"/>
                </a:lnTo>
                <a:lnTo>
                  <a:pt x="1892" y="1092"/>
                </a:lnTo>
                <a:lnTo>
                  <a:pt x="0" y="3136"/>
                </a:lnTo>
                <a:lnTo>
                  <a:pt x="292" y="5816"/>
                </a:lnTo>
                <a:lnTo>
                  <a:pt x="419" y="8674"/>
                </a:lnTo>
                <a:lnTo>
                  <a:pt x="2895" y="10731"/>
                </a:lnTo>
                <a:lnTo>
                  <a:pt x="5524" y="10540"/>
                </a:lnTo>
                <a:lnTo>
                  <a:pt x="8013" y="9956"/>
                </a:lnTo>
                <a:lnTo>
                  <a:pt x="10198" y="7543"/>
                </a:lnTo>
                <a:lnTo>
                  <a:pt x="9766" y="4724"/>
                </a:lnTo>
                <a:lnTo>
                  <a:pt x="9474" y="2362"/>
                </a:lnTo>
                <a:lnTo>
                  <a:pt x="69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6" name="object 5346"/>
          <p:cNvSpPr/>
          <p:nvPr/>
        </p:nvSpPr>
        <p:spPr>
          <a:xfrm>
            <a:off x="6143764" y="3184372"/>
            <a:ext cx="12826" cy="13906"/>
          </a:xfrm>
          <a:prstGeom prst="rect">
            <a:avLst/>
          </a:prstGeom>
          <a:blipFill>
            <a:blip r:embed="rId4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7" name="object 5347"/>
          <p:cNvSpPr/>
          <p:nvPr/>
        </p:nvSpPr>
        <p:spPr>
          <a:xfrm>
            <a:off x="6277686" y="3067210"/>
            <a:ext cx="44806" cy="46025"/>
          </a:xfrm>
          <a:prstGeom prst="rect">
            <a:avLst/>
          </a:prstGeom>
          <a:blipFill>
            <a:blip r:embed="rId4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8" name="object 5348"/>
          <p:cNvSpPr/>
          <p:nvPr/>
        </p:nvSpPr>
        <p:spPr>
          <a:xfrm>
            <a:off x="6037224" y="3697759"/>
            <a:ext cx="42651" cy="41227"/>
          </a:xfrm>
          <a:prstGeom prst="rect">
            <a:avLst/>
          </a:prstGeom>
          <a:blipFill>
            <a:blip r:embed="rId4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9" name="object 5349"/>
          <p:cNvSpPr/>
          <p:nvPr/>
        </p:nvSpPr>
        <p:spPr>
          <a:xfrm>
            <a:off x="6115710" y="3711459"/>
            <a:ext cx="42536" cy="41547"/>
          </a:xfrm>
          <a:prstGeom prst="rect">
            <a:avLst/>
          </a:prstGeom>
          <a:blipFill>
            <a:blip r:embed="rId4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0" name="object 5350"/>
          <p:cNvSpPr/>
          <p:nvPr/>
        </p:nvSpPr>
        <p:spPr>
          <a:xfrm>
            <a:off x="5923279" y="3873693"/>
            <a:ext cx="46215" cy="47577"/>
          </a:xfrm>
          <a:prstGeom prst="rect">
            <a:avLst/>
          </a:prstGeom>
          <a:blipFill>
            <a:blip r:embed="rId4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1" name="object 5351"/>
          <p:cNvSpPr/>
          <p:nvPr/>
        </p:nvSpPr>
        <p:spPr>
          <a:xfrm>
            <a:off x="5992863" y="3523526"/>
            <a:ext cx="20015" cy="21361"/>
          </a:xfrm>
          <a:prstGeom prst="rect">
            <a:avLst/>
          </a:prstGeom>
          <a:blipFill>
            <a:blip r:embed="rId4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2" name="object 5352"/>
          <p:cNvSpPr/>
          <p:nvPr/>
        </p:nvSpPr>
        <p:spPr>
          <a:xfrm>
            <a:off x="5904001" y="3469389"/>
            <a:ext cx="49720" cy="53885"/>
          </a:xfrm>
          <a:prstGeom prst="rect">
            <a:avLst/>
          </a:prstGeom>
          <a:blipFill>
            <a:blip r:embed="rId4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3" name="object 5353"/>
          <p:cNvSpPr/>
          <p:nvPr/>
        </p:nvSpPr>
        <p:spPr>
          <a:xfrm>
            <a:off x="5488495" y="3383727"/>
            <a:ext cx="41866" cy="40905"/>
          </a:xfrm>
          <a:prstGeom prst="rect">
            <a:avLst/>
          </a:prstGeom>
          <a:blipFill>
            <a:blip r:embed="rId4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4" name="object 5354"/>
          <p:cNvSpPr/>
          <p:nvPr/>
        </p:nvSpPr>
        <p:spPr>
          <a:xfrm>
            <a:off x="4634890" y="3762631"/>
            <a:ext cx="51033" cy="54449"/>
          </a:xfrm>
          <a:prstGeom prst="rect">
            <a:avLst/>
          </a:prstGeom>
          <a:blipFill>
            <a:blip r:embed="rId4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5" name="object 5355"/>
          <p:cNvSpPr/>
          <p:nvPr/>
        </p:nvSpPr>
        <p:spPr>
          <a:xfrm>
            <a:off x="4763998" y="4178169"/>
            <a:ext cx="51082" cy="54156"/>
          </a:xfrm>
          <a:prstGeom prst="rect">
            <a:avLst/>
          </a:prstGeom>
          <a:blipFill>
            <a:blip r:embed="rId4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6" name="object 5356"/>
          <p:cNvSpPr/>
          <p:nvPr/>
        </p:nvSpPr>
        <p:spPr>
          <a:xfrm>
            <a:off x="3697732" y="3723805"/>
            <a:ext cx="29819" cy="31915"/>
          </a:xfrm>
          <a:prstGeom prst="rect">
            <a:avLst/>
          </a:prstGeom>
          <a:blipFill>
            <a:blip r:embed="rId4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7" name="object 5357"/>
          <p:cNvSpPr/>
          <p:nvPr/>
        </p:nvSpPr>
        <p:spPr>
          <a:xfrm>
            <a:off x="3411258" y="3412420"/>
            <a:ext cx="43392" cy="45025"/>
          </a:xfrm>
          <a:prstGeom prst="rect">
            <a:avLst/>
          </a:prstGeom>
          <a:blipFill>
            <a:blip r:embed="rId4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8" name="object 5358"/>
          <p:cNvSpPr/>
          <p:nvPr/>
        </p:nvSpPr>
        <p:spPr>
          <a:xfrm>
            <a:off x="3529685" y="3208108"/>
            <a:ext cx="35995" cy="37006"/>
          </a:xfrm>
          <a:prstGeom prst="rect">
            <a:avLst/>
          </a:prstGeom>
          <a:blipFill>
            <a:blip r:embed="rId4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9" name="object 5359"/>
          <p:cNvSpPr/>
          <p:nvPr/>
        </p:nvSpPr>
        <p:spPr>
          <a:xfrm>
            <a:off x="2899854" y="3297490"/>
            <a:ext cx="43605" cy="45435"/>
          </a:xfrm>
          <a:prstGeom prst="rect">
            <a:avLst/>
          </a:prstGeom>
          <a:blipFill>
            <a:blip r:embed="rId4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0" name="object 5360"/>
          <p:cNvSpPr/>
          <p:nvPr/>
        </p:nvSpPr>
        <p:spPr>
          <a:xfrm>
            <a:off x="2908426" y="4018599"/>
            <a:ext cx="49435" cy="53434"/>
          </a:xfrm>
          <a:prstGeom prst="rect">
            <a:avLst/>
          </a:prstGeom>
          <a:blipFill>
            <a:blip r:embed="rId4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1" name="object 5361"/>
          <p:cNvSpPr/>
          <p:nvPr/>
        </p:nvSpPr>
        <p:spPr>
          <a:xfrm>
            <a:off x="2940837" y="4251680"/>
            <a:ext cx="12839" cy="14554"/>
          </a:xfrm>
          <a:prstGeom prst="rect">
            <a:avLst/>
          </a:prstGeom>
          <a:blipFill>
            <a:blip r:embed="rId4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2" name="object 5362"/>
          <p:cNvSpPr/>
          <p:nvPr/>
        </p:nvSpPr>
        <p:spPr>
          <a:xfrm>
            <a:off x="3070707" y="4286328"/>
            <a:ext cx="43536" cy="45260"/>
          </a:xfrm>
          <a:prstGeom prst="rect">
            <a:avLst/>
          </a:prstGeom>
          <a:blipFill>
            <a:blip r:embed="rId4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3" name="object 5363"/>
          <p:cNvSpPr/>
          <p:nvPr/>
        </p:nvSpPr>
        <p:spPr>
          <a:xfrm>
            <a:off x="6790652" y="3849421"/>
            <a:ext cx="30937" cy="33515"/>
          </a:xfrm>
          <a:prstGeom prst="rect">
            <a:avLst/>
          </a:prstGeom>
          <a:blipFill>
            <a:blip r:embed="rId4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4" name="object 5364"/>
          <p:cNvSpPr/>
          <p:nvPr/>
        </p:nvSpPr>
        <p:spPr>
          <a:xfrm>
            <a:off x="6603886" y="3831742"/>
            <a:ext cx="28028" cy="30200"/>
          </a:xfrm>
          <a:prstGeom prst="rect">
            <a:avLst/>
          </a:prstGeom>
          <a:blipFill>
            <a:blip r:embed="rId4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5" name="object 5365"/>
          <p:cNvSpPr/>
          <p:nvPr/>
        </p:nvSpPr>
        <p:spPr>
          <a:xfrm>
            <a:off x="6623736" y="3752545"/>
            <a:ext cx="31686" cy="34315"/>
          </a:xfrm>
          <a:prstGeom prst="rect">
            <a:avLst/>
          </a:prstGeom>
          <a:blipFill>
            <a:blip r:embed="rId4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6" name="object 5366"/>
          <p:cNvSpPr/>
          <p:nvPr/>
        </p:nvSpPr>
        <p:spPr>
          <a:xfrm>
            <a:off x="6616141" y="3997515"/>
            <a:ext cx="16370" cy="17411"/>
          </a:xfrm>
          <a:prstGeom prst="rect">
            <a:avLst/>
          </a:prstGeom>
          <a:blipFill>
            <a:blip r:embed="rId4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7" name="object 5367"/>
          <p:cNvSpPr/>
          <p:nvPr/>
        </p:nvSpPr>
        <p:spPr>
          <a:xfrm>
            <a:off x="6818642" y="3941597"/>
            <a:ext cx="26987" cy="29552"/>
          </a:xfrm>
          <a:prstGeom prst="rect">
            <a:avLst/>
          </a:prstGeom>
          <a:blipFill>
            <a:blip r:embed="rId4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8" name="object 5368"/>
          <p:cNvSpPr/>
          <p:nvPr/>
        </p:nvSpPr>
        <p:spPr>
          <a:xfrm>
            <a:off x="6404470" y="3917404"/>
            <a:ext cx="23647" cy="25780"/>
          </a:xfrm>
          <a:prstGeom prst="rect">
            <a:avLst/>
          </a:prstGeom>
          <a:blipFill>
            <a:blip r:embed="rId4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9" name="object 5369"/>
          <p:cNvSpPr/>
          <p:nvPr/>
        </p:nvSpPr>
        <p:spPr>
          <a:xfrm>
            <a:off x="6480200" y="3914724"/>
            <a:ext cx="9880" cy="10591"/>
          </a:xfrm>
          <a:custGeom>
            <a:avLst/>
            <a:gdLst/>
            <a:ahLst/>
            <a:cxnLst/>
            <a:rect l="l" t="t" r="r" b="b"/>
            <a:pathLst>
              <a:path w="9880" h="10591">
                <a:moveTo>
                  <a:pt x="7010" y="0"/>
                </a:moveTo>
                <a:lnTo>
                  <a:pt x="4368" y="139"/>
                </a:lnTo>
                <a:lnTo>
                  <a:pt x="1879" y="139"/>
                </a:lnTo>
                <a:lnTo>
                  <a:pt x="0" y="3136"/>
                </a:lnTo>
                <a:lnTo>
                  <a:pt x="711" y="5816"/>
                </a:lnTo>
                <a:lnTo>
                  <a:pt x="419" y="8674"/>
                </a:lnTo>
                <a:lnTo>
                  <a:pt x="2590" y="10591"/>
                </a:lnTo>
                <a:lnTo>
                  <a:pt x="8000" y="9956"/>
                </a:lnTo>
                <a:lnTo>
                  <a:pt x="9880" y="7581"/>
                </a:lnTo>
                <a:lnTo>
                  <a:pt x="9486" y="4724"/>
                </a:lnTo>
                <a:lnTo>
                  <a:pt x="9486" y="2044"/>
                </a:lnTo>
                <a:lnTo>
                  <a:pt x="70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0" name="object 5370"/>
          <p:cNvSpPr/>
          <p:nvPr/>
        </p:nvSpPr>
        <p:spPr>
          <a:xfrm>
            <a:off x="6406667" y="3847071"/>
            <a:ext cx="17183" cy="18503"/>
          </a:xfrm>
          <a:prstGeom prst="rect">
            <a:avLst/>
          </a:prstGeom>
          <a:blipFill>
            <a:blip r:embed="rId4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1" name="object 5371"/>
          <p:cNvSpPr/>
          <p:nvPr/>
        </p:nvSpPr>
        <p:spPr>
          <a:xfrm>
            <a:off x="6370599" y="3671011"/>
            <a:ext cx="28041" cy="30327"/>
          </a:xfrm>
          <a:prstGeom prst="rect">
            <a:avLst/>
          </a:prstGeom>
          <a:blipFill>
            <a:blip r:embed="rId4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2" name="object 5372"/>
          <p:cNvSpPr/>
          <p:nvPr/>
        </p:nvSpPr>
        <p:spPr>
          <a:xfrm>
            <a:off x="6423698" y="3507740"/>
            <a:ext cx="24091" cy="26365"/>
          </a:xfrm>
          <a:prstGeom prst="rect">
            <a:avLst/>
          </a:prstGeom>
          <a:blipFill>
            <a:blip r:embed="rId4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3" name="object 5373"/>
          <p:cNvSpPr/>
          <p:nvPr/>
        </p:nvSpPr>
        <p:spPr>
          <a:xfrm>
            <a:off x="6440487" y="3720630"/>
            <a:ext cx="12128" cy="13449"/>
          </a:xfrm>
          <a:prstGeom prst="rect">
            <a:avLst/>
          </a:prstGeom>
          <a:blipFill>
            <a:blip r:embed="rId4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4" name="object 5374"/>
          <p:cNvSpPr/>
          <p:nvPr/>
        </p:nvSpPr>
        <p:spPr>
          <a:xfrm>
            <a:off x="6518986" y="3796182"/>
            <a:ext cx="28028" cy="29870"/>
          </a:xfrm>
          <a:prstGeom prst="rect">
            <a:avLst/>
          </a:prstGeom>
          <a:blipFill>
            <a:blip r:embed="rId4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5" name="object 5375"/>
          <p:cNvSpPr/>
          <p:nvPr/>
        </p:nvSpPr>
        <p:spPr>
          <a:xfrm>
            <a:off x="6445618" y="3908539"/>
            <a:ext cx="27559" cy="29425"/>
          </a:xfrm>
          <a:prstGeom prst="rect">
            <a:avLst/>
          </a:prstGeom>
          <a:blipFill>
            <a:blip r:embed="rId4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6" name="object 5376"/>
          <p:cNvSpPr/>
          <p:nvPr/>
        </p:nvSpPr>
        <p:spPr>
          <a:xfrm>
            <a:off x="6320396" y="3958006"/>
            <a:ext cx="18694" cy="20548"/>
          </a:xfrm>
          <a:prstGeom prst="rect">
            <a:avLst/>
          </a:prstGeom>
          <a:blipFill>
            <a:blip r:embed="rId4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7" name="object 5377"/>
          <p:cNvSpPr/>
          <p:nvPr/>
        </p:nvSpPr>
        <p:spPr>
          <a:xfrm>
            <a:off x="6270218" y="3871391"/>
            <a:ext cx="15062" cy="16141"/>
          </a:xfrm>
          <a:prstGeom prst="rect">
            <a:avLst/>
          </a:prstGeom>
          <a:blipFill>
            <a:blip r:embed="rId4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8" name="object 5378"/>
          <p:cNvSpPr/>
          <p:nvPr/>
        </p:nvSpPr>
        <p:spPr>
          <a:xfrm>
            <a:off x="6265722" y="3776916"/>
            <a:ext cx="30746" cy="33502"/>
          </a:xfrm>
          <a:prstGeom prst="rect">
            <a:avLst/>
          </a:prstGeom>
          <a:blipFill>
            <a:blip r:embed="rId4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9" name="object 5379"/>
          <p:cNvSpPr/>
          <p:nvPr/>
        </p:nvSpPr>
        <p:spPr>
          <a:xfrm>
            <a:off x="6203391" y="3756355"/>
            <a:ext cx="29222" cy="32232"/>
          </a:xfrm>
          <a:prstGeom prst="rect">
            <a:avLst/>
          </a:prstGeom>
          <a:blipFill>
            <a:blip r:embed="rId4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0" name="object 5380"/>
          <p:cNvSpPr/>
          <p:nvPr/>
        </p:nvSpPr>
        <p:spPr>
          <a:xfrm>
            <a:off x="6119367" y="3648875"/>
            <a:ext cx="11671" cy="12953"/>
          </a:xfrm>
          <a:prstGeom prst="rect">
            <a:avLst/>
          </a:prstGeom>
          <a:blipFill>
            <a:blip r:embed="rId4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1" name="object 5381"/>
          <p:cNvSpPr/>
          <p:nvPr/>
        </p:nvSpPr>
        <p:spPr>
          <a:xfrm>
            <a:off x="6191440" y="3845788"/>
            <a:ext cx="16370" cy="17868"/>
          </a:xfrm>
          <a:prstGeom prst="rect">
            <a:avLst/>
          </a:prstGeom>
          <a:blipFill>
            <a:blip r:embed="rId4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2" name="object 5382"/>
          <p:cNvSpPr/>
          <p:nvPr/>
        </p:nvSpPr>
        <p:spPr>
          <a:xfrm>
            <a:off x="6249530" y="3905224"/>
            <a:ext cx="9601" cy="10452"/>
          </a:xfrm>
          <a:prstGeom prst="rect">
            <a:avLst/>
          </a:prstGeom>
          <a:blipFill>
            <a:blip r:embed="rId4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3" name="object 5383"/>
          <p:cNvSpPr/>
          <p:nvPr/>
        </p:nvSpPr>
        <p:spPr>
          <a:xfrm>
            <a:off x="6205321" y="3963683"/>
            <a:ext cx="29756" cy="32283"/>
          </a:xfrm>
          <a:prstGeom prst="rect">
            <a:avLst/>
          </a:prstGeom>
          <a:blipFill>
            <a:blip r:embed="rId4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4" name="object 5384"/>
          <p:cNvSpPr/>
          <p:nvPr/>
        </p:nvSpPr>
        <p:spPr>
          <a:xfrm>
            <a:off x="6069177" y="3933673"/>
            <a:ext cx="22186" cy="24015"/>
          </a:xfrm>
          <a:prstGeom prst="rect">
            <a:avLst/>
          </a:prstGeom>
          <a:blipFill>
            <a:blip r:embed="rId4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5" name="object 5385"/>
          <p:cNvSpPr/>
          <p:nvPr/>
        </p:nvSpPr>
        <p:spPr>
          <a:xfrm>
            <a:off x="6022365" y="3909669"/>
            <a:ext cx="17513" cy="18783"/>
          </a:xfrm>
          <a:prstGeom prst="rect">
            <a:avLst/>
          </a:prstGeom>
          <a:blipFill>
            <a:blip r:embed="rId4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6" name="object 5386"/>
          <p:cNvSpPr/>
          <p:nvPr/>
        </p:nvSpPr>
        <p:spPr>
          <a:xfrm>
            <a:off x="5958624" y="3746220"/>
            <a:ext cx="27686" cy="30365"/>
          </a:xfrm>
          <a:prstGeom prst="rect">
            <a:avLst/>
          </a:prstGeom>
          <a:blipFill>
            <a:blip r:embed="rId4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7" name="object 5387"/>
          <p:cNvSpPr/>
          <p:nvPr/>
        </p:nvSpPr>
        <p:spPr>
          <a:xfrm>
            <a:off x="5832119" y="3814051"/>
            <a:ext cx="18961" cy="20840"/>
          </a:xfrm>
          <a:prstGeom prst="rect">
            <a:avLst/>
          </a:prstGeom>
          <a:blipFill>
            <a:blip r:embed="rId4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8" name="object 5388"/>
          <p:cNvSpPr/>
          <p:nvPr/>
        </p:nvSpPr>
        <p:spPr>
          <a:xfrm>
            <a:off x="5864466" y="3847071"/>
            <a:ext cx="6146" cy="6959"/>
          </a:xfrm>
          <a:custGeom>
            <a:avLst/>
            <a:gdLst/>
            <a:ahLst/>
            <a:cxnLst/>
            <a:rect l="l" t="t" r="r" b="b"/>
            <a:pathLst>
              <a:path w="6146" h="6959">
                <a:moveTo>
                  <a:pt x="4419" y="0"/>
                </a:moveTo>
                <a:lnTo>
                  <a:pt x="2654" y="0"/>
                </a:lnTo>
                <a:lnTo>
                  <a:pt x="1066" y="304"/>
                </a:lnTo>
                <a:lnTo>
                  <a:pt x="0" y="1904"/>
                </a:lnTo>
                <a:lnTo>
                  <a:pt x="0" y="5867"/>
                </a:lnTo>
                <a:lnTo>
                  <a:pt x="1777" y="6959"/>
                </a:lnTo>
                <a:lnTo>
                  <a:pt x="3238" y="6959"/>
                </a:lnTo>
                <a:lnTo>
                  <a:pt x="5003" y="6324"/>
                </a:lnTo>
                <a:lnTo>
                  <a:pt x="6146" y="4724"/>
                </a:lnTo>
                <a:lnTo>
                  <a:pt x="6146" y="1397"/>
                </a:lnTo>
                <a:lnTo>
                  <a:pt x="441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9" name="object 5389"/>
          <p:cNvSpPr/>
          <p:nvPr/>
        </p:nvSpPr>
        <p:spPr>
          <a:xfrm>
            <a:off x="5729122" y="3994823"/>
            <a:ext cx="8432" cy="9842"/>
          </a:xfrm>
          <a:custGeom>
            <a:avLst/>
            <a:gdLst/>
            <a:ahLst/>
            <a:cxnLst/>
            <a:rect l="l" t="t" r="r" b="b"/>
            <a:pathLst>
              <a:path w="8432" h="9842">
                <a:moveTo>
                  <a:pt x="1422" y="330"/>
                </a:moveTo>
                <a:lnTo>
                  <a:pt x="0" y="3022"/>
                </a:lnTo>
                <a:lnTo>
                  <a:pt x="126" y="7785"/>
                </a:lnTo>
                <a:lnTo>
                  <a:pt x="2285" y="9842"/>
                </a:lnTo>
                <a:lnTo>
                  <a:pt x="4495" y="9842"/>
                </a:lnTo>
                <a:lnTo>
                  <a:pt x="6667" y="9004"/>
                </a:lnTo>
                <a:lnTo>
                  <a:pt x="8432" y="6972"/>
                </a:lnTo>
                <a:lnTo>
                  <a:pt x="8432" y="4610"/>
                </a:lnTo>
                <a:lnTo>
                  <a:pt x="8127" y="2235"/>
                </a:lnTo>
                <a:lnTo>
                  <a:pt x="6793" y="647"/>
                </a:lnTo>
                <a:lnTo>
                  <a:pt x="3606" y="647"/>
                </a:lnTo>
                <a:lnTo>
                  <a:pt x="1422" y="330"/>
                </a:lnTo>
              </a:path>
              <a:path w="8432" h="9842">
                <a:moveTo>
                  <a:pt x="3606" y="647"/>
                </a:moveTo>
                <a:lnTo>
                  <a:pt x="6793" y="647"/>
                </a:lnTo>
              </a:path>
              <a:path w="8432" h="9842">
                <a:moveTo>
                  <a:pt x="6793" y="647"/>
                </a:moveTo>
                <a:lnTo>
                  <a:pt x="3606" y="647"/>
                </a:lnTo>
              </a:path>
              <a:path w="8432" h="9842">
                <a:moveTo>
                  <a:pt x="6248" y="0"/>
                </a:moveTo>
                <a:lnTo>
                  <a:pt x="3606" y="647"/>
                </a:lnTo>
                <a:lnTo>
                  <a:pt x="6793" y="647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0" name="object 5390"/>
          <p:cNvSpPr/>
          <p:nvPr/>
        </p:nvSpPr>
        <p:spPr>
          <a:xfrm>
            <a:off x="5729528" y="3931310"/>
            <a:ext cx="19697" cy="21336"/>
          </a:xfrm>
          <a:prstGeom prst="rect">
            <a:avLst/>
          </a:prstGeom>
          <a:blipFill>
            <a:blip r:embed="rId4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1" name="object 5391"/>
          <p:cNvSpPr/>
          <p:nvPr/>
        </p:nvSpPr>
        <p:spPr>
          <a:xfrm>
            <a:off x="5773597" y="4048442"/>
            <a:ext cx="11518" cy="12458"/>
          </a:xfrm>
          <a:prstGeom prst="rect">
            <a:avLst/>
          </a:prstGeom>
          <a:blipFill>
            <a:blip r:embed="rId4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2" name="object 5392"/>
          <p:cNvSpPr/>
          <p:nvPr/>
        </p:nvSpPr>
        <p:spPr>
          <a:xfrm>
            <a:off x="5942253" y="3900627"/>
            <a:ext cx="12826" cy="14236"/>
          </a:xfrm>
          <a:prstGeom prst="rect">
            <a:avLst/>
          </a:prstGeom>
          <a:blipFill>
            <a:blip r:embed="rId4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3" name="object 5393"/>
          <p:cNvSpPr/>
          <p:nvPr/>
        </p:nvSpPr>
        <p:spPr>
          <a:xfrm>
            <a:off x="5733884" y="3953421"/>
            <a:ext cx="8331" cy="9359"/>
          </a:xfrm>
          <a:custGeom>
            <a:avLst/>
            <a:gdLst/>
            <a:ahLst/>
            <a:cxnLst/>
            <a:rect l="l" t="t" r="r" b="b"/>
            <a:pathLst>
              <a:path w="8331" h="9359">
                <a:moveTo>
                  <a:pt x="5841" y="0"/>
                </a:moveTo>
                <a:lnTo>
                  <a:pt x="3670" y="0"/>
                </a:lnTo>
                <a:lnTo>
                  <a:pt x="1790" y="635"/>
                </a:lnTo>
                <a:lnTo>
                  <a:pt x="304" y="2730"/>
                </a:lnTo>
                <a:lnTo>
                  <a:pt x="0" y="5397"/>
                </a:lnTo>
                <a:lnTo>
                  <a:pt x="469" y="7454"/>
                </a:lnTo>
                <a:lnTo>
                  <a:pt x="2197" y="9359"/>
                </a:lnTo>
                <a:lnTo>
                  <a:pt x="4419" y="8724"/>
                </a:lnTo>
                <a:lnTo>
                  <a:pt x="6603" y="8547"/>
                </a:lnTo>
                <a:lnTo>
                  <a:pt x="8331" y="6362"/>
                </a:lnTo>
                <a:lnTo>
                  <a:pt x="7734" y="4267"/>
                </a:lnTo>
                <a:lnTo>
                  <a:pt x="8026" y="1905"/>
                </a:lnTo>
                <a:lnTo>
                  <a:pt x="58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4" name="object 5394"/>
          <p:cNvSpPr/>
          <p:nvPr/>
        </p:nvSpPr>
        <p:spPr>
          <a:xfrm>
            <a:off x="5552414" y="3902214"/>
            <a:ext cx="6134" cy="6642"/>
          </a:xfrm>
          <a:custGeom>
            <a:avLst/>
            <a:gdLst/>
            <a:ahLst/>
            <a:cxnLst/>
            <a:rect l="l" t="t" r="r" b="b"/>
            <a:pathLst>
              <a:path w="6134" h="6642">
                <a:moveTo>
                  <a:pt x="4076" y="0"/>
                </a:moveTo>
                <a:lnTo>
                  <a:pt x="2641" y="330"/>
                </a:lnTo>
                <a:lnTo>
                  <a:pt x="1168" y="635"/>
                </a:lnTo>
                <a:lnTo>
                  <a:pt x="0" y="2235"/>
                </a:lnTo>
                <a:lnTo>
                  <a:pt x="304" y="3822"/>
                </a:lnTo>
                <a:lnTo>
                  <a:pt x="304" y="5359"/>
                </a:lnTo>
                <a:lnTo>
                  <a:pt x="1765" y="6642"/>
                </a:lnTo>
                <a:lnTo>
                  <a:pt x="3365" y="6642"/>
                </a:lnTo>
                <a:lnTo>
                  <a:pt x="5118" y="6197"/>
                </a:lnTo>
                <a:lnTo>
                  <a:pt x="6134" y="4597"/>
                </a:lnTo>
                <a:lnTo>
                  <a:pt x="6008" y="2235"/>
                </a:lnTo>
                <a:lnTo>
                  <a:pt x="5829" y="1130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5" name="object 5395"/>
          <p:cNvSpPr/>
          <p:nvPr/>
        </p:nvSpPr>
        <p:spPr>
          <a:xfrm>
            <a:off x="5549061" y="3852609"/>
            <a:ext cx="15735" cy="17233"/>
          </a:xfrm>
          <a:prstGeom prst="rect">
            <a:avLst/>
          </a:prstGeom>
          <a:blipFill>
            <a:blip r:embed="rId4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6" name="object 5396"/>
          <p:cNvSpPr/>
          <p:nvPr/>
        </p:nvSpPr>
        <p:spPr>
          <a:xfrm>
            <a:off x="5545582" y="3764267"/>
            <a:ext cx="24637" cy="26822"/>
          </a:xfrm>
          <a:prstGeom prst="rect">
            <a:avLst/>
          </a:prstGeom>
          <a:blipFill>
            <a:blip r:embed="rId4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7" name="object 5397"/>
          <p:cNvSpPr/>
          <p:nvPr/>
        </p:nvSpPr>
        <p:spPr>
          <a:xfrm>
            <a:off x="5654243" y="3551847"/>
            <a:ext cx="16065" cy="17360"/>
          </a:xfrm>
          <a:prstGeom prst="rect">
            <a:avLst/>
          </a:prstGeom>
          <a:blipFill>
            <a:blip r:embed="rId4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8" name="object 5398"/>
          <p:cNvSpPr/>
          <p:nvPr/>
        </p:nvSpPr>
        <p:spPr>
          <a:xfrm>
            <a:off x="6018263" y="3539655"/>
            <a:ext cx="20002" cy="21323"/>
          </a:xfrm>
          <a:prstGeom prst="rect">
            <a:avLst/>
          </a:prstGeom>
          <a:blipFill>
            <a:blip r:embed="rId4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9" name="object 5399"/>
          <p:cNvSpPr/>
          <p:nvPr/>
        </p:nvSpPr>
        <p:spPr>
          <a:xfrm>
            <a:off x="6302781" y="3613772"/>
            <a:ext cx="4368" cy="4775"/>
          </a:xfrm>
          <a:custGeom>
            <a:avLst/>
            <a:gdLst/>
            <a:ahLst/>
            <a:cxnLst/>
            <a:rect l="l" t="t" r="r" b="b"/>
            <a:pathLst>
              <a:path w="4368" h="4775">
                <a:moveTo>
                  <a:pt x="3187" y="0"/>
                </a:moveTo>
                <a:lnTo>
                  <a:pt x="2006" y="317"/>
                </a:lnTo>
                <a:lnTo>
                  <a:pt x="1003" y="508"/>
                </a:lnTo>
                <a:lnTo>
                  <a:pt x="0" y="1587"/>
                </a:lnTo>
                <a:lnTo>
                  <a:pt x="292" y="2679"/>
                </a:lnTo>
                <a:lnTo>
                  <a:pt x="0" y="4267"/>
                </a:lnTo>
                <a:lnTo>
                  <a:pt x="1308" y="4775"/>
                </a:lnTo>
                <a:lnTo>
                  <a:pt x="2476" y="4457"/>
                </a:lnTo>
                <a:lnTo>
                  <a:pt x="3479" y="4457"/>
                </a:lnTo>
                <a:lnTo>
                  <a:pt x="4191" y="3492"/>
                </a:lnTo>
                <a:lnTo>
                  <a:pt x="4302" y="1587"/>
                </a:lnTo>
                <a:lnTo>
                  <a:pt x="4368" y="1130"/>
                </a:lnTo>
                <a:lnTo>
                  <a:pt x="31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0" name="object 5400"/>
          <p:cNvSpPr/>
          <p:nvPr/>
        </p:nvSpPr>
        <p:spPr>
          <a:xfrm>
            <a:off x="6678294" y="3641776"/>
            <a:ext cx="16497" cy="18008"/>
          </a:xfrm>
          <a:prstGeom prst="rect">
            <a:avLst/>
          </a:prstGeom>
          <a:blipFill>
            <a:blip r:embed="rId4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1" name="object 5401"/>
          <p:cNvSpPr/>
          <p:nvPr/>
        </p:nvSpPr>
        <p:spPr>
          <a:xfrm>
            <a:off x="6693903" y="3514192"/>
            <a:ext cx="13309" cy="14871"/>
          </a:xfrm>
          <a:prstGeom prst="rect">
            <a:avLst/>
          </a:prstGeom>
          <a:blipFill>
            <a:blip r:embed="rId4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2" name="object 5402"/>
          <p:cNvSpPr/>
          <p:nvPr/>
        </p:nvSpPr>
        <p:spPr>
          <a:xfrm>
            <a:off x="6847573" y="3511067"/>
            <a:ext cx="7124" cy="7721"/>
          </a:xfrm>
          <a:custGeom>
            <a:avLst/>
            <a:gdLst/>
            <a:ahLst/>
            <a:cxnLst/>
            <a:rect l="l" t="t" r="r" b="b"/>
            <a:pathLst>
              <a:path w="7124" h="7721">
                <a:moveTo>
                  <a:pt x="5372" y="0"/>
                </a:moveTo>
                <a:lnTo>
                  <a:pt x="3479" y="0"/>
                </a:lnTo>
                <a:lnTo>
                  <a:pt x="1295" y="304"/>
                </a:lnTo>
                <a:lnTo>
                  <a:pt x="0" y="2171"/>
                </a:lnTo>
                <a:lnTo>
                  <a:pt x="0" y="4267"/>
                </a:lnTo>
                <a:lnTo>
                  <a:pt x="584" y="6134"/>
                </a:lnTo>
                <a:lnTo>
                  <a:pt x="2184" y="7721"/>
                </a:lnTo>
                <a:lnTo>
                  <a:pt x="3898" y="7404"/>
                </a:lnTo>
                <a:lnTo>
                  <a:pt x="5829" y="7086"/>
                </a:lnTo>
                <a:lnTo>
                  <a:pt x="7124" y="5486"/>
                </a:lnTo>
                <a:lnTo>
                  <a:pt x="7124" y="1396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3" name="object 5403"/>
          <p:cNvSpPr/>
          <p:nvPr/>
        </p:nvSpPr>
        <p:spPr>
          <a:xfrm>
            <a:off x="6856882" y="3704018"/>
            <a:ext cx="20866" cy="22466"/>
          </a:xfrm>
          <a:prstGeom prst="rect">
            <a:avLst/>
          </a:prstGeom>
          <a:blipFill>
            <a:blip r:embed="rId4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4" name="object 5404"/>
          <p:cNvSpPr/>
          <p:nvPr/>
        </p:nvSpPr>
        <p:spPr>
          <a:xfrm>
            <a:off x="6844512" y="3899853"/>
            <a:ext cx="5943" cy="6959"/>
          </a:xfrm>
          <a:custGeom>
            <a:avLst/>
            <a:gdLst/>
            <a:ahLst/>
            <a:cxnLst/>
            <a:rect l="l" t="t" r="r" b="b"/>
            <a:pathLst>
              <a:path w="5943" h="6959">
                <a:moveTo>
                  <a:pt x="4064" y="0"/>
                </a:moveTo>
                <a:lnTo>
                  <a:pt x="2603" y="635"/>
                </a:lnTo>
                <a:lnTo>
                  <a:pt x="1117" y="774"/>
                </a:lnTo>
                <a:lnTo>
                  <a:pt x="114" y="1904"/>
                </a:lnTo>
                <a:lnTo>
                  <a:pt x="0" y="3771"/>
                </a:lnTo>
                <a:lnTo>
                  <a:pt x="406" y="5549"/>
                </a:lnTo>
                <a:lnTo>
                  <a:pt x="1409" y="6959"/>
                </a:lnTo>
                <a:lnTo>
                  <a:pt x="3060" y="6959"/>
                </a:lnTo>
                <a:lnTo>
                  <a:pt x="4483" y="6184"/>
                </a:lnTo>
                <a:lnTo>
                  <a:pt x="5943" y="5041"/>
                </a:lnTo>
                <a:lnTo>
                  <a:pt x="5829" y="1409"/>
                </a:lnTo>
                <a:lnTo>
                  <a:pt x="40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5" name="object 5405"/>
          <p:cNvSpPr/>
          <p:nvPr/>
        </p:nvSpPr>
        <p:spPr>
          <a:xfrm>
            <a:off x="6737680" y="3886124"/>
            <a:ext cx="7315" cy="8178"/>
          </a:xfrm>
          <a:custGeom>
            <a:avLst/>
            <a:gdLst/>
            <a:ahLst/>
            <a:cxnLst/>
            <a:rect l="l" t="t" r="r" b="b"/>
            <a:pathLst>
              <a:path w="7315" h="8178">
                <a:moveTo>
                  <a:pt x="5130" y="0"/>
                </a:moveTo>
                <a:lnTo>
                  <a:pt x="3200" y="304"/>
                </a:lnTo>
                <a:lnTo>
                  <a:pt x="1320" y="304"/>
                </a:lnTo>
                <a:lnTo>
                  <a:pt x="0" y="2362"/>
                </a:lnTo>
                <a:lnTo>
                  <a:pt x="0" y="4546"/>
                </a:lnTo>
                <a:lnTo>
                  <a:pt x="304" y="6324"/>
                </a:lnTo>
                <a:lnTo>
                  <a:pt x="2057" y="8178"/>
                </a:lnTo>
                <a:lnTo>
                  <a:pt x="4241" y="7861"/>
                </a:lnTo>
                <a:lnTo>
                  <a:pt x="6134" y="7861"/>
                </a:lnTo>
                <a:lnTo>
                  <a:pt x="7315" y="5816"/>
                </a:lnTo>
                <a:lnTo>
                  <a:pt x="7220" y="2362"/>
                </a:lnTo>
                <a:lnTo>
                  <a:pt x="7150" y="1549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6" name="object 5406"/>
          <p:cNvSpPr/>
          <p:nvPr/>
        </p:nvSpPr>
        <p:spPr>
          <a:xfrm>
            <a:off x="6359093" y="3792550"/>
            <a:ext cx="14147" cy="15455"/>
          </a:xfrm>
          <a:prstGeom prst="rect">
            <a:avLst/>
          </a:prstGeom>
          <a:blipFill>
            <a:blip r:embed="rId4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7" name="object 5407"/>
          <p:cNvSpPr/>
          <p:nvPr/>
        </p:nvSpPr>
        <p:spPr>
          <a:xfrm>
            <a:off x="6266726" y="4000690"/>
            <a:ext cx="17386" cy="18795"/>
          </a:xfrm>
          <a:prstGeom prst="rect">
            <a:avLst/>
          </a:prstGeom>
          <a:blipFill>
            <a:blip r:embed="rId4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8" name="object 5408"/>
          <p:cNvSpPr/>
          <p:nvPr/>
        </p:nvSpPr>
        <p:spPr>
          <a:xfrm>
            <a:off x="6227355" y="3603485"/>
            <a:ext cx="21450" cy="23749"/>
          </a:xfrm>
          <a:prstGeom prst="rect">
            <a:avLst/>
          </a:prstGeom>
          <a:blipFill>
            <a:blip r:embed="rId4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9" name="object 5409"/>
          <p:cNvSpPr/>
          <p:nvPr/>
        </p:nvSpPr>
        <p:spPr>
          <a:xfrm>
            <a:off x="6241910" y="3604768"/>
            <a:ext cx="21615" cy="23240"/>
          </a:xfrm>
          <a:prstGeom prst="rect">
            <a:avLst/>
          </a:prstGeom>
          <a:blipFill>
            <a:blip r:embed="rId4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0" name="object 5410"/>
          <p:cNvSpPr/>
          <p:nvPr/>
        </p:nvSpPr>
        <p:spPr>
          <a:xfrm>
            <a:off x="6179781" y="3575990"/>
            <a:ext cx="17500" cy="19011"/>
          </a:xfrm>
          <a:prstGeom prst="rect">
            <a:avLst/>
          </a:prstGeom>
          <a:blipFill>
            <a:blip r:embed="rId4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1" name="object 5411"/>
          <p:cNvSpPr/>
          <p:nvPr/>
        </p:nvSpPr>
        <p:spPr>
          <a:xfrm>
            <a:off x="5900115" y="3651555"/>
            <a:ext cx="8420" cy="9182"/>
          </a:xfrm>
          <a:custGeom>
            <a:avLst/>
            <a:gdLst/>
            <a:ahLst/>
            <a:cxnLst/>
            <a:rect l="l" t="t" r="r" b="b"/>
            <a:pathLst>
              <a:path w="8420" h="9182">
                <a:moveTo>
                  <a:pt x="6121" y="0"/>
                </a:moveTo>
                <a:lnTo>
                  <a:pt x="3606" y="317"/>
                </a:lnTo>
                <a:lnTo>
                  <a:pt x="1409" y="317"/>
                </a:lnTo>
                <a:lnTo>
                  <a:pt x="0" y="2539"/>
                </a:lnTo>
                <a:lnTo>
                  <a:pt x="200" y="4267"/>
                </a:lnTo>
                <a:lnTo>
                  <a:pt x="292" y="7416"/>
                </a:lnTo>
                <a:lnTo>
                  <a:pt x="2590" y="9182"/>
                </a:lnTo>
                <a:lnTo>
                  <a:pt x="4775" y="8686"/>
                </a:lnTo>
                <a:lnTo>
                  <a:pt x="7063" y="8686"/>
                </a:lnTo>
                <a:lnTo>
                  <a:pt x="8420" y="6819"/>
                </a:lnTo>
                <a:lnTo>
                  <a:pt x="8293" y="4267"/>
                </a:lnTo>
                <a:lnTo>
                  <a:pt x="8000" y="1904"/>
                </a:lnTo>
                <a:lnTo>
                  <a:pt x="6121" y="0"/>
                </a:lnTo>
              </a:path>
              <a:path w="8420" h="9182">
                <a:moveTo>
                  <a:pt x="7063" y="8686"/>
                </a:moveTo>
                <a:lnTo>
                  <a:pt x="4775" y="8686"/>
                </a:lnTo>
              </a:path>
              <a:path w="8420" h="9182">
                <a:moveTo>
                  <a:pt x="4775" y="8686"/>
                </a:moveTo>
                <a:lnTo>
                  <a:pt x="7063" y="8686"/>
                </a:lnTo>
              </a:path>
              <a:path w="8420" h="9182">
                <a:moveTo>
                  <a:pt x="7063" y="8686"/>
                </a:moveTo>
                <a:lnTo>
                  <a:pt x="4775" y="8686"/>
                </a:lnTo>
                <a:lnTo>
                  <a:pt x="6832" y="9004"/>
                </a:lnTo>
                <a:lnTo>
                  <a:pt x="7063" y="8686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2" name="object 5412"/>
          <p:cNvSpPr/>
          <p:nvPr/>
        </p:nvSpPr>
        <p:spPr>
          <a:xfrm>
            <a:off x="5969533" y="3870299"/>
            <a:ext cx="10236" cy="10909"/>
          </a:xfrm>
          <a:prstGeom prst="rect">
            <a:avLst/>
          </a:prstGeom>
          <a:blipFill>
            <a:blip r:embed="rId4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3" name="object 5413"/>
          <p:cNvSpPr/>
          <p:nvPr/>
        </p:nvSpPr>
        <p:spPr>
          <a:xfrm>
            <a:off x="5996520" y="3942867"/>
            <a:ext cx="4406" cy="5041"/>
          </a:xfrm>
          <a:custGeom>
            <a:avLst/>
            <a:gdLst/>
            <a:ahLst/>
            <a:cxnLst/>
            <a:rect l="l" t="t" r="r" b="b"/>
            <a:pathLst>
              <a:path w="4406" h="5041">
                <a:moveTo>
                  <a:pt x="2933" y="0"/>
                </a:moveTo>
                <a:lnTo>
                  <a:pt x="1765" y="317"/>
                </a:lnTo>
                <a:lnTo>
                  <a:pt x="749" y="317"/>
                </a:lnTo>
                <a:lnTo>
                  <a:pt x="0" y="1092"/>
                </a:lnTo>
                <a:lnTo>
                  <a:pt x="0" y="2692"/>
                </a:lnTo>
                <a:lnTo>
                  <a:pt x="292" y="3911"/>
                </a:lnTo>
                <a:lnTo>
                  <a:pt x="1333" y="5041"/>
                </a:lnTo>
                <a:lnTo>
                  <a:pt x="2451" y="4851"/>
                </a:lnTo>
                <a:lnTo>
                  <a:pt x="3517" y="4546"/>
                </a:lnTo>
                <a:lnTo>
                  <a:pt x="4406" y="3314"/>
                </a:lnTo>
                <a:lnTo>
                  <a:pt x="4406" y="2184"/>
                </a:lnTo>
                <a:lnTo>
                  <a:pt x="4241" y="774"/>
                </a:lnTo>
                <a:lnTo>
                  <a:pt x="29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4" name="object 5414"/>
          <p:cNvSpPr/>
          <p:nvPr/>
        </p:nvSpPr>
        <p:spPr>
          <a:xfrm>
            <a:off x="5852515" y="3749726"/>
            <a:ext cx="5105" cy="5181"/>
          </a:xfrm>
          <a:custGeom>
            <a:avLst/>
            <a:gdLst/>
            <a:ahLst/>
            <a:cxnLst/>
            <a:rect l="l" t="t" r="r" b="b"/>
            <a:pathLst>
              <a:path w="5105" h="5181">
                <a:moveTo>
                  <a:pt x="3644" y="0"/>
                </a:moveTo>
                <a:lnTo>
                  <a:pt x="2768" y="317"/>
                </a:lnTo>
                <a:lnTo>
                  <a:pt x="1346" y="317"/>
                </a:lnTo>
                <a:lnTo>
                  <a:pt x="0" y="1270"/>
                </a:lnTo>
                <a:lnTo>
                  <a:pt x="596" y="2819"/>
                </a:lnTo>
                <a:lnTo>
                  <a:pt x="596" y="4267"/>
                </a:lnTo>
                <a:lnTo>
                  <a:pt x="1752" y="5181"/>
                </a:lnTo>
                <a:lnTo>
                  <a:pt x="2933" y="5041"/>
                </a:lnTo>
                <a:lnTo>
                  <a:pt x="4328" y="5041"/>
                </a:lnTo>
                <a:lnTo>
                  <a:pt x="5105" y="3949"/>
                </a:lnTo>
                <a:lnTo>
                  <a:pt x="4991" y="1079"/>
                </a:lnTo>
                <a:lnTo>
                  <a:pt x="3644" y="0"/>
                </a:lnTo>
              </a:path>
              <a:path w="5105" h="5181">
                <a:moveTo>
                  <a:pt x="4328" y="5041"/>
                </a:moveTo>
                <a:lnTo>
                  <a:pt x="2933" y="5041"/>
                </a:lnTo>
              </a:path>
              <a:path w="5105" h="5181">
                <a:moveTo>
                  <a:pt x="2933" y="5041"/>
                </a:moveTo>
                <a:lnTo>
                  <a:pt x="4328" y="5041"/>
                </a:lnTo>
              </a:path>
              <a:path w="5105" h="5181">
                <a:moveTo>
                  <a:pt x="4328" y="5041"/>
                </a:moveTo>
                <a:lnTo>
                  <a:pt x="2933" y="5041"/>
                </a:lnTo>
                <a:lnTo>
                  <a:pt x="4229" y="5181"/>
                </a:lnTo>
                <a:lnTo>
                  <a:pt x="4328" y="5041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5" name="object 5415"/>
          <p:cNvSpPr/>
          <p:nvPr/>
        </p:nvSpPr>
        <p:spPr>
          <a:xfrm>
            <a:off x="5783018" y="3669741"/>
            <a:ext cx="7381" cy="7734"/>
          </a:xfrm>
          <a:custGeom>
            <a:avLst/>
            <a:gdLst/>
            <a:ahLst/>
            <a:cxnLst/>
            <a:rect l="l" t="t" r="r" b="b"/>
            <a:pathLst>
              <a:path w="7381" h="7734">
                <a:moveTo>
                  <a:pt x="5158" y="0"/>
                </a:moveTo>
                <a:lnTo>
                  <a:pt x="1501" y="0"/>
                </a:lnTo>
                <a:lnTo>
                  <a:pt x="66" y="1905"/>
                </a:lnTo>
                <a:lnTo>
                  <a:pt x="0" y="5499"/>
                </a:lnTo>
                <a:lnTo>
                  <a:pt x="66" y="6324"/>
                </a:lnTo>
                <a:lnTo>
                  <a:pt x="2098" y="7734"/>
                </a:lnTo>
                <a:lnTo>
                  <a:pt x="4015" y="7734"/>
                </a:lnTo>
                <a:lnTo>
                  <a:pt x="5895" y="7416"/>
                </a:lnTo>
                <a:lnTo>
                  <a:pt x="7216" y="5499"/>
                </a:lnTo>
                <a:lnTo>
                  <a:pt x="7381" y="3454"/>
                </a:lnTo>
                <a:lnTo>
                  <a:pt x="6898" y="1270"/>
                </a:lnTo>
                <a:lnTo>
                  <a:pt x="515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6" name="object 5416"/>
          <p:cNvSpPr/>
          <p:nvPr/>
        </p:nvSpPr>
        <p:spPr>
          <a:xfrm>
            <a:off x="5727065" y="3642055"/>
            <a:ext cx="16027" cy="17729"/>
          </a:xfrm>
          <a:prstGeom prst="rect">
            <a:avLst/>
          </a:prstGeom>
          <a:blipFill>
            <a:blip r:embed="rId4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7" name="object 5417"/>
          <p:cNvSpPr/>
          <p:nvPr/>
        </p:nvSpPr>
        <p:spPr>
          <a:xfrm>
            <a:off x="5541632" y="3584207"/>
            <a:ext cx="14427" cy="15836"/>
          </a:xfrm>
          <a:prstGeom prst="rect">
            <a:avLst/>
          </a:prstGeom>
          <a:blipFill>
            <a:blip r:embed="rId4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8" name="object 5418"/>
          <p:cNvSpPr/>
          <p:nvPr/>
        </p:nvSpPr>
        <p:spPr>
          <a:xfrm>
            <a:off x="5391022" y="3642881"/>
            <a:ext cx="13030" cy="14224"/>
          </a:xfrm>
          <a:prstGeom prst="rect">
            <a:avLst/>
          </a:prstGeom>
          <a:blipFill>
            <a:blip r:embed="rId4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9" name="object 5419"/>
          <p:cNvSpPr/>
          <p:nvPr/>
        </p:nvSpPr>
        <p:spPr>
          <a:xfrm>
            <a:off x="5292140" y="3802012"/>
            <a:ext cx="20561" cy="22453"/>
          </a:xfrm>
          <a:prstGeom prst="rect">
            <a:avLst/>
          </a:prstGeom>
          <a:blipFill>
            <a:blip r:embed="rId4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0" name="object 5420"/>
          <p:cNvSpPr/>
          <p:nvPr/>
        </p:nvSpPr>
        <p:spPr>
          <a:xfrm>
            <a:off x="5423014" y="4049534"/>
            <a:ext cx="27114" cy="29095"/>
          </a:xfrm>
          <a:prstGeom prst="rect">
            <a:avLst/>
          </a:prstGeom>
          <a:blipFill>
            <a:blip r:embed="rId4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1" name="object 5421"/>
          <p:cNvSpPr/>
          <p:nvPr/>
        </p:nvSpPr>
        <p:spPr>
          <a:xfrm>
            <a:off x="5270550" y="4089362"/>
            <a:ext cx="18961" cy="20688"/>
          </a:xfrm>
          <a:prstGeom prst="rect">
            <a:avLst/>
          </a:prstGeom>
          <a:blipFill>
            <a:blip r:embed="rId4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2" name="object 5422"/>
          <p:cNvSpPr/>
          <p:nvPr/>
        </p:nvSpPr>
        <p:spPr>
          <a:xfrm>
            <a:off x="5214505" y="3947719"/>
            <a:ext cx="16510" cy="17564"/>
          </a:xfrm>
          <a:prstGeom prst="rect">
            <a:avLst/>
          </a:prstGeom>
          <a:blipFill>
            <a:blip r:embed="rId4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3" name="object 5423"/>
          <p:cNvSpPr/>
          <p:nvPr/>
        </p:nvSpPr>
        <p:spPr>
          <a:xfrm>
            <a:off x="5167376" y="3674466"/>
            <a:ext cx="5410" cy="6184"/>
          </a:xfrm>
          <a:custGeom>
            <a:avLst/>
            <a:gdLst/>
            <a:ahLst/>
            <a:cxnLst/>
            <a:rect l="l" t="t" r="r" b="b"/>
            <a:pathLst>
              <a:path w="5410" h="6184">
                <a:moveTo>
                  <a:pt x="4241" y="0"/>
                </a:moveTo>
                <a:lnTo>
                  <a:pt x="2501" y="0"/>
                </a:lnTo>
                <a:lnTo>
                  <a:pt x="1346" y="330"/>
                </a:lnTo>
                <a:lnTo>
                  <a:pt x="0" y="1600"/>
                </a:lnTo>
                <a:lnTo>
                  <a:pt x="0" y="3187"/>
                </a:lnTo>
                <a:lnTo>
                  <a:pt x="292" y="4597"/>
                </a:lnTo>
                <a:lnTo>
                  <a:pt x="1460" y="6184"/>
                </a:lnTo>
                <a:lnTo>
                  <a:pt x="2921" y="5549"/>
                </a:lnTo>
                <a:lnTo>
                  <a:pt x="4699" y="5549"/>
                </a:lnTo>
                <a:lnTo>
                  <a:pt x="5410" y="4279"/>
                </a:lnTo>
                <a:lnTo>
                  <a:pt x="5209" y="3187"/>
                </a:lnTo>
                <a:lnTo>
                  <a:pt x="5118" y="109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4" name="object 5424"/>
          <p:cNvSpPr/>
          <p:nvPr/>
        </p:nvSpPr>
        <p:spPr>
          <a:xfrm>
            <a:off x="5132374" y="3631184"/>
            <a:ext cx="22491" cy="24777"/>
          </a:xfrm>
          <a:prstGeom prst="rect">
            <a:avLst/>
          </a:prstGeom>
          <a:blipFill>
            <a:blip r:embed="rId4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5" name="object 5425"/>
          <p:cNvSpPr/>
          <p:nvPr/>
        </p:nvSpPr>
        <p:spPr>
          <a:xfrm>
            <a:off x="5074310" y="3463773"/>
            <a:ext cx="12560" cy="12966"/>
          </a:xfrm>
          <a:prstGeom prst="rect">
            <a:avLst/>
          </a:prstGeom>
          <a:blipFill>
            <a:blip r:embed="rId4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6" name="object 5426"/>
          <p:cNvSpPr/>
          <p:nvPr/>
        </p:nvSpPr>
        <p:spPr>
          <a:xfrm>
            <a:off x="5419661" y="3594176"/>
            <a:ext cx="16484" cy="18503"/>
          </a:xfrm>
          <a:prstGeom prst="rect">
            <a:avLst/>
          </a:prstGeom>
          <a:blipFill>
            <a:blip r:embed="rId4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7" name="object 5427"/>
          <p:cNvSpPr/>
          <p:nvPr/>
        </p:nvSpPr>
        <p:spPr>
          <a:xfrm>
            <a:off x="5607278" y="3742131"/>
            <a:ext cx="5994" cy="6769"/>
          </a:xfrm>
          <a:custGeom>
            <a:avLst/>
            <a:gdLst/>
            <a:ahLst/>
            <a:cxnLst/>
            <a:rect l="l" t="t" r="r" b="b"/>
            <a:pathLst>
              <a:path w="5994" h="6769">
                <a:moveTo>
                  <a:pt x="4356" y="0"/>
                </a:moveTo>
                <a:lnTo>
                  <a:pt x="2641" y="127"/>
                </a:lnTo>
                <a:lnTo>
                  <a:pt x="863" y="457"/>
                </a:lnTo>
                <a:lnTo>
                  <a:pt x="0" y="1727"/>
                </a:lnTo>
                <a:lnTo>
                  <a:pt x="114" y="3632"/>
                </a:lnTo>
                <a:lnTo>
                  <a:pt x="419" y="5549"/>
                </a:lnTo>
                <a:lnTo>
                  <a:pt x="1460" y="6769"/>
                </a:lnTo>
                <a:lnTo>
                  <a:pt x="3060" y="6311"/>
                </a:lnTo>
                <a:lnTo>
                  <a:pt x="5118" y="5994"/>
                </a:lnTo>
                <a:lnTo>
                  <a:pt x="5994" y="4724"/>
                </a:lnTo>
                <a:lnTo>
                  <a:pt x="5829" y="3136"/>
                </a:lnTo>
                <a:lnTo>
                  <a:pt x="5245" y="952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8" name="object 5428"/>
          <p:cNvSpPr/>
          <p:nvPr/>
        </p:nvSpPr>
        <p:spPr>
          <a:xfrm>
            <a:off x="5756808" y="3938727"/>
            <a:ext cx="5829" cy="6324"/>
          </a:xfrm>
          <a:custGeom>
            <a:avLst/>
            <a:gdLst/>
            <a:ahLst/>
            <a:cxnLst/>
            <a:rect l="l" t="t" r="r" b="b"/>
            <a:pathLst>
              <a:path w="5829" h="6324">
                <a:moveTo>
                  <a:pt x="4368" y="0"/>
                </a:moveTo>
                <a:lnTo>
                  <a:pt x="2654" y="508"/>
                </a:lnTo>
                <a:lnTo>
                  <a:pt x="1193" y="825"/>
                </a:lnTo>
                <a:lnTo>
                  <a:pt x="0" y="2057"/>
                </a:lnTo>
                <a:lnTo>
                  <a:pt x="304" y="3644"/>
                </a:lnTo>
                <a:lnTo>
                  <a:pt x="419" y="5232"/>
                </a:lnTo>
                <a:lnTo>
                  <a:pt x="1879" y="6324"/>
                </a:lnTo>
                <a:lnTo>
                  <a:pt x="4838" y="6324"/>
                </a:lnTo>
                <a:lnTo>
                  <a:pt x="5829" y="4737"/>
                </a:lnTo>
                <a:lnTo>
                  <a:pt x="5633" y="3644"/>
                </a:lnTo>
                <a:lnTo>
                  <a:pt x="5549" y="1587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9" name="object 5429"/>
          <p:cNvSpPr/>
          <p:nvPr/>
        </p:nvSpPr>
        <p:spPr>
          <a:xfrm>
            <a:off x="5763120" y="4041623"/>
            <a:ext cx="13385" cy="14223"/>
          </a:xfrm>
          <a:prstGeom prst="rect">
            <a:avLst/>
          </a:prstGeom>
          <a:blipFill>
            <a:blip r:embed="rId4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0" name="object 5430"/>
          <p:cNvSpPr/>
          <p:nvPr/>
        </p:nvSpPr>
        <p:spPr>
          <a:xfrm>
            <a:off x="6020143" y="4101554"/>
            <a:ext cx="24104" cy="26365"/>
          </a:xfrm>
          <a:prstGeom prst="rect">
            <a:avLst/>
          </a:prstGeom>
          <a:blipFill>
            <a:blip r:embed="rId4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1" name="object 5431"/>
          <p:cNvSpPr/>
          <p:nvPr/>
        </p:nvSpPr>
        <p:spPr>
          <a:xfrm>
            <a:off x="6180823" y="4003713"/>
            <a:ext cx="21437" cy="23037"/>
          </a:xfrm>
          <a:prstGeom prst="rect">
            <a:avLst/>
          </a:prstGeom>
          <a:blipFill>
            <a:blip r:embed="rId4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2" name="object 5432"/>
          <p:cNvSpPr/>
          <p:nvPr/>
        </p:nvSpPr>
        <p:spPr>
          <a:xfrm>
            <a:off x="6593687" y="3955326"/>
            <a:ext cx="24968" cy="26733"/>
          </a:xfrm>
          <a:prstGeom prst="rect">
            <a:avLst/>
          </a:prstGeom>
          <a:blipFill>
            <a:blip r:embed="rId4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3" name="object 5433"/>
          <p:cNvSpPr/>
          <p:nvPr/>
        </p:nvSpPr>
        <p:spPr>
          <a:xfrm>
            <a:off x="6667804" y="3955643"/>
            <a:ext cx="9017" cy="9499"/>
          </a:xfrm>
          <a:custGeom>
            <a:avLst/>
            <a:gdLst/>
            <a:ahLst/>
            <a:cxnLst/>
            <a:rect l="l" t="t" r="r" b="b"/>
            <a:pathLst>
              <a:path w="9017" h="9499">
                <a:moveTo>
                  <a:pt x="6540" y="0"/>
                </a:moveTo>
                <a:lnTo>
                  <a:pt x="4064" y="0"/>
                </a:lnTo>
                <a:lnTo>
                  <a:pt x="1892" y="508"/>
                </a:lnTo>
                <a:lnTo>
                  <a:pt x="0" y="2552"/>
                </a:lnTo>
                <a:lnTo>
                  <a:pt x="292" y="5232"/>
                </a:lnTo>
                <a:lnTo>
                  <a:pt x="431" y="7912"/>
                </a:lnTo>
                <a:lnTo>
                  <a:pt x="2654" y="9499"/>
                </a:lnTo>
                <a:lnTo>
                  <a:pt x="7594" y="8864"/>
                </a:lnTo>
                <a:lnTo>
                  <a:pt x="9017" y="6502"/>
                </a:lnTo>
                <a:lnTo>
                  <a:pt x="8318" y="4140"/>
                </a:lnTo>
                <a:lnTo>
                  <a:pt x="8483" y="1270"/>
                </a:lnTo>
                <a:lnTo>
                  <a:pt x="6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4" name="object 5434"/>
          <p:cNvSpPr/>
          <p:nvPr/>
        </p:nvSpPr>
        <p:spPr>
          <a:xfrm>
            <a:off x="6772986" y="3846106"/>
            <a:ext cx="10794" cy="11557"/>
          </a:xfrm>
          <a:custGeom>
            <a:avLst/>
            <a:gdLst/>
            <a:ahLst/>
            <a:cxnLst/>
            <a:rect l="l" t="t" r="r" b="b"/>
            <a:pathLst>
              <a:path w="10794" h="11557">
                <a:moveTo>
                  <a:pt x="5130" y="0"/>
                </a:moveTo>
                <a:lnTo>
                  <a:pt x="2476" y="508"/>
                </a:lnTo>
                <a:lnTo>
                  <a:pt x="0" y="3175"/>
                </a:lnTo>
                <a:lnTo>
                  <a:pt x="596" y="6007"/>
                </a:lnTo>
                <a:lnTo>
                  <a:pt x="761" y="8877"/>
                </a:lnTo>
                <a:lnTo>
                  <a:pt x="3251" y="11557"/>
                </a:lnTo>
                <a:lnTo>
                  <a:pt x="6121" y="10769"/>
                </a:lnTo>
                <a:lnTo>
                  <a:pt x="8597" y="10769"/>
                </a:lnTo>
                <a:lnTo>
                  <a:pt x="10794" y="7924"/>
                </a:lnTo>
                <a:lnTo>
                  <a:pt x="10223" y="4914"/>
                </a:lnTo>
                <a:lnTo>
                  <a:pt x="10223" y="2057"/>
                </a:lnTo>
                <a:lnTo>
                  <a:pt x="7899" y="190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5" name="object 5435"/>
          <p:cNvSpPr/>
          <p:nvPr/>
        </p:nvSpPr>
        <p:spPr>
          <a:xfrm>
            <a:off x="6920204" y="3855618"/>
            <a:ext cx="9207" cy="9956"/>
          </a:xfrm>
          <a:custGeom>
            <a:avLst/>
            <a:gdLst/>
            <a:ahLst/>
            <a:cxnLst/>
            <a:rect l="l" t="t" r="r" b="b"/>
            <a:pathLst>
              <a:path w="9207" h="9956">
                <a:moveTo>
                  <a:pt x="6273" y="0"/>
                </a:moveTo>
                <a:lnTo>
                  <a:pt x="3949" y="126"/>
                </a:lnTo>
                <a:lnTo>
                  <a:pt x="1447" y="774"/>
                </a:lnTo>
                <a:lnTo>
                  <a:pt x="0" y="2806"/>
                </a:lnTo>
                <a:lnTo>
                  <a:pt x="256" y="4406"/>
                </a:lnTo>
                <a:lnTo>
                  <a:pt x="317" y="8039"/>
                </a:lnTo>
                <a:lnTo>
                  <a:pt x="2616" y="9956"/>
                </a:lnTo>
                <a:lnTo>
                  <a:pt x="5092" y="9626"/>
                </a:lnTo>
                <a:lnTo>
                  <a:pt x="7569" y="9131"/>
                </a:lnTo>
                <a:lnTo>
                  <a:pt x="9207" y="6769"/>
                </a:lnTo>
                <a:lnTo>
                  <a:pt x="9207" y="4406"/>
                </a:lnTo>
                <a:lnTo>
                  <a:pt x="8750" y="1714"/>
                </a:lnTo>
                <a:lnTo>
                  <a:pt x="62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6" name="object 5436"/>
          <p:cNvSpPr/>
          <p:nvPr/>
        </p:nvSpPr>
        <p:spPr>
          <a:xfrm>
            <a:off x="6836143" y="3695344"/>
            <a:ext cx="6883" cy="7899"/>
          </a:xfrm>
          <a:custGeom>
            <a:avLst/>
            <a:gdLst/>
            <a:ahLst/>
            <a:cxnLst/>
            <a:rect l="l" t="t" r="r" b="b"/>
            <a:pathLst>
              <a:path w="6883" h="7899">
                <a:moveTo>
                  <a:pt x="5130" y="0"/>
                </a:moveTo>
                <a:lnTo>
                  <a:pt x="3238" y="457"/>
                </a:lnTo>
                <a:lnTo>
                  <a:pt x="1181" y="457"/>
                </a:lnTo>
                <a:lnTo>
                  <a:pt x="0" y="2362"/>
                </a:lnTo>
                <a:lnTo>
                  <a:pt x="317" y="4406"/>
                </a:lnTo>
                <a:lnTo>
                  <a:pt x="317" y="6629"/>
                </a:lnTo>
                <a:lnTo>
                  <a:pt x="1955" y="7899"/>
                </a:lnTo>
                <a:lnTo>
                  <a:pt x="3949" y="7899"/>
                </a:lnTo>
                <a:lnTo>
                  <a:pt x="5892" y="7404"/>
                </a:lnTo>
                <a:lnTo>
                  <a:pt x="6883" y="5854"/>
                </a:lnTo>
                <a:lnTo>
                  <a:pt x="6883" y="1587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7" name="object 5437"/>
          <p:cNvSpPr/>
          <p:nvPr/>
        </p:nvSpPr>
        <p:spPr>
          <a:xfrm>
            <a:off x="6811797" y="3663099"/>
            <a:ext cx="9042" cy="10274"/>
          </a:xfrm>
          <a:custGeom>
            <a:avLst/>
            <a:gdLst/>
            <a:ahLst/>
            <a:cxnLst/>
            <a:rect l="l" t="t" r="r" b="b"/>
            <a:pathLst>
              <a:path w="9042" h="10274">
                <a:moveTo>
                  <a:pt x="6565" y="0"/>
                </a:moveTo>
                <a:lnTo>
                  <a:pt x="4089" y="330"/>
                </a:lnTo>
                <a:lnTo>
                  <a:pt x="1765" y="774"/>
                </a:lnTo>
                <a:lnTo>
                  <a:pt x="0" y="3009"/>
                </a:lnTo>
                <a:lnTo>
                  <a:pt x="93" y="4597"/>
                </a:lnTo>
                <a:lnTo>
                  <a:pt x="139" y="7912"/>
                </a:lnTo>
                <a:lnTo>
                  <a:pt x="2616" y="10274"/>
                </a:lnTo>
                <a:lnTo>
                  <a:pt x="4838" y="9461"/>
                </a:lnTo>
                <a:lnTo>
                  <a:pt x="7315" y="9004"/>
                </a:lnTo>
                <a:lnTo>
                  <a:pt x="9042" y="7099"/>
                </a:lnTo>
                <a:lnTo>
                  <a:pt x="8483" y="4597"/>
                </a:lnTo>
                <a:lnTo>
                  <a:pt x="8483" y="1917"/>
                </a:lnTo>
                <a:lnTo>
                  <a:pt x="65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8" name="object 5438"/>
          <p:cNvSpPr/>
          <p:nvPr/>
        </p:nvSpPr>
        <p:spPr>
          <a:xfrm>
            <a:off x="6699910" y="3687737"/>
            <a:ext cx="11074" cy="11874"/>
          </a:xfrm>
          <a:prstGeom prst="rect">
            <a:avLst/>
          </a:prstGeom>
          <a:blipFill>
            <a:blip r:embed="rId4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9" name="object 5439"/>
          <p:cNvSpPr/>
          <p:nvPr/>
        </p:nvSpPr>
        <p:spPr>
          <a:xfrm>
            <a:off x="6557212" y="3602723"/>
            <a:ext cx="25514" cy="27508"/>
          </a:xfrm>
          <a:prstGeom prst="rect">
            <a:avLst/>
          </a:prstGeom>
          <a:blipFill>
            <a:blip r:embed="rId4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0" name="object 5440"/>
          <p:cNvSpPr/>
          <p:nvPr/>
        </p:nvSpPr>
        <p:spPr>
          <a:xfrm>
            <a:off x="6468059" y="3601441"/>
            <a:ext cx="22351" cy="23736"/>
          </a:xfrm>
          <a:prstGeom prst="rect">
            <a:avLst/>
          </a:prstGeom>
          <a:blipFill>
            <a:blip r:embed="rId4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1" name="object 5441"/>
          <p:cNvSpPr/>
          <p:nvPr/>
        </p:nvSpPr>
        <p:spPr>
          <a:xfrm>
            <a:off x="6371361" y="3575850"/>
            <a:ext cx="25222" cy="27330"/>
          </a:xfrm>
          <a:prstGeom prst="rect">
            <a:avLst/>
          </a:prstGeom>
          <a:blipFill>
            <a:blip r:embed="rId4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2" name="object 5442"/>
          <p:cNvSpPr/>
          <p:nvPr/>
        </p:nvSpPr>
        <p:spPr>
          <a:xfrm>
            <a:off x="6338074" y="3649967"/>
            <a:ext cx="17792" cy="18961"/>
          </a:xfrm>
          <a:prstGeom prst="rect">
            <a:avLst/>
          </a:prstGeom>
          <a:blipFill>
            <a:blip r:embed="rId4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3" name="object 5443"/>
          <p:cNvSpPr/>
          <p:nvPr/>
        </p:nvSpPr>
        <p:spPr>
          <a:xfrm>
            <a:off x="6272860" y="3642550"/>
            <a:ext cx="12420" cy="13411"/>
          </a:xfrm>
          <a:prstGeom prst="rect">
            <a:avLst/>
          </a:prstGeom>
          <a:blipFill>
            <a:blip r:embed="rId4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4" name="object 5444"/>
          <p:cNvSpPr/>
          <p:nvPr/>
        </p:nvSpPr>
        <p:spPr>
          <a:xfrm>
            <a:off x="5915837" y="3795052"/>
            <a:ext cx="10071" cy="10591"/>
          </a:xfrm>
          <a:custGeom>
            <a:avLst/>
            <a:gdLst/>
            <a:ahLst/>
            <a:cxnLst/>
            <a:rect l="l" t="t" r="r" b="b"/>
            <a:pathLst>
              <a:path w="10071" h="10591">
                <a:moveTo>
                  <a:pt x="7442" y="0"/>
                </a:moveTo>
                <a:lnTo>
                  <a:pt x="4673" y="0"/>
                </a:lnTo>
                <a:lnTo>
                  <a:pt x="2070" y="635"/>
                </a:lnTo>
                <a:lnTo>
                  <a:pt x="0" y="3187"/>
                </a:lnTo>
                <a:lnTo>
                  <a:pt x="596" y="5867"/>
                </a:lnTo>
                <a:lnTo>
                  <a:pt x="596" y="8547"/>
                </a:lnTo>
                <a:lnTo>
                  <a:pt x="3238" y="10591"/>
                </a:lnTo>
                <a:lnTo>
                  <a:pt x="5727" y="10287"/>
                </a:lnTo>
                <a:lnTo>
                  <a:pt x="8191" y="9817"/>
                </a:lnTo>
                <a:lnTo>
                  <a:pt x="10071" y="7454"/>
                </a:lnTo>
                <a:lnTo>
                  <a:pt x="9613" y="4584"/>
                </a:lnTo>
                <a:lnTo>
                  <a:pt x="9359" y="1904"/>
                </a:lnTo>
                <a:lnTo>
                  <a:pt x="74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5" name="object 5445"/>
          <p:cNvSpPr/>
          <p:nvPr/>
        </p:nvSpPr>
        <p:spPr>
          <a:xfrm>
            <a:off x="5941656" y="4007790"/>
            <a:ext cx="23507" cy="24828"/>
          </a:xfrm>
          <a:prstGeom prst="rect">
            <a:avLst/>
          </a:prstGeom>
          <a:blipFill>
            <a:blip r:embed="rId4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6" name="object 5446"/>
          <p:cNvSpPr/>
          <p:nvPr/>
        </p:nvSpPr>
        <p:spPr>
          <a:xfrm>
            <a:off x="5983846" y="4022661"/>
            <a:ext cx="23609" cy="26098"/>
          </a:xfrm>
          <a:prstGeom prst="rect">
            <a:avLst/>
          </a:prstGeom>
          <a:blipFill>
            <a:blip r:embed="rId4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7" name="object 5447"/>
          <p:cNvSpPr/>
          <p:nvPr/>
        </p:nvSpPr>
        <p:spPr>
          <a:xfrm>
            <a:off x="5846673" y="4093947"/>
            <a:ext cx="13436" cy="14693"/>
          </a:xfrm>
          <a:prstGeom prst="rect">
            <a:avLst/>
          </a:prstGeom>
          <a:blipFill>
            <a:blip r:embed="rId4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8" name="object 5448"/>
          <p:cNvSpPr/>
          <p:nvPr/>
        </p:nvSpPr>
        <p:spPr>
          <a:xfrm>
            <a:off x="5895695" y="3913899"/>
            <a:ext cx="21615" cy="23228"/>
          </a:xfrm>
          <a:prstGeom prst="rect">
            <a:avLst/>
          </a:prstGeom>
          <a:blipFill>
            <a:blip r:embed="rId4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9" name="object 5449"/>
          <p:cNvSpPr/>
          <p:nvPr/>
        </p:nvSpPr>
        <p:spPr>
          <a:xfrm>
            <a:off x="5849442" y="3808514"/>
            <a:ext cx="18694" cy="20358"/>
          </a:xfrm>
          <a:prstGeom prst="rect">
            <a:avLst/>
          </a:prstGeom>
          <a:blipFill>
            <a:blip r:embed="rId4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0" name="object 5450"/>
          <p:cNvSpPr/>
          <p:nvPr/>
        </p:nvSpPr>
        <p:spPr>
          <a:xfrm>
            <a:off x="5776505" y="3743401"/>
            <a:ext cx="24383" cy="26873"/>
          </a:xfrm>
          <a:prstGeom prst="rect">
            <a:avLst/>
          </a:prstGeom>
          <a:blipFill>
            <a:blip r:embed="rId4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1" name="object 5451"/>
          <p:cNvSpPr/>
          <p:nvPr/>
        </p:nvSpPr>
        <p:spPr>
          <a:xfrm>
            <a:off x="5821578" y="3634181"/>
            <a:ext cx="17830" cy="19418"/>
          </a:xfrm>
          <a:prstGeom prst="rect">
            <a:avLst/>
          </a:prstGeom>
          <a:blipFill>
            <a:blip r:embed="rId4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2" name="object 5452"/>
          <p:cNvSpPr/>
          <p:nvPr/>
        </p:nvSpPr>
        <p:spPr>
          <a:xfrm>
            <a:off x="6150292" y="3882796"/>
            <a:ext cx="5549" cy="6019"/>
          </a:xfrm>
          <a:custGeom>
            <a:avLst/>
            <a:gdLst/>
            <a:ahLst/>
            <a:cxnLst/>
            <a:rect l="l" t="t" r="r" b="b"/>
            <a:pathLst>
              <a:path w="5549" h="6019">
                <a:moveTo>
                  <a:pt x="4089" y="0"/>
                </a:moveTo>
                <a:lnTo>
                  <a:pt x="2641" y="0"/>
                </a:lnTo>
                <a:lnTo>
                  <a:pt x="1054" y="139"/>
                </a:lnTo>
                <a:lnTo>
                  <a:pt x="0" y="1727"/>
                </a:lnTo>
                <a:lnTo>
                  <a:pt x="0" y="3327"/>
                </a:lnTo>
                <a:lnTo>
                  <a:pt x="292" y="4876"/>
                </a:lnTo>
                <a:lnTo>
                  <a:pt x="1473" y="6019"/>
                </a:lnTo>
                <a:lnTo>
                  <a:pt x="2641" y="5689"/>
                </a:lnTo>
                <a:lnTo>
                  <a:pt x="4368" y="5689"/>
                </a:lnTo>
                <a:lnTo>
                  <a:pt x="5549" y="4419"/>
                </a:lnTo>
                <a:lnTo>
                  <a:pt x="5453" y="3327"/>
                </a:lnTo>
                <a:lnTo>
                  <a:pt x="5410" y="1244"/>
                </a:lnTo>
                <a:lnTo>
                  <a:pt x="40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3" name="object 5453"/>
          <p:cNvSpPr/>
          <p:nvPr/>
        </p:nvSpPr>
        <p:spPr>
          <a:xfrm>
            <a:off x="6086716" y="3827780"/>
            <a:ext cx="12369" cy="12966"/>
          </a:xfrm>
          <a:custGeom>
            <a:avLst/>
            <a:gdLst/>
            <a:ahLst/>
            <a:cxnLst/>
            <a:rect l="l" t="t" r="r" b="b"/>
            <a:pathLst>
              <a:path w="12369" h="12966">
                <a:moveTo>
                  <a:pt x="8737" y="0"/>
                </a:moveTo>
                <a:lnTo>
                  <a:pt x="5664" y="0"/>
                </a:lnTo>
                <a:lnTo>
                  <a:pt x="2476" y="330"/>
                </a:lnTo>
                <a:lnTo>
                  <a:pt x="0" y="3467"/>
                </a:lnTo>
                <a:lnTo>
                  <a:pt x="419" y="6959"/>
                </a:lnTo>
                <a:lnTo>
                  <a:pt x="698" y="10604"/>
                </a:lnTo>
                <a:lnTo>
                  <a:pt x="3606" y="12966"/>
                </a:lnTo>
                <a:lnTo>
                  <a:pt x="6845" y="12496"/>
                </a:lnTo>
                <a:lnTo>
                  <a:pt x="10198" y="12496"/>
                </a:lnTo>
                <a:lnTo>
                  <a:pt x="12369" y="9016"/>
                </a:lnTo>
                <a:lnTo>
                  <a:pt x="11658" y="5562"/>
                </a:lnTo>
                <a:lnTo>
                  <a:pt x="11493" y="2374"/>
                </a:lnTo>
                <a:lnTo>
                  <a:pt x="87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4" name="object 5454"/>
          <p:cNvSpPr/>
          <p:nvPr/>
        </p:nvSpPr>
        <p:spPr>
          <a:xfrm>
            <a:off x="6028918" y="3950284"/>
            <a:ext cx="24637" cy="26682"/>
          </a:xfrm>
          <a:prstGeom prst="rect">
            <a:avLst/>
          </a:prstGeom>
          <a:blipFill>
            <a:blip r:embed="rId4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5" name="object 5455"/>
          <p:cNvSpPr/>
          <p:nvPr/>
        </p:nvSpPr>
        <p:spPr>
          <a:xfrm>
            <a:off x="5761647" y="3970337"/>
            <a:ext cx="20980" cy="22771"/>
          </a:xfrm>
          <a:prstGeom prst="rect">
            <a:avLst/>
          </a:prstGeom>
          <a:blipFill>
            <a:blip r:embed="rId4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6" name="object 5456"/>
          <p:cNvSpPr/>
          <p:nvPr/>
        </p:nvSpPr>
        <p:spPr>
          <a:xfrm>
            <a:off x="5900407" y="3566033"/>
            <a:ext cx="15430" cy="16903"/>
          </a:xfrm>
          <a:prstGeom prst="rect">
            <a:avLst/>
          </a:prstGeom>
          <a:blipFill>
            <a:blip r:embed="rId4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7" name="object 5457"/>
          <p:cNvSpPr/>
          <p:nvPr/>
        </p:nvSpPr>
        <p:spPr>
          <a:xfrm>
            <a:off x="5888850" y="3627234"/>
            <a:ext cx="15620" cy="16916"/>
          </a:xfrm>
          <a:prstGeom prst="rect">
            <a:avLst/>
          </a:prstGeom>
          <a:blipFill>
            <a:blip r:embed="rId4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8" name="object 5458"/>
          <p:cNvSpPr/>
          <p:nvPr/>
        </p:nvSpPr>
        <p:spPr>
          <a:xfrm>
            <a:off x="5695708" y="3551212"/>
            <a:ext cx="15024" cy="16408"/>
          </a:xfrm>
          <a:prstGeom prst="rect">
            <a:avLst/>
          </a:prstGeom>
          <a:blipFill>
            <a:blip r:embed="rId4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9" name="object 5459"/>
          <p:cNvSpPr/>
          <p:nvPr/>
        </p:nvSpPr>
        <p:spPr>
          <a:xfrm>
            <a:off x="5657176" y="3593401"/>
            <a:ext cx="5524" cy="6324"/>
          </a:xfrm>
          <a:custGeom>
            <a:avLst/>
            <a:gdLst/>
            <a:ahLst/>
            <a:cxnLst/>
            <a:rect l="l" t="t" r="r" b="b"/>
            <a:pathLst>
              <a:path w="5524" h="6324">
                <a:moveTo>
                  <a:pt x="4381" y="0"/>
                </a:moveTo>
                <a:lnTo>
                  <a:pt x="2590" y="317"/>
                </a:lnTo>
                <a:lnTo>
                  <a:pt x="1181" y="634"/>
                </a:lnTo>
                <a:lnTo>
                  <a:pt x="0" y="1904"/>
                </a:lnTo>
                <a:lnTo>
                  <a:pt x="0" y="3771"/>
                </a:lnTo>
                <a:lnTo>
                  <a:pt x="419" y="5054"/>
                </a:lnTo>
                <a:lnTo>
                  <a:pt x="1473" y="6324"/>
                </a:lnTo>
                <a:lnTo>
                  <a:pt x="3187" y="5816"/>
                </a:lnTo>
                <a:lnTo>
                  <a:pt x="4648" y="5816"/>
                </a:lnTo>
                <a:lnTo>
                  <a:pt x="5524" y="4597"/>
                </a:lnTo>
                <a:lnTo>
                  <a:pt x="5524" y="1092"/>
                </a:lnTo>
                <a:lnTo>
                  <a:pt x="43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0" name="object 5460"/>
          <p:cNvSpPr/>
          <p:nvPr/>
        </p:nvSpPr>
        <p:spPr>
          <a:xfrm>
            <a:off x="5687059" y="3853396"/>
            <a:ext cx="7188" cy="7899"/>
          </a:xfrm>
          <a:custGeom>
            <a:avLst/>
            <a:gdLst/>
            <a:ahLst/>
            <a:cxnLst/>
            <a:rect l="l" t="t" r="r" b="b"/>
            <a:pathLst>
              <a:path w="7188" h="7899">
                <a:moveTo>
                  <a:pt x="2946" y="0"/>
                </a:moveTo>
                <a:lnTo>
                  <a:pt x="1346" y="304"/>
                </a:lnTo>
                <a:lnTo>
                  <a:pt x="0" y="2349"/>
                </a:lnTo>
                <a:lnTo>
                  <a:pt x="292" y="4267"/>
                </a:lnTo>
                <a:lnTo>
                  <a:pt x="0" y="6629"/>
                </a:lnTo>
                <a:lnTo>
                  <a:pt x="1765" y="7899"/>
                </a:lnTo>
                <a:lnTo>
                  <a:pt x="3657" y="7721"/>
                </a:lnTo>
                <a:lnTo>
                  <a:pt x="5714" y="7721"/>
                </a:lnTo>
                <a:lnTo>
                  <a:pt x="7188" y="5867"/>
                </a:lnTo>
                <a:lnTo>
                  <a:pt x="7188" y="3822"/>
                </a:lnTo>
                <a:lnTo>
                  <a:pt x="6870" y="1587"/>
                </a:lnTo>
                <a:lnTo>
                  <a:pt x="5410" y="304"/>
                </a:lnTo>
                <a:lnTo>
                  <a:pt x="29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1" name="object 5461"/>
          <p:cNvSpPr/>
          <p:nvPr/>
        </p:nvSpPr>
        <p:spPr>
          <a:xfrm>
            <a:off x="5855741" y="4085730"/>
            <a:ext cx="17208" cy="18630"/>
          </a:xfrm>
          <a:prstGeom prst="rect">
            <a:avLst/>
          </a:prstGeom>
          <a:blipFill>
            <a:blip r:embed="rId4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2" name="object 5462"/>
          <p:cNvSpPr/>
          <p:nvPr/>
        </p:nvSpPr>
        <p:spPr>
          <a:xfrm>
            <a:off x="5942698" y="3919131"/>
            <a:ext cx="22174" cy="23736"/>
          </a:xfrm>
          <a:prstGeom prst="rect">
            <a:avLst/>
          </a:prstGeom>
          <a:blipFill>
            <a:blip r:embed="rId4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3" name="object 5463"/>
          <p:cNvSpPr/>
          <p:nvPr/>
        </p:nvSpPr>
        <p:spPr>
          <a:xfrm>
            <a:off x="6143764" y="3927818"/>
            <a:ext cx="16725" cy="18046"/>
          </a:xfrm>
          <a:prstGeom prst="rect">
            <a:avLst/>
          </a:prstGeom>
          <a:blipFill>
            <a:blip r:embed="rId4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4" name="object 5464"/>
          <p:cNvSpPr/>
          <p:nvPr/>
        </p:nvSpPr>
        <p:spPr>
          <a:xfrm>
            <a:off x="6426339" y="3957688"/>
            <a:ext cx="16027" cy="17729"/>
          </a:xfrm>
          <a:prstGeom prst="rect">
            <a:avLst/>
          </a:prstGeom>
          <a:blipFill>
            <a:blip r:embed="rId4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5" name="object 5465"/>
          <p:cNvSpPr/>
          <p:nvPr/>
        </p:nvSpPr>
        <p:spPr>
          <a:xfrm>
            <a:off x="6304953" y="3929405"/>
            <a:ext cx="20688" cy="21970"/>
          </a:xfrm>
          <a:prstGeom prst="rect">
            <a:avLst/>
          </a:prstGeom>
          <a:blipFill>
            <a:blip r:embed="rId4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6" name="object 5466"/>
          <p:cNvSpPr/>
          <p:nvPr/>
        </p:nvSpPr>
        <p:spPr>
          <a:xfrm>
            <a:off x="6236246" y="3732492"/>
            <a:ext cx="9042" cy="10413"/>
          </a:xfrm>
          <a:prstGeom prst="rect">
            <a:avLst/>
          </a:prstGeom>
          <a:blipFill>
            <a:blip r:embed="rId4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7" name="object 5467"/>
          <p:cNvSpPr/>
          <p:nvPr/>
        </p:nvSpPr>
        <p:spPr>
          <a:xfrm>
            <a:off x="6213640" y="3742588"/>
            <a:ext cx="10071" cy="10591"/>
          </a:xfrm>
          <a:custGeom>
            <a:avLst/>
            <a:gdLst/>
            <a:ahLst/>
            <a:cxnLst/>
            <a:rect l="l" t="t" r="r" b="b"/>
            <a:pathLst>
              <a:path w="10071" h="10591">
                <a:moveTo>
                  <a:pt x="7289" y="0"/>
                </a:moveTo>
                <a:lnTo>
                  <a:pt x="4660" y="317"/>
                </a:lnTo>
                <a:lnTo>
                  <a:pt x="1879" y="495"/>
                </a:lnTo>
                <a:lnTo>
                  <a:pt x="0" y="2857"/>
                </a:lnTo>
                <a:lnTo>
                  <a:pt x="292" y="5854"/>
                </a:lnTo>
                <a:lnTo>
                  <a:pt x="711" y="8724"/>
                </a:lnTo>
                <a:lnTo>
                  <a:pt x="2882" y="10274"/>
                </a:lnTo>
                <a:lnTo>
                  <a:pt x="5372" y="10591"/>
                </a:lnTo>
                <a:lnTo>
                  <a:pt x="8013" y="9956"/>
                </a:lnTo>
                <a:lnTo>
                  <a:pt x="10071" y="7581"/>
                </a:lnTo>
                <a:lnTo>
                  <a:pt x="9474" y="5092"/>
                </a:lnTo>
                <a:lnTo>
                  <a:pt x="9309" y="2082"/>
                </a:lnTo>
                <a:lnTo>
                  <a:pt x="72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8" name="object 5468"/>
          <p:cNvSpPr/>
          <p:nvPr/>
        </p:nvSpPr>
        <p:spPr>
          <a:xfrm>
            <a:off x="6151003" y="3642550"/>
            <a:ext cx="24091" cy="26047"/>
          </a:xfrm>
          <a:prstGeom prst="rect">
            <a:avLst/>
          </a:prstGeom>
          <a:blipFill>
            <a:blip r:embed="rId4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9" name="object 5469"/>
          <p:cNvSpPr/>
          <p:nvPr/>
        </p:nvSpPr>
        <p:spPr>
          <a:xfrm>
            <a:off x="6040577" y="3563341"/>
            <a:ext cx="14147" cy="15049"/>
          </a:xfrm>
          <a:prstGeom prst="rect">
            <a:avLst/>
          </a:prstGeom>
          <a:blipFill>
            <a:blip r:embed="rId4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0" name="object 5470"/>
          <p:cNvSpPr/>
          <p:nvPr/>
        </p:nvSpPr>
        <p:spPr>
          <a:xfrm>
            <a:off x="5819089" y="3629597"/>
            <a:ext cx="15925" cy="16916"/>
          </a:xfrm>
          <a:prstGeom prst="rect">
            <a:avLst/>
          </a:prstGeom>
          <a:blipFill>
            <a:blip r:embed="rId4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1" name="object 5471"/>
          <p:cNvSpPr/>
          <p:nvPr/>
        </p:nvSpPr>
        <p:spPr>
          <a:xfrm>
            <a:off x="6020904" y="3781133"/>
            <a:ext cx="19558" cy="21374"/>
          </a:xfrm>
          <a:prstGeom prst="rect">
            <a:avLst/>
          </a:prstGeom>
          <a:blipFill>
            <a:blip r:embed="rId4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2" name="object 5472"/>
          <p:cNvSpPr/>
          <p:nvPr/>
        </p:nvSpPr>
        <p:spPr>
          <a:xfrm>
            <a:off x="6005868" y="3629597"/>
            <a:ext cx="8013" cy="9321"/>
          </a:xfrm>
          <a:custGeom>
            <a:avLst/>
            <a:gdLst/>
            <a:ahLst/>
            <a:cxnLst/>
            <a:rect l="l" t="t" r="r" b="b"/>
            <a:pathLst>
              <a:path w="8013" h="9321">
                <a:moveTo>
                  <a:pt x="5956" y="0"/>
                </a:moveTo>
                <a:lnTo>
                  <a:pt x="3644" y="635"/>
                </a:lnTo>
                <a:lnTo>
                  <a:pt x="1485" y="774"/>
                </a:lnTo>
                <a:lnTo>
                  <a:pt x="0" y="2679"/>
                </a:lnTo>
                <a:lnTo>
                  <a:pt x="126" y="7721"/>
                </a:lnTo>
                <a:lnTo>
                  <a:pt x="2311" y="9321"/>
                </a:lnTo>
                <a:lnTo>
                  <a:pt x="4546" y="8674"/>
                </a:lnTo>
                <a:lnTo>
                  <a:pt x="6903" y="8674"/>
                </a:lnTo>
                <a:lnTo>
                  <a:pt x="8013" y="6629"/>
                </a:lnTo>
                <a:lnTo>
                  <a:pt x="8013" y="1905"/>
                </a:lnTo>
                <a:lnTo>
                  <a:pt x="5956" y="0"/>
                </a:lnTo>
              </a:path>
              <a:path w="8013" h="9321">
                <a:moveTo>
                  <a:pt x="6903" y="8674"/>
                </a:moveTo>
                <a:lnTo>
                  <a:pt x="4546" y="8674"/>
                </a:lnTo>
              </a:path>
              <a:path w="8013" h="9321">
                <a:moveTo>
                  <a:pt x="4546" y="8674"/>
                </a:moveTo>
                <a:lnTo>
                  <a:pt x="6903" y="8674"/>
                </a:lnTo>
              </a:path>
              <a:path w="8013" h="9321">
                <a:moveTo>
                  <a:pt x="6903" y="8674"/>
                </a:moveTo>
                <a:lnTo>
                  <a:pt x="4546" y="8674"/>
                </a:lnTo>
                <a:lnTo>
                  <a:pt x="6730" y="8991"/>
                </a:lnTo>
                <a:lnTo>
                  <a:pt x="6903" y="867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3" name="object 5473"/>
          <p:cNvSpPr/>
          <p:nvPr/>
        </p:nvSpPr>
        <p:spPr>
          <a:xfrm>
            <a:off x="5998286" y="3630993"/>
            <a:ext cx="18503" cy="19469"/>
          </a:xfrm>
          <a:prstGeom prst="rect">
            <a:avLst/>
          </a:prstGeom>
          <a:blipFill>
            <a:blip r:embed="rId4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4" name="object 5474"/>
          <p:cNvSpPr/>
          <p:nvPr/>
        </p:nvSpPr>
        <p:spPr>
          <a:xfrm>
            <a:off x="5765888" y="3776916"/>
            <a:ext cx="9893" cy="10579"/>
          </a:xfrm>
          <a:prstGeom prst="rect">
            <a:avLst/>
          </a:prstGeom>
          <a:blipFill>
            <a:blip r:embed="rId4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5" name="object 5475"/>
          <p:cNvSpPr/>
          <p:nvPr/>
        </p:nvSpPr>
        <p:spPr>
          <a:xfrm>
            <a:off x="5499747" y="3751758"/>
            <a:ext cx="7302" cy="7924"/>
          </a:xfrm>
          <a:custGeom>
            <a:avLst/>
            <a:gdLst/>
            <a:ahLst/>
            <a:cxnLst/>
            <a:rect l="l" t="t" r="r" b="b"/>
            <a:pathLst>
              <a:path w="7302" h="7924">
                <a:moveTo>
                  <a:pt x="5422" y="0"/>
                </a:moveTo>
                <a:lnTo>
                  <a:pt x="1473" y="647"/>
                </a:lnTo>
                <a:lnTo>
                  <a:pt x="0" y="2235"/>
                </a:lnTo>
                <a:lnTo>
                  <a:pt x="584" y="6324"/>
                </a:lnTo>
                <a:lnTo>
                  <a:pt x="2044" y="7924"/>
                </a:lnTo>
                <a:lnTo>
                  <a:pt x="4241" y="7734"/>
                </a:lnTo>
                <a:lnTo>
                  <a:pt x="6121" y="7734"/>
                </a:lnTo>
                <a:lnTo>
                  <a:pt x="7302" y="5689"/>
                </a:lnTo>
                <a:lnTo>
                  <a:pt x="7302" y="3784"/>
                </a:lnTo>
                <a:lnTo>
                  <a:pt x="7137" y="1917"/>
                </a:lnTo>
                <a:lnTo>
                  <a:pt x="54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6" name="object 5476"/>
          <p:cNvSpPr/>
          <p:nvPr/>
        </p:nvSpPr>
        <p:spPr>
          <a:xfrm>
            <a:off x="5453951" y="3683013"/>
            <a:ext cx="10782" cy="11874"/>
          </a:xfrm>
          <a:prstGeom prst="rect">
            <a:avLst/>
          </a:prstGeom>
          <a:blipFill>
            <a:blip r:embed="rId4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7" name="object 5477"/>
          <p:cNvSpPr/>
          <p:nvPr/>
        </p:nvSpPr>
        <p:spPr>
          <a:xfrm>
            <a:off x="5473179" y="3827335"/>
            <a:ext cx="24091" cy="26365"/>
          </a:xfrm>
          <a:prstGeom prst="rect">
            <a:avLst/>
          </a:prstGeom>
          <a:blipFill>
            <a:blip r:embed="rId4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8" name="object 5478"/>
          <p:cNvSpPr/>
          <p:nvPr/>
        </p:nvSpPr>
        <p:spPr>
          <a:xfrm>
            <a:off x="5540006" y="3904589"/>
            <a:ext cx="21615" cy="23533"/>
          </a:xfrm>
          <a:prstGeom prst="rect">
            <a:avLst/>
          </a:prstGeom>
          <a:blipFill>
            <a:blip r:embed="rId4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9" name="object 5479"/>
          <p:cNvSpPr/>
          <p:nvPr/>
        </p:nvSpPr>
        <p:spPr>
          <a:xfrm>
            <a:off x="5599252" y="4053942"/>
            <a:ext cx="25095" cy="26733"/>
          </a:xfrm>
          <a:prstGeom prst="rect">
            <a:avLst/>
          </a:prstGeom>
          <a:blipFill>
            <a:blip r:embed="rId4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0" name="object 5480"/>
          <p:cNvSpPr/>
          <p:nvPr/>
        </p:nvSpPr>
        <p:spPr>
          <a:xfrm>
            <a:off x="5677446" y="4025519"/>
            <a:ext cx="25806" cy="27787"/>
          </a:xfrm>
          <a:prstGeom prst="rect">
            <a:avLst/>
          </a:prstGeom>
          <a:blipFill>
            <a:blip r:embed="rId4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1" name="object 5481"/>
          <p:cNvSpPr/>
          <p:nvPr/>
        </p:nvSpPr>
        <p:spPr>
          <a:xfrm>
            <a:off x="5592127" y="4044302"/>
            <a:ext cx="12382" cy="13462"/>
          </a:xfrm>
          <a:prstGeom prst="rect">
            <a:avLst/>
          </a:prstGeom>
          <a:blipFill>
            <a:blip r:embed="rId4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2" name="object 5482"/>
          <p:cNvSpPr/>
          <p:nvPr/>
        </p:nvSpPr>
        <p:spPr>
          <a:xfrm>
            <a:off x="5556364" y="4049217"/>
            <a:ext cx="15316" cy="16725"/>
          </a:xfrm>
          <a:prstGeom prst="rect">
            <a:avLst/>
          </a:prstGeom>
          <a:blipFill>
            <a:blip r:embed="rId4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3" name="object 5483"/>
          <p:cNvSpPr/>
          <p:nvPr/>
        </p:nvSpPr>
        <p:spPr>
          <a:xfrm>
            <a:off x="5573864" y="3883571"/>
            <a:ext cx="12826" cy="13906"/>
          </a:xfrm>
          <a:prstGeom prst="rect">
            <a:avLst/>
          </a:prstGeom>
          <a:blipFill>
            <a:blip r:embed="rId4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4" name="object 5484"/>
          <p:cNvSpPr/>
          <p:nvPr/>
        </p:nvSpPr>
        <p:spPr>
          <a:xfrm>
            <a:off x="5542927" y="3829189"/>
            <a:ext cx="18275" cy="19469"/>
          </a:xfrm>
          <a:prstGeom prst="rect">
            <a:avLst/>
          </a:prstGeom>
          <a:blipFill>
            <a:blip r:embed="rId4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5" name="object 5485"/>
          <p:cNvSpPr/>
          <p:nvPr/>
        </p:nvSpPr>
        <p:spPr>
          <a:xfrm>
            <a:off x="5491302" y="3887216"/>
            <a:ext cx="9448" cy="10591"/>
          </a:xfrm>
          <a:custGeom>
            <a:avLst/>
            <a:gdLst/>
            <a:ahLst/>
            <a:cxnLst/>
            <a:rect l="l" t="t" r="r" b="b"/>
            <a:pathLst>
              <a:path w="9448" h="10591">
                <a:moveTo>
                  <a:pt x="6972" y="0"/>
                </a:moveTo>
                <a:lnTo>
                  <a:pt x="4483" y="457"/>
                </a:lnTo>
                <a:lnTo>
                  <a:pt x="1612" y="762"/>
                </a:lnTo>
                <a:lnTo>
                  <a:pt x="0" y="3136"/>
                </a:lnTo>
                <a:lnTo>
                  <a:pt x="292" y="5041"/>
                </a:lnTo>
                <a:lnTo>
                  <a:pt x="419" y="8674"/>
                </a:lnTo>
                <a:lnTo>
                  <a:pt x="3022" y="10591"/>
                </a:lnTo>
                <a:lnTo>
                  <a:pt x="5549" y="10261"/>
                </a:lnTo>
                <a:lnTo>
                  <a:pt x="8039" y="10096"/>
                </a:lnTo>
                <a:lnTo>
                  <a:pt x="9448" y="7912"/>
                </a:lnTo>
                <a:lnTo>
                  <a:pt x="9448" y="5041"/>
                </a:lnTo>
                <a:lnTo>
                  <a:pt x="9029" y="2362"/>
                </a:lnTo>
                <a:lnTo>
                  <a:pt x="69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6" name="object 5486"/>
          <p:cNvSpPr/>
          <p:nvPr/>
        </p:nvSpPr>
        <p:spPr>
          <a:xfrm>
            <a:off x="5396738" y="3832835"/>
            <a:ext cx="7734" cy="8369"/>
          </a:xfrm>
          <a:custGeom>
            <a:avLst/>
            <a:gdLst/>
            <a:ahLst/>
            <a:cxnLst/>
            <a:rect l="l" t="t" r="r" b="b"/>
            <a:pathLst>
              <a:path w="7734" h="8369">
                <a:moveTo>
                  <a:pt x="3187" y="0"/>
                </a:moveTo>
                <a:lnTo>
                  <a:pt x="1181" y="508"/>
                </a:lnTo>
                <a:lnTo>
                  <a:pt x="0" y="2362"/>
                </a:lnTo>
                <a:lnTo>
                  <a:pt x="126" y="4597"/>
                </a:lnTo>
                <a:lnTo>
                  <a:pt x="431" y="6819"/>
                </a:lnTo>
                <a:lnTo>
                  <a:pt x="2349" y="8369"/>
                </a:lnTo>
                <a:lnTo>
                  <a:pt x="4368" y="8229"/>
                </a:lnTo>
                <a:lnTo>
                  <a:pt x="6273" y="7912"/>
                </a:lnTo>
                <a:lnTo>
                  <a:pt x="7734" y="6184"/>
                </a:lnTo>
                <a:lnTo>
                  <a:pt x="7607" y="3962"/>
                </a:lnTo>
                <a:lnTo>
                  <a:pt x="7315" y="1905"/>
                </a:lnTo>
                <a:lnTo>
                  <a:pt x="5257" y="317"/>
                </a:lnTo>
                <a:lnTo>
                  <a:pt x="31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7" name="object 5487"/>
          <p:cNvSpPr/>
          <p:nvPr/>
        </p:nvSpPr>
        <p:spPr>
          <a:xfrm>
            <a:off x="6299428" y="3547567"/>
            <a:ext cx="4660" cy="5181"/>
          </a:xfrm>
          <a:custGeom>
            <a:avLst/>
            <a:gdLst/>
            <a:ahLst/>
            <a:cxnLst/>
            <a:rect l="l" t="t" r="r" b="b"/>
            <a:pathLst>
              <a:path w="4660" h="5181">
                <a:moveTo>
                  <a:pt x="3352" y="0"/>
                </a:moveTo>
                <a:lnTo>
                  <a:pt x="1879" y="330"/>
                </a:lnTo>
                <a:lnTo>
                  <a:pt x="1003" y="457"/>
                </a:lnTo>
                <a:lnTo>
                  <a:pt x="0" y="1600"/>
                </a:lnTo>
                <a:lnTo>
                  <a:pt x="0" y="2819"/>
                </a:lnTo>
                <a:lnTo>
                  <a:pt x="292" y="4279"/>
                </a:lnTo>
                <a:lnTo>
                  <a:pt x="1155" y="5181"/>
                </a:lnTo>
                <a:lnTo>
                  <a:pt x="3644" y="5054"/>
                </a:lnTo>
                <a:lnTo>
                  <a:pt x="4356" y="3962"/>
                </a:lnTo>
                <a:lnTo>
                  <a:pt x="4064" y="2692"/>
                </a:lnTo>
                <a:lnTo>
                  <a:pt x="4660" y="1282"/>
                </a:lnTo>
                <a:lnTo>
                  <a:pt x="33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8" name="object 5488"/>
          <p:cNvSpPr/>
          <p:nvPr/>
        </p:nvSpPr>
        <p:spPr>
          <a:xfrm>
            <a:off x="6770675" y="3553574"/>
            <a:ext cx="5829" cy="6324"/>
          </a:xfrm>
          <a:custGeom>
            <a:avLst/>
            <a:gdLst/>
            <a:ahLst/>
            <a:cxnLst/>
            <a:rect l="l" t="t" r="r" b="b"/>
            <a:pathLst>
              <a:path w="5829" h="6324">
                <a:moveTo>
                  <a:pt x="1130" y="0"/>
                </a:moveTo>
                <a:lnTo>
                  <a:pt x="0" y="1587"/>
                </a:lnTo>
                <a:lnTo>
                  <a:pt x="126" y="3136"/>
                </a:lnTo>
                <a:lnTo>
                  <a:pt x="419" y="5041"/>
                </a:lnTo>
                <a:lnTo>
                  <a:pt x="1879" y="5816"/>
                </a:lnTo>
                <a:lnTo>
                  <a:pt x="3352" y="6324"/>
                </a:lnTo>
                <a:lnTo>
                  <a:pt x="4787" y="6134"/>
                </a:lnTo>
                <a:lnTo>
                  <a:pt x="5829" y="4584"/>
                </a:lnTo>
                <a:lnTo>
                  <a:pt x="5829" y="1079"/>
                </a:lnTo>
                <a:lnTo>
                  <a:pt x="4798" y="317"/>
                </a:lnTo>
                <a:lnTo>
                  <a:pt x="2908" y="317"/>
                </a:lnTo>
                <a:lnTo>
                  <a:pt x="1130" y="0"/>
                </a:lnTo>
              </a:path>
              <a:path w="5829" h="6324">
                <a:moveTo>
                  <a:pt x="2908" y="317"/>
                </a:moveTo>
                <a:lnTo>
                  <a:pt x="4798" y="317"/>
                </a:lnTo>
              </a:path>
              <a:path w="5829" h="6324">
                <a:moveTo>
                  <a:pt x="4798" y="317"/>
                </a:moveTo>
                <a:lnTo>
                  <a:pt x="2908" y="317"/>
                </a:lnTo>
              </a:path>
              <a:path w="5829" h="6324">
                <a:moveTo>
                  <a:pt x="4368" y="0"/>
                </a:moveTo>
                <a:lnTo>
                  <a:pt x="2908" y="317"/>
                </a:lnTo>
                <a:lnTo>
                  <a:pt x="4798" y="317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9" name="object 5489"/>
          <p:cNvSpPr/>
          <p:nvPr/>
        </p:nvSpPr>
        <p:spPr>
          <a:xfrm>
            <a:off x="6831076" y="3498418"/>
            <a:ext cx="21869" cy="23863"/>
          </a:xfrm>
          <a:prstGeom prst="rect">
            <a:avLst/>
          </a:prstGeom>
          <a:blipFill>
            <a:blip r:embed="rId4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0" name="object 5490"/>
          <p:cNvSpPr/>
          <p:nvPr/>
        </p:nvSpPr>
        <p:spPr>
          <a:xfrm>
            <a:off x="6722071" y="3784638"/>
            <a:ext cx="20561" cy="22148"/>
          </a:xfrm>
          <a:prstGeom prst="rect">
            <a:avLst/>
          </a:prstGeom>
          <a:blipFill>
            <a:blip r:embed="rId4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1" name="object 5491"/>
          <p:cNvSpPr/>
          <p:nvPr/>
        </p:nvSpPr>
        <p:spPr>
          <a:xfrm>
            <a:off x="6757669" y="3790963"/>
            <a:ext cx="20726" cy="22453"/>
          </a:xfrm>
          <a:prstGeom prst="rect">
            <a:avLst/>
          </a:prstGeom>
          <a:blipFill>
            <a:blip r:embed="rId4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2" name="object 5492"/>
          <p:cNvSpPr/>
          <p:nvPr/>
        </p:nvSpPr>
        <p:spPr>
          <a:xfrm>
            <a:off x="6669976" y="3863988"/>
            <a:ext cx="23660" cy="25273"/>
          </a:xfrm>
          <a:prstGeom prst="rect">
            <a:avLst/>
          </a:prstGeom>
          <a:blipFill>
            <a:blip r:embed="rId4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3" name="object 5493"/>
          <p:cNvSpPr/>
          <p:nvPr/>
        </p:nvSpPr>
        <p:spPr>
          <a:xfrm>
            <a:off x="6702387" y="3706889"/>
            <a:ext cx="9194" cy="10413"/>
          </a:xfrm>
          <a:prstGeom prst="rect">
            <a:avLst/>
          </a:prstGeom>
          <a:blipFill>
            <a:blip r:embed="rId4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4" name="object 5494"/>
          <p:cNvSpPr/>
          <p:nvPr/>
        </p:nvSpPr>
        <p:spPr>
          <a:xfrm>
            <a:off x="6661391" y="3681603"/>
            <a:ext cx="23914" cy="26695"/>
          </a:xfrm>
          <a:prstGeom prst="rect">
            <a:avLst/>
          </a:prstGeom>
          <a:blipFill>
            <a:blip r:embed="rId4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5" name="object 5495"/>
          <p:cNvSpPr/>
          <p:nvPr/>
        </p:nvSpPr>
        <p:spPr>
          <a:xfrm>
            <a:off x="6472897" y="3642055"/>
            <a:ext cx="20434" cy="22136"/>
          </a:xfrm>
          <a:prstGeom prst="rect">
            <a:avLst/>
          </a:prstGeom>
          <a:blipFill>
            <a:blip r:embed="rId4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6" name="object 5496"/>
          <p:cNvSpPr/>
          <p:nvPr/>
        </p:nvSpPr>
        <p:spPr>
          <a:xfrm>
            <a:off x="6085675" y="3814953"/>
            <a:ext cx="24968" cy="26568"/>
          </a:xfrm>
          <a:prstGeom prst="rect">
            <a:avLst/>
          </a:prstGeom>
          <a:blipFill>
            <a:blip r:embed="rId4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7" name="object 5497"/>
          <p:cNvSpPr/>
          <p:nvPr/>
        </p:nvSpPr>
        <p:spPr>
          <a:xfrm>
            <a:off x="6144183" y="4003383"/>
            <a:ext cx="24968" cy="26365"/>
          </a:xfrm>
          <a:prstGeom prst="rect">
            <a:avLst/>
          </a:prstGeom>
          <a:blipFill>
            <a:blip r:embed="rId4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8" name="object 5498"/>
          <p:cNvSpPr/>
          <p:nvPr/>
        </p:nvSpPr>
        <p:spPr>
          <a:xfrm>
            <a:off x="5661558" y="3798037"/>
            <a:ext cx="13119" cy="14744"/>
          </a:xfrm>
          <a:prstGeom prst="rect">
            <a:avLst/>
          </a:prstGeom>
          <a:blipFill>
            <a:blip r:embed="rId4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9" name="object 5499"/>
          <p:cNvSpPr/>
          <p:nvPr/>
        </p:nvSpPr>
        <p:spPr>
          <a:xfrm>
            <a:off x="5530964" y="3655187"/>
            <a:ext cx="21158" cy="22783"/>
          </a:xfrm>
          <a:prstGeom prst="rect">
            <a:avLst/>
          </a:prstGeom>
          <a:blipFill>
            <a:blip r:embed="rId4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0" name="object 5500"/>
          <p:cNvSpPr/>
          <p:nvPr/>
        </p:nvSpPr>
        <p:spPr>
          <a:xfrm>
            <a:off x="5584812" y="3563341"/>
            <a:ext cx="18097" cy="19278"/>
          </a:xfrm>
          <a:prstGeom prst="rect">
            <a:avLst/>
          </a:prstGeom>
          <a:blipFill>
            <a:blip r:embed="rId4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1" name="object 5501"/>
          <p:cNvSpPr/>
          <p:nvPr/>
        </p:nvSpPr>
        <p:spPr>
          <a:xfrm>
            <a:off x="5298986" y="3603180"/>
            <a:ext cx="21450" cy="22783"/>
          </a:xfrm>
          <a:prstGeom prst="rect">
            <a:avLst/>
          </a:prstGeom>
          <a:blipFill>
            <a:blip r:embed="rId4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2" name="object 5502"/>
          <p:cNvSpPr/>
          <p:nvPr/>
        </p:nvSpPr>
        <p:spPr>
          <a:xfrm>
            <a:off x="5302643" y="3930993"/>
            <a:ext cx="24041" cy="26238"/>
          </a:xfrm>
          <a:prstGeom prst="rect">
            <a:avLst/>
          </a:prstGeom>
          <a:blipFill>
            <a:blip r:embed="rId4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3" name="object 5503"/>
          <p:cNvSpPr/>
          <p:nvPr/>
        </p:nvSpPr>
        <p:spPr>
          <a:xfrm>
            <a:off x="5317959" y="4037660"/>
            <a:ext cx="5829" cy="6324"/>
          </a:xfrm>
          <a:custGeom>
            <a:avLst/>
            <a:gdLst/>
            <a:ahLst/>
            <a:cxnLst/>
            <a:rect l="l" t="t" r="r" b="b"/>
            <a:pathLst>
              <a:path w="5829" h="6324">
                <a:moveTo>
                  <a:pt x="4368" y="0"/>
                </a:moveTo>
                <a:lnTo>
                  <a:pt x="2781" y="330"/>
                </a:lnTo>
                <a:lnTo>
                  <a:pt x="1320" y="507"/>
                </a:lnTo>
                <a:lnTo>
                  <a:pt x="0" y="2057"/>
                </a:lnTo>
                <a:lnTo>
                  <a:pt x="0" y="3644"/>
                </a:lnTo>
                <a:lnTo>
                  <a:pt x="571" y="5549"/>
                </a:lnTo>
                <a:lnTo>
                  <a:pt x="1765" y="6324"/>
                </a:lnTo>
                <a:lnTo>
                  <a:pt x="4660" y="6324"/>
                </a:lnTo>
                <a:lnTo>
                  <a:pt x="5829" y="4457"/>
                </a:lnTo>
                <a:lnTo>
                  <a:pt x="5751" y="2057"/>
                </a:lnTo>
                <a:lnTo>
                  <a:pt x="5676" y="128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4" name="object 5504"/>
          <p:cNvSpPr/>
          <p:nvPr/>
        </p:nvSpPr>
        <p:spPr>
          <a:xfrm>
            <a:off x="5376481" y="4051757"/>
            <a:ext cx="21145" cy="22606"/>
          </a:xfrm>
          <a:prstGeom prst="rect">
            <a:avLst/>
          </a:prstGeom>
          <a:blipFill>
            <a:blip r:embed="rId4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5" name="object 5505"/>
          <p:cNvSpPr/>
          <p:nvPr/>
        </p:nvSpPr>
        <p:spPr>
          <a:xfrm>
            <a:off x="5835764" y="3840277"/>
            <a:ext cx="31178" cy="33210"/>
          </a:xfrm>
          <a:prstGeom prst="rect">
            <a:avLst/>
          </a:prstGeom>
          <a:blipFill>
            <a:blip r:embed="rId4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6" name="object 5506"/>
          <p:cNvSpPr/>
          <p:nvPr/>
        </p:nvSpPr>
        <p:spPr>
          <a:xfrm>
            <a:off x="5649455" y="3822103"/>
            <a:ext cx="27711" cy="30340"/>
          </a:xfrm>
          <a:prstGeom prst="rect">
            <a:avLst/>
          </a:prstGeom>
          <a:blipFill>
            <a:blip r:embed="rId4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7" name="object 5507"/>
          <p:cNvSpPr/>
          <p:nvPr/>
        </p:nvSpPr>
        <p:spPr>
          <a:xfrm>
            <a:off x="5669140" y="3742906"/>
            <a:ext cx="31927" cy="34455"/>
          </a:xfrm>
          <a:prstGeom prst="rect">
            <a:avLst/>
          </a:prstGeom>
          <a:blipFill>
            <a:blip r:embed="rId4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8" name="object 5508"/>
          <p:cNvSpPr/>
          <p:nvPr/>
        </p:nvSpPr>
        <p:spPr>
          <a:xfrm>
            <a:off x="5661558" y="3988384"/>
            <a:ext cx="16014" cy="17043"/>
          </a:xfrm>
          <a:prstGeom prst="rect">
            <a:avLst/>
          </a:prstGeom>
          <a:blipFill>
            <a:blip r:embed="rId4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9" name="object 5509"/>
          <p:cNvSpPr/>
          <p:nvPr/>
        </p:nvSpPr>
        <p:spPr>
          <a:xfrm>
            <a:off x="5863767" y="3932593"/>
            <a:ext cx="26987" cy="28727"/>
          </a:xfrm>
          <a:prstGeom prst="rect">
            <a:avLst/>
          </a:prstGeom>
          <a:blipFill>
            <a:blip r:embed="rId4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0" name="object 5510"/>
          <p:cNvSpPr/>
          <p:nvPr/>
        </p:nvSpPr>
        <p:spPr>
          <a:xfrm>
            <a:off x="5449849" y="3907764"/>
            <a:ext cx="23609" cy="25908"/>
          </a:xfrm>
          <a:prstGeom prst="rect">
            <a:avLst/>
          </a:prstGeom>
          <a:blipFill>
            <a:blip r:embed="rId4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1" name="object 5511"/>
          <p:cNvSpPr/>
          <p:nvPr/>
        </p:nvSpPr>
        <p:spPr>
          <a:xfrm>
            <a:off x="5525554" y="3905224"/>
            <a:ext cx="9791" cy="10452"/>
          </a:xfrm>
          <a:prstGeom prst="rect">
            <a:avLst/>
          </a:prstGeom>
          <a:blipFill>
            <a:blip r:embed="rId4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2" name="object 5512"/>
          <p:cNvSpPr/>
          <p:nvPr/>
        </p:nvSpPr>
        <p:spPr>
          <a:xfrm>
            <a:off x="5451741" y="3837571"/>
            <a:ext cx="17360" cy="18503"/>
          </a:xfrm>
          <a:prstGeom prst="rect">
            <a:avLst/>
          </a:prstGeom>
          <a:blipFill>
            <a:blip r:embed="rId4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3" name="object 5513"/>
          <p:cNvSpPr/>
          <p:nvPr/>
        </p:nvSpPr>
        <p:spPr>
          <a:xfrm>
            <a:off x="5415724" y="3661512"/>
            <a:ext cx="28282" cy="30645"/>
          </a:xfrm>
          <a:prstGeom prst="rect">
            <a:avLst/>
          </a:prstGeom>
          <a:blipFill>
            <a:blip r:embed="rId4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4" name="object 5514"/>
          <p:cNvSpPr/>
          <p:nvPr/>
        </p:nvSpPr>
        <p:spPr>
          <a:xfrm>
            <a:off x="5468518" y="3498736"/>
            <a:ext cx="24968" cy="26377"/>
          </a:xfrm>
          <a:prstGeom prst="rect">
            <a:avLst/>
          </a:prstGeom>
          <a:blipFill>
            <a:blip r:embed="rId4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5" name="object 5515"/>
          <p:cNvSpPr/>
          <p:nvPr/>
        </p:nvSpPr>
        <p:spPr>
          <a:xfrm>
            <a:off x="5485600" y="3711753"/>
            <a:ext cx="12242" cy="12827"/>
          </a:xfrm>
          <a:prstGeom prst="rect">
            <a:avLst/>
          </a:prstGeom>
          <a:blipFill>
            <a:blip r:embed="rId4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6" name="object 5516"/>
          <p:cNvSpPr/>
          <p:nvPr/>
        </p:nvSpPr>
        <p:spPr>
          <a:xfrm>
            <a:off x="5564492" y="3786683"/>
            <a:ext cx="27876" cy="30060"/>
          </a:xfrm>
          <a:prstGeom prst="rect">
            <a:avLst/>
          </a:prstGeom>
          <a:blipFill>
            <a:blip r:embed="rId4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7" name="object 5517"/>
          <p:cNvSpPr/>
          <p:nvPr/>
        </p:nvSpPr>
        <p:spPr>
          <a:xfrm>
            <a:off x="5490959" y="3898900"/>
            <a:ext cx="27622" cy="29552"/>
          </a:xfrm>
          <a:prstGeom prst="rect">
            <a:avLst/>
          </a:prstGeom>
          <a:blipFill>
            <a:blip r:embed="rId4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8" name="object 5518"/>
          <p:cNvSpPr/>
          <p:nvPr/>
        </p:nvSpPr>
        <p:spPr>
          <a:xfrm>
            <a:off x="5365508" y="3948696"/>
            <a:ext cx="18859" cy="20091"/>
          </a:xfrm>
          <a:prstGeom prst="rect">
            <a:avLst/>
          </a:prstGeom>
          <a:blipFill>
            <a:blip r:embed="rId4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9" name="object 5519"/>
          <p:cNvSpPr/>
          <p:nvPr/>
        </p:nvSpPr>
        <p:spPr>
          <a:xfrm>
            <a:off x="5315610" y="3861943"/>
            <a:ext cx="15024" cy="16268"/>
          </a:xfrm>
          <a:prstGeom prst="rect">
            <a:avLst/>
          </a:prstGeom>
          <a:blipFill>
            <a:blip r:embed="rId4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0" name="object 5520"/>
          <p:cNvSpPr/>
          <p:nvPr/>
        </p:nvSpPr>
        <p:spPr>
          <a:xfrm>
            <a:off x="5310644" y="3767087"/>
            <a:ext cx="31241" cy="33832"/>
          </a:xfrm>
          <a:prstGeom prst="rect">
            <a:avLst/>
          </a:prstGeom>
          <a:blipFill>
            <a:blip r:embed="rId4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1" name="object 5521"/>
          <p:cNvSpPr/>
          <p:nvPr/>
        </p:nvSpPr>
        <p:spPr>
          <a:xfrm>
            <a:off x="5248363" y="3746855"/>
            <a:ext cx="29590" cy="31915"/>
          </a:xfrm>
          <a:prstGeom prst="rect">
            <a:avLst/>
          </a:prstGeom>
          <a:blipFill>
            <a:blip r:embed="rId4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2" name="object 5522"/>
          <p:cNvSpPr/>
          <p:nvPr/>
        </p:nvSpPr>
        <p:spPr>
          <a:xfrm>
            <a:off x="5164772" y="3639375"/>
            <a:ext cx="11950" cy="12623"/>
          </a:xfrm>
          <a:prstGeom prst="rect">
            <a:avLst/>
          </a:prstGeom>
          <a:blipFill>
            <a:blip r:embed="rId4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3" name="object 5523"/>
          <p:cNvSpPr/>
          <p:nvPr/>
        </p:nvSpPr>
        <p:spPr>
          <a:xfrm>
            <a:off x="5236705" y="3836022"/>
            <a:ext cx="16459" cy="18008"/>
          </a:xfrm>
          <a:prstGeom prst="rect">
            <a:avLst/>
          </a:prstGeom>
          <a:blipFill>
            <a:blip r:embed="rId4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4" name="object 5524"/>
          <p:cNvSpPr/>
          <p:nvPr/>
        </p:nvSpPr>
        <p:spPr>
          <a:xfrm>
            <a:off x="5294922" y="3895445"/>
            <a:ext cx="9613" cy="10731"/>
          </a:xfrm>
          <a:custGeom>
            <a:avLst/>
            <a:gdLst/>
            <a:ahLst/>
            <a:cxnLst/>
            <a:rect l="l" t="t" r="r" b="b"/>
            <a:pathLst>
              <a:path w="9613" h="10731">
                <a:moveTo>
                  <a:pt x="6680" y="0"/>
                </a:moveTo>
                <a:lnTo>
                  <a:pt x="4063" y="444"/>
                </a:lnTo>
                <a:lnTo>
                  <a:pt x="1879" y="444"/>
                </a:lnTo>
                <a:lnTo>
                  <a:pt x="0" y="3124"/>
                </a:lnTo>
                <a:lnTo>
                  <a:pt x="0" y="5816"/>
                </a:lnTo>
                <a:lnTo>
                  <a:pt x="419" y="8686"/>
                </a:lnTo>
                <a:lnTo>
                  <a:pt x="2603" y="10731"/>
                </a:lnTo>
                <a:lnTo>
                  <a:pt x="5245" y="10591"/>
                </a:lnTo>
                <a:lnTo>
                  <a:pt x="8013" y="10274"/>
                </a:lnTo>
                <a:lnTo>
                  <a:pt x="9613" y="7594"/>
                </a:lnTo>
                <a:lnTo>
                  <a:pt x="9486" y="5041"/>
                </a:lnTo>
                <a:lnTo>
                  <a:pt x="9029" y="2032"/>
                </a:lnTo>
                <a:lnTo>
                  <a:pt x="66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5" name="object 5525"/>
          <p:cNvSpPr/>
          <p:nvPr/>
        </p:nvSpPr>
        <p:spPr>
          <a:xfrm>
            <a:off x="5250675" y="3954234"/>
            <a:ext cx="29756" cy="32232"/>
          </a:xfrm>
          <a:prstGeom prst="rect">
            <a:avLst/>
          </a:prstGeom>
          <a:blipFill>
            <a:blip r:embed="rId4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6" name="object 5526"/>
          <p:cNvSpPr/>
          <p:nvPr/>
        </p:nvSpPr>
        <p:spPr>
          <a:xfrm>
            <a:off x="5114264" y="3923868"/>
            <a:ext cx="22212" cy="24358"/>
          </a:xfrm>
          <a:prstGeom prst="rect">
            <a:avLst/>
          </a:prstGeom>
          <a:blipFill>
            <a:blip r:embed="rId4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7" name="object 5527"/>
          <p:cNvSpPr/>
          <p:nvPr/>
        </p:nvSpPr>
        <p:spPr>
          <a:xfrm>
            <a:off x="5067604" y="3900170"/>
            <a:ext cx="17792" cy="18821"/>
          </a:xfrm>
          <a:prstGeom prst="rect">
            <a:avLst/>
          </a:prstGeom>
          <a:blipFill>
            <a:blip r:embed="rId4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8" name="object 5528"/>
          <p:cNvSpPr/>
          <p:nvPr/>
        </p:nvSpPr>
        <p:spPr>
          <a:xfrm>
            <a:off x="5003685" y="3736759"/>
            <a:ext cx="28041" cy="30327"/>
          </a:xfrm>
          <a:prstGeom prst="rect">
            <a:avLst/>
          </a:prstGeom>
          <a:blipFill>
            <a:blip r:embed="rId4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9" name="object 5529"/>
          <p:cNvSpPr/>
          <p:nvPr/>
        </p:nvSpPr>
        <p:spPr>
          <a:xfrm>
            <a:off x="4877485" y="3804374"/>
            <a:ext cx="18973" cy="20866"/>
          </a:xfrm>
          <a:prstGeom prst="rect">
            <a:avLst/>
          </a:prstGeom>
          <a:blipFill>
            <a:blip r:embed="rId4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0" name="object 5530"/>
          <p:cNvSpPr/>
          <p:nvPr/>
        </p:nvSpPr>
        <p:spPr>
          <a:xfrm>
            <a:off x="4909451" y="3837432"/>
            <a:ext cx="6553" cy="7086"/>
          </a:xfrm>
          <a:custGeom>
            <a:avLst/>
            <a:gdLst/>
            <a:ahLst/>
            <a:cxnLst/>
            <a:rect l="l" t="t" r="r" b="b"/>
            <a:pathLst>
              <a:path w="6553" h="7086">
                <a:moveTo>
                  <a:pt x="4660" y="0"/>
                </a:moveTo>
                <a:lnTo>
                  <a:pt x="2895" y="139"/>
                </a:lnTo>
                <a:lnTo>
                  <a:pt x="1142" y="444"/>
                </a:lnTo>
                <a:lnTo>
                  <a:pt x="304" y="2222"/>
                </a:lnTo>
                <a:lnTo>
                  <a:pt x="0" y="4089"/>
                </a:lnTo>
                <a:lnTo>
                  <a:pt x="419" y="5676"/>
                </a:lnTo>
                <a:lnTo>
                  <a:pt x="1892" y="7086"/>
                </a:lnTo>
                <a:lnTo>
                  <a:pt x="3644" y="6769"/>
                </a:lnTo>
                <a:lnTo>
                  <a:pt x="5372" y="6502"/>
                </a:lnTo>
                <a:lnTo>
                  <a:pt x="6553" y="4914"/>
                </a:lnTo>
                <a:lnTo>
                  <a:pt x="6248" y="3187"/>
                </a:lnTo>
                <a:lnTo>
                  <a:pt x="6248" y="1587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1" name="object 5531"/>
          <p:cNvSpPr/>
          <p:nvPr/>
        </p:nvSpPr>
        <p:spPr>
          <a:xfrm>
            <a:off x="4774184" y="3985374"/>
            <a:ext cx="8775" cy="9778"/>
          </a:xfrm>
          <a:custGeom>
            <a:avLst/>
            <a:gdLst/>
            <a:ahLst/>
            <a:cxnLst/>
            <a:rect l="l" t="t" r="r" b="b"/>
            <a:pathLst>
              <a:path w="8775" h="9778">
                <a:moveTo>
                  <a:pt x="6299" y="0"/>
                </a:moveTo>
                <a:lnTo>
                  <a:pt x="3937" y="635"/>
                </a:lnTo>
                <a:lnTo>
                  <a:pt x="1765" y="635"/>
                </a:lnTo>
                <a:lnTo>
                  <a:pt x="0" y="3136"/>
                </a:lnTo>
                <a:lnTo>
                  <a:pt x="0" y="5511"/>
                </a:lnTo>
                <a:lnTo>
                  <a:pt x="457" y="8191"/>
                </a:lnTo>
                <a:lnTo>
                  <a:pt x="2628" y="9778"/>
                </a:lnTo>
                <a:lnTo>
                  <a:pt x="4825" y="9448"/>
                </a:lnTo>
                <a:lnTo>
                  <a:pt x="7302" y="9334"/>
                </a:lnTo>
                <a:lnTo>
                  <a:pt x="8775" y="7099"/>
                </a:lnTo>
                <a:lnTo>
                  <a:pt x="8610" y="4279"/>
                </a:lnTo>
                <a:lnTo>
                  <a:pt x="8305" y="1866"/>
                </a:lnTo>
                <a:lnTo>
                  <a:pt x="62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2" name="object 5532"/>
          <p:cNvSpPr/>
          <p:nvPr/>
        </p:nvSpPr>
        <p:spPr>
          <a:xfrm>
            <a:off x="4774641" y="3921493"/>
            <a:ext cx="19850" cy="21691"/>
          </a:xfrm>
          <a:prstGeom prst="rect">
            <a:avLst/>
          </a:prstGeom>
          <a:blipFill>
            <a:blip r:embed="rId4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3" name="object 5533"/>
          <p:cNvSpPr/>
          <p:nvPr/>
        </p:nvSpPr>
        <p:spPr>
          <a:xfrm>
            <a:off x="4818850" y="4038486"/>
            <a:ext cx="11645" cy="12953"/>
          </a:xfrm>
          <a:prstGeom prst="rect">
            <a:avLst/>
          </a:prstGeom>
          <a:blipFill>
            <a:blip r:embed="rId4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4" name="object 5534"/>
          <p:cNvSpPr/>
          <p:nvPr/>
        </p:nvSpPr>
        <p:spPr>
          <a:xfrm>
            <a:off x="4987353" y="3891496"/>
            <a:ext cx="12992" cy="13906"/>
          </a:xfrm>
          <a:prstGeom prst="rect">
            <a:avLst/>
          </a:prstGeom>
          <a:blipFill>
            <a:blip r:embed="rId4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5" name="object 5535"/>
          <p:cNvSpPr/>
          <p:nvPr/>
        </p:nvSpPr>
        <p:spPr>
          <a:xfrm>
            <a:off x="4778870" y="3944277"/>
            <a:ext cx="8750" cy="8686"/>
          </a:xfrm>
          <a:custGeom>
            <a:avLst/>
            <a:gdLst/>
            <a:ahLst/>
            <a:cxnLst/>
            <a:rect l="l" t="t" r="r" b="b"/>
            <a:pathLst>
              <a:path w="8750" h="8686">
                <a:moveTo>
                  <a:pt x="5981" y="0"/>
                </a:moveTo>
                <a:lnTo>
                  <a:pt x="4089" y="0"/>
                </a:lnTo>
                <a:lnTo>
                  <a:pt x="1892" y="317"/>
                </a:lnTo>
                <a:lnTo>
                  <a:pt x="0" y="2362"/>
                </a:lnTo>
                <a:lnTo>
                  <a:pt x="736" y="4724"/>
                </a:lnTo>
                <a:lnTo>
                  <a:pt x="850" y="7099"/>
                </a:lnTo>
                <a:lnTo>
                  <a:pt x="2908" y="8686"/>
                </a:lnTo>
                <a:lnTo>
                  <a:pt x="4800" y="8216"/>
                </a:lnTo>
                <a:lnTo>
                  <a:pt x="7098" y="8216"/>
                </a:lnTo>
                <a:lnTo>
                  <a:pt x="8750" y="6007"/>
                </a:lnTo>
                <a:lnTo>
                  <a:pt x="8318" y="3949"/>
                </a:lnTo>
                <a:lnTo>
                  <a:pt x="8039" y="1282"/>
                </a:lnTo>
                <a:lnTo>
                  <a:pt x="5981" y="0"/>
                </a:lnTo>
              </a:path>
              <a:path w="8750" h="8686">
                <a:moveTo>
                  <a:pt x="7098" y="8216"/>
                </a:moveTo>
                <a:lnTo>
                  <a:pt x="4800" y="8216"/>
                </a:lnTo>
              </a:path>
              <a:path w="8750" h="8686">
                <a:moveTo>
                  <a:pt x="4800" y="8216"/>
                </a:moveTo>
                <a:lnTo>
                  <a:pt x="7098" y="8216"/>
                </a:lnTo>
              </a:path>
              <a:path w="8750" h="8686">
                <a:moveTo>
                  <a:pt x="7098" y="8216"/>
                </a:moveTo>
                <a:lnTo>
                  <a:pt x="4800" y="8216"/>
                </a:lnTo>
                <a:lnTo>
                  <a:pt x="6985" y="8369"/>
                </a:lnTo>
                <a:lnTo>
                  <a:pt x="7098" y="8216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6" name="object 5536"/>
          <p:cNvSpPr/>
          <p:nvPr/>
        </p:nvSpPr>
        <p:spPr>
          <a:xfrm>
            <a:off x="4597831" y="3892753"/>
            <a:ext cx="6235" cy="6642"/>
          </a:xfrm>
          <a:custGeom>
            <a:avLst/>
            <a:gdLst/>
            <a:ahLst/>
            <a:cxnLst/>
            <a:rect l="l" t="t" r="r" b="b"/>
            <a:pathLst>
              <a:path w="6235" h="6642">
                <a:moveTo>
                  <a:pt x="4063" y="0"/>
                </a:moveTo>
                <a:lnTo>
                  <a:pt x="2590" y="0"/>
                </a:lnTo>
                <a:lnTo>
                  <a:pt x="1117" y="330"/>
                </a:lnTo>
                <a:lnTo>
                  <a:pt x="0" y="2184"/>
                </a:lnTo>
                <a:lnTo>
                  <a:pt x="393" y="3771"/>
                </a:lnTo>
                <a:lnTo>
                  <a:pt x="0" y="5372"/>
                </a:lnTo>
                <a:lnTo>
                  <a:pt x="1714" y="6324"/>
                </a:lnTo>
                <a:lnTo>
                  <a:pt x="3175" y="6642"/>
                </a:lnTo>
                <a:lnTo>
                  <a:pt x="4635" y="6324"/>
                </a:lnTo>
                <a:lnTo>
                  <a:pt x="6235" y="4724"/>
                </a:lnTo>
                <a:lnTo>
                  <a:pt x="6121" y="3136"/>
                </a:lnTo>
                <a:lnTo>
                  <a:pt x="5829" y="1231"/>
                </a:lnTo>
                <a:lnTo>
                  <a:pt x="40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7" name="object 5537"/>
          <p:cNvSpPr/>
          <p:nvPr/>
        </p:nvSpPr>
        <p:spPr>
          <a:xfrm>
            <a:off x="4594466" y="3843109"/>
            <a:ext cx="15608" cy="17233"/>
          </a:xfrm>
          <a:prstGeom prst="rect">
            <a:avLst/>
          </a:prstGeom>
          <a:blipFill>
            <a:blip r:embed="rId4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8" name="object 5538"/>
          <p:cNvSpPr/>
          <p:nvPr/>
        </p:nvSpPr>
        <p:spPr>
          <a:xfrm>
            <a:off x="4590935" y="3754768"/>
            <a:ext cx="24688" cy="26873"/>
          </a:xfrm>
          <a:prstGeom prst="rect">
            <a:avLst/>
          </a:prstGeom>
          <a:blipFill>
            <a:blip r:embed="rId4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9" name="object 5539"/>
          <p:cNvSpPr/>
          <p:nvPr/>
        </p:nvSpPr>
        <p:spPr>
          <a:xfrm>
            <a:off x="4699927" y="3542208"/>
            <a:ext cx="15748" cy="17183"/>
          </a:xfrm>
          <a:prstGeom prst="rect">
            <a:avLst/>
          </a:prstGeom>
          <a:blipFill>
            <a:blip r:embed="rId4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0" name="object 5540"/>
          <p:cNvSpPr/>
          <p:nvPr/>
        </p:nvSpPr>
        <p:spPr>
          <a:xfrm>
            <a:off x="5063363" y="3530155"/>
            <a:ext cx="19989" cy="21374"/>
          </a:xfrm>
          <a:prstGeom prst="rect">
            <a:avLst/>
          </a:prstGeom>
          <a:blipFill>
            <a:blip r:embed="rId4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1" name="object 5541"/>
          <p:cNvSpPr/>
          <p:nvPr/>
        </p:nvSpPr>
        <p:spPr>
          <a:xfrm>
            <a:off x="5348122" y="3603993"/>
            <a:ext cx="4267" cy="5041"/>
          </a:xfrm>
          <a:custGeom>
            <a:avLst/>
            <a:gdLst/>
            <a:ahLst/>
            <a:cxnLst/>
            <a:rect l="l" t="t" r="r" b="b"/>
            <a:pathLst>
              <a:path w="4267" h="5041">
                <a:moveTo>
                  <a:pt x="3073" y="0"/>
                </a:moveTo>
                <a:lnTo>
                  <a:pt x="2057" y="317"/>
                </a:lnTo>
                <a:lnTo>
                  <a:pt x="774" y="634"/>
                </a:lnTo>
                <a:lnTo>
                  <a:pt x="0" y="1600"/>
                </a:lnTo>
                <a:lnTo>
                  <a:pt x="0" y="4267"/>
                </a:lnTo>
                <a:lnTo>
                  <a:pt x="1371" y="5041"/>
                </a:lnTo>
                <a:lnTo>
                  <a:pt x="2489" y="4737"/>
                </a:lnTo>
                <a:lnTo>
                  <a:pt x="3555" y="4584"/>
                </a:lnTo>
                <a:lnTo>
                  <a:pt x="4267" y="3771"/>
                </a:lnTo>
                <a:lnTo>
                  <a:pt x="4267" y="1600"/>
                </a:lnTo>
                <a:lnTo>
                  <a:pt x="30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2" name="object 5542"/>
          <p:cNvSpPr/>
          <p:nvPr/>
        </p:nvSpPr>
        <p:spPr>
          <a:xfrm>
            <a:off x="5723699" y="3632594"/>
            <a:ext cx="16484" cy="17868"/>
          </a:xfrm>
          <a:prstGeom prst="rect">
            <a:avLst/>
          </a:prstGeom>
          <a:blipFill>
            <a:blip r:embed="rId4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3" name="object 5543"/>
          <p:cNvSpPr/>
          <p:nvPr/>
        </p:nvSpPr>
        <p:spPr>
          <a:xfrm>
            <a:off x="5739307" y="3504743"/>
            <a:ext cx="13550" cy="14820"/>
          </a:xfrm>
          <a:prstGeom prst="rect">
            <a:avLst/>
          </a:prstGeom>
          <a:blipFill>
            <a:blip r:embed="rId4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4" name="object 5544"/>
          <p:cNvSpPr/>
          <p:nvPr/>
        </p:nvSpPr>
        <p:spPr>
          <a:xfrm>
            <a:off x="5892939" y="3501415"/>
            <a:ext cx="7175" cy="7912"/>
          </a:xfrm>
          <a:custGeom>
            <a:avLst/>
            <a:gdLst/>
            <a:ahLst/>
            <a:cxnLst/>
            <a:rect l="l" t="t" r="r" b="b"/>
            <a:pathLst>
              <a:path w="7175" h="7912">
                <a:moveTo>
                  <a:pt x="4952" y="0"/>
                </a:moveTo>
                <a:lnTo>
                  <a:pt x="3060" y="139"/>
                </a:lnTo>
                <a:lnTo>
                  <a:pt x="1041" y="457"/>
                </a:lnTo>
                <a:lnTo>
                  <a:pt x="0" y="2362"/>
                </a:lnTo>
                <a:lnTo>
                  <a:pt x="172" y="3632"/>
                </a:lnTo>
                <a:lnTo>
                  <a:pt x="279" y="6464"/>
                </a:lnTo>
                <a:lnTo>
                  <a:pt x="2184" y="7912"/>
                </a:lnTo>
                <a:lnTo>
                  <a:pt x="3937" y="7277"/>
                </a:lnTo>
                <a:lnTo>
                  <a:pt x="6191" y="7277"/>
                </a:lnTo>
                <a:lnTo>
                  <a:pt x="7175" y="5689"/>
                </a:lnTo>
                <a:lnTo>
                  <a:pt x="7175" y="3632"/>
                </a:lnTo>
                <a:lnTo>
                  <a:pt x="6870" y="1727"/>
                </a:lnTo>
                <a:lnTo>
                  <a:pt x="4952" y="0"/>
                </a:lnTo>
              </a:path>
              <a:path w="7175" h="7912">
                <a:moveTo>
                  <a:pt x="6191" y="7277"/>
                </a:moveTo>
                <a:lnTo>
                  <a:pt x="3937" y="7277"/>
                </a:lnTo>
              </a:path>
              <a:path w="7175" h="7912">
                <a:moveTo>
                  <a:pt x="3937" y="7277"/>
                </a:moveTo>
                <a:lnTo>
                  <a:pt x="6191" y="7277"/>
                </a:lnTo>
              </a:path>
              <a:path w="7175" h="7912">
                <a:moveTo>
                  <a:pt x="6191" y="7277"/>
                </a:moveTo>
                <a:lnTo>
                  <a:pt x="3937" y="7277"/>
                </a:lnTo>
                <a:lnTo>
                  <a:pt x="5994" y="7594"/>
                </a:lnTo>
                <a:lnTo>
                  <a:pt x="6191" y="7277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5" name="object 5545"/>
          <p:cNvSpPr/>
          <p:nvPr/>
        </p:nvSpPr>
        <p:spPr>
          <a:xfrm>
            <a:off x="5902287" y="3694887"/>
            <a:ext cx="20408" cy="21780"/>
          </a:xfrm>
          <a:prstGeom prst="rect">
            <a:avLst/>
          </a:prstGeom>
          <a:blipFill>
            <a:blip r:embed="rId4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6" name="object 5546"/>
          <p:cNvSpPr/>
          <p:nvPr/>
        </p:nvSpPr>
        <p:spPr>
          <a:xfrm>
            <a:off x="5889866" y="3890670"/>
            <a:ext cx="5829" cy="6642"/>
          </a:xfrm>
          <a:custGeom>
            <a:avLst/>
            <a:gdLst/>
            <a:ahLst/>
            <a:cxnLst/>
            <a:rect l="l" t="t" r="r" b="b"/>
            <a:pathLst>
              <a:path w="5829" h="6642">
                <a:moveTo>
                  <a:pt x="4114" y="0"/>
                </a:moveTo>
                <a:lnTo>
                  <a:pt x="2654" y="0"/>
                </a:lnTo>
                <a:lnTo>
                  <a:pt x="1168" y="177"/>
                </a:lnTo>
                <a:lnTo>
                  <a:pt x="0" y="1777"/>
                </a:lnTo>
                <a:lnTo>
                  <a:pt x="0" y="3314"/>
                </a:lnTo>
                <a:lnTo>
                  <a:pt x="165" y="5092"/>
                </a:lnTo>
                <a:lnTo>
                  <a:pt x="1473" y="6642"/>
                </a:lnTo>
                <a:lnTo>
                  <a:pt x="3073" y="6311"/>
                </a:lnTo>
                <a:lnTo>
                  <a:pt x="4825" y="6045"/>
                </a:lnTo>
                <a:lnTo>
                  <a:pt x="5829" y="4775"/>
                </a:lnTo>
                <a:lnTo>
                  <a:pt x="5549" y="2870"/>
                </a:lnTo>
                <a:lnTo>
                  <a:pt x="5257" y="1130"/>
                </a:lnTo>
                <a:lnTo>
                  <a:pt x="41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7" name="object 5547"/>
          <p:cNvSpPr/>
          <p:nvPr/>
        </p:nvSpPr>
        <p:spPr>
          <a:xfrm>
            <a:off x="5782919" y="3876484"/>
            <a:ext cx="7480" cy="8356"/>
          </a:xfrm>
          <a:custGeom>
            <a:avLst/>
            <a:gdLst/>
            <a:ahLst/>
            <a:cxnLst/>
            <a:rect l="l" t="t" r="r" b="b"/>
            <a:pathLst>
              <a:path w="7480" h="8356">
                <a:moveTo>
                  <a:pt x="5257" y="0"/>
                </a:moveTo>
                <a:lnTo>
                  <a:pt x="3365" y="444"/>
                </a:lnTo>
                <a:lnTo>
                  <a:pt x="1485" y="774"/>
                </a:lnTo>
                <a:lnTo>
                  <a:pt x="165" y="2362"/>
                </a:lnTo>
                <a:lnTo>
                  <a:pt x="0" y="4724"/>
                </a:lnTo>
                <a:lnTo>
                  <a:pt x="469" y="6769"/>
                </a:lnTo>
                <a:lnTo>
                  <a:pt x="2197" y="8356"/>
                </a:lnTo>
                <a:lnTo>
                  <a:pt x="4114" y="7861"/>
                </a:lnTo>
                <a:lnTo>
                  <a:pt x="6299" y="7861"/>
                </a:lnTo>
                <a:lnTo>
                  <a:pt x="7315" y="5676"/>
                </a:lnTo>
                <a:lnTo>
                  <a:pt x="7480" y="3632"/>
                </a:lnTo>
                <a:lnTo>
                  <a:pt x="6997" y="1727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8" name="object 5548"/>
          <p:cNvSpPr/>
          <p:nvPr/>
        </p:nvSpPr>
        <p:spPr>
          <a:xfrm>
            <a:off x="5404472" y="3782911"/>
            <a:ext cx="14147" cy="15328"/>
          </a:xfrm>
          <a:prstGeom prst="rect">
            <a:avLst/>
          </a:prstGeom>
          <a:blipFill>
            <a:blip r:embed="rId4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9" name="object 5549"/>
          <p:cNvSpPr/>
          <p:nvPr/>
        </p:nvSpPr>
        <p:spPr>
          <a:xfrm>
            <a:off x="5311965" y="3991191"/>
            <a:ext cx="17792" cy="18834"/>
          </a:xfrm>
          <a:prstGeom prst="rect">
            <a:avLst/>
          </a:prstGeom>
          <a:blipFill>
            <a:blip r:embed="rId4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0" name="object 5550"/>
          <p:cNvSpPr/>
          <p:nvPr/>
        </p:nvSpPr>
        <p:spPr>
          <a:xfrm>
            <a:off x="5272430" y="3594036"/>
            <a:ext cx="21729" cy="23228"/>
          </a:xfrm>
          <a:prstGeom prst="rect">
            <a:avLst/>
          </a:prstGeom>
          <a:blipFill>
            <a:blip r:embed="rId4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1" name="object 5551"/>
          <p:cNvSpPr/>
          <p:nvPr/>
        </p:nvSpPr>
        <p:spPr>
          <a:xfrm>
            <a:off x="5287314" y="3595306"/>
            <a:ext cx="21755" cy="23558"/>
          </a:xfrm>
          <a:prstGeom prst="rect">
            <a:avLst/>
          </a:prstGeom>
          <a:blipFill>
            <a:blip r:embed="rId4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2" name="object 5552"/>
          <p:cNvSpPr/>
          <p:nvPr/>
        </p:nvSpPr>
        <p:spPr>
          <a:xfrm>
            <a:off x="5224856" y="3566846"/>
            <a:ext cx="17678" cy="18643"/>
          </a:xfrm>
          <a:prstGeom prst="rect">
            <a:avLst/>
          </a:prstGeom>
          <a:blipFill>
            <a:blip r:embed="rId4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3" name="object 5553"/>
          <p:cNvSpPr/>
          <p:nvPr/>
        </p:nvSpPr>
        <p:spPr>
          <a:xfrm>
            <a:off x="4945176" y="3642055"/>
            <a:ext cx="8610" cy="9182"/>
          </a:xfrm>
          <a:custGeom>
            <a:avLst/>
            <a:gdLst/>
            <a:ahLst/>
            <a:cxnLst/>
            <a:rect l="l" t="t" r="r" b="b"/>
            <a:pathLst>
              <a:path w="8610" h="9182">
                <a:moveTo>
                  <a:pt x="1752" y="177"/>
                </a:moveTo>
                <a:lnTo>
                  <a:pt x="0" y="2540"/>
                </a:lnTo>
                <a:lnTo>
                  <a:pt x="596" y="7264"/>
                </a:lnTo>
                <a:lnTo>
                  <a:pt x="2476" y="9182"/>
                </a:lnTo>
                <a:lnTo>
                  <a:pt x="5118" y="8864"/>
                </a:lnTo>
                <a:lnTo>
                  <a:pt x="7302" y="8724"/>
                </a:lnTo>
                <a:lnTo>
                  <a:pt x="8610" y="6502"/>
                </a:lnTo>
                <a:lnTo>
                  <a:pt x="8610" y="4140"/>
                </a:lnTo>
                <a:lnTo>
                  <a:pt x="8064" y="1778"/>
                </a:lnTo>
                <a:lnTo>
                  <a:pt x="6662" y="495"/>
                </a:lnTo>
                <a:lnTo>
                  <a:pt x="3937" y="495"/>
                </a:lnTo>
                <a:lnTo>
                  <a:pt x="1752" y="177"/>
                </a:lnTo>
              </a:path>
              <a:path w="8610" h="9182">
                <a:moveTo>
                  <a:pt x="3937" y="495"/>
                </a:moveTo>
                <a:lnTo>
                  <a:pt x="6662" y="495"/>
                </a:lnTo>
              </a:path>
              <a:path w="8610" h="9182">
                <a:moveTo>
                  <a:pt x="6662" y="495"/>
                </a:moveTo>
                <a:lnTo>
                  <a:pt x="3937" y="495"/>
                </a:lnTo>
              </a:path>
              <a:path w="8610" h="9182">
                <a:moveTo>
                  <a:pt x="6121" y="0"/>
                </a:moveTo>
                <a:lnTo>
                  <a:pt x="3937" y="495"/>
                </a:lnTo>
                <a:lnTo>
                  <a:pt x="6662" y="495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4" name="object 5554"/>
          <p:cNvSpPr/>
          <p:nvPr/>
        </p:nvSpPr>
        <p:spPr>
          <a:xfrm>
            <a:off x="5014645" y="3860800"/>
            <a:ext cx="10185" cy="10909"/>
          </a:xfrm>
          <a:custGeom>
            <a:avLst/>
            <a:gdLst/>
            <a:ahLst/>
            <a:cxnLst/>
            <a:rect l="l" t="t" r="r" b="b"/>
            <a:pathLst>
              <a:path w="10185" h="10909">
                <a:moveTo>
                  <a:pt x="7302" y="0"/>
                </a:moveTo>
                <a:lnTo>
                  <a:pt x="4660" y="317"/>
                </a:lnTo>
                <a:lnTo>
                  <a:pt x="2171" y="495"/>
                </a:lnTo>
                <a:lnTo>
                  <a:pt x="0" y="2857"/>
                </a:lnTo>
                <a:lnTo>
                  <a:pt x="698" y="6045"/>
                </a:lnTo>
                <a:lnTo>
                  <a:pt x="698" y="8724"/>
                </a:lnTo>
                <a:lnTo>
                  <a:pt x="2882" y="10909"/>
                </a:lnTo>
                <a:lnTo>
                  <a:pt x="5664" y="10909"/>
                </a:lnTo>
                <a:lnTo>
                  <a:pt x="8597" y="10274"/>
                </a:lnTo>
                <a:lnTo>
                  <a:pt x="10185" y="7581"/>
                </a:lnTo>
                <a:lnTo>
                  <a:pt x="10058" y="4444"/>
                </a:lnTo>
                <a:lnTo>
                  <a:pt x="9766" y="190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5" name="object 5555"/>
          <p:cNvSpPr/>
          <p:nvPr/>
        </p:nvSpPr>
        <p:spPr>
          <a:xfrm>
            <a:off x="5041785" y="3933368"/>
            <a:ext cx="4446" cy="5041"/>
          </a:xfrm>
          <a:custGeom>
            <a:avLst/>
            <a:gdLst/>
            <a:ahLst/>
            <a:cxnLst/>
            <a:rect l="l" t="t" r="r" b="b"/>
            <a:pathLst>
              <a:path w="4446" h="5041">
                <a:moveTo>
                  <a:pt x="850" y="0"/>
                </a:moveTo>
                <a:lnTo>
                  <a:pt x="126" y="1409"/>
                </a:lnTo>
                <a:lnTo>
                  <a:pt x="0" y="3759"/>
                </a:lnTo>
                <a:lnTo>
                  <a:pt x="1130" y="5041"/>
                </a:lnTo>
                <a:lnTo>
                  <a:pt x="2311" y="4724"/>
                </a:lnTo>
                <a:lnTo>
                  <a:pt x="3327" y="4597"/>
                </a:lnTo>
                <a:lnTo>
                  <a:pt x="4368" y="3454"/>
                </a:lnTo>
                <a:lnTo>
                  <a:pt x="4446" y="2692"/>
                </a:lnTo>
                <a:lnTo>
                  <a:pt x="4368" y="774"/>
                </a:lnTo>
                <a:lnTo>
                  <a:pt x="3552" y="304"/>
                </a:lnTo>
                <a:lnTo>
                  <a:pt x="2184" y="304"/>
                </a:lnTo>
                <a:lnTo>
                  <a:pt x="850" y="0"/>
                </a:lnTo>
              </a:path>
              <a:path w="4446" h="5041">
                <a:moveTo>
                  <a:pt x="2184" y="304"/>
                </a:moveTo>
                <a:lnTo>
                  <a:pt x="3552" y="304"/>
                </a:lnTo>
              </a:path>
              <a:path w="4446" h="5041">
                <a:moveTo>
                  <a:pt x="3552" y="304"/>
                </a:moveTo>
                <a:lnTo>
                  <a:pt x="2184" y="304"/>
                </a:lnTo>
              </a:path>
              <a:path w="4446" h="5041">
                <a:moveTo>
                  <a:pt x="3022" y="0"/>
                </a:moveTo>
                <a:lnTo>
                  <a:pt x="2184" y="304"/>
                </a:lnTo>
                <a:lnTo>
                  <a:pt x="3552" y="304"/>
                </a:lnTo>
                <a:lnTo>
                  <a:pt x="30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6" name="object 5556"/>
          <p:cNvSpPr/>
          <p:nvPr/>
        </p:nvSpPr>
        <p:spPr>
          <a:xfrm>
            <a:off x="4898199" y="3739896"/>
            <a:ext cx="4825" cy="5549"/>
          </a:xfrm>
          <a:custGeom>
            <a:avLst/>
            <a:gdLst/>
            <a:ahLst/>
            <a:cxnLst/>
            <a:rect l="l" t="t" r="r" b="b"/>
            <a:pathLst>
              <a:path w="4825" h="5549">
                <a:moveTo>
                  <a:pt x="3238" y="0"/>
                </a:moveTo>
                <a:lnTo>
                  <a:pt x="736" y="635"/>
                </a:lnTo>
                <a:lnTo>
                  <a:pt x="0" y="1917"/>
                </a:lnTo>
                <a:lnTo>
                  <a:pt x="0" y="3187"/>
                </a:lnTo>
                <a:lnTo>
                  <a:pt x="317" y="4597"/>
                </a:lnTo>
                <a:lnTo>
                  <a:pt x="1181" y="5549"/>
                </a:lnTo>
                <a:lnTo>
                  <a:pt x="2654" y="5372"/>
                </a:lnTo>
                <a:lnTo>
                  <a:pt x="3670" y="5372"/>
                </a:lnTo>
                <a:lnTo>
                  <a:pt x="4825" y="3962"/>
                </a:lnTo>
                <a:lnTo>
                  <a:pt x="4686" y="2692"/>
                </a:lnTo>
                <a:lnTo>
                  <a:pt x="4356" y="1447"/>
                </a:lnTo>
                <a:lnTo>
                  <a:pt x="323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7" name="object 5557"/>
          <p:cNvSpPr/>
          <p:nvPr/>
        </p:nvSpPr>
        <p:spPr>
          <a:xfrm>
            <a:off x="4828336" y="3660242"/>
            <a:ext cx="7302" cy="7581"/>
          </a:xfrm>
          <a:custGeom>
            <a:avLst/>
            <a:gdLst/>
            <a:ahLst/>
            <a:cxnLst/>
            <a:rect l="l" t="t" r="r" b="b"/>
            <a:pathLst>
              <a:path w="7302" h="7581">
                <a:moveTo>
                  <a:pt x="5245" y="0"/>
                </a:moveTo>
                <a:lnTo>
                  <a:pt x="3352" y="0"/>
                </a:lnTo>
                <a:lnTo>
                  <a:pt x="1574" y="317"/>
                </a:lnTo>
                <a:lnTo>
                  <a:pt x="0" y="2362"/>
                </a:lnTo>
                <a:lnTo>
                  <a:pt x="0" y="4457"/>
                </a:lnTo>
                <a:lnTo>
                  <a:pt x="406" y="6629"/>
                </a:lnTo>
                <a:lnTo>
                  <a:pt x="2158" y="7581"/>
                </a:lnTo>
                <a:lnTo>
                  <a:pt x="6108" y="7454"/>
                </a:lnTo>
                <a:lnTo>
                  <a:pt x="7302" y="5219"/>
                </a:lnTo>
                <a:lnTo>
                  <a:pt x="6997" y="3505"/>
                </a:lnTo>
                <a:lnTo>
                  <a:pt x="6832" y="1270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8" name="object 5558"/>
          <p:cNvSpPr/>
          <p:nvPr/>
        </p:nvSpPr>
        <p:spPr>
          <a:xfrm>
            <a:off x="4772291" y="3632594"/>
            <a:ext cx="16344" cy="17373"/>
          </a:xfrm>
          <a:prstGeom prst="rect">
            <a:avLst/>
          </a:prstGeom>
          <a:blipFill>
            <a:blip r:embed="rId4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9" name="object 5559"/>
          <p:cNvSpPr/>
          <p:nvPr/>
        </p:nvSpPr>
        <p:spPr>
          <a:xfrm>
            <a:off x="4586998" y="3574440"/>
            <a:ext cx="14465" cy="15786"/>
          </a:xfrm>
          <a:prstGeom prst="rect">
            <a:avLst/>
          </a:prstGeom>
          <a:blipFill>
            <a:blip r:embed="rId4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0" name="object 5560"/>
          <p:cNvSpPr/>
          <p:nvPr/>
        </p:nvSpPr>
        <p:spPr>
          <a:xfrm>
            <a:off x="4436021" y="3633051"/>
            <a:ext cx="13385" cy="14554"/>
          </a:xfrm>
          <a:prstGeom prst="rect">
            <a:avLst/>
          </a:prstGeom>
          <a:blipFill>
            <a:blip r:embed="rId4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1" name="object 5561"/>
          <p:cNvSpPr/>
          <p:nvPr/>
        </p:nvSpPr>
        <p:spPr>
          <a:xfrm>
            <a:off x="4337393" y="3792550"/>
            <a:ext cx="20396" cy="22593"/>
          </a:xfrm>
          <a:prstGeom prst="rect">
            <a:avLst/>
          </a:prstGeom>
          <a:blipFill>
            <a:blip r:embed="rId4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2" name="object 5562"/>
          <p:cNvSpPr/>
          <p:nvPr/>
        </p:nvSpPr>
        <p:spPr>
          <a:xfrm>
            <a:off x="4468672" y="4040035"/>
            <a:ext cx="26860" cy="29095"/>
          </a:xfrm>
          <a:prstGeom prst="rect">
            <a:avLst/>
          </a:prstGeom>
          <a:blipFill>
            <a:blip r:embed="rId4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3" name="object 5563"/>
          <p:cNvSpPr/>
          <p:nvPr/>
        </p:nvSpPr>
        <p:spPr>
          <a:xfrm>
            <a:off x="4315955" y="4079545"/>
            <a:ext cx="18961" cy="21183"/>
          </a:xfrm>
          <a:prstGeom prst="rect">
            <a:avLst/>
          </a:prstGeom>
          <a:blipFill>
            <a:blip r:embed="rId4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4" name="object 5564"/>
          <p:cNvSpPr/>
          <p:nvPr/>
        </p:nvSpPr>
        <p:spPr>
          <a:xfrm>
            <a:off x="4260037" y="3938409"/>
            <a:ext cx="15900" cy="17411"/>
          </a:xfrm>
          <a:prstGeom prst="rect">
            <a:avLst/>
          </a:prstGeom>
          <a:blipFill>
            <a:blip r:embed="rId4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5" name="object 5565"/>
          <p:cNvSpPr/>
          <p:nvPr/>
        </p:nvSpPr>
        <p:spPr>
          <a:xfrm>
            <a:off x="4212653" y="3665016"/>
            <a:ext cx="5537" cy="5994"/>
          </a:xfrm>
          <a:custGeom>
            <a:avLst/>
            <a:gdLst/>
            <a:ahLst/>
            <a:cxnLst/>
            <a:rect l="l" t="t" r="r" b="b"/>
            <a:pathLst>
              <a:path w="5537" h="5994">
                <a:moveTo>
                  <a:pt x="3784" y="0"/>
                </a:moveTo>
                <a:lnTo>
                  <a:pt x="2590" y="266"/>
                </a:lnTo>
                <a:lnTo>
                  <a:pt x="876" y="266"/>
                </a:lnTo>
                <a:lnTo>
                  <a:pt x="116" y="1092"/>
                </a:lnTo>
                <a:lnTo>
                  <a:pt x="0" y="3136"/>
                </a:lnTo>
                <a:lnTo>
                  <a:pt x="292" y="4406"/>
                </a:lnTo>
                <a:lnTo>
                  <a:pt x="1409" y="5994"/>
                </a:lnTo>
                <a:lnTo>
                  <a:pt x="3187" y="5816"/>
                </a:lnTo>
                <a:lnTo>
                  <a:pt x="4356" y="5816"/>
                </a:lnTo>
                <a:lnTo>
                  <a:pt x="5537" y="4216"/>
                </a:lnTo>
                <a:lnTo>
                  <a:pt x="5359" y="2362"/>
                </a:lnTo>
                <a:lnTo>
                  <a:pt x="5067" y="1092"/>
                </a:lnTo>
                <a:lnTo>
                  <a:pt x="37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6" name="object 5566"/>
          <p:cNvSpPr/>
          <p:nvPr/>
        </p:nvSpPr>
        <p:spPr>
          <a:xfrm>
            <a:off x="4177500" y="3621684"/>
            <a:ext cx="22732" cy="24511"/>
          </a:xfrm>
          <a:prstGeom prst="rect">
            <a:avLst/>
          </a:prstGeom>
          <a:blipFill>
            <a:blip r:embed="rId4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7" name="object 5567"/>
          <p:cNvSpPr/>
          <p:nvPr/>
        </p:nvSpPr>
        <p:spPr>
          <a:xfrm>
            <a:off x="4119841" y="3454133"/>
            <a:ext cx="12382" cy="13144"/>
          </a:xfrm>
          <a:prstGeom prst="rect">
            <a:avLst/>
          </a:prstGeom>
          <a:blipFill>
            <a:blip r:embed="rId4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8" name="object 5568"/>
          <p:cNvSpPr/>
          <p:nvPr/>
        </p:nvSpPr>
        <p:spPr>
          <a:xfrm>
            <a:off x="4465015" y="3585032"/>
            <a:ext cx="16509" cy="17691"/>
          </a:xfrm>
          <a:prstGeom prst="rect">
            <a:avLst/>
          </a:prstGeom>
          <a:blipFill>
            <a:blip r:embed="rId4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9" name="object 5569"/>
          <p:cNvSpPr/>
          <p:nvPr/>
        </p:nvSpPr>
        <p:spPr>
          <a:xfrm>
            <a:off x="4652683" y="3733127"/>
            <a:ext cx="5829" cy="5994"/>
          </a:xfrm>
          <a:custGeom>
            <a:avLst/>
            <a:gdLst/>
            <a:ahLst/>
            <a:cxnLst/>
            <a:rect l="l" t="t" r="r" b="b"/>
            <a:pathLst>
              <a:path w="5829" h="5994">
                <a:moveTo>
                  <a:pt x="3759" y="0"/>
                </a:moveTo>
                <a:lnTo>
                  <a:pt x="876" y="0"/>
                </a:lnTo>
                <a:lnTo>
                  <a:pt x="0" y="1270"/>
                </a:lnTo>
                <a:lnTo>
                  <a:pt x="0" y="4724"/>
                </a:lnTo>
                <a:lnTo>
                  <a:pt x="1435" y="5994"/>
                </a:lnTo>
                <a:lnTo>
                  <a:pt x="3060" y="5499"/>
                </a:lnTo>
                <a:lnTo>
                  <a:pt x="4660" y="5499"/>
                </a:lnTo>
                <a:lnTo>
                  <a:pt x="5829" y="4267"/>
                </a:lnTo>
                <a:lnTo>
                  <a:pt x="5621" y="3136"/>
                </a:lnTo>
                <a:lnTo>
                  <a:pt x="5537" y="774"/>
                </a:lnTo>
                <a:lnTo>
                  <a:pt x="37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0" name="object 5570"/>
          <p:cNvSpPr/>
          <p:nvPr/>
        </p:nvSpPr>
        <p:spPr>
          <a:xfrm>
            <a:off x="4802225" y="3929405"/>
            <a:ext cx="5664" cy="6172"/>
          </a:xfrm>
          <a:custGeom>
            <a:avLst/>
            <a:gdLst/>
            <a:ahLst/>
            <a:cxnLst/>
            <a:rect l="l" t="t" r="r" b="b"/>
            <a:pathLst>
              <a:path w="5664" h="6172">
                <a:moveTo>
                  <a:pt x="3924" y="0"/>
                </a:moveTo>
                <a:lnTo>
                  <a:pt x="2603" y="317"/>
                </a:lnTo>
                <a:lnTo>
                  <a:pt x="1168" y="317"/>
                </a:lnTo>
                <a:lnTo>
                  <a:pt x="0" y="1587"/>
                </a:lnTo>
                <a:lnTo>
                  <a:pt x="216" y="2997"/>
                </a:lnTo>
                <a:lnTo>
                  <a:pt x="292" y="5054"/>
                </a:lnTo>
                <a:lnTo>
                  <a:pt x="1714" y="6172"/>
                </a:lnTo>
                <a:lnTo>
                  <a:pt x="3187" y="6172"/>
                </a:lnTo>
                <a:lnTo>
                  <a:pt x="4660" y="5867"/>
                </a:lnTo>
                <a:lnTo>
                  <a:pt x="5664" y="4584"/>
                </a:lnTo>
                <a:lnTo>
                  <a:pt x="5664" y="2997"/>
                </a:lnTo>
                <a:lnTo>
                  <a:pt x="5372" y="1092"/>
                </a:lnTo>
                <a:lnTo>
                  <a:pt x="39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1" name="object 5571"/>
          <p:cNvSpPr/>
          <p:nvPr/>
        </p:nvSpPr>
        <p:spPr>
          <a:xfrm>
            <a:off x="4808461" y="4032161"/>
            <a:ext cx="13728" cy="14185"/>
          </a:xfrm>
          <a:prstGeom prst="rect">
            <a:avLst/>
          </a:prstGeom>
          <a:blipFill>
            <a:blip r:embed="rId4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2" name="object 5572"/>
          <p:cNvSpPr/>
          <p:nvPr/>
        </p:nvSpPr>
        <p:spPr>
          <a:xfrm>
            <a:off x="5065547" y="4092042"/>
            <a:ext cx="24218" cy="26098"/>
          </a:xfrm>
          <a:prstGeom prst="rect">
            <a:avLst/>
          </a:prstGeom>
          <a:blipFill>
            <a:blip r:embed="rId4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3" name="object 5573"/>
          <p:cNvSpPr/>
          <p:nvPr/>
        </p:nvSpPr>
        <p:spPr>
          <a:xfrm>
            <a:off x="5226177" y="3993870"/>
            <a:ext cx="21437" cy="23418"/>
          </a:xfrm>
          <a:prstGeom prst="rect">
            <a:avLst/>
          </a:prstGeom>
          <a:blipFill>
            <a:blip r:embed="rId4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4" name="object 5574"/>
          <p:cNvSpPr/>
          <p:nvPr/>
        </p:nvSpPr>
        <p:spPr>
          <a:xfrm>
            <a:off x="5639371" y="3946182"/>
            <a:ext cx="24637" cy="26238"/>
          </a:xfrm>
          <a:prstGeom prst="rect">
            <a:avLst/>
          </a:prstGeom>
          <a:blipFill>
            <a:blip r:embed="rId4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5" name="object 5575"/>
          <p:cNvSpPr/>
          <p:nvPr/>
        </p:nvSpPr>
        <p:spPr>
          <a:xfrm>
            <a:off x="5713209" y="3945864"/>
            <a:ext cx="9017" cy="9778"/>
          </a:xfrm>
          <a:custGeom>
            <a:avLst/>
            <a:gdLst/>
            <a:ahLst/>
            <a:cxnLst/>
            <a:rect l="l" t="t" r="r" b="b"/>
            <a:pathLst>
              <a:path w="9017" h="9778">
                <a:moveTo>
                  <a:pt x="6134" y="0"/>
                </a:moveTo>
                <a:lnTo>
                  <a:pt x="3911" y="317"/>
                </a:lnTo>
                <a:lnTo>
                  <a:pt x="1714" y="774"/>
                </a:lnTo>
                <a:lnTo>
                  <a:pt x="0" y="2832"/>
                </a:lnTo>
                <a:lnTo>
                  <a:pt x="292" y="5511"/>
                </a:lnTo>
                <a:lnTo>
                  <a:pt x="431" y="8191"/>
                </a:lnTo>
                <a:lnTo>
                  <a:pt x="2590" y="9778"/>
                </a:lnTo>
                <a:lnTo>
                  <a:pt x="4787" y="9143"/>
                </a:lnTo>
                <a:lnTo>
                  <a:pt x="7264" y="9143"/>
                </a:lnTo>
                <a:lnTo>
                  <a:pt x="9017" y="6781"/>
                </a:lnTo>
                <a:lnTo>
                  <a:pt x="8597" y="4419"/>
                </a:lnTo>
                <a:lnTo>
                  <a:pt x="8318" y="2044"/>
                </a:lnTo>
                <a:lnTo>
                  <a:pt x="613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6" name="object 5576"/>
          <p:cNvSpPr/>
          <p:nvPr/>
        </p:nvSpPr>
        <p:spPr>
          <a:xfrm>
            <a:off x="5818390" y="3836327"/>
            <a:ext cx="10477" cy="11506"/>
          </a:xfrm>
          <a:custGeom>
            <a:avLst/>
            <a:gdLst/>
            <a:ahLst/>
            <a:cxnLst/>
            <a:rect l="l" t="t" r="r" b="b"/>
            <a:pathLst>
              <a:path w="10477" h="11506">
                <a:moveTo>
                  <a:pt x="7594" y="0"/>
                </a:moveTo>
                <a:lnTo>
                  <a:pt x="5245" y="469"/>
                </a:lnTo>
                <a:lnTo>
                  <a:pt x="2349" y="774"/>
                </a:lnTo>
                <a:lnTo>
                  <a:pt x="0" y="3327"/>
                </a:lnTo>
                <a:lnTo>
                  <a:pt x="584" y="6642"/>
                </a:lnTo>
                <a:lnTo>
                  <a:pt x="698" y="9461"/>
                </a:lnTo>
                <a:lnTo>
                  <a:pt x="3492" y="11506"/>
                </a:lnTo>
                <a:lnTo>
                  <a:pt x="6121" y="11506"/>
                </a:lnTo>
                <a:lnTo>
                  <a:pt x="8585" y="11049"/>
                </a:lnTo>
                <a:lnTo>
                  <a:pt x="10477" y="8191"/>
                </a:lnTo>
                <a:lnTo>
                  <a:pt x="10363" y="5194"/>
                </a:lnTo>
                <a:lnTo>
                  <a:pt x="9778" y="2374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7" name="object 5577"/>
          <p:cNvSpPr/>
          <p:nvPr/>
        </p:nvSpPr>
        <p:spPr>
          <a:xfrm>
            <a:off x="5965583" y="3846106"/>
            <a:ext cx="9055" cy="9969"/>
          </a:xfrm>
          <a:prstGeom prst="rect">
            <a:avLst/>
          </a:prstGeom>
          <a:blipFill>
            <a:blip r:embed="rId4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8" name="object 5578"/>
          <p:cNvSpPr/>
          <p:nvPr/>
        </p:nvSpPr>
        <p:spPr>
          <a:xfrm>
            <a:off x="5881268" y="3685832"/>
            <a:ext cx="7289" cy="7912"/>
          </a:xfrm>
          <a:custGeom>
            <a:avLst/>
            <a:gdLst/>
            <a:ahLst/>
            <a:cxnLst/>
            <a:rect l="l" t="t" r="r" b="b"/>
            <a:pathLst>
              <a:path w="7289" h="7912">
                <a:moveTo>
                  <a:pt x="3517" y="0"/>
                </a:moveTo>
                <a:lnTo>
                  <a:pt x="1282" y="495"/>
                </a:lnTo>
                <a:lnTo>
                  <a:pt x="0" y="2692"/>
                </a:lnTo>
                <a:lnTo>
                  <a:pt x="0" y="4279"/>
                </a:lnTo>
                <a:lnTo>
                  <a:pt x="279" y="6642"/>
                </a:lnTo>
                <a:lnTo>
                  <a:pt x="2184" y="7912"/>
                </a:lnTo>
                <a:lnTo>
                  <a:pt x="6121" y="7912"/>
                </a:lnTo>
                <a:lnTo>
                  <a:pt x="7289" y="5867"/>
                </a:lnTo>
                <a:lnTo>
                  <a:pt x="7289" y="3644"/>
                </a:lnTo>
                <a:lnTo>
                  <a:pt x="6870" y="1600"/>
                </a:lnTo>
                <a:lnTo>
                  <a:pt x="5410" y="330"/>
                </a:lnTo>
                <a:lnTo>
                  <a:pt x="351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9" name="object 5579"/>
          <p:cNvSpPr/>
          <p:nvPr/>
        </p:nvSpPr>
        <p:spPr>
          <a:xfrm>
            <a:off x="5856922" y="3653599"/>
            <a:ext cx="9321" cy="9829"/>
          </a:xfrm>
          <a:custGeom>
            <a:avLst/>
            <a:gdLst/>
            <a:ahLst/>
            <a:cxnLst/>
            <a:rect l="l" t="t" r="r" b="b"/>
            <a:pathLst>
              <a:path w="9321" h="9829">
                <a:moveTo>
                  <a:pt x="6540" y="0"/>
                </a:moveTo>
                <a:lnTo>
                  <a:pt x="4368" y="495"/>
                </a:lnTo>
                <a:lnTo>
                  <a:pt x="2019" y="495"/>
                </a:lnTo>
                <a:lnTo>
                  <a:pt x="0" y="3009"/>
                </a:lnTo>
                <a:lnTo>
                  <a:pt x="584" y="5549"/>
                </a:lnTo>
                <a:lnTo>
                  <a:pt x="698" y="7912"/>
                </a:lnTo>
                <a:lnTo>
                  <a:pt x="2895" y="9829"/>
                </a:lnTo>
                <a:lnTo>
                  <a:pt x="5079" y="9499"/>
                </a:lnTo>
                <a:lnTo>
                  <a:pt x="7543" y="9004"/>
                </a:lnTo>
                <a:lnTo>
                  <a:pt x="9321" y="7454"/>
                </a:lnTo>
                <a:lnTo>
                  <a:pt x="9029" y="4775"/>
                </a:lnTo>
                <a:lnTo>
                  <a:pt x="8610" y="2222"/>
                </a:lnTo>
                <a:lnTo>
                  <a:pt x="6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0" name="object 5580"/>
          <p:cNvSpPr/>
          <p:nvPr/>
        </p:nvSpPr>
        <p:spPr>
          <a:xfrm>
            <a:off x="5745276" y="3677971"/>
            <a:ext cx="10528" cy="12141"/>
          </a:xfrm>
          <a:custGeom>
            <a:avLst/>
            <a:gdLst/>
            <a:ahLst/>
            <a:cxnLst/>
            <a:rect l="l" t="t" r="r" b="b"/>
            <a:pathLst>
              <a:path w="10528" h="12141">
                <a:moveTo>
                  <a:pt x="7480" y="0"/>
                </a:moveTo>
                <a:lnTo>
                  <a:pt x="4699" y="139"/>
                </a:lnTo>
                <a:lnTo>
                  <a:pt x="1752" y="1092"/>
                </a:lnTo>
                <a:lnTo>
                  <a:pt x="0" y="3454"/>
                </a:lnTo>
                <a:lnTo>
                  <a:pt x="0" y="6642"/>
                </a:lnTo>
                <a:lnTo>
                  <a:pt x="279" y="9766"/>
                </a:lnTo>
                <a:lnTo>
                  <a:pt x="3060" y="12141"/>
                </a:lnTo>
                <a:lnTo>
                  <a:pt x="5702" y="11506"/>
                </a:lnTo>
                <a:lnTo>
                  <a:pt x="8610" y="11049"/>
                </a:lnTo>
                <a:lnTo>
                  <a:pt x="10528" y="8686"/>
                </a:lnTo>
                <a:lnTo>
                  <a:pt x="10420" y="3454"/>
                </a:lnTo>
                <a:lnTo>
                  <a:pt x="10363" y="2362"/>
                </a:lnTo>
                <a:lnTo>
                  <a:pt x="74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1" name="object 5581"/>
          <p:cNvSpPr/>
          <p:nvPr/>
        </p:nvSpPr>
        <p:spPr>
          <a:xfrm>
            <a:off x="5602617" y="3592893"/>
            <a:ext cx="25387" cy="27520"/>
          </a:xfrm>
          <a:prstGeom prst="rect">
            <a:avLst/>
          </a:prstGeom>
          <a:blipFill>
            <a:blip r:embed="rId4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2" name="object 5582"/>
          <p:cNvSpPr/>
          <p:nvPr/>
        </p:nvSpPr>
        <p:spPr>
          <a:xfrm>
            <a:off x="5513463" y="3591814"/>
            <a:ext cx="22339" cy="24002"/>
          </a:xfrm>
          <a:prstGeom prst="rect">
            <a:avLst/>
          </a:prstGeom>
          <a:blipFill>
            <a:blip r:embed="rId4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3" name="object 5583"/>
          <p:cNvSpPr/>
          <p:nvPr/>
        </p:nvSpPr>
        <p:spPr>
          <a:xfrm>
            <a:off x="5416740" y="3566528"/>
            <a:ext cx="25247" cy="27508"/>
          </a:xfrm>
          <a:prstGeom prst="rect">
            <a:avLst/>
          </a:prstGeom>
          <a:blipFill>
            <a:blip r:embed="rId4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4" name="object 5584"/>
          <p:cNvSpPr/>
          <p:nvPr/>
        </p:nvSpPr>
        <p:spPr>
          <a:xfrm>
            <a:off x="5383784" y="3640506"/>
            <a:ext cx="17322" cy="18961"/>
          </a:xfrm>
          <a:prstGeom prst="rect">
            <a:avLst/>
          </a:prstGeom>
          <a:blipFill>
            <a:blip r:embed="rId4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5" name="object 5585"/>
          <p:cNvSpPr/>
          <p:nvPr/>
        </p:nvSpPr>
        <p:spPr>
          <a:xfrm>
            <a:off x="5317959" y="3632733"/>
            <a:ext cx="12674" cy="14097"/>
          </a:xfrm>
          <a:prstGeom prst="rect">
            <a:avLst/>
          </a:prstGeom>
          <a:blipFill>
            <a:blip r:embed="rId4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6" name="object 5586"/>
          <p:cNvSpPr/>
          <p:nvPr/>
        </p:nvSpPr>
        <p:spPr>
          <a:xfrm>
            <a:off x="4961382" y="3785591"/>
            <a:ext cx="9944" cy="10274"/>
          </a:xfrm>
          <a:custGeom>
            <a:avLst/>
            <a:gdLst/>
            <a:ahLst/>
            <a:cxnLst/>
            <a:rect l="l" t="t" r="r" b="b"/>
            <a:pathLst>
              <a:path w="9944" h="10274">
                <a:moveTo>
                  <a:pt x="6705" y="0"/>
                </a:moveTo>
                <a:lnTo>
                  <a:pt x="4356" y="0"/>
                </a:lnTo>
                <a:lnTo>
                  <a:pt x="1892" y="635"/>
                </a:lnTo>
                <a:lnTo>
                  <a:pt x="0" y="2997"/>
                </a:lnTo>
                <a:lnTo>
                  <a:pt x="444" y="5499"/>
                </a:lnTo>
                <a:lnTo>
                  <a:pt x="444" y="8229"/>
                </a:lnTo>
                <a:lnTo>
                  <a:pt x="2933" y="10274"/>
                </a:lnTo>
                <a:lnTo>
                  <a:pt x="5118" y="9778"/>
                </a:lnTo>
                <a:lnTo>
                  <a:pt x="7996" y="9778"/>
                </a:lnTo>
                <a:lnTo>
                  <a:pt x="9944" y="7416"/>
                </a:lnTo>
                <a:lnTo>
                  <a:pt x="9639" y="4597"/>
                </a:lnTo>
                <a:lnTo>
                  <a:pt x="9194" y="1904"/>
                </a:lnTo>
                <a:lnTo>
                  <a:pt x="6705" y="0"/>
                </a:lnTo>
              </a:path>
              <a:path w="9944" h="10274">
                <a:moveTo>
                  <a:pt x="7996" y="9778"/>
                </a:moveTo>
                <a:lnTo>
                  <a:pt x="5118" y="9778"/>
                </a:lnTo>
              </a:path>
              <a:path w="9944" h="10274">
                <a:moveTo>
                  <a:pt x="5118" y="9778"/>
                </a:moveTo>
                <a:lnTo>
                  <a:pt x="7996" y="9778"/>
                </a:lnTo>
              </a:path>
              <a:path w="9944" h="10274">
                <a:moveTo>
                  <a:pt x="7996" y="9778"/>
                </a:moveTo>
                <a:lnTo>
                  <a:pt x="5118" y="9778"/>
                </a:lnTo>
                <a:lnTo>
                  <a:pt x="7734" y="10096"/>
                </a:lnTo>
                <a:lnTo>
                  <a:pt x="7996" y="9778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7" name="object 5587"/>
          <p:cNvSpPr/>
          <p:nvPr/>
        </p:nvSpPr>
        <p:spPr>
          <a:xfrm>
            <a:off x="4987353" y="3998011"/>
            <a:ext cx="22936" cy="25107"/>
          </a:xfrm>
          <a:prstGeom prst="rect">
            <a:avLst/>
          </a:prstGeom>
          <a:blipFill>
            <a:blip r:embed="rId4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8" name="object 5588"/>
          <p:cNvSpPr/>
          <p:nvPr/>
        </p:nvSpPr>
        <p:spPr>
          <a:xfrm>
            <a:off x="5029072" y="4013657"/>
            <a:ext cx="23926" cy="25590"/>
          </a:xfrm>
          <a:prstGeom prst="rect">
            <a:avLst/>
          </a:prstGeom>
          <a:blipFill>
            <a:blip r:embed="rId4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9" name="object 5589"/>
          <p:cNvSpPr/>
          <p:nvPr/>
        </p:nvSpPr>
        <p:spPr>
          <a:xfrm>
            <a:off x="4891951" y="4084142"/>
            <a:ext cx="13563" cy="14719"/>
          </a:xfrm>
          <a:prstGeom prst="rect">
            <a:avLst/>
          </a:prstGeom>
          <a:blipFill>
            <a:blip r:embed="rId4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0" name="object 5590"/>
          <p:cNvSpPr/>
          <p:nvPr/>
        </p:nvSpPr>
        <p:spPr>
          <a:xfrm>
            <a:off x="4941087" y="3904450"/>
            <a:ext cx="21869" cy="23672"/>
          </a:xfrm>
          <a:prstGeom prst="rect">
            <a:avLst/>
          </a:prstGeom>
          <a:blipFill>
            <a:blip r:embed="rId4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1" name="object 5591"/>
          <p:cNvSpPr/>
          <p:nvPr/>
        </p:nvSpPr>
        <p:spPr>
          <a:xfrm>
            <a:off x="4894554" y="3799002"/>
            <a:ext cx="18808" cy="20421"/>
          </a:xfrm>
          <a:prstGeom prst="rect">
            <a:avLst/>
          </a:prstGeom>
          <a:blipFill>
            <a:blip r:embed="rId4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2" name="object 5592"/>
          <p:cNvSpPr/>
          <p:nvPr/>
        </p:nvSpPr>
        <p:spPr>
          <a:xfrm>
            <a:off x="4821783" y="3734079"/>
            <a:ext cx="24511" cy="26238"/>
          </a:xfrm>
          <a:prstGeom prst="rect">
            <a:avLst/>
          </a:prstGeom>
          <a:blipFill>
            <a:blip r:embed="rId4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3" name="object 5593"/>
          <p:cNvSpPr/>
          <p:nvPr/>
        </p:nvSpPr>
        <p:spPr>
          <a:xfrm>
            <a:off x="4866868" y="3624859"/>
            <a:ext cx="17779" cy="19291"/>
          </a:xfrm>
          <a:prstGeom prst="rect">
            <a:avLst/>
          </a:prstGeom>
          <a:blipFill>
            <a:blip r:embed="rId4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4" name="object 5594"/>
          <p:cNvSpPr/>
          <p:nvPr/>
        </p:nvSpPr>
        <p:spPr>
          <a:xfrm>
            <a:off x="5195417" y="3873297"/>
            <a:ext cx="5829" cy="6007"/>
          </a:xfrm>
          <a:custGeom>
            <a:avLst/>
            <a:gdLst/>
            <a:ahLst/>
            <a:cxnLst/>
            <a:rect l="l" t="t" r="r" b="b"/>
            <a:pathLst>
              <a:path w="5829" h="6007">
                <a:moveTo>
                  <a:pt x="2755" y="0"/>
                </a:moveTo>
                <a:lnTo>
                  <a:pt x="990" y="190"/>
                </a:lnTo>
                <a:lnTo>
                  <a:pt x="0" y="1600"/>
                </a:lnTo>
                <a:lnTo>
                  <a:pt x="205" y="2870"/>
                </a:lnTo>
                <a:lnTo>
                  <a:pt x="279" y="4724"/>
                </a:lnTo>
                <a:lnTo>
                  <a:pt x="1765" y="6007"/>
                </a:lnTo>
                <a:lnTo>
                  <a:pt x="3187" y="5676"/>
                </a:lnTo>
                <a:lnTo>
                  <a:pt x="4648" y="5676"/>
                </a:lnTo>
                <a:lnTo>
                  <a:pt x="5829" y="4419"/>
                </a:lnTo>
                <a:lnTo>
                  <a:pt x="5664" y="2870"/>
                </a:lnTo>
                <a:lnTo>
                  <a:pt x="5105" y="1282"/>
                </a:lnTo>
                <a:lnTo>
                  <a:pt x="4229" y="190"/>
                </a:lnTo>
                <a:lnTo>
                  <a:pt x="275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5" name="object 5595"/>
          <p:cNvSpPr/>
          <p:nvPr/>
        </p:nvSpPr>
        <p:spPr>
          <a:xfrm>
            <a:off x="5132082" y="3817823"/>
            <a:ext cx="12242" cy="13423"/>
          </a:xfrm>
          <a:prstGeom prst="rect">
            <a:avLst/>
          </a:prstGeom>
          <a:blipFill>
            <a:blip r:embed="rId4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6" name="object 5596"/>
          <p:cNvSpPr/>
          <p:nvPr/>
        </p:nvSpPr>
        <p:spPr>
          <a:xfrm>
            <a:off x="5074310" y="3940785"/>
            <a:ext cx="24358" cy="26720"/>
          </a:xfrm>
          <a:prstGeom prst="rect">
            <a:avLst/>
          </a:prstGeom>
          <a:blipFill>
            <a:blip r:embed="rId4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7" name="object 5597"/>
          <p:cNvSpPr/>
          <p:nvPr/>
        </p:nvSpPr>
        <p:spPr>
          <a:xfrm>
            <a:off x="4806886" y="3960546"/>
            <a:ext cx="20866" cy="23063"/>
          </a:xfrm>
          <a:prstGeom prst="rect">
            <a:avLst/>
          </a:prstGeom>
          <a:blipFill>
            <a:blip r:embed="rId4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8" name="object 5598"/>
          <p:cNvSpPr/>
          <p:nvPr/>
        </p:nvSpPr>
        <p:spPr>
          <a:xfrm>
            <a:off x="4945773" y="3556572"/>
            <a:ext cx="15608" cy="16598"/>
          </a:xfrm>
          <a:prstGeom prst="rect">
            <a:avLst/>
          </a:prstGeom>
          <a:blipFill>
            <a:blip r:embed="rId4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9" name="object 5599"/>
          <p:cNvSpPr/>
          <p:nvPr/>
        </p:nvSpPr>
        <p:spPr>
          <a:xfrm>
            <a:off x="4934115" y="3617722"/>
            <a:ext cx="15455" cy="16598"/>
          </a:xfrm>
          <a:prstGeom prst="rect">
            <a:avLst/>
          </a:prstGeom>
          <a:blipFill>
            <a:blip r:embed="rId4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0" name="object 5600"/>
          <p:cNvSpPr/>
          <p:nvPr/>
        </p:nvSpPr>
        <p:spPr>
          <a:xfrm>
            <a:off x="4741062" y="3542030"/>
            <a:ext cx="14897" cy="15811"/>
          </a:xfrm>
          <a:prstGeom prst="rect">
            <a:avLst/>
          </a:prstGeom>
          <a:blipFill>
            <a:blip r:embed="rId4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1" name="object 5601"/>
          <p:cNvSpPr/>
          <p:nvPr/>
        </p:nvSpPr>
        <p:spPr>
          <a:xfrm>
            <a:off x="4702289" y="3583902"/>
            <a:ext cx="6121" cy="6324"/>
          </a:xfrm>
          <a:custGeom>
            <a:avLst/>
            <a:gdLst/>
            <a:ahLst/>
            <a:cxnLst/>
            <a:rect l="l" t="t" r="r" b="b"/>
            <a:pathLst>
              <a:path w="6121" h="6324">
                <a:moveTo>
                  <a:pt x="4190" y="0"/>
                </a:moveTo>
                <a:lnTo>
                  <a:pt x="2781" y="0"/>
                </a:lnTo>
                <a:lnTo>
                  <a:pt x="1003" y="304"/>
                </a:lnTo>
                <a:lnTo>
                  <a:pt x="0" y="1587"/>
                </a:lnTo>
                <a:lnTo>
                  <a:pt x="546" y="5080"/>
                </a:lnTo>
                <a:lnTo>
                  <a:pt x="1422" y="6324"/>
                </a:lnTo>
                <a:lnTo>
                  <a:pt x="3187" y="6172"/>
                </a:lnTo>
                <a:lnTo>
                  <a:pt x="4940" y="5854"/>
                </a:lnTo>
                <a:lnTo>
                  <a:pt x="6121" y="4584"/>
                </a:lnTo>
                <a:lnTo>
                  <a:pt x="5664" y="2679"/>
                </a:lnTo>
                <a:lnTo>
                  <a:pt x="5245" y="1130"/>
                </a:lnTo>
                <a:lnTo>
                  <a:pt x="41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2" name="object 5602"/>
          <p:cNvSpPr/>
          <p:nvPr/>
        </p:nvSpPr>
        <p:spPr>
          <a:xfrm>
            <a:off x="4732032" y="3843744"/>
            <a:ext cx="7315" cy="8051"/>
          </a:xfrm>
          <a:custGeom>
            <a:avLst/>
            <a:gdLst/>
            <a:ahLst/>
            <a:cxnLst/>
            <a:rect l="l" t="t" r="r" b="b"/>
            <a:pathLst>
              <a:path w="7315" h="8051">
                <a:moveTo>
                  <a:pt x="5372" y="0"/>
                </a:moveTo>
                <a:lnTo>
                  <a:pt x="3492" y="457"/>
                </a:lnTo>
                <a:lnTo>
                  <a:pt x="1727" y="457"/>
                </a:lnTo>
                <a:lnTo>
                  <a:pt x="0" y="2362"/>
                </a:lnTo>
                <a:lnTo>
                  <a:pt x="317" y="4419"/>
                </a:lnTo>
                <a:lnTo>
                  <a:pt x="584" y="6502"/>
                </a:lnTo>
                <a:lnTo>
                  <a:pt x="2197" y="8051"/>
                </a:lnTo>
                <a:lnTo>
                  <a:pt x="4203" y="7912"/>
                </a:lnTo>
                <a:lnTo>
                  <a:pt x="6426" y="7912"/>
                </a:lnTo>
                <a:lnTo>
                  <a:pt x="7315" y="5676"/>
                </a:lnTo>
                <a:lnTo>
                  <a:pt x="7204" y="2362"/>
                </a:lnTo>
                <a:lnTo>
                  <a:pt x="7137" y="1600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3" name="object 5603"/>
          <p:cNvSpPr/>
          <p:nvPr/>
        </p:nvSpPr>
        <p:spPr>
          <a:xfrm>
            <a:off x="4901095" y="4076230"/>
            <a:ext cx="17094" cy="18503"/>
          </a:xfrm>
          <a:prstGeom prst="rect">
            <a:avLst/>
          </a:prstGeom>
          <a:blipFill>
            <a:blip r:embed="rId4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4" name="object 5604"/>
          <p:cNvSpPr/>
          <p:nvPr/>
        </p:nvSpPr>
        <p:spPr>
          <a:xfrm>
            <a:off x="4987950" y="3909669"/>
            <a:ext cx="21856" cy="23698"/>
          </a:xfrm>
          <a:prstGeom prst="rect">
            <a:avLst/>
          </a:prstGeom>
          <a:blipFill>
            <a:blip r:embed="rId4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5" name="object 5605"/>
          <p:cNvSpPr/>
          <p:nvPr/>
        </p:nvSpPr>
        <p:spPr>
          <a:xfrm>
            <a:off x="5189118" y="3918356"/>
            <a:ext cx="16357" cy="17703"/>
          </a:xfrm>
          <a:prstGeom prst="rect">
            <a:avLst/>
          </a:prstGeom>
          <a:blipFill>
            <a:blip r:embed="rId4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6" name="object 5606"/>
          <p:cNvSpPr/>
          <p:nvPr/>
        </p:nvSpPr>
        <p:spPr>
          <a:xfrm>
            <a:off x="5471452" y="3948227"/>
            <a:ext cx="16205" cy="17691"/>
          </a:xfrm>
          <a:prstGeom prst="rect">
            <a:avLst/>
          </a:prstGeom>
          <a:blipFill>
            <a:blip r:embed="rId4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7" name="object 5607"/>
          <p:cNvSpPr/>
          <p:nvPr/>
        </p:nvSpPr>
        <p:spPr>
          <a:xfrm>
            <a:off x="5350357" y="3919639"/>
            <a:ext cx="20700" cy="22263"/>
          </a:xfrm>
          <a:prstGeom prst="rect">
            <a:avLst/>
          </a:prstGeom>
          <a:blipFill>
            <a:blip r:embed="rId4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8" name="object 5608"/>
          <p:cNvSpPr/>
          <p:nvPr/>
        </p:nvSpPr>
        <p:spPr>
          <a:xfrm>
            <a:off x="5281472" y="3722992"/>
            <a:ext cx="9207" cy="10134"/>
          </a:xfrm>
          <a:custGeom>
            <a:avLst/>
            <a:gdLst/>
            <a:ahLst/>
            <a:cxnLst/>
            <a:rect l="l" t="t" r="r" b="b"/>
            <a:pathLst>
              <a:path w="9207" h="10134">
                <a:moveTo>
                  <a:pt x="6578" y="0"/>
                </a:moveTo>
                <a:lnTo>
                  <a:pt x="4102" y="622"/>
                </a:lnTo>
                <a:lnTo>
                  <a:pt x="1905" y="622"/>
                </a:lnTo>
                <a:lnTo>
                  <a:pt x="0" y="3175"/>
                </a:lnTo>
                <a:lnTo>
                  <a:pt x="419" y="5537"/>
                </a:lnTo>
                <a:lnTo>
                  <a:pt x="1016" y="8216"/>
                </a:lnTo>
                <a:lnTo>
                  <a:pt x="2908" y="10134"/>
                </a:lnTo>
                <a:lnTo>
                  <a:pt x="5384" y="9817"/>
                </a:lnTo>
                <a:lnTo>
                  <a:pt x="7620" y="9309"/>
                </a:lnTo>
                <a:lnTo>
                  <a:pt x="9207" y="7264"/>
                </a:lnTo>
                <a:lnTo>
                  <a:pt x="9042" y="4775"/>
                </a:lnTo>
                <a:lnTo>
                  <a:pt x="8750" y="1904"/>
                </a:lnTo>
                <a:lnTo>
                  <a:pt x="657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9" name="object 5609"/>
          <p:cNvSpPr/>
          <p:nvPr/>
        </p:nvSpPr>
        <p:spPr>
          <a:xfrm>
            <a:off x="5258866" y="3733127"/>
            <a:ext cx="10210" cy="10591"/>
          </a:xfrm>
          <a:prstGeom prst="rect">
            <a:avLst/>
          </a:prstGeom>
          <a:blipFill>
            <a:blip r:embed="rId4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0" name="object 5610"/>
          <p:cNvSpPr/>
          <p:nvPr/>
        </p:nvSpPr>
        <p:spPr>
          <a:xfrm>
            <a:off x="5196408" y="3633051"/>
            <a:ext cx="24091" cy="26098"/>
          </a:xfrm>
          <a:prstGeom prst="rect">
            <a:avLst/>
          </a:prstGeom>
          <a:blipFill>
            <a:blip r:embed="rId4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1" name="object 5611"/>
          <p:cNvSpPr/>
          <p:nvPr/>
        </p:nvSpPr>
        <p:spPr>
          <a:xfrm>
            <a:off x="5085816" y="3553574"/>
            <a:ext cx="14312" cy="14998"/>
          </a:xfrm>
          <a:prstGeom prst="rect">
            <a:avLst/>
          </a:prstGeom>
          <a:blipFill>
            <a:blip r:embed="rId4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2" name="object 5612"/>
          <p:cNvSpPr/>
          <p:nvPr/>
        </p:nvSpPr>
        <p:spPr>
          <a:xfrm>
            <a:off x="4864379" y="3620084"/>
            <a:ext cx="15570" cy="17233"/>
          </a:xfrm>
          <a:prstGeom prst="rect">
            <a:avLst/>
          </a:prstGeom>
          <a:blipFill>
            <a:blip r:embed="rId4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3" name="object 5613"/>
          <p:cNvSpPr/>
          <p:nvPr/>
        </p:nvSpPr>
        <p:spPr>
          <a:xfrm>
            <a:off x="5066131" y="3771811"/>
            <a:ext cx="19405" cy="20866"/>
          </a:xfrm>
          <a:prstGeom prst="rect">
            <a:avLst/>
          </a:prstGeom>
          <a:blipFill>
            <a:blip r:embed="rId4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4" name="object 5614"/>
          <p:cNvSpPr/>
          <p:nvPr/>
        </p:nvSpPr>
        <p:spPr>
          <a:xfrm>
            <a:off x="5050942" y="3620084"/>
            <a:ext cx="8648" cy="9321"/>
          </a:xfrm>
          <a:custGeom>
            <a:avLst/>
            <a:gdLst/>
            <a:ahLst/>
            <a:cxnLst/>
            <a:rect l="l" t="t" r="r" b="b"/>
            <a:pathLst>
              <a:path w="8648" h="9321">
                <a:moveTo>
                  <a:pt x="5867" y="0"/>
                </a:moveTo>
                <a:lnTo>
                  <a:pt x="3644" y="507"/>
                </a:lnTo>
                <a:lnTo>
                  <a:pt x="1473" y="825"/>
                </a:lnTo>
                <a:lnTo>
                  <a:pt x="0" y="2692"/>
                </a:lnTo>
                <a:lnTo>
                  <a:pt x="279" y="5092"/>
                </a:lnTo>
                <a:lnTo>
                  <a:pt x="457" y="7467"/>
                </a:lnTo>
                <a:lnTo>
                  <a:pt x="2641" y="9321"/>
                </a:lnTo>
                <a:lnTo>
                  <a:pt x="4991" y="9004"/>
                </a:lnTo>
                <a:lnTo>
                  <a:pt x="7175" y="8737"/>
                </a:lnTo>
                <a:lnTo>
                  <a:pt x="8648" y="6324"/>
                </a:lnTo>
                <a:lnTo>
                  <a:pt x="8064" y="1917"/>
                </a:lnTo>
                <a:lnTo>
                  <a:pt x="58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5" name="object 5615"/>
          <p:cNvSpPr/>
          <p:nvPr/>
        </p:nvSpPr>
        <p:spPr>
          <a:xfrm>
            <a:off x="5043678" y="3620909"/>
            <a:ext cx="18516" cy="20053"/>
          </a:xfrm>
          <a:prstGeom prst="rect">
            <a:avLst/>
          </a:prstGeom>
          <a:blipFill>
            <a:blip r:embed="rId4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6" name="object 5616"/>
          <p:cNvSpPr/>
          <p:nvPr/>
        </p:nvSpPr>
        <p:spPr>
          <a:xfrm>
            <a:off x="4810937" y="3767404"/>
            <a:ext cx="9791" cy="10591"/>
          </a:xfrm>
          <a:custGeom>
            <a:avLst/>
            <a:gdLst/>
            <a:ahLst/>
            <a:cxnLst/>
            <a:rect l="l" t="t" r="r" b="b"/>
            <a:pathLst>
              <a:path w="9791" h="10591">
                <a:moveTo>
                  <a:pt x="7315" y="0"/>
                </a:moveTo>
                <a:lnTo>
                  <a:pt x="4724" y="317"/>
                </a:lnTo>
                <a:lnTo>
                  <a:pt x="2489" y="317"/>
                </a:lnTo>
                <a:lnTo>
                  <a:pt x="0" y="3187"/>
                </a:lnTo>
                <a:lnTo>
                  <a:pt x="596" y="5867"/>
                </a:lnTo>
                <a:lnTo>
                  <a:pt x="762" y="8369"/>
                </a:lnTo>
                <a:lnTo>
                  <a:pt x="3238" y="10591"/>
                </a:lnTo>
                <a:lnTo>
                  <a:pt x="5727" y="9956"/>
                </a:lnTo>
                <a:lnTo>
                  <a:pt x="8026" y="9956"/>
                </a:lnTo>
                <a:lnTo>
                  <a:pt x="9791" y="7416"/>
                </a:lnTo>
                <a:lnTo>
                  <a:pt x="9791" y="4737"/>
                </a:lnTo>
                <a:lnTo>
                  <a:pt x="9499" y="2044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7" name="object 5617"/>
          <p:cNvSpPr/>
          <p:nvPr/>
        </p:nvSpPr>
        <p:spPr>
          <a:xfrm>
            <a:off x="4545152" y="3742131"/>
            <a:ext cx="7302" cy="8039"/>
          </a:xfrm>
          <a:custGeom>
            <a:avLst/>
            <a:gdLst/>
            <a:ahLst/>
            <a:cxnLst/>
            <a:rect l="l" t="t" r="r" b="b"/>
            <a:pathLst>
              <a:path w="7302" h="8039">
                <a:moveTo>
                  <a:pt x="5079" y="0"/>
                </a:moveTo>
                <a:lnTo>
                  <a:pt x="3467" y="457"/>
                </a:lnTo>
                <a:lnTo>
                  <a:pt x="1473" y="774"/>
                </a:lnTo>
                <a:lnTo>
                  <a:pt x="0" y="2362"/>
                </a:lnTo>
                <a:lnTo>
                  <a:pt x="0" y="4406"/>
                </a:lnTo>
                <a:lnTo>
                  <a:pt x="279" y="6451"/>
                </a:lnTo>
                <a:lnTo>
                  <a:pt x="2006" y="8039"/>
                </a:lnTo>
                <a:lnTo>
                  <a:pt x="5829" y="7912"/>
                </a:lnTo>
                <a:lnTo>
                  <a:pt x="7302" y="5676"/>
                </a:lnTo>
                <a:lnTo>
                  <a:pt x="7137" y="3949"/>
                </a:lnTo>
                <a:lnTo>
                  <a:pt x="6819" y="1727"/>
                </a:lnTo>
                <a:lnTo>
                  <a:pt x="50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8" name="object 5618"/>
          <p:cNvSpPr/>
          <p:nvPr/>
        </p:nvSpPr>
        <p:spPr>
          <a:xfrm>
            <a:off x="4499305" y="3673691"/>
            <a:ext cx="10528" cy="11366"/>
          </a:xfrm>
          <a:custGeom>
            <a:avLst/>
            <a:gdLst/>
            <a:ahLst/>
            <a:cxnLst/>
            <a:rect l="l" t="t" r="r" b="b"/>
            <a:pathLst>
              <a:path w="10528" h="11366">
                <a:moveTo>
                  <a:pt x="7607" y="0"/>
                </a:moveTo>
                <a:lnTo>
                  <a:pt x="4965" y="0"/>
                </a:lnTo>
                <a:lnTo>
                  <a:pt x="2044" y="317"/>
                </a:lnTo>
                <a:lnTo>
                  <a:pt x="0" y="3136"/>
                </a:lnTo>
                <a:lnTo>
                  <a:pt x="304" y="6007"/>
                </a:lnTo>
                <a:lnTo>
                  <a:pt x="584" y="9321"/>
                </a:lnTo>
                <a:lnTo>
                  <a:pt x="2781" y="11366"/>
                </a:lnTo>
                <a:lnTo>
                  <a:pt x="5829" y="11049"/>
                </a:lnTo>
                <a:lnTo>
                  <a:pt x="8775" y="11049"/>
                </a:lnTo>
                <a:lnTo>
                  <a:pt x="10528" y="8191"/>
                </a:lnTo>
                <a:lnTo>
                  <a:pt x="10375" y="5054"/>
                </a:lnTo>
                <a:lnTo>
                  <a:pt x="10083" y="2057"/>
                </a:lnTo>
                <a:lnTo>
                  <a:pt x="76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9" name="object 5619"/>
          <p:cNvSpPr/>
          <p:nvPr/>
        </p:nvSpPr>
        <p:spPr>
          <a:xfrm>
            <a:off x="4518583" y="3818140"/>
            <a:ext cx="24206" cy="26060"/>
          </a:xfrm>
          <a:prstGeom prst="rect">
            <a:avLst/>
          </a:prstGeom>
          <a:blipFill>
            <a:blip r:embed="rId4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0" name="object 5620"/>
          <p:cNvSpPr/>
          <p:nvPr/>
        </p:nvSpPr>
        <p:spPr>
          <a:xfrm>
            <a:off x="4585411" y="3894937"/>
            <a:ext cx="21437" cy="23736"/>
          </a:xfrm>
          <a:prstGeom prst="rect">
            <a:avLst/>
          </a:prstGeom>
          <a:blipFill>
            <a:blip r:embed="rId4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1" name="object 5621"/>
          <p:cNvSpPr/>
          <p:nvPr/>
        </p:nvSpPr>
        <p:spPr>
          <a:xfrm>
            <a:off x="4644351" y="4044493"/>
            <a:ext cx="24815" cy="27012"/>
          </a:xfrm>
          <a:prstGeom prst="rect">
            <a:avLst/>
          </a:prstGeom>
          <a:blipFill>
            <a:blip r:embed="rId4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2" name="object 5622"/>
          <p:cNvSpPr/>
          <p:nvPr/>
        </p:nvSpPr>
        <p:spPr>
          <a:xfrm>
            <a:off x="4722850" y="4016019"/>
            <a:ext cx="25526" cy="27647"/>
          </a:xfrm>
          <a:prstGeom prst="rect">
            <a:avLst/>
          </a:prstGeom>
          <a:blipFill>
            <a:blip r:embed="rId4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3" name="object 5623"/>
          <p:cNvSpPr/>
          <p:nvPr/>
        </p:nvSpPr>
        <p:spPr>
          <a:xfrm>
            <a:off x="4637481" y="4034523"/>
            <a:ext cx="12433" cy="13423"/>
          </a:xfrm>
          <a:prstGeom prst="rect">
            <a:avLst/>
          </a:prstGeom>
          <a:blipFill>
            <a:blip r:embed="rId4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4" name="object 5624"/>
          <p:cNvSpPr/>
          <p:nvPr/>
        </p:nvSpPr>
        <p:spPr>
          <a:xfrm>
            <a:off x="4601895" y="4040035"/>
            <a:ext cx="14897" cy="16141"/>
          </a:xfrm>
          <a:prstGeom prst="rect">
            <a:avLst/>
          </a:prstGeom>
          <a:blipFill>
            <a:blip r:embed="rId4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5" name="object 5625"/>
          <p:cNvSpPr/>
          <p:nvPr/>
        </p:nvSpPr>
        <p:spPr>
          <a:xfrm>
            <a:off x="4618799" y="3873805"/>
            <a:ext cx="13309" cy="14173"/>
          </a:xfrm>
          <a:prstGeom prst="rect">
            <a:avLst/>
          </a:prstGeom>
          <a:blipFill>
            <a:blip r:embed="rId4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6" name="object 5626"/>
          <p:cNvSpPr/>
          <p:nvPr/>
        </p:nvSpPr>
        <p:spPr>
          <a:xfrm>
            <a:off x="4588332" y="3819728"/>
            <a:ext cx="17919" cy="19431"/>
          </a:xfrm>
          <a:prstGeom prst="rect">
            <a:avLst/>
          </a:prstGeom>
          <a:blipFill>
            <a:blip r:embed="rId4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7" name="object 5627"/>
          <p:cNvSpPr/>
          <p:nvPr/>
        </p:nvSpPr>
        <p:spPr>
          <a:xfrm>
            <a:off x="4536668" y="3877716"/>
            <a:ext cx="9474" cy="10261"/>
          </a:xfrm>
          <a:prstGeom prst="rect">
            <a:avLst/>
          </a:prstGeom>
          <a:blipFill>
            <a:blip r:embed="rId4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8" name="object 5628"/>
          <p:cNvSpPr/>
          <p:nvPr/>
        </p:nvSpPr>
        <p:spPr>
          <a:xfrm>
            <a:off x="4442142" y="3823691"/>
            <a:ext cx="7734" cy="8369"/>
          </a:xfrm>
          <a:custGeom>
            <a:avLst/>
            <a:gdLst/>
            <a:ahLst/>
            <a:cxnLst/>
            <a:rect l="l" t="t" r="r" b="b"/>
            <a:pathLst>
              <a:path w="7734" h="8369">
                <a:moveTo>
                  <a:pt x="5372" y="0"/>
                </a:moveTo>
                <a:lnTo>
                  <a:pt x="1130" y="0"/>
                </a:lnTo>
                <a:lnTo>
                  <a:pt x="0" y="2362"/>
                </a:lnTo>
                <a:lnTo>
                  <a:pt x="0" y="4089"/>
                </a:lnTo>
                <a:lnTo>
                  <a:pt x="304" y="6464"/>
                </a:lnTo>
                <a:lnTo>
                  <a:pt x="2184" y="8369"/>
                </a:lnTo>
                <a:lnTo>
                  <a:pt x="4089" y="8051"/>
                </a:lnTo>
                <a:lnTo>
                  <a:pt x="6134" y="7556"/>
                </a:lnTo>
                <a:lnTo>
                  <a:pt x="7734" y="5689"/>
                </a:lnTo>
                <a:lnTo>
                  <a:pt x="7556" y="3644"/>
                </a:lnTo>
                <a:lnTo>
                  <a:pt x="7264" y="914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9" name="object 5629"/>
          <p:cNvSpPr/>
          <p:nvPr/>
        </p:nvSpPr>
        <p:spPr>
          <a:xfrm>
            <a:off x="5344502" y="3538245"/>
            <a:ext cx="4686" cy="5054"/>
          </a:xfrm>
          <a:custGeom>
            <a:avLst/>
            <a:gdLst/>
            <a:ahLst/>
            <a:cxnLst/>
            <a:rect l="l" t="t" r="r" b="b"/>
            <a:pathLst>
              <a:path w="4686" h="5054">
                <a:moveTo>
                  <a:pt x="3225" y="0"/>
                </a:moveTo>
                <a:lnTo>
                  <a:pt x="2222" y="0"/>
                </a:lnTo>
                <a:lnTo>
                  <a:pt x="1041" y="635"/>
                </a:lnTo>
                <a:lnTo>
                  <a:pt x="0" y="1549"/>
                </a:lnTo>
                <a:lnTo>
                  <a:pt x="279" y="3009"/>
                </a:lnTo>
                <a:lnTo>
                  <a:pt x="571" y="4279"/>
                </a:lnTo>
                <a:lnTo>
                  <a:pt x="1460" y="5054"/>
                </a:lnTo>
                <a:lnTo>
                  <a:pt x="2806" y="4876"/>
                </a:lnTo>
                <a:lnTo>
                  <a:pt x="3949" y="4546"/>
                </a:lnTo>
                <a:lnTo>
                  <a:pt x="4686" y="3467"/>
                </a:lnTo>
                <a:lnTo>
                  <a:pt x="4394" y="1866"/>
                </a:lnTo>
                <a:lnTo>
                  <a:pt x="4394" y="774"/>
                </a:lnTo>
                <a:lnTo>
                  <a:pt x="32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0" name="object 5630"/>
          <p:cNvSpPr/>
          <p:nvPr/>
        </p:nvSpPr>
        <p:spPr>
          <a:xfrm>
            <a:off x="5816206" y="3544075"/>
            <a:ext cx="5676" cy="6311"/>
          </a:xfrm>
          <a:custGeom>
            <a:avLst/>
            <a:gdLst/>
            <a:ahLst/>
            <a:cxnLst/>
            <a:rect l="l" t="t" r="r" b="b"/>
            <a:pathLst>
              <a:path w="5676" h="6311">
                <a:moveTo>
                  <a:pt x="3937" y="0"/>
                </a:moveTo>
                <a:lnTo>
                  <a:pt x="2476" y="317"/>
                </a:lnTo>
                <a:lnTo>
                  <a:pt x="711" y="317"/>
                </a:lnTo>
                <a:lnTo>
                  <a:pt x="0" y="1587"/>
                </a:lnTo>
                <a:lnTo>
                  <a:pt x="0" y="3175"/>
                </a:lnTo>
                <a:lnTo>
                  <a:pt x="292" y="5092"/>
                </a:lnTo>
                <a:lnTo>
                  <a:pt x="1727" y="6311"/>
                </a:lnTo>
                <a:lnTo>
                  <a:pt x="2882" y="6311"/>
                </a:lnTo>
                <a:lnTo>
                  <a:pt x="4660" y="5854"/>
                </a:lnTo>
                <a:lnTo>
                  <a:pt x="5676" y="4584"/>
                </a:lnTo>
                <a:lnTo>
                  <a:pt x="5676" y="2679"/>
                </a:lnTo>
                <a:lnTo>
                  <a:pt x="5372" y="1130"/>
                </a:lnTo>
                <a:lnTo>
                  <a:pt x="39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1" name="object 5631"/>
          <p:cNvSpPr/>
          <p:nvPr/>
        </p:nvSpPr>
        <p:spPr>
          <a:xfrm>
            <a:off x="5876442" y="3488779"/>
            <a:ext cx="21907" cy="24193"/>
          </a:xfrm>
          <a:prstGeom prst="rect">
            <a:avLst/>
          </a:prstGeom>
          <a:blipFill>
            <a:blip r:embed="rId4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2" name="object 5632"/>
          <p:cNvSpPr/>
          <p:nvPr/>
        </p:nvSpPr>
        <p:spPr>
          <a:xfrm>
            <a:off x="5767476" y="3774999"/>
            <a:ext cx="20561" cy="22275"/>
          </a:xfrm>
          <a:prstGeom prst="rect">
            <a:avLst/>
          </a:prstGeom>
          <a:blipFill>
            <a:blip r:embed="rId4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3" name="object 5633"/>
          <p:cNvSpPr/>
          <p:nvPr/>
        </p:nvSpPr>
        <p:spPr>
          <a:xfrm>
            <a:off x="5802896" y="3781311"/>
            <a:ext cx="20739" cy="22288"/>
          </a:xfrm>
          <a:prstGeom prst="rect">
            <a:avLst/>
          </a:prstGeom>
          <a:blipFill>
            <a:blip r:embed="rId4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4" name="object 5634"/>
          <p:cNvSpPr/>
          <p:nvPr/>
        </p:nvSpPr>
        <p:spPr>
          <a:xfrm>
            <a:off x="5715393" y="3854158"/>
            <a:ext cx="23329" cy="25463"/>
          </a:xfrm>
          <a:prstGeom prst="rect">
            <a:avLst/>
          </a:prstGeom>
          <a:blipFill>
            <a:blip r:embed="rId4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5" name="object 5635"/>
          <p:cNvSpPr/>
          <p:nvPr/>
        </p:nvSpPr>
        <p:spPr>
          <a:xfrm>
            <a:off x="5747753" y="3697389"/>
            <a:ext cx="9359" cy="10134"/>
          </a:xfrm>
          <a:custGeom>
            <a:avLst/>
            <a:gdLst/>
            <a:ahLst/>
            <a:cxnLst/>
            <a:rect l="l" t="t" r="r" b="b"/>
            <a:pathLst>
              <a:path w="9359" h="10134">
                <a:moveTo>
                  <a:pt x="6426" y="0"/>
                </a:moveTo>
                <a:lnTo>
                  <a:pt x="3949" y="635"/>
                </a:lnTo>
                <a:lnTo>
                  <a:pt x="1765" y="812"/>
                </a:lnTo>
                <a:lnTo>
                  <a:pt x="0" y="3187"/>
                </a:lnTo>
                <a:lnTo>
                  <a:pt x="584" y="5676"/>
                </a:lnTo>
                <a:lnTo>
                  <a:pt x="584" y="8216"/>
                </a:lnTo>
                <a:lnTo>
                  <a:pt x="2514" y="10134"/>
                </a:lnTo>
                <a:lnTo>
                  <a:pt x="5003" y="9499"/>
                </a:lnTo>
                <a:lnTo>
                  <a:pt x="7579" y="9499"/>
                </a:lnTo>
                <a:lnTo>
                  <a:pt x="9359" y="7454"/>
                </a:lnTo>
                <a:lnTo>
                  <a:pt x="8775" y="5041"/>
                </a:lnTo>
                <a:lnTo>
                  <a:pt x="8648" y="2222"/>
                </a:lnTo>
                <a:lnTo>
                  <a:pt x="6426" y="0"/>
                </a:lnTo>
              </a:path>
              <a:path w="9359" h="10134">
                <a:moveTo>
                  <a:pt x="7579" y="9499"/>
                </a:moveTo>
                <a:lnTo>
                  <a:pt x="5003" y="9499"/>
                </a:lnTo>
              </a:path>
              <a:path w="9359" h="10134">
                <a:moveTo>
                  <a:pt x="5003" y="9499"/>
                </a:moveTo>
                <a:lnTo>
                  <a:pt x="7579" y="9499"/>
                </a:lnTo>
              </a:path>
              <a:path w="9359" h="10134">
                <a:moveTo>
                  <a:pt x="7579" y="9499"/>
                </a:moveTo>
                <a:lnTo>
                  <a:pt x="5003" y="9499"/>
                </a:lnTo>
                <a:lnTo>
                  <a:pt x="7302" y="9817"/>
                </a:lnTo>
                <a:lnTo>
                  <a:pt x="7579" y="949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6" name="object 5636"/>
          <p:cNvSpPr/>
          <p:nvPr/>
        </p:nvSpPr>
        <p:spPr>
          <a:xfrm>
            <a:off x="5706910" y="3672421"/>
            <a:ext cx="23799" cy="25780"/>
          </a:xfrm>
          <a:prstGeom prst="rect">
            <a:avLst/>
          </a:prstGeom>
          <a:blipFill>
            <a:blip r:embed="rId4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7" name="object 5637"/>
          <p:cNvSpPr/>
          <p:nvPr/>
        </p:nvSpPr>
        <p:spPr>
          <a:xfrm>
            <a:off x="5518302" y="3632594"/>
            <a:ext cx="20383" cy="22148"/>
          </a:xfrm>
          <a:prstGeom prst="rect">
            <a:avLst/>
          </a:prstGeom>
          <a:blipFill>
            <a:blip r:embed="rId4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8" name="object 5638"/>
          <p:cNvSpPr/>
          <p:nvPr/>
        </p:nvSpPr>
        <p:spPr>
          <a:xfrm>
            <a:off x="5131358" y="3805339"/>
            <a:ext cx="24637" cy="26720"/>
          </a:xfrm>
          <a:prstGeom prst="rect">
            <a:avLst/>
          </a:prstGeom>
          <a:blipFill>
            <a:blip r:embed="rId4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9" name="object 5639"/>
          <p:cNvSpPr/>
          <p:nvPr/>
        </p:nvSpPr>
        <p:spPr>
          <a:xfrm>
            <a:off x="5189575" y="3994061"/>
            <a:ext cx="24930" cy="26377"/>
          </a:xfrm>
          <a:prstGeom prst="rect">
            <a:avLst/>
          </a:prstGeom>
          <a:blipFill>
            <a:blip r:embed="rId4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0" name="object 5640"/>
          <p:cNvSpPr/>
          <p:nvPr/>
        </p:nvSpPr>
        <p:spPr>
          <a:xfrm>
            <a:off x="4706950" y="3788728"/>
            <a:ext cx="13423" cy="14541"/>
          </a:xfrm>
          <a:prstGeom prst="rect">
            <a:avLst/>
          </a:prstGeom>
          <a:blipFill>
            <a:blip r:embed="rId4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1" name="object 5641"/>
          <p:cNvSpPr/>
          <p:nvPr/>
        </p:nvSpPr>
        <p:spPr>
          <a:xfrm>
            <a:off x="4576064" y="3645370"/>
            <a:ext cx="21450" cy="23101"/>
          </a:xfrm>
          <a:prstGeom prst="rect">
            <a:avLst/>
          </a:prstGeom>
          <a:blipFill>
            <a:blip r:embed="rId4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2" name="object 5642"/>
          <p:cNvSpPr/>
          <p:nvPr/>
        </p:nvSpPr>
        <p:spPr>
          <a:xfrm>
            <a:off x="4629886" y="3553891"/>
            <a:ext cx="18389" cy="19278"/>
          </a:xfrm>
          <a:prstGeom prst="rect">
            <a:avLst/>
          </a:prstGeom>
          <a:blipFill>
            <a:blip r:embed="rId4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3" name="object 5643"/>
          <p:cNvSpPr/>
          <p:nvPr/>
        </p:nvSpPr>
        <p:spPr>
          <a:xfrm>
            <a:off x="4344403" y="3593401"/>
            <a:ext cx="21450" cy="22732"/>
          </a:xfrm>
          <a:prstGeom prst="rect">
            <a:avLst/>
          </a:prstGeom>
          <a:blipFill>
            <a:blip r:embed="rId4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4" name="object 5644"/>
          <p:cNvSpPr/>
          <p:nvPr/>
        </p:nvSpPr>
        <p:spPr>
          <a:xfrm>
            <a:off x="4347883" y="3921493"/>
            <a:ext cx="24091" cy="26225"/>
          </a:xfrm>
          <a:prstGeom prst="rect">
            <a:avLst/>
          </a:prstGeom>
          <a:blipFill>
            <a:blip r:embed="rId4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5" name="object 5645"/>
          <p:cNvSpPr/>
          <p:nvPr/>
        </p:nvSpPr>
        <p:spPr>
          <a:xfrm>
            <a:off x="4363211" y="4027894"/>
            <a:ext cx="6108" cy="6946"/>
          </a:xfrm>
          <a:custGeom>
            <a:avLst/>
            <a:gdLst/>
            <a:ahLst/>
            <a:cxnLst/>
            <a:rect l="l" t="t" r="r" b="b"/>
            <a:pathLst>
              <a:path w="6108" h="6946">
                <a:moveTo>
                  <a:pt x="4343" y="0"/>
                </a:moveTo>
                <a:lnTo>
                  <a:pt x="2641" y="304"/>
                </a:lnTo>
                <a:lnTo>
                  <a:pt x="1155" y="774"/>
                </a:lnTo>
                <a:lnTo>
                  <a:pt x="279" y="2184"/>
                </a:lnTo>
                <a:lnTo>
                  <a:pt x="0" y="3771"/>
                </a:lnTo>
                <a:lnTo>
                  <a:pt x="406" y="5511"/>
                </a:lnTo>
                <a:lnTo>
                  <a:pt x="1879" y="6946"/>
                </a:lnTo>
                <a:lnTo>
                  <a:pt x="3644" y="6311"/>
                </a:lnTo>
                <a:lnTo>
                  <a:pt x="5105" y="6311"/>
                </a:lnTo>
                <a:lnTo>
                  <a:pt x="6108" y="5041"/>
                </a:lnTo>
                <a:lnTo>
                  <a:pt x="5922" y="3771"/>
                </a:lnTo>
                <a:lnTo>
                  <a:pt x="5829" y="1549"/>
                </a:lnTo>
                <a:lnTo>
                  <a:pt x="43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6" name="object 5646"/>
          <p:cNvSpPr/>
          <p:nvPr/>
        </p:nvSpPr>
        <p:spPr>
          <a:xfrm>
            <a:off x="4421835" y="4041940"/>
            <a:ext cx="21323" cy="22923"/>
          </a:xfrm>
          <a:prstGeom prst="rect">
            <a:avLst/>
          </a:prstGeom>
          <a:blipFill>
            <a:blip r:embed="rId4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7" name="object 5647"/>
          <p:cNvSpPr/>
          <p:nvPr/>
        </p:nvSpPr>
        <p:spPr>
          <a:xfrm>
            <a:off x="9085198" y="3572078"/>
            <a:ext cx="30746" cy="33782"/>
          </a:xfrm>
          <a:prstGeom prst="rect">
            <a:avLst/>
          </a:prstGeom>
          <a:blipFill>
            <a:blip r:embed="rId4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8" name="object 5648"/>
          <p:cNvSpPr/>
          <p:nvPr/>
        </p:nvSpPr>
        <p:spPr>
          <a:xfrm>
            <a:off x="8898280" y="3554209"/>
            <a:ext cx="27889" cy="30327"/>
          </a:xfrm>
          <a:prstGeom prst="rect">
            <a:avLst/>
          </a:prstGeom>
          <a:blipFill>
            <a:blip r:embed="rId4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9" name="object 5649"/>
          <p:cNvSpPr/>
          <p:nvPr/>
        </p:nvSpPr>
        <p:spPr>
          <a:xfrm>
            <a:off x="8918143" y="3475495"/>
            <a:ext cx="31800" cy="34302"/>
          </a:xfrm>
          <a:prstGeom prst="rect">
            <a:avLst/>
          </a:prstGeom>
          <a:blipFill>
            <a:blip r:embed="rId4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0" name="object 5650"/>
          <p:cNvSpPr/>
          <p:nvPr/>
        </p:nvSpPr>
        <p:spPr>
          <a:xfrm>
            <a:off x="8910726" y="3720477"/>
            <a:ext cx="16141" cy="17056"/>
          </a:xfrm>
          <a:prstGeom prst="rect">
            <a:avLst/>
          </a:prstGeom>
          <a:blipFill>
            <a:blip r:embed="rId4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1" name="object 5651"/>
          <p:cNvSpPr/>
          <p:nvPr/>
        </p:nvSpPr>
        <p:spPr>
          <a:xfrm>
            <a:off x="9113049" y="3665016"/>
            <a:ext cx="26708" cy="29044"/>
          </a:xfrm>
          <a:prstGeom prst="rect">
            <a:avLst/>
          </a:prstGeom>
          <a:blipFill>
            <a:blip r:embed="rId4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2" name="object 5652"/>
          <p:cNvSpPr/>
          <p:nvPr/>
        </p:nvSpPr>
        <p:spPr>
          <a:xfrm>
            <a:off x="8698547" y="3640506"/>
            <a:ext cx="24091" cy="25272"/>
          </a:xfrm>
          <a:prstGeom prst="rect">
            <a:avLst/>
          </a:prstGeom>
          <a:blipFill>
            <a:blip r:embed="rId4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3" name="object 5653"/>
          <p:cNvSpPr/>
          <p:nvPr/>
        </p:nvSpPr>
        <p:spPr>
          <a:xfrm>
            <a:off x="8774848" y="3637508"/>
            <a:ext cx="9651" cy="10909"/>
          </a:xfrm>
          <a:custGeom>
            <a:avLst/>
            <a:gdLst/>
            <a:ahLst/>
            <a:cxnLst/>
            <a:rect l="l" t="t" r="r" b="b"/>
            <a:pathLst>
              <a:path w="9651" h="10909">
                <a:moveTo>
                  <a:pt x="6705" y="0"/>
                </a:moveTo>
                <a:lnTo>
                  <a:pt x="4114" y="0"/>
                </a:lnTo>
                <a:lnTo>
                  <a:pt x="1638" y="317"/>
                </a:lnTo>
                <a:lnTo>
                  <a:pt x="0" y="2679"/>
                </a:lnTo>
                <a:lnTo>
                  <a:pt x="165" y="5499"/>
                </a:lnTo>
                <a:lnTo>
                  <a:pt x="469" y="8496"/>
                </a:lnTo>
                <a:lnTo>
                  <a:pt x="2654" y="10909"/>
                </a:lnTo>
                <a:lnTo>
                  <a:pt x="5245" y="10274"/>
                </a:lnTo>
                <a:lnTo>
                  <a:pt x="7759" y="10096"/>
                </a:lnTo>
                <a:lnTo>
                  <a:pt x="9651" y="7404"/>
                </a:lnTo>
                <a:lnTo>
                  <a:pt x="9499" y="4546"/>
                </a:lnTo>
                <a:lnTo>
                  <a:pt x="8902" y="1866"/>
                </a:lnTo>
                <a:lnTo>
                  <a:pt x="67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4" name="object 5654"/>
          <p:cNvSpPr/>
          <p:nvPr/>
        </p:nvSpPr>
        <p:spPr>
          <a:xfrm>
            <a:off x="8701023" y="3569665"/>
            <a:ext cx="17081" cy="18503"/>
          </a:xfrm>
          <a:prstGeom prst="rect">
            <a:avLst/>
          </a:prstGeom>
          <a:blipFill>
            <a:blip r:embed="rId4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5" name="object 5655"/>
          <p:cNvSpPr/>
          <p:nvPr/>
        </p:nvSpPr>
        <p:spPr>
          <a:xfrm>
            <a:off x="8664854" y="3393923"/>
            <a:ext cx="28028" cy="30340"/>
          </a:xfrm>
          <a:prstGeom prst="rect">
            <a:avLst/>
          </a:prstGeom>
          <a:blipFill>
            <a:blip r:embed="rId4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6" name="object 5656"/>
          <p:cNvSpPr/>
          <p:nvPr/>
        </p:nvSpPr>
        <p:spPr>
          <a:xfrm>
            <a:off x="8718105" y="3230524"/>
            <a:ext cx="24396" cy="26365"/>
          </a:xfrm>
          <a:prstGeom prst="rect">
            <a:avLst/>
          </a:prstGeom>
          <a:blipFill>
            <a:blip r:embed="rId4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7" name="object 5657"/>
          <p:cNvSpPr/>
          <p:nvPr/>
        </p:nvSpPr>
        <p:spPr>
          <a:xfrm>
            <a:off x="8734882" y="3443859"/>
            <a:ext cx="12090" cy="12814"/>
          </a:xfrm>
          <a:custGeom>
            <a:avLst/>
            <a:gdLst/>
            <a:ahLst/>
            <a:cxnLst/>
            <a:rect l="l" t="t" r="r" b="b"/>
            <a:pathLst>
              <a:path w="12090" h="12814">
                <a:moveTo>
                  <a:pt x="8750" y="0"/>
                </a:moveTo>
                <a:lnTo>
                  <a:pt x="5562" y="495"/>
                </a:lnTo>
                <a:lnTo>
                  <a:pt x="2311" y="495"/>
                </a:lnTo>
                <a:lnTo>
                  <a:pt x="0" y="3632"/>
                </a:lnTo>
                <a:lnTo>
                  <a:pt x="419" y="7137"/>
                </a:lnTo>
                <a:lnTo>
                  <a:pt x="723" y="10274"/>
                </a:lnTo>
                <a:lnTo>
                  <a:pt x="3670" y="12814"/>
                </a:lnTo>
                <a:lnTo>
                  <a:pt x="6718" y="12687"/>
                </a:lnTo>
                <a:lnTo>
                  <a:pt x="9918" y="12369"/>
                </a:lnTo>
                <a:lnTo>
                  <a:pt x="12090" y="9182"/>
                </a:lnTo>
                <a:lnTo>
                  <a:pt x="11671" y="5727"/>
                </a:lnTo>
                <a:lnTo>
                  <a:pt x="11391" y="2412"/>
                </a:lnTo>
                <a:lnTo>
                  <a:pt x="875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8" name="object 5658"/>
          <p:cNvSpPr/>
          <p:nvPr/>
        </p:nvSpPr>
        <p:spPr>
          <a:xfrm>
            <a:off x="8813800" y="3518789"/>
            <a:ext cx="27571" cy="30378"/>
          </a:xfrm>
          <a:prstGeom prst="rect">
            <a:avLst/>
          </a:prstGeom>
          <a:blipFill>
            <a:blip r:embed="rId5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9" name="object 5659"/>
          <p:cNvSpPr/>
          <p:nvPr/>
        </p:nvSpPr>
        <p:spPr>
          <a:xfrm>
            <a:off x="8739975" y="3631184"/>
            <a:ext cx="27571" cy="29552"/>
          </a:xfrm>
          <a:prstGeom prst="rect">
            <a:avLst/>
          </a:prstGeom>
          <a:blipFill>
            <a:blip r:embed="rId5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0" name="object 5660"/>
          <p:cNvSpPr/>
          <p:nvPr/>
        </p:nvSpPr>
        <p:spPr>
          <a:xfrm>
            <a:off x="8614638" y="3680790"/>
            <a:ext cx="18846" cy="20408"/>
          </a:xfrm>
          <a:prstGeom prst="rect">
            <a:avLst/>
          </a:prstGeom>
          <a:blipFill>
            <a:blip r:embed="rId5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1" name="object 5661"/>
          <p:cNvSpPr/>
          <p:nvPr/>
        </p:nvSpPr>
        <p:spPr>
          <a:xfrm>
            <a:off x="8564498" y="3593719"/>
            <a:ext cx="15138" cy="16598"/>
          </a:xfrm>
          <a:prstGeom prst="rect">
            <a:avLst/>
          </a:prstGeom>
          <a:blipFill>
            <a:blip r:embed="rId5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2" name="object 5662"/>
          <p:cNvSpPr/>
          <p:nvPr/>
        </p:nvSpPr>
        <p:spPr>
          <a:xfrm>
            <a:off x="8560079" y="3499510"/>
            <a:ext cx="30937" cy="33832"/>
          </a:xfrm>
          <a:prstGeom prst="rect">
            <a:avLst/>
          </a:prstGeom>
          <a:blipFill>
            <a:blip r:embed="rId5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3" name="object 5663"/>
          <p:cNvSpPr/>
          <p:nvPr/>
        </p:nvSpPr>
        <p:spPr>
          <a:xfrm>
            <a:off x="8497506" y="3479139"/>
            <a:ext cx="29756" cy="31927"/>
          </a:xfrm>
          <a:prstGeom prst="rect">
            <a:avLst/>
          </a:prstGeom>
          <a:blipFill>
            <a:blip r:embed="rId5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4" name="object 5664"/>
          <p:cNvSpPr/>
          <p:nvPr/>
        </p:nvSpPr>
        <p:spPr>
          <a:xfrm>
            <a:off x="8413775" y="3371786"/>
            <a:ext cx="11938" cy="12966"/>
          </a:xfrm>
          <a:prstGeom prst="rect">
            <a:avLst/>
          </a:prstGeom>
          <a:blipFill>
            <a:blip r:embed="rId5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5" name="object 5665"/>
          <p:cNvSpPr/>
          <p:nvPr/>
        </p:nvSpPr>
        <p:spPr>
          <a:xfrm>
            <a:off x="8485543" y="3568446"/>
            <a:ext cx="16611" cy="17818"/>
          </a:xfrm>
          <a:prstGeom prst="rect">
            <a:avLst/>
          </a:prstGeom>
          <a:blipFill>
            <a:blip r:embed="rId5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6" name="object 5666"/>
          <p:cNvSpPr/>
          <p:nvPr/>
        </p:nvSpPr>
        <p:spPr>
          <a:xfrm>
            <a:off x="8543747" y="3627869"/>
            <a:ext cx="9791" cy="10401"/>
          </a:xfrm>
          <a:custGeom>
            <a:avLst/>
            <a:gdLst/>
            <a:ahLst/>
            <a:cxnLst/>
            <a:rect l="l" t="t" r="r" b="b"/>
            <a:pathLst>
              <a:path w="9791" h="10401">
                <a:moveTo>
                  <a:pt x="6845" y="0"/>
                </a:moveTo>
                <a:lnTo>
                  <a:pt x="4241" y="139"/>
                </a:lnTo>
                <a:lnTo>
                  <a:pt x="2057" y="762"/>
                </a:lnTo>
                <a:lnTo>
                  <a:pt x="0" y="2819"/>
                </a:lnTo>
                <a:lnTo>
                  <a:pt x="0" y="5676"/>
                </a:lnTo>
                <a:lnTo>
                  <a:pt x="596" y="8356"/>
                </a:lnTo>
                <a:lnTo>
                  <a:pt x="2781" y="10401"/>
                </a:lnTo>
                <a:lnTo>
                  <a:pt x="5245" y="10274"/>
                </a:lnTo>
                <a:lnTo>
                  <a:pt x="8191" y="9956"/>
                </a:lnTo>
                <a:lnTo>
                  <a:pt x="9791" y="7277"/>
                </a:lnTo>
                <a:lnTo>
                  <a:pt x="9791" y="4406"/>
                </a:lnTo>
                <a:lnTo>
                  <a:pt x="9372" y="1727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7" name="object 5667"/>
          <p:cNvSpPr/>
          <p:nvPr/>
        </p:nvSpPr>
        <p:spPr>
          <a:xfrm>
            <a:off x="8499691" y="3686327"/>
            <a:ext cx="30060" cy="32562"/>
          </a:xfrm>
          <a:prstGeom prst="rect">
            <a:avLst/>
          </a:prstGeom>
          <a:blipFill>
            <a:blip r:embed="rId5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8" name="object 5668"/>
          <p:cNvSpPr/>
          <p:nvPr/>
        </p:nvSpPr>
        <p:spPr>
          <a:xfrm>
            <a:off x="8363584" y="3656279"/>
            <a:ext cx="22326" cy="23736"/>
          </a:xfrm>
          <a:prstGeom prst="rect">
            <a:avLst/>
          </a:prstGeom>
          <a:blipFill>
            <a:blip r:embed="rId5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9" name="object 5669"/>
          <p:cNvSpPr/>
          <p:nvPr/>
        </p:nvSpPr>
        <p:spPr>
          <a:xfrm>
            <a:off x="8316734" y="3632594"/>
            <a:ext cx="17500" cy="18643"/>
          </a:xfrm>
          <a:prstGeom prst="rect">
            <a:avLst/>
          </a:prstGeom>
          <a:blipFill>
            <a:blip r:embed="rId5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0" name="object 5670"/>
          <p:cNvSpPr/>
          <p:nvPr/>
        </p:nvSpPr>
        <p:spPr>
          <a:xfrm>
            <a:off x="8252676" y="3468687"/>
            <a:ext cx="28041" cy="30505"/>
          </a:xfrm>
          <a:prstGeom prst="rect">
            <a:avLst/>
          </a:prstGeom>
          <a:blipFill>
            <a:blip r:embed="rId5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1" name="object 5671"/>
          <p:cNvSpPr/>
          <p:nvPr/>
        </p:nvSpPr>
        <p:spPr>
          <a:xfrm>
            <a:off x="8126183" y="3536480"/>
            <a:ext cx="19558" cy="21043"/>
          </a:xfrm>
          <a:prstGeom prst="rect">
            <a:avLst/>
          </a:prstGeom>
          <a:blipFill>
            <a:blip r:embed="rId5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2" name="object 5672"/>
          <p:cNvSpPr/>
          <p:nvPr/>
        </p:nvSpPr>
        <p:spPr>
          <a:xfrm>
            <a:off x="8158581" y="3569665"/>
            <a:ext cx="6426" cy="6959"/>
          </a:xfrm>
          <a:custGeom>
            <a:avLst/>
            <a:gdLst/>
            <a:ahLst/>
            <a:cxnLst/>
            <a:rect l="l" t="t" r="r" b="b"/>
            <a:pathLst>
              <a:path w="6426" h="6959">
                <a:moveTo>
                  <a:pt x="4660" y="0"/>
                </a:moveTo>
                <a:lnTo>
                  <a:pt x="2946" y="0"/>
                </a:lnTo>
                <a:lnTo>
                  <a:pt x="1460" y="635"/>
                </a:lnTo>
                <a:lnTo>
                  <a:pt x="304" y="1905"/>
                </a:lnTo>
                <a:lnTo>
                  <a:pt x="0" y="3822"/>
                </a:lnTo>
                <a:lnTo>
                  <a:pt x="304" y="5549"/>
                </a:lnTo>
                <a:lnTo>
                  <a:pt x="2057" y="6959"/>
                </a:lnTo>
                <a:lnTo>
                  <a:pt x="3530" y="6642"/>
                </a:lnTo>
                <a:lnTo>
                  <a:pt x="5130" y="6642"/>
                </a:lnTo>
                <a:lnTo>
                  <a:pt x="6134" y="5092"/>
                </a:lnTo>
                <a:lnTo>
                  <a:pt x="6426" y="3175"/>
                </a:lnTo>
                <a:lnTo>
                  <a:pt x="6134" y="1270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3" name="object 5673"/>
          <p:cNvSpPr/>
          <p:nvPr/>
        </p:nvSpPr>
        <p:spPr>
          <a:xfrm>
            <a:off x="8023479" y="3717798"/>
            <a:ext cx="8775" cy="9779"/>
          </a:xfrm>
          <a:custGeom>
            <a:avLst/>
            <a:gdLst/>
            <a:ahLst/>
            <a:cxnLst/>
            <a:rect l="l" t="t" r="r" b="b"/>
            <a:pathLst>
              <a:path w="8775" h="9779">
                <a:moveTo>
                  <a:pt x="5829" y="0"/>
                </a:moveTo>
                <a:lnTo>
                  <a:pt x="3657" y="317"/>
                </a:lnTo>
                <a:lnTo>
                  <a:pt x="1168" y="457"/>
                </a:lnTo>
                <a:lnTo>
                  <a:pt x="0" y="2679"/>
                </a:lnTo>
                <a:lnTo>
                  <a:pt x="114" y="6781"/>
                </a:lnTo>
                <a:lnTo>
                  <a:pt x="165" y="7556"/>
                </a:lnTo>
                <a:lnTo>
                  <a:pt x="2349" y="9779"/>
                </a:lnTo>
                <a:lnTo>
                  <a:pt x="4533" y="9144"/>
                </a:lnTo>
                <a:lnTo>
                  <a:pt x="6718" y="9144"/>
                </a:lnTo>
                <a:lnTo>
                  <a:pt x="8775" y="6781"/>
                </a:lnTo>
                <a:lnTo>
                  <a:pt x="8775" y="4406"/>
                </a:lnTo>
                <a:lnTo>
                  <a:pt x="8178" y="2044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4" name="object 5674"/>
          <p:cNvSpPr/>
          <p:nvPr/>
        </p:nvSpPr>
        <p:spPr>
          <a:xfrm>
            <a:off x="8023936" y="3653917"/>
            <a:ext cx="19989" cy="21323"/>
          </a:xfrm>
          <a:prstGeom prst="rect">
            <a:avLst/>
          </a:prstGeom>
          <a:blipFill>
            <a:blip r:embed="rId5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5" name="object 5675"/>
          <p:cNvSpPr/>
          <p:nvPr/>
        </p:nvSpPr>
        <p:spPr>
          <a:xfrm>
            <a:off x="8067675" y="3770909"/>
            <a:ext cx="11849" cy="12763"/>
          </a:xfrm>
          <a:custGeom>
            <a:avLst/>
            <a:gdLst/>
            <a:ahLst/>
            <a:cxnLst/>
            <a:rect l="l" t="t" r="r" b="b"/>
            <a:pathLst>
              <a:path w="11849" h="12763">
                <a:moveTo>
                  <a:pt x="8356" y="0"/>
                </a:moveTo>
                <a:lnTo>
                  <a:pt x="5118" y="444"/>
                </a:lnTo>
                <a:lnTo>
                  <a:pt x="2222" y="444"/>
                </a:lnTo>
                <a:lnTo>
                  <a:pt x="0" y="3314"/>
                </a:lnTo>
                <a:lnTo>
                  <a:pt x="584" y="7086"/>
                </a:lnTo>
                <a:lnTo>
                  <a:pt x="292" y="10223"/>
                </a:lnTo>
                <a:lnTo>
                  <a:pt x="3517" y="12763"/>
                </a:lnTo>
                <a:lnTo>
                  <a:pt x="6413" y="12319"/>
                </a:lnTo>
                <a:lnTo>
                  <a:pt x="9359" y="11811"/>
                </a:lnTo>
                <a:lnTo>
                  <a:pt x="11849" y="9131"/>
                </a:lnTo>
                <a:lnTo>
                  <a:pt x="11252" y="5676"/>
                </a:lnTo>
                <a:lnTo>
                  <a:pt x="11125" y="2044"/>
                </a:lnTo>
                <a:lnTo>
                  <a:pt x="8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6" name="object 5676"/>
          <p:cNvSpPr/>
          <p:nvPr/>
        </p:nvSpPr>
        <p:spPr>
          <a:xfrm>
            <a:off x="8236356" y="3623729"/>
            <a:ext cx="13144" cy="13779"/>
          </a:xfrm>
          <a:prstGeom prst="rect">
            <a:avLst/>
          </a:prstGeom>
          <a:blipFill>
            <a:blip r:embed="rId5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7" name="object 5677"/>
          <p:cNvSpPr/>
          <p:nvPr/>
        </p:nvSpPr>
        <p:spPr>
          <a:xfrm>
            <a:off x="8028305" y="3676383"/>
            <a:ext cx="8305" cy="8991"/>
          </a:xfrm>
          <a:prstGeom prst="rect">
            <a:avLst/>
          </a:prstGeom>
          <a:blipFill>
            <a:blip r:embed="rId5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8" name="object 5678"/>
          <p:cNvSpPr/>
          <p:nvPr/>
        </p:nvSpPr>
        <p:spPr>
          <a:xfrm>
            <a:off x="7846936" y="3625177"/>
            <a:ext cx="6007" cy="6324"/>
          </a:xfrm>
          <a:custGeom>
            <a:avLst/>
            <a:gdLst/>
            <a:ahLst/>
            <a:cxnLst/>
            <a:rect l="l" t="t" r="r" b="b"/>
            <a:pathLst>
              <a:path w="6007" h="6324">
                <a:moveTo>
                  <a:pt x="3949" y="0"/>
                </a:moveTo>
                <a:lnTo>
                  <a:pt x="888" y="0"/>
                </a:lnTo>
                <a:lnTo>
                  <a:pt x="91" y="1231"/>
                </a:lnTo>
                <a:lnTo>
                  <a:pt x="0" y="5054"/>
                </a:lnTo>
                <a:lnTo>
                  <a:pt x="1777" y="6324"/>
                </a:lnTo>
                <a:lnTo>
                  <a:pt x="3238" y="6324"/>
                </a:lnTo>
                <a:lnTo>
                  <a:pt x="4965" y="6007"/>
                </a:lnTo>
                <a:lnTo>
                  <a:pt x="6007" y="4737"/>
                </a:lnTo>
                <a:lnTo>
                  <a:pt x="5714" y="2832"/>
                </a:lnTo>
                <a:lnTo>
                  <a:pt x="5422" y="1231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9" name="object 5679"/>
          <p:cNvSpPr/>
          <p:nvPr/>
        </p:nvSpPr>
        <p:spPr>
          <a:xfrm>
            <a:off x="7843583" y="3575215"/>
            <a:ext cx="15913" cy="17233"/>
          </a:xfrm>
          <a:prstGeom prst="rect">
            <a:avLst/>
          </a:prstGeom>
          <a:blipFill>
            <a:blip r:embed="rId5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0" name="object 5680"/>
          <p:cNvSpPr/>
          <p:nvPr/>
        </p:nvSpPr>
        <p:spPr>
          <a:xfrm>
            <a:off x="7839633" y="3486874"/>
            <a:ext cx="24980" cy="26555"/>
          </a:xfrm>
          <a:prstGeom prst="rect">
            <a:avLst/>
          </a:prstGeom>
          <a:blipFill>
            <a:blip r:embed="rId5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1" name="object 5681"/>
          <p:cNvSpPr/>
          <p:nvPr/>
        </p:nvSpPr>
        <p:spPr>
          <a:xfrm>
            <a:off x="7948765" y="3274123"/>
            <a:ext cx="16205" cy="17373"/>
          </a:xfrm>
          <a:prstGeom prst="rect">
            <a:avLst/>
          </a:prstGeom>
          <a:blipFill>
            <a:blip r:embed="rId5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2" name="object 5682"/>
          <p:cNvSpPr/>
          <p:nvPr/>
        </p:nvSpPr>
        <p:spPr>
          <a:xfrm>
            <a:off x="8312378" y="3262262"/>
            <a:ext cx="20256" cy="22136"/>
          </a:xfrm>
          <a:prstGeom prst="rect">
            <a:avLst/>
          </a:prstGeom>
          <a:blipFill>
            <a:blip r:embed="rId5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3" name="object 5683"/>
          <p:cNvSpPr/>
          <p:nvPr/>
        </p:nvSpPr>
        <p:spPr>
          <a:xfrm>
            <a:off x="8597114" y="3336734"/>
            <a:ext cx="4722" cy="4864"/>
          </a:xfrm>
          <a:custGeom>
            <a:avLst/>
            <a:gdLst/>
            <a:ahLst/>
            <a:cxnLst/>
            <a:rect l="l" t="t" r="r" b="b"/>
            <a:pathLst>
              <a:path w="4722" h="4864">
                <a:moveTo>
                  <a:pt x="3248" y="0"/>
                </a:moveTo>
                <a:lnTo>
                  <a:pt x="2207" y="139"/>
                </a:lnTo>
                <a:lnTo>
                  <a:pt x="961" y="139"/>
                </a:lnTo>
                <a:lnTo>
                  <a:pt x="327" y="901"/>
                </a:lnTo>
                <a:lnTo>
                  <a:pt x="0" y="2044"/>
                </a:lnTo>
                <a:lnTo>
                  <a:pt x="23" y="3644"/>
                </a:lnTo>
                <a:lnTo>
                  <a:pt x="1369" y="4864"/>
                </a:lnTo>
                <a:lnTo>
                  <a:pt x="2207" y="4864"/>
                </a:lnTo>
                <a:lnTo>
                  <a:pt x="3680" y="4406"/>
                </a:lnTo>
                <a:lnTo>
                  <a:pt x="4264" y="3136"/>
                </a:lnTo>
                <a:lnTo>
                  <a:pt x="4722" y="2044"/>
                </a:lnTo>
                <a:lnTo>
                  <a:pt x="4722" y="774"/>
                </a:lnTo>
                <a:lnTo>
                  <a:pt x="3514" y="139"/>
                </a:lnTo>
                <a:lnTo>
                  <a:pt x="2207" y="139"/>
                </a:lnTo>
                <a:lnTo>
                  <a:pt x="1077" y="0"/>
                </a:lnTo>
                <a:lnTo>
                  <a:pt x="3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4" name="object 5684"/>
          <p:cNvSpPr/>
          <p:nvPr/>
        </p:nvSpPr>
        <p:spPr>
          <a:xfrm>
            <a:off x="8972410" y="3364827"/>
            <a:ext cx="16802" cy="17741"/>
          </a:xfrm>
          <a:prstGeom prst="rect">
            <a:avLst/>
          </a:prstGeom>
          <a:blipFill>
            <a:blip r:embed="rId5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5" name="object 5685"/>
          <p:cNvSpPr/>
          <p:nvPr/>
        </p:nvSpPr>
        <p:spPr>
          <a:xfrm>
            <a:off x="8988018" y="3236849"/>
            <a:ext cx="13868" cy="15138"/>
          </a:xfrm>
          <a:prstGeom prst="rect">
            <a:avLst/>
          </a:prstGeom>
          <a:blipFill>
            <a:blip r:embed="rId5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6" name="object 5686"/>
          <p:cNvSpPr/>
          <p:nvPr/>
        </p:nvSpPr>
        <p:spPr>
          <a:xfrm>
            <a:off x="9141929" y="3233661"/>
            <a:ext cx="7175" cy="7912"/>
          </a:xfrm>
          <a:custGeom>
            <a:avLst/>
            <a:gdLst/>
            <a:ahLst/>
            <a:cxnLst/>
            <a:rect l="l" t="t" r="r" b="b"/>
            <a:pathLst>
              <a:path w="7175" h="7912">
                <a:moveTo>
                  <a:pt x="1460" y="317"/>
                </a:moveTo>
                <a:lnTo>
                  <a:pt x="304" y="2235"/>
                </a:lnTo>
                <a:lnTo>
                  <a:pt x="0" y="4267"/>
                </a:lnTo>
                <a:lnTo>
                  <a:pt x="304" y="6184"/>
                </a:lnTo>
                <a:lnTo>
                  <a:pt x="2197" y="7912"/>
                </a:lnTo>
                <a:lnTo>
                  <a:pt x="3937" y="7912"/>
                </a:lnTo>
                <a:lnTo>
                  <a:pt x="5829" y="7454"/>
                </a:lnTo>
                <a:lnTo>
                  <a:pt x="7175" y="5549"/>
                </a:lnTo>
                <a:lnTo>
                  <a:pt x="7175" y="1409"/>
                </a:lnTo>
                <a:lnTo>
                  <a:pt x="6051" y="635"/>
                </a:lnTo>
                <a:lnTo>
                  <a:pt x="3238" y="635"/>
                </a:lnTo>
                <a:lnTo>
                  <a:pt x="1460" y="317"/>
                </a:lnTo>
              </a:path>
              <a:path w="7175" h="7912">
                <a:moveTo>
                  <a:pt x="3238" y="635"/>
                </a:moveTo>
                <a:lnTo>
                  <a:pt x="6051" y="635"/>
                </a:lnTo>
              </a:path>
              <a:path w="7175" h="7912">
                <a:moveTo>
                  <a:pt x="6051" y="635"/>
                </a:moveTo>
                <a:lnTo>
                  <a:pt x="3238" y="635"/>
                </a:lnTo>
              </a:path>
              <a:path w="7175" h="7912">
                <a:moveTo>
                  <a:pt x="5130" y="0"/>
                </a:moveTo>
                <a:lnTo>
                  <a:pt x="3238" y="635"/>
                </a:lnTo>
                <a:lnTo>
                  <a:pt x="6051" y="635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7" name="object 5687"/>
          <p:cNvSpPr/>
          <p:nvPr/>
        </p:nvSpPr>
        <p:spPr>
          <a:xfrm>
            <a:off x="9151429" y="3426676"/>
            <a:ext cx="20548" cy="22733"/>
          </a:xfrm>
          <a:prstGeom prst="rect">
            <a:avLst/>
          </a:prstGeom>
          <a:blipFill>
            <a:blip r:embed="rId5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8" name="object 5688"/>
          <p:cNvSpPr/>
          <p:nvPr/>
        </p:nvSpPr>
        <p:spPr>
          <a:xfrm>
            <a:off x="9138869" y="3622776"/>
            <a:ext cx="5994" cy="6629"/>
          </a:xfrm>
          <a:custGeom>
            <a:avLst/>
            <a:gdLst/>
            <a:ahLst/>
            <a:cxnLst/>
            <a:rect l="l" t="t" r="r" b="b"/>
            <a:pathLst>
              <a:path w="5994" h="6629">
                <a:moveTo>
                  <a:pt x="4114" y="0"/>
                </a:moveTo>
                <a:lnTo>
                  <a:pt x="2946" y="495"/>
                </a:lnTo>
                <a:lnTo>
                  <a:pt x="1168" y="812"/>
                </a:lnTo>
                <a:lnTo>
                  <a:pt x="0" y="1904"/>
                </a:lnTo>
                <a:lnTo>
                  <a:pt x="165" y="3949"/>
                </a:lnTo>
                <a:lnTo>
                  <a:pt x="469" y="5549"/>
                </a:lnTo>
                <a:lnTo>
                  <a:pt x="1892" y="6629"/>
                </a:lnTo>
                <a:lnTo>
                  <a:pt x="3365" y="6311"/>
                </a:lnTo>
                <a:lnTo>
                  <a:pt x="5118" y="6311"/>
                </a:lnTo>
                <a:lnTo>
                  <a:pt x="5994" y="4775"/>
                </a:lnTo>
                <a:lnTo>
                  <a:pt x="5842" y="3187"/>
                </a:lnTo>
                <a:lnTo>
                  <a:pt x="5537" y="1269"/>
                </a:lnTo>
                <a:lnTo>
                  <a:pt x="41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9" name="object 5689"/>
          <p:cNvSpPr/>
          <p:nvPr/>
        </p:nvSpPr>
        <p:spPr>
          <a:xfrm>
            <a:off x="9032087" y="3608730"/>
            <a:ext cx="7277" cy="8229"/>
          </a:xfrm>
          <a:custGeom>
            <a:avLst/>
            <a:gdLst/>
            <a:ahLst/>
            <a:cxnLst/>
            <a:rect l="l" t="t" r="r" b="b"/>
            <a:pathLst>
              <a:path w="7277" h="8229">
                <a:moveTo>
                  <a:pt x="5092" y="0"/>
                </a:moveTo>
                <a:lnTo>
                  <a:pt x="1143" y="635"/>
                </a:lnTo>
                <a:lnTo>
                  <a:pt x="0" y="2679"/>
                </a:lnTo>
                <a:lnTo>
                  <a:pt x="0" y="4584"/>
                </a:lnTo>
                <a:lnTo>
                  <a:pt x="292" y="6629"/>
                </a:lnTo>
                <a:lnTo>
                  <a:pt x="1904" y="8229"/>
                </a:lnTo>
                <a:lnTo>
                  <a:pt x="4216" y="7912"/>
                </a:lnTo>
                <a:lnTo>
                  <a:pt x="6134" y="7721"/>
                </a:lnTo>
                <a:lnTo>
                  <a:pt x="7277" y="5854"/>
                </a:lnTo>
                <a:lnTo>
                  <a:pt x="7150" y="1587"/>
                </a:lnTo>
                <a:lnTo>
                  <a:pt x="50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0" name="object 5690"/>
          <p:cNvSpPr/>
          <p:nvPr/>
        </p:nvSpPr>
        <p:spPr>
          <a:xfrm>
            <a:off x="8653474" y="3515335"/>
            <a:ext cx="14135" cy="15646"/>
          </a:xfrm>
          <a:prstGeom prst="rect">
            <a:avLst/>
          </a:prstGeom>
          <a:blipFill>
            <a:blip r:embed="rId5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1" name="object 5691"/>
          <p:cNvSpPr/>
          <p:nvPr/>
        </p:nvSpPr>
        <p:spPr>
          <a:xfrm>
            <a:off x="8561133" y="3723310"/>
            <a:ext cx="17348" cy="19278"/>
          </a:xfrm>
          <a:prstGeom prst="rect">
            <a:avLst/>
          </a:prstGeom>
          <a:blipFill>
            <a:blip r:embed="rId5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2" name="object 5692"/>
          <p:cNvSpPr/>
          <p:nvPr/>
        </p:nvSpPr>
        <p:spPr>
          <a:xfrm>
            <a:off x="8521433" y="3326143"/>
            <a:ext cx="21894" cy="23368"/>
          </a:xfrm>
          <a:prstGeom prst="rect">
            <a:avLst/>
          </a:prstGeom>
          <a:blipFill>
            <a:blip r:embed="rId5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3" name="object 5693"/>
          <p:cNvSpPr/>
          <p:nvPr/>
        </p:nvSpPr>
        <p:spPr>
          <a:xfrm>
            <a:off x="8536317" y="3327413"/>
            <a:ext cx="21590" cy="23685"/>
          </a:xfrm>
          <a:prstGeom prst="rect">
            <a:avLst/>
          </a:prstGeom>
          <a:blipFill>
            <a:blip r:embed="rId5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4" name="object 5694"/>
          <p:cNvSpPr/>
          <p:nvPr/>
        </p:nvSpPr>
        <p:spPr>
          <a:xfrm>
            <a:off x="8474456" y="3298634"/>
            <a:ext cx="17221" cy="19278"/>
          </a:xfrm>
          <a:prstGeom prst="rect">
            <a:avLst/>
          </a:prstGeom>
          <a:blipFill>
            <a:blip r:embed="rId5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5" name="object 5695"/>
          <p:cNvSpPr/>
          <p:nvPr/>
        </p:nvSpPr>
        <p:spPr>
          <a:xfrm>
            <a:off x="8194471" y="3374339"/>
            <a:ext cx="8305" cy="9004"/>
          </a:xfrm>
          <a:custGeom>
            <a:avLst/>
            <a:gdLst/>
            <a:ahLst/>
            <a:cxnLst/>
            <a:rect l="l" t="t" r="r" b="b"/>
            <a:pathLst>
              <a:path w="8305" h="9004">
                <a:moveTo>
                  <a:pt x="5829" y="0"/>
                </a:moveTo>
                <a:lnTo>
                  <a:pt x="3809" y="0"/>
                </a:lnTo>
                <a:lnTo>
                  <a:pt x="1473" y="635"/>
                </a:lnTo>
                <a:lnTo>
                  <a:pt x="0" y="2362"/>
                </a:lnTo>
                <a:lnTo>
                  <a:pt x="173" y="3949"/>
                </a:lnTo>
                <a:lnTo>
                  <a:pt x="292" y="7277"/>
                </a:lnTo>
                <a:lnTo>
                  <a:pt x="2628" y="9004"/>
                </a:lnTo>
                <a:lnTo>
                  <a:pt x="4673" y="8547"/>
                </a:lnTo>
                <a:lnTo>
                  <a:pt x="7061" y="8547"/>
                </a:lnTo>
                <a:lnTo>
                  <a:pt x="8305" y="6324"/>
                </a:lnTo>
                <a:lnTo>
                  <a:pt x="8305" y="3949"/>
                </a:lnTo>
                <a:lnTo>
                  <a:pt x="8013" y="1587"/>
                </a:lnTo>
                <a:lnTo>
                  <a:pt x="5829" y="0"/>
                </a:lnTo>
              </a:path>
              <a:path w="8305" h="9004">
                <a:moveTo>
                  <a:pt x="7061" y="8547"/>
                </a:moveTo>
                <a:lnTo>
                  <a:pt x="4673" y="8547"/>
                </a:lnTo>
              </a:path>
              <a:path w="8305" h="9004">
                <a:moveTo>
                  <a:pt x="4673" y="8547"/>
                </a:moveTo>
                <a:lnTo>
                  <a:pt x="7061" y="8547"/>
                </a:lnTo>
              </a:path>
              <a:path w="8305" h="9004">
                <a:moveTo>
                  <a:pt x="7061" y="8547"/>
                </a:moveTo>
                <a:lnTo>
                  <a:pt x="4673" y="8547"/>
                </a:lnTo>
                <a:lnTo>
                  <a:pt x="6883" y="8864"/>
                </a:lnTo>
                <a:lnTo>
                  <a:pt x="7061" y="8547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6" name="object 5696"/>
          <p:cNvSpPr/>
          <p:nvPr/>
        </p:nvSpPr>
        <p:spPr>
          <a:xfrm>
            <a:off x="8264067" y="3592893"/>
            <a:ext cx="10071" cy="11099"/>
          </a:xfrm>
          <a:prstGeom prst="rect">
            <a:avLst/>
          </a:prstGeom>
          <a:blipFill>
            <a:blip r:embed="rId5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7" name="object 5697"/>
          <p:cNvSpPr/>
          <p:nvPr/>
        </p:nvSpPr>
        <p:spPr>
          <a:xfrm>
            <a:off x="8290928" y="3665461"/>
            <a:ext cx="4368" cy="4737"/>
          </a:xfrm>
          <a:custGeom>
            <a:avLst/>
            <a:gdLst/>
            <a:ahLst/>
            <a:cxnLst/>
            <a:rect l="l" t="t" r="r" b="b"/>
            <a:pathLst>
              <a:path w="4368" h="4737">
                <a:moveTo>
                  <a:pt x="3175" y="0"/>
                </a:moveTo>
                <a:lnTo>
                  <a:pt x="1752" y="0"/>
                </a:lnTo>
                <a:lnTo>
                  <a:pt x="698" y="317"/>
                </a:lnTo>
                <a:lnTo>
                  <a:pt x="103" y="1409"/>
                </a:lnTo>
                <a:lnTo>
                  <a:pt x="0" y="2692"/>
                </a:lnTo>
                <a:lnTo>
                  <a:pt x="279" y="3962"/>
                </a:lnTo>
                <a:lnTo>
                  <a:pt x="1168" y="4737"/>
                </a:lnTo>
                <a:lnTo>
                  <a:pt x="3352" y="4737"/>
                </a:lnTo>
                <a:lnTo>
                  <a:pt x="4368" y="3771"/>
                </a:lnTo>
                <a:lnTo>
                  <a:pt x="4257" y="1600"/>
                </a:lnTo>
                <a:lnTo>
                  <a:pt x="4229" y="1409"/>
                </a:lnTo>
                <a:lnTo>
                  <a:pt x="3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8" name="object 5698"/>
          <p:cNvSpPr/>
          <p:nvPr/>
        </p:nvSpPr>
        <p:spPr>
          <a:xfrm>
            <a:off x="8147215" y="3472320"/>
            <a:ext cx="4838" cy="5219"/>
          </a:xfrm>
          <a:custGeom>
            <a:avLst/>
            <a:gdLst/>
            <a:ahLst/>
            <a:cxnLst/>
            <a:rect l="l" t="t" r="r" b="b"/>
            <a:pathLst>
              <a:path w="4838" h="5219">
                <a:moveTo>
                  <a:pt x="3365" y="0"/>
                </a:moveTo>
                <a:lnTo>
                  <a:pt x="2184" y="317"/>
                </a:lnTo>
                <a:lnTo>
                  <a:pt x="888" y="317"/>
                </a:lnTo>
                <a:lnTo>
                  <a:pt x="0" y="1587"/>
                </a:lnTo>
                <a:lnTo>
                  <a:pt x="292" y="2857"/>
                </a:lnTo>
                <a:lnTo>
                  <a:pt x="419" y="4279"/>
                </a:lnTo>
                <a:lnTo>
                  <a:pt x="1473" y="5219"/>
                </a:lnTo>
                <a:lnTo>
                  <a:pt x="2476" y="5219"/>
                </a:lnTo>
                <a:lnTo>
                  <a:pt x="3936" y="5041"/>
                </a:lnTo>
                <a:lnTo>
                  <a:pt x="4838" y="3949"/>
                </a:lnTo>
                <a:lnTo>
                  <a:pt x="4730" y="1587"/>
                </a:lnTo>
                <a:lnTo>
                  <a:pt x="4660" y="1092"/>
                </a:lnTo>
                <a:lnTo>
                  <a:pt x="33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9" name="object 5699"/>
          <p:cNvSpPr/>
          <p:nvPr/>
        </p:nvSpPr>
        <p:spPr>
          <a:xfrm>
            <a:off x="8077466" y="3392335"/>
            <a:ext cx="7289" cy="7607"/>
          </a:xfrm>
          <a:custGeom>
            <a:avLst/>
            <a:gdLst/>
            <a:ahLst/>
            <a:cxnLst/>
            <a:rect l="l" t="t" r="r" b="b"/>
            <a:pathLst>
              <a:path w="7289" h="7607">
                <a:moveTo>
                  <a:pt x="4991" y="0"/>
                </a:moveTo>
                <a:lnTo>
                  <a:pt x="3213" y="317"/>
                </a:lnTo>
                <a:lnTo>
                  <a:pt x="1333" y="317"/>
                </a:lnTo>
                <a:lnTo>
                  <a:pt x="0" y="2374"/>
                </a:lnTo>
                <a:lnTo>
                  <a:pt x="292" y="4457"/>
                </a:lnTo>
                <a:lnTo>
                  <a:pt x="0" y="6642"/>
                </a:lnTo>
                <a:lnTo>
                  <a:pt x="2057" y="7607"/>
                </a:lnTo>
                <a:lnTo>
                  <a:pt x="3644" y="7607"/>
                </a:lnTo>
                <a:lnTo>
                  <a:pt x="5816" y="7467"/>
                </a:lnTo>
                <a:lnTo>
                  <a:pt x="7289" y="5562"/>
                </a:lnTo>
                <a:lnTo>
                  <a:pt x="7289" y="3505"/>
                </a:lnTo>
                <a:lnTo>
                  <a:pt x="6883" y="1587"/>
                </a:lnTo>
                <a:lnTo>
                  <a:pt x="49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0" name="object 5700"/>
          <p:cNvSpPr/>
          <p:nvPr/>
        </p:nvSpPr>
        <p:spPr>
          <a:xfrm>
            <a:off x="8021408" y="3364700"/>
            <a:ext cx="15925" cy="17551"/>
          </a:xfrm>
          <a:prstGeom prst="rect">
            <a:avLst/>
          </a:prstGeom>
          <a:blipFill>
            <a:blip r:embed="rId5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1" name="object 5701"/>
          <p:cNvSpPr/>
          <p:nvPr/>
        </p:nvSpPr>
        <p:spPr>
          <a:xfrm>
            <a:off x="7836013" y="3307321"/>
            <a:ext cx="14719" cy="14998"/>
          </a:xfrm>
          <a:prstGeom prst="rect">
            <a:avLst/>
          </a:prstGeom>
          <a:blipFill>
            <a:blip r:embed="rId5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2" name="object 5702"/>
          <p:cNvSpPr/>
          <p:nvPr/>
        </p:nvSpPr>
        <p:spPr>
          <a:xfrm>
            <a:off x="7685316" y="3365474"/>
            <a:ext cx="13106" cy="14224"/>
          </a:xfrm>
          <a:prstGeom prst="rect">
            <a:avLst/>
          </a:prstGeom>
          <a:blipFill>
            <a:blip r:embed="rId5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3" name="object 5703"/>
          <p:cNvSpPr/>
          <p:nvPr/>
        </p:nvSpPr>
        <p:spPr>
          <a:xfrm>
            <a:off x="7586509" y="3525113"/>
            <a:ext cx="20561" cy="22136"/>
          </a:xfrm>
          <a:prstGeom prst="rect">
            <a:avLst/>
          </a:prstGeom>
          <a:blipFill>
            <a:blip r:embed="rId5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4" name="object 5704"/>
          <p:cNvSpPr/>
          <p:nvPr/>
        </p:nvSpPr>
        <p:spPr>
          <a:xfrm>
            <a:off x="7717675" y="3772141"/>
            <a:ext cx="26695" cy="29095"/>
          </a:xfrm>
          <a:prstGeom prst="rect">
            <a:avLst/>
          </a:prstGeom>
          <a:blipFill>
            <a:blip r:embed="rId5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5" name="object 5705"/>
          <p:cNvSpPr/>
          <p:nvPr/>
        </p:nvSpPr>
        <p:spPr>
          <a:xfrm>
            <a:off x="7564653" y="3812273"/>
            <a:ext cx="19557" cy="20231"/>
          </a:xfrm>
          <a:prstGeom prst="rect">
            <a:avLst/>
          </a:prstGeom>
          <a:blipFill>
            <a:blip r:embed="rId5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6" name="object 5706"/>
          <p:cNvSpPr/>
          <p:nvPr/>
        </p:nvSpPr>
        <p:spPr>
          <a:xfrm>
            <a:off x="7509040" y="3670516"/>
            <a:ext cx="16370" cy="17221"/>
          </a:xfrm>
          <a:prstGeom prst="rect">
            <a:avLst/>
          </a:prstGeom>
          <a:blipFill>
            <a:blip r:embed="rId5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7" name="object 5707"/>
          <p:cNvSpPr/>
          <p:nvPr/>
        </p:nvSpPr>
        <p:spPr>
          <a:xfrm>
            <a:off x="7461656" y="3396793"/>
            <a:ext cx="5537" cy="6324"/>
          </a:xfrm>
          <a:custGeom>
            <a:avLst/>
            <a:gdLst/>
            <a:ahLst/>
            <a:cxnLst/>
            <a:rect l="l" t="t" r="r" b="b"/>
            <a:pathLst>
              <a:path w="5537" h="6324">
                <a:moveTo>
                  <a:pt x="4368" y="0"/>
                </a:moveTo>
                <a:lnTo>
                  <a:pt x="2590" y="279"/>
                </a:lnTo>
                <a:lnTo>
                  <a:pt x="850" y="787"/>
                </a:lnTo>
                <a:lnTo>
                  <a:pt x="0" y="2184"/>
                </a:lnTo>
                <a:lnTo>
                  <a:pt x="114" y="3771"/>
                </a:lnTo>
                <a:lnTo>
                  <a:pt x="419" y="5511"/>
                </a:lnTo>
                <a:lnTo>
                  <a:pt x="1422" y="6324"/>
                </a:lnTo>
                <a:lnTo>
                  <a:pt x="2908" y="6146"/>
                </a:lnTo>
                <a:lnTo>
                  <a:pt x="4787" y="6146"/>
                </a:lnTo>
                <a:lnTo>
                  <a:pt x="5537" y="4737"/>
                </a:lnTo>
                <a:lnTo>
                  <a:pt x="5537" y="3149"/>
                </a:lnTo>
                <a:lnTo>
                  <a:pt x="5232" y="1549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8" name="object 5708"/>
          <p:cNvSpPr/>
          <p:nvPr/>
        </p:nvSpPr>
        <p:spPr>
          <a:xfrm>
            <a:off x="7426756" y="3354108"/>
            <a:ext cx="22631" cy="24498"/>
          </a:xfrm>
          <a:prstGeom prst="rect">
            <a:avLst/>
          </a:prstGeom>
          <a:blipFill>
            <a:blip r:embed="rId5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9" name="object 5709"/>
          <p:cNvSpPr/>
          <p:nvPr/>
        </p:nvSpPr>
        <p:spPr>
          <a:xfrm>
            <a:off x="7368971" y="3186417"/>
            <a:ext cx="12268" cy="13588"/>
          </a:xfrm>
          <a:prstGeom prst="rect">
            <a:avLst/>
          </a:prstGeom>
          <a:blipFill>
            <a:blip r:embed="rId5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0" name="object 5710"/>
          <p:cNvSpPr/>
          <p:nvPr/>
        </p:nvSpPr>
        <p:spPr>
          <a:xfrm>
            <a:off x="7713738" y="3316821"/>
            <a:ext cx="16776" cy="18326"/>
          </a:xfrm>
          <a:prstGeom prst="rect">
            <a:avLst/>
          </a:prstGeom>
          <a:blipFill>
            <a:blip r:embed="rId5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1" name="object 5711"/>
          <p:cNvSpPr/>
          <p:nvPr/>
        </p:nvSpPr>
        <p:spPr>
          <a:xfrm>
            <a:off x="7901381" y="3464916"/>
            <a:ext cx="6261" cy="6311"/>
          </a:xfrm>
          <a:custGeom>
            <a:avLst/>
            <a:gdLst/>
            <a:ahLst/>
            <a:cxnLst/>
            <a:rect l="l" t="t" r="r" b="b"/>
            <a:pathLst>
              <a:path w="6261" h="6311">
                <a:moveTo>
                  <a:pt x="4381" y="0"/>
                </a:moveTo>
                <a:lnTo>
                  <a:pt x="2590" y="317"/>
                </a:lnTo>
                <a:lnTo>
                  <a:pt x="1130" y="444"/>
                </a:lnTo>
                <a:lnTo>
                  <a:pt x="0" y="1854"/>
                </a:lnTo>
                <a:lnTo>
                  <a:pt x="419" y="3771"/>
                </a:lnTo>
                <a:lnTo>
                  <a:pt x="711" y="5359"/>
                </a:lnTo>
                <a:lnTo>
                  <a:pt x="1905" y="6311"/>
                </a:lnTo>
                <a:lnTo>
                  <a:pt x="3657" y="6134"/>
                </a:lnTo>
                <a:lnTo>
                  <a:pt x="5212" y="6134"/>
                </a:lnTo>
                <a:lnTo>
                  <a:pt x="6261" y="4724"/>
                </a:lnTo>
                <a:lnTo>
                  <a:pt x="6121" y="3124"/>
                </a:lnTo>
                <a:lnTo>
                  <a:pt x="5549" y="1409"/>
                </a:lnTo>
                <a:lnTo>
                  <a:pt x="4381" y="0"/>
                </a:lnTo>
              </a:path>
              <a:path w="6261" h="6311">
                <a:moveTo>
                  <a:pt x="5212" y="6134"/>
                </a:moveTo>
                <a:lnTo>
                  <a:pt x="3657" y="6134"/>
                </a:lnTo>
              </a:path>
              <a:path w="6261" h="6311">
                <a:moveTo>
                  <a:pt x="3657" y="6134"/>
                </a:moveTo>
                <a:lnTo>
                  <a:pt x="5212" y="6134"/>
                </a:lnTo>
              </a:path>
              <a:path w="6261" h="6311">
                <a:moveTo>
                  <a:pt x="5212" y="6134"/>
                </a:moveTo>
                <a:lnTo>
                  <a:pt x="3657" y="6134"/>
                </a:lnTo>
                <a:lnTo>
                  <a:pt x="5080" y="6311"/>
                </a:lnTo>
                <a:lnTo>
                  <a:pt x="5212" y="613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2" name="object 5712"/>
          <p:cNvSpPr/>
          <p:nvPr/>
        </p:nvSpPr>
        <p:spPr>
          <a:xfrm>
            <a:off x="8051215" y="3661829"/>
            <a:ext cx="5842" cy="6324"/>
          </a:xfrm>
          <a:custGeom>
            <a:avLst/>
            <a:gdLst/>
            <a:ahLst/>
            <a:cxnLst/>
            <a:rect l="l" t="t" r="r" b="b"/>
            <a:pathLst>
              <a:path w="5842" h="6324">
                <a:moveTo>
                  <a:pt x="4368" y="0"/>
                </a:moveTo>
                <a:lnTo>
                  <a:pt x="2603" y="317"/>
                </a:lnTo>
                <a:lnTo>
                  <a:pt x="1143" y="317"/>
                </a:lnTo>
                <a:lnTo>
                  <a:pt x="0" y="1917"/>
                </a:lnTo>
                <a:lnTo>
                  <a:pt x="304" y="3454"/>
                </a:lnTo>
                <a:lnTo>
                  <a:pt x="419" y="5041"/>
                </a:lnTo>
                <a:lnTo>
                  <a:pt x="1905" y="6324"/>
                </a:lnTo>
                <a:lnTo>
                  <a:pt x="3378" y="5994"/>
                </a:lnTo>
                <a:lnTo>
                  <a:pt x="4660" y="5867"/>
                </a:lnTo>
                <a:lnTo>
                  <a:pt x="5842" y="4279"/>
                </a:lnTo>
                <a:lnTo>
                  <a:pt x="5549" y="2679"/>
                </a:lnTo>
                <a:lnTo>
                  <a:pt x="5372" y="109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3" name="object 5713"/>
          <p:cNvSpPr/>
          <p:nvPr/>
        </p:nvSpPr>
        <p:spPr>
          <a:xfrm>
            <a:off x="8057768" y="3764267"/>
            <a:ext cx="13423" cy="14503"/>
          </a:xfrm>
          <a:prstGeom prst="rect">
            <a:avLst/>
          </a:prstGeom>
          <a:blipFill>
            <a:blip r:embed="rId5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4" name="object 5714"/>
          <p:cNvSpPr/>
          <p:nvPr/>
        </p:nvSpPr>
        <p:spPr>
          <a:xfrm>
            <a:off x="8314537" y="3824148"/>
            <a:ext cx="24396" cy="26415"/>
          </a:xfrm>
          <a:prstGeom prst="rect">
            <a:avLst/>
          </a:prstGeom>
          <a:blipFill>
            <a:blip r:embed="rId5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5" name="object 5715"/>
          <p:cNvSpPr/>
          <p:nvPr/>
        </p:nvSpPr>
        <p:spPr>
          <a:xfrm>
            <a:off x="8475179" y="3726167"/>
            <a:ext cx="21450" cy="23050"/>
          </a:xfrm>
          <a:prstGeom prst="rect">
            <a:avLst/>
          </a:prstGeom>
          <a:blipFill>
            <a:blip r:embed="rId5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6" name="object 5716"/>
          <p:cNvSpPr/>
          <p:nvPr/>
        </p:nvSpPr>
        <p:spPr>
          <a:xfrm>
            <a:off x="8888094" y="3677971"/>
            <a:ext cx="24625" cy="26695"/>
          </a:xfrm>
          <a:prstGeom prst="rect">
            <a:avLst/>
          </a:prstGeom>
          <a:blipFill>
            <a:blip r:embed="rId5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7" name="object 5717"/>
          <p:cNvSpPr/>
          <p:nvPr/>
        </p:nvSpPr>
        <p:spPr>
          <a:xfrm>
            <a:off x="8962504" y="3678110"/>
            <a:ext cx="8724" cy="9626"/>
          </a:xfrm>
          <a:custGeom>
            <a:avLst/>
            <a:gdLst/>
            <a:ahLst/>
            <a:cxnLst/>
            <a:rect l="l" t="t" r="r" b="b"/>
            <a:pathLst>
              <a:path w="8724" h="9626">
                <a:moveTo>
                  <a:pt x="5969" y="0"/>
                </a:moveTo>
                <a:lnTo>
                  <a:pt x="1587" y="635"/>
                </a:lnTo>
                <a:lnTo>
                  <a:pt x="0" y="2997"/>
                </a:lnTo>
                <a:lnTo>
                  <a:pt x="0" y="5359"/>
                </a:lnTo>
                <a:lnTo>
                  <a:pt x="419" y="7721"/>
                </a:lnTo>
                <a:lnTo>
                  <a:pt x="2311" y="9626"/>
                </a:lnTo>
                <a:lnTo>
                  <a:pt x="6972" y="8991"/>
                </a:lnTo>
                <a:lnTo>
                  <a:pt x="8724" y="7264"/>
                </a:lnTo>
                <a:lnTo>
                  <a:pt x="8153" y="4584"/>
                </a:lnTo>
                <a:lnTo>
                  <a:pt x="8153" y="1905"/>
                </a:lnTo>
                <a:lnTo>
                  <a:pt x="596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8" name="object 5718"/>
          <p:cNvSpPr/>
          <p:nvPr/>
        </p:nvSpPr>
        <p:spPr>
          <a:xfrm>
            <a:off x="9067686" y="3568573"/>
            <a:ext cx="10198" cy="11684"/>
          </a:xfrm>
          <a:prstGeom prst="rect">
            <a:avLst/>
          </a:prstGeom>
          <a:blipFill>
            <a:blip r:embed="rId5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9" name="object 5719"/>
          <p:cNvSpPr/>
          <p:nvPr/>
        </p:nvSpPr>
        <p:spPr>
          <a:xfrm>
            <a:off x="9214586" y="3578390"/>
            <a:ext cx="9182" cy="10096"/>
          </a:xfrm>
          <a:prstGeom prst="rect">
            <a:avLst/>
          </a:prstGeom>
          <a:blipFill>
            <a:blip r:embed="rId5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0" name="object 5720"/>
          <p:cNvSpPr/>
          <p:nvPr/>
        </p:nvSpPr>
        <p:spPr>
          <a:xfrm>
            <a:off x="9130258" y="3418256"/>
            <a:ext cx="7302" cy="8089"/>
          </a:xfrm>
          <a:custGeom>
            <a:avLst/>
            <a:gdLst/>
            <a:ahLst/>
            <a:cxnLst/>
            <a:rect l="l" t="t" r="r" b="b"/>
            <a:pathLst>
              <a:path w="7302" h="8089">
                <a:moveTo>
                  <a:pt x="5130" y="0"/>
                </a:moveTo>
                <a:lnTo>
                  <a:pt x="3238" y="507"/>
                </a:lnTo>
                <a:lnTo>
                  <a:pt x="1777" y="507"/>
                </a:lnTo>
                <a:lnTo>
                  <a:pt x="0" y="2044"/>
                </a:lnTo>
                <a:lnTo>
                  <a:pt x="381" y="3644"/>
                </a:lnTo>
                <a:lnTo>
                  <a:pt x="457" y="6324"/>
                </a:lnTo>
                <a:lnTo>
                  <a:pt x="2197" y="8089"/>
                </a:lnTo>
                <a:lnTo>
                  <a:pt x="4076" y="7924"/>
                </a:lnTo>
                <a:lnTo>
                  <a:pt x="6134" y="7594"/>
                </a:lnTo>
                <a:lnTo>
                  <a:pt x="7023" y="5549"/>
                </a:lnTo>
                <a:lnTo>
                  <a:pt x="7302" y="3644"/>
                </a:lnTo>
                <a:lnTo>
                  <a:pt x="7023" y="1600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1" name="object 5721"/>
          <p:cNvSpPr/>
          <p:nvPr/>
        </p:nvSpPr>
        <p:spPr>
          <a:xfrm>
            <a:off x="9106217" y="3386023"/>
            <a:ext cx="9144" cy="9817"/>
          </a:xfrm>
          <a:custGeom>
            <a:avLst/>
            <a:gdLst/>
            <a:ahLst/>
            <a:cxnLst/>
            <a:rect l="l" t="t" r="r" b="b"/>
            <a:pathLst>
              <a:path w="9144" h="9817">
                <a:moveTo>
                  <a:pt x="4064" y="0"/>
                </a:moveTo>
                <a:lnTo>
                  <a:pt x="1892" y="812"/>
                </a:lnTo>
                <a:lnTo>
                  <a:pt x="0" y="2679"/>
                </a:lnTo>
                <a:lnTo>
                  <a:pt x="114" y="5041"/>
                </a:lnTo>
                <a:lnTo>
                  <a:pt x="431" y="7899"/>
                </a:lnTo>
                <a:lnTo>
                  <a:pt x="2590" y="9817"/>
                </a:lnTo>
                <a:lnTo>
                  <a:pt x="4787" y="9182"/>
                </a:lnTo>
                <a:lnTo>
                  <a:pt x="7264" y="9182"/>
                </a:lnTo>
                <a:lnTo>
                  <a:pt x="9144" y="6819"/>
                </a:lnTo>
                <a:lnTo>
                  <a:pt x="8420" y="4419"/>
                </a:lnTo>
                <a:lnTo>
                  <a:pt x="8724" y="1904"/>
                </a:lnTo>
                <a:lnTo>
                  <a:pt x="6540" y="317"/>
                </a:lnTo>
                <a:lnTo>
                  <a:pt x="40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2" name="object 5722"/>
          <p:cNvSpPr/>
          <p:nvPr/>
        </p:nvSpPr>
        <p:spPr>
          <a:xfrm>
            <a:off x="8994279" y="3410344"/>
            <a:ext cx="10820" cy="11874"/>
          </a:xfrm>
          <a:custGeom>
            <a:avLst/>
            <a:gdLst/>
            <a:ahLst/>
            <a:cxnLst/>
            <a:rect l="l" t="t" r="r" b="b"/>
            <a:pathLst>
              <a:path w="10820" h="11874">
                <a:moveTo>
                  <a:pt x="7607" y="0"/>
                </a:moveTo>
                <a:lnTo>
                  <a:pt x="4699" y="190"/>
                </a:lnTo>
                <a:lnTo>
                  <a:pt x="1765" y="508"/>
                </a:lnTo>
                <a:lnTo>
                  <a:pt x="0" y="3327"/>
                </a:lnTo>
                <a:lnTo>
                  <a:pt x="0" y="6502"/>
                </a:lnTo>
                <a:lnTo>
                  <a:pt x="761" y="9690"/>
                </a:lnTo>
                <a:lnTo>
                  <a:pt x="2921" y="11874"/>
                </a:lnTo>
                <a:lnTo>
                  <a:pt x="5702" y="11226"/>
                </a:lnTo>
                <a:lnTo>
                  <a:pt x="8597" y="11226"/>
                </a:lnTo>
                <a:lnTo>
                  <a:pt x="10820" y="8102"/>
                </a:lnTo>
                <a:lnTo>
                  <a:pt x="10820" y="5232"/>
                </a:lnTo>
                <a:lnTo>
                  <a:pt x="10071" y="2235"/>
                </a:lnTo>
                <a:lnTo>
                  <a:pt x="76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3" name="object 5723"/>
          <p:cNvSpPr/>
          <p:nvPr/>
        </p:nvSpPr>
        <p:spPr>
          <a:xfrm>
            <a:off x="8851315" y="3325000"/>
            <a:ext cx="25527" cy="27508"/>
          </a:xfrm>
          <a:prstGeom prst="rect">
            <a:avLst/>
          </a:prstGeom>
          <a:blipFill>
            <a:blip r:embed="rId5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4" name="object 5724"/>
          <p:cNvSpPr/>
          <p:nvPr/>
        </p:nvSpPr>
        <p:spPr>
          <a:xfrm>
            <a:off x="8762593" y="3323780"/>
            <a:ext cx="22491" cy="24142"/>
          </a:xfrm>
          <a:prstGeom prst="rect">
            <a:avLst/>
          </a:prstGeom>
          <a:blipFill>
            <a:blip r:embed="rId5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5" name="object 5725"/>
          <p:cNvSpPr/>
          <p:nvPr/>
        </p:nvSpPr>
        <p:spPr>
          <a:xfrm>
            <a:off x="8665730" y="3298952"/>
            <a:ext cx="25526" cy="27317"/>
          </a:xfrm>
          <a:prstGeom prst="rect">
            <a:avLst/>
          </a:prstGeom>
          <a:blipFill>
            <a:blip r:embed="rId5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6" name="object 5726"/>
          <p:cNvSpPr/>
          <p:nvPr/>
        </p:nvSpPr>
        <p:spPr>
          <a:xfrm>
            <a:off x="8632494" y="3372751"/>
            <a:ext cx="17779" cy="18808"/>
          </a:xfrm>
          <a:prstGeom prst="rect">
            <a:avLst/>
          </a:prstGeom>
          <a:blipFill>
            <a:blip r:embed="rId5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7" name="object 5727"/>
          <p:cNvSpPr/>
          <p:nvPr/>
        </p:nvSpPr>
        <p:spPr>
          <a:xfrm>
            <a:off x="8567254" y="3364827"/>
            <a:ext cx="12687" cy="14097"/>
          </a:xfrm>
          <a:prstGeom prst="rect">
            <a:avLst/>
          </a:prstGeom>
          <a:blipFill>
            <a:blip r:embed="rId5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8" name="object 5728"/>
          <p:cNvSpPr/>
          <p:nvPr/>
        </p:nvSpPr>
        <p:spPr>
          <a:xfrm>
            <a:off x="8210257" y="3517697"/>
            <a:ext cx="10033" cy="10274"/>
          </a:xfrm>
          <a:prstGeom prst="rect">
            <a:avLst/>
          </a:prstGeom>
          <a:blipFill>
            <a:blip r:embed="rId5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9" name="object 5729"/>
          <p:cNvSpPr/>
          <p:nvPr/>
        </p:nvSpPr>
        <p:spPr>
          <a:xfrm>
            <a:off x="8236356" y="3730752"/>
            <a:ext cx="22923" cy="24472"/>
          </a:xfrm>
          <a:prstGeom prst="rect">
            <a:avLst/>
          </a:prstGeom>
          <a:blipFill>
            <a:blip r:embed="rId5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0" name="object 5730"/>
          <p:cNvSpPr/>
          <p:nvPr/>
        </p:nvSpPr>
        <p:spPr>
          <a:xfrm>
            <a:off x="8278076" y="3745446"/>
            <a:ext cx="23787" cy="25908"/>
          </a:xfrm>
          <a:prstGeom prst="rect">
            <a:avLst/>
          </a:prstGeom>
          <a:blipFill>
            <a:blip r:embed="rId5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1" name="object 5731"/>
          <p:cNvSpPr/>
          <p:nvPr/>
        </p:nvSpPr>
        <p:spPr>
          <a:xfrm>
            <a:off x="8141081" y="3816744"/>
            <a:ext cx="13716" cy="14173"/>
          </a:xfrm>
          <a:prstGeom prst="rect">
            <a:avLst/>
          </a:prstGeom>
          <a:blipFill>
            <a:blip r:embed="rId5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2" name="object 5732"/>
          <p:cNvSpPr/>
          <p:nvPr/>
        </p:nvSpPr>
        <p:spPr>
          <a:xfrm>
            <a:off x="8190230" y="3636683"/>
            <a:ext cx="21450" cy="23241"/>
          </a:xfrm>
          <a:prstGeom prst="rect">
            <a:avLst/>
          </a:prstGeom>
          <a:blipFill>
            <a:blip r:embed="rId5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3" name="object 5733"/>
          <p:cNvSpPr/>
          <p:nvPr/>
        </p:nvSpPr>
        <p:spPr>
          <a:xfrm>
            <a:off x="8143722" y="3531756"/>
            <a:ext cx="18516" cy="19773"/>
          </a:xfrm>
          <a:prstGeom prst="rect">
            <a:avLst/>
          </a:prstGeom>
          <a:blipFill>
            <a:blip r:embed="rId5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4" name="object 5734"/>
          <p:cNvSpPr/>
          <p:nvPr/>
        </p:nvSpPr>
        <p:spPr>
          <a:xfrm>
            <a:off x="8070736" y="3466503"/>
            <a:ext cx="24803" cy="26060"/>
          </a:xfrm>
          <a:prstGeom prst="rect">
            <a:avLst/>
          </a:prstGeom>
          <a:blipFill>
            <a:blip r:embed="rId5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5" name="object 5735"/>
          <p:cNvSpPr/>
          <p:nvPr/>
        </p:nvSpPr>
        <p:spPr>
          <a:xfrm>
            <a:off x="8115986" y="3357283"/>
            <a:ext cx="17500" cy="18961"/>
          </a:xfrm>
          <a:prstGeom prst="rect">
            <a:avLst/>
          </a:prstGeom>
          <a:blipFill>
            <a:blip r:embed="rId5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6" name="object 5736"/>
          <p:cNvSpPr/>
          <p:nvPr/>
        </p:nvSpPr>
        <p:spPr>
          <a:xfrm>
            <a:off x="8444700" y="3605593"/>
            <a:ext cx="5829" cy="5816"/>
          </a:xfrm>
          <a:custGeom>
            <a:avLst/>
            <a:gdLst/>
            <a:ahLst/>
            <a:cxnLst/>
            <a:rect l="l" t="t" r="r" b="b"/>
            <a:pathLst>
              <a:path w="5829" h="5816">
                <a:moveTo>
                  <a:pt x="3949" y="0"/>
                </a:moveTo>
                <a:lnTo>
                  <a:pt x="2476" y="0"/>
                </a:lnTo>
                <a:lnTo>
                  <a:pt x="1016" y="266"/>
                </a:lnTo>
                <a:lnTo>
                  <a:pt x="0" y="1536"/>
                </a:lnTo>
                <a:lnTo>
                  <a:pt x="126" y="4724"/>
                </a:lnTo>
                <a:lnTo>
                  <a:pt x="1473" y="5816"/>
                </a:lnTo>
                <a:lnTo>
                  <a:pt x="2895" y="5816"/>
                </a:lnTo>
                <a:lnTo>
                  <a:pt x="4368" y="5499"/>
                </a:lnTo>
                <a:lnTo>
                  <a:pt x="5829" y="3911"/>
                </a:lnTo>
                <a:lnTo>
                  <a:pt x="5372" y="2666"/>
                </a:lnTo>
                <a:lnTo>
                  <a:pt x="5092" y="762"/>
                </a:lnTo>
                <a:lnTo>
                  <a:pt x="39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7" name="object 5737"/>
          <p:cNvSpPr/>
          <p:nvPr/>
        </p:nvSpPr>
        <p:spPr>
          <a:xfrm>
            <a:off x="8381365" y="3550260"/>
            <a:ext cx="12128" cy="13081"/>
          </a:xfrm>
          <a:prstGeom prst="rect">
            <a:avLst/>
          </a:prstGeom>
          <a:blipFill>
            <a:blip r:embed="rId5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8" name="object 5738"/>
          <p:cNvSpPr/>
          <p:nvPr/>
        </p:nvSpPr>
        <p:spPr>
          <a:xfrm>
            <a:off x="8323326" y="3672878"/>
            <a:ext cx="24638" cy="26873"/>
          </a:xfrm>
          <a:prstGeom prst="rect">
            <a:avLst/>
          </a:prstGeom>
          <a:blipFill>
            <a:blip r:embed="rId5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9" name="object 5739"/>
          <p:cNvSpPr/>
          <p:nvPr/>
        </p:nvSpPr>
        <p:spPr>
          <a:xfrm>
            <a:off x="8056003" y="3693300"/>
            <a:ext cx="21031" cy="22910"/>
          </a:xfrm>
          <a:prstGeom prst="rect">
            <a:avLst/>
          </a:prstGeom>
          <a:blipFill>
            <a:blip r:embed="rId5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0" name="object 5740"/>
          <p:cNvSpPr/>
          <p:nvPr/>
        </p:nvSpPr>
        <p:spPr>
          <a:xfrm>
            <a:off x="8194764" y="3288677"/>
            <a:ext cx="15786" cy="17043"/>
          </a:xfrm>
          <a:prstGeom prst="rect">
            <a:avLst/>
          </a:prstGeom>
          <a:blipFill>
            <a:blip r:embed="rId5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1" name="object 5741"/>
          <p:cNvSpPr/>
          <p:nvPr/>
        </p:nvSpPr>
        <p:spPr>
          <a:xfrm>
            <a:off x="8183524" y="3349511"/>
            <a:ext cx="15354" cy="17233"/>
          </a:xfrm>
          <a:prstGeom prst="rect">
            <a:avLst/>
          </a:prstGeom>
          <a:blipFill>
            <a:blip r:embed="rId5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2" name="object 5742"/>
          <p:cNvSpPr/>
          <p:nvPr/>
        </p:nvSpPr>
        <p:spPr>
          <a:xfrm>
            <a:off x="7990078" y="3273806"/>
            <a:ext cx="15303" cy="16459"/>
          </a:xfrm>
          <a:prstGeom prst="rect">
            <a:avLst/>
          </a:prstGeom>
          <a:blipFill>
            <a:blip r:embed="rId5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3" name="object 5743"/>
          <p:cNvSpPr/>
          <p:nvPr/>
        </p:nvSpPr>
        <p:spPr>
          <a:xfrm>
            <a:off x="7951533" y="3316325"/>
            <a:ext cx="5600" cy="5994"/>
          </a:xfrm>
          <a:custGeom>
            <a:avLst/>
            <a:gdLst/>
            <a:ahLst/>
            <a:cxnLst/>
            <a:rect l="l" t="t" r="r" b="b"/>
            <a:pathLst>
              <a:path w="5600" h="5994">
                <a:moveTo>
                  <a:pt x="4127" y="0"/>
                </a:moveTo>
                <a:lnTo>
                  <a:pt x="1168" y="0"/>
                </a:lnTo>
                <a:lnTo>
                  <a:pt x="0" y="1587"/>
                </a:lnTo>
                <a:lnTo>
                  <a:pt x="243" y="2857"/>
                </a:lnTo>
                <a:lnTo>
                  <a:pt x="304" y="5041"/>
                </a:lnTo>
                <a:lnTo>
                  <a:pt x="1765" y="5867"/>
                </a:lnTo>
                <a:lnTo>
                  <a:pt x="4711" y="5994"/>
                </a:lnTo>
                <a:lnTo>
                  <a:pt x="5600" y="4457"/>
                </a:lnTo>
                <a:lnTo>
                  <a:pt x="5490" y="1587"/>
                </a:lnTo>
                <a:lnTo>
                  <a:pt x="5422" y="812"/>
                </a:lnTo>
                <a:lnTo>
                  <a:pt x="412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4" name="object 5744"/>
          <p:cNvSpPr/>
          <p:nvPr/>
        </p:nvSpPr>
        <p:spPr>
          <a:xfrm>
            <a:off x="7981340" y="3575990"/>
            <a:ext cx="7429" cy="7912"/>
          </a:xfrm>
          <a:custGeom>
            <a:avLst/>
            <a:gdLst/>
            <a:ahLst/>
            <a:cxnLst/>
            <a:rect l="l" t="t" r="r" b="b"/>
            <a:pathLst>
              <a:path w="7429" h="7912">
                <a:moveTo>
                  <a:pt x="5079" y="0"/>
                </a:moveTo>
                <a:lnTo>
                  <a:pt x="3073" y="317"/>
                </a:lnTo>
                <a:lnTo>
                  <a:pt x="1422" y="635"/>
                </a:lnTo>
                <a:lnTo>
                  <a:pt x="0" y="2222"/>
                </a:lnTo>
                <a:lnTo>
                  <a:pt x="419" y="4775"/>
                </a:lnTo>
                <a:lnTo>
                  <a:pt x="126" y="6362"/>
                </a:lnTo>
                <a:lnTo>
                  <a:pt x="1892" y="7912"/>
                </a:lnTo>
                <a:lnTo>
                  <a:pt x="3771" y="7912"/>
                </a:lnTo>
                <a:lnTo>
                  <a:pt x="5829" y="7454"/>
                </a:lnTo>
                <a:lnTo>
                  <a:pt x="7429" y="5537"/>
                </a:lnTo>
                <a:lnTo>
                  <a:pt x="7264" y="3822"/>
                </a:lnTo>
                <a:lnTo>
                  <a:pt x="6959" y="1460"/>
                </a:lnTo>
                <a:lnTo>
                  <a:pt x="50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5" name="object 5745"/>
          <p:cNvSpPr/>
          <p:nvPr/>
        </p:nvSpPr>
        <p:spPr>
          <a:xfrm>
            <a:off x="8150097" y="3808514"/>
            <a:ext cx="17272" cy="18503"/>
          </a:xfrm>
          <a:prstGeom prst="rect">
            <a:avLst/>
          </a:prstGeom>
          <a:blipFill>
            <a:blip r:embed="rId5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6" name="object 5746"/>
          <p:cNvSpPr/>
          <p:nvPr/>
        </p:nvSpPr>
        <p:spPr>
          <a:xfrm>
            <a:off x="8237067" y="3641458"/>
            <a:ext cx="21907" cy="24002"/>
          </a:xfrm>
          <a:prstGeom prst="rect">
            <a:avLst/>
          </a:prstGeom>
          <a:blipFill>
            <a:blip r:embed="rId5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7" name="object 5747"/>
          <p:cNvSpPr/>
          <p:nvPr/>
        </p:nvSpPr>
        <p:spPr>
          <a:xfrm>
            <a:off x="8438121" y="3650462"/>
            <a:ext cx="16789" cy="17691"/>
          </a:xfrm>
          <a:prstGeom prst="rect">
            <a:avLst/>
          </a:prstGeom>
          <a:blipFill>
            <a:blip r:embed="rId5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8" name="object 5748"/>
          <p:cNvSpPr/>
          <p:nvPr/>
        </p:nvSpPr>
        <p:spPr>
          <a:xfrm>
            <a:off x="8720759" y="3680333"/>
            <a:ext cx="15735" cy="17691"/>
          </a:xfrm>
          <a:prstGeom prst="rect">
            <a:avLst/>
          </a:prstGeom>
          <a:blipFill>
            <a:blip r:embed="rId5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9" name="object 5749"/>
          <p:cNvSpPr/>
          <p:nvPr/>
        </p:nvSpPr>
        <p:spPr>
          <a:xfrm>
            <a:off x="8599322" y="3651872"/>
            <a:ext cx="20751" cy="22275"/>
          </a:xfrm>
          <a:prstGeom prst="rect">
            <a:avLst/>
          </a:prstGeom>
          <a:blipFill>
            <a:blip r:embed="rId5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0" name="object 5750"/>
          <p:cNvSpPr/>
          <p:nvPr/>
        </p:nvSpPr>
        <p:spPr>
          <a:xfrm>
            <a:off x="8530920" y="3455403"/>
            <a:ext cx="9042" cy="9829"/>
          </a:xfrm>
          <a:custGeom>
            <a:avLst/>
            <a:gdLst/>
            <a:ahLst/>
            <a:cxnLst/>
            <a:rect l="l" t="t" r="r" b="b"/>
            <a:pathLst>
              <a:path w="9042" h="9829">
                <a:moveTo>
                  <a:pt x="4064" y="0"/>
                </a:moveTo>
                <a:lnTo>
                  <a:pt x="1752" y="495"/>
                </a:lnTo>
                <a:lnTo>
                  <a:pt x="0" y="2692"/>
                </a:lnTo>
                <a:lnTo>
                  <a:pt x="0" y="5549"/>
                </a:lnTo>
                <a:lnTo>
                  <a:pt x="292" y="7912"/>
                </a:lnTo>
                <a:lnTo>
                  <a:pt x="2463" y="9829"/>
                </a:lnTo>
                <a:lnTo>
                  <a:pt x="4660" y="9512"/>
                </a:lnTo>
                <a:lnTo>
                  <a:pt x="6997" y="9321"/>
                </a:lnTo>
                <a:lnTo>
                  <a:pt x="9042" y="7137"/>
                </a:lnTo>
                <a:lnTo>
                  <a:pt x="8470" y="4279"/>
                </a:lnTo>
                <a:lnTo>
                  <a:pt x="8470" y="1905"/>
                </a:lnTo>
                <a:lnTo>
                  <a:pt x="6299" y="317"/>
                </a:lnTo>
                <a:lnTo>
                  <a:pt x="40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1" name="object 5751"/>
          <p:cNvSpPr/>
          <p:nvPr/>
        </p:nvSpPr>
        <p:spPr>
          <a:xfrm>
            <a:off x="8507996" y="3464916"/>
            <a:ext cx="10083" cy="11049"/>
          </a:xfrm>
          <a:custGeom>
            <a:avLst/>
            <a:gdLst/>
            <a:ahLst/>
            <a:cxnLst/>
            <a:rect l="l" t="t" r="r" b="b"/>
            <a:pathLst>
              <a:path w="10083" h="11049">
                <a:moveTo>
                  <a:pt x="7010" y="0"/>
                </a:moveTo>
                <a:lnTo>
                  <a:pt x="4419" y="444"/>
                </a:lnTo>
                <a:lnTo>
                  <a:pt x="1930" y="762"/>
                </a:lnTo>
                <a:lnTo>
                  <a:pt x="292" y="3441"/>
                </a:lnTo>
                <a:lnTo>
                  <a:pt x="0" y="6311"/>
                </a:lnTo>
                <a:lnTo>
                  <a:pt x="469" y="8991"/>
                </a:lnTo>
                <a:lnTo>
                  <a:pt x="2641" y="11049"/>
                </a:lnTo>
                <a:lnTo>
                  <a:pt x="5422" y="10579"/>
                </a:lnTo>
                <a:lnTo>
                  <a:pt x="7772" y="10579"/>
                </a:lnTo>
                <a:lnTo>
                  <a:pt x="10083" y="8216"/>
                </a:lnTo>
                <a:lnTo>
                  <a:pt x="9486" y="5359"/>
                </a:lnTo>
                <a:lnTo>
                  <a:pt x="9486" y="2679"/>
                </a:lnTo>
                <a:lnTo>
                  <a:pt x="70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2" name="object 5752"/>
          <p:cNvSpPr/>
          <p:nvPr/>
        </p:nvSpPr>
        <p:spPr>
          <a:xfrm>
            <a:off x="8445424" y="3364827"/>
            <a:ext cx="24104" cy="26428"/>
          </a:xfrm>
          <a:prstGeom prst="rect">
            <a:avLst/>
          </a:prstGeom>
          <a:blipFill>
            <a:blip r:embed="rId5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3" name="object 5753"/>
          <p:cNvSpPr/>
          <p:nvPr/>
        </p:nvSpPr>
        <p:spPr>
          <a:xfrm>
            <a:off x="8334984" y="3285680"/>
            <a:ext cx="14147" cy="15633"/>
          </a:xfrm>
          <a:prstGeom prst="rect">
            <a:avLst/>
          </a:prstGeom>
          <a:blipFill>
            <a:blip r:embed="rId5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4" name="object 5754"/>
          <p:cNvSpPr/>
          <p:nvPr/>
        </p:nvSpPr>
        <p:spPr>
          <a:xfrm>
            <a:off x="8113509" y="3352508"/>
            <a:ext cx="15621" cy="17094"/>
          </a:xfrm>
          <a:prstGeom prst="rect">
            <a:avLst/>
          </a:prstGeom>
          <a:blipFill>
            <a:blip r:embed="rId5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5" name="object 5755"/>
          <p:cNvSpPr/>
          <p:nvPr/>
        </p:nvSpPr>
        <p:spPr>
          <a:xfrm>
            <a:off x="8315261" y="3504235"/>
            <a:ext cx="19557" cy="20561"/>
          </a:xfrm>
          <a:prstGeom prst="rect">
            <a:avLst/>
          </a:prstGeom>
          <a:blipFill>
            <a:blip r:embed="rId5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6" name="object 5756"/>
          <p:cNvSpPr/>
          <p:nvPr/>
        </p:nvSpPr>
        <p:spPr>
          <a:xfrm>
            <a:off x="8300237" y="3352508"/>
            <a:ext cx="8191" cy="9182"/>
          </a:xfrm>
          <a:custGeom>
            <a:avLst/>
            <a:gdLst/>
            <a:ahLst/>
            <a:cxnLst/>
            <a:rect l="l" t="t" r="r" b="b"/>
            <a:pathLst>
              <a:path w="8191" h="9182">
                <a:moveTo>
                  <a:pt x="5829" y="0"/>
                </a:moveTo>
                <a:lnTo>
                  <a:pt x="3657" y="190"/>
                </a:lnTo>
                <a:lnTo>
                  <a:pt x="1473" y="508"/>
                </a:lnTo>
                <a:lnTo>
                  <a:pt x="0" y="2552"/>
                </a:lnTo>
                <a:lnTo>
                  <a:pt x="121" y="6819"/>
                </a:lnTo>
                <a:lnTo>
                  <a:pt x="165" y="7454"/>
                </a:lnTo>
                <a:lnTo>
                  <a:pt x="2349" y="9182"/>
                </a:lnTo>
                <a:lnTo>
                  <a:pt x="4406" y="9004"/>
                </a:lnTo>
                <a:lnTo>
                  <a:pt x="6591" y="8686"/>
                </a:lnTo>
                <a:lnTo>
                  <a:pt x="8191" y="6819"/>
                </a:lnTo>
                <a:lnTo>
                  <a:pt x="8064" y="1727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7" name="object 5757"/>
          <p:cNvSpPr/>
          <p:nvPr/>
        </p:nvSpPr>
        <p:spPr>
          <a:xfrm>
            <a:off x="8292680" y="3353333"/>
            <a:ext cx="18669" cy="20040"/>
          </a:xfrm>
          <a:prstGeom prst="rect">
            <a:avLst/>
          </a:prstGeom>
          <a:blipFill>
            <a:blip r:embed="rId5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8" name="object 5758"/>
          <p:cNvSpPr/>
          <p:nvPr/>
        </p:nvSpPr>
        <p:spPr>
          <a:xfrm>
            <a:off x="8060245" y="3499828"/>
            <a:ext cx="9956" cy="10274"/>
          </a:xfrm>
          <a:custGeom>
            <a:avLst/>
            <a:gdLst/>
            <a:ahLst/>
            <a:cxnLst/>
            <a:rect l="l" t="t" r="r" b="b"/>
            <a:pathLst>
              <a:path w="9956" h="10274">
                <a:moveTo>
                  <a:pt x="6705" y="0"/>
                </a:moveTo>
                <a:lnTo>
                  <a:pt x="4381" y="0"/>
                </a:lnTo>
                <a:lnTo>
                  <a:pt x="1892" y="139"/>
                </a:lnTo>
                <a:lnTo>
                  <a:pt x="0" y="2857"/>
                </a:lnTo>
                <a:lnTo>
                  <a:pt x="762" y="5549"/>
                </a:lnTo>
                <a:lnTo>
                  <a:pt x="457" y="8369"/>
                </a:lnTo>
                <a:lnTo>
                  <a:pt x="2933" y="10274"/>
                </a:lnTo>
                <a:lnTo>
                  <a:pt x="5245" y="10274"/>
                </a:lnTo>
                <a:lnTo>
                  <a:pt x="7721" y="9639"/>
                </a:lnTo>
                <a:lnTo>
                  <a:pt x="9956" y="7277"/>
                </a:lnTo>
                <a:lnTo>
                  <a:pt x="9651" y="4406"/>
                </a:lnTo>
                <a:lnTo>
                  <a:pt x="9194" y="1727"/>
                </a:lnTo>
                <a:lnTo>
                  <a:pt x="67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9" name="object 5759"/>
          <p:cNvSpPr/>
          <p:nvPr/>
        </p:nvSpPr>
        <p:spPr>
          <a:xfrm>
            <a:off x="7794155" y="3474682"/>
            <a:ext cx="7556" cy="7594"/>
          </a:xfrm>
          <a:custGeom>
            <a:avLst/>
            <a:gdLst/>
            <a:ahLst/>
            <a:cxnLst/>
            <a:rect l="l" t="t" r="r" b="b"/>
            <a:pathLst>
              <a:path w="7556" h="7594">
                <a:moveTo>
                  <a:pt x="5372" y="0"/>
                </a:moveTo>
                <a:lnTo>
                  <a:pt x="3352" y="0"/>
                </a:lnTo>
                <a:lnTo>
                  <a:pt x="1422" y="330"/>
                </a:lnTo>
                <a:lnTo>
                  <a:pt x="0" y="2362"/>
                </a:lnTo>
                <a:lnTo>
                  <a:pt x="419" y="4279"/>
                </a:lnTo>
                <a:lnTo>
                  <a:pt x="711" y="6324"/>
                </a:lnTo>
                <a:lnTo>
                  <a:pt x="2171" y="7594"/>
                </a:lnTo>
                <a:lnTo>
                  <a:pt x="4051" y="7594"/>
                </a:lnTo>
                <a:lnTo>
                  <a:pt x="6108" y="7137"/>
                </a:lnTo>
                <a:lnTo>
                  <a:pt x="7556" y="5549"/>
                </a:lnTo>
                <a:lnTo>
                  <a:pt x="7010" y="3644"/>
                </a:lnTo>
                <a:lnTo>
                  <a:pt x="7010" y="1142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0" name="object 5760"/>
          <p:cNvSpPr/>
          <p:nvPr/>
        </p:nvSpPr>
        <p:spPr>
          <a:xfrm>
            <a:off x="7748016" y="3405810"/>
            <a:ext cx="11074" cy="11366"/>
          </a:xfrm>
          <a:prstGeom prst="rect">
            <a:avLst/>
          </a:prstGeom>
          <a:blipFill>
            <a:blip r:embed="rId5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1" name="object 5761"/>
          <p:cNvSpPr/>
          <p:nvPr/>
        </p:nvSpPr>
        <p:spPr>
          <a:xfrm>
            <a:off x="7767573" y="3550260"/>
            <a:ext cx="24396" cy="26365"/>
          </a:xfrm>
          <a:prstGeom prst="rect">
            <a:avLst/>
          </a:prstGeom>
          <a:blipFill>
            <a:blip r:embed="rId5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2" name="object 5762"/>
          <p:cNvSpPr/>
          <p:nvPr/>
        </p:nvSpPr>
        <p:spPr>
          <a:xfrm>
            <a:off x="7834401" y="3627234"/>
            <a:ext cx="21437" cy="23685"/>
          </a:xfrm>
          <a:prstGeom prst="rect">
            <a:avLst/>
          </a:prstGeom>
          <a:blipFill>
            <a:blip r:embed="rId5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3" name="object 5763"/>
          <p:cNvSpPr/>
          <p:nvPr/>
        </p:nvSpPr>
        <p:spPr>
          <a:xfrm>
            <a:off x="7893494" y="3776586"/>
            <a:ext cx="24930" cy="27012"/>
          </a:xfrm>
          <a:prstGeom prst="rect">
            <a:avLst/>
          </a:prstGeom>
          <a:blipFill>
            <a:blip r:embed="rId5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4" name="object 5764"/>
          <p:cNvSpPr/>
          <p:nvPr/>
        </p:nvSpPr>
        <p:spPr>
          <a:xfrm>
            <a:off x="7971993" y="3747808"/>
            <a:ext cx="26098" cy="28282"/>
          </a:xfrm>
          <a:prstGeom prst="rect">
            <a:avLst/>
          </a:prstGeom>
          <a:blipFill>
            <a:blip r:embed="rId5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5" name="object 5765"/>
          <p:cNvSpPr/>
          <p:nvPr/>
        </p:nvSpPr>
        <p:spPr>
          <a:xfrm>
            <a:off x="7886471" y="3766947"/>
            <a:ext cx="12725" cy="13601"/>
          </a:xfrm>
          <a:prstGeom prst="rect">
            <a:avLst/>
          </a:prstGeom>
          <a:blipFill>
            <a:blip r:embed="rId5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6" name="object 5766"/>
          <p:cNvSpPr/>
          <p:nvPr/>
        </p:nvSpPr>
        <p:spPr>
          <a:xfrm>
            <a:off x="7850885" y="3771811"/>
            <a:ext cx="15163" cy="16471"/>
          </a:xfrm>
          <a:prstGeom prst="rect">
            <a:avLst/>
          </a:prstGeom>
          <a:blipFill>
            <a:blip r:embed="rId5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7" name="object 5767"/>
          <p:cNvSpPr/>
          <p:nvPr/>
        </p:nvSpPr>
        <p:spPr>
          <a:xfrm>
            <a:off x="7867980" y="3605860"/>
            <a:ext cx="13093" cy="14554"/>
          </a:xfrm>
          <a:prstGeom prst="rect">
            <a:avLst/>
          </a:prstGeom>
          <a:blipFill>
            <a:blip r:embed="rId5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8" name="object 5768"/>
          <p:cNvSpPr/>
          <p:nvPr/>
        </p:nvSpPr>
        <p:spPr>
          <a:xfrm>
            <a:off x="7837475" y="3551530"/>
            <a:ext cx="18084" cy="20040"/>
          </a:xfrm>
          <a:prstGeom prst="rect">
            <a:avLst/>
          </a:prstGeom>
          <a:blipFill>
            <a:blip r:embed="rId5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9" name="object 5769"/>
          <p:cNvSpPr/>
          <p:nvPr/>
        </p:nvSpPr>
        <p:spPr>
          <a:xfrm>
            <a:off x="7785671" y="3610318"/>
            <a:ext cx="9486" cy="10096"/>
          </a:xfrm>
          <a:prstGeom prst="rect">
            <a:avLst/>
          </a:prstGeom>
          <a:blipFill>
            <a:blip r:embed="rId5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0" name="object 5770"/>
          <p:cNvSpPr/>
          <p:nvPr/>
        </p:nvSpPr>
        <p:spPr>
          <a:xfrm>
            <a:off x="7690866" y="3555797"/>
            <a:ext cx="8000" cy="8369"/>
          </a:xfrm>
          <a:custGeom>
            <a:avLst/>
            <a:gdLst/>
            <a:ahLst/>
            <a:cxnLst/>
            <a:rect l="l" t="t" r="r" b="b"/>
            <a:pathLst>
              <a:path w="8000" h="8369">
                <a:moveTo>
                  <a:pt x="3606" y="0"/>
                </a:moveTo>
                <a:lnTo>
                  <a:pt x="1892" y="457"/>
                </a:lnTo>
                <a:lnTo>
                  <a:pt x="0" y="2362"/>
                </a:lnTo>
                <a:lnTo>
                  <a:pt x="292" y="4737"/>
                </a:lnTo>
                <a:lnTo>
                  <a:pt x="711" y="7099"/>
                </a:lnTo>
                <a:lnTo>
                  <a:pt x="2590" y="8369"/>
                </a:lnTo>
                <a:lnTo>
                  <a:pt x="4648" y="7874"/>
                </a:lnTo>
                <a:lnTo>
                  <a:pt x="6540" y="7874"/>
                </a:lnTo>
                <a:lnTo>
                  <a:pt x="8000" y="5689"/>
                </a:lnTo>
                <a:lnTo>
                  <a:pt x="7721" y="3594"/>
                </a:lnTo>
                <a:lnTo>
                  <a:pt x="7556" y="1231"/>
                </a:lnTo>
                <a:lnTo>
                  <a:pt x="5829" y="139"/>
                </a:lnTo>
                <a:lnTo>
                  <a:pt x="360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1" name="object 5771"/>
          <p:cNvSpPr/>
          <p:nvPr/>
        </p:nvSpPr>
        <p:spPr>
          <a:xfrm>
            <a:off x="8593797" y="3270351"/>
            <a:ext cx="4394" cy="5041"/>
          </a:xfrm>
          <a:custGeom>
            <a:avLst/>
            <a:gdLst/>
            <a:ahLst/>
            <a:cxnLst/>
            <a:rect l="l" t="t" r="r" b="b"/>
            <a:pathLst>
              <a:path w="4394" h="5041">
                <a:moveTo>
                  <a:pt x="3340" y="0"/>
                </a:moveTo>
                <a:lnTo>
                  <a:pt x="2209" y="317"/>
                </a:lnTo>
                <a:lnTo>
                  <a:pt x="1041" y="317"/>
                </a:lnTo>
                <a:lnTo>
                  <a:pt x="0" y="1409"/>
                </a:lnTo>
                <a:lnTo>
                  <a:pt x="62" y="3454"/>
                </a:lnTo>
                <a:lnTo>
                  <a:pt x="0" y="4089"/>
                </a:lnTo>
                <a:lnTo>
                  <a:pt x="1168" y="4724"/>
                </a:lnTo>
                <a:lnTo>
                  <a:pt x="2451" y="5041"/>
                </a:lnTo>
                <a:lnTo>
                  <a:pt x="3644" y="4724"/>
                </a:lnTo>
                <a:lnTo>
                  <a:pt x="4089" y="3454"/>
                </a:lnTo>
                <a:lnTo>
                  <a:pt x="4305" y="2679"/>
                </a:lnTo>
                <a:lnTo>
                  <a:pt x="4394" y="1092"/>
                </a:lnTo>
                <a:lnTo>
                  <a:pt x="33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2" name="object 5772"/>
          <p:cNvSpPr/>
          <p:nvPr/>
        </p:nvSpPr>
        <p:spPr>
          <a:xfrm>
            <a:off x="9065209" y="3276168"/>
            <a:ext cx="5822" cy="6324"/>
          </a:xfrm>
          <a:custGeom>
            <a:avLst/>
            <a:gdLst/>
            <a:ahLst/>
            <a:cxnLst/>
            <a:rect l="l" t="t" r="r" b="b"/>
            <a:pathLst>
              <a:path w="5822" h="6324">
                <a:moveTo>
                  <a:pt x="4229" y="0"/>
                </a:moveTo>
                <a:lnTo>
                  <a:pt x="2476" y="317"/>
                </a:lnTo>
                <a:lnTo>
                  <a:pt x="1003" y="508"/>
                </a:lnTo>
                <a:lnTo>
                  <a:pt x="0" y="1905"/>
                </a:lnTo>
                <a:lnTo>
                  <a:pt x="0" y="3187"/>
                </a:lnTo>
                <a:lnTo>
                  <a:pt x="279" y="5372"/>
                </a:lnTo>
                <a:lnTo>
                  <a:pt x="1727" y="6324"/>
                </a:lnTo>
                <a:lnTo>
                  <a:pt x="3187" y="6184"/>
                </a:lnTo>
                <a:lnTo>
                  <a:pt x="4660" y="6184"/>
                </a:lnTo>
                <a:lnTo>
                  <a:pt x="5664" y="4597"/>
                </a:lnTo>
                <a:lnTo>
                  <a:pt x="5822" y="3187"/>
                </a:lnTo>
                <a:lnTo>
                  <a:pt x="5664" y="1460"/>
                </a:lnTo>
                <a:lnTo>
                  <a:pt x="42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3" name="object 5773"/>
          <p:cNvSpPr/>
          <p:nvPr/>
        </p:nvSpPr>
        <p:spPr>
          <a:xfrm>
            <a:off x="9125432" y="3221342"/>
            <a:ext cx="22212" cy="23406"/>
          </a:xfrm>
          <a:prstGeom prst="rect">
            <a:avLst/>
          </a:prstGeom>
          <a:blipFill>
            <a:blip r:embed="rId5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4" name="object 5774"/>
          <p:cNvSpPr/>
          <p:nvPr/>
        </p:nvSpPr>
        <p:spPr>
          <a:xfrm>
            <a:off x="9016492" y="3507422"/>
            <a:ext cx="20383" cy="22098"/>
          </a:xfrm>
          <a:prstGeom prst="rect">
            <a:avLst/>
          </a:prstGeom>
          <a:blipFill>
            <a:blip r:embed="rId5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5" name="object 5775"/>
          <p:cNvSpPr/>
          <p:nvPr/>
        </p:nvSpPr>
        <p:spPr>
          <a:xfrm>
            <a:off x="9051759" y="3513747"/>
            <a:ext cx="21056" cy="21958"/>
          </a:xfrm>
          <a:prstGeom prst="rect">
            <a:avLst/>
          </a:prstGeom>
          <a:blipFill>
            <a:blip r:embed="rId5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6" name="object 5776"/>
          <p:cNvSpPr/>
          <p:nvPr/>
        </p:nvSpPr>
        <p:spPr>
          <a:xfrm>
            <a:off x="8964523" y="3586899"/>
            <a:ext cx="23215" cy="25006"/>
          </a:xfrm>
          <a:prstGeom prst="rect">
            <a:avLst/>
          </a:prstGeom>
          <a:blipFill>
            <a:blip r:embed="rId5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7" name="object 5777"/>
          <p:cNvSpPr/>
          <p:nvPr/>
        </p:nvSpPr>
        <p:spPr>
          <a:xfrm>
            <a:off x="8996756" y="3430130"/>
            <a:ext cx="9194" cy="9499"/>
          </a:xfrm>
          <a:custGeom>
            <a:avLst/>
            <a:gdLst/>
            <a:ahLst/>
            <a:cxnLst/>
            <a:rect l="l" t="t" r="r" b="b"/>
            <a:pathLst>
              <a:path w="9194" h="9499">
                <a:moveTo>
                  <a:pt x="6604" y="0"/>
                </a:moveTo>
                <a:lnTo>
                  <a:pt x="2222" y="126"/>
                </a:lnTo>
                <a:lnTo>
                  <a:pt x="0" y="2539"/>
                </a:lnTo>
                <a:lnTo>
                  <a:pt x="292" y="5232"/>
                </a:lnTo>
                <a:lnTo>
                  <a:pt x="444" y="7912"/>
                </a:lnTo>
                <a:lnTo>
                  <a:pt x="2641" y="9499"/>
                </a:lnTo>
                <a:lnTo>
                  <a:pt x="5130" y="9499"/>
                </a:lnTo>
                <a:lnTo>
                  <a:pt x="7302" y="9182"/>
                </a:lnTo>
                <a:lnTo>
                  <a:pt x="9194" y="6502"/>
                </a:lnTo>
                <a:lnTo>
                  <a:pt x="8775" y="4089"/>
                </a:lnTo>
                <a:lnTo>
                  <a:pt x="8483" y="1727"/>
                </a:lnTo>
                <a:lnTo>
                  <a:pt x="660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8" name="object 5778"/>
          <p:cNvSpPr/>
          <p:nvPr/>
        </p:nvSpPr>
        <p:spPr>
          <a:xfrm>
            <a:off x="8955785" y="3404666"/>
            <a:ext cx="24218" cy="26238"/>
          </a:xfrm>
          <a:prstGeom prst="rect">
            <a:avLst/>
          </a:prstGeom>
          <a:blipFill>
            <a:blip r:embed="rId5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9" name="object 5779"/>
          <p:cNvSpPr/>
          <p:nvPr/>
        </p:nvSpPr>
        <p:spPr>
          <a:xfrm>
            <a:off x="8767254" y="3364827"/>
            <a:ext cx="20434" cy="22009"/>
          </a:xfrm>
          <a:prstGeom prst="rect">
            <a:avLst/>
          </a:prstGeom>
          <a:blipFill>
            <a:blip r:embed="rId5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0" name="object 5780"/>
          <p:cNvSpPr/>
          <p:nvPr/>
        </p:nvSpPr>
        <p:spPr>
          <a:xfrm>
            <a:off x="8380361" y="3537750"/>
            <a:ext cx="24650" cy="26733"/>
          </a:xfrm>
          <a:prstGeom prst="rect">
            <a:avLst/>
          </a:prstGeom>
          <a:blipFill>
            <a:blip r:embed="rId5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1" name="object 5781"/>
          <p:cNvSpPr/>
          <p:nvPr/>
        </p:nvSpPr>
        <p:spPr>
          <a:xfrm>
            <a:off x="8438870" y="3725977"/>
            <a:ext cx="24498" cy="27203"/>
          </a:xfrm>
          <a:prstGeom prst="rect">
            <a:avLst/>
          </a:prstGeom>
          <a:blipFill>
            <a:blip r:embed="rId5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2" name="object 5782"/>
          <p:cNvSpPr/>
          <p:nvPr/>
        </p:nvSpPr>
        <p:spPr>
          <a:xfrm>
            <a:off x="7955940" y="3520833"/>
            <a:ext cx="13436" cy="14554"/>
          </a:xfrm>
          <a:prstGeom prst="rect">
            <a:avLst/>
          </a:prstGeom>
          <a:blipFill>
            <a:blip r:embed="rId5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3" name="object 5783"/>
          <p:cNvSpPr/>
          <p:nvPr/>
        </p:nvSpPr>
        <p:spPr>
          <a:xfrm>
            <a:off x="7825384" y="3377476"/>
            <a:ext cx="21437" cy="23088"/>
          </a:xfrm>
          <a:prstGeom prst="rect">
            <a:avLst/>
          </a:prstGeom>
          <a:blipFill>
            <a:blip r:embed="rId5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4" name="object 5784"/>
          <p:cNvSpPr/>
          <p:nvPr/>
        </p:nvSpPr>
        <p:spPr>
          <a:xfrm>
            <a:off x="7879181" y="3285680"/>
            <a:ext cx="17957" cy="20040"/>
          </a:xfrm>
          <a:prstGeom prst="rect">
            <a:avLst/>
          </a:prstGeom>
          <a:blipFill>
            <a:blip r:embed="rId5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5" name="object 5785"/>
          <p:cNvSpPr/>
          <p:nvPr/>
        </p:nvSpPr>
        <p:spPr>
          <a:xfrm>
            <a:off x="7593406" y="3325508"/>
            <a:ext cx="21132" cy="23050"/>
          </a:xfrm>
          <a:prstGeom prst="rect">
            <a:avLst/>
          </a:prstGeom>
          <a:blipFill>
            <a:blip r:embed="rId5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6" name="object 5786"/>
          <p:cNvSpPr/>
          <p:nvPr/>
        </p:nvSpPr>
        <p:spPr>
          <a:xfrm>
            <a:off x="7597292" y="3653599"/>
            <a:ext cx="23812" cy="26098"/>
          </a:xfrm>
          <a:prstGeom prst="rect">
            <a:avLst/>
          </a:prstGeom>
          <a:blipFill>
            <a:blip r:embed="rId5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7" name="object 5787"/>
          <p:cNvSpPr/>
          <p:nvPr/>
        </p:nvSpPr>
        <p:spPr>
          <a:xfrm>
            <a:off x="7612329" y="3760318"/>
            <a:ext cx="6134" cy="6311"/>
          </a:xfrm>
          <a:custGeom>
            <a:avLst/>
            <a:gdLst/>
            <a:ahLst/>
            <a:cxnLst/>
            <a:rect l="l" t="t" r="r" b="b"/>
            <a:pathLst>
              <a:path w="6134" h="6311">
                <a:moveTo>
                  <a:pt x="4406" y="0"/>
                </a:moveTo>
                <a:lnTo>
                  <a:pt x="2806" y="0"/>
                </a:lnTo>
                <a:lnTo>
                  <a:pt x="1346" y="317"/>
                </a:lnTo>
                <a:lnTo>
                  <a:pt x="304" y="2044"/>
                </a:lnTo>
                <a:lnTo>
                  <a:pt x="0" y="3632"/>
                </a:lnTo>
                <a:lnTo>
                  <a:pt x="304" y="5168"/>
                </a:lnTo>
                <a:lnTo>
                  <a:pt x="1765" y="6311"/>
                </a:lnTo>
                <a:lnTo>
                  <a:pt x="4991" y="6311"/>
                </a:lnTo>
                <a:lnTo>
                  <a:pt x="5816" y="4724"/>
                </a:lnTo>
                <a:lnTo>
                  <a:pt x="6134" y="3136"/>
                </a:lnTo>
                <a:lnTo>
                  <a:pt x="5816" y="1219"/>
                </a:lnTo>
                <a:lnTo>
                  <a:pt x="440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8" name="object 5788"/>
          <p:cNvSpPr/>
          <p:nvPr/>
        </p:nvSpPr>
        <p:spPr>
          <a:xfrm>
            <a:off x="7670837" y="3774046"/>
            <a:ext cx="21158" cy="23228"/>
          </a:xfrm>
          <a:prstGeom prst="rect">
            <a:avLst/>
          </a:prstGeom>
          <a:blipFill>
            <a:blip r:embed="rId5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9" name="object 5789"/>
          <p:cNvSpPr/>
          <p:nvPr/>
        </p:nvSpPr>
        <p:spPr>
          <a:xfrm>
            <a:off x="8130133" y="3562579"/>
            <a:ext cx="31229" cy="33820"/>
          </a:xfrm>
          <a:prstGeom prst="rect">
            <a:avLst/>
          </a:prstGeom>
          <a:blipFill>
            <a:blip r:embed="rId5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0" name="object 5790"/>
          <p:cNvSpPr/>
          <p:nvPr/>
        </p:nvSpPr>
        <p:spPr>
          <a:xfrm>
            <a:off x="7943519" y="3544887"/>
            <a:ext cx="28054" cy="30187"/>
          </a:xfrm>
          <a:prstGeom prst="rect">
            <a:avLst/>
          </a:prstGeom>
          <a:blipFill>
            <a:blip r:embed="rId5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1" name="object 5791"/>
          <p:cNvSpPr/>
          <p:nvPr/>
        </p:nvSpPr>
        <p:spPr>
          <a:xfrm>
            <a:off x="7963509" y="3465677"/>
            <a:ext cx="31813" cy="34607"/>
          </a:xfrm>
          <a:prstGeom prst="rect">
            <a:avLst/>
          </a:prstGeom>
          <a:blipFill>
            <a:blip r:embed="rId5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2" name="object 5792"/>
          <p:cNvSpPr/>
          <p:nvPr/>
        </p:nvSpPr>
        <p:spPr>
          <a:xfrm>
            <a:off x="7955940" y="3710661"/>
            <a:ext cx="16319" cy="17691"/>
          </a:xfrm>
          <a:prstGeom prst="rect">
            <a:avLst/>
          </a:prstGeom>
          <a:blipFill>
            <a:blip r:embed="rId5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3" name="object 5793"/>
          <p:cNvSpPr/>
          <p:nvPr/>
        </p:nvSpPr>
        <p:spPr>
          <a:xfrm>
            <a:off x="8158162" y="3655187"/>
            <a:ext cx="27000" cy="29425"/>
          </a:xfrm>
          <a:prstGeom prst="rect">
            <a:avLst/>
          </a:prstGeom>
          <a:blipFill>
            <a:blip r:embed="rId5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4" name="object 5794"/>
          <p:cNvSpPr/>
          <p:nvPr/>
        </p:nvSpPr>
        <p:spPr>
          <a:xfrm>
            <a:off x="7743964" y="3630689"/>
            <a:ext cx="23914" cy="25590"/>
          </a:xfrm>
          <a:prstGeom prst="rect">
            <a:avLst/>
          </a:prstGeom>
          <a:blipFill>
            <a:blip r:embed="rId5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5" name="object 5795"/>
          <p:cNvSpPr/>
          <p:nvPr/>
        </p:nvSpPr>
        <p:spPr>
          <a:xfrm>
            <a:off x="7819961" y="3627552"/>
            <a:ext cx="9791" cy="11036"/>
          </a:xfrm>
          <a:custGeom>
            <a:avLst/>
            <a:gdLst/>
            <a:ahLst/>
            <a:cxnLst/>
            <a:rect l="l" t="t" r="r" b="b"/>
            <a:pathLst>
              <a:path w="9791" h="11036">
                <a:moveTo>
                  <a:pt x="7137" y="0"/>
                </a:moveTo>
                <a:lnTo>
                  <a:pt x="4648" y="457"/>
                </a:lnTo>
                <a:lnTo>
                  <a:pt x="1752" y="1079"/>
                </a:lnTo>
                <a:lnTo>
                  <a:pt x="0" y="3441"/>
                </a:lnTo>
                <a:lnTo>
                  <a:pt x="292" y="6311"/>
                </a:lnTo>
                <a:lnTo>
                  <a:pt x="419" y="9004"/>
                </a:lnTo>
                <a:lnTo>
                  <a:pt x="2946" y="11036"/>
                </a:lnTo>
                <a:lnTo>
                  <a:pt x="5422" y="10591"/>
                </a:lnTo>
                <a:lnTo>
                  <a:pt x="8013" y="10274"/>
                </a:lnTo>
                <a:lnTo>
                  <a:pt x="9791" y="8191"/>
                </a:lnTo>
                <a:lnTo>
                  <a:pt x="9791" y="5041"/>
                </a:lnTo>
                <a:lnTo>
                  <a:pt x="9309" y="2044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6" name="object 5796"/>
          <p:cNvSpPr/>
          <p:nvPr/>
        </p:nvSpPr>
        <p:spPr>
          <a:xfrm>
            <a:off x="7746428" y="3560216"/>
            <a:ext cx="17094" cy="18808"/>
          </a:xfrm>
          <a:prstGeom prst="rect">
            <a:avLst/>
          </a:prstGeom>
          <a:blipFill>
            <a:blip r:embed="rId5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7" name="object 5797"/>
          <p:cNvSpPr/>
          <p:nvPr/>
        </p:nvSpPr>
        <p:spPr>
          <a:xfrm>
            <a:off x="7710081" y="3384118"/>
            <a:ext cx="28321" cy="30695"/>
          </a:xfrm>
          <a:prstGeom prst="rect">
            <a:avLst/>
          </a:prstGeom>
          <a:blipFill>
            <a:blip r:embed="rId5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8" name="object 5798"/>
          <p:cNvSpPr/>
          <p:nvPr/>
        </p:nvSpPr>
        <p:spPr>
          <a:xfrm>
            <a:off x="7762926" y="3220694"/>
            <a:ext cx="24930" cy="26733"/>
          </a:xfrm>
          <a:prstGeom prst="rect">
            <a:avLst/>
          </a:prstGeom>
          <a:blipFill>
            <a:blip r:embed="rId5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9" name="object 5799"/>
          <p:cNvSpPr/>
          <p:nvPr/>
        </p:nvSpPr>
        <p:spPr>
          <a:xfrm>
            <a:off x="7779829" y="3434080"/>
            <a:ext cx="12433" cy="13411"/>
          </a:xfrm>
          <a:prstGeom prst="rect">
            <a:avLst/>
          </a:prstGeom>
          <a:blipFill>
            <a:blip r:embed="rId5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0" name="object 5800"/>
          <p:cNvSpPr/>
          <p:nvPr/>
        </p:nvSpPr>
        <p:spPr>
          <a:xfrm>
            <a:off x="7858912" y="3509328"/>
            <a:ext cx="27876" cy="30010"/>
          </a:xfrm>
          <a:prstGeom prst="rect">
            <a:avLst/>
          </a:prstGeom>
          <a:blipFill>
            <a:blip r:embed="rId5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1" name="object 5801"/>
          <p:cNvSpPr/>
          <p:nvPr/>
        </p:nvSpPr>
        <p:spPr>
          <a:xfrm>
            <a:off x="7785671" y="3621684"/>
            <a:ext cx="27266" cy="29235"/>
          </a:xfrm>
          <a:prstGeom prst="rect">
            <a:avLst/>
          </a:prstGeom>
          <a:blipFill>
            <a:blip r:embed="rId5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2" name="object 5802"/>
          <p:cNvSpPr/>
          <p:nvPr/>
        </p:nvSpPr>
        <p:spPr>
          <a:xfrm>
            <a:off x="7659928" y="3671329"/>
            <a:ext cx="18961" cy="20370"/>
          </a:xfrm>
          <a:prstGeom prst="rect">
            <a:avLst/>
          </a:prstGeom>
          <a:blipFill>
            <a:blip r:embed="rId5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3" name="object 5803"/>
          <p:cNvSpPr/>
          <p:nvPr/>
        </p:nvSpPr>
        <p:spPr>
          <a:xfrm>
            <a:off x="7610017" y="3584714"/>
            <a:ext cx="14731" cy="15963"/>
          </a:xfrm>
          <a:prstGeom prst="rect">
            <a:avLst/>
          </a:prstGeom>
          <a:blipFill>
            <a:blip r:embed="rId5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4" name="object 5804"/>
          <p:cNvSpPr/>
          <p:nvPr/>
        </p:nvSpPr>
        <p:spPr>
          <a:xfrm>
            <a:off x="7605356" y="3490011"/>
            <a:ext cx="30949" cy="33832"/>
          </a:xfrm>
          <a:prstGeom prst="rect">
            <a:avLst/>
          </a:prstGeom>
          <a:blipFill>
            <a:blip r:embed="rId5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5" name="object 5805"/>
          <p:cNvSpPr/>
          <p:nvPr/>
        </p:nvSpPr>
        <p:spPr>
          <a:xfrm>
            <a:off x="7542910" y="3469640"/>
            <a:ext cx="29324" cy="32232"/>
          </a:xfrm>
          <a:prstGeom prst="rect">
            <a:avLst/>
          </a:prstGeom>
          <a:blipFill>
            <a:blip r:embed="rId5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6" name="object 5806"/>
          <p:cNvSpPr/>
          <p:nvPr/>
        </p:nvSpPr>
        <p:spPr>
          <a:xfrm>
            <a:off x="7459421" y="3362007"/>
            <a:ext cx="11709" cy="13106"/>
          </a:xfrm>
          <a:prstGeom prst="rect">
            <a:avLst/>
          </a:prstGeom>
          <a:blipFill>
            <a:blip r:embed="rId5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7" name="object 5807"/>
          <p:cNvSpPr/>
          <p:nvPr/>
        </p:nvSpPr>
        <p:spPr>
          <a:xfrm>
            <a:off x="7531062" y="3558946"/>
            <a:ext cx="16510" cy="17856"/>
          </a:xfrm>
          <a:prstGeom prst="rect">
            <a:avLst/>
          </a:prstGeom>
          <a:blipFill>
            <a:blip r:embed="rId5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8" name="object 5808"/>
          <p:cNvSpPr/>
          <p:nvPr/>
        </p:nvSpPr>
        <p:spPr>
          <a:xfrm>
            <a:off x="7589291" y="3618230"/>
            <a:ext cx="9639" cy="10858"/>
          </a:xfrm>
          <a:prstGeom prst="rect">
            <a:avLst/>
          </a:prstGeom>
          <a:blipFill>
            <a:blip r:embed="rId5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9" name="object 5809"/>
          <p:cNvSpPr/>
          <p:nvPr/>
        </p:nvSpPr>
        <p:spPr>
          <a:xfrm>
            <a:off x="7545095" y="3676510"/>
            <a:ext cx="29743" cy="32562"/>
          </a:xfrm>
          <a:prstGeom prst="rect">
            <a:avLst/>
          </a:prstGeom>
          <a:blipFill>
            <a:blip r:embed="rId5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0" name="object 5810"/>
          <p:cNvSpPr/>
          <p:nvPr/>
        </p:nvSpPr>
        <p:spPr>
          <a:xfrm>
            <a:off x="7408684" y="3646830"/>
            <a:ext cx="22161" cy="23685"/>
          </a:xfrm>
          <a:prstGeom prst="rect">
            <a:avLst/>
          </a:prstGeom>
          <a:blipFill>
            <a:blip r:embed="rId5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1" name="object 5811"/>
          <p:cNvSpPr/>
          <p:nvPr/>
        </p:nvSpPr>
        <p:spPr>
          <a:xfrm>
            <a:off x="7362138" y="3623094"/>
            <a:ext cx="17360" cy="18681"/>
          </a:xfrm>
          <a:prstGeom prst="rect">
            <a:avLst/>
          </a:prstGeom>
          <a:blipFill>
            <a:blip r:embed="rId5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2" name="object 5812"/>
          <p:cNvSpPr/>
          <p:nvPr/>
        </p:nvSpPr>
        <p:spPr>
          <a:xfrm>
            <a:off x="7298080" y="3459365"/>
            <a:ext cx="27990" cy="30365"/>
          </a:xfrm>
          <a:prstGeom prst="rect">
            <a:avLst/>
          </a:prstGeom>
          <a:blipFill>
            <a:blip r:embed="rId5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3" name="object 5813"/>
          <p:cNvSpPr/>
          <p:nvPr/>
        </p:nvSpPr>
        <p:spPr>
          <a:xfrm>
            <a:off x="7171588" y="3527018"/>
            <a:ext cx="19253" cy="21005"/>
          </a:xfrm>
          <a:prstGeom prst="rect">
            <a:avLst/>
          </a:prstGeom>
          <a:blipFill>
            <a:blip r:embed="rId5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4" name="object 5814"/>
          <p:cNvSpPr/>
          <p:nvPr/>
        </p:nvSpPr>
        <p:spPr>
          <a:xfrm>
            <a:off x="7203985" y="3560216"/>
            <a:ext cx="6426" cy="6769"/>
          </a:xfrm>
          <a:custGeom>
            <a:avLst/>
            <a:gdLst/>
            <a:ahLst/>
            <a:cxnLst/>
            <a:rect l="l" t="t" r="r" b="b"/>
            <a:pathLst>
              <a:path w="6426" h="6769">
                <a:moveTo>
                  <a:pt x="1308" y="0"/>
                </a:moveTo>
                <a:lnTo>
                  <a:pt x="0" y="1904"/>
                </a:lnTo>
                <a:lnTo>
                  <a:pt x="0" y="3632"/>
                </a:lnTo>
                <a:lnTo>
                  <a:pt x="304" y="5219"/>
                </a:lnTo>
                <a:lnTo>
                  <a:pt x="1714" y="6629"/>
                </a:lnTo>
                <a:lnTo>
                  <a:pt x="3657" y="6769"/>
                </a:lnTo>
                <a:lnTo>
                  <a:pt x="5245" y="6629"/>
                </a:lnTo>
                <a:lnTo>
                  <a:pt x="6426" y="4724"/>
                </a:lnTo>
                <a:lnTo>
                  <a:pt x="6426" y="2806"/>
                </a:lnTo>
                <a:lnTo>
                  <a:pt x="6146" y="1269"/>
                </a:lnTo>
                <a:lnTo>
                  <a:pt x="4660" y="317"/>
                </a:lnTo>
                <a:lnTo>
                  <a:pt x="3060" y="317"/>
                </a:lnTo>
                <a:lnTo>
                  <a:pt x="13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5" name="object 5815"/>
          <p:cNvSpPr/>
          <p:nvPr/>
        </p:nvSpPr>
        <p:spPr>
          <a:xfrm>
            <a:off x="7068591" y="3708298"/>
            <a:ext cx="8750" cy="9499"/>
          </a:xfrm>
          <a:prstGeom prst="rect">
            <a:avLst/>
          </a:prstGeom>
          <a:blipFill>
            <a:blip r:embed="rId5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6" name="object 5816"/>
          <p:cNvSpPr/>
          <p:nvPr/>
        </p:nvSpPr>
        <p:spPr>
          <a:xfrm>
            <a:off x="7069010" y="3644151"/>
            <a:ext cx="19850" cy="21958"/>
          </a:xfrm>
          <a:prstGeom prst="rect">
            <a:avLst/>
          </a:prstGeom>
          <a:blipFill>
            <a:blip r:embed="rId5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7" name="object 5817"/>
          <p:cNvSpPr/>
          <p:nvPr/>
        </p:nvSpPr>
        <p:spPr>
          <a:xfrm>
            <a:off x="7112952" y="3761270"/>
            <a:ext cx="11963" cy="12776"/>
          </a:xfrm>
          <a:prstGeom prst="rect">
            <a:avLst/>
          </a:prstGeom>
          <a:blipFill>
            <a:blip r:embed="rId5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8" name="object 5818"/>
          <p:cNvSpPr/>
          <p:nvPr/>
        </p:nvSpPr>
        <p:spPr>
          <a:xfrm>
            <a:off x="7281709" y="3614090"/>
            <a:ext cx="13017" cy="13919"/>
          </a:xfrm>
          <a:prstGeom prst="rect">
            <a:avLst/>
          </a:prstGeom>
          <a:blipFill>
            <a:blip r:embed="rId5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9" name="object 5819"/>
          <p:cNvSpPr/>
          <p:nvPr/>
        </p:nvSpPr>
        <p:spPr>
          <a:xfrm>
            <a:off x="7073239" y="3666871"/>
            <a:ext cx="8788" cy="8877"/>
          </a:xfrm>
          <a:custGeom>
            <a:avLst/>
            <a:gdLst/>
            <a:ahLst/>
            <a:cxnLst/>
            <a:rect l="l" t="t" r="r" b="b"/>
            <a:pathLst>
              <a:path w="8788" h="8877">
                <a:moveTo>
                  <a:pt x="6603" y="0"/>
                </a:moveTo>
                <a:lnTo>
                  <a:pt x="4102" y="0"/>
                </a:lnTo>
                <a:lnTo>
                  <a:pt x="2184" y="190"/>
                </a:lnTo>
                <a:lnTo>
                  <a:pt x="0" y="2362"/>
                </a:lnTo>
                <a:lnTo>
                  <a:pt x="469" y="4775"/>
                </a:lnTo>
                <a:lnTo>
                  <a:pt x="723" y="7277"/>
                </a:lnTo>
                <a:lnTo>
                  <a:pt x="2654" y="8877"/>
                </a:lnTo>
                <a:lnTo>
                  <a:pt x="5143" y="8686"/>
                </a:lnTo>
                <a:lnTo>
                  <a:pt x="7023" y="8369"/>
                </a:lnTo>
                <a:lnTo>
                  <a:pt x="8788" y="6007"/>
                </a:lnTo>
                <a:lnTo>
                  <a:pt x="8318" y="3644"/>
                </a:lnTo>
                <a:lnTo>
                  <a:pt x="8318" y="1282"/>
                </a:lnTo>
                <a:lnTo>
                  <a:pt x="66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0" name="object 5820"/>
          <p:cNvSpPr/>
          <p:nvPr/>
        </p:nvSpPr>
        <p:spPr>
          <a:xfrm>
            <a:off x="6892175" y="3615677"/>
            <a:ext cx="6146" cy="6502"/>
          </a:xfrm>
          <a:custGeom>
            <a:avLst/>
            <a:gdLst/>
            <a:ahLst/>
            <a:cxnLst/>
            <a:rect l="l" t="t" r="r" b="b"/>
            <a:pathLst>
              <a:path w="6146" h="6502">
                <a:moveTo>
                  <a:pt x="4127" y="0"/>
                </a:moveTo>
                <a:lnTo>
                  <a:pt x="1054" y="0"/>
                </a:lnTo>
                <a:lnTo>
                  <a:pt x="0" y="1727"/>
                </a:lnTo>
                <a:lnTo>
                  <a:pt x="304" y="3327"/>
                </a:lnTo>
                <a:lnTo>
                  <a:pt x="304" y="4914"/>
                </a:lnTo>
                <a:lnTo>
                  <a:pt x="1765" y="6502"/>
                </a:lnTo>
                <a:lnTo>
                  <a:pt x="3365" y="6324"/>
                </a:lnTo>
                <a:lnTo>
                  <a:pt x="4838" y="6007"/>
                </a:lnTo>
                <a:lnTo>
                  <a:pt x="6146" y="4406"/>
                </a:lnTo>
                <a:lnTo>
                  <a:pt x="6146" y="2552"/>
                </a:lnTo>
                <a:lnTo>
                  <a:pt x="5841" y="965"/>
                </a:lnTo>
                <a:lnTo>
                  <a:pt x="412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1" name="object 5821"/>
          <p:cNvSpPr/>
          <p:nvPr/>
        </p:nvSpPr>
        <p:spPr>
          <a:xfrm>
            <a:off x="6888988" y="3565754"/>
            <a:ext cx="15913" cy="17183"/>
          </a:xfrm>
          <a:prstGeom prst="rect">
            <a:avLst/>
          </a:prstGeom>
          <a:blipFill>
            <a:blip r:embed="rId5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2" name="object 5822"/>
          <p:cNvSpPr/>
          <p:nvPr/>
        </p:nvSpPr>
        <p:spPr>
          <a:xfrm>
            <a:off x="6885343" y="3477362"/>
            <a:ext cx="24637" cy="26555"/>
          </a:xfrm>
          <a:prstGeom prst="rect">
            <a:avLst/>
          </a:prstGeom>
          <a:blipFill>
            <a:blip r:embed="rId5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3" name="object 5823"/>
          <p:cNvSpPr/>
          <p:nvPr/>
        </p:nvSpPr>
        <p:spPr>
          <a:xfrm>
            <a:off x="6994334" y="3264662"/>
            <a:ext cx="15760" cy="17691"/>
          </a:xfrm>
          <a:prstGeom prst="rect">
            <a:avLst/>
          </a:prstGeom>
          <a:blipFill>
            <a:blip r:embed="rId5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4" name="object 5824"/>
          <p:cNvSpPr/>
          <p:nvPr/>
        </p:nvSpPr>
        <p:spPr>
          <a:xfrm>
            <a:off x="7357605" y="3252800"/>
            <a:ext cx="20739" cy="22098"/>
          </a:xfrm>
          <a:prstGeom prst="rect">
            <a:avLst/>
          </a:prstGeom>
          <a:blipFill>
            <a:blip r:embed="rId5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5" name="object 5825"/>
          <p:cNvSpPr/>
          <p:nvPr/>
        </p:nvSpPr>
        <p:spPr>
          <a:xfrm>
            <a:off x="7642415" y="3327095"/>
            <a:ext cx="4495" cy="4864"/>
          </a:xfrm>
          <a:custGeom>
            <a:avLst/>
            <a:gdLst/>
            <a:ahLst/>
            <a:cxnLst/>
            <a:rect l="l" t="t" r="r" b="b"/>
            <a:pathLst>
              <a:path w="4495" h="4864">
                <a:moveTo>
                  <a:pt x="3352" y="0"/>
                </a:moveTo>
                <a:lnTo>
                  <a:pt x="2311" y="0"/>
                </a:lnTo>
                <a:lnTo>
                  <a:pt x="850" y="317"/>
                </a:lnTo>
                <a:lnTo>
                  <a:pt x="0" y="1727"/>
                </a:lnTo>
                <a:lnTo>
                  <a:pt x="126" y="3911"/>
                </a:lnTo>
                <a:lnTo>
                  <a:pt x="1435" y="4864"/>
                </a:lnTo>
                <a:lnTo>
                  <a:pt x="2616" y="4864"/>
                </a:lnTo>
                <a:lnTo>
                  <a:pt x="3619" y="4229"/>
                </a:lnTo>
                <a:lnTo>
                  <a:pt x="4495" y="3454"/>
                </a:lnTo>
                <a:lnTo>
                  <a:pt x="4368" y="774"/>
                </a:lnTo>
                <a:lnTo>
                  <a:pt x="33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6" name="object 5826"/>
          <p:cNvSpPr/>
          <p:nvPr/>
        </p:nvSpPr>
        <p:spPr>
          <a:xfrm>
            <a:off x="8017802" y="3355061"/>
            <a:ext cx="16751" cy="17691"/>
          </a:xfrm>
          <a:prstGeom prst="rect">
            <a:avLst/>
          </a:prstGeom>
          <a:blipFill>
            <a:blip r:embed="rId5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7" name="object 5827"/>
          <p:cNvSpPr/>
          <p:nvPr/>
        </p:nvSpPr>
        <p:spPr>
          <a:xfrm>
            <a:off x="8033422" y="3227337"/>
            <a:ext cx="13385" cy="14998"/>
          </a:xfrm>
          <a:prstGeom prst="rect">
            <a:avLst/>
          </a:prstGeom>
          <a:blipFill>
            <a:blip r:embed="rId5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8" name="object 5828"/>
          <p:cNvSpPr/>
          <p:nvPr/>
        </p:nvSpPr>
        <p:spPr>
          <a:xfrm>
            <a:off x="8187321" y="3224200"/>
            <a:ext cx="7150" cy="7734"/>
          </a:xfrm>
          <a:custGeom>
            <a:avLst/>
            <a:gdLst/>
            <a:ahLst/>
            <a:cxnLst/>
            <a:rect l="l" t="t" r="r" b="b"/>
            <a:pathLst>
              <a:path w="7150" h="7734">
                <a:moveTo>
                  <a:pt x="5092" y="0"/>
                </a:moveTo>
                <a:lnTo>
                  <a:pt x="3200" y="0"/>
                </a:lnTo>
                <a:lnTo>
                  <a:pt x="1485" y="317"/>
                </a:lnTo>
                <a:lnTo>
                  <a:pt x="0" y="2362"/>
                </a:lnTo>
                <a:lnTo>
                  <a:pt x="0" y="4559"/>
                </a:lnTo>
                <a:lnTo>
                  <a:pt x="317" y="6642"/>
                </a:lnTo>
                <a:lnTo>
                  <a:pt x="2209" y="7734"/>
                </a:lnTo>
                <a:lnTo>
                  <a:pt x="4267" y="7734"/>
                </a:lnTo>
                <a:lnTo>
                  <a:pt x="5841" y="7416"/>
                </a:lnTo>
                <a:lnTo>
                  <a:pt x="7150" y="5511"/>
                </a:lnTo>
                <a:lnTo>
                  <a:pt x="7150" y="3136"/>
                </a:lnTo>
                <a:lnTo>
                  <a:pt x="6857" y="1549"/>
                </a:lnTo>
                <a:lnTo>
                  <a:pt x="50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9" name="object 5829"/>
          <p:cNvSpPr/>
          <p:nvPr/>
        </p:nvSpPr>
        <p:spPr>
          <a:xfrm>
            <a:off x="8196656" y="3417176"/>
            <a:ext cx="20739" cy="22453"/>
          </a:xfrm>
          <a:prstGeom prst="rect">
            <a:avLst/>
          </a:prstGeom>
          <a:blipFill>
            <a:blip r:embed="rId5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0" name="object 5830"/>
          <p:cNvSpPr/>
          <p:nvPr/>
        </p:nvSpPr>
        <p:spPr>
          <a:xfrm>
            <a:off x="8184274" y="3613315"/>
            <a:ext cx="5829" cy="6451"/>
          </a:xfrm>
          <a:custGeom>
            <a:avLst/>
            <a:gdLst/>
            <a:ahLst/>
            <a:cxnLst/>
            <a:rect l="l" t="t" r="r" b="b"/>
            <a:pathLst>
              <a:path w="5829" h="6451">
                <a:moveTo>
                  <a:pt x="4063" y="0"/>
                </a:moveTo>
                <a:lnTo>
                  <a:pt x="2349" y="139"/>
                </a:lnTo>
                <a:lnTo>
                  <a:pt x="888" y="457"/>
                </a:lnTo>
                <a:lnTo>
                  <a:pt x="0" y="2044"/>
                </a:lnTo>
                <a:lnTo>
                  <a:pt x="114" y="5549"/>
                </a:lnTo>
                <a:lnTo>
                  <a:pt x="1473" y="6451"/>
                </a:lnTo>
                <a:lnTo>
                  <a:pt x="2882" y="6311"/>
                </a:lnTo>
                <a:lnTo>
                  <a:pt x="4533" y="6311"/>
                </a:lnTo>
                <a:lnTo>
                  <a:pt x="5829" y="4724"/>
                </a:lnTo>
                <a:lnTo>
                  <a:pt x="5524" y="2819"/>
                </a:lnTo>
                <a:lnTo>
                  <a:pt x="5524" y="1270"/>
                </a:lnTo>
                <a:lnTo>
                  <a:pt x="406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1" name="object 5831"/>
          <p:cNvSpPr/>
          <p:nvPr/>
        </p:nvSpPr>
        <p:spPr>
          <a:xfrm>
            <a:off x="8077466" y="3599078"/>
            <a:ext cx="7581" cy="8051"/>
          </a:xfrm>
          <a:custGeom>
            <a:avLst/>
            <a:gdLst/>
            <a:ahLst/>
            <a:cxnLst/>
            <a:rect l="l" t="t" r="r" b="b"/>
            <a:pathLst>
              <a:path w="7581" h="8051">
                <a:moveTo>
                  <a:pt x="3213" y="0"/>
                </a:moveTo>
                <a:lnTo>
                  <a:pt x="1333" y="457"/>
                </a:lnTo>
                <a:lnTo>
                  <a:pt x="0" y="2552"/>
                </a:lnTo>
                <a:lnTo>
                  <a:pt x="0" y="4724"/>
                </a:lnTo>
                <a:lnTo>
                  <a:pt x="292" y="6781"/>
                </a:lnTo>
                <a:lnTo>
                  <a:pt x="2057" y="8051"/>
                </a:lnTo>
                <a:lnTo>
                  <a:pt x="5816" y="8051"/>
                </a:lnTo>
                <a:lnTo>
                  <a:pt x="7581" y="6007"/>
                </a:lnTo>
                <a:lnTo>
                  <a:pt x="7289" y="3644"/>
                </a:lnTo>
                <a:lnTo>
                  <a:pt x="7162" y="1739"/>
                </a:lnTo>
                <a:lnTo>
                  <a:pt x="5105" y="457"/>
                </a:lnTo>
                <a:lnTo>
                  <a:pt x="32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2" name="object 5832"/>
          <p:cNvSpPr/>
          <p:nvPr/>
        </p:nvSpPr>
        <p:spPr>
          <a:xfrm>
            <a:off x="7698587" y="3505505"/>
            <a:ext cx="14427" cy="15328"/>
          </a:xfrm>
          <a:prstGeom prst="rect">
            <a:avLst/>
          </a:prstGeom>
          <a:blipFill>
            <a:blip r:embed="rId5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3" name="object 5833"/>
          <p:cNvSpPr/>
          <p:nvPr/>
        </p:nvSpPr>
        <p:spPr>
          <a:xfrm>
            <a:off x="7606372" y="3714166"/>
            <a:ext cx="17513" cy="18643"/>
          </a:xfrm>
          <a:prstGeom prst="rect">
            <a:avLst/>
          </a:prstGeom>
          <a:blipFill>
            <a:blip r:embed="rId5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4" name="object 5834"/>
          <p:cNvSpPr/>
          <p:nvPr/>
        </p:nvSpPr>
        <p:spPr>
          <a:xfrm>
            <a:off x="7567129" y="3316643"/>
            <a:ext cx="21577" cy="23736"/>
          </a:xfrm>
          <a:prstGeom prst="rect">
            <a:avLst/>
          </a:prstGeom>
          <a:blipFill>
            <a:blip r:embed="rId5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5" name="object 5835"/>
          <p:cNvSpPr/>
          <p:nvPr/>
        </p:nvSpPr>
        <p:spPr>
          <a:xfrm>
            <a:off x="7581683" y="3318230"/>
            <a:ext cx="21615" cy="23228"/>
          </a:xfrm>
          <a:prstGeom prst="rect">
            <a:avLst/>
          </a:prstGeom>
          <a:blipFill>
            <a:blip r:embed="rId5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6" name="object 5836"/>
          <p:cNvSpPr/>
          <p:nvPr/>
        </p:nvSpPr>
        <p:spPr>
          <a:xfrm>
            <a:off x="7519581" y="3289135"/>
            <a:ext cx="17487" cy="19278"/>
          </a:xfrm>
          <a:prstGeom prst="rect">
            <a:avLst/>
          </a:prstGeom>
          <a:blipFill>
            <a:blip r:embed="rId5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7" name="object 5837"/>
          <p:cNvSpPr/>
          <p:nvPr/>
        </p:nvSpPr>
        <p:spPr>
          <a:xfrm>
            <a:off x="7239584" y="3364700"/>
            <a:ext cx="8724" cy="9448"/>
          </a:xfrm>
          <a:custGeom>
            <a:avLst/>
            <a:gdLst/>
            <a:ahLst/>
            <a:cxnLst/>
            <a:rect l="l" t="t" r="r" b="b"/>
            <a:pathLst>
              <a:path w="8724" h="9448">
                <a:moveTo>
                  <a:pt x="6426" y="0"/>
                </a:moveTo>
                <a:lnTo>
                  <a:pt x="3936" y="126"/>
                </a:lnTo>
                <a:lnTo>
                  <a:pt x="1777" y="457"/>
                </a:lnTo>
                <a:lnTo>
                  <a:pt x="0" y="2540"/>
                </a:lnTo>
                <a:lnTo>
                  <a:pt x="0" y="5232"/>
                </a:lnTo>
                <a:lnTo>
                  <a:pt x="723" y="7594"/>
                </a:lnTo>
                <a:lnTo>
                  <a:pt x="2768" y="9448"/>
                </a:lnTo>
                <a:lnTo>
                  <a:pt x="4965" y="8864"/>
                </a:lnTo>
                <a:lnTo>
                  <a:pt x="7111" y="8674"/>
                </a:lnTo>
                <a:lnTo>
                  <a:pt x="8724" y="6451"/>
                </a:lnTo>
                <a:lnTo>
                  <a:pt x="8610" y="4089"/>
                </a:lnTo>
                <a:lnTo>
                  <a:pt x="8013" y="1587"/>
                </a:lnTo>
                <a:lnTo>
                  <a:pt x="64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8" name="object 5838"/>
          <p:cNvSpPr/>
          <p:nvPr/>
        </p:nvSpPr>
        <p:spPr>
          <a:xfrm>
            <a:off x="7309053" y="3583127"/>
            <a:ext cx="10198" cy="10909"/>
          </a:xfrm>
          <a:custGeom>
            <a:avLst/>
            <a:gdLst/>
            <a:ahLst/>
            <a:cxnLst/>
            <a:rect l="l" t="t" r="r" b="b"/>
            <a:pathLst>
              <a:path w="10198" h="10909">
                <a:moveTo>
                  <a:pt x="7543" y="0"/>
                </a:moveTo>
                <a:lnTo>
                  <a:pt x="4940" y="774"/>
                </a:lnTo>
                <a:lnTo>
                  <a:pt x="2476" y="774"/>
                </a:lnTo>
                <a:lnTo>
                  <a:pt x="0" y="3771"/>
                </a:lnTo>
                <a:lnTo>
                  <a:pt x="533" y="6324"/>
                </a:lnTo>
                <a:lnTo>
                  <a:pt x="698" y="9321"/>
                </a:lnTo>
                <a:lnTo>
                  <a:pt x="3479" y="10909"/>
                </a:lnTo>
                <a:lnTo>
                  <a:pt x="8305" y="10909"/>
                </a:lnTo>
                <a:lnTo>
                  <a:pt x="10198" y="8547"/>
                </a:lnTo>
                <a:lnTo>
                  <a:pt x="10100" y="3771"/>
                </a:lnTo>
                <a:lnTo>
                  <a:pt x="10033" y="2679"/>
                </a:lnTo>
                <a:lnTo>
                  <a:pt x="75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9" name="object 5839"/>
          <p:cNvSpPr/>
          <p:nvPr/>
        </p:nvSpPr>
        <p:spPr>
          <a:xfrm>
            <a:off x="7336320" y="3655962"/>
            <a:ext cx="4381" cy="5092"/>
          </a:xfrm>
          <a:custGeom>
            <a:avLst/>
            <a:gdLst/>
            <a:ahLst/>
            <a:cxnLst/>
            <a:rect l="l" t="t" r="r" b="b"/>
            <a:pathLst>
              <a:path w="4381" h="5092">
                <a:moveTo>
                  <a:pt x="2908" y="0"/>
                </a:moveTo>
                <a:lnTo>
                  <a:pt x="2019" y="0"/>
                </a:lnTo>
                <a:lnTo>
                  <a:pt x="711" y="647"/>
                </a:lnTo>
                <a:lnTo>
                  <a:pt x="0" y="1917"/>
                </a:lnTo>
                <a:lnTo>
                  <a:pt x="0" y="4279"/>
                </a:lnTo>
                <a:lnTo>
                  <a:pt x="1016" y="5092"/>
                </a:lnTo>
                <a:lnTo>
                  <a:pt x="2476" y="5092"/>
                </a:lnTo>
                <a:lnTo>
                  <a:pt x="3479" y="4775"/>
                </a:lnTo>
                <a:lnTo>
                  <a:pt x="4381" y="3505"/>
                </a:lnTo>
                <a:lnTo>
                  <a:pt x="4203" y="2235"/>
                </a:lnTo>
                <a:lnTo>
                  <a:pt x="3911" y="1142"/>
                </a:lnTo>
                <a:lnTo>
                  <a:pt x="29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0" name="object 5840"/>
          <p:cNvSpPr/>
          <p:nvPr/>
        </p:nvSpPr>
        <p:spPr>
          <a:xfrm>
            <a:off x="7192314" y="3462858"/>
            <a:ext cx="5092" cy="5181"/>
          </a:xfrm>
          <a:custGeom>
            <a:avLst/>
            <a:gdLst/>
            <a:ahLst/>
            <a:cxnLst/>
            <a:rect l="l" t="t" r="r" b="b"/>
            <a:pathLst>
              <a:path w="5092" h="5181">
                <a:moveTo>
                  <a:pt x="3657" y="0"/>
                </a:moveTo>
                <a:lnTo>
                  <a:pt x="2197" y="0"/>
                </a:lnTo>
                <a:lnTo>
                  <a:pt x="1308" y="317"/>
                </a:lnTo>
                <a:lnTo>
                  <a:pt x="0" y="1231"/>
                </a:lnTo>
                <a:lnTo>
                  <a:pt x="584" y="4229"/>
                </a:lnTo>
                <a:lnTo>
                  <a:pt x="1435" y="5181"/>
                </a:lnTo>
                <a:lnTo>
                  <a:pt x="3949" y="5054"/>
                </a:lnTo>
                <a:lnTo>
                  <a:pt x="5092" y="3911"/>
                </a:lnTo>
                <a:lnTo>
                  <a:pt x="4965" y="2501"/>
                </a:lnTo>
                <a:lnTo>
                  <a:pt x="4660" y="774"/>
                </a:lnTo>
                <a:lnTo>
                  <a:pt x="36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1" name="object 5841"/>
          <p:cNvSpPr/>
          <p:nvPr/>
        </p:nvSpPr>
        <p:spPr>
          <a:xfrm>
            <a:off x="7122845" y="3382886"/>
            <a:ext cx="7150" cy="7556"/>
          </a:xfrm>
          <a:custGeom>
            <a:avLst/>
            <a:gdLst/>
            <a:ahLst/>
            <a:cxnLst/>
            <a:rect l="l" t="t" r="r" b="b"/>
            <a:pathLst>
              <a:path w="7150" h="7556">
                <a:moveTo>
                  <a:pt x="5130" y="0"/>
                </a:moveTo>
                <a:lnTo>
                  <a:pt x="3238" y="0"/>
                </a:lnTo>
                <a:lnTo>
                  <a:pt x="1320" y="317"/>
                </a:lnTo>
                <a:lnTo>
                  <a:pt x="0" y="2044"/>
                </a:lnTo>
                <a:lnTo>
                  <a:pt x="0" y="4406"/>
                </a:lnTo>
                <a:lnTo>
                  <a:pt x="304" y="6311"/>
                </a:lnTo>
                <a:lnTo>
                  <a:pt x="2197" y="7556"/>
                </a:lnTo>
                <a:lnTo>
                  <a:pt x="5841" y="7556"/>
                </a:lnTo>
                <a:lnTo>
                  <a:pt x="7150" y="5499"/>
                </a:lnTo>
                <a:lnTo>
                  <a:pt x="6857" y="3454"/>
                </a:lnTo>
                <a:lnTo>
                  <a:pt x="6857" y="1231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2" name="object 5842"/>
          <p:cNvSpPr/>
          <p:nvPr/>
        </p:nvSpPr>
        <p:spPr>
          <a:xfrm>
            <a:off x="7066406" y="3355378"/>
            <a:ext cx="16332" cy="17373"/>
          </a:xfrm>
          <a:prstGeom prst="rect">
            <a:avLst/>
          </a:prstGeom>
          <a:blipFill>
            <a:blip r:embed="rId5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3" name="object 5843"/>
          <p:cNvSpPr/>
          <p:nvPr/>
        </p:nvSpPr>
        <p:spPr>
          <a:xfrm>
            <a:off x="6881406" y="3297365"/>
            <a:ext cx="14427" cy="15493"/>
          </a:xfrm>
          <a:prstGeom prst="rect">
            <a:avLst/>
          </a:prstGeom>
          <a:blipFill>
            <a:blip r:embed="rId5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4" name="object 5844"/>
          <p:cNvSpPr/>
          <p:nvPr/>
        </p:nvSpPr>
        <p:spPr>
          <a:xfrm>
            <a:off x="6730365" y="3356013"/>
            <a:ext cx="13157" cy="14236"/>
          </a:xfrm>
          <a:prstGeom prst="rect">
            <a:avLst/>
          </a:prstGeom>
          <a:blipFill>
            <a:blip r:embed="rId5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5" name="object 5845"/>
          <p:cNvSpPr/>
          <p:nvPr/>
        </p:nvSpPr>
        <p:spPr>
          <a:xfrm>
            <a:off x="6631749" y="3515652"/>
            <a:ext cx="20726" cy="22098"/>
          </a:xfrm>
          <a:prstGeom prst="rect">
            <a:avLst/>
          </a:prstGeom>
          <a:blipFill>
            <a:blip r:embed="rId5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6" name="object 5846"/>
          <p:cNvSpPr/>
          <p:nvPr/>
        </p:nvSpPr>
        <p:spPr>
          <a:xfrm>
            <a:off x="6763080" y="3762997"/>
            <a:ext cx="26822" cy="28917"/>
          </a:xfrm>
          <a:prstGeom prst="rect">
            <a:avLst/>
          </a:prstGeom>
          <a:blipFill>
            <a:blip r:embed="rId5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7" name="object 5847"/>
          <p:cNvSpPr/>
          <p:nvPr/>
        </p:nvSpPr>
        <p:spPr>
          <a:xfrm>
            <a:off x="6610007" y="3802824"/>
            <a:ext cx="19278" cy="20231"/>
          </a:xfrm>
          <a:prstGeom prst="rect">
            <a:avLst/>
          </a:prstGeom>
          <a:blipFill>
            <a:blip r:embed="rId5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8" name="object 5848"/>
          <p:cNvSpPr/>
          <p:nvPr/>
        </p:nvSpPr>
        <p:spPr>
          <a:xfrm>
            <a:off x="6554431" y="3660737"/>
            <a:ext cx="15925" cy="17373"/>
          </a:xfrm>
          <a:prstGeom prst="rect">
            <a:avLst/>
          </a:prstGeom>
          <a:blipFill>
            <a:blip r:embed="rId5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9" name="object 5849"/>
          <p:cNvSpPr/>
          <p:nvPr/>
        </p:nvSpPr>
        <p:spPr>
          <a:xfrm>
            <a:off x="6507009" y="3387293"/>
            <a:ext cx="5841" cy="6324"/>
          </a:xfrm>
          <a:custGeom>
            <a:avLst/>
            <a:gdLst/>
            <a:ahLst/>
            <a:cxnLst/>
            <a:rect l="l" t="t" r="r" b="b"/>
            <a:pathLst>
              <a:path w="5841" h="6324">
                <a:moveTo>
                  <a:pt x="4114" y="0"/>
                </a:moveTo>
                <a:lnTo>
                  <a:pt x="1168" y="635"/>
                </a:lnTo>
                <a:lnTo>
                  <a:pt x="0" y="2235"/>
                </a:lnTo>
                <a:lnTo>
                  <a:pt x="0" y="3771"/>
                </a:lnTo>
                <a:lnTo>
                  <a:pt x="457" y="5359"/>
                </a:lnTo>
                <a:lnTo>
                  <a:pt x="1473" y="6324"/>
                </a:lnTo>
                <a:lnTo>
                  <a:pt x="3060" y="6184"/>
                </a:lnTo>
                <a:lnTo>
                  <a:pt x="4419" y="5867"/>
                </a:lnTo>
                <a:lnTo>
                  <a:pt x="5841" y="4597"/>
                </a:lnTo>
                <a:lnTo>
                  <a:pt x="5257" y="2997"/>
                </a:lnTo>
                <a:lnTo>
                  <a:pt x="5130" y="1409"/>
                </a:lnTo>
                <a:lnTo>
                  <a:pt x="41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0" name="object 5850"/>
          <p:cNvSpPr/>
          <p:nvPr/>
        </p:nvSpPr>
        <p:spPr>
          <a:xfrm>
            <a:off x="6471881" y="3344291"/>
            <a:ext cx="22860" cy="24815"/>
          </a:xfrm>
          <a:prstGeom prst="rect">
            <a:avLst/>
          </a:prstGeom>
          <a:blipFill>
            <a:blip r:embed="rId5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1" name="object 5851"/>
          <p:cNvSpPr/>
          <p:nvPr/>
        </p:nvSpPr>
        <p:spPr>
          <a:xfrm>
            <a:off x="6414223" y="3176778"/>
            <a:ext cx="12115" cy="13601"/>
          </a:xfrm>
          <a:prstGeom prst="rect">
            <a:avLst/>
          </a:prstGeom>
          <a:blipFill>
            <a:blip r:embed="rId5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2" name="object 5852"/>
          <p:cNvSpPr/>
          <p:nvPr/>
        </p:nvSpPr>
        <p:spPr>
          <a:xfrm>
            <a:off x="6759435" y="3307639"/>
            <a:ext cx="16306" cy="17868"/>
          </a:xfrm>
          <a:prstGeom prst="rect">
            <a:avLst/>
          </a:prstGeom>
          <a:blipFill>
            <a:blip r:embed="rId5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3" name="object 5853"/>
          <p:cNvSpPr/>
          <p:nvPr/>
        </p:nvSpPr>
        <p:spPr>
          <a:xfrm>
            <a:off x="6947039" y="3455086"/>
            <a:ext cx="5842" cy="6642"/>
          </a:xfrm>
          <a:custGeom>
            <a:avLst/>
            <a:gdLst/>
            <a:ahLst/>
            <a:cxnLst/>
            <a:rect l="l" t="t" r="r" b="b"/>
            <a:pathLst>
              <a:path w="5842" h="6642">
                <a:moveTo>
                  <a:pt x="4114" y="0"/>
                </a:moveTo>
                <a:lnTo>
                  <a:pt x="2336" y="635"/>
                </a:lnTo>
                <a:lnTo>
                  <a:pt x="876" y="635"/>
                </a:lnTo>
                <a:lnTo>
                  <a:pt x="0" y="2222"/>
                </a:lnTo>
                <a:lnTo>
                  <a:pt x="65" y="5054"/>
                </a:lnTo>
                <a:lnTo>
                  <a:pt x="0" y="5867"/>
                </a:lnTo>
                <a:lnTo>
                  <a:pt x="1460" y="6642"/>
                </a:lnTo>
                <a:lnTo>
                  <a:pt x="3073" y="6642"/>
                </a:lnTo>
                <a:lnTo>
                  <a:pt x="4533" y="6184"/>
                </a:lnTo>
                <a:lnTo>
                  <a:pt x="5842" y="5054"/>
                </a:lnTo>
                <a:lnTo>
                  <a:pt x="5642" y="3822"/>
                </a:lnTo>
                <a:lnTo>
                  <a:pt x="5537" y="1587"/>
                </a:lnTo>
                <a:lnTo>
                  <a:pt x="41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4" name="object 5854"/>
          <p:cNvSpPr/>
          <p:nvPr/>
        </p:nvSpPr>
        <p:spPr>
          <a:xfrm>
            <a:off x="7096582" y="3652329"/>
            <a:ext cx="5829" cy="5867"/>
          </a:xfrm>
          <a:custGeom>
            <a:avLst/>
            <a:gdLst/>
            <a:ahLst/>
            <a:cxnLst/>
            <a:rect l="l" t="t" r="r" b="b"/>
            <a:pathLst>
              <a:path w="5829" h="5867">
                <a:moveTo>
                  <a:pt x="4102" y="0"/>
                </a:moveTo>
                <a:lnTo>
                  <a:pt x="2641" y="0"/>
                </a:lnTo>
                <a:lnTo>
                  <a:pt x="1054" y="177"/>
                </a:lnTo>
                <a:lnTo>
                  <a:pt x="0" y="1765"/>
                </a:lnTo>
                <a:lnTo>
                  <a:pt x="304" y="3492"/>
                </a:lnTo>
                <a:lnTo>
                  <a:pt x="457" y="4775"/>
                </a:lnTo>
                <a:lnTo>
                  <a:pt x="1460" y="5867"/>
                </a:lnTo>
                <a:lnTo>
                  <a:pt x="2946" y="5867"/>
                </a:lnTo>
                <a:lnTo>
                  <a:pt x="4406" y="5549"/>
                </a:lnTo>
                <a:lnTo>
                  <a:pt x="5829" y="4279"/>
                </a:lnTo>
                <a:lnTo>
                  <a:pt x="5549" y="2730"/>
                </a:lnTo>
                <a:lnTo>
                  <a:pt x="5410" y="812"/>
                </a:lnTo>
                <a:lnTo>
                  <a:pt x="41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5" name="object 5855"/>
          <p:cNvSpPr/>
          <p:nvPr/>
        </p:nvSpPr>
        <p:spPr>
          <a:xfrm>
            <a:off x="7102729" y="3754768"/>
            <a:ext cx="13576" cy="14554"/>
          </a:xfrm>
          <a:prstGeom prst="rect">
            <a:avLst/>
          </a:prstGeom>
          <a:blipFill>
            <a:blip r:embed="rId5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6" name="object 5856"/>
          <p:cNvSpPr/>
          <p:nvPr/>
        </p:nvSpPr>
        <p:spPr>
          <a:xfrm>
            <a:off x="7359942" y="3814648"/>
            <a:ext cx="24244" cy="26415"/>
          </a:xfrm>
          <a:prstGeom prst="rect">
            <a:avLst/>
          </a:prstGeom>
          <a:blipFill>
            <a:blip r:embed="rId5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7" name="object 5857"/>
          <p:cNvSpPr/>
          <p:nvPr/>
        </p:nvSpPr>
        <p:spPr>
          <a:xfrm>
            <a:off x="7520584" y="3716668"/>
            <a:ext cx="21437" cy="23228"/>
          </a:xfrm>
          <a:prstGeom prst="rect">
            <a:avLst/>
          </a:prstGeom>
          <a:blipFill>
            <a:blip r:embed="rId5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8" name="object 5858"/>
          <p:cNvSpPr/>
          <p:nvPr/>
        </p:nvSpPr>
        <p:spPr>
          <a:xfrm>
            <a:off x="7933740" y="3668471"/>
            <a:ext cx="24676" cy="26873"/>
          </a:xfrm>
          <a:prstGeom prst="rect">
            <a:avLst/>
          </a:prstGeom>
          <a:blipFill>
            <a:blip r:embed="rId5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9" name="object 5859"/>
          <p:cNvSpPr/>
          <p:nvPr/>
        </p:nvSpPr>
        <p:spPr>
          <a:xfrm>
            <a:off x="8007857" y="3668598"/>
            <a:ext cx="8483" cy="9512"/>
          </a:xfrm>
          <a:custGeom>
            <a:avLst/>
            <a:gdLst/>
            <a:ahLst/>
            <a:cxnLst/>
            <a:rect l="l" t="t" r="r" b="b"/>
            <a:pathLst>
              <a:path w="8483" h="9512">
                <a:moveTo>
                  <a:pt x="6007" y="0"/>
                </a:moveTo>
                <a:lnTo>
                  <a:pt x="3835" y="635"/>
                </a:lnTo>
                <a:lnTo>
                  <a:pt x="1460" y="635"/>
                </a:lnTo>
                <a:lnTo>
                  <a:pt x="0" y="2730"/>
                </a:lnTo>
                <a:lnTo>
                  <a:pt x="0" y="5410"/>
                </a:lnTo>
                <a:lnTo>
                  <a:pt x="469" y="7467"/>
                </a:lnTo>
                <a:lnTo>
                  <a:pt x="2362" y="9372"/>
                </a:lnTo>
                <a:lnTo>
                  <a:pt x="4533" y="9512"/>
                </a:lnTo>
                <a:lnTo>
                  <a:pt x="6718" y="9055"/>
                </a:lnTo>
                <a:lnTo>
                  <a:pt x="8483" y="6959"/>
                </a:lnTo>
                <a:lnTo>
                  <a:pt x="8292" y="5410"/>
                </a:lnTo>
                <a:lnTo>
                  <a:pt x="8191" y="1600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0" name="object 5860"/>
          <p:cNvSpPr/>
          <p:nvPr/>
        </p:nvSpPr>
        <p:spPr>
          <a:xfrm>
            <a:off x="8112632" y="3559111"/>
            <a:ext cx="10668" cy="11696"/>
          </a:xfrm>
          <a:custGeom>
            <a:avLst/>
            <a:gdLst/>
            <a:ahLst/>
            <a:cxnLst/>
            <a:rect l="l" t="t" r="r" b="b"/>
            <a:pathLst>
              <a:path w="10668" h="11696">
                <a:moveTo>
                  <a:pt x="8013" y="0"/>
                </a:moveTo>
                <a:lnTo>
                  <a:pt x="5232" y="279"/>
                </a:lnTo>
                <a:lnTo>
                  <a:pt x="2184" y="787"/>
                </a:lnTo>
                <a:lnTo>
                  <a:pt x="0" y="3149"/>
                </a:lnTo>
                <a:lnTo>
                  <a:pt x="876" y="9334"/>
                </a:lnTo>
                <a:lnTo>
                  <a:pt x="3352" y="11696"/>
                </a:lnTo>
                <a:lnTo>
                  <a:pt x="6007" y="11188"/>
                </a:lnTo>
                <a:lnTo>
                  <a:pt x="8775" y="10871"/>
                </a:lnTo>
                <a:lnTo>
                  <a:pt x="10668" y="8191"/>
                </a:lnTo>
                <a:lnTo>
                  <a:pt x="10350" y="5372"/>
                </a:lnTo>
                <a:lnTo>
                  <a:pt x="10185" y="2197"/>
                </a:lnTo>
                <a:lnTo>
                  <a:pt x="80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1" name="object 5861"/>
          <p:cNvSpPr/>
          <p:nvPr/>
        </p:nvSpPr>
        <p:spPr>
          <a:xfrm>
            <a:off x="8259991" y="3568890"/>
            <a:ext cx="9055" cy="9829"/>
          </a:xfrm>
          <a:custGeom>
            <a:avLst/>
            <a:gdLst/>
            <a:ahLst/>
            <a:cxnLst/>
            <a:rect l="l" t="t" r="r" b="b"/>
            <a:pathLst>
              <a:path w="9055" h="9829">
                <a:moveTo>
                  <a:pt x="6248" y="0"/>
                </a:moveTo>
                <a:lnTo>
                  <a:pt x="4643" y="317"/>
                </a:lnTo>
                <a:lnTo>
                  <a:pt x="3936" y="457"/>
                </a:lnTo>
                <a:lnTo>
                  <a:pt x="1673" y="457"/>
                </a:lnTo>
                <a:lnTo>
                  <a:pt x="0" y="2997"/>
                </a:lnTo>
                <a:lnTo>
                  <a:pt x="205" y="4597"/>
                </a:lnTo>
                <a:lnTo>
                  <a:pt x="304" y="7912"/>
                </a:lnTo>
                <a:lnTo>
                  <a:pt x="2476" y="9829"/>
                </a:lnTo>
                <a:lnTo>
                  <a:pt x="4813" y="9829"/>
                </a:lnTo>
                <a:lnTo>
                  <a:pt x="7594" y="9321"/>
                </a:lnTo>
                <a:lnTo>
                  <a:pt x="9055" y="7099"/>
                </a:lnTo>
                <a:lnTo>
                  <a:pt x="8853" y="5372"/>
                </a:lnTo>
                <a:lnTo>
                  <a:pt x="8762" y="1917"/>
                </a:lnTo>
                <a:lnTo>
                  <a:pt x="6847" y="457"/>
                </a:lnTo>
                <a:lnTo>
                  <a:pt x="3936" y="457"/>
                </a:lnTo>
                <a:lnTo>
                  <a:pt x="1765" y="317"/>
                </a:lnTo>
                <a:lnTo>
                  <a:pt x="4643" y="317"/>
                </a:lnTo>
                <a:lnTo>
                  <a:pt x="6664" y="317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2" name="object 5862"/>
          <p:cNvSpPr/>
          <p:nvPr/>
        </p:nvSpPr>
        <p:spPr>
          <a:xfrm>
            <a:off x="8175662" y="3408477"/>
            <a:ext cx="7315" cy="8369"/>
          </a:xfrm>
          <a:custGeom>
            <a:avLst/>
            <a:gdLst/>
            <a:ahLst/>
            <a:cxnLst/>
            <a:rect l="l" t="t" r="r" b="b"/>
            <a:pathLst>
              <a:path w="7315" h="8369">
                <a:moveTo>
                  <a:pt x="5384" y="0"/>
                </a:moveTo>
                <a:lnTo>
                  <a:pt x="3492" y="469"/>
                </a:lnTo>
                <a:lnTo>
                  <a:pt x="1308" y="469"/>
                </a:lnTo>
                <a:lnTo>
                  <a:pt x="0" y="2514"/>
                </a:lnTo>
                <a:lnTo>
                  <a:pt x="0" y="4419"/>
                </a:lnTo>
                <a:lnTo>
                  <a:pt x="596" y="6781"/>
                </a:lnTo>
                <a:lnTo>
                  <a:pt x="2197" y="8369"/>
                </a:lnTo>
                <a:lnTo>
                  <a:pt x="5829" y="7607"/>
                </a:lnTo>
                <a:lnTo>
                  <a:pt x="7315" y="6007"/>
                </a:lnTo>
                <a:lnTo>
                  <a:pt x="7177" y="4419"/>
                </a:lnTo>
                <a:lnTo>
                  <a:pt x="7137" y="1866"/>
                </a:lnTo>
                <a:lnTo>
                  <a:pt x="53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3" name="object 5863"/>
          <p:cNvSpPr/>
          <p:nvPr/>
        </p:nvSpPr>
        <p:spPr>
          <a:xfrm>
            <a:off x="8151571" y="3376562"/>
            <a:ext cx="8788" cy="9461"/>
          </a:xfrm>
          <a:custGeom>
            <a:avLst/>
            <a:gdLst/>
            <a:ahLst/>
            <a:cxnLst/>
            <a:rect l="l" t="t" r="r" b="b"/>
            <a:pathLst>
              <a:path w="8788" h="9461">
                <a:moveTo>
                  <a:pt x="6591" y="0"/>
                </a:moveTo>
                <a:lnTo>
                  <a:pt x="4127" y="139"/>
                </a:lnTo>
                <a:lnTo>
                  <a:pt x="1892" y="139"/>
                </a:lnTo>
                <a:lnTo>
                  <a:pt x="0" y="2514"/>
                </a:lnTo>
                <a:lnTo>
                  <a:pt x="304" y="5194"/>
                </a:lnTo>
                <a:lnTo>
                  <a:pt x="482" y="7556"/>
                </a:lnTo>
                <a:lnTo>
                  <a:pt x="2476" y="9461"/>
                </a:lnTo>
                <a:lnTo>
                  <a:pt x="5118" y="9461"/>
                </a:lnTo>
                <a:lnTo>
                  <a:pt x="7594" y="9143"/>
                </a:lnTo>
                <a:lnTo>
                  <a:pt x="8788" y="6781"/>
                </a:lnTo>
                <a:lnTo>
                  <a:pt x="8470" y="4419"/>
                </a:lnTo>
                <a:lnTo>
                  <a:pt x="8305" y="1727"/>
                </a:lnTo>
                <a:lnTo>
                  <a:pt x="65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4" name="object 5864"/>
          <p:cNvSpPr/>
          <p:nvPr/>
        </p:nvSpPr>
        <p:spPr>
          <a:xfrm>
            <a:off x="8039684" y="3400704"/>
            <a:ext cx="10490" cy="11734"/>
          </a:xfrm>
          <a:prstGeom prst="rect">
            <a:avLst/>
          </a:prstGeom>
          <a:blipFill>
            <a:blip r:embed="rId5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5" name="object 5865"/>
          <p:cNvSpPr/>
          <p:nvPr/>
        </p:nvSpPr>
        <p:spPr>
          <a:xfrm>
            <a:off x="7896986" y="3315868"/>
            <a:ext cx="25260" cy="27635"/>
          </a:xfrm>
          <a:prstGeom prst="rect">
            <a:avLst/>
          </a:prstGeom>
          <a:blipFill>
            <a:blip r:embed="rId5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6" name="object 5866"/>
          <p:cNvSpPr/>
          <p:nvPr/>
        </p:nvSpPr>
        <p:spPr>
          <a:xfrm>
            <a:off x="7807820" y="3314281"/>
            <a:ext cx="22351" cy="24180"/>
          </a:xfrm>
          <a:prstGeom prst="rect">
            <a:avLst/>
          </a:prstGeom>
          <a:blipFill>
            <a:blip r:embed="rId5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7" name="object 5867"/>
          <p:cNvSpPr/>
          <p:nvPr/>
        </p:nvSpPr>
        <p:spPr>
          <a:xfrm>
            <a:off x="7711122" y="3289135"/>
            <a:ext cx="25222" cy="27686"/>
          </a:xfrm>
          <a:prstGeom prst="rect">
            <a:avLst/>
          </a:prstGeom>
          <a:blipFill>
            <a:blip r:embed="rId5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8" name="object 5868"/>
          <p:cNvSpPr/>
          <p:nvPr/>
        </p:nvSpPr>
        <p:spPr>
          <a:xfrm>
            <a:off x="7678001" y="3363112"/>
            <a:ext cx="17513" cy="18948"/>
          </a:xfrm>
          <a:prstGeom prst="rect">
            <a:avLst/>
          </a:prstGeom>
          <a:blipFill>
            <a:blip r:embed="rId5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9" name="object 5869"/>
          <p:cNvSpPr/>
          <p:nvPr/>
        </p:nvSpPr>
        <p:spPr>
          <a:xfrm>
            <a:off x="7612633" y="3355378"/>
            <a:ext cx="12712" cy="14046"/>
          </a:xfrm>
          <a:prstGeom prst="rect">
            <a:avLst/>
          </a:prstGeom>
          <a:blipFill>
            <a:blip r:embed="rId5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0" name="object 5870"/>
          <p:cNvSpPr/>
          <p:nvPr/>
        </p:nvSpPr>
        <p:spPr>
          <a:xfrm>
            <a:off x="7255776" y="3508197"/>
            <a:ext cx="9918" cy="10591"/>
          </a:xfrm>
          <a:custGeom>
            <a:avLst/>
            <a:gdLst/>
            <a:ahLst/>
            <a:cxnLst/>
            <a:rect l="l" t="t" r="r" b="b"/>
            <a:pathLst>
              <a:path w="9918" h="10591">
                <a:moveTo>
                  <a:pt x="6718" y="0"/>
                </a:moveTo>
                <a:lnTo>
                  <a:pt x="4368" y="495"/>
                </a:lnTo>
                <a:lnTo>
                  <a:pt x="1892" y="495"/>
                </a:lnTo>
                <a:lnTo>
                  <a:pt x="0" y="2870"/>
                </a:lnTo>
                <a:lnTo>
                  <a:pt x="126" y="5549"/>
                </a:lnTo>
                <a:lnTo>
                  <a:pt x="419" y="8356"/>
                </a:lnTo>
                <a:lnTo>
                  <a:pt x="3073" y="10591"/>
                </a:lnTo>
                <a:lnTo>
                  <a:pt x="8013" y="9817"/>
                </a:lnTo>
                <a:lnTo>
                  <a:pt x="9918" y="7454"/>
                </a:lnTo>
                <a:lnTo>
                  <a:pt x="9486" y="4775"/>
                </a:lnTo>
                <a:lnTo>
                  <a:pt x="8902" y="1904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1" name="object 5871"/>
          <p:cNvSpPr/>
          <p:nvPr/>
        </p:nvSpPr>
        <p:spPr>
          <a:xfrm>
            <a:off x="7281709" y="3720935"/>
            <a:ext cx="22796" cy="25146"/>
          </a:xfrm>
          <a:prstGeom prst="rect">
            <a:avLst/>
          </a:prstGeom>
          <a:blipFill>
            <a:blip r:embed="rId5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2" name="object 5872"/>
          <p:cNvSpPr/>
          <p:nvPr/>
        </p:nvSpPr>
        <p:spPr>
          <a:xfrm>
            <a:off x="7323467" y="3735946"/>
            <a:ext cx="23660" cy="25590"/>
          </a:xfrm>
          <a:prstGeom prst="rect">
            <a:avLst/>
          </a:prstGeom>
          <a:blipFill>
            <a:blip r:embed="rId5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3" name="object 5873"/>
          <p:cNvSpPr/>
          <p:nvPr/>
        </p:nvSpPr>
        <p:spPr>
          <a:xfrm>
            <a:off x="7186472" y="3806926"/>
            <a:ext cx="13131" cy="14541"/>
          </a:xfrm>
          <a:prstGeom prst="rect">
            <a:avLst/>
          </a:prstGeom>
          <a:blipFill>
            <a:blip r:embed="rId5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4" name="object 5874"/>
          <p:cNvSpPr/>
          <p:nvPr/>
        </p:nvSpPr>
        <p:spPr>
          <a:xfrm>
            <a:off x="7235520" y="3627234"/>
            <a:ext cx="21450" cy="23228"/>
          </a:xfrm>
          <a:prstGeom prst="rect">
            <a:avLst/>
          </a:prstGeom>
          <a:blipFill>
            <a:blip r:embed="rId5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5" name="object 5875"/>
          <p:cNvSpPr/>
          <p:nvPr/>
        </p:nvSpPr>
        <p:spPr>
          <a:xfrm>
            <a:off x="7189254" y="3521976"/>
            <a:ext cx="18389" cy="20053"/>
          </a:xfrm>
          <a:prstGeom prst="rect">
            <a:avLst/>
          </a:prstGeom>
          <a:blipFill>
            <a:blip r:embed="rId5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6" name="object 5876"/>
          <p:cNvSpPr/>
          <p:nvPr/>
        </p:nvSpPr>
        <p:spPr>
          <a:xfrm>
            <a:off x="7116305" y="3456991"/>
            <a:ext cx="24358" cy="26098"/>
          </a:xfrm>
          <a:prstGeom prst="rect">
            <a:avLst/>
          </a:prstGeom>
          <a:blipFill>
            <a:blip r:embed="rId5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7" name="object 5877"/>
          <p:cNvSpPr/>
          <p:nvPr/>
        </p:nvSpPr>
        <p:spPr>
          <a:xfrm>
            <a:off x="7161403" y="3347466"/>
            <a:ext cx="17335" cy="19278"/>
          </a:xfrm>
          <a:prstGeom prst="rect">
            <a:avLst/>
          </a:prstGeom>
          <a:blipFill>
            <a:blip r:embed="rId5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8" name="object 5878"/>
          <p:cNvSpPr/>
          <p:nvPr/>
        </p:nvSpPr>
        <p:spPr>
          <a:xfrm>
            <a:off x="7490066" y="3595903"/>
            <a:ext cx="5575" cy="6045"/>
          </a:xfrm>
          <a:custGeom>
            <a:avLst/>
            <a:gdLst/>
            <a:ahLst/>
            <a:cxnLst/>
            <a:rect l="l" t="t" r="r" b="b"/>
            <a:pathLst>
              <a:path w="5575" h="6045">
                <a:moveTo>
                  <a:pt x="2527" y="0"/>
                </a:moveTo>
                <a:lnTo>
                  <a:pt x="1041" y="495"/>
                </a:lnTo>
                <a:lnTo>
                  <a:pt x="0" y="1765"/>
                </a:lnTo>
                <a:lnTo>
                  <a:pt x="0" y="4914"/>
                </a:lnTo>
                <a:lnTo>
                  <a:pt x="1460" y="6045"/>
                </a:lnTo>
                <a:lnTo>
                  <a:pt x="2921" y="5537"/>
                </a:lnTo>
                <a:lnTo>
                  <a:pt x="4547" y="5537"/>
                </a:lnTo>
                <a:lnTo>
                  <a:pt x="5575" y="4140"/>
                </a:lnTo>
                <a:lnTo>
                  <a:pt x="5460" y="3314"/>
                </a:lnTo>
                <a:lnTo>
                  <a:pt x="5397" y="1269"/>
                </a:lnTo>
                <a:lnTo>
                  <a:pt x="3936" y="177"/>
                </a:lnTo>
                <a:lnTo>
                  <a:pt x="2527" y="0"/>
                </a:lnTo>
              </a:path>
              <a:path w="5575" h="6045">
                <a:moveTo>
                  <a:pt x="4547" y="5537"/>
                </a:moveTo>
                <a:lnTo>
                  <a:pt x="2921" y="5537"/>
                </a:lnTo>
              </a:path>
              <a:path w="5575" h="6045">
                <a:moveTo>
                  <a:pt x="2921" y="5537"/>
                </a:moveTo>
                <a:lnTo>
                  <a:pt x="4547" y="5537"/>
                </a:lnTo>
              </a:path>
              <a:path w="5575" h="6045">
                <a:moveTo>
                  <a:pt x="4547" y="5537"/>
                </a:moveTo>
                <a:lnTo>
                  <a:pt x="2921" y="5537"/>
                </a:lnTo>
                <a:lnTo>
                  <a:pt x="4406" y="5727"/>
                </a:lnTo>
                <a:lnTo>
                  <a:pt x="4547" y="5537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9" name="object 5879"/>
          <p:cNvSpPr/>
          <p:nvPr/>
        </p:nvSpPr>
        <p:spPr>
          <a:xfrm>
            <a:off x="7426490" y="3540607"/>
            <a:ext cx="12357" cy="13284"/>
          </a:xfrm>
          <a:custGeom>
            <a:avLst/>
            <a:gdLst/>
            <a:ahLst/>
            <a:cxnLst/>
            <a:rect l="l" t="t" r="r" b="b"/>
            <a:pathLst>
              <a:path w="12357" h="13284">
                <a:moveTo>
                  <a:pt x="8724" y="0"/>
                </a:moveTo>
                <a:lnTo>
                  <a:pt x="5651" y="317"/>
                </a:lnTo>
                <a:lnTo>
                  <a:pt x="2476" y="1104"/>
                </a:lnTo>
                <a:lnTo>
                  <a:pt x="0" y="3784"/>
                </a:lnTo>
                <a:lnTo>
                  <a:pt x="266" y="7289"/>
                </a:lnTo>
                <a:lnTo>
                  <a:pt x="990" y="10604"/>
                </a:lnTo>
                <a:lnTo>
                  <a:pt x="3467" y="13284"/>
                </a:lnTo>
                <a:lnTo>
                  <a:pt x="6832" y="12776"/>
                </a:lnTo>
                <a:lnTo>
                  <a:pt x="10058" y="12458"/>
                </a:lnTo>
                <a:lnTo>
                  <a:pt x="12357" y="9779"/>
                </a:lnTo>
                <a:lnTo>
                  <a:pt x="11493" y="5829"/>
                </a:lnTo>
                <a:lnTo>
                  <a:pt x="11658" y="2692"/>
                </a:lnTo>
                <a:lnTo>
                  <a:pt x="87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0" name="object 5880"/>
          <p:cNvSpPr/>
          <p:nvPr/>
        </p:nvSpPr>
        <p:spPr>
          <a:xfrm>
            <a:off x="7368565" y="3663747"/>
            <a:ext cx="24803" cy="26365"/>
          </a:xfrm>
          <a:prstGeom prst="rect">
            <a:avLst/>
          </a:prstGeom>
          <a:blipFill>
            <a:blip r:embed="rId5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1" name="object 5881"/>
          <p:cNvSpPr/>
          <p:nvPr/>
        </p:nvSpPr>
        <p:spPr>
          <a:xfrm>
            <a:off x="7101408" y="3683470"/>
            <a:ext cx="21323" cy="23240"/>
          </a:xfrm>
          <a:prstGeom prst="rect">
            <a:avLst/>
          </a:prstGeom>
          <a:blipFill>
            <a:blip r:embed="rId5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2" name="object 5882"/>
          <p:cNvSpPr/>
          <p:nvPr/>
        </p:nvSpPr>
        <p:spPr>
          <a:xfrm>
            <a:off x="7240168" y="3279356"/>
            <a:ext cx="15608" cy="16598"/>
          </a:xfrm>
          <a:prstGeom prst="rect">
            <a:avLst/>
          </a:prstGeom>
          <a:blipFill>
            <a:blip r:embed="rId5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3" name="object 5883"/>
          <p:cNvSpPr/>
          <p:nvPr/>
        </p:nvSpPr>
        <p:spPr>
          <a:xfrm>
            <a:off x="7228331" y="3340379"/>
            <a:ext cx="15621" cy="16903"/>
          </a:xfrm>
          <a:prstGeom prst="rect">
            <a:avLst/>
          </a:prstGeom>
          <a:blipFill>
            <a:blip r:embed="rId5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4" name="object 5884"/>
          <p:cNvSpPr/>
          <p:nvPr/>
        </p:nvSpPr>
        <p:spPr>
          <a:xfrm>
            <a:off x="7034898" y="3264662"/>
            <a:ext cx="15138" cy="16103"/>
          </a:xfrm>
          <a:prstGeom prst="rect">
            <a:avLst/>
          </a:prstGeom>
          <a:blipFill>
            <a:blip r:embed="rId5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5" name="object 5885"/>
          <p:cNvSpPr/>
          <p:nvPr/>
        </p:nvSpPr>
        <p:spPr>
          <a:xfrm>
            <a:off x="6996645" y="3306864"/>
            <a:ext cx="6134" cy="6324"/>
          </a:xfrm>
          <a:custGeom>
            <a:avLst/>
            <a:gdLst/>
            <a:ahLst/>
            <a:cxnLst/>
            <a:rect l="l" t="t" r="r" b="b"/>
            <a:pathLst>
              <a:path w="6134" h="6324">
                <a:moveTo>
                  <a:pt x="4254" y="0"/>
                </a:moveTo>
                <a:lnTo>
                  <a:pt x="2933" y="0"/>
                </a:lnTo>
                <a:lnTo>
                  <a:pt x="1320" y="317"/>
                </a:lnTo>
                <a:lnTo>
                  <a:pt x="0" y="1549"/>
                </a:lnTo>
                <a:lnTo>
                  <a:pt x="596" y="4724"/>
                </a:lnTo>
                <a:lnTo>
                  <a:pt x="1777" y="6324"/>
                </a:lnTo>
                <a:lnTo>
                  <a:pt x="3238" y="5829"/>
                </a:lnTo>
                <a:lnTo>
                  <a:pt x="4798" y="5829"/>
                </a:lnTo>
                <a:lnTo>
                  <a:pt x="6134" y="4229"/>
                </a:lnTo>
                <a:lnTo>
                  <a:pt x="5714" y="2679"/>
                </a:lnTo>
                <a:lnTo>
                  <a:pt x="5422" y="1092"/>
                </a:lnTo>
                <a:lnTo>
                  <a:pt x="4254" y="0"/>
                </a:lnTo>
              </a:path>
              <a:path w="6134" h="6324">
                <a:moveTo>
                  <a:pt x="4798" y="5829"/>
                </a:moveTo>
                <a:lnTo>
                  <a:pt x="3238" y="5829"/>
                </a:lnTo>
              </a:path>
              <a:path w="6134" h="6324">
                <a:moveTo>
                  <a:pt x="3238" y="5829"/>
                </a:moveTo>
                <a:lnTo>
                  <a:pt x="4798" y="5829"/>
                </a:lnTo>
              </a:path>
              <a:path w="6134" h="6324">
                <a:moveTo>
                  <a:pt x="4798" y="5829"/>
                </a:moveTo>
                <a:lnTo>
                  <a:pt x="3238" y="5829"/>
                </a:lnTo>
                <a:lnTo>
                  <a:pt x="4660" y="5994"/>
                </a:lnTo>
                <a:lnTo>
                  <a:pt x="4798" y="582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6" name="object 5886"/>
          <p:cNvSpPr/>
          <p:nvPr/>
        </p:nvSpPr>
        <p:spPr>
          <a:xfrm>
            <a:off x="7026694" y="3566528"/>
            <a:ext cx="7315" cy="7912"/>
          </a:xfrm>
          <a:custGeom>
            <a:avLst/>
            <a:gdLst/>
            <a:ahLst/>
            <a:cxnLst/>
            <a:rect l="l" t="t" r="r" b="b"/>
            <a:pathLst>
              <a:path w="7315" h="7912">
                <a:moveTo>
                  <a:pt x="5130" y="0"/>
                </a:moveTo>
                <a:lnTo>
                  <a:pt x="3060" y="0"/>
                </a:lnTo>
                <a:lnTo>
                  <a:pt x="1473" y="457"/>
                </a:lnTo>
                <a:lnTo>
                  <a:pt x="0" y="2362"/>
                </a:lnTo>
                <a:lnTo>
                  <a:pt x="90" y="5549"/>
                </a:lnTo>
                <a:lnTo>
                  <a:pt x="177" y="6642"/>
                </a:lnTo>
                <a:lnTo>
                  <a:pt x="2197" y="7912"/>
                </a:lnTo>
                <a:lnTo>
                  <a:pt x="3822" y="7912"/>
                </a:lnTo>
                <a:lnTo>
                  <a:pt x="6146" y="7734"/>
                </a:lnTo>
                <a:lnTo>
                  <a:pt x="7315" y="5549"/>
                </a:lnTo>
                <a:lnTo>
                  <a:pt x="7010" y="3454"/>
                </a:lnTo>
                <a:lnTo>
                  <a:pt x="7010" y="1270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7" name="object 5887"/>
          <p:cNvSpPr/>
          <p:nvPr/>
        </p:nvSpPr>
        <p:spPr>
          <a:xfrm>
            <a:off x="7195515" y="3799002"/>
            <a:ext cx="17500" cy="18516"/>
          </a:xfrm>
          <a:prstGeom prst="rect">
            <a:avLst/>
          </a:prstGeom>
          <a:blipFill>
            <a:blip r:embed="rId5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8" name="object 5888"/>
          <p:cNvSpPr/>
          <p:nvPr/>
        </p:nvSpPr>
        <p:spPr>
          <a:xfrm>
            <a:off x="7282294" y="3632276"/>
            <a:ext cx="22212" cy="23685"/>
          </a:xfrm>
          <a:prstGeom prst="rect">
            <a:avLst/>
          </a:prstGeom>
          <a:blipFill>
            <a:blip r:embed="rId5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9" name="object 5889"/>
          <p:cNvSpPr/>
          <p:nvPr/>
        </p:nvSpPr>
        <p:spPr>
          <a:xfrm>
            <a:off x="7483526" y="3640963"/>
            <a:ext cx="16484" cy="18008"/>
          </a:xfrm>
          <a:prstGeom prst="rect">
            <a:avLst/>
          </a:prstGeom>
          <a:blipFill>
            <a:blip r:embed="rId5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0" name="object 5890"/>
          <p:cNvSpPr/>
          <p:nvPr/>
        </p:nvSpPr>
        <p:spPr>
          <a:xfrm>
            <a:off x="7766113" y="3670833"/>
            <a:ext cx="15913" cy="17856"/>
          </a:xfrm>
          <a:prstGeom prst="rect">
            <a:avLst/>
          </a:prstGeom>
          <a:blipFill>
            <a:blip r:embed="rId5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1" name="object 5891"/>
          <p:cNvSpPr/>
          <p:nvPr/>
        </p:nvSpPr>
        <p:spPr>
          <a:xfrm>
            <a:off x="7644727" y="3642550"/>
            <a:ext cx="20574" cy="22148"/>
          </a:xfrm>
          <a:prstGeom prst="rect">
            <a:avLst/>
          </a:prstGeom>
          <a:blipFill>
            <a:blip r:embed="rId5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2" name="object 5892"/>
          <p:cNvSpPr/>
          <p:nvPr/>
        </p:nvSpPr>
        <p:spPr>
          <a:xfrm>
            <a:off x="7575842" y="3445941"/>
            <a:ext cx="9499" cy="9779"/>
          </a:xfrm>
          <a:prstGeom prst="rect">
            <a:avLst/>
          </a:prstGeom>
          <a:blipFill>
            <a:blip r:embed="rId5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3" name="object 5893"/>
          <p:cNvSpPr/>
          <p:nvPr/>
        </p:nvSpPr>
        <p:spPr>
          <a:xfrm>
            <a:off x="7553108" y="3455899"/>
            <a:ext cx="10375" cy="10604"/>
          </a:xfrm>
          <a:custGeom>
            <a:avLst/>
            <a:gdLst/>
            <a:ahLst/>
            <a:cxnLst/>
            <a:rect l="l" t="t" r="r" b="b"/>
            <a:pathLst>
              <a:path w="10375" h="10604">
                <a:moveTo>
                  <a:pt x="7416" y="0"/>
                </a:moveTo>
                <a:lnTo>
                  <a:pt x="2349" y="0"/>
                </a:lnTo>
                <a:lnTo>
                  <a:pt x="0" y="3009"/>
                </a:lnTo>
                <a:lnTo>
                  <a:pt x="584" y="5829"/>
                </a:lnTo>
                <a:lnTo>
                  <a:pt x="584" y="8508"/>
                </a:lnTo>
                <a:lnTo>
                  <a:pt x="3238" y="10604"/>
                </a:lnTo>
                <a:lnTo>
                  <a:pt x="5715" y="10096"/>
                </a:lnTo>
                <a:lnTo>
                  <a:pt x="8570" y="10096"/>
                </a:lnTo>
                <a:lnTo>
                  <a:pt x="10375" y="7734"/>
                </a:lnTo>
                <a:lnTo>
                  <a:pt x="9779" y="4737"/>
                </a:lnTo>
                <a:lnTo>
                  <a:pt x="9652" y="1879"/>
                </a:lnTo>
                <a:lnTo>
                  <a:pt x="7416" y="0"/>
                </a:lnTo>
              </a:path>
              <a:path w="10375" h="10604">
                <a:moveTo>
                  <a:pt x="8570" y="10096"/>
                </a:moveTo>
                <a:lnTo>
                  <a:pt x="5715" y="10096"/>
                </a:lnTo>
              </a:path>
              <a:path w="10375" h="10604">
                <a:moveTo>
                  <a:pt x="5715" y="10096"/>
                </a:moveTo>
                <a:lnTo>
                  <a:pt x="8570" y="10096"/>
                </a:lnTo>
              </a:path>
              <a:path w="10375" h="10604">
                <a:moveTo>
                  <a:pt x="8570" y="10096"/>
                </a:moveTo>
                <a:lnTo>
                  <a:pt x="5715" y="10096"/>
                </a:lnTo>
                <a:lnTo>
                  <a:pt x="8318" y="10426"/>
                </a:lnTo>
                <a:lnTo>
                  <a:pt x="8570" y="10096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4" name="object 5894"/>
          <p:cNvSpPr/>
          <p:nvPr/>
        </p:nvSpPr>
        <p:spPr>
          <a:xfrm>
            <a:off x="7490828" y="3355378"/>
            <a:ext cx="24041" cy="26377"/>
          </a:xfrm>
          <a:prstGeom prst="rect">
            <a:avLst/>
          </a:prstGeom>
          <a:blipFill>
            <a:blip r:embed="rId5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5" name="object 5895"/>
          <p:cNvSpPr/>
          <p:nvPr/>
        </p:nvSpPr>
        <p:spPr>
          <a:xfrm>
            <a:off x="7380351" y="3276168"/>
            <a:ext cx="14008" cy="15328"/>
          </a:xfrm>
          <a:prstGeom prst="rect">
            <a:avLst/>
          </a:prstGeom>
          <a:blipFill>
            <a:blip r:embed="rId5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6" name="object 5896"/>
          <p:cNvSpPr/>
          <p:nvPr/>
        </p:nvSpPr>
        <p:spPr>
          <a:xfrm>
            <a:off x="7158749" y="3343186"/>
            <a:ext cx="15608" cy="16776"/>
          </a:xfrm>
          <a:prstGeom prst="rect">
            <a:avLst/>
          </a:prstGeom>
          <a:blipFill>
            <a:blip r:embed="rId5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7" name="object 5897"/>
          <p:cNvSpPr/>
          <p:nvPr/>
        </p:nvSpPr>
        <p:spPr>
          <a:xfrm>
            <a:off x="7360525" y="3494773"/>
            <a:ext cx="19405" cy="20561"/>
          </a:xfrm>
          <a:prstGeom prst="rect">
            <a:avLst/>
          </a:prstGeom>
          <a:blipFill>
            <a:blip r:embed="rId5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8" name="object 5898"/>
          <p:cNvSpPr/>
          <p:nvPr/>
        </p:nvSpPr>
        <p:spPr>
          <a:xfrm>
            <a:off x="7345350" y="3343059"/>
            <a:ext cx="8483" cy="8813"/>
          </a:xfrm>
          <a:custGeom>
            <a:avLst/>
            <a:gdLst/>
            <a:ahLst/>
            <a:cxnLst/>
            <a:rect l="l" t="t" r="r" b="b"/>
            <a:pathLst>
              <a:path w="8483" h="8813">
                <a:moveTo>
                  <a:pt x="6121" y="0"/>
                </a:moveTo>
                <a:lnTo>
                  <a:pt x="3949" y="0"/>
                </a:lnTo>
                <a:lnTo>
                  <a:pt x="1777" y="127"/>
                </a:lnTo>
                <a:lnTo>
                  <a:pt x="0" y="2501"/>
                </a:lnTo>
                <a:lnTo>
                  <a:pt x="292" y="4864"/>
                </a:lnTo>
                <a:lnTo>
                  <a:pt x="761" y="7277"/>
                </a:lnTo>
                <a:lnTo>
                  <a:pt x="2641" y="8813"/>
                </a:lnTo>
                <a:lnTo>
                  <a:pt x="4813" y="8813"/>
                </a:lnTo>
                <a:lnTo>
                  <a:pt x="7023" y="8356"/>
                </a:lnTo>
                <a:lnTo>
                  <a:pt x="8483" y="6324"/>
                </a:lnTo>
                <a:lnTo>
                  <a:pt x="8013" y="3949"/>
                </a:lnTo>
                <a:lnTo>
                  <a:pt x="8013" y="1714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9" name="object 5899"/>
          <p:cNvSpPr/>
          <p:nvPr/>
        </p:nvSpPr>
        <p:spPr>
          <a:xfrm>
            <a:off x="7338047" y="3343821"/>
            <a:ext cx="18542" cy="19786"/>
          </a:xfrm>
          <a:prstGeom prst="rect">
            <a:avLst/>
          </a:prstGeom>
          <a:blipFill>
            <a:blip r:embed="rId5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0" name="object 5900"/>
          <p:cNvSpPr/>
          <p:nvPr/>
        </p:nvSpPr>
        <p:spPr>
          <a:xfrm>
            <a:off x="7105650" y="3490328"/>
            <a:ext cx="9791" cy="10274"/>
          </a:xfrm>
          <a:prstGeom prst="rect">
            <a:avLst/>
          </a:prstGeom>
          <a:blipFill>
            <a:blip r:embed="rId5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1" name="object 5901"/>
          <p:cNvSpPr/>
          <p:nvPr/>
        </p:nvSpPr>
        <p:spPr>
          <a:xfrm>
            <a:off x="6839508" y="3465233"/>
            <a:ext cx="7302" cy="7899"/>
          </a:xfrm>
          <a:custGeom>
            <a:avLst/>
            <a:gdLst/>
            <a:ahLst/>
            <a:cxnLst/>
            <a:rect l="l" t="t" r="r" b="b"/>
            <a:pathLst>
              <a:path w="7302" h="7899">
                <a:moveTo>
                  <a:pt x="5410" y="0"/>
                </a:moveTo>
                <a:lnTo>
                  <a:pt x="1460" y="0"/>
                </a:lnTo>
                <a:lnTo>
                  <a:pt x="0" y="2044"/>
                </a:lnTo>
                <a:lnTo>
                  <a:pt x="185" y="3454"/>
                </a:lnTo>
                <a:lnTo>
                  <a:pt x="292" y="6311"/>
                </a:lnTo>
                <a:lnTo>
                  <a:pt x="2057" y="7899"/>
                </a:lnTo>
                <a:lnTo>
                  <a:pt x="3644" y="7086"/>
                </a:lnTo>
                <a:lnTo>
                  <a:pt x="6187" y="7086"/>
                </a:lnTo>
                <a:lnTo>
                  <a:pt x="7302" y="5486"/>
                </a:lnTo>
                <a:lnTo>
                  <a:pt x="7302" y="3454"/>
                </a:lnTo>
                <a:lnTo>
                  <a:pt x="6896" y="1270"/>
                </a:lnTo>
                <a:lnTo>
                  <a:pt x="5410" y="0"/>
                </a:lnTo>
              </a:path>
              <a:path w="7302" h="7899">
                <a:moveTo>
                  <a:pt x="6187" y="7086"/>
                </a:moveTo>
                <a:lnTo>
                  <a:pt x="3644" y="7086"/>
                </a:lnTo>
              </a:path>
              <a:path w="7302" h="7899">
                <a:moveTo>
                  <a:pt x="3644" y="7086"/>
                </a:moveTo>
                <a:lnTo>
                  <a:pt x="6187" y="7086"/>
                </a:lnTo>
              </a:path>
              <a:path w="7302" h="7899">
                <a:moveTo>
                  <a:pt x="6187" y="7086"/>
                </a:moveTo>
                <a:lnTo>
                  <a:pt x="3644" y="7086"/>
                </a:lnTo>
                <a:lnTo>
                  <a:pt x="5842" y="7581"/>
                </a:lnTo>
                <a:lnTo>
                  <a:pt x="6187" y="7086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2" name="object 5902"/>
          <p:cNvSpPr/>
          <p:nvPr/>
        </p:nvSpPr>
        <p:spPr>
          <a:xfrm>
            <a:off x="6793725" y="3396297"/>
            <a:ext cx="10490" cy="11861"/>
          </a:xfrm>
          <a:prstGeom prst="rect">
            <a:avLst/>
          </a:prstGeom>
          <a:blipFill>
            <a:blip r:embed="rId5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3" name="object 5903"/>
          <p:cNvSpPr/>
          <p:nvPr/>
        </p:nvSpPr>
        <p:spPr>
          <a:xfrm>
            <a:off x="6812800" y="3540925"/>
            <a:ext cx="24231" cy="26060"/>
          </a:xfrm>
          <a:prstGeom prst="rect">
            <a:avLst/>
          </a:prstGeom>
          <a:blipFill>
            <a:blip r:embed="rId5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4" name="object 5904"/>
          <p:cNvSpPr/>
          <p:nvPr/>
        </p:nvSpPr>
        <p:spPr>
          <a:xfrm>
            <a:off x="6879513" y="3618040"/>
            <a:ext cx="21729" cy="23240"/>
          </a:xfrm>
          <a:prstGeom prst="rect">
            <a:avLst/>
          </a:prstGeom>
          <a:blipFill>
            <a:blip r:embed="rId5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5" name="object 5905"/>
          <p:cNvSpPr/>
          <p:nvPr/>
        </p:nvSpPr>
        <p:spPr>
          <a:xfrm>
            <a:off x="6938721" y="3767087"/>
            <a:ext cx="24815" cy="27063"/>
          </a:xfrm>
          <a:prstGeom prst="rect">
            <a:avLst/>
          </a:prstGeom>
          <a:blipFill>
            <a:blip r:embed="rId5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6" name="object 5906"/>
          <p:cNvSpPr/>
          <p:nvPr/>
        </p:nvSpPr>
        <p:spPr>
          <a:xfrm>
            <a:off x="7017384" y="3738626"/>
            <a:ext cx="25692" cy="28003"/>
          </a:xfrm>
          <a:prstGeom prst="rect">
            <a:avLst/>
          </a:prstGeom>
          <a:blipFill>
            <a:blip r:embed="rId5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7" name="object 5907"/>
          <p:cNvSpPr/>
          <p:nvPr/>
        </p:nvSpPr>
        <p:spPr>
          <a:xfrm>
            <a:off x="6931596" y="3757447"/>
            <a:ext cx="12687" cy="13462"/>
          </a:xfrm>
          <a:prstGeom prst="rect">
            <a:avLst/>
          </a:prstGeom>
          <a:blipFill>
            <a:blip r:embed="rId5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8" name="object 5908"/>
          <p:cNvSpPr/>
          <p:nvPr/>
        </p:nvSpPr>
        <p:spPr>
          <a:xfrm>
            <a:off x="6896137" y="3762362"/>
            <a:ext cx="15303" cy="16408"/>
          </a:xfrm>
          <a:prstGeom prst="rect">
            <a:avLst/>
          </a:prstGeom>
          <a:blipFill>
            <a:blip r:embed="rId5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9" name="object 5909"/>
          <p:cNvSpPr/>
          <p:nvPr/>
        </p:nvSpPr>
        <p:spPr>
          <a:xfrm>
            <a:off x="6913626" y="3596399"/>
            <a:ext cx="12852" cy="14554"/>
          </a:xfrm>
          <a:prstGeom prst="rect">
            <a:avLst/>
          </a:prstGeom>
          <a:blipFill>
            <a:blip r:embed="rId5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0" name="object 5910"/>
          <p:cNvSpPr/>
          <p:nvPr/>
        </p:nvSpPr>
        <p:spPr>
          <a:xfrm>
            <a:off x="6882701" y="3542208"/>
            <a:ext cx="17945" cy="19913"/>
          </a:xfrm>
          <a:prstGeom prst="rect">
            <a:avLst/>
          </a:prstGeom>
          <a:blipFill>
            <a:blip r:embed="rId5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1" name="object 5911"/>
          <p:cNvSpPr/>
          <p:nvPr/>
        </p:nvSpPr>
        <p:spPr>
          <a:xfrm>
            <a:off x="6831076" y="3600679"/>
            <a:ext cx="9499" cy="10274"/>
          </a:xfrm>
          <a:custGeom>
            <a:avLst/>
            <a:gdLst/>
            <a:ahLst/>
            <a:cxnLst/>
            <a:rect l="l" t="t" r="r" b="b"/>
            <a:pathLst>
              <a:path w="9499" h="10274">
                <a:moveTo>
                  <a:pt x="6553" y="0"/>
                </a:moveTo>
                <a:lnTo>
                  <a:pt x="4064" y="139"/>
                </a:lnTo>
                <a:lnTo>
                  <a:pt x="1600" y="139"/>
                </a:lnTo>
                <a:lnTo>
                  <a:pt x="0" y="2806"/>
                </a:lnTo>
                <a:lnTo>
                  <a:pt x="0" y="5499"/>
                </a:lnTo>
                <a:lnTo>
                  <a:pt x="723" y="8051"/>
                </a:lnTo>
                <a:lnTo>
                  <a:pt x="2311" y="10274"/>
                </a:lnTo>
                <a:lnTo>
                  <a:pt x="5067" y="9956"/>
                </a:lnTo>
                <a:lnTo>
                  <a:pt x="7708" y="9956"/>
                </a:lnTo>
                <a:lnTo>
                  <a:pt x="9499" y="7277"/>
                </a:lnTo>
                <a:lnTo>
                  <a:pt x="9017" y="4724"/>
                </a:lnTo>
                <a:lnTo>
                  <a:pt x="9017" y="1727"/>
                </a:lnTo>
                <a:lnTo>
                  <a:pt x="65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2" name="object 5912"/>
          <p:cNvSpPr/>
          <p:nvPr/>
        </p:nvSpPr>
        <p:spPr>
          <a:xfrm>
            <a:off x="6736524" y="3545980"/>
            <a:ext cx="7569" cy="8356"/>
          </a:xfrm>
          <a:custGeom>
            <a:avLst/>
            <a:gdLst/>
            <a:ahLst/>
            <a:cxnLst/>
            <a:rect l="l" t="t" r="r" b="b"/>
            <a:pathLst>
              <a:path w="7569" h="8356">
                <a:moveTo>
                  <a:pt x="5397" y="0"/>
                </a:moveTo>
                <a:lnTo>
                  <a:pt x="3340" y="317"/>
                </a:lnTo>
                <a:lnTo>
                  <a:pt x="1155" y="774"/>
                </a:lnTo>
                <a:lnTo>
                  <a:pt x="0" y="2679"/>
                </a:lnTo>
                <a:lnTo>
                  <a:pt x="0" y="4724"/>
                </a:lnTo>
                <a:lnTo>
                  <a:pt x="444" y="7086"/>
                </a:lnTo>
                <a:lnTo>
                  <a:pt x="2159" y="8356"/>
                </a:lnTo>
                <a:lnTo>
                  <a:pt x="6286" y="8229"/>
                </a:lnTo>
                <a:lnTo>
                  <a:pt x="7569" y="6311"/>
                </a:lnTo>
                <a:lnTo>
                  <a:pt x="7350" y="4724"/>
                </a:lnTo>
                <a:lnTo>
                  <a:pt x="7289" y="1917"/>
                </a:lnTo>
                <a:lnTo>
                  <a:pt x="53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3" name="object 5913"/>
          <p:cNvSpPr/>
          <p:nvPr/>
        </p:nvSpPr>
        <p:spPr>
          <a:xfrm>
            <a:off x="7638884" y="3260839"/>
            <a:ext cx="4660" cy="4737"/>
          </a:xfrm>
          <a:custGeom>
            <a:avLst/>
            <a:gdLst/>
            <a:ahLst/>
            <a:cxnLst/>
            <a:rect l="l" t="t" r="r" b="b"/>
            <a:pathLst>
              <a:path w="4660" h="4737">
                <a:moveTo>
                  <a:pt x="3657" y="0"/>
                </a:moveTo>
                <a:lnTo>
                  <a:pt x="2489" y="0"/>
                </a:lnTo>
                <a:lnTo>
                  <a:pt x="1016" y="330"/>
                </a:lnTo>
                <a:lnTo>
                  <a:pt x="0" y="1422"/>
                </a:lnTo>
                <a:lnTo>
                  <a:pt x="596" y="3975"/>
                </a:lnTo>
                <a:lnTo>
                  <a:pt x="1485" y="4737"/>
                </a:lnTo>
                <a:lnTo>
                  <a:pt x="3962" y="4737"/>
                </a:lnTo>
                <a:lnTo>
                  <a:pt x="4544" y="3975"/>
                </a:lnTo>
                <a:lnTo>
                  <a:pt x="4660" y="2692"/>
                </a:lnTo>
                <a:lnTo>
                  <a:pt x="4381" y="1104"/>
                </a:lnTo>
                <a:lnTo>
                  <a:pt x="36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4" name="object 5914"/>
          <p:cNvSpPr/>
          <p:nvPr/>
        </p:nvSpPr>
        <p:spPr>
          <a:xfrm>
            <a:off x="8110448" y="3266402"/>
            <a:ext cx="5829" cy="6629"/>
          </a:xfrm>
          <a:custGeom>
            <a:avLst/>
            <a:gdLst/>
            <a:ahLst/>
            <a:cxnLst/>
            <a:rect l="l" t="t" r="r" b="b"/>
            <a:pathLst>
              <a:path w="5829" h="6629">
                <a:moveTo>
                  <a:pt x="4368" y="0"/>
                </a:moveTo>
                <a:lnTo>
                  <a:pt x="2908" y="635"/>
                </a:lnTo>
                <a:lnTo>
                  <a:pt x="1460" y="774"/>
                </a:lnTo>
                <a:lnTo>
                  <a:pt x="0" y="1854"/>
                </a:lnTo>
                <a:lnTo>
                  <a:pt x="126" y="3771"/>
                </a:lnTo>
                <a:lnTo>
                  <a:pt x="419" y="5359"/>
                </a:lnTo>
                <a:lnTo>
                  <a:pt x="1892" y="6629"/>
                </a:lnTo>
                <a:lnTo>
                  <a:pt x="3352" y="6311"/>
                </a:lnTo>
                <a:lnTo>
                  <a:pt x="4813" y="6134"/>
                </a:lnTo>
                <a:lnTo>
                  <a:pt x="5829" y="4724"/>
                </a:lnTo>
                <a:lnTo>
                  <a:pt x="5537" y="2997"/>
                </a:lnTo>
                <a:lnTo>
                  <a:pt x="5537" y="1409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5" name="object 5915"/>
          <p:cNvSpPr/>
          <p:nvPr/>
        </p:nvSpPr>
        <p:spPr>
          <a:xfrm>
            <a:off x="8170836" y="3211563"/>
            <a:ext cx="21920" cy="24002"/>
          </a:xfrm>
          <a:prstGeom prst="rect">
            <a:avLst/>
          </a:prstGeom>
          <a:blipFill>
            <a:blip r:embed="rId5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6" name="object 5916"/>
          <p:cNvSpPr/>
          <p:nvPr/>
        </p:nvSpPr>
        <p:spPr>
          <a:xfrm>
            <a:off x="8061845" y="3497910"/>
            <a:ext cx="20307" cy="22148"/>
          </a:xfrm>
          <a:prstGeom prst="rect">
            <a:avLst/>
          </a:prstGeom>
          <a:blipFill>
            <a:blip r:embed="rId5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7" name="object 5917"/>
          <p:cNvSpPr/>
          <p:nvPr/>
        </p:nvSpPr>
        <p:spPr>
          <a:xfrm>
            <a:off x="8097316" y="3503917"/>
            <a:ext cx="20548" cy="22466"/>
          </a:xfrm>
          <a:prstGeom prst="rect">
            <a:avLst/>
          </a:prstGeom>
          <a:blipFill>
            <a:blip r:embed="rId5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8" name="object 5918"/>
          <p:cNvSpPr/>
          <p:nvPr/>
        </p:nvSpPr>
        <p:spPr>
          <a:xfrm>
            <a:off x="8009737" y="3577450"/>
            <a:ext cx="23393" cy="24955"/>
          </a:xfrm>
          <a:prstGeom prst="rect">
            <a:avLst/>
          </a:prstGeom>
          <a:blipFill>
            <a:blip r:embed="rId5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9" name="object 5919"/>
          <p:cNvSpPr/>
          <p:nvPr/>
        </p:nvSpPr>
        <p:spPr>
          <a:xfrm>
            <a:off x="8041868" y="3420618"/>
            <a:ext cx="9651" cy="9639"/>
          </a:xfrm>
          <a:prstGeom prst="rect">
            <a:avLst/>
          </a:prstGeom>
          <a:blipFill>
            <a:blip r:embed="rId5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0" name="object 5920"/>
          <p:cNvSpPr/>
          <p:nvPr/>
        </p:nvSpPr>
        <p:spPr>
          <a:xfrm>
            <a:off x="8001317" y="3395523"/>
            <a:ext cx="24041" cy="25920"/>
          </a:xfrm>
          <a:prstGeom prst="rect">
            <a:avLst/>
          </a:prstGeom>
          <a:blipFill>
            <a:blip r:embed="rId5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1" name="object 5921"/>
          <p:cNvSpPr/>
          <p:nvPr/>
        </p:nvSpPr>
        <p:spPr>
          <a:xfrm>
            <a:off x="7812938" y="3355378"/>
            <a:ext cx="20154" cy="22098"/>
          </a:xfrm>
          <a:prstGeom prst="rect">
            <a:avLst/>
          </a:prstGeom>
          <a:blipFill>
            <a:blip r:embed="rId5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2" name="object 5922"/>
          <p:cNvSpPr/>
          <p:nvPr/>
        </p:nvSpPr>
        <p:spPr>
          <a:xfrm>
            <a:off x="7425296" y="3527971"/>
            <a:ext cx="24803" cy="26682"/>
          </a:xfrm>
          <a:prstGeom prst="rect">
            <a:avLst/>
          </a:prstGeom>
          <a:blipFill>
            <a:blip r:embed="rId5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3" name="object 5923"/>
          <p:cNvSpPr/>
          <p:nvPr/>
        </p:nvSpPr>
        <p:spPr>
          <a:xfrm>
            <a:off x="7483944" y="3716528"/>
            <a:ext cx="24663" cy="26377"/>
          </a:xfrm>
          <a:prstGeom prst="rect">
            <a:avLst/>
          </a:prstGeom>
          <a:blipFill>
            <a:blip r:embed="rId5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4" name="object 5924"/>
          <p:cNvSpPr/>
          <p:nvPr/>
        </p:nvSpPr>
        <p:spPr>
          <a:xfrm>
            <a:off x="7001014" y="3511372"/>
            <a:ext cx="13728" cy="14554"/>
          </a:xfrm>
          <a:prstGeom prst="rect">
            <a:avLst/>
          </a:prstGeom>
          <a:blipFill>
            <a:blip r:embed="rId5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5" name="object 5925"/>
          <p:cNvSpPr/>
          <p:nvPr/>
        </p:nvSpPr>
        <p:spPr>
          <a:xfrm>
            <a:off x="6870433" y="3368014"/>
            <a:ext cx="21031" cy="23050"/>
          </a:xfrm>
          <a:prstGeom prst="rect">
            <a:avLst/>
          </a:prstGeom>
          <a:blipFill>
            <a:blip r:embed="rId5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6" name="object 5926"/>
          <p:cNvSpPr/>
          <p:nvPr/>
        </p:nvSpPr>
        <p:spPr>
          <a:xfrm>
            <a:off x="6924306" y="3276168"/>
            <a:ext cx="18364" cy="20104"/>
          </a:xfrm>
          <a:prstGeom prst="rect">
            <a:avLst/>
          </a:prstGeom>
          <a:blipFill>
            <a:blip r:embed="rId5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7" name="object 5927"/>
          <p:cNvSpPr/>
          <p:nvPr/>
        </p:nvSpPr>
        <p:spPr>
          <a:xfrm>
            <a:off x="6638645" y="3315868"/>
            <a:ext cx="21551" cy="23367"/>
          </a:xfrm>
          <a:prstGeom prst="rect">
            <a:avLst/>
          </a:prstGeom>
          <a:blipFill>
            <a:blip r:embed="rId5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8" name="object 5928"/>
          <p:cNvSpPr/>
          <p:nvPr/>
        </p:nvSpPr>
        <p:spPr>
          <a:xfrm>
            <a:off x="6642404" y="3644151"/>
            <a:ext cx="23939" cy="26047"/>
          </a:xfrm>
          <a:prstGeom prst="rect">
            <a:avLst/>
          </a:prstGeom>
          <a:blipFill>
            <a:blip r:embed="rId5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9" name="object 5929"/>
          <p:cNvSpPr/>
          <p:nvPr/>
        </p:nvSpPr>
        <p:spPr>
          <a:xfrm>
            <a:off x="6657733" y="3750805"/>
            <a:ext cx="6007" cy="6642"/>
          </a:xfrm>
          <a:custGeom>
            <a:avLst/>
            <a:gdLst/>
            <a:ahLst/>
            <a:cxnLst/>
            <a:rect l="l" t="t" r="r" b="b"/>
            <a:pathLst>
              <a:path w="6007" h="6642">
                <a:moveTo>
                  <a:pt x="4241" y="0"/>
                </a:moveTo>
                <a:lnTo>
                  <a:pt x="2781" y="0"/>
                </a:lnTo>
                <a:lnTo>
                  <a:pt x="1295" y="190"/>
                </a:lnTo>
                <a:lnTo>
                  <a:pt x="0" y="1739"/>
                </a:lnTo>
                <a:lnTo>
                  <a:pt x="0" y="3314"/>
                </a:lnTo>
                <a:lnTo>
                  <a:pt x="304" y="5232"/>
                </a:lnTo>
                <a:lnTo>
                  <a:pt x="1765" y="6324"/>
                </a:lnTo>
                <a:lnTo>
                  <a:pt x="3530" y="6642"/>
                </a:lnTo>
                <a:lnTo>
                  <a:pt x="4673" y="6324"/>
                </a:lnTo>
                <a:lnTo>
                  <a:pt x="6007" y="4737"/>
                </a:lnTo>
                <a:lnTo>
                  <a:pt x="5715" y="2870"/>
                </a:lnTo>
                <a:lnTo>
                  <a:pt x="5410" y="128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0" name="object 5930"/>
          <p:cNvSpPr/>
          <p:nvPr/>
        </p:nvSpPr>
        <p:spPr>
          <a:xfrm>
            <a:off x="6716242" y="3764724"/>
            <a:ext cx="21323" cy="23050"/>
          </a:xfrm>
          <a:prstGeom prst="rect">
            <a:avLst/>
          </a:prstGeom>
          <a:blipFill>
            <a:blip r:embed="rId5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1" name="object 5931"/>
          <p:cNvSpPr/>
          <p:nvPr/>
        </p:nvSpPr>
        <p:spPr>
          <a:xfrm>
            <a:off x="2678384" y="3306484"/>
            <a:ext cx="63342" cy="65514"/>
          </a:xfrm>
          <a:prstGeom prst="rect">
            <a:avLst/>
          </a:prstGeom>
          <a:blipFill>
            <a:blip r:embed="rId5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2" name="object 5932"/>
          <p:cNvSpPr/>
          <p:nvPr/>
        </p:nvSpPr>
        <p:spPr>
          <a:xfrm>
            <a:off x="3095150" y="3353448"/>
            <a:ext cx="57802" cy="58933"/>
          </a:xfrm>
          <a:prstGeom prst="rect">
            <a:avLst/>
          </a:prstGeom>
          <a:blipFill>
            <a:blip r:embed="rId5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3" name="object 5933"/>
          <p:cNvSpPr/>
          <p:nvPr/>
        </p:nvSpPr>
        <p:spPr>
          <a:xfrm>
            <a:off x="3042731" y="3516792"/>
            <a:ext cx="66609" cy="71791"/>
          </a:xfrm>
          <a:prstGeom prst="rect">
            <a:avLst/>
          </a:prstGeom>
          <a:blipFill>
            <a:blip r:embed="rId5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4" name="object 5934"/>
          <p:cNvSpPr/>
          <p:nvPr/>
        </p:nvSpPr>
        <p:spPr>
          <a:xfrm>
            <a:off x="3093120" y="3013093"/>
            <a:ext cx="33137" cy="35776"/>
          </a:xfrm>
          <a:prstGeom prst="rect">
            <a:avLst/>
          </a:prstGeom>
          <a:blipFill>
            <a:blip r:embed="rId5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5" name="object 5935"/>
          <p:cNvSpPr/>
          <p:nvPr/>
        </p:nvSpPr>
        <p:spPr>
          <a:xfrm>
            <a:off x="2625874" y="3110692"/>
            <a:ext cx="54231" cy="59322"/>
          </a:xfrm>
          <a:prstGeom prst="rect">
            <a:avLst/>
          </a:prstGeom>
          <a:blipFill>
            <a:blip r:embed="rId5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6" name="object 5936"/>
          <p:cNvSpPr/>
          <p:nvPr/>
        </p:nvSpPr>
        <p:spPr>
          <a:xfrm>
            <a:off x="3543669" y="3172177"/>
            <a:ext cx="49604" cy="53239"/>
          </a:xfrm>
          <a:prstGeom prst="rect">
            <a:avLst/>
          </a:prstGeom>
          <a:blipFill>
            <a:blip r:embed="rId5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7" name="object 5937"/>
          <p:cNvSpPr/>
          <p:nvPr/>
        </p:nvSpPr>
        <p:spPr>
          <a:xfrm>
            <a:off x="3405670" y="3209468"/>
            <a:ext cx="21869" cy="23418"/>
          </a:xfrm>
          <a:prstGeom prst="rect">
            <a:avLst/>
          </a:prstGeom>
          <a:blipFill>
            <a:blip r:embed="rId5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8" name="object 5938"/>
          <p:cNvSpPr/>
          <p:nvPr/>
        </p:nvSpPr>
        <p:spPr>
          <a:xfrm>
            <a:off x="3554074" y="3344183"/>
            <a:ext cx="34995" cy="36890"/>
          </a:xfrm>
          <a:prstGeom prst="rect">
            <a:avLst/>
          </a:prstGeom>
          <a:blipFill>
            <a:blip r:embed="rId5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9" name="object 5939"/>
          <p:cNvSpPr/>
          <p:nvPr/>
        </p:nvSpPr>
        <p:spPr>
          <a:xfrm>
            <a:off x="3609572" y="3707057"/>
            <a:ext cx="58568" cy="59251"/>
          </a:xfrm>
          <a:prstGeom prst="rect">
            <a:avLst/>
          </a:prstGeom>
          <a:blipFill>
            <a:blip r:embed="rId5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0" name="object 5940"/>
          <p:cNvSpPr/>
          <p:nvPr/>
        </p:nvSpPr>
        <p:spPr>
          <a:xfrm>
            <a:off x="3500546" y="4074144"/>
            <a:ext cx="50894" cy="54292"/>
          </a:xfrm>
          <a:prstGeom prst="rect">
            <a:avLst/>
          </a:prstGeom>
          <a:blipFill>
            <a:blip r:embed="rId5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1" name="object 5941"/>
          <p:cNvSpPr/>
          <p:nvPr/>
        </p:nvSpPr>
        <p:spPr>
          <a:xfrm>
            <a:off x="3488220" y="3631184"/>
            <a:ext cx="26860" cy="28740"/>
          </a:xfrm>
          <a:prstGeom prst="rect">
            <a:avLst/>
          </a:prstGeom>
          <a:blipFill>
            <a:blip r:embed="rId5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2" name="object 5942"/>
          <p:cNvSpPr/>
          <p:nvPr/>
        </p:nvSpPr>
        <p:spPr>
          <a:xfrm>
            <a:off x="3282204" y="3432049"/>
            <a:ext cx="57362" cy="58833"/>
          </a:xfrm>
          <a:prstGeom prst="rect">
            <a:avLst/>
          </a:prstGeom>
          <a:blipFill>
            <a:blip r:embed="rId5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3" name="object 5943"/>
          <p:cNvSpPr/>
          <p:nvPr/>
        </p:nvSpPr>
        <p:spPr>
          <a:xfrm>
            <a:off x="3447390" y="3184035"/>
            <a:ext cx="54736" cy="59357"/>
          </a:xfrm>
          <a:prstGeom prst="rect">
            <a:avLst/>
          </a:prstGeom>
          <a:blipFill>
            <a:blip r:embed="rId5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4" name="object 5944"/>
          <p:cNvSpPr/>
          <p:nvPr/>
        </p:nvSpPr>
        <p:spPr>
          <a:xfrm>
            <a:off x="3742229" y="3094188"/>
            <a:ext cx="36515" cy="40571"/>
          </a:xfrm>
          <a:prstGeom prst="rect">
            <a:avLst/>
          </a:prstGeom>
          <a:blipFill>
            <a:blip r:embed="rId5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5" name="object 5945"/>
          <p:cNvSpPr/>
          <p:nvPr/>
        </p:nvSpPr>
        <p:spPr>
          <a:xfrm>
            <a:off x="3857358" y="3292767"/>
            <a:ext cx="33413" cy="36055"/>
          </a:xfrm>
          <a:prstGeom prst="rect">
            <a:avLst/>
          </a:prstGeom>
          <a:blipFill>
            <a:blip r:embed="rId5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6" name="object 5946"/>
          <p:cNvSpPr/>
          <p:nvPr/>
        </p:nvSpPr>
        <p:spPr>
          <a:xfrm>
            <a:off x="3835731" y="3466674"/>
            <a:ext cx="63346" cy="65675"/>
          </a:xfrm>
          <a:prstGeom prst="rect">
            <a:avLst/>
          </a:prstGeom>
          <a:blipFill>
            <a:blip r:embed="rId5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7" name="object 5947"/>
          <p:cNvSpPr/>
          <p:nvPr/>
        </p:nvSpPr>
        <p:spPr>
          <a:xfrm>
            <a:off x="3975860" y="3513769"/>
            <a:ext cx="60542" cy="64176"/>
          </a:xfrm>
          <a:prstGeom prst="rect">
            <a:avLst/>
          </a:prstGeom>
          <a:blipFill>
            <a:blip r:embed="rId5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8" name="object 5948"/>
          <p:cNvSpPr/>
          <p:nvPr/>
        </p:nvSpPr>
        <p:spPr>
          <a:xfrm>
            <a:off x="4196562" y="3790645"/>
            <a:ext cx="26288" cy="28282"/>
          </a:xfrm>
          <a:prstGeom prst="rect">
            <a:avLst/>
          </a:prstGeom>
          <a:blipFill>
            <a:blip r:embed="rId5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9" name="object 5949"/>
          <p:cNvSpPr/>
          <p:nvPr/>
        </p:nvSpPr>
        <p:spPr>
          <a:xfrm>
            <a:off x="4029309" y="3347778"/>
            <a:ext cx="33916" cy="36395"/>
          </a:xfrm>
          <a:prstGeom prst="rect">
            <a:avLst/>
          </a:prstGeom>
          <a:blipFill>
            <a:blip r:embed="rId5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0" name="object 5950"/>
          <p:cNvSpPr/>
          <p:nvPr/>
        </p:nvSpPr>
        <p:spPr>
          <a:xfrm>
            <a:off x="3914559" y="3231159"/>
            <a:ext cx="21462" cy="23240"/>
          </a:xfrm>
          <a:prstGeom prst="rect">
            <a:avLst/>
          </a:prstGeom>
          <a:blipFill>
            <a:blip r:embed="rId5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1" name="object 5951"/>
          <p:cNvSpPr/>
          <p:nvPr/>
        </p:nvSpPr>
        <p:spPr>
          <a:xfrm>
            <a:off x="3970958" y="3056036"/>
            <a:ext cx="60910" cy="64727"/>
          </a:xfrm>
          <a:prstGeom prst="rect">
            <a:avLst/>
          </a:prstGeom>
          <a:blipFill>
            <a:blip r:embed="rId5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2" name="object 5952"/>
          <p:cNvSpPr/>
          <p:nvPr/>
        </p:nvSpPr>
        <p:spPr>
          <a:xfrm>
            <a:off x="4287951" y="3140854"/>
            <a:ext cx="44488" cy="46471"/>
          </a:xfrm>
          <a:prstGeom prst="rect">
            <a:avLst/>
          </a:prstGeom>
          <a:blipFill>
            <a:blip r:embed="rId5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3" name="object 5953"/>
          <p:cNvSpPr/>
          <p:nvPr/>
        </p:nvSpPr>
        <p:spPr>
          <a:xfrm>
            <a:off x="4400615" y="3205721"/>
            <a:ext cx="35227" cy="36630"/>
          </a:xfrm>
          <a:prstGeom prst="rect">
            <a:avLst/>
          </a:prstGeom>
          <a:blipFill>
            <a:blip r:embed="rId5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4" name="object 5954"/>
          <p:cNvSpPr/>
          <p:nvPr/>
        </p:nvSpPr>
        <p:spPr>
          <a:xfrm>
            <a:off x="4517886" y="3541350"/>
            <a:ext cx="58024" cy="59439"/>
          </a:xfrm>
          <a:prstGeom prst="rect">
            <a:avLst/>
          </a:prstGeom>
          <a:blipFill>
            <a:blip r:embed="rId5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5" name="object 5955"/>
          <p:cNvSpPr/>
          <p:nvPr/>
        </p:nvSpPr>
        <p:spPr>
          <a:xfrm>
            <a:off x="4817453" y="3410989"/>
            <a:ext cx="37858" cy="41332"/>
          </a:xfrm>
          <a:prstGeom prst="rect">
            <a:avLst/>
          </a:prstGeom>
          <a:blipFill>
            <a:blip r:embed="rId5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6" name="object 5956"/>
          <p:cNvSpPr/>
          <p:nvPr/>
        </p:nvSpPr>
        <p:spPr>
          <a:xfrm>
            <a:off x="4771288" y="3367240"/>
            <a:ext cx="14160" cy="15011"/>
          </a:xfrm>
          <a:prstGeom prst="rect">
            <a:avLst/>
          </a:prstGeom>
          <a:blipFill>
            <a:blip r:embed="rId5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7" name="object 5957"/>
          <p:cNvSpPr/>
          <p:nvPr/>
        </p:nvSpPr>
        <p:spPr>
          <a:xfrm>
            <a:off x="5064671" y="3034690"/>
            <a:ext cx="19418" cy="21196"/>
          </a:xfrm>
          <a:prstGeom prst="rect">
            <a:avLst/>
          </a:prstGeom>
          <a:blipFill>
            <a:blip r:embed="rId5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8" name="object 5958"/>
          <p:cNvSpPr/>
          <p:nvPr/>
        </p:nvSpPr>
        <p:spPr>
          <a:xfrm>
            <a:off x="5040134" y="3152775"/>
            <a:ext cx="41440" cy="40125"/>
          </a:xfrm>
          <a:prstGeom prst="rect">
            <a:avLst/>
          </a:prstGeom>
          <a:blipFill>
            <a:blip r:embed="rId5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9" name="object 5959"/>
          <p:cNvSpPr/>
          <p:nvPr/>
        </p:nvSpPr>
        <p:spPr>
          <a:xfrm>
            <a:off x="4960365" y="2910929"/>
            <a:ext cx="25526" cy="27647"/>
          </a:xfrm>
          <a:prstGeom prst="rect">
            <a:avLst/>
          </a:prstGeom>
          <a:blipFill>
            <a:blip r:embed="rId5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0" name="object 5960"/>
          <p:cNvSpPr/>
          <p:nvPr/>
        </p:nvSpPr>
        <p:spPr>
          <a:xfrm>
            <a:off x="4585563" y="3232709"/>
            <a:ext cx="28295" cy="30822"/>
          </a:xfrm>
          <a:prstGeom prst="rect">
            <a:avLst/>
          </a:prstGeom>
          <a:blipFill>
            <a:blip r:embed="rId5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1" name="object 5961"/>
          <p:cNvSpPr/>
          <p:nvPr/>
        </p:nvSpPr>
        <p:spPr>
          <a:xfrm>
            <a:off x="5054460" y="3127629"/>
            <a:ext cx="18389" cy="20053"/>
          </a:xfrm>
          <a:prstGeom prst="rect">
            <a:avLst/>
          </a:prstGeom>
          <a:blipFill>
            <a:blip r:embed="rId5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2" name="object 5962"/>
          <p:cNvSpPr/>
          <p:nvPr/>
        </p:nvSpPr>
        <p:spPr>
          <a:xfrm>
            <a:off x="5459628" y="3246158"/>
            <a:ext cx="13131" cy="14236"/>
          </a:xfrm>
          <a:prstGeom prst="rect">
            <a:avLst/>
          </a:prstGeom>
          <a:blipFill>
            <a:blip r:embed="rId5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3" name="object 5963"/>
          <p:cNvSpPr/>
          <p:nvPr/>
        </p:nvSpPr>
        <p:spPr>
          <a:xfrm>
            <a:off x="5446223" y="3333427"/>
            <a:ext cx="33839" cy="35222"/>
          </a:xfrm>
          <a:prstGeom prst="rect">
            <a:avLst/>
          </a:prstGeom>
          <a:blipFill>
            <a:blip r:embed="rId5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4" name="object 5964"/>
          <p:cNvSpPr/>
          <p:nvPr/>
        </p:nvSpPr>
        <p:spPr>
          <a:xfrm>
            <a:off x="5435704" y="3508768"/>
            <a:ext cx="51203" cy="53966"/>
          </a:xfrm>
          <a:prstGeom prst="rect">
            <a:avLst/>
          </a:prstGeom>
          <a:blipFill>
            <a:blip r:embed="rId5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5" name="object 5965"/>
          <p:cNvSpPr/>
          <p:nvPr/>
        </p:nvSpPr>
        <p:spPr>
          <a:xfrm>
            <a:off x="5214049" y="3996692"/>
            <a:ext cx="33273" cy="35790"/>
          </a:xfrm>
          <a:prstGeom prst="rect">
            <a:avLst/>
          </a:prstGeom>
          <a:blipFill>
            <a:blip r:embed="rId5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6" name="object 5966"/>
          <p:cNvSpPr/>
          <p:nvPr/>
        </p:nvSpPr>
        <p:spPr>
          <a:xfrm>
            <a:off x="4403309" y="4015866"/>
            <a:ext cx="42021" cy="40574"/>
          </a:xfrm>
          <a:prstGeom prst="rect">
            <a:avLst/>
          </a:prstGeom>
          <a:blipFill>
            <a:blip r:embed="rId5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7" name="object 5967"/>
          <p:cNvSpPr/>
          <p:nvPr/>
        </p:nvSpPr>
        <p:spPr>
          <a:xfrm>
            <a:off x="3808641" y="3885628"/>
            <a:ext cx="10058" cy="10591"/>
          </a:xfrm>
          <a:custGeom>
            <a:avLst/>
            <a:gdLst/>
            <a:ahLst/>
            <a:cxnLst/>
            <a:rect l="l" t="t" r="r" b="b"/>
            <a:pathLst>
              <a:path w="10058" h="10591">
                <a:moveTo>
                  <a:pt x="7289" y="0"/>
                </a:moveTo>
                <a:lnTo>
                  <a:pt x="4648" y="317"/>
                </a:lnTo>
                <a:lnTo>
                  <a:pt x="2171" y="495"/>
                </a:lnTo>
                <a:lnTo>
                  <a:pt x="0" y="3492"/>
                </a:lnTo>
                <a:lnTo>
                  <a:pt x="279" y="6172"/>
                </a:lnTo>
                <a:lnTo>
                  <a:pt x="749" y="8674"/>
                </a:lnTo>
                <a:lnTo>
                  <a:pt x="2921" y="10591"/>
                </a:lnTo>
                <a:lnTo>
                  <a:pt x="5524" y="10591"/>
                </a:lnTo>
                <a:lnTo>
                  <a:pt x="8305" y="10134"/>
                </a:lnTo>
                <a:lnTo>
                  <a:pt x="10058" y="7912"/>
                </a:lnTo>
                <a:lnTo>
                  <a:pt x="9486" y="2044"/>
                </a:lnTo>
                <a:lnTo>
                  <a:pt x="72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8" name="object 5968"/>
          <p:cNvSpPr/>
          <p:nvPr/>
        </p:nvSpPr>
        <p:spPr>
          <a:xfrm>
            <a:off x="2955650" y="3797217"/>
            <a:ext cx="34081" cy="36168"/>
          </a:xfrm>
          <a:prstGeom prst="rect">
            <a:avLst/>
          </a:prstGeom>
          <a:blipFill>
            <a:blip r:embed="rId5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9" name="object 5969"/>
          <p:cNvSpPr/>
          <p:nvPr/>
        </p:nvSpPr>
        <p:spPr>
          <a:xfrm>
            <a:off x="2926994" y="4083367"/>
            <a:ext cx="29870" cy="32372"/>
          </a:xfrm>
          <a:prstGeom prst="rect">
            <a:avLst/>
          </a:prstGeom>
          <a:blipFill>
            <a:blip r:embed="rId5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0" name="object 5970"/>
          <p:cNvSpPr/>
          <p:nvPr/>
        </p:nvSpPr>
        <p:spPr>
          <a:xfrm>
            <a:off x="2601620" y="4105783"/>
            <a:ext cx="16027" cy="17411"/>
          </a:xfrm>
          <a:prstGeom prst="rect">
            <a:avLst/>
          </a:prstGeom>
          <a:blipFill>
            <a:blip r:embed="rId5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1" name="object 5971"/>
          <p:cNvSpPr/>
          <p:nvPr/>
        </p:nvSpPr>
        <p:spPr>
          <a:xfrm>
            <a:off x="2552704" y="3652212"/>
            <a:ext cx="42781" cy="41473"/>
          </a:xfrm>
          <a:prstGeom prst="rect">
            <a:avLst/>
          </a:prstGeom>
          <a:blipFill>
            <a:blip r:embed="rId5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2" name="object 5972"/>
          <p:cNvSpPr/>
          <p:nvPr/>
        </p:nvSpPr>
        <p:spPr>
          <a:xfrm>
            <a:off x="2611399" y="3250895"/>
            <a:ext cx="13423" cy="14223"/>
          </a:xfrm>
          <a:prstGeom prst="rect">
            <a:avLst/>
          </a:prstGeom>
          <a:blipFill>
            <a:blip r:embed="rId5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3" name="object 5973"/>
          <p:cNvSpPr/>
          <p:nvPr/>
        </p:nvSpPr>
        <p:spPr>
          <a:xfrm>
            <a:off x="2843542" y="3278225"/>
            <a:ext cx="16624" cy="18046"/>
          </a:xfrm>
          <a:prstGeom prst="rect">
            <a:avLst/>
          </a:prstGeom>
          <a:blipFill>
            <a:blip r:embed="rId5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4" name="object 5974"/>
          <p:cNvSpPr/>
          <p:nvPr/>
        </p:nvSpPr>
        <p:spPr>
          <a:xfrm>
            <a:off x="3663454" y="3468357"/>
            <a:ext cx="31216" cy="34658"/>
          </a:xfrm>
          <a:prstGeom prst="rect">
            <a:avLst/>
          </a:prstGeom>
          <a:blipFill>
            <a:blip r:embed="rId5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5" name="object 5975"/>
          <p:cNvSpPr/>
          <p:nvPr/>
        </p:nvSpPr>
        <p:spPr>
          <a:xfrm>
            <a:off x="3862041" y="3005071"/>
            <a:ext cx="35029" cy="36488"/>
          </a:xfrm>
          <a:prstGeom prst="rect">
            <a:avLst/>
          </a:prstGeom>
          <a:blipFill>
            <a:blip r:embed="rId5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6" name="object 5976"/>
          <p:cNvSpPr/>
          <p:nvPr/>
        </p:nvSpPr>
        <p:spPr>
          <a:xfrm>
            <a:off x="3940241" y="3869406"/>
            <a:ext cx="43621" cy="45862"/>
          </a:xfrm>
          <a:prstGeom prst="rect">
            <a:avLst/>
          </a:prstGeom>
          <a:blipFill>
            <a:blip r:embed="rId5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7" name="object 5977"/>
          <p:cNvSpPr/>
          <p:nvPr/>
        </p:nvSpPr>
        <p:spPr>
          <a:xfrm>
            <a:off x="3907663" y="3866244"/>
            <a:ext cx="43966" cy="45931"/>
          </a:xfrm>
          <a:prstGeom prst="rect">
            <a:avLst/>
          </a:prstGeom>
          <a:blipFill>
            <a:blip r:embed="rId5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8" name="object 5978"/>
          <p:cNvSpPr/>
          <p:nvPr/>
        </p:nvSpPr>
        <p:spPr>
          <a:xfrm>
            <a:off x="4053328" y="3941194"/>
            <a:ext cx="35588" cy="36672"/>
          </a:xfrm>
          <a:prstGeom prst="rect">
            <a:avLst/>
          </a:prstGeom>
          <a:blipFill>
            <a:blip r:embed="rId5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9" name="object 5979"/>
          <p:cNvSpPr/>
          <p:nvPr/>
        </p:nvSpPr>
        <p:spPr>
          <a:xfrm>
            <a:off x="4687976" y="3793007"/>
            <a:ext cx="18668" cy="20548"/>
          </a:xfrm>
          <a:prstGeom prst="rect">
            <a:avLst/>
          </a:prstGeom>
          <a:blipFill>
            <a:blip r:embed="rId5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0" name="object 5980"/>
          <p:cNvSpPr/>
          <p:nvPr/>
        </p:nvSpPr>
        <p:spPr>
          <a:xfrm>
            <a:off x="4531004" y="3306864"/>
            <a:ext cx="22161" cy="24015"/>
          </a:xfrm>
          <a:prstGeom prst="rect">
            <a:avLst/>
          </a:prstGeom>
          <a:blipFill>
            <a:blip r:embed="rId5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1" name="object 5981"/>
          <p:cNvSpPr/>
          <p:nvPr/>
        </p:nvSpPr>
        <p:spPr>
          <a:xfrm>
            <a:off x="4484280" y="3160001"/>
            <a:ext cx="9778" cy="10909"/>
          </a:xfrm>
          <a:prstGeom prst="rect">
            <a:avLst/>
          </a:prstGeom>
          <a:blipFill>
            <a:blip r:embed="rId5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2" name="object 5982"/>
          <p:cNvSpPr/>
          <p:nvPr/>
        </p:nvSpPr>
        <p:spPr>
          <a:xfrm>
            <a:off x="4800041" y="3585350"/>
            <a:ext cx="10896" cy="11506"/>
          </a:xfrm>
          <a:prstGeom prst="rect">
            <a:avLst/>
          </a:prstGeom>
          <a:blipFill>
            <a:blip r:embed="rId5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3" name="object 5983"/>
          <p:cNvSpPr/>
          <p:nvPr/>
        </p:nvSpPr>
        <p:spPr>
          <a:xfrm>
            <a:off x="4948402" y="3756038"/>
            <a:ext cx="16344" cy="17691"/>
          </a:xfrm>
          <a:prstGeom prst="rect">
            <a:avLst/>
          </a:prstGeom>
          <a:blipFill>
            <a:blip r:embed="rId5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4" name="object 5984"/>
          <p:cNvSpPr/>
          <p:nvPr/>
        </p:nvSpPr>
        <p:spPr>
          <a:xfrm>
            <a:off x="5053680" y="3797166"/>
            <a:ext cx="33914" cy="36023"/>
          </a:xfrm>
          <a:prstGeom prst="rect">
            <a:avLst/>
          </a:prstGeom>
          <a:blipFill>
            <a:blip r:embed="rId5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5" name="object 5985"/>
          <p:cNvSpPr/>
          <p:nvPr/>
        </p:nvSpPr>
        <p:spPr>
          <a:xfrm>
            <a:off x="5464441" y="3926865"/>
            <a:ext cx="32105" cy="34772"/>
          </a:xfrm>
          <a:prstGeom prst="rect">
            <a:avLst/>
          </a:prstGeom>
          <a:blipFill>
            <a:blip r:embed="rId5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6" name="object 5986"/>
          <p:cNvSpPr/>
          <p:nvPr/>
        </p:nvSpPr>
        <p:spPr>
          <a:xfrm>
            <a:off x="5800128" y="3800919"/>
            <a:ext cx="29057" cy="31584"/>
          </a:xfrm>
          <a:prstGeom prst="rect">
            <a:avLst/>
          </a:prstGeom>
          <a:blipFill>
            <a:blip r:embed="rId5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7" name="object 5987"/>
          <p:cNvSpPr/>
          <p:nvPr/>
        </p:nvSpPr>
        <p:spPr>
          <a:xfrm>
            <a:off x="6003530" y="3435926"/>
            <a:ext cx="42457" cy="41292"/>
          </a:xfrm>
          <a:prstGeom prst="rect">
            <a:avLst/>
          </a:prstGeom>
          <a:blipFill>
            <a:blip r:embed="rId5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8" name="object 5988"/>
          <p:cNvSpPr/>
          <p:nvPr/>
        </p:nvSpPr>
        <p:spPr>
          <a:xfrm>
            <a:off x="5702263" y="2874074"/>
            <a:ext cx="53833" cy="58777"/>
          </a:xfrm>
          <a:prstGeom prst="rect">
            <a:avLst/>
          </a:prstGeom>
          <a:blipFill>
            <a:blip r:embed="rId5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9" name="object 5989"/>
          <p:cNvSpPr/>
          <p:nvPr/>
        </p:nvSpPr>
        <p:spPr>
          <a:xfrm>
            <a:off x="6056097" y="2803680"/>
            <a:ext cx="37463" cy="41322"/>
          </a:xfrm>
          <a:prstGeom prst="rect">
            <a:avLst/>
          </a:prstGeom>
          <a:blipFill>
            <a:blip r:embed="rId5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0" name="object 5990"/>
          <p:cNvSpPr/>
          <p:nvPr/>
        </p:nvSpPr>
        <p:spPr>
          <a:xfrm>
            <a:off x="6183272" y="3123279"/>
            <a:ext cx="33250" cy="35772"/>
          </a:xfrm>
          <a:prstGeom prst="rect">
            <a:avLst/>
          </a:prstGeom>
          <a:blipFill>
            <a:blip r:embed="rId5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1" name="object 5991"/>
          <p:cNvSpPr/>
          <p:nvPr/>
        </p:nvSpPr>
        <p:spPr>
          <a:xfrm>
            <a:off x="6309626" y="3749395"/>
            <a:ext cx="12242" cy="13601"/>
          </a:xfrm>
          <a:prstGeom prst="rect">
            <a:avLst/>
          </a:prstGeom>
          <a:blipFill>
            <a:blip r:embed="rId5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2" name="object 5992"/>
          <p:cNvSpPr/>
          <p:nvPr/>
        </p:nvSpPr>
        <p:spPr>
          <a:xfrm>
            <a:off x="6352781" y="3806678"/>
            <a:ext cx="45097" cy="47013"/>
          </a:xfrm>
          <a:prstGeom prst="rect">
            <a:avLst/>
          </a:prstGeom>
          <a:blipFill>
            <a:blip r:embed="rId5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3" name="object 5993"/>
          <p:cNvSpPr/>
          <p:nvPr/>
        </p:nvSpPr>
        <p:spPr>
          <a:xfrm>
            <a:off x="6500177" y="4198112"/>
            <a:ext cx="26568" cy="29057"/>
          </a:xfrm>
          <a:prstGeom prst="rect">
            <a:avLst/>
          </a:prstGeom>
          <a:blipFill>
            <a:blip r:embed="rId5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4" name="object 5994"/>
          <p:cNvSpPr/>
          <p:nvPr/>
        </p:nvSpPr>
        <p:spPr>
          <a:xfrm>
            <a:off x="5731046" y="3901765"/>
            <a:ext cx="34067" cy="36079"/>
          </a:xfrm>
          <a:prstGeom prst="rect">
            <a:avLst/>
          </a:prstGeom>
          <a:blipFill>
            <a:blip r:embed="rId5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5" name="object 5995"/>
          <p:cNvSpPr/>
          <p:nvPr/>
        </p:nvSpPr>
        <p:spPr>
          <a:xfrm>
            <a:off x="5338953" y="3599218"/>
            <a:ext cx="13131" cy="14236"/>
          </a:xfrm>
          <a:prstGeom prst="rect">
            <a:avLst/>
          </a:prstGeom>
          <a:blipFill>
            <a:blip r:embed="rId5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6" name="object 5996"/>
          <p:cNvSpPr/>
          <p:nvPr/>
        </p:nvSpPr>
        <p:spPr>
          <a:xfrm>
            <a:off x="5009806" y="3166186"/>
            <a:ext cx="11976" cy="13093"/>
          </a:xfrm>
          <a:prstGeom prst="rect">
            <a:avLst/>
          </a:prstGeom>
          <a:blipFill>
            <a:blip r:embed="rId5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7" name="object 5997"/>
          <p:cNvSpPr/>
          <p:nvPr/>
        </p:nvSpPr>
        <p:spPr>
          <a:xfrm>
            <a:off x="4978882" y="2921660"/>
            <a:ext cx="29502" cy="31915"/>
          </a:xfrm>
          <a:prstGeom prst="rect">
            <a:avLst/>
          </a:prstGeom>
          <a:blipFill>
            <a:blip r:embed="rId5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8" name="object 5998"/>
          <p:cNvSpPr/>
          <p:nvPr/>
        </p:nvSpPr>
        <p:spPr>
          <a:xfrm>
            <a:off x="4390099" y="2765463"/>
            <a:ext cx="50582" cy="54428"/>
          </a:xfrm>
          <a:prstGeom prst="rect">
            <a:avLst/>
          </a:prstGeom>
          <a:blipFill>
            <a:blip r:embed="rId5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9" name="object 5999"/>
          <p:cNvSpPr/>
          <p:nvPr/>
        </p:nvSpPr>
        <p:spPr>
          <a:xfrm>
            <a:off x="4042715" y="2987893"/>
            <a:ext cx="43725" cy="45653"/>
          </a:xfrm>
          <a:prstGeom prst="rect">
            <a:avLst/>
          </a:prstGeom>
          <a:blipFill>
            <a:blip r:embed="rId5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0" name="object 6000"/>
          <p:cNvSpPr/>
          <p:nvPr/>
        </p:nvSpPr>
        <p:spPr>
          <a:xfrm>
            <a:off x="3124568" y="3087578"/>
            <a:ext cx="51065" cy="54218"/>
          </a:xfrm>
          <a:prstGeom prst="rect">
            <a:avLst/>
          </a:prstGeom>
          <a:blipFill>
            <a:blip r:embed="rId5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1" name="object 6001"/>
          <p:cNvSpPr/>
          <p:nvPr/>
        </p:nvSpPr>
        <p:spPr>
          <a:xfrm>
            <a:off x="2994101" y="3122079"/>
            <a:ext cx="19240" cy="20866"/>
          </a:xfrm>
          <a:prstGeom prst="rect">
            <a:avLst/>
          </a:prstGeom>
          <a:blipFill>
            <a:blip r:embed="rId5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2" name="object 6002"/>
          <p:cNvSpPr/>
          <p:nvPr/>
        </p:nvSpPr>
        <p:spPr>
          <a:xfrm>
            <a:off x="2758338" y="3359150"/>
            <a:ext cx="23329" cy="25272"/>
          </a:xfrm>
          <a:prstGeom prst="rect">
            <a:avLst/>
          </a:prstGeom>
          <a:blipFill>
            <a:blip r:embed="rId5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3" name="object 6003"/>
          <p:cNvSpPr/>
          <p:nvPr/>
        </p:nvSpPr>
        <p:spPr>
          <a:xfrm>
            <a:off x="2436939" y="3341141"/>
            <a:ext cx="20243" cy="22466"/>
          </a:xfrm>
          <a:prstGeom prst="rect">
            <a:avLst/>
          </a:prstGeom>
          <a:blipFill>
            <a:blip r:embed="rId5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4" name="object 6004"/>
          <p:cNvSpPr/>
          <p:nvPr/>
        </p:nvSpPr>
        <p:spPr>
          <a:xfrm>
            <a:off x="2627007" y="3698468"/>
            <a:ext cx="16078" cy="18059"/>
          </a:xfrm>
          <a:prstGeom prst="rect">
            <a:avLst/>
          </a:prstGeom>
          <a:blipFill>
            <a:blip r:embed="rId5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5" name="object 6005"/>
          <p:cNvSpPr/>
          <p:nvPr/>
        </p:nvSpPr>
        <p:spPr>
          <a:xfrm>
            <a:off x="2676626" y="3765817"/>
            <a:ext cx="19837" cy="21958"/>
          </a:xfrm>
          <a:prstGeom prst="rect">
            <a:avLst/>
          </a:prstGeom>
          <a:blipFill>
            <a:blip r:embed="rId5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6" name="object 6006"/>
          <p:cNvSpPr/>
          <p:nvPr/>
        </p:nvSpPr>
        <p:spPr>
          <a:xfrm>
            <a:off x="2919095" y="3707841"/>
            <a:ext cx="24079" cy="26060"/>
          </a:xfrm>
          <a:prstGeom prst="rect">
            <a:avLst/>
          </a:prstGeom>
          <a:blipFill>
            <a:blip r:embed="rId5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7" name="object 6007"/>
          <p:cNvSpPr/>
          <p:nvPr/>
        </p:nvSpPr>
        <p:spPr>
          <a:xfrm>
            <a:off x="3204473" y="3864530"/>
            <a:ext cx="52060" cy="54607"/>
          </a:xfrm>
          <a:prstGeom prst="rect">
            <a:avLst/>
          </a:prstGeom>
          <a:blipFill>
            <a:blip r:embed="rId5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8" name="object 6008"/>
          <p:cNvSpPr/>
          <p:nvPr/>
        </p:nvSpPr>
        <p:spPr>
          <a:xfrm>
            <a:off x="3407978" y="3873558"/>
            <a:ext cx="44528" cy="46549"/>
          </a:xfrm>
          <a:prstGeom prst="rect">
            <a:avLst/>
          </a:prstGeom>
          <a:blipFill>
            <a:blip r:embed="rId5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9" name="object 6009"/>
          <p:cNvSpPr/>
          <p:nvPr/>
        </p:nvSpPr>
        <p:spPr>
          <a:xfrm>
            <a:off x="3614500" y="3922934"/>
            <a:ext cx="51595" cy="54638"/>
          </a:xfrm>
          <a:prstGeom prst="rect">
            <a:avLst/>
          </a:prstGeom>
          <a:blipFill>
            <a:blip r:embed="rId5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0" name="object 6010"/>
          <p:cNvSpPr/>
          <p:nvPr/>
        </p:nvSpPr>
        <p:spPr>
          <a:xfrm>
            <a:off x="3704149" y="3778167"/>
            <a:ext cx="35480" cy="36898"/>
          </a:xfrm>
          <a:prstGeom prst="rect">
            <a:avLst/>
          </a:prstGeom>
          <a:blipFill>
            <a:blip r:embed="rId5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1" name="object 6011"/>
          <p:cNvSpPr/>
          <p:nvPr/>
        </p:nvSpPr>
        <p:spPr>
          <a:xfrm>
            <a:off x="3856939" y="3802964"/>
            <a:ext cx="27698" cy="30378"/>
          </a:xfrm>
          <a:prstGeom prst="rect">
            <a:avLst/>
          </a:prstGeom>
          <a:blipFill>
            <a:blip r:embed="rId5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2" name="object 6012"/>
          <p:cNvSpPr/>
          <p:nvPr/>
        </p:nvSpPr>
        <p:spPr>
          <a:xfrm>
            <a:off x="4649914" y="3473589"/>
            <a:ext cx="21437" cy="23558"/>
          </a:xfrm>
          <a:prstGeom prst="rect">
            <a:avLst/>
          </a:prstGeom>
          <a:blipFill>
            <a:blip r:embed="rId5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3" name="object 6013"/>
          <p:cNvSpPr/>
          <p:nvPr/>
        </p:nvSpPr>
        <p:spPr>
          <a:xfrm>
            <a:off x="4567183" y="2976165"/>
            <a:ext cx="45786" cy="47219"/>
          </a:xfrm>
          <a:prstGeom prst="rect">
            <a:avLst/>
          </a:prstGeom>
          <a:blipFill>
            <a:blip r:embed="rId5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4" name="object 6014"/>
          <p:cNvSpPr/>
          <p:nvPr/>
        </p:nvSpPr>
        <p:spPr>
          <a:xfrm>
            <a:off x="4470778" y="2939274"/>
            <a:ext cx="49977" cy="53570"/>
          </a:xfrm>
          <a:prstGeom prst="rect">
            <a:avLst/>
          </a:prstGeom>
          <a:blipFill>
            <a:blip r:embed="rId5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5" name="object 6015"/>
          <p:cNvSpPr/>
          <p:nvPr/>
        </p:nvSpPr>
        <p:spPr>
          <a:xfrm>
            <a:off x="4794491" y="2806128"/>
            <a:ext cx="29590" cy="31915"/>
          </a:xfrm>
          <a:prstGeom prst="rect">
            <a:avLst/>
          </a:prstGeom>
          <a:blipFill>
            <a:blip r:embed="rId5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6" name="object 6016"/>
          <p:cNvSpPr/>
          <p:nvPr/>
        </p:nvSpPr>
        <p:spPr>
          <a:xfrm>
            <a:off x="4670514" y="3184909"/>
            <a:ext cx="44030" cy="45657"/>
          </a:xfrm>
          <a:prstGeom prst="rect">
            <a:avLst/>
          </a:prstGeom>
          <a:blipFill>
            <a:blip r:embed="rId5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7" name="object 6017"/>
          <p:cNvSpPr/>
          <p:nvPr/>
        </p:nvSpPr>
        <p:spPr>
          <a:xfrm>
            <a:off x="4780703" y="3423537"/>
            <a:ext cx="36660" cy="40994"/>
          </a:xfrm>
          <a:prstGeom prst="rect">
            <a:avLst/>
          </a:prstGeom>
          <a:blipFill>
            <a:blip r:embed="rId5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8" name="object 6018"/>
          <p:cNvSpPr/>
          <p:nvPr/>
        </p:nvSpPr>
        <p:spPr>
          <a:xfrm>
            <a:off x="4926887" y="3554394"/>
            <a:ext cx="50280" cy="53724"/>
          </a:xfrm>
          <a:prstGeom prst="rect">
            <a:avLst/>
          </a:prstGeom>
          <a:blipFill>
            <a:blip r:embed="rId5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9" name="object 6019"/>
          <p:cNvSpPr/>
          <p:nvPr/>
        </p:nvSpPr>
        <p:spPr>
          <a:xfrm>
            <a:off x="4843242" y="3812697"/>
            <a:ext cx="35285" cy="36622"/>
          </a:xfrm>
          <a:prstGeom prst="rect">
            <a:avLst/>
          </a:prstGeom>
          <a:blipFill>
            <a:blip r:embed="rId5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0" name="object 6020"/>
          <p:cNvSpPr/>
          <p:nvPr/>
        </p:nvSpPr>
        <p:spPr>
          <a:xfrm>
            <a:off x="4142473" y="3290265"/>
            <a:ext cx="12382" cy="13093"/>
          </a:xfrm>
          <a:prstGeom prst="rect">
            <a:avLst/>
          </a:prstGeom>
          <a:blipFill>
            <a:blip r:embed="rId5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1" name="object 6021"/>
          <p:cNvSpPr/>
          <p:nvPr/>
        </p:nvSpPr>
        <p:spPr>
          <a:xfrm>
            <a:off x="4267936" y="3395980"/>
            <a:ext cx="26974" cy="29095"/>
          </a:xfrm>
          <a:prstGeom prst="rect">
            <a:avLst/>
          </a:prstGeom>
          <a:blipFill>
            <a:blip r:embed="rId5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2" name="object 6022"/>
          <p:cNvSpPr/>
          <p:nvPr/>
        </p:nvSpPr>
        <p:spPr>
          <a:xfrm>
            <a:off x="4370313" y="3098468"/>
            <a:ext cx="50658" cy="54164"/>
          </a:xfrm>
          <a:prstGeom prst="rect">
            <a:avLst/>
          </a:prstGeom>
          <a:blipFill>
            <a:blip r:embed="rId5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3" name="object 6023"/>
          <p:cNvSpPr/>
          <p:nvPr/>
        </p:nvSpPr>
        <p:spPr>
          <a:xfrm>
            <a:off x="4966936" y="3061418"/>
            <a:ext cx="43619" cy="45095"/>
          </a:xfrm>
          <a:prstGeom prst="rect">
            <a:avLst/>
          </a:prstGeom>
          <a:blipFill>
            <a:blip r:embed="rId5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4" name="object 6024"/>
          <p:cNvSpPr/>
          <p:nvPr/>
        </p:nvSpPr>
        <p:spPr>
          <a:xfrm>
            <a:off x="4671352" y="3964826"/>
            <a:ext cx="33400" cy="36176"/>
          </a:xfrm>
          <a:prstGeom prst="rect">
            <a:avLst/>
          </a:prstGeom>
          <a:blipFill>
            <a:blip r:embed="rId5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5" name="object 6025"/>
          <p:cNvSpPr/>
          <p:nvPr/>
        </p:nvSpPr>
        <p:spPr>
          <a:xfrm>
            <a:off x="4698174" y="3830965"/>
            <a:ext cx="33108" cy="36197"/>
          </a:xfrm>
          <a:prstGeom prst="rect">
            <a:avLst/>
          </a:prstGeom>
          <a:blipFill>
            <a:blip r:embed="rId5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6" name="object 6026"/>
          <p:cNvSpPr/>
          <p:nvPr/>
        </p:nvSpPr>
        <p:spPr>
          <a:xfrm>
            <a:off x="5124056" y="3998646"/>
            <a:ext cx="33413" cy="35560"/>
          </a:xfrm>
          <a:prstGeom prst="rect">
            <a:avLst/>
          </a:prstGeom>
          <a:blipFill>
            <a:blip r:embed="rId5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7" name="object 6027"/>
          <p:cNvSpPr/>
          <p:nvPr/>
        </p:nvSpPr>
        <p:spPr>
          <a:xfrm>
            <a:off x="5229237" y="3927678"/>
            <a:ext cx="12725" cy="13601"/>
          </a:xfrm>
          <a:prstGeom prst="rect">
            <a:avLst/>
          </a:prstGeom>
          <a:blipFill>
            <a:blip r:embed="rId5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8" name="object 6028"/>
          <p:cNvSpPr/>
          <p:nvPr/>
        </p:nvSpPr>
        <p:spPr>
          <a:xfrm>
            <a:off x="5160111" y="3350336"/>
            <a:ext cx="16332" cy="17995"/>
          </a:xfrm>
          <a:prstGeom prst="rect">
            <a:avLst/>
          </a:prstGeom>
          <a:blipFill>
            <a:blip r:embed="rId5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9" name="object 6029"/>
          <p:cNvSpPr/>
          <p:nvPr/>
        </p:nvSpPr>
        <p:spPr>
          <a:xfrm>
            <a:off x="4768189" y="2817826"/>
            <a:ext cx="34442" cy="36558"/>
          </a:xfrm>
          <a:prstGeom prst="rect">
            <a:avLst/>
          </a:prstGeom>
          <a:blipFill>
            <a:blip r:embed="rId5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0" name="object 6030"/>
          <p:cNvSpPr/>
          <p:nvPr/>
        </p:nvSpPr>
        <p:spPr>
          <a:xfrm>
            <a:off x="4566837" y="3172954"/>
            <a:ext cx="44380" cy="46277"/>
          </a:xfrm>
          <a:prstGeom prst="rect">
            <a:avLst/>
          </a:prstGeom>
          <a:blipFill>
            <a:blip r:embed="rId5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1" name="object 6031"/>
          <p:cNvSpPr/>
          <p:nvPr/>
        </p:nvSpPr>
        <p:spPr>
          <a:xfrm>
            <a:off x="4134202" y="3166990"/>
            <a:ext cx="33785" cy="35771"/>
          </a:xfrm>
          <a:prstGeom prst="rect">
            <a:avLst/>
          </a:prstGeom>
          <a:blipFill>
            <a:blip r:embed="rId5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2" name="object 6032"/>
          <p:cNvSpPr/>
          <p:nvPr/>
        </p:nvSpPr>
        <p:spPr>
          <a:xfrm>
            <a:off x="3512099" y="3100881"/>
            <a:ext cx="33512" cy="35729"/>
          </a:xfrm>
          <a:prstGeom prst="rect">
            <a:avLst/>
          </a:prstGeom>
          <a:blipFill>
            <a:blip r:embed="rId5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3" name="object 6033"/>
          <p:cNvSpPr/>
          <p:nvPr/>
        </p:nvSpPr>
        <p:spPr>
          <a:xfrm>
            <a:off x="3769781" y="3155947"/>
            <a:ext cx="42504" cy="41044"/>
          </a:xfrm>
          <a:prstGeom prst="rect">
            <a:avLst/>
          </a:prstGeom>
          <a:blipFill>
            <a:blip r:embed="rId5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4" name="object 6034"/>
          <p:cNvSpPr/>
          <p:nvPr/>
        </p:nvSpPr>
        <p:spPr>
          <a:xfrm>
            <a:off x="3944911" y="3612489"/>
            <a:ext cx="20447" cy="21691"/>
          </a:xfrm>
          <a:prstGeom prst="rect">
            <a:avLst/>
          </a:prstGeom>
          <a:blipFill>
            <a:blip r:embed="rId5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5" name="object 6035"/>
          <p:cNvSpPr/>
          <p:nvPr/>
        </p:nvSpPr>
        <p:spPr>
          <a:xfrm>
            <a:off x="3993057" y="3588982"/>
            <a:ext cx="22453" cy="23507"/>
          </a:xfrm>
          <a:prstGeom prst="rect">
            <a:avLst/>
          </a:prstGeom>
          <a:blipFill>
            <a:blip r:embed="rId5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6" name="object 6036"/>
          <p:cNvSpPr/>
          <p:nvPr/>
        </p:nvSpPr>
        <p:spPr>
          <a:xfrm>
            <a:off x="4101698" y="3777887"/>
            <a:ext cx="49804" cy="53522"/>
          </a:xfrm>
          <a:prstGeom prst="rect">
            <a:avLst/>
          </a:prstGeom>
          <a:blipFill>
            <a:blip r:embed="rId5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7" name="object 6037"/>
          <p:cNvSpPr/>
          <p:nvPr/>
        </p:nvSpPr>
        <p:spPr>
          <a:xfrm>
            <a:off x="4365853" y="3974605"/>
            <a:ext cx="31178" cy="33832"/>
          </a:xfrm>
          <a:prstGeom prst="rect">
            <a:avLst/>
          </a:prstGeom>
          <a:blipFill>
            <a:blip r:embed="rId5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8" name="object 6038"/>
          <p:cNvSpPr/>
          <p:nvPr/>
        </p:nvSpPr>
        <p:spPr>
          <a:xfrm>
            <a:off x="4851362" y="3823843"/>
            <a:ext cx="32410" cy="37274"/>
          </a:xfrm>
          <a:prstGeom prst="rect">
            <a:avLst/>
          </a:prstGeom>
          <a:blipFill>
            <a:blip r:embed="rId5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9" name="object 6039"/>
          <p:cNvSpPr/>
          <p:nvPr/>
        </p:nvSpPr>
        <p:spPr>
          <a:xfrm>
            <a:off x="4400835" y="3482454"/>
            <a:ext cx="38386" cy="41593"/>
          </a:xfrm>
          <a:prstGeom prst="rect">
            <a:avLst/>
          </a:prstGeom>
          <a:blipFill>
            <a:blip r:embed="rId5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0" name="object 6040"/>
          <p:cNvSpPr/>
          <p:nvPr/>
        </p:nvSpPr>
        <p:spPr>
          <a:xfrm>
            <a:off x="4454943" y="3841064"/>
            <a:ext cx="18554" cy="20231"/>
          </a:xfrm>
          <a:prstGeom prst="rect">
            <a:avLst/>
          </a:prstGeom>
          <a:blipFill>
            <a:blip r:embed="rId5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1" name="object 6041"/>
          <p:cNvSpPr/>
          <p:nvPr/>
        </p:nvSpPr>
        <p:spPr>
          <a:xfrm>
            <a:off x="4452566" y="3819737"/>
            <a:ext cx="36375" cy="37452"/>
          </a:xfrm>
          <a:prstGeom prst="rect">
            <a:avLst/>
          </a:prstGeom>
          <a:blipFill>
            <a:blip r:embed="rId5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2" name="object 6042"/>
          <p:cNvSpPr/>
          <p:nvPr/>
        </p:nvSpPr>
        <p:spPr>
          <a:xfrm>
            <a:off x="4980775" y="3513747"/>
            <a:ext cx="21716" cy="22910"/>
          </a:xfrm>
          <a:prstGeom prst="rect">
            <a:avLst/>
          </a:prstGeom>
          <a:blipFill>
            <a:blip r:embed="rId5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3" name="object 6043"/>
          <p:cNvSpPr/>
          <p:nvPr/>
        </p:nvSpPr>
        <p:spPr>
          <a:xfrm>
            <a:off x="5572861" y="3574440"/>
            <a:ext cx="16027" cy="17691"/>
          </a:xfrm>
          <a:prstGeom prst="rect">
            <a:avLst/>
          </a:prstGeom>
          <a:blipFill>
            <a:blip r:embed="rId5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4" name="object 6044"/>
          <p:cNvSpPr/>
          <p:nvPr/>
        </p:nvSpPr>
        <p:spPr>
          <a:xfrm>
            <a:off x="5666651" y="3718115"/>
            <a:ext cx="23355" cy="25285"/>
          </a:xfrm>
          <a:prstGeom prst="rect">
            <a:avLst/>
          </a:prstGeom>
          <a:blipFill>
            <a:blip r:embed="rId5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5" name="object 6045"/>
          <p:cNvSpPr/>
          <p:nvPr/>
        </p:nvSpPr>
        <p:spPr>
          <a:xfrm>
            <a:off x="5595956" y="3369753"/>
            <a:ext cx="49981" cy="53783"/>
          </a:xfrm>
          <a:prstGeom prst="rect">
            <a:avLst/>
          </a:prstGeom>
          <a:blipFill>
            <a:blip r:embed="rId5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6" name="object 6046"/>
          <p:cNvSpPr/>
          <p:nvPr/>
        </p:nvSpPr>
        <p:spPr>
          <a:xfrm>
            <a:off x="5455219" y="3205182"/>
            <a:ext cx="44223" cy="46175"/>
          </a:xfrm>
          <a:prstGeom prst="rect">
            <a:avLst/>
          </a:prstGeom>
          <a:blipFill>
            <a:blip r:embed="rId5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7" name="object 6047"/>
          <p:cNvSpPr/>
          <p:nvPr/>
        </p:nvSpPr>
        <p:spPr>
          <a:xfrm>
            <a:off x="5317353" y="2869776"/>
            <a:ext cx="50809" cy="54339"/>
          </a:xfrm>
          <a:prstGeom prst="rect">
            <a:avLst/>
          </a:prstGeom>
          <a:blipFill>
            <a:blip r:embed="rId5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8" name="object 6048"/>
          <p:cNvSpPr/>
          <p:nvPr/>
        </p:nvSpPr>
        <p:spPr>
          <a:xfrm>
            <a:off x="5143334" y="2931760"/>
            <a:ext cx="52667" cy="55064"/>
          </a:xfrm>
          <a:prstGeom prst="rect">
            <a:avLst/>
          </a:prstGeom>
          <a:blipFill>
            <a:blip r:embed="rId5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9" name="object 6049"/>
          <p:cNvSpPr/>
          <p:nvPr/>
        </p:nvSpPr>
        <p:spPr>
          <a:xfrm>
            <a:off x="5357914" y="2918028"/>
            <a:ext cx="27279" cy="30048"/>
          </a:xfrm>
          <a:prstGeom prst="rect">
            <a:avLst/>
          </a:prstGeom>
          <a:blipFill>
            <a:blip r:embed="rId5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0" name="object 6050"/>
          <p:cNvSpPr/>
          <p:nvPr/>
        </p:nvSpPr>
        <p:spPr>
          <a:xfrm>
            <a:off x="5430570" y="2900197"/>
            <a:ext cx="33413" cy="36017"/>
          </a:xfrm>
          <a:prstGeom prst="rect">
            <a:avLst/>
          </a:prstGeom>
          <a:blipFill>
            <a:blip r:embed="rId5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1" name="object 6051"/>
          <p:cNvSpPr/>
          <p:nvPr/>
        </p:nvSpPr>
        <p:spPr>
          <a:xfrm>
            <a:off x="5396865" y="3270987"/>
            <a:ext cx="29337" cy="31610"/>
          </a:xfrm>
          <a:prstGeom prst="rect">
            <a:avLst/>
          </a:prstGeom>
          <a:blipFill>
            <a:blip r:embed="rId5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2" name="object 6052"/>
          <p:cNvSpPr/>
          <p:nvPr/>
        </p:nvSpPr>
        <p:spPr>
          <a:xfrm>
            <a:off x="5456983" y="3382845"/>
            <a:ext cx="35461" cy="36862"/>
          </a:xfrm>
          <a:prstGeom prst="rect">
            <a:avLst/>
          </a:prstGeom>
          <a:blipFill>
            <a:blip r:embed="rId5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3" name="object 6053"/>
          <p:cNvSpPr/>
          <p:nvPr/>
        </p:nvSpPr>
        <p:spPr>
          <a:xfrm>
            <a:off x="5587009" y="3270351"/>
            <a:ext cx="20967" cy="22732"/>
          </a:xfrm>
          <a:prstGeom prst="rect">
            <a:avLst/>
          </a:prstGeom>
          <a:blipFill>
            <a:blip r:embed="rId5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4" name="object 6054"/>
          <p:cNvSpPr/>
          <p:nvPr/>
        </p:nvSpPr>
        <p:spPr>
          <a:xfrm>
            <a:off x="5799416" y="3395028"/>
            <a:ext cx="16789" cy="18186"/>
          </a:xfrm>
          <a:prstGeom prst="rect">
            <a:avLst/>
          </a:prstGeom>
          <a:blipFill>
            <a:blip r:embed="rId5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5" name="object 6055"/>
          <p:cNvSpPr/>
          <p:nvPr/>
        </p:nvSpPr>
        <p:spPr>
          <a:xfrm>
            <a:off x="3816222" y="4031348"/>
            <a:ext cx="9918" cy="10769"/>
          </a:xfrm>
          <a:prstGeom prst="rect">
            <a:avLst/>
          </a:prstGeom>
          <a:blipFill>
            <a:blip r:embed="rId5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6" name="object 6056"/>
          <p:cNvSpPr/>
          <p:nvPr/>
        </p:nvSpPr>
        <p:spPr>
          <a:xfrm>
            <a:off x="2773959" y="4015562"/>
            <a:ext cx="13081" cy="13728"/>
          </a:xfrm>
          <a:prstGeom prst="rect">
            <a:avLst/>
          </a:prstGeom>
          <a:blipFill>
            <a:blip r:embed="rId5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7" name="object 6057"/>
          <p:cNvSpPr/>
          <p:nvPr/>
        </p:nvSpPr>
        <p:spPr>
          <a:xfrm>
            <a:off x="2608157" y="4100461"/>
            <a:ext cx="44414" cy="46170"/>
          </a:xfrm>
          <a:prstGeom prst="rect">
            <a:avLst/>
          </a:prstGeom>
          <a:blipFill>
            <a:blip r:embed="rId5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8" name="object 6058"/>
          <p:cNvSpPr/>
          <p:nvPr/>
        </p:nvSpPr>
        <p:spPr>
          <a:xfrm>
            <a:off x="2850356" y="3475048"/>
            <a:ext cx="42449" cy="41017"/>
          </a:xfrm>
          <a:prstGeom prst="rect">
            <a:avLst/>
          </a:prstGeom>
          <a:blipFill>
            <a:blip r:embed="rId5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9" name="object 6059"/>
          <p:cNvSpPr/>
          <p:nvPr/>
        </p:nvSpPr>
        <p:spPr>
          <a:xfrm>
            <a:off x="2772147" y="3461037"/>
            <a:ext cx="42642" cy="41295"/>
          </a:xfrm>
          <a:prstGeom prst="rect">
            <a:avLst/>
          </a:prstGeom>
          <a:blipFill>
            <a:blip r:embed="rId5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0" name="object 6060"/>
          <p:cNvSpPr/>
          <p:nvPr/>
        </p:nvSpPr>
        <p:spPr>
          <a:xfrm>
            <a:off x="2960891" y="3292785"/>
            <a:ext cx="46519" cy="47395"/>
          </a:xfrm>
          <a:prstGeom prst="rect">
            <a:avLst/>
          </a:prstGeom>
          <a:blipFill>
            <a:blip r:embed="rId5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1" name="object 6061"/>
          <p:cNvSpPr/>
          <p:nvPr/>
        </p:nvSpPr>
        <p:spPr>
          <a:xfrm>
            <a:off x="2917926" y="3668928"/>
            <a:ext cx="19418" cy="21183"/>
          </a:xfrm>
          <a:prstGeom prst="rect">
            <a:avLst/>
          </a:prstGeom>
          <a:blipFill>
            <a:blip r:embed="rId5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2" name="object 6062"/>
          <p:cNvSpPr/>
          <p:nvPr/>
        </p:nvSpPr>
        <p:spPr>
          <a:xfrm>
            <a:off x="2976692" y="3690696"/>
            <a:ext cx="50098" cy="53776"/>
          </a:xfrm>
          <a:prstGeom prst="rect">
            <a:avLst/>
          </a:prstGeom>
          <a:blipFill>
            <a:blip r:embed="rId5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3" name="object 6063"/>
          <p:cNvSpPr/>
          <p:nvPr/>
        </p:nvSpPr>
        <p:spPr>
          <a:xfrm>
            <a:off x="3400161" y="3789274"/>
            <a:ext cx="41843" cy="40827"/>
          </a:xfrm>
          <a:prstGeom prst="rect">
            <a:avLst/>
          </a:prstGeom>
          <a:blipFill>
            <a:blip r:embed="rId5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4" name="object 6064"/>
          <p:cNvSpPr/>
          <p:nvPr/>
        </p:nvSpPr>
        <p:spPr>
          <a:xfrm>
            <a:off x="4244809" y="3396847"/>
            <a:ext cx="50698" cy="54189"/>
          </a:xfrm>
          <a:prstGeom prst="rect">
            <a:avLst/>
          </a:prstGeom>
          <a:blipFill>
            <a:blip r:embed="rId5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5" name="object 6065"/>
          <p:cNvSpPr/>
          <p:nvPr/>
        </p:nvSpPr>
        <p:spPr>
          <a:xfrm>
            <a:off x="4115575" y="2981746"/>
            <a:ext cx="50659" cy="54008"/>
          </a:xfrm>
          <a:prstGeom prst="rect">
            <a:avLst/>
          </a:prstGeom>
          <a:blipFill>
            <a:blip r:embed="rId5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6" name="object 6066"/>
          <p:cNvSpPr/>
          <p:nvPr/>
        </p:nvSpPr>
        <p:spPr>
          <a:xfrm>
            <a:off x="5203012" y="3458095"/>
            <a:ext cx="29463" cy="31635"/>
          </a:xfrm>
          <a:prstGeom prst="rect">
            <a:avLst/>
          </a:prstGeom>
          <a:blipFill>
            <a:blip r:embed="rId5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7" name="object 6067"/>
          <p:cNvSpPr/>
          <p:nvPr/>
        </p:nvSpPr>
        <p:spPr>
          <a:xfrm>
            <a:off x="5475666" y="3756531"/>
            <a:ext cx="43334" cy="44978"/>
          </a:xfrm>
          <a:prstGeom prst="rect">
            <a:avLst/>
          </a:prstGeom>
          <a:blipFill>
            <a:blip r:embed="rId5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8" name="object 6068"/>
          <p:cNvSpPr/>
          <p:nvPr/>
        </p:nvSpPr>
        <p:spPr>
          <a:xfrm>
            <a:off x="5364950" y="3968778"/>
            <a:ext cx="35571" cy="36815"/>
          </a:xfrm>
          <a:prstGeom prst="rect">
            <a:avLst/>
          </a:prstGeom>
          <a:blipFill>
            <a:blip r:embed="rId5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9" name="object 6069"/>
          <p:cNvSpPr/>
          <p:nvPr/>
        </p:nvSpPr>
        <p:spPr>
          <a:xfrm>
            <a:off x="5987011" y="3871188"/>
            <a:ext cx="43672" cy="45343"/>
          </a:xfrm>
          <a:prstGeom prst="rect">
            <a:avLst/>
          </a:prstGeom>
          <a:blipFill>
            <a:blip r:embed="rId5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0" name="object 6070"/>
          <p:cNvSpPr/>
          <p:nvPr/>
        </p:nvSpPr>
        <p:spPr>
          <a:xfrm>
            <a:off x="5972413" y="3141770"/>
            <a:ext cx="49494" cy="53465"/>
          </a:xfrm>
          <a:prstGeom prst="rect">
            <a:avLst/>
          </a:prstGeom>
          <a:blipFill>
            <a:blip r:embed="rId5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1" name="object 6071"/>
          <p:cNvSpPr/>
          <p:nvPr/>
        </p:nvSpPr>
        <p:spPr>
          <a:xfrm>
            <a:off x="5976404" y="2947886"/>
            <a:ext cx="13271" cy="14236"/>
          </a:xfrm>
          <a:prstGeom prst="rect">
            <a:avLst/>
          </a:prstGeom>
          <a:blipFill>
            <a:blip r:embed="rId5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2" name="object 6072"/>
          <p:cNvSpPr/>
          <p:nvPr/>
        </p:nvSpPr>
        <p:spPr>
          <a:xfrm>
            <a:off x="5816229" y="2882305"/>
            <a:ext cx="43169" cy="45319"/>
          </a:xfrm>
          <a:prstGeom prst="rect">
            <a:avLst/>
          </a:prstGeom>
          <a:blipFill>
            <a:blip r:embed="rId5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3" name="object 6073"/>
          <p:cNvSpPr/>
          <p:nvPr/>
        </p:nvSpPr>
        <p:spPr>
          <a:xfrm>
            <a:off x="4784035" y="3325083"/>
            <a:ext cx="62258" cy="70833"/>
          </a:xfrm>
          <a:prstGeom prst="rect">
            <a:avLst/>
          </a:prstGeom>
          <a:blipFill>
            <a:blip r:embed="rId5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4" name="object 6074"/>
          <p:cNvSpPr/>
          <p:nvPr/>
        </p:nvSpPr>
        <p:spPr>
          <a:xfrm>
            <a:off x="5199491" y="3374218"/>
            <a:ext cx="58650" cy="59343"/>
          </a:xfrm>
          <a:prstGeom prst="rect">
            <a:avLst/>
          </a:prstGeom>
          <a:blipFill>
            <a:blip r:embed="rId5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5" name="object 6075"/>
          <p:cNvSpPr/>
          <p:nvPr/>
        </p:nvSpPr>
        <p:spPr>
          <a:xfrm>
            <a:off x="5147876" y="3538180"/>
            <a:ext cx="65905" cy="71212"/>
          </a:xfrm>
          <a:prstGeom prst="rect">
            <a:avLst/>
          </a:prstGeom>
          <a:blipFill>
            <a:blip r:embed="rId5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6" name="object 6076"/>
          <p:cNvSpPr/>
          <p:nvPr/>
        </p:nvSpPr>
        <p:spPr>
          <a:xfrm>
            <a:off x="5198146" y="3034281"/>
            <a:ext cx="32868" cy="35403"/>
          </a:xfrm>
          <a:prstGeom prst="rect">
            <a:avLst/>
          </a:prstGeom>
          <a:blipFill>
            <a:blip r:embed="rId5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7" name="object 6077"/>
          <p:cNvSpPr/>
          <p:nvPr/>
        </p:nvSpPr>
        <p:spPr>
          <a:xfrm>
            <a:off x="4730623" y="3131604"/>
            <a:ext cx="54228" cy="59238"/>
          </a:xfrm>
          <a:prstGeom prst="rect">
            <a:avLst/>
          </a:prstGeom>
          <a:blipFill>
            <a:blip r:embed="rId5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8" name="object 6078"/>
          <p:cNvSpPr/>
          <p:nvPr/>
        </p:nvSpPr>
        <p:spPr>
          <a:xfrm>
            <a:off x="5648774" y="3193397"/>
            <a:ext cx="48826" cy="52777"/>
          </a:xfrm>
          <a:prstGeom prst="rect">
            <a:avLst/>
          </a:prstGeom>
          <a:blipFill>
            <a:blip r:embed="rId5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9" name="object 6079"/>
          <p:cNvSpPr/>
          <p:nvPr/>
        </p:nvSpPr>
        <p:spPr>
          <a:xfrm>
            <a:off x="5510517" y="3230524"/>
            <a:ext cx="21450" cy="23558"/>
          </a:xfrm>
          <a:prstGeom prst="rect">
            <a:avLst/>
          </a:prstGeom>
          <a:blipFill>
            <a:blip r:embed="rId5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0" name="object 6080"/>
          <p:cNvSpPr/>
          <p:nvPr/>
        </p:nvSpPr>
        <p:spPr>
          <a:xfrm>
            <a:off x="5658978" y="3365232"/>
            <a:ext cx="34673" cy="36527"/>
          </a:xfrm>
          <a:prstGeom prst="rect">
            <a:avLst/>
          </a:prstGeom>
          <a:blipFill>
            <a:blip r:embed="rId5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1" name="object 6081"/>
          <p:cNvSpPr/>
          <p:nvPr/>
        </p:nvSpPr>
        <p:spPr>
          <a:xfrm>
            <a:off x="5714417" y="3727984"/>
            <a:ext cx="58431" cy="59442"/>
          </a:xfrm>
          <a:prstGeom prst="rect">
            <a:avLst/>
          </a:prstGeom>
          <a:blipFill>
            <a:blip r:embed="rId5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2" name="object 6082"/>
          <p:cNvSpPr/>
          <p:nvPr/>
        </p:nvSpPr>
        <p:spPr>
          <a:xfrm>
            <a:off x="5605487" y="4095223"/>
            <a:ext cx="50940" cy="54295"/>
          </a:xfrm>
          <a:prstGeom prst="rect">
            <a:avLst/>
          </a:prstGeom>
          <a:blipFill>
            <a:blip r:embed="rId5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3" name="object 6083"/>
          <p:cNvSpPr/>
          <p:nvPr/>
        </p:nvSpPr>
        <p:spPr>
          <a:xfrm>
            <a:off x="5592851" y="3651999"/>
            <a:ext cx="26962" cy="29108"/>
          </a:xfrm>
          <a:prstGeom prst="rect">
            <a:avLst/>
          </a:prstGeom>
          <a:blipFill>
            <a:blip r:embed="rId5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4" name="object 6084"/>
          <p:cNvSpPr/>
          <p:nvPr/>
        </p:nvSpPr>
        <p:spPr>
          <a:xfrm>
            <a:off x="5386791" y="3453133"/>
            <a:ext cx="57965" cy="59022"/>
          </a:xfrm>
          <a:prstGeom prst="rect">
            <a:avLst/>
          </a:prstGeom>
          <a:blipFill>
            <a:blip r:embed="rId5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5" name="object 6085"/>
          <p:cNvSpPr/>
          <p:nvPr/>
        </p:nvSpPr>
        <p:spPr>
          <a:xfrm>
            <a:off x="5552109" y="3204921"/>
            <a:ext cx="54864" cy="59573"/>
          </a:xfrm>
          <a:prstGeom prst="rect">
            <a:avLst/>
          </a:prstGeom>
          <a:blipFill>
            <a:blip r:embed="rId5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6" name="object 6086"/>
          <p:cNvSpPr/>
          <p:nvPr/>
        </p:nvSpPr>
        <p:spPr>
          <a:xfrm>
            <a:off x="5847088" y="3115044"/>
            <a:ext cx="36656" cy="40838"/>
          </a:xfrm>
          <a:prstGeom prst="rect">
            <a:avLst/>
          </a:prstGeom>
          <a:blipFill>
            <a:blip r:embed="rId5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7" name="object 6087"/>
          <p:cNvSpPr/>
          <p:nvPr/>
        </p:nvSpPr>
        <p:spPr>
          <a:xfrm>
            <a:off x="5962396" y="3313963"/>
            <a:ext cx="32981" cy="35864"/>
          </a:xfrm>
          <a:prstGeom prst="rect">
            <a:avLst/>
          </a:prstGeom>
          <a:blipFill>
            <a:blip r:embed="rId5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8" name="object 6088"/>
          <p:cNvSpPr/>
          <p:nvPr/>
        </p:nvSpPr>
        <p:spPr>
          <a:xfrm>
            <a:off x="5941226" y="3485490"/>
            <a:ext cx="62457" cy="70743"/>
          </a:xfrm>
          <a:prstGeom prst="rect">
            <a:avLst/>
          </a:prstGeom>
          <a:blipFill>
            <a:blip r:embed="rId5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9" name="object 6089"/>
          <p:cNvSpPr/>
          <p:nvPr/>
        </p:nvSpPr>
        <p:spPr>
          <a:xfrm>
            <a:off x="6080752" y="3534852"/>
            <a:ext cx="60231" cy="64054"/>
          </a:xfrm>
          <a:prstGeom prst="rect">
            <a:avLst/>
          </a:prstGeom>
          <a:blipFill>
            <a:blip r:embed="rId5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0" name="object 6090"/>
          <p:cNvSpPr/>
          <p:nvPr/>
        </p:nvSpPr>
        <p:spPr>
          <a:xfrm>
            <a:off x="6301308" y="3811511"/>
            <a:ext cx="26390" cy="28143"/>
          </a:xfrm>
          <a:prstGeom prst="rect">
            <a:avLst/>
          </a:prstGeom>
          <a:blipFill>
            <a:blip r:embed="rId5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1" name="object 6091"/>
          <p:cNvSpPr/>
          <p:nvPr/>
        </p:nvSpPr>
        <p:spPr>
          <a:xfrm>
            <a:off x="6134350" y="3368659"/>
            <a:ext cx="33759" cy="36424"/>
          </a:xfrm>
          <a:prstGeom prst="rect">
            <a:avLst/>
          </a:prstGeom>
          <a:blipFill>
            <a:blip r:embed="rId5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2" name="object 6092"/>
          <p:cNvSpPr/>
          <p:nvPr/>
        </p:nvSpPr>
        <p:spPr>
          <a:xfrm>
            <a:off x="6019444" y="3251987"/>
            <a:ext cx="21437" cy="23406"/>
          </a:xfrm>
          <a:prstGeom prst="rect">
            <a:avLst/>
          </a:prstGeom>
          <a:blipFill>
            <a:blip r:embed="rId5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3" name="object 6093"/>
          <p:cNvSpPr/>
          <p:nvPr/>
        </p:nvSpPr>
        <p:spPr>
          <a:xfrm>
            <a:off x="6075541" y="3077111"/>
            <a:ext cx="61022" cy="64545"/>
          </a:xfrm>
          <a:prstGeom prst="rect">
            <a:avLst/>
          </a:prstGeom>
          <a:blipFill>
            <a:blip r:embed="rId5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4" name="object 6094"/>
          <p:cNvSpPr/>
          <p:nvPr/>
        </p:nvSpPr>
        <p:spPr>
          <a:xfrm>
            <a:off x="6392723" y="3161936"/>
            <a:ext cx="44271" cy="46278"/>
          </a:xfrm>
          <a:prstGeom prst="rect">
            <a:avLst/>
          </a:prstGeom>
          <a:blipFill>
            <a:blip r:embed="rId5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5" name="object 6095"/>
          <p:cNvSpPr/>
          <p:nvPr/>
        </p:nvSpPr>
        <p:spPr>
          <a:xfrm>
            <a:off x="6505495" y="3226660"/>
            <a:ext cx="35092" cy="36704"/>
          </a:xfrm>
          <a:prstGeom prst="rect">
            <a:avLst/>
          </a:prstGeom>
          <a:blipFill>
            <a:blip r:embed="rId5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6" name="object 6096"/>
          <p:cNvSpPr/>
          <p:nvPr/>
        </p:nvSpPr>
        <p:spPr>
          <a:xfrm>
            <a:off x="6622622" y="3562667"/>
            <a:ext cx="58021" cy="58851"/>
          </a:xfrm>
          <a:prstGeom prst="rect">
            <a:avLst/>
          </a:prstGeom>
          <a:blipFill>
            <a:blip r:embed="rId5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7" name="object 6097"/>
          <p:cNvSpPr/>
          <p:nvPr/>
        </p:nvSpPr>
        <p:spPr>
          <a:xfrm>
            <a:off x="6922345" y="3431666"/>
            <a:ext cx="37826" cy="41884"/>
          </a:xfrm>
          <a:prstGeom prst="rect">
            <a:avLst/>
          </a:prstGeom>
          <a:blipFill>
            <a:blip r:embed="rId5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8" name="object 6098"/>
          <p:cNvSpPr/>
          <p:nvPr/>
        </p:nvSpPr>
        <p:spPr>
          <a:xfrm>
            <a:off x="6876262" y="3388068"/>
            <a:ext cx="14033" cy="15049"/>
          </a:xfrm>
          <a:prstGeom prst="rect">
            <a:avLst/>
          </a:prstGeom>
          <a:blipFill>
            <a:blip r:embed="rId5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9" name="object 6099"/>
          <p:cNvSpPr/>
          <p:nvPr/>
        </p:nvSpPr>
        <p:spPr>
          <a:xfrm>
            <a:off x="7169239" y="3055887"/>
            <a:ext cx="19443" cy="20815"/>
          </a:xfrm>
          <a:prstGeom prst="rect">
            <a:avLst/>
          </a:prstGeom>
          <a:blipFill>
            <a:blip r:embed="rId5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0" name="object 6100"/>
          <p:cNvSpPr/>
          <p:nvPr/>
        </p:nvSpPr>
        <p:spPr>
          <a:xfrm>
            <a:off x="7147679" y="3172351"/>
            <a:ext cx="38793" cy="42130"/>
          </a:xfrm>
          <a:prstGeom prst="rect">
            <a:avLst/>
          </a:prstGeom>
          <a:blipFill>
            <a:blip r:embed="rId5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1" name="object 6101"/>
          <p:cNvSpPr/>
          <p:nvPr/>
        </p:nvSpPr>
        <p:spPr>
          <a:xfrm>
            <a:off x="7065238" y="2932112"/>
            <a:ext cx="25222" cy="27965"/>
          </a:xfrm>
          <a:prstGeom prst="rect">
            <a:avLst/>
          </a:prstGeom>
          <a:blipFill>
            <a:blip r:embed="rId5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2" name="object 6102"/>
          <p:cNvSpPr/>
          <p:nvPr/>
        </p:nvSpPr>
        <p:spPr>
          <a:xfrm>
            <a:off x="6690258" y="3253752"/>
            <a:ext cx="28168" cy="30962"/>
          </a:xfrm>
          <a:prstGeom prst="rect">
            <a:avLst/>
          </a:prstGeom>
          <a:blipFill>
            <a:blip r:embed="rId5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3" name="object 6103"/>
          <p:cNvSpPr/>
          <p:nvPr/>
        </p:nvSpPr>
        <p:spPr>
          <a:xfrm>
            <a:off x="7159511" y="3148952"/>
            <a:ext cx="18211" cy="19596"/>
          </a:xfrm>
          <a:prstGeom prst="rect">
            <a:avLst/>
          </a:prstGeom>
          <a:blipFill>
            <a:blip r:embed="rId5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4" name="object 6104"/>
          <p:cNvSpPr/>
          <p:nvPr/>
        </p:nvSpPr>
        <p:spPr>
          <a:xfrm>
            <a:off x="7564348" y="3267037"/>
            <a:ext cx="13271" cy="14185"/>
          </a:xfrm>
          <a:prstGeom prst="rect">
            <a:avLst/>
          </a:prstGeom>
          <a:blipFill>
            <a:blip r:embed="rId5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5" name="object 6105"/>
          <p:cNvSpPr/>
          <p:nvPr/>
        </p:nvSpPr>
        <p:spPr>
          <a:xfrm>
            <a:off x="7551129" y="3354354"/>
            <a:ext cx="32777" cy="35276"/>
          </a:xfrm>
          <a:prstGeom prst="rect">
            <a:avLst/>
          </a:prstGeom>
          <a:blipFill>
            <a:blip r:embed="rId5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6" name="object 6106"/>
          <p:cNvSpPr/>
          <p:nvPr/>
        </p:nvSpPr>
        <p:spPr>
          <a:xfrm>
            <a:off x="7540552" y="3529562"/>
            <a:ext cx="50910" cy="54397"/>
          </a:xfrm>
          <a:prstGeom prst="rect">
            <a:avLst/>
          </a:prstGeom>
          <a:blipFill>
            <a:blip r:embed="rId5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7" name="object 6107"/>
          <p:cNvSpPr/>
          <p:nvPr/>
        </p:nvSpPr>
        <p:spPr>
          <a:xfrm>
            <a:off x="7318858" y="4017664"/>
            <a:ext cx="33361" cy="35795"/>
          </a:xfrm>
          <a:prstGeom prst="rect">
            <a:avLst/>
          </a:prstGeom>
          <a:blipFill>
            <a:blip r:embed="rId5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8" name="object 6108"/>
          <p:cNvSpPr/>
          <p:nvPr/>
        </p:nvSpPr>
        <p:spPr>
          <a:xfrm>
            <a:off x="6508047" y="4036996"/>
            <a:ext cx="41571" cy="40491"/>
          </a:xfrm>
          <a:prstGeom prst="rect">
            <a:avLst/>
          </a:prstGeom>
          <a:blipFill>
            <a:blip r:embed="rId5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9" name="object 6109"/>
          <p:cNvSpPr/>
          <p:nvPr/>
        </p:nvSpPr>
        <p:spPr>
          <a:xfrm>
            <a:off x="5913501" y="3906812"/>
            <a:ext cx="9944" cy="10731"/>
          </a:xfrm>
          <a:custGeom>
            <a:avLst/>
            <a:gdLst/>
            <a:ahLst/>
            <a:cxnLst/>
            <a:rect l="l" t="t" r="r" b="b"/>
            <a:pathLst>
              <a:path w="9944" h="10731">
                <a:moveTo>
                  <a:pt x="7302" y="0"/>
                </a:moveTo>
                <a:lnTo>
                  <a:pt x="4406" y="457"/>
                </a:lnTo>
                <a:lnTo>
                  <a:pt x="1917" y="457"/>
                </a:lnTo>
                <a:lnTo>
                  <a:pt x="0" y="3187"/>
                </a:lnTo>
                <a:lnTo>
                  <a:pt x="457" y="5676"/>
                </a:lnTo>
                <a:lnTo>
                  <a:pt x="876" y="8356"/>
                </a:lnTo>
                <a:lnTo>
                  <a:pt x="2933" y="10731"/>
                </a:lnTo>
                <a:lnTo>
                  <a:pt x="5245" y="10261"/>
                </a:lnTo>
                <a:lnTo>
                  <a:pt x="7747" y="9956"/>
                </a:lnTo>
                <a:lnTo>
                  <a:pt x="9944" y="7581"/>
                </a:lnTo>
                <a:lnTo>
                  <a:pt x="9778" y="4902"/>
                </a:lnTo>
                <a:lnTo>
                  <a:pt x="9474" y="2362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0" name="object 6110"/>
          <p:cNvSpPr/>
          <p:nvPr/>
        </p:nvSpPr>
        <p:spPr>
          <a:xfrm>
            <a:off x="5060665" y="3818167"/>
            <a:ext cx="33634" cy="36237"/>
          </a:xfrm>
          <a:prstGeom prst="rect">
            <a:avLst/>
          </a:prstGeom>
          <a:blipFill>
            <a:blip r:embed="rId5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1" name="object 6111"/>
          <p:cNvSpPr/>
          <p:nvPr/>
        </p:nvSpPr>
        <p:spPr>
          <a:xfrm>
            <a:off x="5031422" y="4104361"/>
            <a:ext cx="30048" cy="32562"/>
          </a:xfrm>
          <a:prstGeom prst="rect">
            <a:avLst/>
          </a:prstGeom>
          <a:blipFill>
            <a:blip r:embed="rId5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2" name="object 6112"/>
          <p:cNvSpPr/>
          <p:nvPr/>
        </p:nvSpPr>
        <p:spPr>
          <a:xfrm>
            <a:off x="4705896" y="4126827"/>
            <a:ext cx="16357" cy="17551"/>
          </a:xfrm>
          <a:prstGeom prst="rect">
            <a:avLst/>
          </a:prstGeom>
          <a:blipFill>
            <a:blip r:embed="rId5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3" name="object 6113"/>
          <p:cNvSpPr/>
          <p:nvPr/>
        </p:nvSpPr>
        <p:spPr>
          <a:xfrm>
            <a:off x="4657787" y="3673390"/>
            <a:ext cx="42558" cy="41338"/>
          </a:xfrm>
          <a:prstGeom prst="rect">
            <a:avLst/>
          </a:prstGeom>
          <a:blipFill>
            <a:blip r:embed="rId5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4" name="object 6114"/>
          <p:cNvSpPr/>
          <p:nvPr/>
        </p:nvSpPr>
        <p:spPr>
          <a:xfrm>
            <a:off x="4716246" y="3271761"/>
            <a:ext cx="13157" cy="14554"/>
          </a:xfrm>
          <a:prstGeom prst="rect">
            <a:avLst/>
          </a:prstGeom>
          <a:blipFill>
            <a:blip r:embed="rId5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5" name="object 6115"/>
          <p:cNvSpPr/>
          <p:nvPr/>
        </p:nvSpPr>
        <p:spPr>
          <a:xfrm>
            <a:off x="4948402" y="3299092"/>
            <a:ext cx="16611" cy="18376"/>
          </a:xfrm>
          <a:prstGeom prst="rect">
            <a:avLst/>
          </a:prstGeom>
          <a:blipFill>
            <a:blip r:embed="rId5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6" name="object 6116"/>
          <p:cNvSpPr/>
          <p:nvPr/>
        </p:nvSpPr>
        <p:spPr>
          <a:xfrm>
            <a:off x="5768187" y="3489731"/>
            <a:ext cx="31508" cy="34112"/>
          </a:xfrm>
          <a:prstGeom prst="rect">
            <a:avLst/>
          </a:prstGeom>
          <a:blipFill>
            <a:blip r:embed="rId5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7" name="object 6117"/>
          <p:cNvSpPr/>
          <p:nvPr/>
        </p:nvSpPr>
        <p:spPr>
          <a:xfrm>
            <a:off x="5967022" y="3026277"/>
            <a:ext cx="34908" cy="36280"/>
          </a:xfrm>
          <a:prstGeom prst="rect">
            <a:avLst/>
          </a:prstGeom>
          <a:blipFill>
            <a:blip r:embed="rId5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8" name="object 6118"/>
          <p:cNvSpPr/>
          <p:nvPr/>
        </p:nvSpPr>
        <p:spPr>
          <a:xfrm>
            <a:off x="6045017" y="3890100"/>
            <a:ext cx="43870" cy="46171"/>
          </a:xfrm>
          <a:prstGeom prst="rect">
            <a:avLst/>
          </a:prstGeom>
          <a:blipFill>
            <a:blip r:embed="rId5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9" name="object 6119"/>
          <p:cNvSpPr/>
          <p:nvPr/>
        </p:nvSpPr>
        <p:spPr>
          <a:xfrm>
            <a:off x="6012677" y="3887225"/>
            <a:ext cx="43826" cy="46129"/>
          </a:xfrm>
          <a:prstGeom prst="rect">
            <a:avLst/>
          </a:prstGeom>
          <a:blipFill>
            <a:blip r:embed="rId5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0" name="object 6120"/>
          <p:cNvSpPr/>
          <p:nvPr/>
        </p:nvSpPr>
        <p:spPr>
          <a:xfrm>
            <a:off x="6158167" y="3962117"/>
            <a:ext cx="35482" cy="36842"/>
          </a:xfrm>
          <a:prstGeom prst="rect">
            <a:avLst/>
          </a:prstGeom>
          <a:blipFill>
            <a:blip r:embed="rId5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1" name="object 6121"/>
          <p:cNvSpPr/>
          <p:nvPr/>
        </p:nvSpPr>
        <p:spPr>
          <a:xfrm>
            <a:off x="6792836" y="3813873"/>
            <a:ext cx="18249" cy="20548"/>
          </a:xfrm>
          <a:prstGeom prst="rect">
            <a:avLst/>
          </a:prstGeom>
          <a:blipFill>
            <a:blip r:embed="rId5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2" name="object 6122"/>
          <p:cNvSpPr/>
          <p:nvPr/>
        </p:nvSpPr>
        <p:spPr>
          <a:xfrm>
            <a:off x="6636156" y="3327870"/>
            <a:ext cx="21882" cy="23875"/>
          </a:xfrm>
          <a:prstGeom prst="rect">
            <a:avLst/>
          </a:prstGeom>
          <a:blipFill>
            <a:blip r:embed="rId5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3" name="object 6123"/>
          <p:cNvSpPr/>
          <p:nvPr/>
        </p:nvSpPr>
        <p:spPr>
          <a:xfrm>
            <a:off x="6589026" y="3181185"/>
            <a:ext cx="9778" cy="10731"/>
          </a:xfrm>
          <a:custGeom>
            <a:avLst/>
            <a:gdLst/>
            <a:ahLst/>
            <a:cxnLst/>
            <a:rect l="l" t="t" r="r" b="b"/>
            <a:pathLst>
              <a:path w="9778" h="10731">
                <a:moveTo>
                  <a:pt x="7150" y="0"/>
                </a:moveTo>
                <a:lnTo>
                  <a:pt x="4521" y="330"/>
                </a:lnTo>
                <a:lnTo>
                  <a:pt x="2057" y="508"/>
                </a:lnTo>
                <a:lnTo>
                  <a:pt x="0" y="3187"/>
                </a:lnTo>
                <a:lnTo>
                  <a:pt x="0" y="6007"/>
                </a:lnTo>
                <a:lnTo>
                  <a:pt x="304" y="9004"/>
                </a:lnTo>
                <a:lnTo>
                  <a:pt x="3060" y="10731"/>
                </a:lnTo>
                <a:lnTo>
                  <a:pt x="5359" y="10604"/>
                </a:lnTo>
                <a:lnTo>
                  <a:pt x="7886" y="10287"/>
                </a:lnTo>
                <a:lnTo>
                  <a:pt x="9778" y="7594"/>
                </a:lnTo>
                <a:lnTo>
                  <a:pt x="9601" y="5054"/>
                </a:lnTo>
                <a:lnTo>
                  <a:pt x="9309" y="2057"/>
                </a:lnTo>
                <a:lnTo>
                  <a:pt x="715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4" name="object 6124"/>
          <p:cNvSpPr/>
          <p:nvPr/>
        </p:nvSpPr>
        <p:spPr>
          <a:xfrm>
            <a:off x="6904901" y="3606177"/>
            <a:ext cx="10490" cy="11861"/>
          </a:xfrm>
          <a:prstGeom prst="rect">
            <a:avLst/>
          </a:prstGeom>
          <a:blipFill>
            <a:blip r:embed="rId5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5" name="object 6125"/>
          <p:cNvSpPr/>
          <p:nvPr/>
        </p:nvSpPr>
        <p:spPr>
          <a:xfrm>
            <a:off x="7053262" y="3777234"/>
            <a:ext cx="16332" cy="17360"/>
          </a:xfrm>
          <a:prstGeom prst="rect">
            <a:avLst/>
          </a:prstGeom>
          <a:blipFill>
            <a:blip r:embed="rId5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6" name="object 6126"/>
          <p:cNvSpPr/>
          <p:nvPr/>
        </p:nvSpPr>
        <p:spPr>
          <a:xfrm>
            <a:off x="7158673" y="3818207"/>
            <a:ext cx="33476" cy="36066"/>
          </a:xfrm>
          <a:prstGeom prst="rect">
            <a:avLst/>
          </a:prstGeom>
          <a:blipFill>
            <a:blip r:embed="rId5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7" name="object 6127"/>
          <p:cNvSpPr/>
          <p:nvPr/>
        </p:nvSpPr>
        <p:spPr>
          <a:xfrm>
            <a:off x="7569428" y="3948227"/>
            <a:ext cx="31813" cy="34594"/>
          </a:xfrm>
          <a:prstGeom prst="rect">
            <a:avLst/>
          </a:prstGeom>
          <a:blipFill>
            <a:blip r:embed="rId5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8" name="object 6128"/>
          <p:cNvSpPr/>
          <p:nvPr/>
        </p:nvSpPr>
        <p:spPr>
          <a:xfrm>
            <a:off x="7905470" y="3822103"/>
            <a:ext cx="28575" cy="31292"/>
          </a:xfrm>
          <a:prstGeom prst="rect">
            <a:avLst/>
          </a:prstGeom>
          <a:blipFill>
            <a:blip r:embed="rId5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9" name="object 6129"/>
          <p:cNvSpPr/>
          <p:nvPr/>
        </p:nvSpPr>
        <p:spPr>
          <a:xfrm>
            <a:off x="8108259" y="3456856"/>
            <a:ext cx="42600" cy="41234"/>
          </a:xfrm>
          <a:prstGeom prst="rect">
            <a:avLst/>
          </a:prstGeom>
          <a:blipFill>
            <a:blip r:embed="rId5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0" name="object 6130"/>
          <p:cNvSpPr/>
          <p:nvPr/>
        </p:nvSpPr>
        <p:spPr>
          <a:xfrm>
            <a:off x="7807103" y="2895007"/>
            <a:ext cx="53980" cy="58820"/>
          </a:xfrm>
          <a:prstGeom prst="rect">
            <a:avLst/>
          </a:prstGeom>
          <a:blipFill>
            <a:blip r:embed="rId5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1" name="object 6131"/>
          <p:cNvSpPr/>
          <p:nvPr/>
        </p:nvSpPr>
        <p:spPr>
          <a:xfrm>
            <a:off x="8160932" y="2824861"/>
            <a:ext cx="36904" cy="41091"/>
          </a:xfrm>
          <a:prstGeom prst="rect">
            <a:avLst/>
          </a:prstGeom>
          <a:blipFill>
            <a:blip r:embed="rId5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2" name="object 6132"/>
          <p:cNvSpPr/>
          <p:nvPr/>
        </p:nvSpPr>
        <p:spPr>
          <a:xfrm>
            <a:off x="8287813" y="3144325"/>
            <a:ext cx="33874" cy="35655"/>
          </a:xfrm>
          <a:prstGeom prst="rect">
            <a:avLst/>
          </a:prstGeom>
          <a:blipFill>
            <a:blip r:embed="rId5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3" name="object 6133"/>
          <p:cNvSpPr/>
          <p:nvPr/>
        </p:nvSpPr>
        <p:spPr>
          <a:xfrm>
            <a:off x="8414486" y="3770274"/>
            <a:ext cx="12725" cy="13398"/>
          </a:xfrm>
          <a:prstGeom prst="rect">
            <a:avLst/>
          </a:prstGeom>
          <a:blipFill>
            <a:blip r:embed="rId5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4" name="object 6134"/>
          <p:cNvSpPr/>
          <p:nvPr/>
        </p:nvSpPr>
        <p:spPr>
          <a:xfrm>
            <a:off x="8457631" y="3827693"/>
            <a:ext cx="45006" cy="46970"/>
          </a:xfrm>
          <a:prstGeom prst="rect">
            <a:avLst/>
          </a:prstGeom>
          <a:blipFill>
            <a:blip r:embed="rId5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5" name="object 6135"/>
          <p:cNvSpPr/>
          <p:nvPr/>
        </p:nvSpPr>
        <p:spPr>
          <a:xfrm>
            <a:off x="8604732" y="4218940"/>
            <a:ext cx="26860" cy="29425"/>
          </a:xfrm>
          <a:prstGeom prst="rect">
            <a:avLst/>
          </a:prstGeom>
          <a:blipFill>
            <a:blip r:embed="rId5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6" name="object 6136"/>
          <p:cNvSpPr/>
          <p:nvPr/>
        </p:nvSpPr>
        <p:spPr>
          <a:xfrm>
            <a:off x="7835694" y="3922905"/>
            <a:ext cx="33999" cy="36109"/>
          </a:xfrm>
          <a:prstGeom prst="rect">
            <a:avLst/>
          </a:prstGeom>
          <a:blipFill>
            <a:blip r:embed="rId5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7" name="object 6137"/>
          <p:cNvSpPr/>
          <p:nvPr/>
        </p:nvSpPr>
        <p:spPr>
          <a:xfrm>
            <a:off x="7444270" y="3620414"/>
            <a:ext cx="12979" cy="13906"/>
          </a:xfrm>
          <a:prstGeom prst="rect">
            <a:avLst/>
          </a:prstGeom>
          <a:blipFill>
            <a:blip r:embed="rId5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8" name="object 6138"/>
          <p:cNvSpPr/>
          <p:nvPr/>
        </p:nvSpPr>
        <p:spPr>
          <a:xfrm>
            <a:off x="7114667" y="3187052"/>
            <a:ext cx="12141" cy="13106"/>
          </a:xfrm>
          <a:prstGeom prst="rect">
            <a:avLst/>
          </a:prstGeom>
          <a:blipFill>
            <a:blip r:embed="rId5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9" name="object 6139"/>
          <p:cNvSpPr/>
          <p:nvPr/>
        </p:nvSpPr>
        <p:spPr>
          <a:xfrm>
            <a:off x="7083615" y="2942844"/>
            <a:ext cx="29641" cy="31610"/>
          </a:xfrm>
          <a:prstGeom prst="rect">
            <a:avLst/>
          </a:prstGeom>
          <a:blipFill>
            <a:blip r:embed="rId5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0" name="object 6140"/>
          <p:cNvSpPr/>
          <p:nvPr/>
        </p:nvSpPr>
        <p:spPr>
          <a:xfrm>
            <a:off x="6495060" y="2786585"/>
            <a:ext cx="50468" cy="54114"/>
          </a:xfrm>
          <a:prstGeom prst="rect">
            <a:avLst/>
          </a:prstGeom>
          <a:blipFill>
            <a:blip r:embed="rId5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1" name="object 6141"/>
          <p:cNvSpPr/>
          <p:nvPr/>
        </p:nvSpPr>
        <p:spPr>
          <a:xfrm>
            <a:off x="6147372" y="3008852"/>
            <a:ext cx="43636" cy="45561"/>
          </a:xfrm>
          <a:prstGeom prst="rect">
            <a:avLst/>
          </a:prstGeom>
          <a:blipFill>
            <a:blip r:embed="rId5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2" name="object 6142"/>
          <p:cNvSpPr/>
          <p:nvPr/>
        </p:nvSpPr>
        <p:spPr>
          <a:xfrm>
            <a:off x="5229327" y="3108623"/>
            <a:ext cx="50684" cy="54166"/>
          </a:xfrm>
          <a:prstGeom prst="rect">
            <a:avLst/>
          </a:prstGeom>
          <a:blipFill>
            <a:blip r:embed="rId5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3" name="object 6143"/>
          <p:cNvSpPr/>
          <p:nvPr/>
        </p:nvSpPr>
        <p:spPr>
          <a:xfrm>
            <a:off x="5098961" y="3142945"/>
            <a:ext cx="19545" cy="21018"/>
          </a:xfrm>
          <a:prstGeom prst="rect">
            <a:avLst/>
          </a:prstGeom>
          <a:blipFill>
            <a:blip r:embed="rId5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4" name="object 6144"/>
          <p:cNvSpPr/>
          <p:nvPr/>
        </p:nvSpPr>
        <p:spPr>
          <a:xfrm>
            <a:off x="4863338" y="3379889"/>
            <a:ext cx="22910" cy="25412"/>
          </a:xfrm>
          <a:prstGeom prst="rect">
            <a:avLst/>
          </a:prstGeom>
          <a:blipFill>
            <a:blip r:embed="rId5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5" name="object 6145"/>
          <p:cNvSpPr/>
          <p:nvPr/>
        </p:nvSpPr>
        <p:spPr>
          <a:xfrm>
            <a:off x="4542193" y="3362007"/>
            <a:ext cx="20040" cy="22415"/>
          </a:xfrm>
          <a:prstGeom prst="rect">
            <a:avLst/>
          </a:prstGeom>
          <a:blipFill>
            <a:blip r:embed="rId5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6" name="object 6146"/>
          <p:cNvSpPr/>
          <p:nvPr/>
        </p:nvSpPr>
        <p:spPr>
          <a:xfrm>
            <a:off x="4732032" y="3719843"/>
            <a:ext cx="15913" cy="17233"/>
          </a:xfrm>
          <a:prstGeom prst="rect">
            <a:avLst/>
          </a:prstGeom>
          <a:blipFill>
            <a:blip r:embed="rId5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7" name="object 6147"/>
          <p:cNvSpPr/>
          <p:nvPr/>
        </p:nvSpPr>
        <p:spPr>
          <a:xfrm>
            <a:off x="4781486" y="3786861"/>
            <a:ext cx="19685" cy="21970"/>
          </a:xfrm>
          <a:prstGeom prst="rect">
            <a:avLst/>
          </a:prstGeom>
          <a:blipFill>
            <a:blip r:embed="rId5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8" name="object 6148"/>
          <p:cNvSpPr/>
          <p:nvPr/>
        </p:nvSpPr>
        <p:spPr>
          <a:xfrm>
            <a:off x="5024120" y="3728529"/>
            <a:ext cx="23914" cy="26377"/>
          </a:xfrm>
          <a:prstGeom prst="rect">
            <a:avLst/>
          </a:prstGeom>
          <a:blipFill>
            <a:blip r:embed="rId5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9" name="object 6149"/>
          <p:cNvSpPr/>
          <p:nvPr/>
        </p:nvSpPr>
        <p:spPr>
          <a:xfrm>
            <a:off x="5309357" y="3885550"/>
            <a:ext cx="51490" cy="54488"/>
          </a:xfrm>
          <a:prstGeom prst="rect">
            <a:avLst/>
          </a:prstGeom>
          <a:blipFill>
            <a:blip r:embed="rId5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0" name="object 6150"/>
          <p:cNvSpPr/>
          <p:nvPr/>
        </p:nvSpPr>
        <p:spPr>
          <a:xfrm>
            <a:off x="5512802" y="3894550"/>
            <a:ext cx="44450" cy="46340"/>
          </a:xfrm>
          <a:prstGeom prst="rect">
            <a:avLst/>
          </a:prstGeom>
          <a:blipFill>
            <a:blip r:embed="rId5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1" name="object 6151"/>
          <p:cNvSpPr/>
          <p:nvPr/>
        </p:nvSpPr>
        <p:spPr>
          <a:xfrm>
            <a:off x="5718941" y="3944029"/>
            <a:ext cx="52180" cy="54519"/>
          </a:xfrm>
          <a:prstGeom prst="rect">
            <a:avLst/>
          </a:prstGeom>
          <a:blipFill>
            <a:blip r:embed="rId5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2" name="object 6152"/>
          <p:cNvSpPr/>
          <p:nvPr/>
        </p:nvSpPr>
        <p:spPr>
          <a:xfrm>
            <a:off x="5809120" y="3799365"/>
            <a:ext cx="35356" cy="36450"/>
          </a:xfrm>
          <a:prstGeom prst="rect">
            <a:avLst/>
          </a:prstGeom>
          <a:blipFill>
            <a:blip r:embed="rId5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3" name="object 6153"/>
          <p:cNvSpPr/>
          <p:nvPr/>
        </p:nvSpPr>
        <p:spPr>
          <a:xfrm>
            <a:off x="5961913" y="3824148"/>
            <a:ext cx="28041" cy="30010"/>
          </a:xfrm>
          <a:prstGeom prst="rect">
            <a:avLst/>
          </a:prstGeom>
          <a:blipFill>
            <a:blip r:embed="rId5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4" name="object 6154"/>
          <p:cNvSpPr/>
          <p:nvPr/>
        </p:nvSpPr>
        <p:spPr>
          <a:xfrm>
            <a:off x="6754482" y="3494468"/>
            <a:ext cx="21755" cy="23545"/>
          </a:xfrm>
          <a:prstGeom prst="rect">
            <a:avLst/>
          </a:prstGeom>
          <a:blipFill>
            <a:blip r:embed="rId5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5" name="object 6155"/>
          <p:cNvSpPr/>
          <p:nvPr/>
        </p:nvSpPr>
        <p:spPr>
          <a:xfrm>
            <a:off x="6671893" y="2997291"/>
            <a:ext cx="45809" cy="47186"/>
          </a:xfrm>
          <a:prstGeom prst="rect">
            <a:avLst/>
          </a:prstGeom>
          <a:blipFill>
            <a:blip r:embed="rId5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6" name="object 6156"/>
          <p:cNvSpPr/>
          <p:nvPr/>
        </p:nvSpPr>
        <p:spPr>
          <a:xfrm>
            <a:off x="6575958" y="2960510"/>
            <a:ext cx="49656" cy="53270"/>
          </a:xfrm>
          <a:prstGeom prst="rect">
            <a:avLst/>
          </a:prstGeom>
          <a:blipFill>
            <a:blip r:embed="rId5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7" name="object 6157"/>
          <p:cNvSpPr/>
          <p:nvPr/>
        </p:nvSpPr>
        <p:spPr>
          <a:xfrm>
            <a:off x="6899491" y="2826994"/>
            <a:ext cx="29463" cy="32232"/>
          </a:xfrm>
          <a:prstGeom prst="rect">
            <a:avLst/>
          </a:prstGeom>
          <a:blipFill>
            <a:blip r:embed="rId5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8" name="object 6158"/>
          <p:cNvSpPr/>
          <p:nvPr/>
        </p:nvSpPr>
        <p:spPr>
          <a:xfrm>
            <a:off x="6775708" y="3205980"/>
            <a:ext cx="43822" cy="45830"/>
          </a:xfrm>
          <a:prstGeom prst="rect">
            <a:avLst/>
          </a:prstGeom>
          <a:blipFill>
            <a:blip r:embed="rId5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9" name="object 6159"/>
          <p:cNvSpPr/>
          <p:nvPr/>
        </p:nvSpPr>
        <p:spPr>
          <a:xfrm>
            <a:off x="6885843" y="3444399"/>
            <a:ext cx="36266" cy="41080"/>
          </a:xfrm>
          <a:prstGeom prst="rect">
            <a:avLst/>
          </a:prstGeom>
          <a:blipFill>
            <a:blip r:embed="rId5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0" name="object 6160"/>
          <p:cNvSpPr/>
          <p:nvPr/>
        </p:nvSpPr>
        <p:spPr>
          <a:xfrm>
            <a:off x="7031920" y="3575459"/>
            <a:ext cx="50221" cy="53895"/>
          </a:xfrm>
          <a:prstGeom prst="rect">
            <a:avLst/>
          </a:prstGeom>
          <a:blipFill>
            <a:blip r:embed="rId5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1" name="object 6161"/>
          <p:cNvSpPr/>
          <p:nvPr/>
        </p:nvSpPr>
        <p:spPr>
          <a:xfrm>
            <a:off x="6947915" y="3833660"/>
            <a:ext cx="35598" cy="36480"/>
          </a:xfrm>
          <a:prstGeom prst="rect">
            <a:avLst/>
          </a:prstGeom>
          <a:blipFill>
            <a:blip r:embed="rId5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2" name="object 6162"/>
          <p:cNvSpPr/>
          <p:nvPr/>
        </p:nvSpPr>
        <p:spPr>
          <a:xfrm>
            <a:off x="6247320" y="3311271"/>
            <a:ext cx="12090" cy="12954"/>
          </a:xfrm>
          <a:prstGeom prst="rect">
            <a:avLst/>
          </a:prstGeom>
          <a:blipFill>
            <a:blip r:embed="rId5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3" name="object 6163"/>
          <p:cNvSpPr/>
          <p:nvPr/>
        </p:nvSpPr>
        <p:spPr>
          <a:xfrm>
            <a:off x="6372796" y="3417621"/>
            <a:ext cx="26987" cy="28778"/>
          </a:xfrm>
          <a:prstGeom prst="rect">
            <a:avLst/>
          </a:prstGeom>
          <a:blipFill>
            <a:blip r:embed="rId5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4" name="object 6164"/>
          <p:cNvSpPr/>
          <p:nvPr/>
        </p:nvSpPr>
        <p:spPr>
          <a:xfrm>
            <a:off x="6475252" y="3119429"/>
            <a:ext cx="50719" cy="54370"/>
          </a:xfrm>
          <a:prstGeom prst="rect">
            <a:avLst/>
          </a:prstGeom>
          <a:blipFill>
            <a:blip r:embed="rId5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5" name="object 6165"/>
          <p:cNvSpPr/>
          <p:nvPr/>
        </p:nvSpPr>
        <p:spPr>
          <a:xfrm>
            <a:off x="7071752" y="3081960"/>
            <a:ext cx="43384" cy="45450"/>
          </a:xfrm>
          <a:prstGeom prst="rect">
            <a:avLst/>
          </a:prstGeom>
          <a:blipFill>
            <a:blip r:embed="rId5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6" name="object 6166"/>
          <p:cNvSpPr/>
          <p:nvPr/>
        </p:nvSpPr>
        <p:spPr>
          <a:xfrm>
            <a:off x="6777215" y="3986162"/>
            <a:ext cx="33286" cy="36499"/>
          </a:xfrm>
          <a:prstGeom prst="rect">
            <a:avLst/>
          </a:prstGeom>
          <a:blipFill>
            <a:blip r:embed="rId5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7" name="object 6167"/>
          <p:cNvSpPr/>
          <p:nvPr/>
        </p:nvSpPr>
        <p:spPr>
          <a:xfrm>
            <a:off x="6803037" y="3851855"/>
            <a:ext cx="32521" cy="35341"/>
          </a:xfrm>
          <a:prstGeom prst="rect">
            <a:avLst/>
          </a:prstGeom>
          <a:blipFill>
            <a:blip r:embed="rId5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8" name="object 6168"/>
          <p:cNvSpPr/>
          <p:nvPr/>
        </p:nvSpPr>
        <p:spPr>
          <a:xfrm>
            <a:off x="7229093" y="4019194"/>
            <a:ext cx="33223" cy="35890"/>
          </a:xfrm>
          <a:prstGeom prst="rect">
            <a:avLst/>
          </a:prstGeom>
          <a:blipFill>
            <a:blip r:embed="rId5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9" name="object 6169"/>
          <p:cNvSpPr/>
          <p:nvPr/>
        </p:nvSpPr>
        <p:spPr>
          <a:xfrm>
            <a:off x="7334402" y="3948696"/>
            <a:ext cx="12407" cy="13449"/>
          </a:xfrm>
          <a:prstGeom prst="rect">
            <a:avLst/>
          </a:prstGeom>
          <a:blipFill>
            <a:blip r:embed="rId5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0" name="object 6170"/>
          <p:cNvSpPr/>
          <p:nvPr/>
        </p:nvSpPr>
        <p:spPr>
          <a:xfrm>
            <a:off x="7265263" y="3371786"/>
            <a:ext cx="16040" cy="17411"/>
          </a:xfrm>
          <a:prstGeom prst="rect">
            <a:avLst/>
          </a:prstGeom>
          <a:blipFill>
            <a:blip r:embed="rId5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1" name="object 6171"/>
          <p:cNvSpPr/>
          <p:nvPr/>
        </p:nvSpPr>
        <p:spPr>
          <a:xfrm>
            <a:off x="6873171" y="2839133"/>
            <a:ext cx="34320" cy="36318"/>
          </a:xfrm>
          <a:prstGeom prst="rect">
            <a:avLst/>
          </a:prstGeom>
          <a:blipFill>
            <a:blip r:embed="rId5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2" name="object 6172"/>
          <p:cNvSpPr/>
          <p:nvPr/>
        </p:nvSpPr>
        <p:spPr>
          <a:xfrm>
            <a:off x="6671806" y="3194064"/>
            <a:ext cx="44435" cy="46106"/>
          </a:xfrm>
          <a:prstGeom prst="rect">
            <a:avLst/>
          </a:prstGeom>
          <a:blipFill>
            <a:blip r:embed="rId5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3" name="object 6173"/>
          <p:cNvSpPr/>
          <p:nvPr/>
        </p:nvSpPr>
        <p:spPr>
          <a:xfrm>
            <a:off x="6238792" y="3187601"/>
            <a:ext cx="34067" cy="36567"/>
          </a:xfrm>
          <a:prstGeom prst="rect">
            <a:avLst/>
          </a:prstGeom>
          <a:blipFill>
            <a:blip r:embed="rId5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4" name="object 6174"/>
          <p:cNvSpPr/>
          <p:nvPr/>
        </p:nvSpPr>
        <p:spPr>
          <a:xfrm>
            <a:off x="5616974" y="3122035"/>
            <a:ext cx="33319" cy="35998"/>
          </a:xfrm>
          <a:prstGeom prst="rect">
            <a:avLst/>
          </a:prstGeom>
          <a:blipFill>
            <a:blip r:embed="rId5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5" name="object 6175"/>
          <p:cNvSpPr/>
          <p:nvPr/>
        </p:nvSpPr>
        <p:spPr>
          <a:xfrm>
            <a:off x="5874568" y="3176903"/>
            <a:ext cx="42577" cy="41119"/>
          </a:xfrm>
          <a:prstGeom prst="rect">
            <a:avLst/>
          </a:prstGeom>
          <a:blipFill>
            <a:blip r:embed="rId5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6" name="object 6176"/>
          <p:cNvSpPr/>
          <p:nvPr/>
        </p:nvSpPr>
        <p:spPr>
          <a:xfrm>
            <a:off x="6049936" y="3633546"/>
            <a:ext cx="20294" cy="21513"/>
          </a:xfrm>
          <a:prstGeom prst="rect">
            <a:avLst/>
          </a:prstGeom>
          <a:blipFill>
            <a:blip r:embed="rId5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7" name="object 6177"/>
          <p:cNvSpPr/>
          <p:nvPr/>
        </p:nvSpPr>
        <p:spPr>
          <a:xfrm>
            <a:off x="6098209" y="3609823"/>
            <a:ext cx="21907" cy="23723"/>
          </a:xfrm>
          <a:prstGeom prst="rect">
            <a:avLst/>
          </a:prstGeom>
          <a:blipFill>
            <a:blip r:embed="rId5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8" name="object 6178"/>
          <p:cNvSpPr/>
          <p:nvPr/>
        </p:nvSpPr>
        <p:spPr>
          <a:xfrm>
            <a:off x="6206312" y="3799051"/>
            <a:ext cx="49910" cy="53708"/>
          </a:xfrm>
          <a:prstGeom prst="rect">
            <a:avLst/>
          </a:prstGeom>
          <a:blipFill>
            <a:blip r:embed="rId5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9" name="object 6179"/>
          <p:cNvSpPr/>
          <p:nvPr/>
        </p:nvSpPr>
        <p:spPr>
          <a:xfrm>
            <a:off x="6471005" y="3995661"/>
            <a:ext cx="30924" cy="33629"/>
          </a:xfrm>
          <a:prstGeom prst="rect">
            <a:avLst/>
          </a:prstGeom>
          <a:blipFill>
            <a:blip r:embed="rId5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0" name="object 6180"/>
          <p:cNvSpPr/>
          <p:nvPr/>
        </p:nvSpPr>
        <p:spPr>
          <a:xfrm>
            <a:off x="6955963" y="3845648"/>
            <a:ext cx="33265" cy="35508"/>
          </a:xfrm>
          <a:prstGeom prst="rect">
            <a:avLst/>
          </a:prstGeom>
          <a:blipFill>
            <a:blip r:embed="rId5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1" name="object 6181"/>
          <p:cNvSpPr/>
          <p:nvPr/>
        </p:nvSpPr>
        <p:spPr>
          <a:xfrm>
            <a:off x="6505647" y="3503347"/>
            <a:ext cx="37836" cy="41828"/>
          </a:xfrm>
          <a:prstGeom prst="rect">
            <a:avLst/>
          </a:prstGeom>
          <a:blipFill>
            <a:blip r:embed="rId5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2" name="object 6182"/>
          <p:cNvSpPr/>
          <p:nvPr/>
        </p:nvSpPr>
        <p:spPr>
          <a:xfrm>
            <a:off x="6559854" y="3861943"/>
            <a:ext cx="18808" cy="20218"/>
          </a:xfrm>
          <a:prstGeom prst="rect">
            <a:avLst/>
          </a:prstGeom>
          <a:blipFill>
            <a:blip r:embed="rId5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3" name="object 6183"/>
          <p:cNvSpPr/>
          <p:nvPr/>
        </p:nvSpPr>
        <p:spPr>
          <a:xfrm>
            <a:off x="6557329" y="3840527"/>
            <a:ext cx="36217" cy="37650"/>
          </a:xfrm>
          <a:prstGeom prst="rect">
            <a:avLst/>
          </a:prstGeom>
          <a:blipFill>
            <a:blip r:embed="rId5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4" name="object 6184"/>
          <p:cNvSpPr/>
          <p:nvPr/>
        </p:nvSpPr>
        <p:spPr>
          <a:xfrm>
            <a:off x="7085672" y="3534613"/>
            <a:ext cx="21577" cy="22910"/>
          </a:xfrm>
          <a:prstGeom prst="rect">
            <a:avLst/>
          </a:prstGeom>
          <a:blipFill>
            <a:blip r:embed="rId5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5" name="object 6185"/>
          <p:cNvSpPr/>
          <p:nvPr/>
        </p:nvSpPr>
        <p:spPr>
          <a:xfrm>
            <a:off x="7678001" y="3595624"/>
            <a:ext cx="16052" cy="17691"/>
          </a:xfrm>
          <a:prstGeom prst="rect">
            <a:avLst/>
          </a:prstGeom>
          <a:blipFill>
            <a:blip r:embed="rId5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6" name="object 6186"/>
          <p:cNvSpPr/>
          <p:nvPr/>
        </p:nvSpPr>
        <p:spPr>
          <a:xfrm>
            <a:off x="7771244" y="3739121"/>
            <a:ext cx="23329" cy="25603"/>
          </a:xfrm>
          <a:prstGeom prst="rect">
            <a:avLst/>
          </a:prstGeom>
          <a:blipFill>
            <a:blip r:embed="rId5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7" name="object 6187"/>
          <p:cNvSpPr/>
          <p:nvPr/>
        </p:nvSpPr>
        <p:spPr>
          <a:xfrm>
            <a:off x="7701055" y="3390898"/>
            <a:ext cx="50199" cy="53635"/>
          </a:xfrm>
          <a:prstGeom prst="rect">
            <a:avLst/>
          </a:prstGeom>
          <a:blipFill>
            <a:blip r:embed="rId5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8" name="object 6188"/>
          <p:cNvSpPr/>
          <p:nvPr/>
        </p:nvSpPr>
        <p:spPr>
          <a:xfrm>
            <a:off x="7560191" y="3226434"/>
            <a:ext cx="43997" cy="45859"/>
          </a:xfrm>
          <a:prstGeom prst="rect">
            <a:avLst/>
          </a:prstGeom>
          <a:blipFill>
            <a:blip r:embed="rId5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9" name="object 6189"/>
          <p:cNvSpPr/>
          <p:nvPr/>
        </p:nvSpPr>
        <p:spPr>
          <a:xfrm>
            <a:off x="7422194" y="2890893"/>
            <a:ext cx="51120" cy="54136"/>
          </a:xfrm>
          <a:prstGeom prst="rect">
            <a:avLst/>
          </a:prstGeom>
          <a:blipFill>
            <a:blip r:embed="rId5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0" name="object 6190"/>
          <p:cNvSpPr/>
          <p:nvPr/>
        </p:nvSpPr>
        <p:spPr>
          <a:xfrm>
            <a:off x="7248358" y="2952703"/>
            <a:ext cx="51918" cy="54857"/>
          </a:xfrm>
          <a:prstGeom prst="rect">
            <a:avLst/>
          </a:prstGeom>
          <a:blipFill>
            <a:blip r:embed="rId5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1" name="object 6191"/>
          <p:cNvSpPr/>
          <p:nvPr/>
        </p:nvSpPr>
        <p:spPr>
          <a:xfrm>
            <a:off x="7462507" y="2938894"/>
            <a:ext cx="28028" cy="30378"/>
          </a:xfrm>
          <a:prstGeom prst="rect">
            <a:avLst/>
          </a:prstGeom>
          <a:blipFill>
            <a:blip r:embed="rId5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2" name="object 6192"/>
          <p:cNvSpPr/>
          <p:nvPr/>
        </p:nvSpPr>
        <p:spPr>
          <a:xfrm>
            <a:off x="7535595" y="2921203"/>
            <a:ext cx="32994" cy="36195"/>
          </a:xfrm>
          <a:prstGeom prst="rect">
            <a:avLst/>
          </a:prstGeom>
          <a:blipFill>
            <a:blip r:embed="rId5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3" name="object 6193"/>
          <p:cNvSpPr/>
          <p:nvPr/>
        </p:nvSpPr>
        <p:spPr>
          <a:xfrm>
            <a:off x="7501763" y="3291992"/>
            <a:ext cx="29476" cy="31470"/>
          </a:xfrm>
          <a:prstGeom prst="rect">
            <a:avLst/>
          </a:prstGeom>
          <a:blipFill>
            <a:blip r:embed="rId5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4" name="object 6194"/>
          <p:cNvSpPr/>
          <p:nvPr/>
        </p:nvSpPr>
        <p:spPr>
          <a:xfrm>
            <a:off x="7561741" y="3403723"/>
            <a:ext cx="35550" cy="37138"/>
          </a:xfrm>
          <a:prstGeom prst="rect">
            <a:avLst/>
          </a:prstGeom>
          <a:blipFill>
            <a:blip r:embed="rId5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5" name="object 6195"/>
          <p:cNvSpPr/>
          <p:nvPr/>
        </p:nvSpPr>
        <p:spPr>
          <a:xfrm>
            <a:off x="7691284" y="3291497"/>
            <a:ext cx="21310" cy="22783"/>
          </a:xfrm>
          <a:prstGeom prst="rect">
            <a:avLst/>
          </a:prstGeom>
          <a:blipFill>
            <a:blip r:embed="rId5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6" name="object 6196"/>
          <p:cNvSpPr/>
          <p:nvPr/>
        </p:nvSpPr>
        <p:spPr>
          <a:xfrm>
            <a:off x="7903870" y="3415893"/>
            <a:ext cx="17195" cy="18326"/>
          </a:xfrm>
          <a:prstGeom prst="rect">
            <a:avLst/>
          </a:prstGeom>
          <a:blipFill>
            <a:blip r:embed="rId5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7" name="object 6197"/>
          <p:cNvSpPr/>
          <p:nvPr/>
        </p:nvSpPr>
        <p:spPr>
          <a:xfrm>
            <a:off x="5920803" y="4052405"/>
            <a:ext cx="9944" cy="10858"/>
          </a:xfrm>
          <a:custGeom>
            <a:avLst/>
            <a:gdLst/>
            <a:ahLst/>
            <a:cxnLst/>
            <a:rect l="l" t="t" r="r" b="b"/>
            <a:pathLst>
              <a:path w="9944" h="10858">
                <a:moveTo>
                  <a:pt x="7302" y="0"/>
                </a:moveTo>
                <a:lnTo>
                  <a:pt x="4648" y="584"/>
                </a:lnTo>
                <a:lnTo>
                  <a:pt x="2171" y="584"/>
                </a:lnTo>
                <a:lnTo>
                  <a:pt x="0" y="3136"/>
                </a:lnTo>
                <a:lnTo>
                  <a:pt x="292" y="5816"/>
                </a:lnTo>
                <a:lnTo>
                  <a:pt x="863" y="8496"/>
                </a:lnTo>
                <a:lnTo>
                  <a:pt x="3225" y="10858"/>
                </a:lnTo>
                <a:lnTo>
                  <a:pt x="5410" y="10553"/>
                </a:lnTo>
                <a:lnTo>
                  <a:pt x="8000" y="9766"/>
                </a:lnTo>
                <a:lnTo>
                  <a:pt x="9944" y="7404"/>
                </a:lnTo>
                <a:lnTo>
                  <a:pt x="9841" y="5816"/>
                </a:lnTo>
                <a:lnTo>
                  <a:pt x="9779" y="1536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8" name="object 6198"/>
          <p:cNvSpPr/>
          <p:nvPr/>
        </p:nvSpPr>
        <p:spPr>
          <a:xfrm>
            <a:off x="4878527" y="4036390"/>
            <a:ext cx="13131" cy="13919"/>
          </a:xfrm>
          <a:prstGeom prst="rect">
            <a:avLst/>
          </a:prstGeom>
          <a:blipFill>
            <a:blip r:embed="rId5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9" name="object 6199"/>
          <p:cNvSpPr/>
          <p:nvPr/>
        </p:nvSpPr>
        <p:spPr>
          <a:xfrm>
            <a:off x="4713063" y="4121508"/>
            <a:ext cx="44077" cy="46187"/>
          </a:xfrm>
          <a:prstGeom prst="rect">
            <a:avLst/>
          </a:prstGeom>
          <a:blipFill>
            <a:blip r:embed="rId5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0" name="object 6200"/>
          <p:cNvSpPr/>
          <p:nvPr/>
        </p:nvSpPr>
        <p:spPr>
          <a:xfrm>
            <a:off x="4955168" y="3496188"/>
            <a:ext cx="42396" cy="40853"/>
          </a:xfrm>
          <a:prstGeom prst="rect">
            <a:avLst/>
          </a:prstGeom>
          <a:blipFill>
            <a:blip r:embed="rId5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1" name="object 6201"/>
          <p:cNvSpPr/>
          <p:nvPr/>
        </p:nvSpPr>
        <p:spPr>
          <a:xfrm>
            <a:off x="4876890" y="3481842"/>
            <a:ext cx="42479" cy="41400"/>
          </a:xfrm>
          <a:prstGeom prst="rect">
            <a:avLst/>
          </a:prstGeom>
          <a:blipFill>
            <a:blip r:embed="rId5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2" name="object 6202"/>
          <p:cNvSpPr/>
          <p:nvPr/>
        </p:nvSpPr>
        <p:spPr>
          <a:xfrm>
            <a:off x="5065548" y="3313903"/>
            <a:ext cx="46557" cy="47289"/>
          </a:xfrm>
          <a:prstGeom prst="rect">
            <a:avLst/>
          </a:prstGeom>
          <a:blipFill>
            <a:blip r:embed="rId5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3" name="object 6203"/>
          <p:cNvSpPr/>
          <p:nvPr/>
        </p:nvSpPr>
        <p:spPr>
          <a:xfrm>
            <a:off x="5022532" y="3689794"/>
            <a:ext cx="19977" cy="21691"/>
          </a:xfrm>
          <a:prstGeom prst="rect">
            <a:avLst/>
          </a:prstGeom>
          <a:blipFill>
            <a:blip r:embed="rId5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4" name="object 6204"/>
          <p:cNvSpPr/>
          <p:nvPr/>
        </p:nvSpPr>
        <p:spPr>
          <a:xfrm>
            <a:off x="5081753" y="3711564"/>
            <a:ext cx="49604" cy="53726"/>
          </a:xfrm>
          <a:prstGeom prst="rect">
            <a:avLst/>
          </a:prstGeom>
          <a:blipFill>
            <a:blip r:embed="rId5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5" name="object 6205"/>
          <p:cNvSpPr/>
          <p:nvPr/>
        </p:nvSpPr>
        <p:spPr>
          <a:xfrm>
            <a:off x="5504877" y="3810355"/>
            <a:ext cx="42126" cy="40739"/>
          </a:xfrm>
          <a:prstGeom prst="rect">
            <a:avLst/>
          </a:prstGeom>
          <a:blipFill>
            <a:blip r:embed="rId5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6" name="object 6206"/>
          <p:cNvSpPr/>
          <p:nvPr/>
        </p:nvSpPr>
        <p:spPr>
          <a:xfrm>
            <a:off x="6349548" y="3418204"/>
            <a:ext cx="50692" cy="53845"/>
          </a:xfrm>
          <a:prstGeom prst="rect">
            <a:avLst/>
          </a:prstGeom>
          <a:blipFill>
            <a:blip r:embed="rId5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7" name="object 6207"/>
          <p:cNvSpPr/>
          <p:nvPr/>
        </p:nvSpPr>
        <p:spPr>
          <a:xfrm>
            <a:off x="6220297" y="3002607"/>
            <a:ext cx="50785" cy="54204"/>
          </a:xfrm>
          <a:prstGeom prst="rect">
            <a:avLst/>
          </a:prstGeom>
          <a:blipFill>
            <a:blip r:embed="rId5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8" name="object 6208"/>
          <p:cNvSpPr/>
          <p:nvPr/>
        </p:nvSpPr>
        <p:spPr>
          <a:xfrm>
            <a:off x="7307871" y="3479139"/>
            <a:ext cx="29464" cy="31419"/>
          </a:xfrm>
          <a:prstGeom prst="rect">
            <a:avLst/>
          </a:prstGeom>
          <a:blipFill>
            <a:blip r:embed="rId5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9" name="object 6209"/>
          <p:cNvSpPr/>
          <p:nvPr/>
        </p:nvSpPr>
        <p:spPr>
          <a:xfrm>
            <a:off x="7580934" y="3777736"/>
            <a:ext cx="42647" cy="44947"/>
          </a:xfrm>
          <a:prstGeom prst="rect">
            <a:avLst/>
          </a:prstGeom>
          <a:blipFill>
            <a:blip r:embed="rId5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0" name="object 6210"/>
          <p:cNvSpPr/>
          <p:nvPr/>
        </p:nvSpPr>
        <p:spPr>
          <a:xfrm>
            <a:off x="7469671" y="3989875"/>
            <a:ext cx="35723" cy="36847"/>
          </a:xfrm>
          <a:prstGeom prst="rect">
            <a:avLst/>
          </a:prstGeom>
          <a:blipFill>
            <a:blip r:embed="rId5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1" name="object 6211"/>
          <p:cNvSpPr/>
          <p:nvPr/>
        </p:nvSpPr>
        <p:spPr>
          <a:xfrm>
            <a:off x="8091833" y="3892329"/>
            <a:ext cx="43405" cy="45225"/>
          </a:xfrm>
          <a:prstGeom prst="rect">
            <a:avLst/>
          </a:prstGeom>
          <a:blipFill>
            <a:blip r:embed="rId5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2" name="object 6212"/>
          <p:cNvSpPr/>
          <p:nvPr/>
        </p:nvSpPr>
        <p:spPr>
          <a:xfrm>
            <a:off x="8077234" y="3162604"/>
            <a:ext cx="49521" cy="53502"/>
          </a:xfrm>
          <a:prstGeom prst="rect">
            <a:avLst/>
          </a:prstGeom>
          <a:blipFill>
            <a:blip r:embed="rId5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3" name="object 6213"/>
          <p:cNvSpPr/>
          <p:nvPr/>
        </p:nvSpPr>
        <p:spPr>
          <a:xfrm>
            <a:off x="8081403" y="2968765"/>
            <a:ext cx="13131" cy="14236"/>
          </a:xfrm>
          <a:prstGeom prst="rect">
            <a:avLst/>
          </a:prstGeom>
          <a:blipFill>
            <a:blip r:embed="rId5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4" name="object 6214"/>
          <p:cNvSpPr/>
          <p:nvPr/>
        </p:nvSpPr>
        <p:spPr>
          <a:xfrm>
            <a:off x="7920863" y="2903397"/>
            <a:ext cx="43826" cy="45039"/>
          </a:xfrm>
          <a:prstGeom prst="rect">
            <a:avLst/>
          </a:prstGeom>
          <a:blipFill>
            <a:blip r:embed="rId5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5" name="object 6215"/>
          <p:cNvSpPr/>
          <p:nvPr/>
        </p:nvSpPr>
        <p:spPr>
          <a:xfrm>
            <a:off x="8829712" y="4129994"/>
            <a:ext cx="126639" cy="135964"/>
          </a:xfrm>
          <a:prstGeom prst="rect">
            <a:avLst/>
          </a:prstGeom>
          <a:blipFill>
            <a:blip r:embed="rId5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6" name="object 6216"/>
          <p:cNvSpPr/>
          <p:nvPr/>
        </p:nvSpPr>
        <p:spPr>
          <a:xfrm>
            <a:off x="8029028" y="4042057"/>
            <a:ext cx="112108" cy="119939"/>
          </a:xfrm>
          <a:prstGeom prst="rect">
            <a:avLst/>
          </a:prstGeom>
          <a:blipFill>
            <a:blip r:embed="rId5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7" name="object 6217"/>
          <p:cNvSpPr/>
          <p:nvPr/>
        </p:nvSpPr>
        <p:spPr>
          <a:xfrm>
            <a:off x="8118335" y="3703466"/>
            <a:ext cx="129159" cy="137806"/>
          </a:xfrm>
          <a:prstGeom prst="rect">
            <a:avLst/>
          </a:prstGeom>
          <a:blipFill>
            <a:blip r:embed="rId5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8" name="object 6218"/>
          <p:cNvSpPr/>
          <p:nvPr/>
        </p:nvSpPr>
        <p:spPr>
          <a:xfrm>
            <a:off x="8072513" y="4753050"/>
            <a:ext cx="62348" cy="68364"/>
          </a:xfrm>
          <a:prstGeom prst="rect">
            <a:avLst/>
          </a:prstGeom>
          <a:blipFill>
            <a:blip r:embed="rId5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9" name="object 6219"/>
          <p:cNvSpPr/>
          <p:nvPr/>
        </p:nvSpPr>
        <p:spPr>
          <a:xfrm>
            <a:off x="8945550" y="4528903"/>
            <a:ext cx="109436" cy="118194"/>
          </a:xfrm>
          <a:prstGeom prst="rect">
            <a:avLst/>
          </a:prstGeom>
          <a:blipFill>
            <a:blip r:embed="rId5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0" name="object 6220"/>
          <p:cNvSpPr/>
          <p:nvPr/>
        </p:nvSpPr>
        <p:spPr>
          <a:xfrm>
            <a:off x="7165746" y="4397786"/>
            <a:ext cx="95944" cy="101578"/>
          </a:xfrm>
          <a:prstGeom prst="rect">
            <a:avLst/>
          </a:prstGeom>
          <a:blipFill>
            <a:blip r:embed="rId5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1" name="object 6221"/>
          <p:cNvSpPr/>
          <p:nvPr/>
        </p:nvSpPr>
        <p:spPr>
          <a:xfrm>
            <a:off x="7491247" y="4387831"/>
            <a:ext cx="37372" cy="41772"/>
          </a:xfrm>
          <a:prstGeom prst="rect">
            <a:avLst/>
          </a:prstGeom>
          <a:blipFill>
            <a:blip r:embed="rId5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2" name="object 6222"/>
          <p:cNvSpPr/>
          <p:nvPr/>
        </p:nvSpPr>
        <p:spPr>
          <a:xfrm>
            <a:off x="7177417" y="4092598"/>
            <a:ext cx="69735" cy="73740"/>
          </a:xfrm>
          <a:prstGeom prst="rect">
            <a:avLst/>
          </a:prstGeom>
          <a:blipFill>
            <a:blip r:embed="rId5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3" name="object 6223"/>
          <p:cNvSpPr/>
          <p:nvPr/>
        </p:nvSpPr>
        <p:spPr>
          <a:xfrm>
            <a:off x="7032993" y="3334979"/>
            <a:ext cx="112831" cy="122649"/>
          </a:xfrm>
          <a:prstGeom prst="rect">
            <a:avLst/>
          </a:prstGeom>
          <a:blipFill>
            <a:blip r:embed="rId5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4" name="object 6224"/>
          <p:cNvSpPr/>
          <p:nvPr/>
        </p:nvSpPr>
        <p:spPr>
          <a:xfrm>
            <a:off x="7269213" y="2635966"/>
            <a:ext cx="99767" cy="107297"/>
          </a:xfrm>
          <a:prstGeom prst="rect">
            <a:avLst/>
          </a:prstGeom>
          <a:blipFill>
            <a:blip r:embed="rId5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5" name="object 6225"/>
          <p:cNvSpPr/>
          <p:nvPr/>
        </p:nvSpPr>
        <p:spPr>
          <a:xfrm>
            <a:off x="7330744" y="3551610"/>
            <a:ext cx="49264" cy="53388"/>
          </a:xfrm>
          <a:prstGeom prst="rect">
            <a:avLst/>
          </a:prstGeom>
          <a:blipFill>
            <a:blip r:embed="rId5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6" name="object 6226"/>
          <p:cNvSpPr/>
          <p:nvPr/>
        </p:nvSpPr>
        <p:spPr>
          <a:xfrm>
            <a:off x="7666342" y="3883659"/>
            <a:ext cx="111838" cy="119793"/>
          </a:xfrm>
          <a:prstGeom prst="rect">
            <a:avLst/>
          </a:prstGeom>
          <a:blipFill>
            <a:blip r:embed="rId5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7" name="object 6227"/>
          <p:cNvSpPr/>
          <p:nvPr/>
        </p:nvSpPr>
        <p:spPr>
          <a:xfrm>
            <a:off x="7344041" y="4362275"/>
            <a:ext cx="110549" cy="118129"/>
          </a:xfrm>
          <a:prstGeom prst="rect">
            <a:avLst/>
          </a:prstGeom>
          <a:blipFill>
            <a:blip r:embed="rId5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8" name="object 6228"/>
          <p:cNvSpPr/>
          <p:nvPr/>
        </p:nvSpPr>
        <p:spPr>
          <a:xfrm>
            <a:off x="6801725" y="4566398"/>
            <a:ext cx="76049" cy="78476"/>
          </a:xfrm>
          <a:prstGeom prst="rect">
            <a:avLst/>
          </a:prstGeom>
          <a:blipFill>
            <a:blip r:embed="rId5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9" name="object 6229"/>
          <p:cNvSpPr/>
          <p:nvPr/>
        </p:nvSpPr>
        <p:spPr>
          <a:xfrm>
            <a:off x="6590017" y="4189905"/>
            <a:ext cx="60565" cy="63867"/>
          </a:xfrm>
          <a:prstGeom prst="rect">
            <a:avLst/>
          </a:prstGeom>
          <a:blipFill>
            <a:blip r:embed="rId5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0" name="object 6230"/>
          <p:cNvSpPr/>
          <p:nvPr/>
        </p:nvSpPr>
        <p:spPr>
          <a:xfrm>
            <a:off x="6576606" y="3784592"/>
            <a:ext cx="126713" cy="136556"/>
          </a:xfrm>
          <a:prstGeom prst="rect">
            <a:avLst/>
          </a:prstGeom>
          <a:blipFill>
            <a:blip r:embed="rId5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1" name="object 6231"/>
          <p:cNvSpPr/>
          <p:nvPr/>
        </p:nvSpPr>
        <p:spPr>
          <a:xfrm>
            <a:off x="6309918" y="3692450"/>
            <a:ext cx="119525" cy="127981"/>
          </a:xfrm>
          <a:prstGeom prst="rect">
            <a:avLst/>
          </a:prstGeom>
          <a:blipFill>
            <a:blip r:embed="rId5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2" name="object 6232"/>
          <p:cNvSpPr/>
          <p:nvPr/>
        </p:nvSpPr>
        <p:spPr>
          <a:xfrm>
            <a:off x="5953798" y="3224972"/>
            <a:ext cx="46206" cy="47541"/>
          </a:xfrm>
          <a:prstGeom prst="rect">
            <a:avLst/>
          </a:prstGeom>
          <a:blipFill>
            <a:blip r:embed="rId5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3" name="object 6233"/>
          <p:cNvSpPr/>
          <p:nvPr/>
        </p:nvSpPr>
        <p:spPr>
          <a:xfrm>
            <a:off x="6252997" y="4072627"/>
            <a:ext cx="67049" cy="72119"/>
          </a:xfrm>
          <a:prstGeom prst="rect">
            <a:avLst/>
          </a:prstGeom>
          <a:blipFill>
            <a:blip r:embed="rId5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4" name="object 6234"/>
          <p:cNvSpPr/>
          <p:nvPr/>
        </p:nvSpPr>
        <p:spPr>
          <a:xfrm>
            <a:off x="6499466" y="4331802"/>
            <a:ext cx="37170" cy="41877"/>
          </a:xfrm>
          <a:prstGeom prst="rect">
            <a:avLst/>
          </a:prstGeom>
          <a:blipFill>
            <a:blip r:embed="rId5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5" name="object 6235"/>
          <p:cNvSpPr/>
          <p:nvPr/>
        </p:nvSpPr>
        <p:spPr>
          <a:xfrm>
            <a:off x="6307874" y="4583980"/>
            <a:ext cx="120437" cy="131192"/>
          </a:xfrm>
          <a:prstGeom prst="rect">
            <a:avLst/>
          </a:prstGeom>
          <a:blipFill>
            <a:blip r:embed="rId5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6" name="object 6236"/>
          <p:cNvSpPr/>
          <p:nvPr/>
        </p:nvSpPr>
        <p:spPr>
          <a:xfrm>
            <a:off x="5723242" y="4445294"/>
            <a:ext cx="88365" cy="95848"/>
          </a:xfrm>
          <a:prstGeom prst="rect">
            <a:avLst/>
          </a:prstGeom>
          <a:blipFill>
            <a:blip r:embed="rId5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7" name="object 6237"/>
          <p:cNvSpPr/>
          <p:nvPr/>
        </p:nvSpPr>
        <p:spPr>
          <a:xfrm>
            <a:off x="5523369" y="4338674"/>
            <a:ext cx="69446" cy="73899"/>
          </a:xfrm>
          <a:prstGeom prst="rect">
            <a:avLst/>
          </a:prstGeom>
          <a:blipFill>
            <a:blip r:embed="rId5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8" name="object 6238"/>
          <p:cNvSpPr/>
          <p:nvPr/>
        </p:nvSpPr>
        <p:spPr>
          <a:xfrm>
            <a:off x="5258460" y="3633232"/>
            <a:ext cx="111970" cy="123552"/>
          </a:xfrm>
          <a:prstGeom prst="rect">
            <a:avLst/>
          </a:prstGeom>
          <a:blipFill>
            <a:blip r:embed="rId5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9" name="object 6239"/>
          <p:cNvSpPr/>
          <p:nvPr/>
        </p:nvSpPr>
        <p:spPr>
          <a:xfrm>
            <a:off x="4710138" y="3916270"/>
            <a:ext cx="77408" cy="82675"/>
          </a:xfrm>
          <a:prstGeom prst="rect">
            <a:avLst/>
          </a:prstGeom>
          <a:blipFill>
            <a:blip r:embed="rId5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0" name="object 6240"/>
          <p:cNvSpPr/>
          <p:nvPr/>
        </p:nvSpPr>
        <p:spPr>
          <a:xfrm>
            <a:off x="4844948" y="4055986"/>
            <a:ext cx="27279" cy="29286"/>
          </a:xfrm>
          <a:prstGeom prst="rect">
            <a:avLst/>
          </a:prstGeom>
          <a:blipFill>
            <a:blip r:embed="rId5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1" name="object 6241"/>
          <p:cNvSpPr/>
          <p:nvPr/>
        </p:nvSpPr>
        <p:spPr>
          <a:xfrm>
            <a:off x="4255960" y="4685982"/>
            <a:ext cx="34821" cy="36301"/>
          </a:xfrm>
          <a:prstGeom prst="rect">
            <a:avLst/>
          </a:prstGeom>
          <a:blipFill>
            <a:blip r:embed="rId5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2" name="object 6242"/>
          <p:cNvSpPr/>
          <p:nvPr/>
        </p:nvSpPr>
        <p:spPr>
          <a:xfrm>
            <a:off x="4262551" y="4414971"/>
            <a:ext cx="79510" cy="83776"/>
          </a:xfrm>
          <a:prstGeom prst="rect">
            <a:avLst/>
          </a:prstGeom>
          <a:blipFill>
            <a:blip r:embed="rId5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3" name="object 6243"/>
          <p:cNvSpPr/>
          <p:nvPr/>
        </p:nvSpPr>
        <p:spPr>
          <a:xfrm>
            <a:off x="4444326" y="4919895"/>
            <a:ext cx="46138" cy="47572"/>
          </a:xfrm>
          <a:prstGeom prst="rect">
            <a:avLst/>
          </a:prstGeom>
          <a:blipFill>
            <a:blip r:embed="rId5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4" name="object 6244"/>
          <p:cNvSpPr/>
          <p:nvPr/>
        </p:nvSpPr>
        <p:spPr>
          <a:xfrm>
            <a:off x="5178780" y="4294792"/>
            <a:ext cx="51046" cy="54772"/>
          </a:xfrm>
          <a:prstGeom prst="rect">
            <a:avLst/>
          </a:prstGeom>
          <a:blipFill>
            <a:blip r:embed="rId5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5" name="object 6245"/>
          <p:cNvSpPr/>
          <p:nvPr/>
        </p:nvSpPr>
        <p:spPr>
          <a:xfrm>
            <a:off x="4279290" y="4506490"/>
            <a:ext cx="33866" cy="36620"/>
          </a:xfrm>
          <a:prstGeom prst="rect">
            <a:avLst/>
          </a:prstGeom>
          <a:blipFill>
            <a:blip r:embed="rId5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6" name="object 6246"/>
          <p:cNvSpPr/>
          <p:nvPr/>
        </p:nvSpPr>
        <p:spPr>
          <a:xfrm>
            <a:off x="3501402" y="4273956"/>
            <a:ext cx="25933" cy="28473"/>
          </a:xfrm>
          <a:prstGeom prst="rect">
            <a:avLst/>
          </a:prstGeom>
          <a:blipFill>
            <a:blip r:embed="rId5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7" name="object 6247"/>
          <p:cNvSpPr/>
          <p:nvPr/>
        </p:nvSpPr>
        <p:spPr>
          <a:xfrm>
            <a:off x="3491445" y="4065464"/>
            <a:ext cx="62690" cy="65527"/>
          </a:xfrm>
          <a:prstGeom prst="rect">
            <a:avLst/>
          </a:prstGeom>
          <a:blipFill>
            <a:blip r:embed="rId5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8" name="object 6248"/>
          <p:cNvSpPr/>
          <p:nvPr/>
        </p:nvSpPr>
        <p:spPr>
          <a:xfrm>
            <a:off x="3481425" y="3684078"/>
            <a:ext cx="99849" cy="107637"/>
          </a:xfrm>
          <a:prstGeom prst="rect">
            <a:avLst/>
          </a:prstGeom>
          <a:blipFill>
            <a:blip r:embed="rId5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9" name="object 6249"/>
          <p:cNvSpPr/>
          <p:nvPr/>
        </p:nvSpPr>
        <p:spPr>
          <a:xfrm>
            <a:off x="3959631" y="2777700"/>
            <a:ext cx="63435" cy="66125"/>
          </a:xfrm>
          <a:prstGeom prst="rect">
            <a:avLst/>
          </a:prstGeom>
          <a:blipFill>
            <a:blip r:embed="rId5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0" name="object 6250"/>
          <p:cNvSpPr/>
          <p:nvPr/>
        </p:nvSpPr>
        <p:spPr>
          <a:xfrm>
            <a:off x="5524411" y="2749305"/>
            <a:ext cx="80194" cy="84365"/>
          </a:xfrm>
          <a:prstGeom prst="rect">
            <a:avLst/>
          </a:prstGeom>
          <a:blipFill>
            <a:blip r:embed="rId5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1" name="object 6251"/>
          <p:cNvSpPr/>
          <p:nvPr/>
        </p:nvSpPr>
        <p:spPr>
          <a:xfrm>
            <a:off x="6743522" y="3080842"/>
            <a:ext cx="18846" cy="20370"/>
          </a:xfrm>
          <a:prstGeom prst="rect">
            <a:avLst/>
          </a:prstGeom>
          <a:blipFill>
            <a:blip r:embed="rId5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2" name="object 6252"/>
          <p:cNvSpPr/>
          <p:nvPr/>
        </p:nvSpPr>
        <p:spPr>
          <a:xfrm>
            <a:off x="8357603" y="3227226"/>
            <a:ext cx="67279" cy="72105"/>
          </a:xfrm>
          <a:prstGeom prst="rect">
            <a:avLst/>
          </a:prstGeom>
          <a:blipFill>
            <a:blip r:embed="rId5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3" name="object 6253"/>
          <p:cNvSpPr/>
          <p:nvPr/>
        </p:nvSpPr>
        <p:spPr>
          <a:xfrm>
            <a:off x="8430412" y="2679428"/>
            <a:ext cx="53409" cy="59328"/>
          </a:xfrm>
          <a:prstGeom prst="rect">
            <a:avLst/>
          </a:prstGeom>
          <a:blipFill>
            <a:blip r:embed="rId5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4" name="object 6254"/>
          <p:cNvSpPr/>
          <p:nvPr/>
        </p:nvSpPr>
        <p:spPr>
          <a:xfrm>
            <a:off x="9090888" y="2672270"/>
            <a:ext cx="31369" cy="33655"/>
          </a:xfrm>
          <a:prstGeom prst="rect">
            <a:avLst/>
          </a:prstGeom>
          <a:blipFill>
            <a:blip r:embed="rId5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5" name="object 6255"/>
          <p:cNvSpPr/>
          <p:nvPr/>
        </p:nvSpPr>
        <p:spPr>
          <a:xfrm>
            <a:off x="9123121" y="3506467"/>
            <a:ext cx="83917" cy="89987"/>
          </a:xfrm>
          <a:prstGeom prst="rect">
            <a:avLst/>
          </a:prstGeom>
          <a:blipFill>
            <a:blip r:embed="rId5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6" name="object 6256"/>
          <p:cNvSpPr/>
          <p:nvPr/>
        </p:nvSpPr>
        <p:spPr>
          <a:xfrm>
            <a:off x="9056433" y="4345254"/>
            <a:ext cx="25692" cy="28143"/>
          </a:xfrm>
          <a:prstGeom prst="rect">
            <a:avLst/>
          </a:prstGeom>
          <a:blipFill>
            <a:blip r:embed="rId5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7" name="object 6257"/>
          <p:cNvSpPr/>
          <p:nvPr/>
        </p:nvSpPr>
        <p:spPr>
          <a:xfrm>
            <a:off x="8597887" y="4278376"/>
            <a:ext cx="32245" cy="34632"/>
          </a:xfrm>
          <a:prstGeom prst="rect">
            <a:avLst/>
          </a:prstGeom>
          <a:blipFill>
            <a:blip r:embed="rId5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8" name="object 6258"/>
          <p:cNvSpPr/>
          <p:nvPr/>
        </p:nvSpPr>
        <p:spPr>
          <a:xfrm>
            <a:off x="6976262" y="3855497"/>
            <a:ext cx="58586" cy="60266"/>
          </a:xfrm>
          <a:prstGeom prst="rect">
            <a:avLst/>
          </a:prstGeom>
          <a:blipFill>
            <a:blip r:embed="rId5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9" name="object 6259"/>
          <p:cNvSpPr/>
          <p:nvPr/>
        </p:nvSpPr>
        <p:spPr>
          <a:xfrm>
            <a:off x="6568744" y="4745186"/>
            <a:ext cx="70308" cy="74341"/>
          </a:xfrm>
          <a:prstGeom prst="rect">
            <a:avLst/>
          </a:prstGeom>
          <a:blipFill>
            <a:blip r:embed="rId5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0" name="object 6260"/>
          <p:cNvSpPr/>
          <p:nvPr/>
        </p:nvSpPr>
        <p:spPr>
          <a:xfrm>
            <a:off x="6420218" y="3035600"/>
            <a:ext cx="86676" cy="94632"/>
          </a:xfrm>
          <a:prstGeom prst="rect">
            <a:avLst/>
          </a:prstGeom>
          <a:blipFill>
            <a:blip r:embed="rId5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1" name="object 6261"/>
          <p:cNvSpPr/>
          <p:nvPr/>
        </p:nvSpPr>
        <p:spPr>
          <a:xfrm>
            <a:off x="6483845" y="3042101"/>
            <a:ext cx="86234" cy="94645"/>
          </a:xfrm>
          <a:prstGeom prst="rect">
            <a:avLst/>
          </a:prstGeom>
          <a:blipFill>
            <a:blip r:embed="rId5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2" name="object 6262"/>
          <p:cNvSpPr/>
          <p:nvPr/>
        </p:nvSpPr>
        <p:spPr>
          <a:xfrm>
            <a:off x="6218148" y="2914081"/>
            <a:ext cx="69505" cy="74049"/>
          </a:xfrm>
          <a:prstGeom prst="rect">
            <a:avLst/>
          </a:prstGeom>
          <a:blipFill>
            <a:blip r:embed="rId5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3" name="object 6263"/>
          <p:cNvSpPr/>
          <p:nvPr/>
        </p:nvSpPr>
        <p:spPr>
          <a:xfrm>
            <a:off x="5009959" y="3218851"/>
            <a:ext cx="34572" cy="36507"/>
          </a:xfrm>
          <a:prstGeom prst="rect">
            <a:avLst/>
          </a:prstGeom>
          <a:blipFill>
            <a:blip r:embed="rId5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4" name="object 6264"/>
          <p:cNvSpPr/>
          <p:nvPr/>
        </p:nvSpPr>
        <p:spPr>
          <a:xfrm>
            <a:off x="5297817" y="4165884"/>
            <a:ext cx="38049" cy="42177"/>
          </a:xfrm>
          <a:prstGeom prst="rect">
            <a:avLst/>
          </a:prstGeom>
          <a:blipFill>
            <a:blip r:embed="rId5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5" name="object 6265"/>
          <p:cNvSpPr/>
          <p:nvPr/>
        </p:nvSpPr>
        <p:spPr>
          <a:xfrm>
            <a:off x="5408409" y="4476305"/>
            <a:ext cx="19392" cy="20675"/>
          </a:xfrm>
          <a:prstGeom prst="rect">
            <a:avLst/>
          </a:prstGeom>
          <a:blipFill>
            <a:blip r:embed="rId5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6" name="object 6266"/>
          <p:cNvSpPr/>
          <p:nvPr/>
        </p:nvSpPr>
        <p:spPr>
          <a:xfrm>
            <a:off x="4801057" y="3636683"/>
            <a:ext cx="20726" cy="22466"/>
          </a:xfrm>
          <a:prstGeom prst="rect">
            <a:avLst/>
          </a:prstGeom>
          <a:blipFill>
            <a:blip r:embed="rId5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7" name="object 6267"/>
          <p:cNvSpPr/>
          <p:nvPr/>
        </p:nvSpPr>
        <p:spPr>
          <a:xfrm>
            <a:off x="4505312" y="3288170"/>
            <a:ext cx="31356" cy="34023"/>
          </a:xfrm>
          <a:prstGeom prst="rect">
            <a:avLst/>
          </a:prstGeom>
          <a:blipFill>
            <a:blip r:embed="rId5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8" name="object 6268"/>
          <p:cNvSpPr/>
          <p:nvPr/>
        </p:nvSpPr>
        <p:spPr>
          <a:xfrm>
            <a:off x="4266628" y="3167645"/>
            <a:ext cx="66293" cy="72063"/>
          </a:xfrm>
          <a:prstGeom prst="rect">
            <a:avLst/>
          </a:prstGeom>
          <a:blipFill>
            <a:blip r:embed="rId5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9" name="object 6269"/>
          <p:cNvSpPr/>
          <p:nvPr/>
        </p:nvSpPr>
        <p:spPr>
          <a:xfrm>
            <a:off x="3473665" y="2909918"/>
            <a:ext cx="58702" cy="59716"/>
          </a:xfrm>
          <a:prstGeom prst="rect">
            <a:avLst/>
          </a:prstGeom>
          <a:blipFill>
            <a:blip r:embed="rId5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0" name="object 6270"/>
          <p:cNvSpPr/>
          <p:nvPr/>
        </p:nvSpPr>
        <p:spPr>
          <a:xfrm>
            <a:off x="2821051" y="3150711"/>
            <a:ext cx="52792" cy="55524"/>
          </a:xfrm>
          <a:prstGeom prst="rect">
            <a:avLst/>
          </a:prstGeom>
          <a:blipFill>
            <a:blip r:embed="rId5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1" name="object 6271"/>
          <p:cNvSpPr/>
          <p:nvPr/>
        </p:nvSpPr>
        <p:spPr>
          <a:xfrm>
            <a:off x="2388742" y="3830933"/>
            <a:ext cx="83524" cy="90047"/>
          </a:xfrm>
          <a:prstGeom prst="rect">
            <a:avLst/>
          </a:prstGeom>
          <a:blipFill>
            <a:blip r:embed="rId5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2" name="object 6272"/>
          <p:cNvSpPr/>
          <p:nvPr/>
        </p:nvSpPr>
        <p:spPr>
          <a:xfrm>
            <a:off x="2940405" y="4904342"/>
            <a:ext cx="109329" cy="115044"/>
          </a:xfrm>
          <a:prstGeom prst="rect">
            <a:avLst/>
          </a:prstGeom>
          <a:blipFill>
            <a:blip r:embed="rId5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3" name="object 6273"/>
          <p:cNvSpPr/>
          <p:nvPr/>
        </p:nvSpPr>
        <p:spPr>
          <a:xfrm>
            <a:off x="2280958" y="5066250"/>
            <a:ext cx="76821" cy="81662"/>
          </a:xfrm>
          <a:prstGeom prst="rect">
            <a:avLst/>
          </a:prstGeom>
          <a:blipFill>
            <a:blip r:embed="rId5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4" name="object 6274"/>
          <p:cNvSpPr/>
          <p:nvPr/>
        </p:nvSpPr>
        <p:spPr>
          <a:xfrm>
            <a:off x="2048255" y="4450404"/>
            <a:ext cx="65757" cy="71415"/>
          </a:xfrm>
          <a:prstGeom prst="rect">
            <a:avLst/>
          </a:prstGeom>
          <a:blipFill>
            <a:blip r:embed="rId5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5" name="object 6275"/>
          <p:cNvSpPr/>
          <p:nvPr/>
        </p:nvSpPr>
        <p:spPr>
          <a:xfrm>
            <a:off x="1857832" y="3270491"/>
            <a:ext cx="23482" cy="25781"/>
          </a:xfrm>
          <a:prstGeom prst="rect">
            <a:avLst/>
          </a:prstGeom>
          <a:blipFill>
            <a:blip r:embed="rId5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6" name="object 6276"/>
          <p:cNvSpPr/>
          <p:nvPr/>
        </p:nvSpPr>
        <p:spPr>
          <a:xfrm>
            <a:off x="1711490" y="3087504"/>
            <a:ext cx="91509" cy="96564"/>
          </a:xfrm>
          <a:prstGeom prst="rect">
            <a:avLst/>
          </a:prstGeom>
          <a:blipFill>
            <a:blip r:embed="rId5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7" name="object 6277"/>
          <p:cNvSpPr/>
          <p:nvPr/>
        </p:nvSpPr>
        <p:spPr>
          <a:xfrm>
            <a:off x="1470672" y="2360475"/>
            <a:ext cx="49484" cy="53964"/>
          </a:xfrm>
          <a:prstGeom prst="rect">
            <a:avLst/>
          </a:prstGeom>
          <a:blipFill>
            <a:blip r:embed="rId5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8" name="object 6278"/>
          <p:cNvSpPr/>
          <p:nvPr/>
        </p:nvSpPr>
        <p:spPr>
          <a:xfrm>
            <a:off x="2947962" y="2943987"/>
            <a:ext cx="66943" cy="72699"/>
          </a:xfrm>
          <a:prstGeom prst="rect">
            <a:avLst/>
          </a:prstGeom>
          <a:blipFill>
            <a:blip r:embed="rId5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9" name="object 6279"/>
          <p:cNvSpPr/>
          <p:nvPr/>
        </p:nvSpPr>
        <p:spPr>
          <a:xfrm>
            <a:off x="3745458" y="3589452"/>
            <a:ext cx="25400" cy="27508"/>
          </a:xfrm>
          <a:prstGeom prst="rect">
            <a:avLst/>
          </a:prstGeom>
          <a:blipFill>
            <a:blip r:embed="rId5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0" name="object 6280"/>
          <p:cNvSpPr/>
          <p:nvPr/>
        </p:nvSpPr>
        <p:spPr>
          <a:xfrm>
            <a:off x="4378820" y="4444644"/>
            <a:ext cx="24333" cy="26111"/>
          </a:xfrm>
          <a:prstGeom prst="rect">
            <a:avLst/>
          </a:prstGeom>
          <a:blipFill>
            <a:blip r:embed="rId5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1" name="object 6281"/>
          <p:cNvSpPr/>
          <p:nvPr/>
        </p:nvSpPr>
        <p:spPr>
          <a:xfrm>
            <a:off x="4401730" y="4888462"/>
            <a:ext cx="52315" cy="55516"/>
          </a:xfrm>
          <a:prstGeom prst="rect">
            <a:avLst/>
          </a:prstGeom>
          <a:blipFill>
            <a:blip r:embed="rId5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2" name="object 6282"/>
          <p:cNvSpPr/>
          <p:nvPr/>
        </p:nvSpPr>
        <p:spPr>
          <a:xfrm>
            <a:off x="5503684" y="5163100"/>
            <a:ext cx="98868" cy="107221"/>
          </a:xfrm>
          <a:prstGeom prst="rect">
            <a:avLst/>
          </a:prstGeom>
          <a:blipFill>
            <a:blip r:embed="rId5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3" name="object 6283"/>
          <p:cNvSpPr/>
          <p:nvPr/>
        </p:nvSpPr>
        <p:spPr>
          <a:xfrm>
            <a:off x="6199635" y="4752121"/>
            <a:ext cx="86244" cy="91935"/>
          </a:xfrm>
          <a:prstGeom prst="rect">
            <a:avLst/>
          </a:prstGeom>
          <a:blipFill>
            <a:blip r:embed="rId5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4" name="object 6284"/>
          <p:cNvSpPr/>
          <p:nvPr/>
        </p:nvSpPr>
        <p:spPr>
          <a:xfrm>
            <a:off x="7978685" y="4570493"/>
            <a:ext cx="100133" cy="108122"/>
          </a:xfrm>
          <a:prstGeom prst="rect">
            <a:avLst/>
          </a:prstGeom>
          <a:blipFill>
            <a:blip r:embed="rId5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5" name="object 6285"/>
          <p:cNvSpPr/>
          <p:nvPr/>
        </p:nvSpPr>
        <p:spPr>
          <a:xfrm>
            <a:off x="8295868" y="4573994"/>
            <a:ext cx="35073" cy="37040"/>
          </a:xfrm>
          <a:prstGeom prst="rect">
            <a:avLst/>
          </a:prstGeom>
          <a:blipFill>
            <a:blip r:embed="rId5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6" name="object 6286"/>
          <p:cNvSpPr/>
          <p:nvPr/>
        </p:nvSpPr>
        <p:spPr>
          <a:xfrm>
            <a:off x="8753868" y="4112240"/>
            <a:ext cx="42765" cy="41214"/>
          </a:xfrm>
          <a:prstGeom prst="rect">
            <a:avLst/>
          </a:prstGeom>
          <a:blipFill>
            <a:blip r:embed="rId5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7" name="object 6287"/>
          <p:cNvSpPr/>
          <p:nvPr/>
        </p:nvSpPr>
        <p:spPr>
          <a:xfrm>
            <a:off x="9385744" y="4160898"/>
            <a:ext cx="35897" cy="36896"/>
          </a:xfrm>
          <a:prstGeom prst="rect">
            <a:avLst/>
          </a:prstGeom>
          <a:blipFill>
            <a:blip r:embed="rId5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8" name="object 6288"/>
          <p:cNvSpPr/>
          <p:nvPr/>
        </p:nvSpPr>
        <p:spPr>
          <a:xfrm>
            <a:off x="9031033" y="3465233"/>
            <a:ext cx="31699" cy="33959"/>
          </a:xfrm>
          <a:prstGeom prst="rect">
            <a:avLst/>
          </a:prstGeom>
          <a:blipFill>
            <a:blip r:embed="rId5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9" name="object 6289"/>
          <p:cNvSpPr/>
          <p:nvPr/>
        </p:nvSpPr>
        <p:spPr>
          <a:xfrm>
            <a:off x="8929636" y="3326308"/>
            <a:ext cx="35523" cy="37227"/>
          </a:xfrm>
          <a:prstGeom prst="rect">
            <a:avLst/>
          </a:prstGeom>
          <a:blipFill>
            <a:blip r:embed="rId5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0" name="object 6290"/>
          <p:cNvSpPr/>
          <p:nvPr/>
        </p:nvSpPr>
        <p:spPr>
          <a:xfrm>
            <a:off x="8447176" y="3426479"/>
            <a:ext cx="43595" cy="42317"/>
          </a:xfrm>
          <a:prstGeom prst="rect">
            <a:avLst/>
          </a:prstGeom>
          <a:blipFill>
            <a:blip r:embed="rId5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1" name="object 6291"/>
          <p:cNvSpPr/>
          <p:nvPr/>
        </p:nvSpPr>
        <p:spPr>
          <a:xfrm>
            <a:off x="7839282" y="3051729"/>
            <a:ext cx="102671" cy="109995"/>
          </a:xfrm>
          <a:prstGeom prst="rect">
            <a:avLst/>
          </a:prstGeom>
          <a:blipFill>
            <a:blip r:embed="rId5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2" name="object 6292"/>
          <p:cNvSpPr/>
          <p:nvPr/>
        </p:nvSpPr>
        <p:spPr>
          <a:xfrm>
            <a:off x="7457414" y="3041363"/>
            <a:ext cx="88193" cy="95950"/>
          </a:xfrm>
          <a:prstGeom prst="rect">
            <a:avLst/>
          </a:prstGeom>
          <a:blipFill>
            <a:blip r:embed="rId5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3" name="object 6293"/>
          <p:cNvSpPr/>
          <p:nvPr/>
        </p:nvSpPr>
        <p:spPr>
          <a:xfrm>
            <a:off x="7041771" y="2926412"/>
            <a:ext cx="102418" cy="110157"/>
          </a:xfrm>
          <a:prstGeom prst="rect">
            <a:avLst/>
          </a:prstGeom>
          <a:blipFill>
            <a:blip r:embed="rId5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4" name="object 6294"/>
          <p:cNvSpPr/>
          <p:nvPr/>
        </p:nvSpPr>
        <p:spPr>
          <a:xfrm>
            <a:off x="6894817" y="3241793"/>
            <a:ext cx="69883" cy="76885"/>
          </a:xfrm>
          <a:prstGeom prst="rect">
            <a:avLst/>
          </a:prstGeom>
          <a:blipFill>
            <a:blip r:embed="rId5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5" name="object 6295"/>
          <p:cNvSpPr/>
          <p:nvPr/>
        </p:nvSpPr>
        <p:spPr>
          <a:xfrm>
            <a:off x="6613258" y="3203543"/>
            <a:ext cx="51207" cy="54472"/>
          </a:xfrm>
          <a:prstGeom prst="rect">
            <a:avLst/>
          </a:prstGeom>
          <a:blipFill>
            <a:blip r:embed="rId5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6" name="object 6296"/>
          <p:cNvSpPr/>
          <p:nvPr/>
        </p:nvSpPr>
        <p:spPr>
          <a:xfrm>
            <a:off x="5071376" y="3838124"/>
            <a:ext cx="37352" cy="41547"/>
          </a:xfrm>
          <a:prstGeom prst="rect">
            <a:avLst/>
          </a:prstGeom>
          <a:blipFill>
            <a:blip r:embed="rId5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7" name="object 6297"/>
          <p:cNvSpPr/>
          <p:nvPr/>
        </p:nvSpPr>
        <p:spPr>
          <a:xfrm>
            <a:off x="5172671" y="4757119"/>
            <a:ext cx="92989" cy="99673"/>
          </a:xfrm>
          <a:prstGeom prst="rect">
            <a:avLst/>
          </a:prstGeom>
          <a:blipFill>
            <a:blip r:embed="rId5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8" name="object 6298"/>
          <p:cNvSpPr/>
          <p:nvPr/>
        </p:nvSpPr>
        <p:spPr>
          <a:xfrm>
            <a:off x="5351373" y="4825016"/>
            <a:ext cx="95936" cy="101849"/>
          </a:xfrm>
          <a:prstGeom prst="rect">
            <a:avLst/>
          </a:prstGeom>
          <a:blipFill>
            <a:blip r:embed="rId5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9" name="object 6299"/>
          <p:cNvSpPr/>
          <p:nvPr/>
        </p:nvSpPr>
        <p:spPr>
          <a:xfrm>
            <a:off x="4757851" y="5118455"/>
            <a:ext cx="53186" cy="56092"/>
          </a:xfrm>
          <a:prstGeom prst="rect">
            <a:avLst/>
          </a:prstGeom>
          <a:blipFill>
            <a:blip r:embed="rId5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0" name="object 6300"/>
          <p:cNvSpPr/>
          <p:nvPr/>
        </p:nvSpPr>
        <p:spPr>
          <a:xfrm>
            <a:off x="4979327" y="4349406"/>
            <a:ext cx="86485" cy="94585"/>
          </a:xfrm>
          <a:prstGeom prst="rect">
            <a:avLst/>
          </a:prstGeom>
          <a:blipFill>
            <a:blip r:embed="rId5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1" name="object 6301"/>
          <p:cNvSpPr/>
          <p:nvPr/>
        </p:nvSpPr>
        <p:spPr>
          <a:xfrm>
            <a:off x="4784852" y="3894412"/>
            <a:ext cx="75159" cy="78473"/>
          </a:xfrm>
          <a:prstGeom prst="rect">
            <a:avLst/>
          </a:prstGeom>
          <a:blipFill>
            <a:blip r:embed="rId5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2" name="object 6302"/>
          <p:cNvSpPr/>
          <p:nvPr/>
        </p:nvSpPr>
        <p:spPr>
          <a:xfrm>
            <a:off x="4475683" y="3609851"/>
            <a:ext cx="99199" cy="106405"/>
          </a:xfrm>
          <a:prstGeom prst="rect">
            <a:avLst/>
          </a:prstGeom>
          <a:blipFill>
            <a:blip r:embed="rId5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3" name="object 6303"/>
          <p:cNvSpPr/>
          <p:nvPr/>
        </p:nvSpPr>
        <p:spPr>
          <a:xfrm>
            <a:off x="4674247" y="3142761"/>
            <a:ext cx="70425" cy="76495"/>
          </a:xfrm>
          <a:prstGeom prst="rect">
            <a:avLst/>
          </a:prstGeom>
          <a:blipFill>
            <a:blip r:embed="rId5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4" name="object 6304"/>
          <p:cNvSpPr/>
          <p:nvPr/>
        </p:nvSpPr>
        <p:spPr>
          <a:xfrm>
            <a:off x="6073114" y="4227169"/>
            <a:ext cx="23799" cy="26416"/>
          </a:xfrm>
          <a:prstGeom prst="rect">
            <a:avLst/>
          </a:prstGeom>
          <a:blipFill>
            <a:blip r:embed="rId5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5" name="object 6305"/>
          <p:cNvSpPr/>
          <p:nvPr/>
        </p:nvSpPr>
        <p:spPr>
          <a:xfrm>
            <a:off x="5804382" y="3987578"/>
            <a:ext cx="49388" cy="53394"/>
          </a:xfrm>
          <a:prstGeom prst="rect">
            <a:avLst/>
          </a:prstGeom>
          <a:blipFill>
            <a:blip r:embed="rId5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6" name="object 6306"/>
          <p:cNvSpPr/>
          <p:nvPr/>
        </p:nvSpPr>
        <p:spPr>
          <a:xfrm>
            <a:off x="5549772" y="4514152"/>
            <a:ext cx="99887" cy="107771"/>
          </a:xfrm>
          <a:prstGeom prst="rect">
            <a:avLst/>
          </a:prstGeom>
          <a:blipFill>
            <a:blip r:embed="rId5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7" name="object 6307"/>
          <p:cNvSpPr/>
          <p:nvPr/>
        </p:nvSpPr>
        <p:spPr>
          <a:xfrm>
            <a:off x="4399241" y="4583282"/>
            <a:ext cx="85550" cy="91407"/>
          </a:xfrm>
          <a:prstGeom prst="rect">
            <a:avLst/>
          </a:prstGeom>
          <a:blipFill>
            <a:blip r:embed="rId5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8" name="object 6308"/>
          <p:cNvSpPr/>
          <p:nvPr/>
        </p:nvSpPr>
        <p:spPr>
          <a:xfrm>
            <a:off x="5016982" y="2854526"/>
            <a:ext cx="61808" cy="65078"/>
          </a:xfrm>
          <a:prstGeom prst="rect">
            <a:avLst/>
          </a:prstGeom>
          <a:blipFill>
            <a:blip r:embed="rId5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9" name="object 6309"/>
          <p:cNvSpPr/>
          <p:nvPr/>
        </p:nvSpPr>
        <p:spPr>
          <a:xfrm>
            <a:off x="4963553" y="3116752"/>
            <a:ext cx="62004" cy="65296"/>
          </a:xfrm>
          <a:prstGeom prst="rect">
            <a:avLst/>
          </a:prstGeom>
          <a:blipFill>
            <a:blip r:embed="rId5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0" name="object 6310"/>
          <p:cNvSpPr/>
          <p:nvPr/>
        </p:nvSpPr>
        <p:spPr>
          <a:xfrm>
            <a:off x="4136644" y="2778305"/>
            <a:ext cx="60564" cy="64122"/>
          </a:xfrm>
          <a:prstGeom prst="rect">
            <a:avLst/>
          </a:prstGeom>
          <a:blipFill>
            <a:blip r:embed="rId5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1" name="object 6311"/>
          <p:cNvSpPr/>
          <p:nvPr/>
        </p:nvSpPr>
        <p:spPr>
          <a:xfrm>
            <a:off x="3968267" y="2952991"/>
            <a:ext cx="24066" cy="27000"/>
          </a:xfrm>
          <a:prstGeom prst="rect">
            <a:avLst/>
          </a:prstGeom>
          <a:blipFill>
            <a:blip r:embed="rId5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2" name="object 6312"/>
          <p:cNvSpPr/>
          <p:nvPr/>
        </p:nvSpPr>
        <p:spPr>
          <a:xfrm>
            <a:off x="4081907" y="4072128"/>
            <a:ext cx="31940" cy="34785"/>
          </a:xfrm>
          <a:prstGeom prst="rect">
            <a:avLst/>
          </a:prstGeom>
          <a:blipFill>
            <a:blip r:embed="rId5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3" name="object 6313"/>
          <p:cNvSpPr/>
          <p:nvPr/>
        </p:nvSpPr>
        <p:spPr>
          <a:xfrm>
            <a:off x="4798275" y="5084692"/>
            <a:ext cx="68414" cy="73221"/>
          </a:xfrm>
          <a:prstGeom prst="rect">
            <a:avLst/>
          </a:prstGeom>
          <a:blipFill>
            <a:blip r:embed="rId5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4" name="object 6314"/>
          <p:cNvSpPr/>
          <p:nvPr/>
        </p:nvSpPr>
        <p:spPr>
          <a:xfrm>
            <a:off x="5180393" y="4374958"/>
            <a:ext cx="87837" cy="95240"/>
          </a:xfrm>
          <a:prstGeom prst="rect">
            <a:avLst/>
          </a:prstGeom>
          <a:blipFill>
            <a:blip r:embed="rId5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5" name="object 6315"/>
          <p:cNvSpPr/>
          <p:nvPr/>
        </p:nvSpPr>
        <p:spPr>
          <a:xfrm>
            <a:off x="6044412" y="4423402"/>
            <a:ext cx="67292" cy="72440"/>
          </a:xfrm>
          <a:prstGeom prst="rect">
            <a:avLst/>
          </a:prstGeom>
          <a:blipFill>
            <a:blip r:embed="rId5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6" name="object 6316"/>
          <p:cNvSpPr/>
          <p:nvPr/>
        </p:nvSpPr>
        <p:spPr>
          <a:xfrm>
            <a:off x="7256653" y="4569862"/>
            <a:ext cx="66020" cy="70900"/>
          </a:xfrm>
          <a:prstGeom prst="rect">
            <a:avLst/>
          </a:prstGeom>
          <a:blipFill>
            <a:blip r:embed="rId5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7" name="object 6317"/>
          <p:cNvSpPr/>
          <p:nvPr/>
        </p:nvSpPr>
        <p:spPr>
          <a:xfrm>
            <a:off x="6738404" y="4440430"/>
            <a:ext cx="82969" cy="89672"/>
          </a:xfrm>
          <a:prstGeom prst="rect">
            <a:avLst/>
          </a:prstGeom>
          <a:blipFill>
            <a:blip r:embed="rId5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8" name="object 6318"/>
          <p:cNvSpPr/>
          <p:nvPr/>
        </p:nvSpPr>
        <p:spPr>
          <a:xfrm>
            <a:off x="6451562" y="3589426"/>
            <a:ext cx="35964" cy="36836"/>
          </a:xfrm>
          <a:prstGeom prst="rect">
            <a:avLst/>
          </a:prstGeom>
          <a:blipFill>
            <a:blip r:embed="rId5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9" name="object 6319"/>
          <p:cNvSpPr/>
          <p:nvPr/>
        </p:nvSpPr>
        <p:spPr>
          <a:xfrm>
            <a:off x="6353416" y="3631035"/>
            <a:ext cx="38290" cy="41907"/>
          </a:xfrm>
          <a:prstGeom prst="rect">
            <a:avLst/>
          </a:prstGeom>
          <a:blipFill>
            <a:blip r:embed="rId5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0" name="object 6320"/>
          <p:cNvSpPr/>
          <p:nvPr/>
        </p:nvSpPr>
        <p:spPr>
          <a:xfrm>
            <a:off x="6091669" y="3199881"/>
            <a:ext cx="96676" cy="102581"/>
          </a:xfrm>
          <a:prstGeom prst="rect">
            <a:avLst/>
          </a:prstGeom>
          <a:blipFill>
            <a:blip r:embed="rId5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1" name="object 6321"/>
          <p:cNvSpPr/>
          <p:nvPr/>
        </p:nvSpPr>
        <p:spPr>
          <a:xfrm>
            <a:off x="5619241" y="2849788"/>
            <a:ext cx="57593" cy="59286"/>
          </a:xfrm>
          <a:prstGeom prst="rect">
            <a:avLst/>
          </a:prstGeom>
          <a:blipFill>
            <a:blip r:embed="rId5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2" name="object 6322"/>
          <p:cNvSpPr/>
          <p:nvPr/>
        </p:nvSpPr>
        <p:spPr>
          <a:xfrm>
            <a:off x="4663884" y="3123683"/>
            <a:ext cx="62366" cy="65574"/>
          </a:xfrm>
          <a:prstGeom prst="rect">
            <a:avLst/>
          </a:prstGeom>
          <a:blipFill>
            <a:blip r:embed="rId5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3" name="object 6323"/>
          <p:cNvSpPr/>
          <p:nvPr/>
        </p:nvSpPr>
        <p:spPr>
          <a:xfrm>
            <a:off x="5523814" y="3788071"/>
            <a:ext cx="78081" cy="83077"/>
          </a:xfrm>
          <a:prstGeom prst="rect">
            <a:avLst/>
          </a:prstGeom>
          <a:blipFill>
            <a:blip r:embed="rId5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4" name="object 6324"/>
          <p:cNvSpPr/>
          <p:nvPr/>
        </p:nvSpPr>
        <p:spPr>
          <a:xfrm>
            <a:off x="5465457" y="3131803"/>
            <a:ext cx="33973" cy="36290"/>
          </a:xfrm>
          <a:prstGeom prst="rect">
            <a:avLst/>
          </a:prstGeom>
          <a:blipFill>
            <a:blip r:embed="rId5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5" name="object 6325"/>
          <p:cNvSpPr/>
          <p:nvPr/>
        </p:nvSpPr>
        <p:spPr>
          <a:xfrm>
            <a:off x="5434812" y="3137744"/>
            <a:ext cx="75042" cy="78017"/>
          </a:xfrm>
          <a:prstGeom prst="rect">
            <a:avLst/>
          </a:prstGeom>
          <a:blipFill>
            <a:blip r:embed="rId5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6" name="object 6326"/>
          <p:cNvSpPr/>
          <p:nvPr/>
        </p:nvSpPr>
        <p:spPr>
          <a:xfrm>
            <a:off x="4426813" y="3750918"/>
            <a:ext cx="37090" cy="41340"/>
          </a:xfrm>
          <a:prstGeom prst="rect">
            <a:avLst/>
          </a:prstGeom>
          <a:blipFill>
            <a:blip r:embed="rId5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7" name="object 6327"/>
          <p:cNvSpPr/>
          <p:nvPr/>
        </p:nvSpPr>
        <p:spPr>
          <a:xfrm>
            <a:off x="3282810" y="3623729"/>
            <a:ext cx="31381" cy="34328"/>
          </a:xfrm>
          <a:prstGeom prst="rect">
            <a:avLst/>
          </a:prstGeom>
          <a:blipFill>
            <a:blip r:embed="rId5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8" name="object 6328"/>
          <p:cNvSpPr/>
          <p:nvPr/>
        </p:nvSpPr>
        <p:spPr>
          <a:xfrm>
            <a:off x="3090417" y="3329707"/>
            <a:ext cx="42879" cy="41724"/>
          </a:xfrm>
          <a:prstGeom prst="rect">
            <a:avLst/>
          </a:prstGeom>
          <a:blipFill>
            <a:blip r:embed="rId5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9" name="object 6329"/>
          <p:cNvSpPr/>
          <p:nvPr/>
        </p:nvSpPr>
        <p:spPr>
          <a:xfrm>
            <a:off x="3166846" y="3950984"/>
            <a:ext cx="98412" cy="107003"/>
          </a:xfrm>
          <a:prstGeom prst="rect">
            <a:avLst/>
          </a:prstGeom>
          <a:blipFill>
            <a:blip r:embed="rId5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0" name="object 6330"/>
          <p:cNvSpPr/>
          <p:nvPr/>
        </p:nvSpPr>
        <p:spPr>
          <a:xfrm>
            <a:off x="3449446" y="4287468"/>
            <a:ext cx="86578" cy="94699"/>
          </a:xfrm>
          <a:prstGeom prst="rect">
            <a:avLst/>
          </a:prstGeom>
          <a:blipFill>
            <a:blip r:embed="rId5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1" name="object 6331"/>
          <p:cNvSpPr/>
          <p:nvPr/>
        </p:nvSpPr>
        <p:spPr>
          <a:xfrm>
            <a:off x="3696334" y="4933155"/>
            <a:ext cx="100959" cy="108226"/>
          </a:xfrm>
          <a:prstGeom prst="rect">
            <a:avLst/>
          </a:prstGeom>
          <a:blipFill>
            <a:blip r:embed="rId5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2" name="object 6332"/>
          <p:cNvSpPr/>
          <p:nvPr/>
        </p:nvSpPr>
        <p:spPr>
          <a:xfrm>
            <a:off x="4034942" y="4815404"/>
            <a:ext cx="103735" cy="112932"/>
          </a:xfrm>
          <a:prstGeom prst="rect">
            <a:avLst/>
          </a:prstGeom>
          <a:blipFill>
            <a:blip r:embed="rId5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3" name="object 6333"/>
          <p:cNvSpPr/>
          <p:nvPr/>
        </p:nvSpPr>
        <p:spPr>
          <a:xfrm>
            <a:off x="3665511" y="4887972"/>
            <a:ext cx="50941" cy="54420"/>
          </a:xfrm>
          <a:prstGeom prst="rect">
            <a:avLst/>
          </a:prstGeom>
          <a:blipFill>
            <a:blip r:embed="rId5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4" name="object 6334"/>
          <p:cNvSpPr/>
          <p:nvPr/>
        </p:nvSpPr>
        <p:spPr>
          <a:xfrm>
            <a:off x="3512324" y="4911038"/>
            <a:ext cx="61163" cy="64197"/>
          </a:xfrm>
          <a:prstGeom prst="rect">
            <a:avLst/>
          </a:prstGeom>
          <a:blipFill>
            <a:blip r:embed="rId5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5" name="object 6335"/>
          <p:cNvSpPr/>
          <p:nvPr/>
        </p:nvSpPr>
        <p:spPr>
          <a:xfrm>
            <a:off x="3594760" y="4195907"/>
            <a:ext cx="52622" cy="55165"/>
          </a:xfrm>
          <a:prstGeom prst="rect">
            <a:avLst/>
          </a:prstGeom>
          <a:blipFill>
            <a:blip r:embed="rId5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6" name="object 6336"/>
          <p:cNvSpPr/>
          <p:nvPr/>
        </p:nvSpPr>
        <p:spPr>
          <a:xfrm>
            <a:off x="3466655" y="3962837"/>
            <a:ext cx="71302" cy="77585"/>
          </a:xfrm>
          <a:prstGeom prst="rect">
            <a:avLst/>
          </a:prstGeom>
          <a:blipFill>
            <a:blip r:embed="rId5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7" name="object 6337"/>
          <p:cNvSpPr/>
          <p:nvPr/>
        </p:nvSpPr>
        <p:spPr>
          <a:xfrm>
            <a:off x="3239909" y="4208810"/>
            <a:ext cx="36625" cy="41273"/>
          </a:xfrm>
          <a:prstGeom prst="rect">
            <a:avLst/>
          </a:prstGeom>
          <a:blipFill>
            <a:blip r:embed="rId5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8" name="object 6338"/>
          <p:cNvSpPr/>
          <p:nvPr/>
        </p:nvSpPr>
        <p:spPr>
          <a:xfrm>
            <a:off x="2835833" y="3966870"/>
            <a:ext cx="32791" cy="35560"/>
          </a:xfrm>
          <a:prstGeom prst="rect">
            <a:avLst/>
          </a:prstGeom>
          <a:blipFill>
            <a:blip r:embed="rId5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9" name="object 6339"/>
          <p:cNvSpPr/>
          <p:nvPr/>
        </p:nvSpPr>
        <p:spPr>
          <a:xfrm>
            <a:off x="6732155" y="2796489"/>
            <a:ext cx="18961" cy="20408"/>
          </a:xfrm>
          <a:prstGeom prst="rect">
            <a:avLst/>
          </a:prstGeom>
          <a:blipFill>
            <a:blip r:embed="rId5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0" name="object 6340"/>
          <p:cNvSpPr/>
          <p:nvPr/>
        </p:nvSpPr>
        <p:spPr>
          <a:xfrm>
            <a:off x="8758225" y="2850413"/>
            <a:ext cx="25387" cy="27139"/>
          </a:xfrm>
          <a:prstGeom prst="rect">
            <a:avLst/>
          </a:prstGeom>
          <a:blipFill>
            <a:blip r:embed="rId5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1" name="object 6341"/>
          <p:cNvSpPr/>
          <p:nvPr/>
        </p:nvSpPr>
        <p:spPr>
          <a:xfrm>
            <a:off x="9023032" y="2621627"/>
            <a:ext cx="87119" cy="95022"/>
          </a:xfrm>
          <a:prstGeom prst="rect">
            <a:avLst/>
          </a:prstGeom>
          <a:blipFill>
            <a:blip r:embed="rId5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2" name="object 6342"/>
          <p:cNvSpPr/>
          <p:nvPr/>
        </p:nvSpPr>
        <p:spPr>
          <a:xfrm>
            <a:off x="8538641" y="3844172"/>
            <a:ext cx="83358" cy="89579"/>
          </a:xfrm>
          <a:prstGeom prst="rect">
            <a:avLst/>
          </a:prstGeom>
          <a:blipFill>
            <a:blip r:embed="rId5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3" name="object 6343"/>
          <p:cNvSpPr/>
          <p:nvPr/>
        </p:nvSpPr>
        <p:spPr>
          <a:xfrm>
            <a:off x="8690953" y="3873574"/>
            <a:ext cx="83894" cy="89678"/>
          </a:xfrm>
          <a:prstGeom prst="rect">
            <a:avLst/>
          </a:prstGeom>
          <a:blipFill>
            <a:blip r:embed="rId5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4" name="object 6344"/>
          <p:cNvSpPr/>
          <p:nvPr/>
        </p:nvSpPr>
        <p:spPr>
          <a:xfrm>
            <a:off x="8311616" y="4184564"/>
            <a:ext cx="93900" cy="100721"/>
          </a:xfrm>
          <a:prstGeom prst="rect">
            <a:avLst/>
          </a:prstGeom>
          <a:blipFill>
            <a:blip r:embed="rId5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5" name="object 6345"/>
          <p:cNvSpPr/>
          <p:nvPr/>
        </p:nvSpPr>
        <p:spPr>
          <a:xfrm>
            <a:off x="8457260" y="3509030"/>
            <a:ext cx="35710" cy="37185"/>
          </a:xfrm>
          <a:prstGeom prst="rect">
            <a:avLst/>
          </a:prstGeom>
          <a:blipFill>
            <a:blip r:embed="rId5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6" name="object 6346"/>
          <p:cNvSpPr/>
          <p:nvPr/>
        </p:nvSpPr>
        <p:spPr>
          <a:xfrm>
            <a:off x="8283041" y="3399863"/>
            <a:ext cx="98185" cy="103601"/>
          </a:xfrm>
          <a:prstGeom prst="rect">
            <a:avLst/>
          </a:prstGeom>
          <a:blipFill>
            <a:blip r:embed="rId5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7" name="object 6347"/>
          <p:cNvSpPr/>
          <p:nvPr/>
        </p:nvSpPr>
        <p:spPr>
          <a:xfrm>
            <a:off x="7475499" y="3216521"/>
            <a:ext cx="82199" cy="88884"/>
          </a:xfrm>
          <a:prstGeom prst="rect">
            <a:avLst/>
          </a:prstGeom>
          <a:blipFill>
            <a:blip r:embed="rId5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8" name="object 6348"/>
          <p:cNvSpPr/>
          <p:nvPr/>
        </p:nvSpPr>
        <p:spPr>
          <a:xfrm>
            <a:off x="5801905" y="3935507"/>
            <a:ext cx="99914" cy="107847"/>
          </a:xfrm>
          <a:prstGeom prst="rect">
            <a:avLst/>
          </a:prstGeom>
          <a:blipFill>
            <a:blip r:embed="rId5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9" name="object 6349"/>
          <p:cNvSpPr/>
          <p:nvPr/>
        </p:nvSpPr>
        <p:spPr>
          <a:xfrm>
            <a:off x="6043929" y="4749329"/>
            <a:ext cx="99536" cy="107406"/>
          </a:xfrm>
          <a:prstGeom prst="rect">
            <a:avLst/>
          </a:prstGeom>
          <a:blipFill>
            <a:blip r:embed="rId5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0" name="object 6350"/>
          <p:cNvSpPr/>
          <p:nvPr/>
        </p:nvSpPr>
        <p:spPr>
          <a:xfrm>
            <a:off x="3977309" y="3836293"/>
            <a:ext cx="52673" cy="55617"/>
          </a:xfrm>
          <a:prstGeom prst="rect">
            <a:avLst/>
          </a:prstGeom>
          <a:blipFill>
            <a:blip r:embed="rId5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1" name="object 6351"/>
          <p:cNvSpPr/>
          <p:nvPr/>
        </p:nvSpPr>
        <p:spPr>
          <a:xfrm>
            <a:off x="3424046" y="3213201"/>
            <a:ext cx="85102" cy="91051"/>
          </a:xfrm>
          <a:prstGeom prst="rect">
            <a:avLst/>
          </a:prstGeom>
          <a:blipFill>
            <a:blip r:embed="rId5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2" name="object 6352"/>
          <p:cNvSpPr/>
          <p:nvPr/>
        </p:nvSpPr>
        <p:spPr>
          <a:xfrm>
            <a:off x="3659975" y="2822895"/>
            <a:ext cx="71492" cy="77133"/>
          </a:xfrm>
          <a:prstGeom prst="rect">
            <a:avLst/>
          </a:prstGeom>
          <a:blipFill>
            <a:blip r:embed="rId5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3" name="object 6353"/>
          <p:cNvSpPr/>
          <p:nvPr/>
        </p:nvSpPr>
        <p:spPr>
          <a:xfrm>
            <a:off x="2429776" y="2974637"/>
            <a:ext cx="85286" cy="91682"/>
          </a:xfrm>
          <a:prstGeom prst="rect">
            <a:avLst/>
          </a:prstGeom>
          <a:blipFill>
            <a:blip r:embed="rId5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4" name="object 6354"/>
          <p:cNvSpPr/>
          <p:nvPr/>
        </p:nvSpPr>
        <p:spPr>
          <a:xfrm>
            <a:off x="2428608" y="4385895"/>
            <a:ext cx="95528" cy="104001"/>
          </a:xfrm>
          <a:prstGeom prst="rect">
            <a:avLst/>
          </a:prstGeom>
          <a:blipFill>
            <a:blip r:embed="rId5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5" name="object 6355"/>
          <p:cNvSpPr/>
          <p:nvPr/>
        </p:nvSpPr>
        <p:spPr>
          <a:xfrm>
            <a:off x="2486202" y="4841367"/>
            <a:ext cx="26009" cy="27800"/>
          </a:xfrm>
          <a:prstGeom prst="rect">
            <a:avLst/>
          </a:prstGeom>
          <a:blipFill>
            <a:blip r:embed="rId5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6" name="object 6356"/>
          <p:cNvSpPr/>
          <p:nvPr/>
        </p:nvSpPr>
        <p:spPr>
          <a:xfrm>
            <a:off x="2739212" y="4908729"/>
            <a:ext cx="85296" cy="91158"/>
          </a:xfrm>
          <a:prstGeom prst="rect">
            <a:avLst/>
          </a:prstGeom>
          <a:blipFill>
            <a:blip r:embed="rId5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7" name="object 6357"/>
          <p:cNvSpPr/>
          <p:nvPr/>
        </p:nvSpPr>
        <p:spPr>
          <a:xfrm>
            <a:off x="4725631" y="4029592"/>
            <a:ext cx="126413" cy="136208"/>
          </a:xfrm>
          <a:prstGeom prst="rect">
            <a:avLst/>
          </a:prstGeom>
          <a:blipFill>
            <a:blip r:embed="rId5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8" name="object 6358"/>
          <p:cNvSpPr/>
          <p:nvPr/>
        </p:nvSpPr>
        <p:spPr>
          <a:xfrm>
            <a:off x="3924630" y="3941478"/>
            <a:ext cx="112297" cy="120295"/>
          </a:xfrm>
          <a:prstGeom prst="rect">
            <a:avLst/>
          </a:prstGeom>
          <a:blipFill>
            <a:blip r:embed="rId5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9" name="object 6359"/>
          <p:cNvSpPr/>
          <p:nvPr/>
        </p:nvSpPr>
        <p:spPr>
          <a:xfrm>
            <a:off x="4014508" y="3603105"/>
            <a:ext cx="128333" cy="137851"/>
          </a:xfrm>
          <a:prstGeom prst="rect">
            <a:avLst/>
          </a:prstGeom>
          <a:blipFill>
            <a:blip r:embed="rId5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0" name="object 6360"/>
          <p:cNvSpPr/>
          <p:nvPr/>
        </p:nvSpPr>
        <p:spPr>
          <a:xfrm>
            <a:off x="3967835" y="4655376"/>
            <a:ext cx="63160" cy="65956"/>
          </a:xfrm>
          <a:prstGeom prst="rect">
            <a:avLst/>
          </a:prstGeom>
          <a:blipFill>
            <a:blip r:embed="rId5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1" name="object 6361"/>
          <p:cNvSpPr/>
          <p:nvPr/>
        </p:nvSpPr>
        <p:spPr>
          <a:xfrm>
            <a:off x="4841163" y="4428804"/>
            <a:ext cx="109579" cy="115709"/>
          </a:xfrm>
          <a:prstGeom prst="rect">
            <a:avLst/>
          </a:prstGeom>
          <a:blipFill>
            <a:blip r:embed="rId5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2" name="object 6362"/>
          <p:cNvSpPr/>
          <p:nvPr/>
        </p:nvSpPr>
        <p:spPr>
          <a:xfrm>
            <a:off x="3061627" y="4297402"/>
            <a:ext cx="95415" cy="101331"/>
          </a:xfrm>
          <a:prstGeom prst="rect">
            <a:avLst/>
          </a:prstGeom>
          <a:blipFill>
            <a:blip r:embed="rId5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3" name="object 6363"/>
          <p:cNvSpPr/>
          <p:nvPr/>
        </p:nvSpPr>
        <p:spPr>
          <a:xfrm>
            <a:off x="3386747" y="4287193"/>
            <a:ext cx="37448" cy="41751"/>
          </a:xfrm>
          <a:prstGeom prst="rect">
            <a:avLst/>
          </a:prstGeom>
          <a:blipFill>
            <a:blip r:embed="rId5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4" name="object 6364"/>
          <p:cNvSpPr/>
          <p:nvPr/>
        </p:nvSpPr>
        <p:spPr>
          <a:xfrm>
            <a:off x="3073641" y="3992147"/>
            <a:ext cx="69109" cy="73597"/>
          </a:xfrm>
          <a:prstGeom prst="rect">
            <a:avLst/>
          </a:prstGeom>
          <a:blipFill>
            <a:blip r:embed="rId5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5" name="object 6365"/>
          <p:cNvSpPr/>
          <p:nvPr/>
        </p:nvSpPr>
        <p:spPr>
          <a:xfrm>
            <a:off x="2928747" y="3234634"/>
            <a:ext cx="112872" cy="124410"/>
          </a:xfrm>
          <a:prstGeom prst="rect">
            <a:avLst/>
          </a:prstGeom>
          <a:blipFill>
            <a:blip r:embed="rId5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6" name="object 6366"/>
          <p:cNvSpPr/>
          <p:nvPr/>
        </p:nvSpPr>
        <p:spPr>
          <a:xfrm>
            <a:off x="3165208" y="2535127"/>
            <a:ext cx="99761" cy="107668"/>
          </a:xfrm>
          <a:prstGeom prst="rect">
            <a:avLst/>
          </a:prstGeom>
          <a:blipFill>
            <a:blip r:embed="rId5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7" name="object 6367"/>
          <p:cNvSpPr/>
          <p:nvPr/>
        </p:nvSpPr>
        <p:spPr>
          <a:xfrm>
            <a:off x="3226066" y="3451483"/>
            <a:ext cx="49380" cy="53196"/>
          </a:xfrm>
          <a:prstGeom prst="rect">
            <a:avLst/>
          </a:prstGeom>
          <a:blipFill>
            <a:blip r:embed="rId5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8" name="object 6368"/>
          <p:cNvSpPr/>
          <p:nvPr/>
        </p:nvSpPr>
        <p:spPr>
          <a:xfrm>
            <a:off x="3561918" y="3783357"/>
            <a:ext cx="112001" cy="119704"/>
          </a:xfrm>
          <a:prstGeom prst="rect">
            <a:avLst/>
          </a:prstGeom>
          <a:blipFill>
            <a:blip r:embed="rId5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9" name="object 6369"/>
          <p:cNvSpPr/>
          <p:nvPr/>
        </p:nvSpPr>
        <p:spPr>
          <a:xfrm>
            <a:off x="3239503" y="4261497"/>
            <a:ext cx="110560" cy="118596"/>
          </a:xfrm>
          <a:prstGeom prst="rect">
            <a:avLst/>
          </a:prstGeom>
          <a:blipFill>
            <a:blip r:embed="rId5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0" name="object 6370"/>
          <p:cNvSpPr/>
          <p:nvPr/>
        </p:nvSpPr>
        <p:spPr>
          <a:xfrm>
            <a:off x="2697314" y="4465981"/>
            <a:ext cx="76151" cy="78761"/>
          </a:xfrm>
          <a:prstGeom prst="rect">
            <a:avLst/>
          </a:prstGeom>
          <a:blipFill>
            <a:blip r:embed="rId5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1" name="object 6371"/>
          <p:cNvSpPr/>
          <p:nvPr/>
        </p:nvSpPr>
        <p:spPr>
          <a:xfrm>
            <a:off x="2485669" y="4089658"/>
            <a:ext cx="61143" cy="63864"/>
          </a:xfrm>
          <a:prstGeom prst="rect">
            <a:avLst/>
          </a:prstGeom>
          <a:blipFill>
            <a:blip r:embed="rId5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2" name="object 6372"/>
          <p:cNvSpPr/>
          <p:nvPr/>
        </p:nvSpPr>
        <p:spPr>
          <a:xfrm>
            <a:off x="2472093" y="3683994"/>
            <a:ext cx="126880" cy="136632"/>
          </a:xfrm>
          <a:prstGeom prst="rect">
            <a:avLst/>
          </a:prstGeom>
          <a:blipFill>
            <a:blip r:embed="rId5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3" name="object 6373"/>
          <p:cNvSpPr/>
          <p:nvPr/>
        </p:nvSpPr>
        <p:spPr>
          <a:xfrm>
            <a:off x="2205824" y="3591824"/>
            <a:ext cx="119166" cy="129885"/>
          </a:xfrm>
          <a:prstGeom prst="rect">
            <a:avLst/>
          </a:prstGeom>
          <a:blipFill>
            <a:blip r:embed="rId5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4" name="object 6374"/>
          <p:cNvSpPr/>
          <p:nvPr/>
        </p:nvSpPr>
        <p:spPr>
          <a:xfrm>
            <a:off x="1849412" y="3124870"/>
            <a:ext cx="46640" cy="47339"/>
          </a:xfrm>
          <a:prstGeom prst="rect">
            <a:avLst/>
          </a:prstGeom>
          <a:blipFill>
            <a:blip r:embed="rId5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5" name="object 6375"/>
          <p:cNvSpPr/>
          <p:nvPr/>
        </p:nvSpPr>
        <p:spPr>
          <a:xfrm>
            <a:off x="2148903" y="3972739"/>
            <a:ext cx="66223" cy="71330"/>
          </a:xfrm>
          <a:prstGeom prst="rect">
            <a:avLst/>
          </a:prstGeom>
          <a:blipFill>
            <a:blip r:embed="rId5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6" name="object 6376"/>
          <p:cNvSpPr/>
          <p:nvPr/>
        </p:nvSpPr>
        <p:spPr>
          <a:xfrm>
            <a:off x="2395042" y="4231579"/>
            <a:ext cx="37399" cy="41557"/>
          </a:xfrm>
          <a:prstGeom prst="rect">
            <a:avLst/>
          </a:prstGeom>
          <a:blipFill>
            <a:blip r:embed="rId5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7" name="object 6377"/>
          <p:cNvSpPr/>
          <p:nvPr/>
        </p:nvSpPr>
        <p:spPr>
          <a:xfrm>
            <a:off x="2203640" y="4483621"/>
            <a:ext cx="120513" cy="130409"/>
          </a:xfrm>
          <a:prstGeom prst="rect">
            <a:avLst/>
          </a:prstGeom>
          <a:blipFill>
            <a:blip r:embed="rId5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8" name="object 6378"/>
          <p:cNvSpPr/>
          <p:nvPr/>
        </p:nvSpPr>
        <p:spPr>
          <a:xfrm>
            <a:off x="1618856" y="4344514"/>
            <a:ext cx="88552" cy="96128"/>
          </a:xfrm>
          <a:prstGeom prst="rect">
            <a:avLst/>
          </a:prstGeom>
          <a:blipFill>
            <a:blip r:embed="rId5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9" name="object 6379"/>
          <p:cNvSpPr/>
          <p:nvPr/>
        </p:nvSpPr>
        <p:spPr>
          <a:xfrm>
            <a:off x="1418983" y="4237974"/>
            <a:ext cx="69900" cy="73977"/>
          </a:xfrm>
          <a:prstGeom prst="rect">
            <a:avLst/>
          </a:prstGeom>
          <a:blipFill>
            <a:blip r:embed="rId5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0" name="object 6380"/>
          <p:cNvSpPr/>
          <p:nvPr/>
        </p:nvSpPr>
        <p:spPr>
          <a:xfrm>
            <a:off x="1153858" y="3531958"/>
            <a:ext cx="112382" cy="122472"/>
          </a:xfrm>
          <a:prstGeom prst="rect">
            <a:avLst/>
          </a:prstGeom>
          <a:blipFill>
            <a:blip r:embed="rId5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1" name="object 6381"/>
          <p:cNvSpPr/>
          <p:nvPr/>
        </p:nvSpPr>
        <p:spPr>
          <a:xfrm>
            <a:off x="605637" y="3815840"/>
            <a:ext cx="77563" cy="83050"/>
          </a:xfrm>
          <a:prstGeom prst="rect">
            <a:avLst/>
          </a:prstGeom>
          <a:blipFill>
            <a:blip r:embed="rId5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2" name="object 6382"/>
          <p:cNvSpPr/>
          <p:nvPr/>
        </p:nvSpPr>
        <p:spPr>
          <a:xfrm>
            <a:off x="740575" y="3955961"/>
            <a:ext cx="27279" cy="29552"/>
          </a:xfrm>
          <a:prstGeom prst="rect">
            <a:avLst/>
          </a:prstGeom>
          <a:blipFill>
            <a:blip r:embed="rId5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3" name="object 6383"/>
          <p:cNvSpPr/>
          <p:nvPr/>
        </p:nvSpPr>
        <p:spPr>
          <a:xfrm>
            <a:off x="151244" y="4585413"/>
            <a:ext cx="35294" cy="36869"/>
          </a:xfrm>
          <a:prstGeom prst="rect">
            <a:avLst/>
          </a:prstGeom>
          <a:blipFill>
            <a:blip r:embed="rId5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4" name="object 6384"/>
          <p:cNvSpPr/>
          <p:nvPr/>
        </p:nvSpPr>
        <p:spPr>
          <a:xfrm>
            <a:off x="158114" y="4314168"/>
            <a:ext cx="79421" cy="84163"/>
          </a:xfrm>
          <a:prstGeom prst="rect">
            <a:avLst/>
          </a:prstGeom>
          <a:blipFill>
            <a:blip r:embed="rId5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5" name="object 6385"/>
          <p:cNvSpPr/>
          <p:nvPr/>
        </p:nvSpPr>
        <p:spPr>
          <a:xfrm>
            <a:off x="340207" y="4819369"/>
            <a:ext cx="45251" cy="47416"/>
          </a:xfrm>
          <a:prstGeom prst="rect">
            <a:avLst/>
          </a:prstGeom>
          <a:blipFill>
            <a:blip r:embed="rId5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6" name="object 6386"/>
          <p:cNvSpPr/>
          <p:nvPr/>
        </p:nvSpPr>
        <p:spPr>
          <a:xfrm>
            <a:off x="1073772" y="4193867"/>
            <a:ext cx="51863" cy="55245"/>
          </a:xfrm>
          <a:prstGeom prst="rect">
            <a:avLst/>
          </a:prstGeom>
          <a:blipFill>
            <a:blip r:embed="rId5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7" name="object 6387"/>
          <p:cNvSpPr/>
          <p:nvPr/>
        </p:nvSpPr>
        <p:spPr>
          <a:xfrm>
            <a:off x="174752" y="4406600"/>
            <a:ext cx="34281" cy="36273"/>
          </a:xfrm>
          <a:prstGeom prst="rect">
            <a:avLst/>
          </a:prstGeom>
          <a:blipFill>
            <a:blip r:embed="rId5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8" name="object 6388"/>
          <p:cNvSpPr/>
          <p:nvPr/>
        </p:nvSpPr>
        <p:spPr>
          <a:xfrm>
            <a:off x="1420304" y="2646214"/>
            <a:ext cx="79374" cy="86454"/>
          </a:xfrm>
          <a:prstGeom prst="rect">
            <a:avLst/>
          </a:prstGeom>
          <a:blipFill>
            <a:blip r:embed="rId5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9" name="object 6389"/>
          <p:cNvSpPr/>
          <p:nvPr/>
        </p:nvSpPr>
        <p:spPr>
          <a:xfrm>
            <a:off x="2638551" y="2979991"/>
            <a:ext cx="19558" cy="21018"/>
          </a:xfrm>
          <a:prstGeom prst="rect">
            <a:avLst/>
          </a:prstGeom>
          <a:blipFill>
            <a:blip r:embed="rId5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0" name="object 6390"/>
          <p:cNvSpPr/>
          <p:nvPr/>
        </p:nvSpPr>
        <p:spPr>
          <a:xfrm>
            <a:off x="4253496" y="3126615"/>
            <a:ext cx="67081" cy="72720"/>
          </a:xfrm>
          <a:prstGeom prst="rect">
            <a:avLst/>
          </a:prstGeom>
          <a:blipFill>
            <a:blip r:embed="rId5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1" name="object 6391"/>
          <p:cNvSpPr/>
          <p:nvPr/>
        </p:nvSpPr>
        <p:spPr>
          <a:xfrm>
            <a:off x="4326140" y="2579064"/>
            <a:ext cx="53684" cy="58851"/>
          </a:xfrm>
          <a:prstGeom prst="rect">
            <a:avLst/>
          </a:prstGeom>
          <a:blipFill>
            <a:blip r:embed="rId5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2" name="object 6392"/>
          <p:cNvSpPr/>
          <p:nvPr/>
        </p:nvSpPr>
        <p:spPr>
          <a:xfrm>
            <a:off x="4986769" y="2572055"/>
            <a:ext cx="31051" cy="33362"/>
          </a:xfrm>
          <a:prstGeom prst="rect">
            <a:avLst/>
          </a:prstGeom>
          <a:blipFill>
            <a:blip r:embed="rId5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3" name="object 6393"/>
          <p:cNvSpPr/>
          <p:nvPr/>
        </p:nvSpPr>
        <p:spPr>
          <a:xfrm>
            <a:off x="5018404" y="3405754"/>
            <a:ext cx="83927" cy="90238"/>
          </a:xfrm>
          <a:prstGeom prst="rect">
            <a:avLst/>
          </a:prstGeom>
          <a:blipFill>
            <a:blip r:embed="rId5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4" name="object 6394"/>
          <p:cNvSpPr/>
          <p:nvPr/>
        </p:nvSpPr>
        <p:spPr>
          <a:xfrm>
            <a:off x="4952352" y="4244721"/>
            <a:ext cx="25387" cy="28143"/>
          </a:xfrm>
          <a:prstGeom prst="rect">
            <a:avLst/>
          </a:prstGeom>
          <a:blipFill>
            <a:blip r:embed="rId5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5" name="object 6395"/>
          <p:cNvSpPr/>
          <p:nvPr/>
        </p:nvSpPr>
        <p:spPr>
          <a:xfrm>
            <a:off x="4493463" y="4177893"/>
            <a:ext cx="32245" cy="35547"/>
          </a:xfrm>
          <a:prstGeom prst="rect">
            <a:avLst/>
          </a:prstGeom>
          <a:blipFill>
            <a:blip r:embed="rId5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6" name="object 6396"/>
          <p:cNvSpPr/>
          <p:nvPr/>
        </p:nvSpPr>
        <p:spPr>
          <a:xfrm>
            <a:off x="2872409" y="3755766"/>
            <a:ext cx="57564" cy="59157"/>
          </a:xfrm>
          <a:prstGeom prst="rect">
            <a:avLst/>
          </a:prstGeom>
          <a:blipFill>
            <a:blip r:embed="rId5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7" name="object 6397"/>
          <p:cNvSpPr/>
          <p:nvPr/>
        </p:nvSpPr>
        <p:spPr>
          <a:xfrm>
            <a:off x="2464612" y="4644919"/>
            <a:ext cx="69505" cy="73831"/>
          </a:xfrm>
          <a:prstGeom prst="rect">
            <a:avLst/>
          </a:prstGeom>
          <a:blipFill>
            <a:blip r:embed="rId5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8" name="object 6398"/>
          <p:cNvSpPr/>
          <p:nvPr/>
        </p:nvSpPr>
        <p:spPr>
          <a:xfrm>
            <a:off x="2315806" y="2935041"/>
            <a:ext cx="86852" cy="94451"/>
          </a:xfrm>
          <a:prstGeom prst="rect">
            <a:avLst/>
          </a:prstGeom>
          <a:blipFill>
            <a:blip r:embed="rId5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9" name="object 6399"/>
          <p:cNvSpPr/>
          <p:nvPr/>
        </p:nvSpPr>
        <p:spPr>
          <a:xfrm>
            <a:off x="2378710" y="2941836"/>
            <a:ext cx="87089" cy="94574"/>
          </a:xfrm>
          <a:prstGeom prst="rect">
            <a:avLst/>
          </a:prstGeom>
          <a:blipFill>
            <a:blip r:embed="rId5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0" name="object 6400"/>
          <p:cNvSpPr/>
          <p:nvPr/>
        </p:nvSpPr>
        <p:spPr>
          <a:xfrm>
            <a:off x="2113737" y="2813354"/>
            <a:ext cx="69765" cy="74525"/>
          </a:xfrm>
          <a:prstGeom prst="rect">
            <a:avLst/>
          </a:prstGeom>
          <a:blipFill>
            <a:blip r:embed="rId5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1" name="object 6401"/>
          <p:cNvSpPr/>
          <p:nvPr/>
        </p:nvSpPr>
        <p:spPr>
          <a:xfrm>
            <a:off x="905548" y="3118419"/>
            <a:ext cx="34567" cy="36632"/>
          </a:xfrm>
          <a:prstGeom prst="rect">
            <a:avLst/>
          </a:prstGeom>
          <a:blipFill>
            <a:blip r:embed="rId5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2" name="object 6402"/>
          <p:cNvSpPr/>
          <p:nvPr/>
        </p:nvSpPr>
        <p:spPr>
          <a:xfrm>
            <a:off x="1193406" y="4065280"/>
            <a:ext cx="38141" cy="41929"/>
          </a:xfrm>
          <a:prstGeom prst="rect">
            <a:avLst/>
          </a:prstGeom>
          <a:blipFill>
            <a:blip r:embed="rId5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3" name="object 6403"/>
          <p:cNvSpPr/>
          <p:nvPr/>
        </p:nvSpPr>
        <p:spPr>
          <a:xfrm>
            <a:off x="1304023" y="4376090"/>
            <a:ext cx="19113" cy="20688"/>
          </a:xfrm>
          <a:prstGeom prst="rect">
            <a:avLst/>
          </a:prstGeom>
          <a:blipFill>
            <a:blip r:embed="rId5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4" name="object 6404"/>
          <p:cNvSpPr/>
          <p:nvPr/>
        </p:nvSpPr>
        <p:spPr>
          <a:xfrm>
            <a:off x="696950" y="3536150"/>
            <a:ext cx="20408" cy="22796"/>
          </a:xfrm>
          <a:prstGeom prst="rect">
            <a:avLst/>
          </a:prstGeom>
          <a:blipFill>
            <a:blip r:embed="rId5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5" name="object 6405"/>
          <p:cNvSpPr/>
          <p:nvPr/>
        </p:nvSpPr>
        <p:spPr>
          <a:xfrm>
            <a:off x="400634" y="3187370"/>
            <a:ext cx="31368" cy="33972"/>
          </a:xfrm>
          <a:prstGeom prst="rect">
            <a:avLst/>
          </a:prstGeom>
          <a:blipFill>
            <a:blip r:embed="rId5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6" name="object 6406"/>
          <p:cNvSpPr/>
          <p:nvPr/>
        </p:nvSpPr>
        <p:spPr>
          <a:xfrm>
            <a:off x="162826" y="3067723"/>
            <a:ext cx="65629" cy="71403"/>
          </a:xfrm>
          <a:prstGeom prst="rect">
            <a:avLst/>
          </a:prstGeom>
          <a:blipFill>
            <a:blip r:embed="rId5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7" name="object 6407"/>
          <p:cNvSpPr/>
          <p:nvPr/>
        </p:nvSpPr>
        <p:spPr>
          <a:xfrm>
            <a:off x="274154" y="4344619"/>
            <a:ext cx="24333" cy="26047"/>
          </a:xfrm>
          <a:prstGeom prst="rect">
            <a:avLst/>
          </a:prstGeom>
          <a:blipFill>
            <a:blip r:embed="rId5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8" name="object 6408"/>
          <p:cNvSpPr/>
          <p:nvPr/>
        </p:nvSpPr>
        <p:spPr>
          <a:xfrm>
            <a:off x="297065" y="4788249"/>
            <a:ext cx="52894" cy="55504"/>
          </a:xfrm>
          <a:prstGeom prst="rect">
            <a:avLst/>
          </a:prstGeom>
          <a:blipFill>
            <a:blip r:embed="rId5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9" name="object 6409"/>
          <p:cNvSpPr/>
          <p:nvPr/>
        </p:nvSpPr>
        <p:spPr>
          <a:xfrm>
            <a:off x="1398968" y="5062549"/>
            <a:ext cx="99208" cy="107152"/>
          </a:xfrm>
          <a:prstGeom prst="rect">
            <a:avLst/>
          </a:prstGeom>
          <a:blipFill>
            <a:blip r:embed="rId5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0" name="object 6410"/>
          <p:cNvSpPr/>
          <p:nvPr/>
        </p:nvSpPr>
        <p:spPr>
          <a:xfrm>
            <a:off x="2095560" y="4651396"/>
            <a:ext cx="86034" cy="91943"/>
          </a:xfrm>
          <a:prstGeom prst="rect">
            <a:avLst/>
          </a:prstGeom>
          <a:blipFill>
            <a:blip r:embed="rId5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1" name="object 6411"/>
          <p:cNvSpPr/>
          <p:nvPr/>
        </p:nvSpPr>
        <p:spPr>
          <a:xfrm>
            <a:off x="3874439" y="4469699"/>
            <a:ext cx="100112" cy="108425"/>
          </a:xfrm>
          <a:prstGeom prst="rect">
            <a:avLst/>
          </a:prstGeom>
          <a:blipFill>
            <a:blip r:embed="rId5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2" name="object 6412"/>
          <p:cNvSpPr/>
          <p:nvPr/>
        </p:nvSpPr>
        <p:spPr>
          <a:xfrm>
            <a:off x="4191495" y="4473931"/>
            <a:ext cx="34621" cy="36070"/>
          </a:xfrm>
          <a:prstGeom prst="rect">
            <a:avLst/>
          </a:prstGeom>
          <a:blipFill>
            <a:blip r:embed="rId5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3" name="object 6413"/>
          <p:cNvSpPr/>
          <p:nvPr/>
        </p:nvSpPr>
        <p:spPr>
          <a:xfrm>
            <a:off x="4650028" y="4011938"/>
            <a:ext cx="42310" cy="41414"/>
          </a:xfrm>
          <a:prstGeom prst="rect">
            <a:avLst/>
          </a:prstGeom>
          <a:blipFill>
            <a:blip r:embed="rId5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4" name="object 6414"/>
          <p:cNvSpPr/>
          <p:nvPr/>
        </p:nvSpPr>
        <p:spPr>
          <a:xfrm>
            <a:off x="5281333" y="4060479"/>
            <a:ext cx="35900" cy="36986"/>
          </a:xfrm>
          <a:prstGeom prst="rect">
            <a:avLst/>
          </a:prstGeom>
          <a:blipFill>
            <a:blip r:embed="rId5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5" name="object 6415"/>
          <p:cNvSpPr/>
          <p:nvPr/>
        </p:nvSpPr>
        <p:spPr>
          <a:xfrm>
            <a:off x="4926952" y="3364522"/>
            <a:ext cx="31356" cy="34010"/>
          </a:xfrm>
          <a:prstGeom prst="rect">
            <a:avLst/>
          </a:prstGeom>
          <a:blipFill>
            <a:blip r:embed="rId5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6" name="object 6416"/>
          <p:cNvSpPr/>
          <p:nvPr/>
        </p:nvSpPr>
        <p:spPr>
          <a:xfrm>
            <a:off x="4825263" y="3226332"/>
            <a:ext cx="35860" cy="36641"/>
          </a:xfrm>
          <a:prstGeom prst="rect">
            <a:avLst/>
          </a:prstGeom>
          <a:blipFill>
            <a:blip r:embed="rId5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7" name="object 6417"/>
          <p:cNvSpPr/>
          <p:nvPr/>
        </p:nvSpPr>
        <p:spPr>
          <a:xfrm>
            <a:off x="4342739" y="3326150"/>
            <a:ext cx="43577" cy="45771"/>
          </a:xfrm>
          <a:prstGeom prst="rect">
            <a:avLst/>
          </a:prstGeom>
          <a:blipFill>
            <a:blip r:embed="rId5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8" name="object 6418"/>
          <p:cNvSpPr/>
          <p:nvPr/>
        </p:nvSpPr>
        <p:spPr>
          <a:xfrm>
            <a:off x="3735150" y="2951206"/>
            <a:ext cx="102427" cy="110235"/>
          </a:xfrm>
          <a:prstGeom prst="rect">
            <a:avLst/>
          </a:prstGeom>
          <a:blipFill>
            <a:blip r:embed="rId5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9" name="object 6419"/>
          <p:cNvSpPr/>
          <p:nvPr/>
        </p:nvSpPr>
        <p:spPr>
          <a:xfrm>
            <a:off x="3352558" y="2940648"/>
            <a:ext cx="90551" cy="95596"/>
          </a:xfrm>
          <a:prstGeom prst="rect">
            <a:avLst/>
          </a:prstGeom>
          <a:blipFill>
            <a:blip r:embed="rId5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0" name="object 6420"/>
          <p:cNvSpPr/>
          <p:nvPr/>
        </p:nvSpPr>
        <p:spPr>
          <a:xfrm>
            <a:off x="2937117" y="2826227"/>
            <a:ext cx="102724" cy="109580"/>
          </a:xfrm>
          <a:prstGeom prst="rect">
            <a:avLst/>
          </a:prstGeom>
          <a:blipFill>
            <a:blip r:embed="rId5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1" name="object 6421"/>
          <p:cNvSpPr/>
          <p:nvPr/>
        </p:nvSpPr>
        <p:spPr>
          <a:xfrm>
            <a:off x="2790558" y="3141361"/>
            <a:ext cx="69883" cy="76878"/>
          </a:xfrm>
          <a:prstGeom prst="rect">
            <a:avLst/>
          </a:prstGeom>
          <a:blipFill>
            <a:blip r:embed="rId5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2" name="object 6422"/>
          <p:cNvSpPr/>
          <p:nvPr/>
        </p:nvSpPr>
        <p:spPr>
          <a:xfrm>
            <a:off x="2509278" y="3103110"/>
            <a:ext cx="50754" cy="54377"/>
          </a:xfrm>
          <a:prstGeom prst="rect">
            <a:avLst/>
          </a:prstGeom>
          <a:blipFill>
            <a:blip r:embed="rId5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3" name="object 6423"/>
          <p:cNvSpPr/>
          <p:nvPr/>
        </p:nvSpPr>
        <p:spPr>
          <a:xfrm>
            <a:off x="967003" y="3737969"/>
            <a:ext cx="37315" cy="41103"/>
          </a:xfrm>
          <a:prstGeom prst="rect">
            <a:avLst/>
          </a:prstGeom>
          <a:blipFill>
            <a:blip r:embed="rId5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4" name="object 6424"/>
          <p:cNvSpPr/>
          <p:nvPr/>
        </p:nvSpPr>
        <p:spPr>
          <a:xfrm>
            <a:off x="1068400" y="4656389"/>
            <a:ext cx="92563" cy="100084"/>
          </a:xfrm>
          <a:prstGeom prst="rect">
            <a:avLst/>
          </a:prstGeom>
          <a:blipFill>
            <a:blip r:embed="rId5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5" name="object 6425"/>
          <p:cNvSpPr/>
          <p:nvPr/>
        </p:nvSpPr>
        <p:spPr>
          <a:xfrm>
            <a:off x="1246962" y="4724486"/>
            <a:ext cx="95896" cy="101858"/>
          </a:xfrm>
          <a:prstGeom prst="rect">
            <a:avLst/>
          </a:prstGeom>
          <a:blipFill>
            <a:blip r:embed="rId5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6" name="object 6426"/>
          <p:cNvSpPr/>
          <p:nvPr/>
        </p:nvSpPr>
        <p:spPr>
          <a:xfrm>
            <a:off x="653148" y="5018155"/>
            <a:ext cx="53266" cy="56134"/>
          </a:xfrm>
          <a:prstGeom prst="rect">
            <a:avLst/>
          </a:prstGeom>
          <a:blipFill>
            <a:blip r:embed="rId5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7" name="object 6427"/>
          <p:cNvSpPr/>
          <p:nvPr/>
        </p:nvSpPr>
        <p:spPr>
          <a:xfrm>
            <a:off x="874915" y="4248817"/>
            <a:ext cx="86528" cy="95191"/>
          </a:xfrm>
          <a:prstGeom prst="rect">
            <a:avLst/>
          </a:prstGeom>
          <a:blipFill>
            <a:blip r:embed="rId5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8" name="object 6428"/>
          <p:cNvSpPr/>
          <p:nvPr/>
        </p:nvSpPr>
        <p:spPr>
          <a:xfrm>
            <a:off x="680275" y="3794006"/>
            <a:ext cx="75470" cy="78432"/>
          </a:xfrm>
          <a:prstGeom prst="rect">
            <a:avLst/>
          </a:prstGeom>
          <a:blipFill>
            <a:blip r:embed="rId5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9" name="object 6429"/>
          <p:cNvSpPr/>
          <p:nvPr/>
        </p:nvSpPr>
        <p:spPr>
          <a:xfrm>
            <a:off x="371436" y="3511610"/>
            <a:ext cx="97128" cy="102760"/>
          </a:xfrm>
          <a:prstGeom prst="rect">
            <a:avLst/>
          </a:prstGeom>
          <a:blipFill>
            <a:blip r:embed="rId5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0" name="object 6430"/>
          <p:cNvSpPr/>
          <p:nvPr/>
        </p:nvSpPr>
        <p:spPr>
          <a:xfrm>
            <a:off x="570128" y="3042143"/>
            <a:ext cx="70263" cy="74516"/>
          </a:xfrm>
          <a:prstGeom prst="rect">
            <a:avLst/>
          </a:prstGeom>
          <a:blipFill>
            <a:blip r:embed="rId5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1" name="object 6431"/>
          <p:cNvSpPr/>
          <p:nvPr/>
        </p:nvSpPr>
        <p:spPr>
          <a:xfrm>
            <a:off x="1969020" y="4127284"/>
            <a:ext cx="23749" cy="25463"/>
          </a:xfrm>
          <a:prstGeom prst="rect">
            <a:avLst/>
          </a:prstGeom>
          <a:blipFill>
            <a:blip r:embed="rId5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2" name="object 6432"/>
          <p:cNvSpPr/>
          <p:nvPr/>
        </p:nvSpPr>
        <p:spPr>
          <a:xfrm>
            <a:off x="1699983" y="3887221"/>
            <a:ext cx="49131" cy="53625"/>
          </a:xfrm>
          <a:prstGeom prst="rect">
            <a:avLst/>
          </a:prstGeom>
          <a:blipFill>
            <a:blip r:embed="rId5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3" name="object 6433"/>
          <p:cNvSpPr/>
          <p:nvPr/>
        </p:nvSpPr>
        <p:spPr>
          <a:xfrm>
            <a:off x="1444637" y="4413517"/>
            <a:ext cx="100358" cy="108394"/>
          </a:xfrm>
          <a:prstGeom prst="rect">
            <a:avLst/>
          </a:prstGeom>
          <a:blipFill>
            <a:blip r:embed="rId5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4" name="object 6434"/>
          <p:cNvSpPr/>
          <p:nvPr/>
        </p:nvSpPr>
        <p:spPr>
          <a:xfrm>
            <a:off x="295109" y="4482901"/>
            <a:ext cx="85218" cy="91303"/>
          </a:xfrm>
          <a:prstGeom prst="rect">
            <a:avLst/>
          </a:prstGeom>
          <a:blipFill>
            <a:blip r:embed="rId5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5" name="object 6435"/>
          <p:cNvSpPr/>
          <p:nvPr/>
        </p:nvSpPr>
        <p:spPr>
          <a:xfrm>
            <a:off x="912266" y="2754337"/>
            <a:ext cx="62269" cy="64622"/>
          </a:xfrm>
          <a:prstGeom prst="rect">
            <a:avLst/>
          </a:prstGeom>
          <a:blipFill>
            <a:blip r:embed="rId5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6" name="object 6436"/>
          <p:cNvSpPr/>
          <p:nvPr/>
        </p:nvSpPr>
        <p:spPr>
          <a:xfrm>
            <a:off x="859167" y="3016348"/>
            <a:ext cx="61900" cy="65278"/>
          </a:xfrm>
          <a:prstGeom prst="rect">
            <a:avLst/>
          </a:prstGeom>
          <a:blipFill>
            <a:blip r:embed="rId5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7" name="object 6437"/>
          <p:cNvSpPr/>
          <p:nvPr/>
        </p:nvSpPr>
        <p:spPr>
          <a:xfrm>
            <a:off x="32207" y="2678121"/>
            <a:ext cx="60753" cy="63649"/>
          </a:xfrm>
          <a:prstGeom prst="rect">
            <a:avLst/>
          </a:prstGeom>
          <a:blipFill>
            <a:blip r:embed="rId5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8" name="object 6438"/>
          <p:cNvSpPr/>
          <p:nvPr/>
        </p:nvSpPr>
        <p:spPr>
          <a:xfrm>
            <a:off x="0" y="3971595"/>
            <a:ext cx="9296" cy="33261"/>
          </a:xfrm>
          <a:prstGeom prst="rect">
            <a:avLst/>
          </a:prstGeom>
          <a:blipFill>
            <a:blip r:embed="rId5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9" name="object 6439"/>
          <p:cNvSpPr/>
          <p:nvPr/>
        </p:nvSpPr>
        <p:spPr>
          <a:xfrm>
            <a:off x="693267" y="4984069"/>
            <a:ext cx="69035" cy="73602"/>
          </a:xfrm>
          <a:prstGeom prst="rect">
            <a:avLst/>
          </a:prstGeom>
          <a:blipFill>
            <a:blip r:embed="rId5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0" name="object 6440"/>
          <p:cNvSpPr/>
          <p:nvPr/>
        </p:nvSpPr>
        <p:spPr>
          <a:xfrm>
            <a:off x="1075969" y="4274696"/>
            <a:ext cx="87934" cy="95357"/>
          </a:xfrm>
          <a:prstGeom prst="rect">
            <a:avLst/>
          </a:prstGeom>
          <a:blipFill>
            <a:blip r:embed="rId5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1" name="object 6441"/>
          <p:cNvSpPr/>
          <p:nvPr/>
        </p:nvSpPr>
        <p:spPr>
          <a:xfrm>
            <a:off x="1939670" y="4322597"/>
            <a:ext cx="67654" cy="72677"/>
          </a:xfrm>
          <a:prstGeom prst="rect">
            <a:avLst/>
          </a:prstGeom>
          <a:blipFill>
            <a:blip r:embed="rId5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2" name="object 6442"/>
          <p:cNvSpPr/>
          <p:nvPr/>
        </p:nvSpPr>
        <p:spPr>
          <a:xfrm>
            <a:off x="3152381" y="4468935"/>
            <a:ext cx="65889" cy="71596"/>
          </a:xfrm>
          <a:prstGeom prst="rect">
            <a:avLst/>
          </a:prstGeom>
          <a:blipFill>
            <a:blip r:embed="rId5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3" name="object 6443"/>
          <p:cNvSpPr/>
          <p:nvPr/>
        </p:nvSpPr>
        <p:spPr>
          <a:xfrm>
            <a:off x="2634183" y="4340314"/>
            <a:ext cx="82953" cy="89584"/>
          </a:xfrm>
          <a:prstGeom prst="rect">
            <a:avLst/>
          </a:prstGeom>
          <a:blipFill>
            <a:blip r:embed="rId5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4" name="object 6444"/>
          <p:cNvSpPr/>
          <p:nvPr/>
        </p:nvSpPr>
        <p:spPr>
          <a:xfrm>
            <a:off x="2347772" y="3489063"/>
            <a:ext cx="35248" cy="36701"/>
          </a:xfrm>
          <a:prstGeom prst="rect">
            <a:avLst/>
          </a:prstGeom>
          <a:blipFill>
            <a:blip r:embed="rId5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5" name="object 6445"/>
          <p:cNvSpPr/>
          <p:nvPr/>
        </p:nvSpPr>
        <p:spPr>
          <a:xfrm>
            <a:off x="2248839" y="3530812"/>
            <a:ext cx="38454" cy="41753"/>
          </a:xfrm>
          <a:prstGeom prst="rect">
            <a:avLst/>
          </a:prstGeom>
          <a:blipFill>
            <a:blip r:embed="rId5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6" name="object 6446"/>
          <p:cNvSpPr/>
          <p:nvPr/>
        </p:nvSpPr>
        <p:spPr>
          <a:xfrm>
            <a:off x="1987257" y="3097442"/>
            <a:ext cx="96385" cy="104060"/>
          </a:xfrm>
          <a:prstGeom prst="rect">
            <a:avLst/>
          </a:prstGeom>
          <a:blipFill>
            <a:blip r:embed="rId5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7" name="object 6447"/>
          <p:cNvSpPr/>
          <p:nvPr/>
        </p:nvSpPr>
        <p:spPr>
          <a:xfrm>
            <a:off x="1514563" y="2749620"/>
            <a:ext cx="55259" cy="59868"/>
          </a:xfrm>
          <a:prstGeom prst="rect">
            <a:avLst/>
          </a:prstGeom>
          <a:blipFill>
            <a:blip r:embed="rId5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8" name="object 6448"/>
          <p:cNvSpPr/>
          <p:nvPr/>
        </p:nvSpPr>
        <p:spPr>
          <a:xfrm>
            <a:off x="559206" y="3023495"/>
            <a:ext cx="62656" cy="64973"/>
          </a:xfrm>
          <a:prstGeom prst="rect">
            <a:avLst/>
          </a:prstGeom>
          <a:blipFill>
            <a:blip r:embed="rId5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9" name="object 6449"/>
          <p:cNvSpPr/>
          <p:nvPr/>
        </p:nvSpPr>
        <p:spPr>
          <a:xfrm>
            <a:off x="1419885" y="3687748"/>
            <a:ext cx="77795" cy="83122"/>
          </a:xfrm>
          <a:prstGeom prst="rect">
            <a:avLst/>
          </a:prstGeom>
          <a:blipFill>
            <a:blip r:embed="rId5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0" name="object 6450"/>
          <p:cNvSpPr/>
          <p:nvPr/>
        </p:nvSpPr>
        <p:spPr>
          <a:xfrm>
            <a:off x="1361363" y="3031447"/>
            <a:ext cx="33823" cy="36217"/>
          </a:xfrm>
          <a:prstGeom prst="rect">
            <a:avLst/>
          </a:prstGeom>
          <a:blipFill>
            <a:blip r:embed="rId5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1" name="object 6451"/>
          <p:cNvSpPr/>
          <p:nvPr/>
        </p:nvSpPr>
        <p:spPr>
          <a:xfrm>
            <a:off x="1330147" y="3036975"/>
            <a:ext cx="75085" cy="78337"/>
          </a:xfrm>
          <a:prstGeom prst="rect">
            <a:avLst/>
          </a:prstGeom>
          <a:blipFill>
            <a:blip r:embed="rId5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2" name="object 6452"/>
          <p:cNvSpPr/>
          <p:nvPr/>
        </p:nvSpPr>
        <p:spPr>
          <a:xfrm>
            <a:off x="322554" y="3650667"/>
            <a:ext cx="37030" cy="41118"/>
          </a:xfrm>
          <a:prstGeom prst="rect">
            <a:avLst/>
          </a:prstGeom>
          <a:blipFill>
            <a:blip r:embed="rId5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3" name="object 6453"/>
          <p:cNvSpPr/>
          <p:nvPr/>
        </p:nvSpPr>
        <p:spPr>
          <a:xfrm>
            <a:off x="0" y="4718225"/>
            <a:ext cx="34238" cy="106889"/>
          </a:xfrm>
          <a:prstGeom prst="rect">
            <a:avLst/>
          </a:prstGeom>
          <a:blipFill>
            <a:blip r:embed="rId5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4" name="object 6454"/>
          <p:cNvSpPr/>
          <p:nvPr/>
        </p:nvSpPr>
        <p:spPr>
          <a:xfrm>
            <a:off x="2628074" y="2695638"/>
            <a:ext cx="19380" cy="21056"/>
          </a:xfrm>
          <a:prstGeom prst="rect">
            <a:avLst/>
          </a:prstGeom>
          <a:blipFill>
            <a:blip r:embed="rId5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5" name="object 6455"/>
          <p:cNvSpPr/>
          <p:nvPr/>
        </p:nvSpPr>
        <p:spPr>
          <a:xfrm>
            <a:off x="4654118" y="2750020"/>
            <a:ext cx="24790" cy="27381"/>
          </a:xfrm>
          <a:prstGeom prst="rect">
            <a:avLst/>
          </a:prstGeom>
          <a:blipFill>
            <a:blip r:embed="rId5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6" name="object 6456"/>
          <p:cNvSpPr/>
          <p:nvPr/>
        </p:nvSpPr>
        <p:spPr>
          <a:xfrm>
            <a:off x="4918646" y="2520936"/>
            <a:ext cx="87299" cy="95458"/>
          </a:xfrm>
          <a:prstGeom prst="rect">
            <a:avLst/>
          </a:prstGeom>
          <a:blipFill>
            <a:blip r:embed="rId5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7" name="object 6457"/>
          <p:cNvSpPr/>
          <p:nvPr/>
        </p:nvSpPr>
        <p:spPr>
          <a:xfrm>
            <a:off x="4434560" y="3743459"/>
            <a:ext cx="82854" cy="89967"/>
          </a:xfrm>
          <a:prstGeom prst="rect">
            <a:avLst/>
          </a:prstGeom>
          <a:blipFill>
            <a:blip r:embed="rId5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8" name="object 6458"/>
          <p:cNvSpPr/>
          <p:nvPr/>
        </p:nvSpPr>
        <p:spPr>
          <a:xfrm>
            <a:off x="4586871" y="3772744"/>
            <a:ext cx="83553" cy="90322"/>
          </a:xfrm>
          <a:prstGeom prst="rect">
            <a:avLst/>
          </a:prstGeom>
          <a:blipFill>
            <a:blip r:embed="rId5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9" name="object 6459"/>
          <p:cNvSpPr/>
          <p:nvPr/>
        </p:nvSpPr>
        <p:spPr>
          <a:xfrm>
            <a:off x="4207230" y="4084098"/>
            <a:ext cx="94049" cy="100596"/>
          </a:xfrm>
          <a:prstGeom prst="rect">
            <a:avLst/>
          </a:prstGeom>
          <a:blipFill>
            <a:blip r:embed="rId5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0" name="object 6460"/>
          <p:cNvSpPr/>
          <p:nvPr/>
        </p:nvSpPr>
        <p:spPr>
          <a:xfrm>
            <a:off x="4353433" y="3408588"/>
            <a:ext cx="34882" cy="36821"/>
          </a:xfrm>
          <a:prstGeom prst="rect">
            <a:avLst/>
          </a:prstGeom>
          <a:blipFill>
            <a:blip r:embed="rId5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1" name="object 6461"/>
          <p:cNvSpPr/>
          <p:nvPr/>
        </p:nvSpPr>
        <p:spPr>
          <a:xfrm>
            <a:off x="4178960" y="3298983"/>
            <a:ext cx="95865" cy="104576"/>
          </a:xfrm>
          <a:prstGeom prst="rect">
            <a:avLst/>
          </a:prstGeom>
          <a:blipFill>
            <a:blip r:embed="rId5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2" name="object 6462"/>
          <p:cNvSpPr/>
          <p:nvPr/>
        </p:nvSpPr>
        <p:spPr>
          <a:xfrm>
            <a:off x="3370795" y="3115829"/>
            <a:ext cx="82860" cy="88990"/>
          </a:xfrm>
          <a:prstGeom prst="rect">
            <a:avLst/>
          </a:prstGeom>
          <a:blipFill>
            <a:blip r:embed="rId5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3" name="object 6463"/>
          <p:cNvSpPr/>
          <p:nvPr/>
        </p:nvSpPr>
        <p:spPr>
          <a:xfrm>
            <a:off x="1697469" y="3835313"/>
            <a:ext cx="100109" cy="107842"/>
          </a:xfrm>
          <a:prstGeom prst="rect">
            <a:avLst/>
          </a:prstGeom>
          <a:blipFill>
            <a:blip r:embed="rId5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4" name="object 6464"/>
          <p:cNvSpPr/>
          <p:nvPr/>
        </p:nvSpPr>
        <p:spPr>
          <a:xfrm>
            <a:off x="1939226" y="4648733"/>
            <a:ext cx="100201" cy="108060"/>
          </a:xfrm>
          <a:prstGeom prst="rect">
            <a:avLst/>
          </a:prstGeom>
          <a:blipFill>
            <a:blip r:embed="rId5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5" name="object 6465"/>
          <p:cNvSpPr/>
          <p:nvPr/>
        </p:nvSpPr>
        <p:spPr>
          <a:xfrm>
            <a:off x="5900953" y="4068640"/>
            <a:ext cx="55231" cy="59889"/>
          </a:xfrm>
          <a:prstGeom prst="rect">
            <a:avLst/>
          </a:prstGeom>
          <a:blipFill>
            <a:blip r:embed="rId5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6" name="object 6466"/>
          <p:cNvSpPr/>
          <p:nvPr/>
        </p:nvSpPr>
        <p:spPr>
          <a:xfrm>
            <a:off x="5537517" y="4026929"/>
            <a:ext cx="50805" cy="54741"/>
          </a:xfrm>
          <a:prstGeom prst="rect">
            <a:avLst/>
          </a:prstGeom>
          <a:blipFill>
            <a:blip r:embed="rId5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7" name="object 6467"/>
          <p:cNvSpPr/>
          <p:nvPr/>
        </p:nvSpPr>
        <p:spPr>
          <a:xfrm>
            <a:off x="5577928" y="3875313"/>
            <a:ext cx="58951" cy="59478"/>
          </a:xfrm>
          <a:prstGeom prst="rect">
            <a:avLst/>
          </a:prstGeom>
          <a:blipFill>
            <a:blip r:embed="rId5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8" name="object 6468"/>
          <p:cNvSpPr/>
          <p:nvPr/>
        </p:nvSpPr>
        <p:spPr>
          <a:xfrm>
            <a:off x="5556364" y="4349534"/>
            <a:ext cx="31229" cy="33642"/>
          </a:xfrm>
          <a:prstGeom prst="rect">
            <a:avLst/>
          </a:prstGeom>
          <a:blipFill>
            <a:blip r:embed="rId5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9" name="object 6469"/>
          <p:cNvSpPr/>
          <p:nvPr/>
        </p:nvSpPr>
        <p:spPr>
          <a:xfrm>
            <a:off x="5953201" y="4247955"/>
            <a:ext cx="49879" cy="53967"/>
          </a:xfrm>
          <a:prstGeom prst="rect">
            <a:avLst/>
          </a:prstGeom>
          <a:blipFill>
            <a:blip r:embed="rId5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0" name="object 6470"/>
          <p:cNvSpPr/>
          <p:nvPr/>
        </p:nvSpPr>
        <p:spPr>
          <a:xfrm>
            <a:off x="5146217" y="4190621"/>
            <a:ext cx="43392" cy="42137"/>
          </a:xfrm>
          <a:prstGeom prst="rect">
            <a:avLst/>
          </a:prstGeom>
          <a:blipFill>
            <a:blip r:embed="rId5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1" name="object 6471"/>
          <p:cNvSpPr/>
          <p:nvPr/>
        </p:nvSpPr>
        <p:spPr>
          <a:xfrm>
            <a:off x="5293143" y="4183253"/>
            <a:ext cx="19113" cy="20878"/>
          </a:xfrm>
          <a:prstGeom prst="rect">
            <a:avLst/>
          </a:prstGeom>
          <a:blipFill>
            <a:blip r:embed="rId5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2" name="object 6472"/>
          <p:cNvSpPr/>
          <p:nvPr/>
        </p:nvSpPr>
        <p:spPr>
          <a:xfrm>
            <a:off x="5150637" y="4049840"/>
            <a:ext cx="33820" cy="36017"/>
          </a:xfrm>
          <a:prstGeom prst="rect">
            <a:avLst/>
          </a:prstGeom>
          <a:blipFill>
            <a:blip r:embed="rId5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3" name="object 6473"/>
          <p:cNvSpPr/>
          <p:nvPr/>
        </p:nvSpPr>
        <p:spPr>
          <a:xfrm>
            <a:off x="5085537" y="3707628"/>
            <a:ext cx="51487" cy="54284"/>
          </a:xfrm>
          <a:prstGeom prst="rect">
            <a:avLst/>
          </a:prstGeom>
          <a:blipFill>
            <a:blip r:embed="rId5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4" name="object 6474"/>
          <p:cNvSpPr/>
          <p:nvPr/>
        </p:nvSpPr>
        <p:spPr>
          <a:xfrm>
            <a:off x="5192941" y="3392592"/>
            <a:ext cx="44368" cy="45996"/>
          </a:xfrm>
          <a:prstGeom prst="rect">
            <a:avLst/>
          </a:prstGeom>
          <a:blipFill>
            <a:blip r:embed="rId5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5" name="object 6475"/>
          <p:cNvSpPr/>
          <p:nvPr/>
        </p:nvSpPr>
        <p:spPr>
          <a:xfrm>
            <a:off x="5220208" y="3804691"/>
            <a:ext cx="23761" cy="25463"/>
          </a:xfrm>
          <a:prstGeom prst="rect">
            <a:avLst/>
          </a:prstGeom>
          <a:blipFill>
            <a:blip r:embed="rId5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6" name="object 6476"/>
          <p:cNvSpPr/>
          <p:nvPr/>
        </p:nvSpPr>
        <p:spPr>
          <a:xfrm>
            <a:off x="5373115" y="3955301"/>
            <a:ext cx="50900" cy="54468"/>
          </a:xfrm>
          <a:prstGeom prst="rect">
            <a:avLst/>
          </a:prstGeom>
          <a:blipFill>
            <a:blip r:embed="rId5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7" name="object 6477"/>
          <p:cNvSpPr/>
          <p:nvPr/>
        </p:nvSpPr>
        <p:spPr>
          <a:xfrm>
            <a:off x="5227053" y="4172332"/>
            <a:ext cx="49974" cy="53865"/>
          </a:xfrm>
          <a:prstGeom prst="rect">
            <a:avLst/>
          </a:prstGeom>
          <a:blipFill>
            <a:blip r:embed="rId5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8" name="object 6478"/>
          <p:cNvSpPr/>
          <p:nvPr/>
        </p:nvSpPr>
        <p:spPr>
          <a:xfrm>
            <a:off x="4980940" y="4264819"/>
            <a:ext cx="34113" cy="36526"/>
          </a:xfrm>
          <a:prstGeom prst="rect">
            <a:avLst/>
          </a:prstGeom>
          <a:blipFill>
            <a:blip r:embed="rId5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9" name="object 6479"/>
          <p:cNvSpPr/>
          <p:nvPr/>
        </p:nvSpPr>
        <p:spPr>
          <a:xfrm>
            <a:off x="4884064" y="4093007"/>
            <a:ext cx="29171" cy="31584"/>
          </a:xfrm>
          <a:prstGeom prst="rect">
            <a:avLst/>
          </a:prstGeom>
          <a:blipFill>
            <a:blip r:embed="rId5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0" name="object 6480"/>
          <p:cNvSpPr/>
          <p:nvPr/>
        </p:nvSpPr>
        <p:spPr>
          <a:xfrm>
            <a:off x="4878814" y="3911977"/>
            <a:ext cx="55260" cy="60147"/>
          </a:xfrm>
          <a:prstGeom prst="rect">
            <a:avLst/>
          </a:prstGeom>
          <a:blipFill>
            <a:blip r:embed="rId5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1" name="object 6481"/>
          <p:cNvSpPr/>
          <p:nvPr/>
        </p:nvSpPr>
        <p:spPr>
          <a:xfrm>
            <a:off x="4757559" y="3869792"/>
            <a:ext cx="53139" cy="55619"/>
          </a:xfrm>
          <a:prstGeom prst="rect">
            <a:avLst/>
          </a:prstGeom>
          <a:blipFill>
            <a:blip r:embed="rId5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2" name="object 6482"/>
          <p:cNvSpPr/>
          <p:nvPr/>
        </p:nvSpPr>
        <p:spPr>
          <a:xfrm>
            <a:off x="4595621" y="3655060"/>
            <a:ext cx="23177" cy="25412"/>
          </a:xfrm>
          <a:prstGeom prst="rect">
            <a:avLst/>
          </a:prstGeom>
          <a:blipFill>
            <a:blip r:embed="rId5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3" name="object 6483"/>
          <p:cNvSpPr/>
          <p:nvPr/>
        </p:nvSpPr>
        <p:spPr>
          <a:xfrm>
            <a:off x="4731156" y="4041165"/>
            <a:ext cx="31826" cy="34594"/>
          </a:xfrm>
          <a:prstGeom prst="rect">
            <a:avLst/>
          </a:prstGeom>
          <a:blipFill>
            <a:blip r:embed="rId5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4" name="object 6484"/>
          <p:cNvSpPr/>
          <p:nvPr/>
        </p:nvSpPr>
        <p:spPr>
          <a:xfrm>
            <a:off x="4843348" y="4158107"/>
            <a:ext cx="19100" cy="20700"/>
          </a:xfrm>
          <a:prstGeom prst="rect">
            <a:avLst/>
          </a:prstGeom>
          <a:blipFill>
            <a:blip r:embed="rId5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5" name="object 6485"/>
          <p:cNvSpPr/>
          <p:nvPr/>
        </p:nvSpPr>
        <p:spPr>
          <a:xfrm>
            <a:off x="4757140" y="4274160"/>
            <a:ext cx="53139" cy="59011"/>
          </a:xfrm>
          <a:prstGeom prst="rect">
            <a:avLst/>
          </a:prstGeom>
          <a:blipFill>
            <a:blip r:embed="rId5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6" name="object 6486"/>
          <p:cNvSpPr/>
          <p:nvPr/>
        </p:nvSpPr>
        <p:spPr>
          <a:xfrm>
            <a:off x="4491888" y="4211715"/>
            <a:ext cx="38025" cy="42158"/>
          </a:xfrm>
          <a:prstGeom prst="rect">
            <a:avLst/>
          </a:prstGeom>
          <a:blipFill>
            <a:blip r:embed="rId5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7" name="object 6487"/>
          <p:cNvSpPr/>
          <p:nvPr/>
        </p:nvSpPr>
        <p:spPr>
          <a:xfrm>
            <a:off x="4401146" y="4161295"/>
            <a:ext cx="32232" cy="36017"/>
          </a:xfrm>
          <a:prstGeom prst="rect">
            <a:avLst/>
          </a:prstGeom>
          <a:blipFill>
            <a:blip r:embed="rId5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8" name="object 6488"/>
          <p:cNvSpPr/>
          <p:nvPr/>
        </p:nvSpPr>
        <p:spPr>
          <a:xfrm>
            <a:off x="4280776" y="3842632"/>
            <a:ext cx="51199" cy="54175"/>
          </a:xfrm>
          <a:prstGeom prst="rect">
            <a:avLst/>
          </a:prstGeom>
          <a:blipFill>
            <a:blip r:embed="rId5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9" name="object 6489"/>
          <p:cNvSpPr/>
          <p:nvPr/>
        </p:nvSpPr>
        <p:spPr>
          <a:xfrm>
            <a:off x="4032287" y="3970345"/>
            <a:ext cx="34849" cy="36377"/>
          </a:xfrm>
          <a:prstGeom prst="rect">
            <a:avLst/>
          </a:prstGeom>
          <a:blipFill>
            <a:blip r:embed="rId5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0" name="object 6490"/>
          <p:cNvSpPr/>
          <p:nvPr/>
        </p:nvSpPr>
        <p:spPr>
          <a:xfrm>
            <a:off x="4093438" y="4034028"/>
            <a:ext cx="12573" cy="13271"/>
          </a:xfrm>
          <a:prstGeom prst="rect">
            <a:avLst/>
          </a:prstGeom>
          <a:blipFill>
            <a:blip r:embed="rId5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1" name="object 6491"/>
          <p:cNvSpPr/>
          <p:nvPr/>
        </p:nvSpPr>
        <p:spPr>
          <a:xfrm>
            <a:off x="3825544" y="4319029"/>
            <a:ext cx="17068" cy="18643"/>
          </a:xfrm>
          <a:prstGeom prst="rect">
            <a:avLst/>
          </a:prstGeom>
          <a:blipFill>
            <a:blip r:embed="rId5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2" name="object 6492"/>
          <p:cNvSpPr/>
          <p:nvPr/>
        </p:nvSpPr>
        <p:spPr>
          <a:xfrm>
            <a:off x="3829062" y="4196274"/>
            <a:ext cx="35908" cy="37278"/>
          </a:xfrm>
          <a:prstGeom prst="rect">
            <a:avLst/>
          </a:prstGeom>
          <a:blipFill>
            <a:blip r:embed="rId5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3" name="object 6493"/>
          <p:cNvSpPr/>
          <p:nvPr/>
        </p:nvSpPr>
        <p:spPr>
          <a:xfrm>
            <a:off x="3911498" y="4424274"/>
            <a:ext cx="22466" cy="24193"/>
          </a:xfrm>
          <a:prstGeom prst="rect">
            <a:avLst/>
          </a:prstGeom>
          <a:blipFill>
            <a:blip r:embed="rId5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4" name="object 6494"/>
          <p:cNvSpPr/>
          <p:nvPr/>
        </p:nvSpPr>
        <p:spPr>
          <a:xfrm>
            <a:off x="4244175" y="4141508"/>
            <a:ext cx="24625" cy="27203"/>
          </a:xfrm>
          <a:prstGeom prst="rect">
            <a:avLst/>
          </a:prstGeom>
          <a:blipFill>
            <a:blip r:embed="rId5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5" name="object 6495"/>
          <p:cNvSpPr/>
          <p:nvPr/>
        </p:nvSpPr>
        <p:spPr>
          <a:xfrm>
            <a:off x="3836365" y="4238218"/>
            <a:ext cx="16217" cy="17424"/>
          </a:xfrm>
          <a:prstGeom prst="rect">
            <a:avLst/>
          </a:prstGeom>
          <a:blipFill>
            <a:blip r:embed="rId5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6" name="object 6496"/>
          <p:cNvSpPr/>
          <p:nvPr/>
        </p:nvSpPr>
        <p:spPr>
          <a:xfrm>
            <a:off x="3483851" y="4132834"/>
            <a:ext cx="12014" cy="13411"/>
          </a:xfrm>
          <a:prstGeom prst="rect">
            <a:avLst/>
          </a:prstGeom>
          <a:blipFill>
            <a:blip r:embed="rId5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7" name="object 6497"/>
          <p:cNvSpPr/>
          <p:nvPr/>
        </p:nvSpPr>
        <p:spPr>
          <a:xfrm>
            <a:off x="3479203" y="4036390"/>
            <a:ext cx="30048" cy="32880"/>
          </a:xfrm>
          <a:prstGeom prst="rect">
            <a:avLst/>
          </a:prstGeom>
          <a:blipFill>
            <a:blip r:embed="rId5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8" name="object 6498"/>
          <p:cNvSpPr/>
          <p:nvPr/>
        </p:nvSpPr>
        <p:spPr>
          <a:xfrm>
            <a:off x="3474834" y="3867974"/>
            <a:ext cx="44714" cy="46271"/>
          </a:xfrm>
          <a:prstGeom prst="rect">
            <a:avLst/>
          </a:prstGeom>
          <a:blipFill>
            <a:blip r:embed="rId5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9" name="object 6499"/>
          <p:cNvSpPr/>
          <p:nvPr/>
        </p:nvSpPr>
        <p:spPr>
          <a:xfrm>
            <a:off x="3691318" y="3452088"/>
            <a:ext cx="30937" cy="34150"/>
          </a:xfrm>
          <a:prstGeom prst="rect">
            <a:avLst/>
          </a:prstGeom>
          <a:blipFill>
            <a:blip r:embed="rId5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0" name="object 6500"/>
          <p:cNvSpPr/>
          <p:nvPr/>
        </p:nvSpPr>
        <p:spPr>
          <a:xfrm>
            <a:off x="4401730" y="3440713"/>
            <a:ext cx="35606" cy="37075"/>
          </a:xfrm>
          <a:prstGeom prst="rect">
            <a:avLst/>
          </a:prstGeom>
          <a:blipFill>
            <a:blip r:embed="rId5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1" name="object 6501"/>
          <p:cNvSpPr/>
          <p:nvPr/>
        </p:nvSpPr>
        <p:spPr>
          <a:xfrm>
            <a:off x="4954244" y="3591814"/>
            <a:ext cx="8712" cy="9182"/>
          </a:xfrm>
          <a:prstGeom prst="rect">
            <a:avLst/>
          </a:prstGeom>
          <a:blipFill>
            <a:blip r:embed="rId5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2" name="object 6502"/>
          <p:cNvSpPr/>
          <p:nvPr/>
        </p:nvSpPr>
        <p:spPr>
          <a:xfrm>
            <a:off x="5685929" y="3657232"/>
            <a:ext cx="32359" cy="35115"/>
          </a:xfrm>
          <a:prstGeom prst="rect">
            <a:avLst/>
          </a:prstGeom>
          <a:blipFill>
            <a:blip r:embed="rId5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3" name="object 6503"/>
          <p:cNvSpPr/>
          <p:nvPr/>
        </p:nvSpPr>
        <p:spPr>
          <a:xfrm>
            <a:off x="5719165" y="3408616"/>
            <a:ext cx="26276" cy="28460"/>
          </a:xfrm>
          <a:prstGeom prst="rect">
            <a:avLst/>
          </a:prstGeom>
          <a:blipFill>
            <a:blip r:embed="rId5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4" name="object 6504"/>
          <p:cNvSpPr/>
          <p:nvPr/>
        </p:nvSpPr>
        <p:spPr>
          <a:xfrm>
            <a:off x="6019304" y="3406572"/>
            <a:ext cx="14147" cy="15328"/>
          </a:xfrm>
          <a:prstGeom prst="rect">
            <a:avLst/>
          </a:prstGeom>
          <a:blipFill>
            <a:blip r:embed="rId5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5" name="object 6505"/>
          <p:cNvSpPr/>
          <p:nvPr/>
        </p:nvSpPr>
        <p:spPr>
          <a:xfrm>
            <a:off x="6033744" y="3785430"/>
            <a:ext cx="36284" cy="37670"/>
          </a:xfrm>
          <a:prstGeom prst="rect">
            <a:avLst/>
          </a:prstGeom>
          <a:blipFill>
            <a:blip r:embed="rId5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6" name="object 6506"/>
          <p:cNvSpPr/>
          <p:nvPr/>
        </p:nvSpPr>
        <p:spPr>
          <a:xfrm>
            <a:off x="6003683" y="4165067"/>
            <a:ext cx="11506" cy="12826"/>
          </a:xfrm>
          <a:prstGeom prst="rect">
            <a:avLst/>
          </a:prstGeom>
          <a:blipFill>
            <a:blip r:embed="rId5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7" name="object 6507"/>
          <p:cNvSpPr/>
          <p:nvPr/>
        </p:nvSpPr>
        <p:spPr>
          <a:xfrm>
            <a:off x="5795352" y="4134879"/>
            <a:ext cx="15024" cy="15824"/>
          </a:xfrm>
          <a:prstGeom prst="rect">
            <a:avLst/>
          </a:prstGeom>
          <a:blipFill>
            <a:blip r:embed="rId5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8" name="object 6508"/>
          <p:cNvSpPr/>
          <p:nvPr/>
        </p:nvSpPr>
        <p:spPr>
          <a:xfrm>
            <a:off x="5059286" y="3941737"/>
            <a:ext cx="27711" cy="29857"/>
          </a:xfrm>
          <a:prstGeom prst="rect">
            <a:avLst/>
          </a:prstGeom>
          <a:blipFill>
            <a:blip r:embed="rId5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9" name="object 6509"/>
          <p:cNvSpPr/>
          <p:nvPr/>
        </p:nvSpPr>
        <p:spPr>
          <a:xfrm>
            <a:off x="4874691" y="4346537"/>
            <a:ext cx="33705" cy="34582"/>
          </a:xfrm>
          <a:prstGeom prst="rect">
            <a:avLst/>
          </a:prstGeom>
          <a:blipFill>
            <a:blip r:embed="rId5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0" name="object 6510"/>
          <p:cNvSpPr/>
          <p:nvPr/>
        </p:nvSpPr>
        <p:spPr>
          <a:xfrm>
            <a:off x="4807749" y="3572308"/>
            <a:ext cx="37556" cy="41679"/>
          </a:xfrm>
          <a:prstGeom prst="rect">
            <a:avLst/>
          </a:prstGeom>
          <a:blipFill>
            <a:blip r:embed="rId5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1" name="object 6511"/>
          <p:cNvSpPr/>
          <p:nvPr/>
        </p:nvSpPr>
        <p:spPr>
          <a:xfrm>
            <a:off x="4836807" y="3575449"/>
            <a:ext cx="37154" cy="41650"/>
          </a:xfrm>
          <a:prstGeom prst="rect">
            <a:avLst/>
          </a:prstGeom>
          <a:blipFill>
            <a:blip r:embed="rId5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2" name="object 6512"/>
          <p:cNvSpPr/>
          <p:nvPr/>
        </p:nvSpPr>
        <p:spPr>
          <a:xfrm>
            <a:off x="4715255" y="3515144"/>
            <a:ext cx="34124" cy="36702"/>
          </a:xfrm>
          <a:prstGeom prst="rect">
            <a:avLst/>
          </a:prstGeom>
          <a:blipFill>
            <a:blip r:embed="rId5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3" name="object 6513"/>
          <p:cNvSpPr/>
          <p:nvPr/>
        </p:nvSpPr>
        <p:spPr>
          <a:xfrm>
            <a:off x="4167987" y="3653917"/>
            <a:ext cx="16332" cy="17729"/>
          </a:xfrm>
          <a:prstGeom prst="rect">
            <a:avLst/>
          </a:prstGeom>
          <a:blipFill>
            <a:blip r:embed="rId5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4" name="object 6514"/>
          <p:cNvSpPr/>
          <p:nvPr/>
        </p:nvSpPr>
        <p:spPr>
          <a:xfrm>
            <a:off x="4298569" y="4082859"/>
            <a:ext cx="19126" cy="20739"/>
          </a:xfrm>
          <a:prstGeom prst="rect">
            <a:avLst/>
          </a:prstGeom>
          <a:blipFill>
            <a:blip r:embed="rId5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5" name="object 6515"/>
          <p:cNvSpPr/>
          <p:nvPr/>
        </p:nvSpPr>
        <p:spPr>
          <a:xfrm>
            <a:off x="4349064" y="4224807"/>
            <a:ext cx="8420" cy="9321"/>
          </a:xfrm>
          <a:custGeom>
            <a:avLst/>
            <a:gdLst/>
            <a:ahLst/>
            <a:cxnLst/>
            <a:rect l="l" t="t" r="r" b="b"/>
            <a:pathLst>
              <a:path w="8420" h="9321">
                <a:moveTo>
                  <a:pt x="5943" y="0"/>
                </a:moveTo>
                <a:lnTo>
                  <a:pt x="3771" y="0"/>
                </a:lnTo>
                <a:lnTo>
                  <a:pt x="1574" y="317"/>
                </a:lnTo>
                <a:lnTo>
                  <a:pt x="0" y="2362"/>
                </a:lnTo>
                <a:lnTo>
                  <a:pt x="279" y="4914"/>
                </a:lnTo>
                <a:lnTo>
                  <a:pt x="0" y="7416"/>
                </a:lnTo>
                <a:lnTo>
                  <a:pt x="2463" y="9321"/>
                </a:lnTo>
                <a:lnTo>
                  <a:pt x="4648" y="9321"/>
                </a:lnTo>
                <a:lnTo>
                  <a:pt x="6997" y="9004"/>
                </a:lnTo>
                <a:lnTo>
                  <a:pt x="8420" y="6781"/>
                </a:lnTo>
                <a:lnTo>
                  <a:pt x="8420" y="4279"/>
                </a:lnTo>
                <a:lnTo>
                  <a:pt x="8166" y="1904"/>
                </a:lnTo>
                <a:lnTo>
                  <a:pt x="59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6" name="object 6516"/>
          <p:cNvSpPr/>
          <p:nvPr/>
        </p:nvSpPr>
        <p:spPr>
          <a:xfrm>
            <a:off x="4073283" y="3843744"/>
            <a:ext cx="9791" cy="10413"/>
          </a:xfrm>
          <a:custGeom>
            <a:avLst/>
            <a:gdLst/>
            <a:ahLst/>
            <a:cxnLst/>
            <a:rect l="l" t="t" r="r" b="b"/>
            <a:pathLst>
              <a:path w="9791" h="10413">
                <a:moveTo>
                  <a:pt x="7023" y="0"/>
                </a:moveTo>
                <a:lnTo>
                  <a:pt x="2070" y="647"/>
                </a:lnTo>
                <a:lnTo>
                  <a:pt x="0" y="2997"/>
                </a:lnTo>
                <a:lnTo>
                  <a:pt x="431" y="5676"/>
                </a:lnTo>
                <a:lnTo>
                  <a:pt x="723" y="8369"/>
                </a:lnTo>
                <a:lnTo>
                  <a:pt x="2654" y="10413"/>
                </a:lnTo>
                <a:lnTo>
                  <a:pt x="5143" y="10147"/>
                </a:lnTo>
                <a:lnTo>
                  <a:pt x="7620" y="10147"/>
                </a:lnTo>
                <a:lnTo>
                  <a:pt x="9791" y="7416"/>
                </a:lnTo>
                <a:lnTo>
                  <a:pt x="9207" y="4914"/>
                </a:lnTo>
                <a:lnTo>
                  <a:pt x="9207" y="2235"/>
                </a:lnTo>
                <a:lnTo>
                  <a:pt x="702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7" name="object 6517"/>
          <p:cNvSpPr/>
          <p:nvPr/>
        </p:nvSpPr>
        <p:spPr>
          <a:xfrm>
            <a:off x="3939070" y="3685832"/>
            <a:ext cx="14452" cy="15367"/>
          </a:xfrm>
          <a:prstGeom prst="rect">
            <a:avLst/>
          </a:prstGeom>
          <a:blipFill>
            <a:blip r:embed="rId5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8" name="object 6518"/>
          <p:cNvSpPr/>
          <p:nvPr/>
        </p:nvSpPr>
        <p:spPr>
          <a:xfrm>
            <a:off x="3830370" y="3630231"/>
            <a:ext cx="31699" cy="34594"/>
          </a:xfrm>
          <a:prstGeom prst="rect">
            <a:avLst/>
          </a:prstGeom>
          <a:blipFill>
            <a:blip r:embed="rId5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9" name="object 6519"/>
          <p:cNvSpPr/>
          <p:nvPr/>
        </p:nvSpPr>
        <p:spPr>
          <a:xfrm>
            <a:off x="3470440" y="3512464"/>
            <a:ext cx="28435" cy="30518"/>
          </a:xfrm>
          <a:prstGeom prst="rect">
            <a:avLst/>
          </a:prstGeom>
          <a:blipFill>
            <a:blip r:embed="rId5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0" name="object 6520"/>
          <p:cNvSpPr/>
          <p:nvPr/>
        </p:nvSpPr>
        <p:spPr>
          <a:xfrm>
            <a:off x="3175038" y="3622776"/>
            <a:ext cx="25349" cy="27508"/>
          </a:xfrm>
          <a:prstGeom prst="rect">
            <a:avLst/>
          </a:prstGeom>
          <a:blipFill>
            <a:blip r:embed="rId5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1" name="object 6521"/>
          <p:cNvSpPr/>
          <p:nvPr/>
        </p:nvSpPr>
        <p:spPr>
          <a:xfrm>
            <a:off x="2979191" y="3932641"/>
            <a:ext cx="36272" cy="37466"/>
          </a:xfrm>
          <a:prstGeom prst="rect">
            <a:avLst/>
          </a:prstGeom>
          <a:blipFill>
            <a:blip r:embed="rId5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2" name="object 6522"/>
          <p:cNvSpPr/>
          <p:nvPr/>
        </p:nvSpPr>
        <p:spPr>
          <a:xfrm>
            <a:off x="3229597" y="4418172"/>
            <a:ext cx="49592" cy="53248"/>
          </a:xfrm>
          <a:prstGeom prst="rect">
            <a:avLst/>
          </a:prstGeom>
          <a:blipFill>
            <a:blip r:embed="rId5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3" name="object 6523"/>
          <p:cNvSpPr/>
          <p:nvPr/>
        </p:nvSpPr>
        <p:spPr>
          <a:xfrm>
            <a:off x="2930639" y="4491826"/>
            <a:ext cx="34219" cy="36347"/>
          </a:xfrm>
          <a:prstGeom prst="rect">
            <a:avLst/>
          </a:prstGeom>
          <a:blipFill>
            <a:blip r:embed="rId5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4" name="object 6524"/>
          <p:cNvSpPr/>
          <p:nvPr/>
        </p:nvSpPr>
        <p:spPr>
          <a:xfrm>
            <a:off x="2823832" y="4212171"/>
            <a:ext cx="31673" cy="34289"/>
          </a:xfrm>
          <a:prstGeom prst="rect">
            <a:avLst/>
          </a:prstGeom>
          <a:blipFill>
            <a:blip r:embed="rId5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5" name="object 6525"/>
          <p:cNvSpPr/>
          <p:nvPr/>
        </p:nvSpPr>
        <p:spPr>
          <a:xfrm>
            <a:off x="2738615" y="3677971"/>
            <a:ext cx="10363" cy="11506"/>
          </a:xfrm>
          <a:custGeom>
            <a:avLst/>
            <a:gdLst/>
            <a:ahLst/>
            <a:cxnLst/>
            <a:rect l="l" t="t" r="r" b="b"/>
            <a:pathLst>
              <a:path w="10363" h="11506">
                <a:moveTo>
                  <a:pt x="7594" y="0"/>
                </a:moveTo>
                <a:lnTo>
                  <a:pt x="4698" y="0"/>
                </a:lnTo>
                <a:lnTo>
                  <a:pt x="1930" y="457"/>
                </a:lnTo>
                <a:lnTo>
                  <a:pt x="0" y="2819"/>
                </a:lnTo>
                <a:lnTo>
                  <a:pt x="0" y="6324"/>
                </a:lnTo>
                <a:lnTo>
                  <a:pt x="330" y="9321"/>
                </a:lnTo>
                <a:lnTo>
                  <a:pt x="2933" y="11506"/>
                </a:lnTo>
                <a:lnTo>
                  <a:pt x="5994" y="11506"/>
                </a:lnTo>
                <a:lnTo>
                  <a:pt x="8483" y="10871"/>
                </a:lnTo>
                <a:lnTo>
                  <a:pt x="10363" y="8496"/>
                </a:lnTo>
                <a:lnTo>
                  <a:pt x="10363" y="5181"/>
                </a:lnTo>
                <a:lnTo>
                  <a:pt x="10083" y="1866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6" name="object 6526"/>
          <p:cNvSpPr/>
          <p:nvPr/>
        </p:nvSpPr>
        <p:spPr>
          <a:xfrm>
            <a:off x="2672219" y="3596304"/>
            <a:ext cx="41412" cy="40767"/>
          </a:xfrm>
          <a:prstGeom prst="rect">
            <a:avLst/>
          </a:prstGeom>
          <a:blipFill>
            <a:blip r:embed="rId5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7" name="object 6527"/>
          <p:cNvSpPr/>
          <p:nvPr/>
        </p:nvSpPr>
        <p:spPr>
          <a:xfrm>
            <a:off x="2562377" y="3264662"/>
            <a:ext cx="23799" cy="25107"/>
          </a:xfrm>
          <a:prstGeom prst="rect">
            <a:avLst/>
          </a:prstGeom>
          <a:blipFill>
            <a:blip r:embed="rId5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8" name="object 6528"/>
          <p:cNvSpPr/>
          <p:nvPr/>
        </p:nvSpPr>
        <p:spPr>
          <a:xfrm>
            <a:off x="3232365" y="3528746"/>
            <a:ext cx="31940" cy="34925"/>
          </a:xfrm>
          <a:prstGeom prst="rect">
            <a:avLst/>
          </a:prstGeom>
          <a:blipFill>
            <a:blip r:embed="rId5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9" name="object 6529"/>
          <p:cNvSpPr/>
          <p:nvPr/>
        </p:nvSpPr>
        <p:spPr>
          <a:xfrm>
            <a:off x="3594760" y="3822243"/>
            <a:ext cx="11239" cy="12318"/>
          </a:xfrm>
          <a:prstGeom prst="rect">
            <a:avLst/>
          </a:prstGeom>
          <a:blipFill>
            <a:blip r:embed="rId5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0" name="object 6530"/>
          <p:cNvSpPr/>
          <p:nvPr/>
        </p:nvSpPr>
        <p:spPr>
          <a:xfrm>
            <a:off x="3882047" y="4210444"/>
            <a:ext cx="10909" cy="11823"/>
          </a:xfrm>
          <a:custGeom>
            <a:avLst/>
            <a:gdLst/>
            <a:ahLst/>
            <a:cxnLst/>
            <a:rect l="l" t="t" r="r" b="b"/>
            <a:pathLst>
              <a:path w="10909" h="11823">
                <a:moveTo>
                  <a:pt x="8127" y="0"/>
                </a:moveTo>
                <a:lnTo>
                  <a:pt x="4940" y="317"/>
                </a:lnTo>
                <a:lnTo>
                  <a:pt x="1879" y="774"/>
                </a:lnTo>
                <a:lnTo>
                  <a:pt x="0" y="3136"/>
                </a:lnTo>
                <a:lnTo>
                  <a:pt x="199" y="5511"/>
                </a:lnTo>
                <a:lnTo>
                  <a:pt x="279" y="9461"/>
                </a:lnTo>
                <a:lnTo>
                  <a:pt x="3060" y="11823"/>
                </a:lnTo>
                <a:lnTo>
                  <a:pt x="5956" y="11493"/>
                </a:lnTo>
                <a:lnTo>
                  <a:pt x="8724" y="11493"/>
                </a:lnTo>
                <a:lnTo>
                  <a:pt x="10909" y="8813"/>
                </a:lnTo>
                <a:lnTo>
                  <a:pt x="10655" y="5511"/>
                </a:lnTo>
                <a:lnTo>
                  <a:pt x="10363" y="2679"/>
                </a:lnTo>
                <a:lnTo>
                  <a:pt x="812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1" name="object 6531"/>
          <p:cNvSpPr/>
          <p:nvPr/>
        </p:nvSpPr>
        <p:spPr>
          <a:xfrm>
            <a:off x="3891826" y="4410685"/>
            <a:ext cx="25641" cy="27825"/>
          </a:xfrm>
          <a:prstGeom prst="rect">
            <a:avLst/>
          </a:prstGeom>
          <a:blipFill>
            <a:blip r:embed="rId5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2" name="object 6532"/>
          <p:cNvSpPr/>
          <p:nvPr/>
        </p:nvSpPr>
        <p:spPr>
          <a:xfrm>
            <a:off x="4392244" y="4538876"/>
            <a:ext cx="43933" cy="45866"/>
          </a:xfrm>
          <a:prstGeom prst="rect">
            <a:avLst/>
          </a:prstGeom>
          <a:blipFill>
            <a:blip r:embed="rId5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3" name="object 6533"/>
          <p:cNvSpPr/>
          <p:nvPr/>
        </p:nvSpPr>
        <p:spPr>
          <a:xfrm>
            <a:off x="4707813" y="4350735"/>
            <a:ext cx="37299" cy="41420"/>
          </a:xfrm>
          <a:prstGeom prst="rect">
            <a:avLst/>
          </a:prstGeom>
          <a:blipFill>
            <a:blip r:embed="rId5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4" name="object 6534"/>
          <p:cNvSpPr/>
          <p:nvPr/>
        </p:nvSpPr>
        <p:spPr>
          <a:xfrm>
            <a:off x="5514644" y="4270246"/>
            <a:ext cx="44626" cy="46433"/>
          </a:xfrm>
          <a:prstGeom prst="rect">
            <a:avLst/>
          </a:prstGeom>
          <a:blipFill>
            <a:blip r:embed="rId5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5" name="object 6535"/>
          <p:cNvSpPr/>
          <p:nvPr/>
        </p:nvSpPr>
        <p:spPr>
          <a:xfrm>
            <a:off x="5658065" y="4268597"/>
            <a:ext cx="17322" cy="18503"/>
          </a:xfrm>
          <a:prstGeom prst="rect">
            <a:avLst/>
          </a:prstGeom>
          <a:blipFill>
            <a:blip r:embed="rId5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6" name="object 6536"/>
          <p:cNvSpPr/>
          <p:nvPr/>
        </p:nvSpPr>
        <p:spPr>
          <a:xfrm>
            <a:off x="5866409" y="4058082"/>
            <a:ext cx="19812" cy="21780"/>
          </a:xfrm>
          <a:prstGeom prst="rect">
            <a:avLst/>
          </a:prstGeom>
          <a:blipFill>
            <a:blip r:embed="rId5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7" name="object 6537"/>
          <p:cNvSpPr/>
          <p:nvPr/>
        </p:nvSpPr>
        <p:spPr>
          <a:xfrm>
            <a:off x="6152781" y="4080815"/>
            <a:ext cx="17208" cy="19151"/>
          </a:xfrm>
          <a:prstGeom prst="rect">
            <a:avLst/>
          </a:prstGeom>
          <a:blipFill>
            <a:blip r:embed="rId5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8" name="object 6538"/>
          <p:cNvSpPr/>
          <p:nvPr/>
        </p:nvSpPr>
        <p:spPr>
          <a:xfrm>
            <a:off x="5992279" y="3766312"/>
            <a:ext cx="14185" cy="15455"/>
          </a:xfrm>
          <a:prstGeom prst="rect">
            <a:avLst/>
          </a:prstGeom>
          <a:blipFill>
            <a:blip r:embed="rId5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9" name="object 6539"/>
          <p:cNvSpPr/>
          <p:nvPr/>
        </p:nvSpPr>
        <p:spPr>
          <a:xfrm>
            <a:off x="5945771" y="3702431"/>
            <a:ext cx="17500" cy="19011"/>
          </a:xfrm>
          <a:prstGeom prst="rect">
            <a:avLst/>
          </a:prstGeom>
          <a:blipFill>
            <a:blip r:embed="rId5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0" name="object 6540"/>
          <p:cNvSpPr/>
          <p:nvPr/>
        </p:nvSpPr>
        <p:spPr>
          <a:xfrm>
            <a:off x="5726772" y="3746855"/>
            <a:ext cx="21145" cy="22783"/>
          </a:xfrm>
          <a:prstGeom prst="rect">
            <a:avLst/>
          </a:prstGeom>
          <a:blipFill>
            <a:blip r:embed="rId5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1" name="object 6541"/>
          <p:cNvSpPr/>
          <p:nvPr/>
        </p:nvSpPr>
        <p:spPr>
          <a:xfrm>
            <a:off x="5451906" y="3581244"/>
            <a:ext cx="44896" cy="47008"/>
          </a:xfrm>
          <a:prstGeom prst="rect">
            <a:avLst/>
          </a:prstGeom>
          <a:blipFill>
            <a:blip r:embed="rId5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2" name="object 6542"/>
          <p:cNvSpPr/>
          <p:nvPr/>
        </p:nvSpPr>
        <p:spPr>
          <a:xfrm>
            <a:off x="5278132" y="3574911"/>
            <a:ext cx="38301" cy="42187"/>
          </a:xfrm>
          <a:prstGeom prst="rect">
            <a:avLst/>
          </a:prstGeom>
          <a:blipFill>
            <a:blip r:embed="rId5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3" name="object 6543"/>
          <p:cNvSpPr/>
          <p:nvPr/>
        </p:nvSpPr>
        <p:spPr>
          <a:xfrm>
            <a:off x="5089766" y="3524556"/>
            <a:ext cx="45213" cy="47092"/>
          </a:xfrm>
          <a:prstGeom prst="rect">
            <a:avLst/>
          </a:prstGeom>
          <a:blipFill>
            <a:blip r:embed="rId5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4" name="object 6544"/>
          <p:cNvSpPr/>
          <p:nvPr/>
        </p:nvSpPr>
        <p:spPr>
          <a:xfrm>
            <a:off x="5022532" y="3663556"/>
            <a:ext cx="33235" cy="36151"/>
          </a:xfrm>
          <a:prstGeom prst="rect">
            <a:avLst/>
          </a:prstGeom>
          <a:blipFill>
            <a:blip r:embed="rId5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5" name="object 6545"/>
          <p:cNvSpPr/>
          <p:nvPr/>
        </p:nvSpPr>
        <p:spPr>
          <a:xfrm>
            <a:off x="4895316" y="3646513"/>
            <a:ext cx="23926" cy="26682"/>
          </a:xfrm>
          <a:prstGeom prst="rect">
            <a:avLst/>
          </a:prstGeom>
          <a:blipFill>
            <a:blip r:embed="rId5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6" name="object 6546"/>
          <p:cNvSpPr/>
          <p:nvPr/>
        </p:nvSpPr>
        <p:spPr>
          <a:xfrm>
            <a:off x="4195864" y="3934142"/>
            <a:ext cx="18516" cy="20421"/>
          </a:xfrm>
          <a:prstGeom prst="rect">
            <a:avLst/>
          </a:prstGeom>
          <a:blipFill>
            <a:blip r:embed="rId5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7" name="object 6547"/>
          <p:cNvSpPr/>
          <p:nvPr/>
        </p:nvSpPr>
        <p:spPr>
          <a:xfrm>
            <a:off x="4241939" y="4353607"/>
            <a:ext cx="42095" cy="41025"/>
          </a:xfrm>
          <a:prstGeom prst="rect">
            <a:avLst/>
          </a:prstGeom>
          <a:blipFill>
            <a:blip r:embed="rId5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8" name="object 6548"/>
          <p:cNvSpPr/>
          <p:nvPr/>
        </p:nvSpPr>
        <p:spPr>
          <a:xfrm>
            <a:off x="4323359" y="4384469"/>
            <a:ext cx="42985" cy="41987"/>
          </a:xfrm>
          <a:prstGeom prst="rect">
            <a:avLst/>
          </a:prstGeom>
          <a:blipFill>
            <a:blip r:embed="rId5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9" name="object 6549"/>
          <p:cNvSpPr/>
          <p:nvPr/>
        </p:nvSpPr>
        <p:spPr>
          <a:xfrm>
            <a:off x="4053319" y="4514850"/>
            <a:ext cx="26123" cy="28600"/>
          </a:xfrm>
          <a:prstGeom prst="rect">
            <a:avLst/>
          </a:prstGeom>
          <a:blipFill>
            <a:blip r:embed="rId5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0" name="object 6550"/>
          <p:cNvSpPr/>
          <p:nvPr/>
        </p:nvSpPr>
        <p:spPr>
          <a:xfrm>
            <a:off x="4154144" y="4168202"/>
            <a:ext cx="37402" cy="41662"/>
          </a:xfrm>
          <a:prstGeom prst="rect">
            <a:avLst/>
          </a:prstGeom>
          <a:blipFill>
            <a:blip r:embed="rId5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1" name="object 6551"/>
          <p:cNvSpPr/>
          <p:nvPr/>
        </p:nvSpPr>
        <p:spPr>
          <a:xfrm>
            <a:off x="4066171" y="3960259"/>
            <a:ext cx="33997" cy="36425"/>
          </a:xfrm>
          <a:prstGeom prst="rect">
            <a:avLst/>
          </a:prstGeom>
          <a:blipFill>
            <a:blip r:embed="rId5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2" name="object 6552"/>
          <p:cNvSpPr/>
          <p:nvPr/>
        </p:nvSpPr>
        <p:spPr>
          <a:xfrm>
            <a:off x="3925811" y="3834429"/>
            <a:ext cx="44246" cy="45711"/>
          </a:xfrm>
          <a:prstGeom prst="rect">
            <a:avLst/>
          </a:prstGeom>
          <a:blipFill>
            <a:blip r:embed="rId5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3" name="object 6553"/>
          <p:cNvSpPr/>
          <p:nvPr/>
        </p:nvSpPr>
        <p:spPr>
          <a:xfrm>
            <a:off x="4015384" y="3619322"/>
            <a:ext cx="33997" cy="35229"/>
          </a:xfrm>
          <a:prstGeom prst="rect">
            <a:avLst/>
          </a:prstGeom>
          <a:blipFill>
            <a:blip r:embed="rId5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4" name="object 6554"/>
          <p:cNvSpPr/>
          <p:nvPr/>
        </p:nvSpPr>
        <p:spPr>
          <a:xfrm>
            <a:off x="4650333" y="4111815"/>
            <a:ext cx="11074" cy="11823"/>
          </a:xfrm>
          <a:prstGeom prst="rect">
            <a:avLst/>
          </a:prstGeom>
          <a:blipFill>
            <a:blip r:embed="rId5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5" name="object 6555"/>
          <p:cNvSpPr/>
          <p:nvPr/>
        </p:nvSpPr>
        <p:spPr>
          <a:xfrm>
            <a:off x="4527930" y="4002430"/>
            <a:ext cx="23761" cy="25463"/>
          </a:xfrm>
          <a:prstGeom prst="rect">
            <a:avLst/>
          </a:prstGeom>
          <a:blipFill>
            <a:blip r:embed="rId5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6" name="object 6556"/>
          <p:cNvSpPr/>
          <p:nvPr/>
        </p:nvSpPr>
        <p:spPr>
          <a:xfrm>
            <a:off x="4412945" y="4244715"/>
            <a:ext cx="44438" cy="45988"/>
          </a:xfrm>
          <a:prstGeom prst="rect">
            <a:avLst/>
          </a:prstGeom>
          <a:blipFill>
            <a:blip r:embed="rId5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7" name="object 6557"/>
          <p:cNvSpPr/>
          <p:nvPr/>
        </p:nvSpPr>
        <p:spPr>
          <a:xfrm>
            <a:off x="3891076" y="4274237"/>
            <a:ext cx="36752" cy="41079"/>
          </a:xfrm>
          <a:prstGeom prst="rect">
            <a:avLst/>
          </a:prstGeom>
          <a:blipFill>
            <a:blip r:embed="rId5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8" name="object 6558"/>
          <p:cNvSpPr/>
          <p:nvPr/>
        </p:nvSpPr>
        <p:spPr>
          <a:xfrm>
            <a:off x="4170476" y="3487001"/>
            <a:ext cx="30213" cy="32562"/>
          </a:xfrm>
          <a:prstGeom prst="rect">
            <a:avLst/>
          </a:prstGeom>
          <a:blipFill>
            <a:blip r:embed="rId5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9" name="object 6559"/>
          <p:cNvSpPr/>
          <p:nvPr/>
        </p:nvSpPr>
        <p:spPr>
          <a:xfrm>
            <a:off x="4146372" y="3606177"/>
            <a:ext cx="30378" cy="32600"/>
          </a:xfrm>
          <a:prstGeom prst="rect">
            <a:avLst/>
          </a:prstGeom>
          <a:blipFill>
            <a:blip r:embed="rId5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0" name="object 6560"/>
          <p:cNvSpPr/>
          <p:nvPr/>
        </p:nvSpPr>
        <p:spPr>
          <a:xfrm>
            <a:off x="3771734" y="3452724"/>
            <a:ext cx="28575" cy="31597"/>
          </a:xfrm>
          <a:prstGeom prst="rect">
            <a:avLst/>
          </a:prstGeom>
          <a:blipFill>
            <a:blip r:embed="rId5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1" name="object 6561"/>
          <p:cNvSpPr/>
          <p:nvPr/>
        </p:nvSpPr>
        <p:spPr>
          <a:xfrm>
            <a:off x="3695433" y="3533470"/>
            <a:ext cx="11506" cy="12826"/>
          </a:xfrm>
          <a:prstGeom prst="rect">
            <a:avLst/>
          </a:prstGeom>
          <a:blipFill>
            <a:blip r:embed="rId5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2" name="object 6562"/>
          <p:cNvSpPr/>
          <p:nvPr/>
        </p:nvSpPr>
        <p:spPr>
          <a:xfrm>
            <a:off x="3747350" y="4041165"/>
            <a:ext cx="14147" cy="15963"/>
          </a:xfrm>
          <a:prstGeom prst="rect">
            <a:avLst/>
          </a:prstGeom>
          <a:blipFill>
            <a:blip r:embed="rId5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3" name="object 6563"/>
          <p:cNvSpPr/>
          <p:nvPr/>
        </p:nvSpPr>
        <p:spPr>
          <a:xfrm>
            <a:off x="4071239" y="4499661"/>
            <a:ext cx="33121" cy="36194"/>
          </a:xfrm>
          <a:prstGeom prst="rect">
            <a:avLst/>
          </a:prstGeom>
          <a:blipFill>
            <a:blip r:embed="rId5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4" name="object 6564"/>
          <p:cNvSpPr/>
          <p:nvPr/>
        </p:nvSpPr>
        <p:spPr>
          <a:xfrm>
            <a:off x="4245292" y="4179659"/>
            <a:ext cx="38299" cy="42087"/>
          </a:xfrm>
          <a:prstGeom prst="rect">
            <a:avLst/>
          </a:prstGeom>
          <a:blipFill>
            <a:blip r:embed="rId5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5" name="object 6565"/>
          <p:cNvSpPr/>
          <p:nvPr/>
        </p:nvSpPr>
        <p:spPr>
          <a:xfrm>
            <a:off x="4636604" y="4199992"/>
            <a:ext cx="32270" cy="34645"/>
          </a:xfrm>
          <a:prstGeom prst="rect">
            <a:avLst/>
          </a:prstGeom>
          <a:blipFill>
            <a:blip r:embed="rId5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6" name="object 6566"/>
          <p:cNvSpPr/>
          <p:nvPr/>
        </p:nvSpPr>
        <p:spPr>
          <a:xfrm>
            <a:off x="5186629" y="4266057"/>
            <a:ext cx="31394" cy="34328"/>
          </a:xfrm>
          <a:prstGeom prst="rect">
            <a:avLst/>
          </a:prstGeom>
          <a:blipFill>
            <a:blip r:embed="rId5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7" name="object 6567"/>
          <p:cNvSpPr/>
          <p:nvPr/>
        </p:nvSpPr>
        <p:spPr>
          <a:xfrm>
            <a:off x="4952060" y="4209207"/>
            <a:ext cx="35911" cy="37281"/>
          </a:xfrm>
          <a:prstGeom prst="rect">
            <a:avLst/>
          </a:prstGeom>
          <a:blipFill>
            <a:blip r:embed="rId5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8" name="object 6568"/>
          <p:cNvSpPr/>
          <p:nvPr/>
        </p:nvSpPr>
        <p:spPr>
          <a:xfrm>
            <a:off x="4822025" y="3821925"/>
            <a:ext cx="17551" cy="18948"/>
          </a:xfrm>
          <a:prstGeom prst="rect">
            <a:avLst/>
          </a:prstGeom>
          <a:blipFill>
            <a:blip r:embed="rId5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9" name="object 6569"/>
          <p:cNvSpPr/>
          <p:nvPr/>
        </p:nvSpPr>
        <p:spPr>
          <a:xfrm>
            <a:off x="4776965" y="3840620"/>
            <a:ext cx="19405" cy="20358"/>
          </a:xfrm>
          <a:prstGeom prst="rect">
            <a:avLst/>
          </a:prstGeom>
          <a:blipFill>
            <a:blip r:embed="rId5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0" name="object 6570"/>
          <p:cNvSpPr/>
          <p:nvPr/>
        </p:nvSpPr>
        <p:spPr>
          <a:xfrm>
            <a:off x="4658804" y="3647434"/>
            <a:ext cx="43729" cy="45491"/>
          </a:xfrm>
          <a:prstGeom prst="rect">
            <a:avLst/>
          </a:prstGeom>
          <a:blipFill>
            <a:blip r:embed="rId5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1" name="object 6571"/>
          <p:cNvSpPr/>
          <p:nvPr/>
        </p:nvSpPr>
        <p:spPr>
          <a:xfrm>
            <a:off x="4443742" y="3485591"/>
            <a:ext cx="27279" cy="29552"/>
          </a:xfrm>
          <a:prstGeom prst="rect">
            <a:avLst/>
          </a:prstGeom>
          <a:blipFill>
            <a:blip r:embed="rId5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2" name="object 6572"/>
          <p:cNvSpPr/>
          <p:nvPr/>
        </p:nvSpPr>
        <p:spPr>
          <a:xfrm>
            <a:off x="4010418" y="3609175"/>
            <a:ext cx="30645" cy="33197"/>
          </a:xfrm>
          <a:prstGeom prst="rect">
            <a:avLst/>
          </a:prstGeom>
          <a:blipFill>
            <a:blip r:embed="rId5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3" name="object 6573"/>
          <p:cNvSpPr/>
          <p:nvPr/>
        </p:nvSpPr>
        <p:spPr>
          <a:xfrm>
            <a:off x="4401146" y="3911967"/>
            <a:ext cx="35313" cy="36864"/>
          </a:xfrm>
          <a:prstGeom prst="rect">
            <a:avLst/>
          </a:prstGeom>
          <a:blipFill>
            <a:blip r:embed="rId5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4" name="object 6574"/>
          <p:cNvSpPr/>
          <p:nvPr/>
        </p:nvSpPr>
        <p:spPr>
          <a:xfrm>
            <a:off x="4374146" y="3614585"/>
            <a:ext cx="16611" cy="17691"/>
          </a:xfrm>
          <a:prstGeom prst="rect">
            <a:avLst/>
          </a:prstGeom>
          <a:blipFill>
            <a:blip r:embed="rId5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5" name="object 6575"/>
          <p:cNvSpPr/>
          <p:nvPr/>
        </p:nvSpPr>
        <p:spPr>
          <a:xfrm>
            <a:off x="4361014" y="3617027"/>
            <a:ext cx="33811" cy="36508"/>
          </a:xfrm>
          <a:prstGeom prst="rect">
            <a:avLst/>
          </a:prstGeom>
          <a:blipFill>
            <a:blip r:embed="rId5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6" name="object 6576"/>
          <p:cNvSpPr/>
          <p:nvPr/>
        </p:nvSpPr>
        <p:spPr>
          <a:xfrm>
            <a:off x="3903014" y="3894620"/>
            <a:ext cx="19151" cy="20548"/>
          </a:xfrm>
          <a:prstGeom prst="rect">
            <a:avLst/>
          </a:prstGeom>
          <a:blipFill>
            <a:blip r:embed="rId5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7" name="object 6577"/>
          <p:cNvSpPr/>
          <p:nvPr/>
        </p:nvSpPr>
        <p:spPr>
          <a:xfrm>
            <a:off x="3384626" y="3837876"/>
            <a:ext cx="14617" cy="15684"/>
          </a:xfrm>
          <a:prstGeom prst="rect">
            <a:avLst/>
          </a:prstGeom>
          <a:blipFill>
            <a:blip r:embed="rId5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8" name="object 6578"/>
          <p:cNvSpPr/>
          <p:nvPr/>
        </p:nvSpPr>
        <p:spPr>
          <a:xfrm>
            <a:off x="3297428" y="3702939"/>
            <a:ext cx="20383" cy="22275"/>
          </a:xfrm>
          <a:prstGeom prst="rect">
            <a:avLst/>
          </a:prstGeom>
          <a:blipFill>
            <a:blip r:embed="rId5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9" name="object 6579"/>
          <p:cNvSpPr/>
          <p:nvPr/>
        </p:nvSpPr>
        <p:spPr>
          <a:xfrm>
            <a:off x="3332264" y="3989365"/>
            <a:ext cx="43716" cy="45537"/>
          </a:xfrm>
          <a:prstGeom prst="rect">
            <a:avLst/>
          </a:prstGeom>
          <a:blipFill>
            <a:blip r:embed="rId5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0" name="object 6580"/>
          <p:cNvSpPr/>
          <p:nvPr/>
        </p:nvSpPr>
        <p:spPr>
          <a:xfrm>
            <a:off x="3460089" y="4140105"/>
            <a:ext cx="37560" cy="41674"/>
          </a:xfrm>
          <a:prstGeom prst="rect">
            <a:avLst/>
          </a:prstGeom>
          <a:blipFill>
            <a:blip r:embed="rId5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1" name="object 6581"/>
          <p:cNvSpPr/>
          <p:nvPr/>
        </p:nvSpPr>
        <p:spPr>
          <a:xfrm>
            <a:off x="3572586" y="4434400"/>
            <a:ext cx="44503" cy="46633"/>
          </a:xfrm>
          <a:prstGeom prst="rect">
            <a:avLst/>
          </a:prstGeom>
          <a:blipFill>
            <a:blip r:embed="rId5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2" name="object 6582"/>
          <p:cNvSpPr/>
          <p:nvPr/>
        </p:nvSpPr>
        <p:spPr>
          <a:xfrm>
            <a:off x="3726078" y="4381239"/>
            <a:ext cx="45425" cy="46963"/>
          </a:xfrm>
          <a:prstGeom prst="rect">
            <a:avLst/>
          </a:prstGeom>
          <a:blipFill>
            <a:blip r:embed="rId5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3" name="object 6583"/>
          <p:cNvSpPr/>
          <p:nvPr/>
        </p:nvSpPr>
        <p:spPr>
          <a:xfrm>
            <a:off x="3557854" y="4411002"/>
            <a:ext cx="24333" cy="26225"/>
          </a:xfrm>
          <a:prstGeom prst="rect">
            <a:avLst/>
          </a:prstGeom>
          <a:blipFill>
            <a:blip r:embed="rId5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4" name="object 6584"/>
          <p:cNvSpPr/>
          <p:nvPr/>
        </p:nvSpPr>
        <p:spPr>
          <a:xfrm>
            <a:off x="3488220" y="4420146"/>
            <a:ext cx="29514" cy="31635"/>
          </a:xfrm>
          <a:prstGeom prst="rect">
            <a:avLst/>
          </a:prstGeom>
          <a:blipFill>
            <a:blip r:embed="rId5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5" name="object 6585"/>
          <p:cNvSpPr/>
          <p:nvPr/>
        </p:nvSpPr>
        <p:spPr>
          <a:xfrm>
            <a:off x="3525901" y="4096779"/>
            <a:ext cx="25704" cy="27812"/>
          </a:xfrm>
          <a:prstGeom prst="rect">
            <a:avLst/>
          </a:prstGeom>
          <a:blipFill>
            <a:blip r:embed="rId5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6" name="object 6586"/>
          <p:cNvSpPr/>
          <p:nvPr/>
        </p:nvSpPr>
        <p:spPr>
          <a:xfrm>
            <a:off x="3467531" y="3991521"/>
            <a:ext cx="33993" cy="35319"/>
          </a:xfrm>
          <a:prstGeom prst="rect">
            <a:avLst/>
          </a:prstGeom>
          <a:blipFill>
            <a:blip r:embed="rId5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7" name="object 6587"/>
          <p:cNvSpPr/>
          <p:nvPr/>
        </p:nvSpPr>
        <p:spPr>
          <a:xfrm>
            <a:off x="3365131" y="4102455"/>
            <a:ext cx="18491" cy="19786"/>
          </a:xfrm>
          <a:prstGeom prst="rect">
            <a:avLst/>
          </a:prstGeom>
          <a:blipFill>
            <a:blip r:embed="rId5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8" name="object 6588"/>
          <p:cNvSpPr/>
          <p:nvPr/>
        </p:nvSpPr>
        <p:spPr>
          <a:xfrm>
            <a:off x="3181883" y="3993236"/>
            <a:ext cx="15303" cy="16332"/>
          </a:xfrm>
          <a:prstGeom prst="rect">
            <a:avLst/>
          </a:prstGeom>
          <a:blipFill>
            <a:blip r:embed="rId5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9" name="object 6589"/>
          <p:cNvSpPr/>
          <p:nvPr/>
        </p:nvSpPr>
        <p:spPr>
          <a:xfrm>
            <a:off x="4949571" y="3462858"/>
            <a:ext cx="8458" cy="9651"/>
          </a:xfrm>
          <a:custGeom>
            <a:avLst/>
            <a:gdLst/>
            <a:ahLst/>
            <a:cxnLst/>
            <a:rect l="l" t="t" r="r" b="b"/>
            <a:pathLst>
              <a:path w="8458" h="9651">
                <a:moveTo>
                  <a:pt x="6261" y="0"/>
                </a:moveTo>
                <a:lnTo>
                  <a:pt x="3784" y="139"/>
                </a:lnTo>
                <a:lnTo>
                  <a:pt x="1308" y="139"/>
                </a:lnTo>
                <a:lnTo>
                  <a:pt x="0" y="2374"/>
                </a:lnTo>
                <a:lnTo>
                  <a:pt x="0" y="4546"/>
                </a:lnTo>
                <a:lnTo>
                  <a:pt x="317" y="7238"/>
                </a:lnTo>
                <a:lnTo>
                  <a:pt x="2489" y="9651"/>
                </a:lnTo>
                <a:lnTo>
                  <a:pt x="6857" y="9004"/>
                </a:lnTo>
                <a:lnTo>
                  <a:pt x="8458" y="6781"/>
                </a:lnTo>
                <a:lnTo>
                  <a:pt x="7874" y="4419"/>
                </a:lnTo>
                <a:lnTo>
                  <a:pt x="8153" y="2057"/>
                </a:lnTo>
                <a:lnTo>
                  <a:pt x="626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0" name="object 6590"/>
          <p:cNvSpPr/>
          <p:nvPr/>
        </p:nvSpPr>
        <p:spPr>
          <a:xfrm>
            <a:off x="5868580" y="3487331"/>
            <a:ext cx="11214" cy="12179"/>
          </a:xfrm>
          <a:prstGeom prst="rect">
            <a:avLst/>
          </a:prstGeom>
          <a:blipFill>
            <a:blip r:embed="rId5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1" name="object 6591"/>
          <p:cNvSpPr/>
          <p:nvPr/>
        </p:nvSpPr>
        <p:spPr>
          <a:xfrm>
            <a:off x="5988215" y="3384293"/>
            <a:ext cx="38030" cy="41909"/>
          </a:xfrm>
          <a:prstGeom prst="rect">
            <a:avLst/>
          </a:prstGeom>
          <a:blipFill>
            <a:blip r:embed="rId5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2" name="object 6592"/>
          <p:cNvSpPr/>
          <p:nvPr/>
        </p:nvSpPr>
        <p:spPr>
          <a:xfrm>
            <a:off x="5768644" y="3938759"/>
            <a:ext cx="36198" cy="37247"/>
          </a:xfrm>
          <a:prstGeom prst="rect">
            <a:avLst/>
          </a:prstGeom>
          <a:blipFill>
            <a:blip r:embed="rId5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3" name="object 6593"/>
          <p:cNvSpPr/>
          <p:nvPr/>
        </p:nvSpPr>
        <p:spPr>
          <a:xfrm>
            <a:off x="5837948" y="3952146"/>
            <a:ext cx="36011" cy="37366"/>
          </a:xfrm>
          <a:prstGeom prst="rect">
            <a:avLst/>
          </a:prstGeom>
          <a:blipFill>
            <a:blip r:embed="rId5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4" name="object 6594"/>
          <p:cNvSpPr/>
          <p:nvPr/>
        </p:nvSpPr>
        <p:spPr>
          <a:xfrm>
            <a:off x="5665901" y="4093952"/>
            <a:ext cx="42582" cy="41337"/>
          </a:xfrm>
          <a:prstGeom prst="rect">
            <a:avLst/>
          </a:prstGeom>
          <a:blipFill>
            <a:blip r:embed="rId5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5" name="object 6595"/>
          <p:cNvSpPr/>
          <p:nvPr/>
        </p:nvSpPr>
        <p:spPr>
          <a:xfrm>
            <a:off x="5731725" y="3784955"/>
            <a:ext cx="17195" cy="19291"/>
          </a:xfrm>
          <a:prstGeom prst="rect">
            <a:avLst/>
          </a:prstGeom>
          <a:blipFill>
            <a:blip r:embed="rId5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6" name="object 6596"/>
          <p:cNvSpPr/>
          <p:nvPr/>
        </p:nvSpPr>
        <p:spPr>
          <a:xfrm>
            <a:off x="5652820" y="3738942"/>
            <a:ext cx="43768" cy="45378"/>
          </a:xfrm>
          <a:prstGeom prst="rect">
            <a:avLst/>
          </a:prstGeom>
          <a:blipFill>
            <a:blip r:embed="rId5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7" name="object 6597"/>
          <p:cNvSpPr/>
          <p:nvPr/>
        </p:nvSpPr>
        <p:spPr>
          <a:xfrm>
            <a:off x="5286311" y="3654018"/>
            <a:ext cx="35873" cy="36938"/>
          </a:xfrm>
          <a:prstGeom prst="rect">
            <a:avLst/>
          </a:prstGeom>
          <a:blipFill>
            <a:blip r:embed="rId5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8" name="object 6598"/>
          <p:cNvSpPr/>
          <p:nvPr/>
        </p:nvSpPr>
        <p:spPr>
          <a:xfrm>
            <a:off x="4527334" y="3982041"/>
            <a:ext cx="44334" cy="46556"/>
          </a:xfrm>
          <a:prstGeom prst="rect">
            <a:avLst/>
          </a:prstGeom>
          <a:blipFill>
            <a:blip r:embed="rId5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9" name="object 6599"/>
          <p:cNvSpPr/>
          <p:nvPr/>
        </p:nvSpPr>
        <p:spPr>
          <a:xfrm>
            <a:off x="4637354" y="4351291"/>
            <a:ext cx="44097" cy="46044"/>
          </a:xfrm>
          <a:prstGeom prst="rect">
            <a:avLst/>
          </a:prstGeom>
          <a:blipFill>
            <a:blip r:embed="rId5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0" name="object 6600"/>
          <p:cNvSpPr/>
          <p:nvPr/>
        </p:nvSpPr>
        <p:spPr>
          <a:xfrm>
            <a:off x="3699090" y="3933228"/>
            <a:ext cx="25933" cy="28409"/>
          </a:xfrm>
          <a:prstGeom prst="rect">
            <a:avLst/>
          </a:prstGeom>
          <a:blipFill>
            <a:blip r:embed="rId5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1" name="object 6601"/>
          <p:cNvSpPr/>
          <p:nvPr/>
        </p:nvSpPr>
        <p:spPr>
          <a:xfrm>
            <a:off x="3449142" y="3652718"/>
            <a:ext cx="36435" cy="41226"/>
          </a:xfrm>
          <a:prstGeom prst="rect">
            <a:avLst/>
          </a:prstGeom>
          <a:blipFill>
            <a:blip r:embed="rId5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2" name="object 6602"/>
          <p:cNvSpPr/>
          <p:nvPr/>
        </p:nvSpPr>
        <p:spPr>
          <a:xfrm>
            <a:off x="3556215" y="3474112"/>
            <a:ext cx="32952" cy="35922"/>
          </a:xfrm>
          <a:prstGeom prst="rect">
            <a:avLst/>
          </a:prstGeom>
          <a:blipFill>
            <a:blip r:embed="rId5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3" name="object 6603"/>
          <p:cNvSpPr/>
          <p:nvPr/>
        </p:nvSpPr>
        <p:spPr>
          <a:xfrm>
            <a:off x="2997733" y="3544736"/>
            <a:ext cx="36730" cy="40986"/>
          </a:xfrm>
          <a:prstGeom prst="rect">
            <a:avLst/>
          </a:prstGeom>
          <a:blipFill>
            <a:blip r:embed="rId5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4" name="object 6604"/>
          <p:cNvSpPr/>
          <p:nvPr/>
        </p:nvSpPr>
        <p:spPr>
          <a:xfrm>
            <a:off x="2997466" y="4186383"/>
            <a:ext cx="43591" cy="42062"/>
          </a:xfrm>
          <a:prstGeom prst="rect">
            <a:avLst/>
          </a:prstGeom>
          <a:blipFill>
            <a:blip r:embed="rId5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5" name="object 6605"/>
          <p:cNvSpPr/>
          <p:nvPr/>
        </p:nvSpPr>
        <p:spPr>
          <a:xfrm>
            <a:off x="3023692" y="4390593"/>
            <a:ext cx="11582" cy="12357"/>
          </a:xfrm>
          <a:prstGeom prst="rect">
            <a:avLst/>
          </a:prstGeom>
          <a:blipFill>
            <a:blip r:embed="rId5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6" name="object 6606"/>
          <p:cNvSpPr/>
          <p:nvPr/>
        </p:nvSpPr>
        <p:spPr>
          <a:xfrm>
            <a:off x="3138398" y="4421869"/>
            <a:ext cx="36542" cy="41006"/>
          </a:xfrm>
          <a:prstGeom prst="rect">
            <a:avLst/>
          </a:prstGeom>
          <a:blipFill>
            <a:blip r:embed="rId5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7" name="object 6607"/>
          <p:cNvSpPr/>
          <p:nvPr/>
        </p:nvSpPr>
        <p:spPr>
          <a:xfrm>
            <a:off x="4039006" y="4022961"/>
            <a:ext cx="55497" cy="60073"/>
          </a:xfrm>
          <a:prstGeom prst="rect">
            <a:avLst/>
          </a:prstGeom>
          <a:blipFill>
            <a:blip r:embed="rId5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8" name="object 6608"/>
          <p:cNvSpPr/>
          <p:nvPr/>
        </p:nvSpPr>
        <p:spPr>
          <a:xfrm>
            <a:off x="3676180" y="3981416"/>
            <a:ext cx="50733" cy="54721"/>
          </a:xfrm>
          <a:prstGeom prst="rect">
            <a:avLst/>
          </a:prstGeom>
          <a:blipFill>
            <a:blip r:embed="rId5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9" name="object 6609"/>
          <p:cNvSpPr/>
          <p:nvPr/>
        </p:nvSpPr>
        <p:spPr>
          <a:xfrm>
            <a:off x="3716883" y="3829925"/>
            <a:ext cx="58138" cy="59330"/>
          </a:xfrm>
          <a:prstGeom prst="rect">
            <a:avLst/>
          </a:prstGeom>
          <a:blipFill>
            <a:blip r:embed="rId5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0" name="object 6610"/>
          <p:cNvSpPr/>
          <p:nvPr/>
        </p:nvSpPr>
        <p:spPr>
          <a:xfrm>
            <a:off x="3694963" y="4303509"/>
            <a:ext cx="31114" cy="33845"/>
          </a:xfrm>
          <a:prstGeom prst="rect">
            <a:avLst/>
          </a:prstGeom>
          <a:blipFill>
            <a:blip r:embed="rId5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1" name="object 6611"/>
          <p:cNvSpPr/>
          <p:nvPr/>
        </p:nvSpPr>
        <p:spPr>
          <a:xfrm>
            <a:off x="4091813" y="4202409"/>
            <a:ext cx="49541" cy="54009"/>
          </a:xfrm>
          <a:prstGeom prst="rect">
            <a:avLst/>
          </a:prstGeom>
          <a:blipFill>
            <a:blip r:embed="rId5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2" name="object 6612"/>
          <p:cNvSpPr/>
          <p:nvPr/>
        </p:nvSpPr>
        <p:spPr>
          <a:xfrm>
            <a:off x="3284753" y="4145133"/>
            <a:ext cx="43303" cy="45167"/>
          </a:xfrm>
          <a:prstGeom prst="rect">
            <a:avLst/>
          </a:prstGeom>
          <a:blipFill>
            <a:blip r:embed="rId5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3" name="object 6613"/>
          <p:cNvSpPr/>
          <p:nvPr/>
        </p:nvSpPr>
        <p:spPr>
          <a:xfrm>
            <a:off x="3431476" y="4137876"/>
            <a:ext cx="19316" cy="20688"/>
          </a:xfrm>
          <a:prstGeom prst="rect">
            <a:avLst/>
          </a:prstGeom>
          <a:blipFill>
            <a:blip r:embed="rId5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4" name="object 6614"/>
          <p:cNvSpPr/>
          <p:nvPr/>
        </p:nvSpPr>
        <p:spPr>
          <a:xfrm>
            <a:off x="3289223" y="4003827"/>
            <a:ext cx="32410" cy="36385"/>
          </a:xfrm>
          <a:prstGeom prst="rect">
            <a:avLst/>
          </a:prstGeom>
          <a:blipFill>
            <a:blip r:embed="rId5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5" name="object 6615"/>
          <p:cNvSpPr/>
          <p:nvPr/>
        </p:nvSpPr>
        <p:spPr>
          <a:xfrm>
            <a:off x="3223895" y="3661835"/>
            <a:ext cx="51576" cy="54863"/>
          </a:xfrm>
          <a:prstGeom prst="rect">
            <a:avLst/>
          </a:prstGeom>
          <a:blipFill>
            <a:blip r:embed="rId5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6" name="object 6616"/>
          <p:cNvSpPr/>
          <p:nvPr/>
        </p:nvSpPr>
        <p:spPr>
          <a:xfrm>
            <a:off x="3331413" y="3347098"/>
            <a:ext cx="44189" cy="46009"/>
          </a:xfrm>
          <a:prstGeom prst="rect">
            <a:avLst/>
          </a:prstGeom>
          <a:blipFill>
            <a:blip r:embed="rId5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7" name="object 6617"/>
          <p:cNvSpPr/>
          <p:nvPr/>
        </p:nvSpPr>
        <p:spPr>
          <a:xfrm>
            <a:off x="3358527" y="3758857"/>
            <a:ext cx="23507" cy="25781"/>
          </a:xfrm>
          <a:prstGeom prst="rect">
            <a:avLst/>
          </a:prstGeom>
          <a:blipFill>
            <a:blip r:embed="rId5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8" name="object 6618"/>
          <p:cNvSpPr/>
          <p:nvPr/>
        </p:nvSpPr>
        <p:spPr>
          <a:xfrm>
            <a:off x="3511143" y="3909983"/>
            <a:ext cx="51092" cy="54286"/>
          </a:xfrm>
          <a:prstGeom prst="rect">
            <a:avLst/>
          </a:prstGeom>
          <a:blipFill>
            <a:blip r:embed="rId5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9" name="object 6619"/>
          <p:cNvSpPr/>
          <p:nvPr/>
        </p:nvSpPr>
        <p:spPr>
          <a:xfrm>
            <a:off x="3365131" y="4126752"/>
            <a:ext cx="50531" cy="53804"/>
          </a:xfrm>
          <a:prstGeom prst="rect">
            <a:avLst/>
          </a:prstGeom>
          <a:blipFill>
            <a:blip r:embed="rId5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0" name="object 6620"/>
          <p:cNvSpPr/>
          <p:nvPr/>
        </p:nvSpPr>
        <p:spPr>
          <a:xfrm>
            <a:off x="3119285" y="4219464"/>
            <a:ext cx="34314" cy="36469"/>
          </a:xfrm>
          <a:prstGeom prst="rect">
            <a:avLst/>
          </a:prstGeom>
          <a:blipFill>
            <a:blip r:embed="rId5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1" name="object 6621"/>
          <p:cNvSpPr/>
          <p:nvPr/>
        </p:nvSpPr>
        <p:spPr>
          <a:xfrm>
            <a:off x="3022549" y="4047299"/>
            <a:ext cx="29337" cy="31470"/>
          </a:xfrm>
          <a:prstGeom prst="rect">
            <a:avLst/>
          </a:prstGeom>
          <a:blipFill>
            <a:blip r:embed="rId5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2" name="object 6622"/>
          <p:cNvSpPr/>
          <p:nvPr/>
        </p:nvSpPr>
        <p:spPr>
          <a:xfrm>
            <a:off x="3016885" y="3866408"/>
            <a:ext cx="58429" cy="59259"/>
          </a:xfrm>
          <a:prstGeom prst="rect">
            <a:avLst/>
          </a:prstGeom>
          <a:blipFill>
            <a:blip r:embed="rId5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3" name="object 6623"/>
          <p:cNvSpPr/>
          <p:nvPr/>
        </p:nvSpPr>
        <p:spPr>
          <a:xfrm>
            <a:off x="2896171" y="3824196"/>
            <a:ext cx="52779" cy="55545"/>
          </a:xfrm>
          <a:prstGeom prst="rect">
            <a:avLst/>
          </a:prstGeom>
          <a:blipFill>
            <a:blip r:embed="rId5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4" name="object 6624"/>
          <p:cNvSpPr/>
          <p:nvPr/>
        </p:nvSpPr>
        <p:spPr>
          <a:xfrm>
            <a:off x="2734259" y="3609823"/>
            <a:ext cx="23494" cy="24815"/>
          </a:xfrm>
          <a:prstGeom prst="rect">
            <a:avLst/>
          </a:prstGeom>
          <a:blipFill>
            <a:blip r:embed="rId5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5" name="object 6625"/>
          <p:cNvSpPr/>
          <p:nvPr/>
        </p:nvSpPr>
        <p:spPr>
          <a:xfrm>
            <a:off x="2869349" y="3995331"/>
            <a:ext cx="32232" cy="34289"/>
          </a:xfrm>
          <a:prstGeom prst="rect">
            <a:avLst/>
          </a:prstGeom>
          <a:blipFill>
            <a:blip r:embed="rId5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6" name="object 6626"/>
          <p:cNvSpPr/>
          <p:nvPr/>
        </p:nvSpPr>
        <p:spPr>
          <a:xfrm>
            <a:off x="2981553" y="4112412"/>
            <a:ext cx="19126" cy="20739"/>
          </a:xfrm>
          <a:prstGeom prst="rect">
            <a:avLst/>
          </a:prstGeom>
          <a:blipFill>
            <a:blip r:embed="rId5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7" name="object 6627"/>
          <p:cNvSpPr/>
          <p:nvPr/>
        </p:nvSpPr>
        <p:spPr>
          <a:xfrm>
            <a:off x="2895333" y="4228445"/>
            <a:ext cx="53270" cy="56376"/>
          </a:xfrm>
          <a:prstGeom prst="rect">
            <a:avLst/>
          </a:prstGeom>
          <a:blipFill>
            <a:blip r:embed="rId5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8" name="object 6628"/>
          <p:cNvSpPr/>
          <p:nvPr/>
        </p:nvSpPr>
        <p:spPr>
          <a:xfrm>
            <a:off x="2630068" y="4166258"/>
            <a:ext cx="38167" cy="41950"/>
          </a:xfrm>
          <a:prstGeom prst="rect">
            <a:avLst/>
          </a:prstGeom>
          <a:blipFill>
            <a:blip r:embed="rId5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9" name="object 6629"/>
          <p:cNvSpPr/>
          <p:nvPr/>
        </p:nvSpPr>
        <p:spPr>
          <a:xfrm>
            <a:off x="2538755" y="4115740"/>
            <a:ext cx="33820" cy="36055"/>
          </a:xfrm>
          <a:prstGeom prst="rect">
            <a:avLst/>
          </a:prstGeom>
          <a:blipFill>
            <a:blip r:embed="rId5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0" name="object 6630"/>
          <p:cNvSpPr/>
          <p:nvPr/>
        </p:nvSpPr>
        <p:spPr>
          <a:xfrm>
            <a:off x="2419108" y="3796952"/>
            <a:ext cx="51124" cy="54249"/>
          </a:xfrm>
          <a:prstGeom prst="rect">
            <a:avLst/>
          </a:prstGeom>
          <a:blipFill>
            <a:blip r:embed="rId5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1" name="object 6631"/>
          <p:cNvSpPr/>
          <p:nvPr/>
        </p:nvSpPr>
        <p:spPr>
          <a:xfrm>
            <a:off x="2170353" y="3924456"/>
            <a:ext cx="35164" cy="36929"/>
          </a:xfrm>
          <a:prstGeom prst="rect">
            <a:avLst/>
          </a:prstGeom>
          <a:blipFill>
            <a:blip r:embed="rId5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2" name="object 6632"/>
          <p:cNvSpPr/>
          <p:nvPr/>
        </p:nvSpPr>
        <p:spPr>
          <a:xfrm>
            <a:off x="2232063" y="3988511"/>
            <a:ext cx="12255" cy="13919"/>
          </a:xfrm>
          <a:custGeom>
            <a:avLst/>
            <a:gdLst/>
            <a:ahLst/>
            <a:cxnLst/>
            <a:rect l="l" t="t" r="r" b="b"/>
            <a:pathLst>
              <a:path w="12255" h="13919">
                <a:moveTo>
                  <a:pt x="8890" y="0"/>
                </a:moveTo>
                <a:lnTo>
                  <a:pt x="5702" y="330"/>
                </a:lnTo>
                <a:lnTo>
                  <a:pt x="2349" y="635"/>
                </a:lnTo>
                <a:lnTo>
                  <a:pt x="0" y="3505"/>
                </a:lnTo>
                <a:lnTo>
                  <a:pt x="0" y="7454"/>
                </a:lnTo>
                <a:lnTo>
                  <a:pt x="457" y="10591"/>
                </a:lnTo>
                <a:lnTo>
                  <a:pt x="2933" y="13919"/>
                </a:lnTo>
                <a:lnTo>
                  <a:pt x="6718" y="12966"/>
                </a:lnTo>
                <a:lnTo>
                  <a:pt x="10071" y="12826"/>
                </a:lnTo>
                <a:lnTo>
                  <a:pt x="12255" y="9499"/>
                </a:lnTo>
                <a:lnTo>
                  <a:pt x="11709" y="2679"/>
                </a:lnTo>
                <a:lnTo>
                  <a:pt x="88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3" name="object 6633"/>
          <p:cNvSpPr/>
          <p:nvPr/>
        </p:nvSpPr>
        <p:spPr>
          <a:xfrm>
            <a:off x="1964067" y="4273651"/>
            <a:ext cx="17208" cy="18326"/>
          </a:xfrm>
          <a:prstGeom prst="rect">
            <a:avLst/>
          </a:prstGeom>
          <a:blipFill>
            <a:blip r:embed="rId5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4" name="object 6634"/>
          <p:cNvSpPr/>
          <p:nvPr/>
        </p:nvSpPr>
        <p:spPr>
          <a:xfrm>
            <a:off x="1967699" y="4150840"/>
            <a:ext cx="35198" cy="36622"/>
          </a:xfrm>
          <a:prstGeom prst="rect">
            <a:avLst/>
          </a:prstGeom>
          <a:blipFill>
            <a:blip r:embed="rId5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5" name="object 6635"/>
          <p:cNvSpPr/>
          <p:nvPr/>
        </p:nvSpPr>
        <p:spPr>
          <a:xfrm>
            <a:off x="2049538" y="4378122"/>
            <a:ext cx="22656" cy="24828"/>
          </a:xfrm>
          <a:prstGeom prst="rect">
            <a:avLst/>
          </a:prstGeom>
          <a:blipFill>
            <a:blip r:embed="rId5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6" name="object 6636"/>
          <p:cNvSpPr/>
          <p:nvPr/>
        </p:nvSpPr>
        <p:spPr>
          <a:xfrm>
            <a:off x="2382481" y="4095826"/>
            <a:ext cx="24803" cy="27038"/>
          </a:xfrm>
          <a:prstGeom prst="rect">
            <a:avLst/>
          </a:prstGeom>
          <a:blipFill>
            <a:blip r:embed="rId5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7" name="object 6637"/>
          <p:cNvSpPr/>
          <p:nvPr/>
        </p:nvSpPr>
        <p:spPr>
          <a:xfrm>
            <a:off x="1974735" y="4192575"/>
            <a:ext cx="16294" cy="17233"/>
          </a:xfrm>
          <a:prstGeom prst="rect">
            <a:avLst/>
          </a:prstGeom>
          <a:blipFill>
            <a:blip r:embed="rId5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8" name="object 6638"/>
          <p:cNvSpPr/>
          <p:nvPr/>
        </p:nvSpPr>
        <p:spPr>
          <a:xfrm>
            <a:off x="1622513" y="4087634"/>
            <a:ext cx="11671" cy="12636"/>
          </a:xfrm>
          <a:custGeom>
            <a:avLst/>
            <a:gdLst/>
            <a:ahLst/>
            <a:cxnLst/>
            <a:rect l="l" t="t" r="r" b="b"/>
            <a:pathLst>
              <a:path w="11671" h="12636">
                <a:moveTo>
                  <a:pt x="8483" y="0"/>
                </a:moveTo>
                <a:lnTo>
                  <a:pt x="5372" y="317"/>
                </a:lnTo>
                <a:lnTo>
                  <a:pt x="2006" y="457"/>
                </a:lnTo>
                <a:lnTo>
                  <a:pt x="0" y="3467"/>
                </a:lnTo>
                <a:lnTo>
                  <a:pt x="280" y="5676"/>
                </a:lnTo>
                <a:lnTo>
                  <a:pt x="319" y="9143"/>
                </a:lnTo>
                <a:lnTo>
                  <a:pt x="279" y="10096"/>
                </a:lnTo>
                <a:lnTo>
                  <a:pt x="3517" y="12636"/>
                </a:lnTo>
                <a:lnTo>
                  <a:pt x="6108" y="12636"/>
                </a:lnTo>
                <a:lnTo>
                  <a:pt x="9486" y="11823"/>
                </a:lnTo>
                <a:lnTo>
                  <a:pt x="11671" y="9143"/>
                </a:lnTo>
                <a:lnTo>
                  <a:pt x="11671" y="5676"/>
                </a:lnTo>
                <a:lnTo>
                  <a:pt x="11074" y="2374"/>
                </a:lnTo>
                <a:lnTo>
                  <a:pt x="84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9" name="object 6639"/>
          <p:cNvSpPr/>
          <p:nvPr/>
        </p:nvSpPr>
        <p:spPr>
          <a:xfrm>
            <a:off x="1617281" y="3991191"/>
            <a:ext cx="30327" cy="32740"/>
          </a:xfrm>
          <a:prstGeom prst="rect">
            <a:avLst/>
          </a:prstGeom>
          <a:blipFill>
            <a:blip r:embed="rId5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0" name="object 6640"/>
          <p:cNvSpPr/>
          <p:nvPr/>
        </p:nvSpPr>
        <p:spPr>
          <a:xfrm>
            <a:off x="1613179" y="3822487"/>
            <a:ext cx="44450" cy="46499"/>
          </a:xfrm>
          <a:prstGeom prst="rect">
            <a:avLst/>
          </a:prstGeom>
          <a:blipFill>
            <a:blip r:embed="rId5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1" name="object 6641"/>
          <p:cNvSpPr/>
          <p:nvPr/>
        </p:nvSpPr>
        <p:spPr>
          <a:xfrm>
            <a:off x="1829384" y="3406572"/>
            <a:ext cx="31229" cy="33654"/>
          </a:xfrm>
          <a:prstGeom prst="rect">
            <a:avLst/>
          </a:prstGeom>
          <a:blipFill>
            <a:blip r:embed="rId5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2" name="object 6642"/>
          <p:cNvSpPr/>
          <p:nvPr/>
        </p:nvSpPr>
        <p:spPr>
          <a:xfrm>
            <a:off x="2539745" y="3395332"/>
            <a:ext cx="36004" cy="36943"/>
          </a:xfrm>
          <a:prstGeom prst="rect">
            <a:avLst/>
          </a:prstGeom>
          <a:blipFill>
            <a:blip r:embed="rId5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3" name="object 6643"/>
          <p:cNvSpPr/>
          <p:nvPr/>
        </p:nvSpPr>
        <p:spPr>
          <a:xfrm>
            <a:off x="3092716" y="3546297"/>
            <a:ext cx="8788" cy="9004"/>
          </a:xfrm>
          <a:custGeom>
            <a:avLst/>
            <a:gdLst/>
            <a:ahLst/>
            <a:cxnLst/>
            <a:rect l="l" t="t" r="r" b="b"/>
            <a:pathLst>
              <a:path w="8788" h="9004">
                <a:moveTo>
                  <a:pt x="3962" y="0"/>
                </a:moveTo>
                <a:lnTo>
                  <a:pt x="1485" y="139"/>
                </a:lnTo>
                <a:lnTo>
                  <a:pt x="304" y="2679"/>
                </a:lnTo>
                <a:lnTo>
                  <a:pt x="0" y="4914"/>
                </a:lnTo>
                <a:lnTo>
                  <a:pt x="304" y="7277"/>
                </a:lnTo>
                <a:lnTo>
                  <a:pt x="2184" y="9004"/>
                </a:lnTo>
                <a:lnTo>
                  <a:pt x="4673" y="8864"/>
                </a:lnTo>
                <a:lnTo>
                  <a:pt x="6591" y="8864"/>
                </a:lnTo>
                <a:lnTo>
                  <a:pt x="8623" y="6451"/>
                </a:lnTo>
                <a:lnTo>
                  <a:pt x="8788" y="4089"/>
                </a:lnTo>
                <a:lnTo>
                  <a:pt x="8305" y="1727"/>
                </a:lnTo>
                <a:lnTo>
                  <a:pt x="6146" y="139"/>
                </a:lnTo>
                <a:lnTo>
                  <a:pt x="39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4" name="object 6644"/>
          <p:cNvSpPr/>
          <p:nvPr/>
        </p:nvSpPr>
        <p:spPr>
          <a:xfrm>
            <a:off x="3824414" y="3611905"/>
            <a:ext cx="31648" cy="34925"/>
          </a:xfrm>
          <a:prstGeom prst="rect">
            <a:avLst/>
          </a:prstGeom>
          <a:blipFill>
            <a:blip r:embed="rId5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5" name="object 6645"/>
          <p:cNvSpPr/>
          <p:nvPr/>
        </p:nvSpPr>
        <p:spPr>
          <a:xfrm>
            <a:off x="3857358" y="3363112"/>
            <a:ext cx="26276" cy="28270"/>
          </a:xfrm>
          <a:prstGeom prst="rect">
            <a:avLst/>
          </a:prstGeom>
          <a:blipFill>
            <a:blip r:embed="rId5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6" name="object 6646"/>
          <p:cNvSpPr/>
          <p:nvPr/>
        </p:nvSpPr>
        <p:spPr>
          <a:xfrm>
            <a:off x="4157929" y="3361055"/>
            <a:ext cx="13563" cy="15011"/>
          </a:xfrm>
          <a:prstGeom prst="rect">
            <a:avLst/>
          </a:prstGeom>
          <a:blipFill>
            <a:blip r:embed="rId5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7" name="object 6647"/>
          <p:cNvSpPr/>
          <p:nvPr/>
        </p:nvSpPr>
        <p:spPr>
          <a:xfrm>
            <a:off x="4172064" y="3739879"/>
            <a:ext cx="36347" cy="37585"/>
          </a:xfrm>
          <a:prstGeom prst="rect">
            <a:avLst/>
          </a:prstGeom>
          <a:blipFill>
            <a:blip r:embed="rId5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8" name="object 6648"/>
          <p:cNvSpPr/>
          <p:nvPr/>
        </p:nvSpPr>
        <p:spPr>
          <a:xfrm>
            <a:off x="4142003" y="4119562"/>
            <a:ext cx="11836" cy="12636"/>
          </a:xfrm>
          <a:prstGeom prst="rect">
            <a:avLst/>
          </a:prstGeom>
          <a:blipFill>
            <a:blip r:embed="rId5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9" name="object 6649"/>
          <p:cNvSpPr/>
          <p:nvPr/>
        </p:nvSpPr>
        <p:spPr>
          <a:xfrm>
            <a:off x="3933964" y="4089362"/>
            <a:ext cx="15011" cy="15963"/>
          </a:xfrm>
          <a:prstGeom prst="rect">
            <a:avLst/>
          </a:prstGeom>
          <a:blipFill>
            <a:blip r:embed="rId5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0" name="object 6650"/>
          <p:cNvSpPr/>
          <p:nvPr/>
        </p:nvSpPr>
        <p:spPr>
          <a:xfrm>
            <a:off x="3197605" y="3895890"/>
            <a:ext cx="28168" cy="30187"/>
          </a:xfrm>
          <a:prstGeom prst="rect">
            <a:avLst/>
          </a:prstGeom>
          <a:blipFill>
            <a:blip r:embed="rId5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1" name="object 6651"/>
          <p:cNvSpPr/>
          <p:nvPr/>
        </p:nvSpPr>
        <p:spPr>
          <a:xfrm>
            <a:off x="3012770" y="4300068"/>
            <a:ext cx="33832" cy="35687"/>
          </a:xfrm>
          <a:prstGeom prst="rect">
            <a:avLst/>
          </a:prstGeom>
          <a:blipFill>
            <a:blip r:embed="rId5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2" name="object 6652"/>
          <p:cNvSpPr/>
          <p:nvPr/>
        </p:nvSpPr>
        <p:spPr>
          <a:xfrm>
            <a:off x="2946374" y="3526916"/>
            <a:ext cx="37418" cy="41308"/>
          </a:xfrm>
          <a:prstGeom prst="rect">
            <a:avLst/>
          </a:prstGeom>
          <a:blipFill>
            <a:blip r:embed="rId5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3" name="object 6653"/>
          <p:cNvSpPr/>
          <p:nvPr/>
        </p:nvSpPr>
        <p:spPr>
          <a:xfrm>
            <a:off x="2974543" y="3529680"/>
            <a:ext cx="37691" cy="41585"/>
          </a:xfrm>
          <a:prstGeom prst="rect">
            <a:avLst/>
          </a:prstGeom>
          <a:blipFill>
            <a:blip r:embed="rId5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4" name="object 6654"/>
          <p:cNvSpPr/>
          <p:nvPr/>
        </p:nvSpPr>
        <p:spPr>
          <a:xfrm>
            <a:off x="2853867" y="3469640"/>
            <a:ext cx="33870" cy="35407"/>
          </a:xfrm>
          <a:prstGeom prst="rect">
            <a:avLst/>
          </a:prstGeom>
          <a:blipFill>
            <a:blip r:embed="rId5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5" name="object 6655"/>
          <p:cNvSpPr/>
          <p:nvPr/>
        </p:nvSpPr>
        <p:spPr>
          <a:xfrm>
            <a:off x="2306307" y="3608413"/>
            <a:ext cx="16649" cy="17995"/>
          </a:xfrm>
          <a:prstGeom prst="rect">
            <a:avLst/>
          </a:prstGeom>
          <a:blipFill>
            <a:blip r:embed="rId5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6" name="object 6656"/>
          <p:cNvSpPr/>
          <p:nvPr/>
        </p:nvSpPr>
        <p:spPr>
          <a:xfrm>
            <a:off x="2436761" y="4037038"/>
            <a:ext cx="19138" cy="21043"/>
          </a:xfrm>
          <a:prstGeom prst="rect">
            <a:avLst/>
          </a:prstGeom>
          <a:blipFill>
            <a:blip r:embed="rId5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7" name="object 6657"/>
          <p:cNvSpPr/>
          <p:nvPr/>
        </p:nvSpPr>
        <p:spPr>
          <a:xfrm>
            <a:off x="2487129" y="4179303"/>
            <a:ext cx="9017" cy="9448"/>
          </a:xfrm>
          <a:custGeom>
            <a:avLst/>
            <a:gdLst/>
            <a:ahLst/>
            <a:cxnLst/>
            <a:rect l="l" t="t" r="r" b="b"/>
            <a:pathLst>
              <a:path w="9017" h="9448">
                <a:moveTo>
                  <a:pt x="6540" y="0"/>
                </a:moveTo>
                <a:lnTo>
                  <a:pt x="4368" y="0"/>
                </a:lnTo>
                <a:lnTo>
                  <a:pt x="2171" y="304"/>
                </a:lnTo>
                <a:lnTo>
                  <a:pt x="241" y="2679"/>
                </a:lnTo>
                <a:lnTo>
                  <a:pt x="0" y="5041"/>
                </a:lnTo>
                <a:lnTo>
                  <a:pt x="596" y="7404"/>
                </a:lnTo>
                <a:lnTo>
                  <a:pt x="2590" y="9131"/>
                </a:lnTo>
                <a:lnTo>
                  <a:pt x="5067" y="9448"/>
                </a:lnTo>
                <a:lnTo>
                  <a:pt x="7289" y="8864"/>
                </a:lnTo>
                <a:lnTo>
                  <a:pt x="9017" y="6769"/>
                </a:lnTo>
                <a:lnTo>
                  <a:pt x="8712" y="4089"/>
                </a:lnTo>
                <a:lnTo>
                  <a:pt x="8420" y="1905"/>
                </a:lnTo>
                <a:lnTo>
                  <a:pt x="6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8" name="object 6658"/>
          <p:cNvSpPr/>
          <p:nvPr/>
        </p:nvSpPr>
        <p:spPr>
          <a:xfrm>
            <a:off x="2211781" y="3798240"/>
            <a:ext cx="9486" cy="10731"/>
          </a:xfrm>
          <a:custGeom>
            <a:avLst/>
            <a:gdLst/>
            <a:ahLst/>
            <a:cxnLst/>
            <a:rect l="l" t="t" r="r" b="b"/>
            <a:pathLst>
              <a:path w="9486" h="10731">
                <a:moveTo>
                  <a:pt x="6883" y="0"/>
                </a:moveTo>
                <a:lnTo>
                  <a:pt x="4368" y="304"/>
                </a:lnTo>
                <a:lnTo>
                  <a:pt x="1892" y="304"/>
                </a:lnTo>
                <a:lnTo>
                  <a:pt x="0" y="2997"/>
                </a:lnTo>
                <a:lnTo>
                  <a:pt x="584" y="5359"/>
                </a:lnTo>
                <a:lnTo>
                  <a:pt x="584" y="8051"/>
                </a:lnTo>
                <a:lnTo>
                  <a:pt x="2781" y="10731"/>
                </a:lnTo>
                <a:lnTo>
                  <a:pt x="5130" y="10401"/>
                </a:lnTo>
                <a:lnTo>
                  <a:pt x="7607" y="10083"/>
                </a:lnTo>
                <a:lnTo>
                  <a:pt x="9486" y="7404"/>
                </a:lnTo>
                <a:lnTo>
                  <a:pt x="8902" y="2032"/>
                </a:lnTo>
                <a:lnTo>
                  <a:pt x="68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9" name="object 6659"/>
          <p:cNvSpPr/>
          <p:nvPr/>
        </p:nvSpPr>
        <p:spPr>
          <a:xfrm>
            <a:off x="2077389" y="3640010"/>
            <a:ext cx="14325" cy="15951"/>
          </a:xfrm>
          <a:prstGeom prst="rect">
            <a:avLst/>
          </a:prstGeom>
          <a:blipFill>
            <a:blip r:embed="rId5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0" name="object 6660"/>
          <p:cNvSpPr/>
          <p:nvPr/>
        </p:nvSpPr>
        <p:spPr>
          <a:xfrm>
            <a:off x="1968741" y="3585032"/>
            <a:ext cx="31648" cy="33972"/>
          </a:xfrm>
          <a:prstGeom prst="rect">
            <a:avLst/>
          </a:prstGeom>
          <a:blipFill>
            <a:blip r:embed="rId5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1" name="object 6661"/>
          <p:cNvSpPr/>
          <p:nvPr/>
        </p:nvSpPr>
        <p:spPr>
          <a:xfrm>
            <a:off x="1609064" y="3466948"/>
            <a:ext cx="28041" cy="30518"/>
          </a:xfrm>
          <a:prstGeom prst="rect">
            <a:avLst/>
          </a:prstGeom>
          <a:blipFill>
            <a:blip r:embed="rId5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2" name="object 6662"/>
          <p:cNvSpPr/>
          <p:nvPr/>
        </p:nvSpPr>
        <p:spPr>
          <a:xfrm>
            <a:off x="1313345" y="3576942"/>
            <a:ext cx="25400" cy="27825"/>
          </a:xfrm>
          <a:prstGeom prst="rect">
            <a:avLst/>
          </a:prstGeom>
          <a:blipFill>
            <a:blip r:embed="rId5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3" name="object 6663"/>
          <p:cNvSpPr/>
          <p:nvPr/>
        </p:nvSpPr>
        <p:spPr>
          <a:xfrm>
            <a:off x="1117549" y="3887273"/>
            <a:ext cx="36349" cy="37318"/>
          </a:xfrm>
          <a:prstGeom prst="rect">
            <a:avLst/>
          </a:prstGeom>
          <a:blipFill>
            <a:blip r:embed="rId5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4" name="object 6664"/>
          <p:cNvSpPr/>
          <p:nvPr/>
        </p:nvSpPr>
        <p:spPr>
          <a:xfrm>
            <a:off x="1367624" y="4372816"/>
            <a:ext cx="50020" cy="53672"/>
          </a:xfrm>
          <a:prstGeom prst="rect">
            <a:avLst/>
          </a:prstGeom>
          <a:blipFill>
            <a:blip r:embed="rId5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5" name="object 6665"/>
          <p:cNvSpPr/>
          <p:nvPr/>
        </p:nvSpPr>
        <p:spPr>
          <a:xfrm>
            <a:off x="1069124" y="4446064"/>
            <a:ext cx="33935" cy="36514"/>
          </a:xfrm>
          <a:prstGeom prst="rect">
            <a:avLst/>
          </a:prstGeom>
          <a:blipFill>
            <a:blip r:embed="rId5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6" name="object 6666"/>
          <p:cNvSpPr/>
          <p:nvPr/>
        </p:nvSpPr>
        <p:spPr>
          <a:xfrm>
            <a:off x="962304" y="4166972"/>
            <a:ext cx="31394" cy="33655"/>
          </a:xfrm>
          <a:prstGeom prst="rect">
            <a:avLst/>
          </a:prstGeom>
          <a:blipFill>
            <a:blip r:embed="rId5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7" name="object 6667"/>
          <p:cNvSpPr/>
          <p:nvPr/>
        </p:nvSpPr>
        <p:spPr>
          <a:xfrm>
            <a:off x="876680" y="3631958"/>
            <a:ext cx="11087" cy="12191"/>
          </a:xfrm>
          <a:prstGeom prst="rect">
            <a:avLst/>
          </a:prstGeom>
          <a:blipFill>
            <a:blip r:embed="rId5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8" name="object 6668"/>
          <p:cNvSpPr/>
          <p:nvPr/>
        </p:nvSpPr>
        <p:spPr>
          <a:xfrm>
            <a:off x="810285" y="3550661"/>
            <a:ext cx="41931" cy="40735"/>
          </a:xfrm>
          <a:prstGeom prst="rect">
            <a:avLst/>
          </a:prstGeom>
          <a:blipFill>
            <a:blip r:embed="rId5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9" name="object 6669"/>
          <p:cNvSpPr/>
          <p:nvPr/>
        </p:nvSpPr>
        <p:spPr>
          <a:xfrm>
            <a:off x="700989" y="3218663"/>
            <a:ext cx="23507" cy="25780"/>
          </a:xfrm>
          <a:prstGeom prst="rect">
            <a:avLst/>
          </a:prstGeom>
          <a:blipFill>
            <a:blip r:embed="rId5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0" name="object 6670"/>
          <p:cNvSpPr/>
          <p:nvPr/>
        </p:nvSpPr>
        <p:spPr>
          <a:xfrm>
            <a:off x="1370672" y="3483229"/>
            <a:ext cx="31991" cy="34925"/>
          </a:xfrm>
          <a:prstGeom prst="rect">
            <a:avLst/>
          </a:prstGeom>
          <a:blipFill>
            <a:blip r:embed="rId5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1" name="object 6671"/>
          <p:cNvSpPr/>
          <p:nvPr/>
        </p:nvSpPr>
        <p:spPr>
          <a:xfrm>
            <a:off x="1733105" y="3777361"/>
            <a:ext cx="11379" cy="12014"/>
          </a:xfrm>
          <a:prstGeom prst="rect">
            <a:avLst/>
          </a:prstGeom>
          <a:blipFill>
            <a:blip r:embed="rId5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2" name="object 6672"/>
          <p:cNvSpPr/>
          <p:nvPr/>
        </p:nvSpPr>
        <p:spPr>
          <a:xfrm>
            <a:off x="2020392" y="4164749"/>
            <a:ext cx="10629" cy="12179"/>
          </a:xfrm>
          <a:prstGeom prst="rect">
            <a:avLst/>
          </a:prstGeom>
          <a:blipFill>
            <a:blip r:embed="rId5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3" name="object 6673"/>
          <p:cNvSpPr/>
          <p:nvPr/>
        </p:nvSpPr>
        <p:spPr>
          <a:xfrm>
            <a:off x="2029726" y="4364850"/>
            <a:ext cx="26098" cy="28460"/>
          </a:xfrm>
          <a:prstGeom prst="rect">
            <a:avLst/>
          </a:prstGeom>
          <a:blipFill>
            <a:blip r:embed="rId5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4" name="object 6674"/>
          <p:cNvSpPr/>
          <p:nvPr/>
        </p:nvSpPr>
        <p:spPr>
          <a:xfrm>
            <a:off x="2530729" y="4493371"/>
            <a:ext cx="43737" cy="45563"/>
          </a:xfrm>
          <a:prstGeom prst="rect">
            <a:avLst/>
          </a:prstGeom>
          <a:blipFill>
            <a:blip r:embed="rId5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5" name="object 6675"/>
          <p:cNvSpPr/>
          <p:nvPr/>
        </p:nvSpPr>
        <p:spPr>
          <a:xfrm>
            <a:off x="2846438" y="4305188"/>
            <a:ext cx="36942" cy="41797"/>
          </a:xfrm>
          <a:prstGeom prst="rect">
            <a:avLst/>
          </a:prstGeom>
          <a:blipFill>
            <a:blip r:embed="rId5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6" name="object 6676"/>
          <p:cNvSpPr/>
          <p:nvPr/>
        </p:nvSpPr>
        <p:spPr>
          <a:xfrm>
            <a:off x="3652951" y="4224621"/>
            <a:ext cx="44750" cy="46073"/>
          </a:xfrm>
          <a:prstGeom prst="rect">
            <a:avLst/>
          </a:prstGeom>
          <a:blipFill>
            <a:blip r:embed="rId5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7" name="object 6677"/>
          <p:cNvSpPr/>
          <p:nvPr/>
        </p:nvSpPr>
        <p:spPr>
          <a:xfrm>
            <a:off x="3796538" y="4222763"/>
            <a:ext cx="16916" cy="18770"/>
          </a:xfrm>
          <a:prstGeom prst="rect">
            <a:avLst/>
          </a:prstGeom>
          <a:blipFill>
            <a:blip r:embed="rId5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8" name="object 6678"/>
          <p:cNvSpPr/>
          <p:nvPr/>
        </p:nvSpPr>
        <p:spPr>
          <a:xfrm>
            <a:off x="4004132" y="4012374"/>
            <a:ext cx="20447" cy="22288"/>
          </a:xfrm>
          <a:prstGeom prst="rect">
            <a:avLst/>
          </a:prstGeom>
          <a:blipFill>
            <a:blip r:embed="rId5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9" name="object 6679"/>
          <p:cNvSpPr/>
          <p:nvPr/>
        </p:nvSpPr>
        <p:spPr>
          <a:xfrm>
            <a:off x="4291139" y="4035488"/>
            <a:ext cx="17500" cy="19278"/>
          </a:xfrm>
          <a:prstGeom prst="rect">
            <a:avLst/>
          </a:prstGeom>
          <a:blipFill>
            <a:blip r:embed="rId5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0" name="object 6680"/>
          <p:cNvSpPr/>
          <p:nvPr/>
        </p:nvSpPr>
        <p:spPr>
          <a:xfrm>
            <a:off x="4130509" y="3720477"/>
            <a:ext cx="14262" cy="15646"/>
          </a:xfrm>
          <a:prstGeom prst="rect">
            <a:avLst/>
          </a:prstGeom>
          <a:blipFill>
            <a:blip r:embed="rId5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1" name="object 6681"/>
          <p:cNvSpPr/>
          <p:nvPr/>
        </p:nvSpPr>
        <p:spPr>
          <a:xfrm>
            <a:off x="4084091" y="3656927"/>
            <a:ext cx="17500" cy="18821"/>
          </a:xfrm>
          <a:prstGeom prst="rect">
            <a:avLst/>
          </a:prstGeom>
          <a:blipFill>
            <a:blip r:embed="rId5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2" name="object 6682"/>
          <p:cNvSpPr/>
          <p:nvPr/>
        </p:nvSpPr>
        <p:spPr>
          <a:xfrm>
            <a:off x="3865422" y="3701529"/>
            <a:ext cx="20688" cy="22733"/>
          </a:xfrm>
          <a:prstGeom prst="rect">
            <a:avLst/>
          </a:prstGeom>
          <a:blipFill>
            <a:blip r:embed="rId5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3" name="object 6683"/>
          <p:cNvSpPr/>
          <p:nvPr/>
        </p:nvSpPr>
        <p:spPr>
          <a:xfrm>
            <a:off x="3589794" y="3535789"/>
            <a:ext cx="45574" cy="46907"/>
          </a:xfrm>
          <a:prstGeom prst="rect">
            <a:avLst/>
          </a:prstGeom>
          <a:blipFill>
            <a:blip r:embed="rId5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4" name="object 6684"/>
          <p:cNvSpPr/>
          <p:nvPr/>
        </p:nvSpPr>
        <p:spPr>
          <a:xfrm>
            <a:off x="3416604" y="3529462"/>
            <a:ext cx="38310" cy="41973"/>
          </a:xfrm>
          <a:prstGeom prst="rect">
            <a:avLst/>
          </a:prstGeom>
          <a:blipFill>
            <a:blip r:embed="rId5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5" name="object 6685"/>
          <p:cNvSpPr/>
          <p:nvPr/>
        </p:nvSpPr>
        <p:spPr>
          <a:xfrm>
            <a:off x="3228238" y="3479000"/>
            <a:ext cx="45205" cy="46867"/>
          </a:xfrm>
          <a:prstGeom prst="rect">
            <a:avLst/>
          </a:prstGeom>
          <a:blipFill>
            <a:blip r:embed="rId5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6" name="object 6686"/>
          <p:cNvSpPr/>
          <p:nvPr/>
        </p:nvSpPr>
        <p:spPr>
          <a:xfrm>
            <a:off x="3160852" y="3619005"/>
            <a:ext cx="33870" cy="35737"/>
          </a:xfrm>
          <a:prstGeom prst="rect">
            <a:avLst/>
          </a:prstGeom>
          <a:blipFill>
            <a:blip r:embed="rId5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7" name="object 6687"/>
          <p:cNvSpPr/>
          <p:nvPr/>
        </p:nvSpPr>
        <p:spPr>
          <a:xfrm>
            <a:off x="3033496" y="3601313"/>
            <a:ext cx="24345" cy="26238"/>
          </a:xfrm>
          <a:prstGeom prst="rect">
            <a:avLst/>
          </a:prstGeom>
          <a:blipFill>
            <a:blip r:embed="rId5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8" name="object 6688"/>
          <p:cNvSpPr/>
          <p:nvPr/>
        </p:nvSpPr>
        <p:spPr>
          <a:xfrm>
            <a:off x="2334056" y="3888168"/>
            <a:ext cx="18973" cy="21005"/>
          </a:xfrm>
          <a:prstGeom prst="rect">
            <a:avLst/>
          </a:prstGeom>
          <a:blipFill>
            <a:blip r:embed="rId5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9" name="object 6689"/>
          <p:cNvSpPr/>
          <p:nvPr/>
        </p:nvSpPr>
        <p:spPr>
          <a:xfrm>
            <a:off x="2380322" y="4308152"/>
            <a:ext cx="42094" cy="40941"/>
          </a:xfrm>
          <a:prstGeom prst="rect">
            <a:avLst/>
          </a:prstGeom>
          <a:blipFill>
            <a:blip r:embed="rId5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0" name="object 6690"/>
          <p:cNvSpPr/>
          <p:nvPr/>
        </p:nvSpPr>
        <p:spPr>
          <a:xfrm>
            <a:off x="2461425" y="4339129"/>
            <a:ext cx="43407" cy="41862"/>
          </a:xfrm>
          <a:prstGeom prst="rect">
            <a:avLst/>
          </a:prstGeom>
          <a:blipFill>
            <a:blip r:embed="rId5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1" name="object 6691"/>
          <p:cNvSpPr/>
          <p:nvPr/>
        </p:nvSpPr>
        <p:spPr>
          <a:xfrm>
            <a:off x="2191524" y="4469155"/>
            <a:ext cx="25971" cy="28460"/>
          </a:xfrm>
          <a:prstGeom prst="rect">
            <a:avLst/>
          </a:prstGeom>
          <a:blipFill>
            <a:blip r:embed="rId5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2" name="object 6692"/>
          <p:cNvSpPr/>
          <p:nvPr/>
        </p:nvSpPr>
        <p:spPr>
          <a:xfrm>
            <a:off x="2292616" y="4122724"/>
            <a:ext cx="37306" cy="41692"/>
          </a:xfrm>
          <a:prstGeom prst="rect">
            <a:avLst/>
          </a:prstGeom>
          <a:blipFill>
            <a:blip r:embed="rId5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3" name="object 6693"/>
          <p:cNvSpPr/>
          <p:nvPr/>
        </p:nvSpPr>
        <p:spPr>
          <a:xfrm>
            <a:off x="2204364" y="3914423"/>
            <a:ext cx="34175" cy="36548"/>
          </a:xfrm>
          <a:prstGeom prst="rect">
            <a:avLst/>
          </a:prstGeom>
          <a:blipFill>
            <a:blip r:embed="rId5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4" name="object 6694"/>
          <p:cNvSpPr/>
          <p:nvPr/>
        </p:nvSpPr>
        <p:spPr>
          <a:xfrm>
            <a:off x="2064308" y="3788815"/>
            <a:ext cx="43974" cy="45533"/>
          </a:xfrm>
          <a:prstGeom prst="rect">
            <a:avLst/>
          </a:prstGeom>
          <a:blipFill>
            <a:blip r:embed="rId5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5" name="object 6695"/>
          <p:cNvSpPr/>
          <p:nvPr/>
        </p:nvSpPr>
        <p:spPr>
          <a:xfrm>
            <a:off x="2153869" y="3572840"/>
            <a:ext cx="32994" cy="36982"/>
          </a:xfrm>
          <a:prstGeom prst="rect">
            <a:avLst/>
          </a:prstGeom>
          <a:blipFill>
            <a:blip r:embed="rId5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6" name="object 6696"/>
          <p:cNvSpPr/>
          <p:nvPr/>
        </p:nvSpPr>
        <p:spPr>
          <a:xfrm>
            <a:off x="2788818" y="4066261"/>
            <a:ext cx="10655" cy="11874"/>
          </a:xfrm>
          <a:prstGeom prst="rect">
            <a:avLst/>
          </a:prstGeom>
          <a:blipFill>
            <a:blip r:embed="rId5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7" name="object 6697"/>
          <p:cNvSpPr/>
          <p:nvPr/>
        </p:nvSpPr>
        <p:spPr>
          <a:xfrm>
            <a:off x="2666250" y="3956723"/>
            <a:ext cx="23329" cy="25653"/>
          </a:xfrm>
          <a:prstGeom prst="rect">
            <a:avLst/>
          </a:prstGeom>
          <a:blipFill>
            <a:blip r:embed="rId5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8" name="object 6698"/>
          <p:cNvSpPr/>
          <p:nvPr/>
        </p:nvSpPr>
        <p:spPr>
          <a:xfrm>
            <a:off x="2550998" y="4199092"/>
            <a:ext cx="44658" cy="46276"/>
          </a:xfrm>
          <a:prstGeom prst="rect">
            <a:avLst/>
          </a:prstGeom>
          <a:blipFill>
            <a:blip r:embed="rId5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9" name="object 6699"/>
          <p:cNvSpPr/>
          <p:nvPr/>
        </p:nvSpPr>
        <p:spPr>
          <a:xfrm>
            <a:off x="2029726" y="4228733"/>
            <a:ext cx="36507" cy="41034"/>
          </a:xfrm>
          <a:prstGeom prst="rect">
            <a:avLst/>
          </a:prstGeom>
          <a:blipFill>
            <a:blip r:embed="rId5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0" name="object 6700"/>
          <p:cNvSpPr/>
          <p:nvPr/>
        </p:nvSpPr>
        <p:spPr>
          <a:xfrm>
            <a:off x="2308961" y="3441497"/>
            <a:ext cx="30340" cy="32867"/>
          </a:xfrm>
          <a:prstGeom prst="rect">
            <a:avLst/>
          </a:prstGeom>
          <a:blipFill>
            <a:blip r:embed="rId5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1" name="object 6701"/>
          <p:cNvSpPr/>
          <p:nvPr/>
        </p:nvSpPr>
        <p:spPr>
          <a:xfrm>
            <a:off x="2284729" y="3560356"/>
            <a:ext cx="30340" cy="32867"/>
          </a:xfrm>
          <a:prstGeom prst="rect">
            <a:avLst/>
          </a:prstGeom>
          <a:blipFill>
            <a:blip r:embed="rId5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2" name="object 6702"/>
          <p:cNvSpPr/>
          <p:nvPr/>
        </p:nvSpPr>
        <p:spPr>
          <a:xfrm>
            <a:off x="1909762" y="3407347"/>
            <a:ext cx="29210" cy="31788"/>
          </a:xfrm>
          <a:prstGeom prst="rect">
            <a:avLst/>
          </a:prstGeom>
          <a:blipFill>
            <a:blip r:embed="rId5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3" name="object 6703"/>
          <p:cNvSpPr/>
          <p:nvPr/>
        </p:nvSpPr>
        <p:spPr>
          <a:xfrm>
            <a:off x="1834045" y="3488283"/>
            <a:ext cx="11252" cy="12001"/>
          </a:xfrm>
          <a:prstGeom prst="rect">
            <a:avLst/>
          </a:prstGeom>
          <a:blipFill>
            <a:blip r:embed="rId5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4" name="object 6704"/>
          <p:cNvSpPr/>
          <p:nvPr/>
        </p:nvSpPr>
        <p:spPr>
          <a:xfrm>
            <a:off x="1886013" y="3995661"/>
            <a:ext cx="14135" cy="15951"/>
          </a:xfrm>
          <a:prstGeom prst="rect">
            <a:avLst/>
          </a:prstGeom>
          <a:blipFill>
            <a:blip r:embed="rId5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5" name="object 6705"/>
          <p:cNvSpPr/>
          <p:nvPr/>
        </p:nvSpPr>
        <p:spPr>
          <a:xfrm>
            <a:off x="2209609" y="4454157"/>
            <a:ext cx="33235" cy="36194"/>
          </a:xfrm>
          <a:prstGeom prst="rect">
            <a:avLst/>
          </a:prstGeom>
          <a:blipFill>
            <a:blip r:embed="rId5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6" name="object 6706"/>
          <p:cNvSpPr/>
          <p:nvPr/>
        </p:nvSpPr>
        <p:spPr>
          <a:xfrm>
            <a:off x="2383777" y="4134361"/>
            <a:ext cx="38175" cy="41947"/>
          </a:xfrm>
          <a:prstGeom prst="rect">
            <a:avLst/>
          </a:prstGeom>
          <a:blipFill>
            <a:blip r:embed="rId5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7" name="object 6707"/>
          <p:cNvSpPr/>
          <p:nvPr/>
        </p:nvSpPr>
        <p:spPr>
          <a:xfrm>
            <a:off x="2774784" y="4154144"/>
            <a:ext cx="32232" cy="34607"/>
          </a:xfrm>
          <a:prstGeom prst="rect">
            <a:avLst/>
          </a:prstGeom>
          <a:blipFill>
            <a:blip r:embed="rId5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8" name="object 6708"/>
          <p:cNvSpPr/>
          <p:nvPr/>
        </p:nvSpPr>
        <p:spPr>
          <a:xfrm>
            <a:off x="3324885" y="4220400"/>
            <a:ext cx="31457" cy="34416"/>
          </a:xfrm>
          <a:prstGeom prst="rect">
            <a:avLst/>
          </a:prstGeom>
          <a:blipFill>
            <a:blip r:embed="rId5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9" name="object 6709"/>
          <p:cNvSpPr/>
          <p:nvPr/>
        </p:nvSpPr>
        <p:spPr>
          <a:xfrm>
            <a:off x="3090672" y="4163644"/>
            <a:ext cx="36026" cy="37216"/>
          </a:xfrm>
          <a:prstGeom prst="rect">
            <a:avLst/>
          </a:prstGeom>
          <a:blipFill>
            <a:blip r:embed="rId5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0" name="object 6710"/>
          <p:cNvSpPr/>
          <p:nvPr/>
        </p:nvSpPr>
        <p:spPr>
          <a:xfrm>
            <a:off x="2960674" y="3776409"/>
            <a:ext cx="16789" cy="19138"/>
          </a:xfrm>
          <a:prstGeom prst="rect">
            <a:avLst/>
          </a:prstGeom>
          <a:blipFill>
            <a:blip r:embed="rId5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1" name="object 6711"/>
          <p:cNvSpPr/>
          <p:nvPr/>
        </p:nvSpPr>
        <p:spPr>
          <a:xfrm>
            <a:off x="2915462" y="3794735"/>
            <a:ext cx="19545" cy="20726"/>
          </a:xfrm>
          <a:prstGeom prst="rect">
            <a:avLst/>
          </a:prstGeom>
          <a:blipFill>
            <a:blip r:embed="rId5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2" name="object 6712"/>
          <p:cNvSpPr/>
          <p:nvPr/>
        </p:nvSpPr>
        <p:spPr>
          <a:xfrm>
            <a:off x="2796984" y="3602011"/>
            <a:ext cx="44308" cy="45210"/>
          </a:xfrm>
          <a:prstGeom prst="rect">
            <a:avLst/>
          </a:prstGeom>
          <a:blipFill>
            <a:blip r:embed="rId5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3" name="object 6713"/>
          <p:cNvSpPr/>
          <p:nvPr/>
        </p:nvSpPr>
        <p:spPr>
          <a:xfrm>
            <a:off x="2582405" y="3439630"/>
            <a:ext cx="27266" cy="29692"/>
          </a:xfrm>
          <a:prstGeom prst="rect">
            <a:avLst/>
          </a:prstGeom>
          <a:blipFill>
            <a:blip r:embed="rId5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4" name="object 6714"/>
          <p:cNvSpPr/>
          <p:nvPr/>
        </p:nvSpPr>
        <p:spPr>
          <a:xfrm>
            <a:off x="2148738" y="3563671"/>
            <a:ext cx="30518" cy="32867"/>
          </a:xfrm>
          <a:prstGeom prst="rect">
            <a:avLst/>
          </a:prstGeom>
          <a:blipFill>
            <a:blip r:embed="rId5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5" name="object 6715"/>
          <p:cNvSpPr/>
          <p:nvPr/>
        </p:nvSpPr>
        <p:spPr>
          <a:xfrm>
            <a:off x="2539504" y="3866400"/>
            <a:ext cx="35398" cy="37138"/>
          </a:xfrm>
          <a:prstGeom prst="rect">
            <a:avLst/>
          </a:prstGeom>
          <a:blipFill>
            <a:blip r:embed="rId5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6" name="object 6716"/>
          <p:cNvSpPr/>
          <p:nvPr/>
        </p:nvSpPr>
        <p:spPr>
          <a:xfrm>
            <a:off x="2512796" y="3569348"/>
            <a:ext cx="16294" cy="17411"/>
          </a:xfrm>
          <a:prstGeom prst="rect">
            <a:avLst/>
          </a:prstGeom>
          <a:blipFill>
            <a:blip r:embed="rId5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7" name="object 6717"/>
          <p:cNvSpPr/>
          <p:nvPr/>
        </p:nvSpPr>
        <p:spPr>
          <a:xfrm>
            <a:off x="2499385" y="3571411"/>
            <a:ext cx="33689" cy="36551"/>
          </a:xfrm>
          <a:prstGeom prst="rect">
            <a:avLst/>
          </a:prstGeom>
          <a:blipFill>
            <a:blip r:embed="rId5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8" name="object 6718"/>
          <p:cNvSpPr/>
          <p:nvPr/>
        </p:nvSpPr>
        <p:spPr>
          <a:xfrm>
            <a:off x="2041677" y="3849116"/>
            <a:ext cx="18846" cy="20231"/>
          </a:xfrm>
          <a:prstGeom prst="rect">
            <a:avLst/>
          </a:prstGeom>
          <a:blipFill>
            <a:blip r:embed="rId5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9" name="object 6719"/>
          <p:cNvSpPr/>
          <p:nvPr/>
        </p:nvSpPr>
        <p:spPr>
          <a:xfrm>
            <a:off x="1523276" y="3792677"/>
            <a:ext cx="14325" cy="15328"/>
          </a:xfrm>
          <a:prstGeom prst="rect">
            <a:avLst/>
          </a:prstGeom>
          <a:blipFill>
            <a:blip r:embed="rId5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0" name="object 6720"/>
          <p:cNvSpPr/>
          <p:nvPr/>
        </p:nvSpPr>
        <p:spPr>
          <a:xfrm>
            <a:off x="1435608" y="3657232"/>
            <a:ext cx="20866" cy="22606"/>
          </a:xfrm>
          <a:prstGeom prst="rect">
            <a:avLst/>
          </a:prstGeom>
          <a:blipFill>
            <a:blip r:embed="rId5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1" name="object 6721"/>
          <p:cNvSpPr/>
          <p:nvPr/>
        </p:nvSpPr>
        <p:spPr>
          <a:xfrm>
            <a:off x="1470672" y="3943846"/>
            <a:ext cx="43916" cy="45564"/>
          </a:xfrm>
          <a:prstGeom prst="rect">
            <a:avLst/>
          </a:prstGeom>
          <a:blipFill>
            <a:blip r:embed="rId5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2" name="object 6722"/>
          <p:cNvSpPr/>
          <p:nvPr/>
        </p:nvSpPr>
        <p:spPr>
          <a:xfrm>
            <a:off x="1598879" y="4094548"/>
            <a:ext cx="37188" cy="41366"/>
          </a:xfrm>
          <a:prstGeom prst="rect">
            <a:avLst/>
          </a:prstGeom>
          <a:blipFill>
            <a:blip r:embed="rId5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3" name="object 6723"/>
          <p:cNvSpPr/>
          <p:nvPr/>
        </p:nvSpPr>
        <p:spPr>
          <a:xfrm>
            <a:off x="1710893" y="4388737"/>
            <a:ext cx="44560" cy="46825"/>
          </a:xfrm>
          <a:prstGeom prst="rect">
            <a:avLst/>
          </a:prstGeom>
          <a:blipFill>
            <a:blip r:embed="rId5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4" name="object 6724"/>
          <p:cNvSpPr/>
          <p:nvPr/>
        </p:nvSpPr>
        <p:spPr>
          <a:xfrm>
            <a:off x="1864093" y="4335617"/>
            <a:ext cx="45825" cy="47363"/>
          </a:xfrm>
          <a:prstGeom prst="rect">
            <a:avLst/>
          </a:prstGeom>
          <a:blipFill>
            <a:blip r:embed="rId5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5" name="object 6725"/>
          <p:cNvSpPr/>
          <p:nvPr/>
        </p:nvSpPr>
        <p:spPr>
          <a:xfrm>
            <a:off x="1696211" y="4365168"/>
            <a:ext cx="24180" cy="26543"/>
          </a:xfrm>
          <a:prstGeom prst="rect">
            <a:avLst/>
          </a:prstGeom>
          <a:blipFill>
            <a:blip r:embed="rId5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6" name="object 6726"/>
          <p:cNvSpPr/>
          <p:nvPr/>
        </p:nvSpPr>
        <p:spPr>
          <a:xfrm>
            <a:off x="1627047" y="4374629"/>
            <a:ext cx="29019" cy="31648"/>
          </a:xfrm>
          <a:prstGeom prst="rect">
            <a:avLst/>
          </a:prstGeom>
          <a:blipFill>
            <a:blip r:embed="rId5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7" name="object 6727"/>
          <p:cNvSpPr/>
          <p:nvPr/>
        </p:nvSpPr>
        <p:spPr>
          <a:xfrm>
            <a:off x="1663941" y="4051262"/>
            <a:ext cx="25666" cy="27825"/>
          </a:xfrm>
          <a:prstGeom prst="rect">
            <a:avLst/>
          </a:prstGeom>
          <a:blipFill>
            <a:blip r:embed="rId5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8" name="object 6728"/>
          <p:cNvSpPr/>
          <p:nvPr/>
        </p:nvSpPr>
        <p:spPr>
          <a:xfrm>
            <a:off x="1606600" y="3945456"/>
            <a:ext cx="32923" cy="36230"/>
          </a:xfrm>
          <a:prstGeom prst="rect">
            <a:avLst/>
          </a:prstGeom>
          <a:blipFill>
            <a:blip r:embed="rId5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9" name="object 6729"/>
          <p:cNvSpPr/>
          <p:nvPr/>
        </p:nvSpPr>
        <p:spPr>
          <a:xfrm>
            <a:off x="1503616" y="4057129"/>
            <a:ext cx="18503" cy="19405"/>
          </a:xfrm>
          <a:prstGeom prst="rect">
            <a:avLst/>
          </a:prstGeom>
          <a:blipFill>
            <a:blip r:embed="rId5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0" name="object 6730"/>
          <p:cNvSpPr/>
          <p:nvPr/>
        </p:nvSpPr>
        <p:spPr>
          <a:xfrm>
            <a:off x="1320368" y="3947591"/>
            <a:ext cx="15011" cy="16598"/>
          </a:xfrm>
          <a:prstGeom prst="rect">
            <a:avLst/>
          </a:prstGeom>
          <a:blipFill>
            <a:blip r:embed="rId5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1" name="object 6731"/>
          <p:cNvSpPr/>
          <p:nvPr/>
        </p:nvSpPr>
        <p:spPr>
          <a:xfrm>
            <a:off x="3087611" y="3417303"/>
            <a:ext cx="9067" cy="9372"/>
          </a:xfrm>
          <a:custGeom>
            <a:avLst/>
            <a:gdLst/>
            <a:ahLst/>
            <a:cxnLst/>
            <a:rect l="l" t="t" r="r" b="b"/>
            <a:pathLst>
              <a:path w="9067" h="9372">
                <a:moveTo>
                  <a:pt x="6248" y="0"/>
                </a:moveTo>
                <a:lnTo>
                  <a:pt x="4051" y="177"/>
                </a:lnTo>
                <a:lnTo>
                  <a:pt x="1892" y="177"/>
                </a:lnTo>
                <a:lnTo>
                  <a:pt x="0" y="2552"/>
                </a:lnTo>
                <a:lnTo>
                  <a:pt x="0" y="4914"/>
                </a:lnTo>
                <a:lnTo>
                  <a:pt x="584" y="7594"/>
                </a:lnTo>
                <a:lnTo>
                  <a:pt x="2476" y="9372"/>
                </a:lnTo>
                <a:lnTo>
                  <a:pt x="4825" y="9372"/>
                </a:lnTo>
                <a:lnTo>
                  <a:pt x="7175" y="8877"/>
                </a:lnTo>
                <a:lnTo>
                  <a:pt x="9067" y="6324"/>
                </a:lnTo>
                <a:lnTo>
                  <a:pt x="8483" y="3822"/>
                </a:lnTo>
                <a:lnTo>
                  <a:pt x="8483" y="1778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2" name="object 6732"/>
          <p:cNvSpPr/>
          <p:nvPr/>
        </p:nvSpPr>
        <p:spPr>
          <a:xfrm>
            <a:off x="4006900" y="3441814"/>
            <a:ext cx="11379" cy="12319"/>
          </a:xfrm>
          <a:prstGeom prst="rect">
            <a:avLst/>
          </a:prstGeom>
          <a:blipFill>
            <a:blip r:embed="rId5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3" name="object 6733"/>
          <p:cNvSpPr/>
          <p:nvPr/>
        </p:nvSpPr>
        <p:spPr>
          <a:xfrm>
            <a:off x="4126395" y="3338878"/>
            <a:ext cx="38082" cy="41643"/>
          </a:xfrm>
          <a:prstGeom prst="rect">
            <a:avLst/>
          </a:prstGeom>
          <a:blipFill>
            <a:blip r:embed="rId5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4" name="object 6734"/>
          <p:cNvSpPr/>
          <p:nvPr/>
        </p:nvSpPr>
        <p:spPr>
          <a:xfrm>
            <a:off x="3907129" y="3893160"/>
            <a:ext cx="36195" cy="37226"/>
          </a:xfrm>
          <a:prstGeom prst="rect">
            <a:avLst/>
          </a:prstGeom>
          <a:blipFill>
            <a:blip r:embed="rId5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5" name="object 6735"/>
          <p:cNvSpPr/>
          <p:nvPr/>
        </p:nvSpPr>
        <p:spPr>
          <a:xfrm>
            <a:off x="3976560" y="3906394"/>
            <a:ext cx="35864" cy="37519"/>
          </a:xfrm>
          <a:prstGeom prst="rect">
            <a:avLst/>
          </a:prstGeom>
          <a:blipFill>
            <a:blip r:embed="rId5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6" name="object 6736"/>
          <p:cNvSpPr/>
          <p:nvPr/>
        </p:nvSpPr>
        <p:spPr>
          <a:xfrm>
            <a:off x="3804259" y="4048482"/>
            <a:ext cx="42561" cy="41281"/>
          </a:xfrm>
          <a:prstGeom prst="rect">
            <a:avLst/>
          </a:prstGeom>
          <a:blipFill>
            <a:blip r:embed="rId5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7" name="object 6737"/>
          <p:cNvSpPr/>
          <p:nvPr/>
        </p:nvSpPr>
        <p:spPr>
          <a:xfrm>
            <a:off x="3870058" y="3739756"/>
            <a:ext cx="17348" cy="19100"/>
          </a:xfrm>
          <a:prstGeom prst="rect">
            <a:avLst/>
          </a:prstGeom>
          <a:blipFill>
            <a:blip r:embed="rId5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8" name="object 6738"/>
          <p:cNvSpPr/>
          <p:nvPr/>
        </p:nvSpPr>
        <p:spPr>
          <a:xfrm>
            <a:off x="3791407" y="3693459"/>
            <a:ext cx="43448" cy="45341"/>
          </a:xfrm>
          <a:prstGeom prst="rect">
            <a:avLst/>
          </a:prstGeom>
          <a:blipFill>
            <a:blip r:embed="rId5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9" name="object 6739"/>
          <p:cNvSpPr/>
          <p:nvPr/>
        </p:nvSpPr>
        <p:spPr>
          <a:xfrm>
            <a:off x="3424935" y="3608483"/>
            <a:ext cx="35536" cy="36839"/>
          </a:xfrm>
          <a:prstGeom prst="rect">
            <a:avLst/>
          </a:prstGeom>
          <a:blipFill>
            <a:blip r:embed="rId5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0" name="object 6740"/>
          <p:cNvSpPr/>
          <p:nvPr/>
        </p:nvSpPr>
        <p:spPr>
          <a:xfrm>
            <a:off x="2666250" y="3936762"/>
            <a:ext cx="43984" cy="45841"/>
          </a:xfrm>
          <a:prstGeom prst="rect">
            <a:avLst/>
          </a:prstGeom>
          <a:blipFill>
            <a:blip r:embed="rId6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1" name="object 6741"/>
          <p:cNvSpPr/>
          <p:nvPr/>
        </p:nvSpPr>
        <p:spPr>
          <a:xfrm>
            <a:off x="2775673" y="4305512"/>
            <a:ext cx="44183" cy="46214"/>
          </a:xfrm>
          <a:prstGeom prst="rect">
            <a:avLst/>
          </a:prstGeom>
          <a:blipFill>
            <a:blip r:embed="rId6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2" name="object 6742"/>
          <p:cNvSpPr/>
          <p:nvPr/>
        </p:nvSpPr>
        <p:spPr>
          <a:xfrm>
            <a:off x="1837702" y="3887864"/>
            <a:ext cx="25692" cy="28130"/>
          </a:xfrm>
          <a:prstGeom prst="rect">
            <a:avLst/>
          </a:prstGeom>
          <a:blipFill>
            <a:blip r:embed="rId6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3" name="object 6743"/>
          <p:cNvSpPr/>
          <p:nvPr/>
        </p:nvSpPr>
        <p:spPr>
          <a:xfrm>
            <a:off x="1587512" y="3607153"/>
            <a:ext cx="36267" cy="41349"/>
          </a:xfrm>
          <a:prstGeom prst="rect">
            <a:avLst/>
          </a:prstGeom>
          <a:blipFill>
            <a:blip r:embed="rId6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4" name="object 6744"/>
          <p:cNvSpPr/>
          <p:nvPr/>
        </p:nvSpPr>
        <p:spPr>
          <a:xfrm>
            <a:off x="1693989" y="3428363"/>
            <a:ext cx="33720" cy="36023"/>
          </a:xfrm>
          <a:prstGeom prst="rect">
            <a:avLst/>
          </a:prstGeom>
          <a:blipFill>
            <a:blip r:embed="rId6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5" name="object 6745"/>
          <p:cNvSpPr/>
          <p:nvPr/>
        </p:nvSpPr>
        <p:spPr>
          <a:xfrm>
            <a:off x="1136053" y="3499291"/>
            <a:ext cx="36856" cy="41157"/>
          </a:xfrm>
          <a:prstGeom prst="rect">
            <a:avLst/>
          </a:prstGeom>
          <a:blipFill>
            <a:blip r:embed="rId6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6" name="object 6746"/>
          <p:cNvSpPr/>
          <p:nvPr/>
        </p:nvSpPr>
        <p:spPr>
          <a:xfrm>
            <a:off x="1135468" y="4140608"/>
            <a:ext cx="43547" cy="45281"/>
          </a:xfrm>
          <a:prstGeom prst="rect">
            <a:avLst/>
          </a:prstGeom>
          <a:blipFill>
            <a:blip r:embed="rId6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7" name="object 6747"/>
          <p:cNvSpPr/>
          <p:nvPr/>
        </p:nvSpPr>
        <p:spPr>
          <a:xfrm>
            <a:off x="1161757" y="4344619"/>
            <a:ext cx="11417" cy="13093"/>
          </a:xfrm>
          <a:prstGeom prst="rect">
            <a:avLst/>
          </a:prstGeom>
          <a:blipFill>
            <a:blip r:embed="rId6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8" name="object 6748"/>
          <p:cNvSpPr/>
          <p:nvPr/>
        </p:nvSpPr>
        <p:spPr>
          <a:xfrm>
            <a:off x="1276159" y="4376170"/>
            <a:ext cx="37247" cy="41183"/>
          </a:xfrm>
          <a:prstGeom prst="rect">
            <a:avLst/>
          </a:prstGeom>
          <a:blipFill>
            <a:blip r:embed="rId6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9" name="object 6749"/>
          <p:cNvSpPr/>
          <p:nvPr/>
        </p:nvSpPr>
        <p:spPr>
          <a:xfrm>
            <a:off x="10382059" y="3592610"/>
            <a:ext cx="55245" cy="60128"/>
          </a:xfrm>
          <a:prstGeom prst="rect">
            <a:avLst/>
          </a:prstGeom>
          <a:blipFill>
            <a:blip r:embed="rId6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0" name="object 6750"/>
          <p:cNvSpPr/>
          <p:nvPr/>
        </p:nvSpPr>
        <p:spPr>
          <a:xfrm>
            <a:off x="10019093" y="3550943"/>
            <a:ext cx="50812" cy="54593"/>
          </a:xfrm>
          <a:prstGeom prst="rect">
            <a:avLst/>
          </a:prstGeom>
          <a:blipFill>
            <a:blip r:embed="rId6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1" name="object 6751"/>
          <p:cNvSpPr/>
          <p:nvPr/>
        </p:nvSpPr>
        <p:spPr>
          <a:xfrm>
            <a:off x="10059504" y="3399435"/>
            <a:ext cx="58515" cy="59446"/>
          </a:xfrm>
          <a:prstGeom prst="rect">
            <a:avLst/>
          </a:prstGeom>
          <a:blipFill>
            <a:blip r:embed="rId6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2" name="object 6752"/>
          <p:cNvSpPr/>
          <p:nvPr/>
        </p:nvSpPr>
        <p:spPr>
          <a:xfrm>
            <a:off x="10037902" y="3873487"/>
            <a:ext cx="30924" cy="33324"/>
          </a:xfrm>
          <a:prstGeom prst="rect">
            <a:avLst/>
          </a:prstGeom>
          <a:blipFill>
            <a:blip r:embed="rId6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3" name="object 6753"/>
          <p:cNvSpPr/>
          <p:nvPr/>
        </p:nvSpPr>
        <p:spPr>
          <a:xfrm>
            <a:off x="10434751" y="3772221"/>
            <a:ext cx="49310" cy="53545"/>
          </a:xfrm>
          <a:prstGeom prst="rect">
            <a:avLst/>
          </a:prstGeom>
          <a:blipFill>
            <a:blip r:embed="rId6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4" name="object 6754"/>
          <p:cNvSpPr/>
          <p:nvPr/>
        </p:nvSpPr>
        <p:spPr>
          <a:xfrm>
            <a:off x="9627501" y="3714896"/>
            <a:ext cx="43355" cy="41767"/>
          </a:xfrm>
          <a:prstGeom prst="rect">
            <a:avLst/>
          </a:prstGeom>
          <a:blipFill>
            <a:blip r:embed="rId6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5" name="object 6755"/>
          <p:cNvSpPr/>
          <p:nvPr/>
        </p:nvSpPr>
        <p:spPr>
          <a:xfrm>
            <a:off x="9774402" y="3707346"/>
            <a:ext cx="19392" cy="20866"/>
          </a:xfrm>
          <a:prstGeom prst="rect">
            <a:avLst/>
          </a:prstGeom>
          <a:blipFill>
            <a:blip r:embed="rId6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6" name="object 6756"/>
          <p:cNvSpPr/>
          <p:nvPr/>
        </p:nvSpPr>
        <p:spPr>
          <a:xfrm>
            <a:off x="9632162" y="3573488"/>
            <a:ext cx="33540" cy="36334"/>
          </a:xfrm>
          <a:prstGeom prst="rect">
            <a:avLst/>
          </a:prstGeom>
          <a:blipFill>
            <a:blip r:embed="rId6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7" name="object 6757"/>
          <p:cNvSpPr/>
          <p:nvPr/>
        </p:nvSpPr>
        <p:spPr>
          <a:xfrm>
            <a:off x="9566808" y="3231469"/>
            <a:ext cx="51701" cy="54822"/>
          </a:xfrm>
          <a:prstGeom prst="rect">
            <a:avLst/>
          </a:prstGeom>
          <a:blipFill>
            <a:blip r:embed="rId6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8" name="object 6758"/>
          <p:cNvSpPr/>
          <p:nvPr/>
        </p:nvSpPr>
        <p:spPr>
          <a:xfrm>
            <a:off x="9673869" y="2916467"/>
            <a:ext cx="44943" cy="46448"/>
          </a:xfrm>
          <a:prstGeom prst="rect">
            <a:avLst/>
          </a:prstGeom>
          <a:blipFill>
            <a:blip r:embed="rId6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9" name="object 6759"/>
          <p:cNvSpPr/>
          <p:nvPr/>
        </p:nvSpPr>
        <p:spPr>
          <a:xfrm>
            <a:off x="9701745" y="3329140"/>
            <a:ext cx="23215" cy="25095"/>
          </a:xfrm>
          <a:prstGeom prst="rect">
            <a:avLst/>
          </a:prstGeom>
          <a:blipFill>
            <a:blip r:embed="rId6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0" name="object 6760"/>
          <p:cNvSpPr/>
          <p:nvPr/>
        </p:nvSpPr>
        <p:spPr>
          <a:xfrm>
            <a:off x="9854221" y="3479244"/>
            <a:ext cx="50827" cy="54631"/>
          </a:xfrm>
          <a:prstGeom prst="rect">
            <a:avLst/>
          </a:prstGeom>
          <a:blipFill>
            <a:blip r:embed="rId6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1" name="object 6761"/>
          <p:cNvSpPr/>
          <p:nvPr/>
        </p:nvSpPr>
        <p:spPr>
          <a:xfrm>
            <a:off x="9708045" y="3696255"/>
            <a:ext cx="50453" cy="54238"/>
          </a:xfrm>
          <a:prstGeom prst="rect">
            <a:avLst/>
          </a:prstGeom>
          <a:blipFill>
            <a:blip r:embed="rId6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2" name="object 6762"/>
          <p:cNvSpPr/>
          <p:nvPr/>
        </p:nvSpPr>
        <p:spPr>
          <a:xfrm>
            <a:off x="9462172" y="3789059"/>
            <a:ext cx="34343" cy="36431"/>
          </a:xfrm>
          <a:prstGeom prst="rect">
            <a:avLst/>
          </a:prstGeom>
          <a:blipFill>
            <a:blip r:embed="rId6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3" name="object 6763"/>
          <p:cNvSpPr/>
          <p:nvPr/>
        </p:nvSpPr>
        <p:spPr>
          <a:xfrm>
            <a:off x="9365297" y="3617265"/>
            <a:ext cx="29768" cy="31292"/>
          </a:xfrm>
          <a:prstGeom prst="rect">
            <a:avLst/>
          </a:prstGeom>
          <a:blipFill>
            <a:blip r:embed="rId6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4" name="object 6764"/>
          <p:cNvSpPr/>
          <p:nvPr/>
        </p:nvSpPr>
        <p:spPr>
          <a:xfrm>
            <a:off x="9360065" y="3435791"/>
            <a:ext cx="55445" cy="60430"/>
          </a:xfrm>
          <a:prstGeom prst="rect">
            <a:avLst/>
          </a:prstGeom>
          <a:blipFill>
            <a:blip r:embed="rId6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5" name="object 6765"/>
          <p:cNvSpPr/>
          <p:nvPr/>
        </p:nvSpPr>
        <p:spPr>
          <a:xfrm>
            <a:off x="9239097" y="3393875"/>
            <a:ext cx="52882" cy="55686"/>
          </a:xfrm>
          <a:prstGeom prst="rect">
            <a:avLst/>
          </a:prstGeom>
          <a:blipFill>
            <a:blip r:embed="rId6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6" name="object 6766"/>
          <p:cNvSpPr/>
          <p:nvPr/>
        </p:nvSpPr>
        <p:spPr>
          <a:xfrm>
            <a:off x="9077159" y="3179280"/>
            <a:ext cx="23177" cy="25006"/>
          </a:xfrm>
          <a:prstGeom prst="rect">
            <a:avLst/>
          </a:prstGeom>
          <a:blipFill>
            <a:blip r:embed="rId6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7" name="object 6767"/>
          <p:cNvSpPr/>
          <p:nvPr/>
        </p:nvSpPr>
        <p:spPr>
          <a:xfrm>
            <a:off x="9212415" y="3564801"/>
            <a:ext cx="32232" cy="34607"/>
          </a:xfrm>
          <a:prstGeom prst="rect">
            <a:avLst/>
          </a:prstGeom>
          <a:blipFill>
            <a:blip r:embed="rId6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8" name="object 6768"/>
          <p:cNvSpPr/>
          <p:nvPr/>
        </p:nvSpPr>
        <p:spPr>
          <a:xfrm>
            <a:off x="9324288" y="3682377"/>
            <a:ext cx="19138" cy="20370"/>
          </a:xfrm>
          <a:prstGeom prst="rect">
            <a:avLst/>
          </a:prstGeom>
          <a:blipFill>
            <a:blip r:embed="rId6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9" name="object 6769"/>
          <p:cNvSpPr/>
          <p:nvPr/>
        </p:nvSpPr>
        <p:spPr>
          <a:xfrm>
            <a:off x="9238221" y="3798402"/>
            <a:ext cx="53074" cy="58450"/>
          </a:xfrm>
          <a:prstGeom prst="rect">
            <a:avLst/>
          </a:prstGeom>
          <a:blipFill>
            <a:blip r:embed="rId6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0" name="object 6770"/>
          <p:cNvSpPr/>
          <p:nvPr/>
        </p:nvSpPr>
        <p:spPr>
          <a:xfrm>
            <a:off x="8973134" y="3735963"/>
            <a:ext cx="37890" cy="41726"/>
          </a:xfrm>
          <a:prstGeom prst="rect">
            <a:avLst/>
          </a:prstGeom>
          <a:blipFill>
            <a:blip r:embed="rId6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1" name="object 6771"/>
          <p:cNvSpPr/>
          <p:nvPr/>
        </p:nvSpPr>
        <p:spPr>
          <a:xfrm>
            <a:off x="8882671" y="3684930"/>
            <a:ext cx="32816" cy="36969"/>
          </a:xfrm>
          <a:prstGeom prst="rect">
            <a:avLst/>
          </a:prstGeom>
          <a:blipFill>
            <a:blip r:embed="rId6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2" name="object 6772"/>
          <p:cNvSpPr/>
          <p:nvPr/>
        </p:nvSpPr>
        <p:spPr>
          <a:xfrm>
            <a:off x="8761996" y="3366485"/>
            <a:ext cx="51120" cy="54665"/>
          </a:xfrm>
          <a:prstGeom prst="rect">
            <a:avLst/>
          </a:prstGeom>
          <a:blipFill>
            <a:blip r:embed="rId6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3" name="object 6773"/>
          <p:cNvSpPr/>
          <p:nvPr/>
        </p:nvSpPr>
        <p:spPr>
          <a:xfrm>
            <a:off x="8513292" y="3494473"/>
            <a:ext cx="35059" cy="36603"/>
          </a:xfrm>
          <a:prstGeom prst="rect">
            <a:avLst/>
          </a:prstGeom>
          <a:blipFill>
            <a:blip r:embed="rId6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4" name="object 6774"/>
          <p:cNvSpPr/>
          <p:nvPr/>
        </p:nvSpPr>
        <p:spPr>
          <a:xfrm>
            <a:off x="8574379" y="3557841"/>
            <a:ext cx="12573" cy="13411"/>
          </a:xfrm>
          <a:prstGeom prst="rect">
            <a:avLst/>
          </a:prstGeom>
          <a:blipFill>
            <a:blip r:embed="rId6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5" name="object 6775"/>
          <p:cNvSpPr/>
          <p:nvPr/>
        </p:nvSpPr>
        <p:spPr>
          <a:xfrm>
            <a:off x="8306968" y="3843299"/>
            <a:ext cx="17246" cy="18948"/>
          </a:xfrm>
          <a:prstGeom prst="rect">
            <a:avLst/>
          </a:prstGeom>
          <a:blipFill>
            <a:blip r:embed="rId6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6" name="object 6776"/>
          <p:cNvSpPr/>
          <p:nvPr/>
        </p:nvSpPr>
        <p:spPr>
          <a:xfrm>
            <a:off x="8310600" y="3720202"/>
            <a:ext cx="35709" cy="37179"/>
          </a:xfrm>
          <a:prstGeom prst="rect">
            <a:avLst/>
          </a:prstGeom>
          <a:blipFill>
            <a:blip r:embed="rId6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7" name="object 6777"/>
          <p:cNvSpPr/>
          <p:nvPr/>
        </p:nvSpPr>
        <p:spPr>
          <a:xfrm>
            <a:off x="8392439" y="3947909"/>
            <a:ext cx="22504" cy="24333"/>
          </a:xfrm>
          <a:prstGeom prst="rect">
            <a:avLst/>
          </a:prstGeom>
          <a:blipFill>
            <a:blip r:embed="rId6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8" name="object 6778"/>
          <p:cNvSpPr/>
          <p:nvPr/>
        </p:nvSpPr>
        <p:spPr>
          <a:xfrm>
            <a:off x="8725420" y="3666109"/>
            <a:ext cx="24790" cy="26543"/>
          </a:xfrm>
          <a:prstGeom prst="rect">
            <a:avLst/>
          </a:prstGeom>
          <a:blipFill>
            <a:blip r:embed="rId6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9" name="object 6779"/>
          <p:cNvSpPr/>
          <p:nvPr/>
        </p:nvSpPr>
        <p:spPr>
          <a:xfrm>
            <a:off x="8317624" y="3762172"/>
            <a:ext cx="16484" cy="17106"/>
          </a:xfrm>
          <a:prstGeom prst="rect">
            <a:avLst/>
          </a:prstGeom>
          <a:blipFill>
            <a:blip r:embed="rId6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0" name="object 6780"/>
          <p:cNvSpPr/>
          <p:nvPr/>
        </p:nvSpPr>
        <p:spPr>
          <a:xfrm>
            <a:off x="7965426" y="3656927"/>
            <a:ext cx="11671" cy="12954"/>
          </a:xfrm>
          <a:prstGeom prst="rect">
            <a:avLst/>
          </a:prstGeom>
          <a:blipFill>
            <a:blip r:embed="rId6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1" name="object 6781"/>
          <p:cNvSpPr/>
          <p:nvPr/>
        </p:nvSpPr>
        <p:spPr>
          <a:xfrm>
            <a:off x="7960182" y="3560026"/>
            <a:ext cx="30594" cy="33197"/>
          </a:xfrm>
          <a:prstGeom prst="rect">
            <a:avLst/>
          </a:prstGeom>
          <a:blipFill>
            <a:blip r:embed="rId6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2" name="object 6782"/>
          <p:cNvSpPr/>
          <p:nvPr/>
        </p:nvSpPr>
        <p:spPr>
          <a:xfrm>
            <a:off x="7956080" y="3392067"/>
            <a:ext cx="44239" cy="46104"/>
          </a:xfrm>
          <a:prstGeom prst="rect">
            <a:avLst/>
          </a:prstGeom>
          <a:blipFill>
            <a:blip r:embed="rId6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3" name="object 6783"/>
          <p:cNvSpPr/>
          <p:nvPr/>
        </p:nvSpPr>
        <p:spPr>
          <a:xfrm>
            <a:off x="8172437" y="2976537"/>
            <a:ext cx="31394" cy="33654"/>
          </a:xfrm>
          <a:prstGeom prst="rect">
            <a:avLst/>
          </a:prstGeom>
          <a:blipFill>
            <a:blip r:embed="rId6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4" name="object 6784"/>
          <p:cNvSpPr/>
          <p:nvPr/>
        </p:nvSpPr>
        <p:spPr>
          <a:xfrm>
            <a:off x="8882963" y="2965103"/>
            <a:ext cx="35632" cy="36501"/>
          </a:xfrm>
          <a:prstGeom prst="rect">
            <a:avLst/>
          </a:prstGeom>
          <a:blipFill>
            <a:blip r:embed="rId6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5" name="object 6785"/>
          <p:cNvSpPr/>
          <p:nvPr/>
        </p:nvSpPr>
        <p:spPr>
          <a:xfrm>
            <a:off x="9435769" y="3115754"/>
            <a:ext cx="8483" cy="9829"/>
          </a:xfrm>
          <a:custGeom>
            <a:avLst/>
            <a:gdLst/>
            <a:ahLst/>
            <a:cxnLst/>
            <a:rect l="l" t="t" r="r" b="b"/>
            <a:pathLst>
              <a:path w="8483" h="9829">
                <a:moveTo>
                  <a:pt x="6299" y="0"/>
                </a:moveTo>
                <a:lnTo>
                  <a:pt x="3771" y="330"/>
                </a:lnTo>
                <a:lnTo>
                  <a:pt x="1308" y="330"/>
                </a:lnTo>
                <a:lnTo>
                  <a:pt x="0" y="2374"/>
                </a:lnTo>
                <a:lnTo>
                  <a:pt x="213" y="4102"/>
                </a:lnTo>
                <a:lnTo>
                  <a:pt x="292" y="7416"/>
                </a:lnTo>
                <a:lnTo>
                  <a:pt x="2184" y="9829"/>
                </a:lnTo>
                <a:lnTo>
                  <a:pt x="4368" y="9194"/>
                </a:lnTo>
                <a:lnTo>
                  <a:pt x="6896" y="8877"/>
                </a:lnTo>
                <a:lnTo>
                  <a:pt x="8483" y="6781"/>
                </a:lnTo>
                <a:lnTo>
                  <a:pt x="8483" y="4102"/>
                </a:lnTo>
                <a:lnTo>
                  <a:pt x="8191" y="1739"/>
                </a:lnTo>
                <a:lnTo>
                  <a:pt x="62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6" name="object 6786"/>
          <p:cNvSpPr/>
          <p:nvPr/>
        </p:nvSpPr>
        <p:spPr>
          <a:xfrm>
            <a:off x="10167467" y="3181185"/>
            <a:ext cx="31813" cy="34925"/>
          </a:xfrm>
          <a:prstGeom prst="rect">
            <a:avLst/>
          </a:prstGeom>
          <a:blipFill>
            <a:blip r:embed="rId6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7" name="object 6787"/>
          <p:cNvSpPr/>
          <p:nvPr/>
        </p:nvSpPr>
        <p:spPr>
          <a:xfrm>
            <a:off x="10200411" y="2932570"/>
            <a:ext cx="26263" cy="28778"/>
          </a:xfrm>
          <a:prstGeom prst="rect">
            <a:avLst/>
          </a:prstGeom>
          <a:blipFill>
            <a:blip r:embed="rId6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8" name="object 6788"/>
          <p:cNvSpPr/>
          <p:nvPr/>
        </p:nvSpPr>
        <p:spPr>
          <a:xfrm>
            <a:off x="10500550" y="2930842"/>
            <a:ext cx="13830" cy="15011"/>
          </a:xfrm>
          <a:prstGeom prst="rect">
            <a:avLst/>
          </a:prstGeom>
          <a:blipFill>
            <a:blip r:embed="rId6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9" name="object 6789"/>
          <p:cNvSpPr/>
          <p:nvPr/>
        </p:nvSpPr>
        <p:spPr>
          <a:xfrm>
            <a:off x="10514698" y="3309553"/>
            <a:ext cx="36739" cy="37445"/>
          </a:xfrm>
          <a:prstGeom prst="rect">
            <a:avLst/>
          </a:prstGeom>
          <a:blipFill>
            <a:blip r:embed="rId6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0" name="object 6790"/>
          <p:cNvSpPr/>
          <p:nvPr/>
        </p:nvSpPr>
        <p:spPr>
          <a:xfrm>
            <a:off x="10484942" y="3689477"/>
            <a:ext cx="11518" cy="12636"/>
          </a:xfrm>
          <a:prstGeom prst="rect">
            <a:avLst/>
          </a:prstGeom>
          <a:blipFill>
            <a:blip r:embed="rId6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1" name="object 6791"/>
          <p:cNvSpPr/>
          <p:nvPr/>
        </p:nvSpPr>
        <p:spPr>
          <a:xfrm>
            <a:off x="10276878" y="3658972"/>
            <a:ext cx="14719" cy="15989"/>
          </a:xfrm>
          <a:prstGeom prst="rect">
            <a:avLst/>
          </a:prstGeom>
          <a:blipFill>
            <a:blip r:embed="rId6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2" name="object 6792"/>
          <p:cNvSpPr/>
          <p:nvPr/>
        </p:nvSpPr>
        <p:spPr>
          <a:xfrm>
            <a:off x="9540823" y="3465995"/>
            <a:ext cx="27279" cy="30200"/>
          </a:xfrm>
          <a:prstGeom prst="rect">
            <a:avLst/>
          </a:prstGeom>
          <a:blipFill>
            <a:blip r:embed="rId6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3" name="object 6793"/>
          <p:cNvSpPr/>
          <p:nvPr/>
        </p:nvSpPr>
        <p:spPr>
          <a:xfrm>
            <a:off x="9355988" y="3869664"/>
            <a:ext cx="33121" cy="36702"/>
          </a:xfrm>
          <a:prstGeom prst="rect">
            <a:avLst/>
          </a:prstGeom>
          <a:blipFill>
            <a:blip r:embed="rId6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4" name="object 6794"/>
          <p:cNvSpPr/>
          <p:nvPr/>
        </p:nvSpPr>
        <p:spPr>
          <a:xfrm>
            <a:off x="9289288" y="3096296"/>
            <a:ext cx="37382" cy="41606"/>
          </a:xfrm>
          <a:prstGeom prst="rect">
            <a:avLst/>
          </a:prstGeom>
          <a:blipFill>
            <a:blip r:embed="rId6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5" name="object 6795"/>
          <p:cNvSpPr/>
          <p:nvPr/>
        </p:nvSpPr>
        <p:spPr>
          <a:xfrm>
            <a:off x="9317761" y="3099574"/>
            <a:ext cx="37646" cy="41359"/>
          </a:xfrm>
          <a:prstGeom prst="rect">
            <a:avLst/>
          </a:prstGeom>
          <a:blipFill>
            <a:blip r:embed="rId6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6" name="object 6796"/>
          <p:cNvSpPr/>
          <p:nvPr/>
        </p:nvSpPr>
        <p:spPr>
          <a:xfrm>
            <a:off x="9196793" y="3039110"/>
            <a:ext cx="33858" cy="36372"/>
          </a:xfrm>
          <a:prstGeom prst="rect">
            <a:avLst/>
          </a:prstGeom>
          <a:blipFill>
            <a:blip r:embed="rId6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7" name="object 6797"/>
          <p:cNvSpPr/>
          <p:nvPr/>
        </p:nvSpPr>
        <p:spPr>
          <a:xfrm>
            <a:off x="8649233" y="3177870"/>
            <a:ext cx="16370" cy="18008"/>
          </a:xfrm>
          <a:prstGeom prst="rect">
            <a:avLst/>
          </a:prstGeom>
          <a:blipFill>
            <a:blip r:embed="rId6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8" name="object 6798"/>
          <p:cNvSpPr/>
          <p:nvPr/>
        </p:nvSpPr>
        <p:spPr>
          <a:xfrm>
            <a:off x="8779802" y="3606495"/>
            <a:ext cx="19138" cy="21374"/>
          </a:xfrm>
          <a:prstGeom prst="rect">
            <a:avLst/>
          </a:prstGeom>
          <a:blipFill>
            <a:blip r:embed="rId6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9" name="object 6799"/>
          <p:cNvSpPr/>
          <p:nvPr/>
        </p:nvSpPr>
        <p:spPr>
          <a:xfrm>
            <a:off x="8830005" y="3748583"/>
            <a:ext cx="9067" cy="9817"/>
          </a:xfrm>
          <a:custGeom>
            <a:avLst/>
            <a:gdLst/>
            <a:ahLst/>
            <a:cxnLst/>
            <a:rect l="l" t="t" r="r" b="b"/>
            <a:pathLst>
              <a:path w="9067" h="9817">
                <a:moveTo>
                  <a:pt x="6591" y="0"/>
                </a:moveTo>
                <a:lnTo>
                  <a:pt x="4394" y="635"/>
                </a:lnTo>
                <a:lnTo>
                  <a:pt x="1587" y="952"/>
                </a:lnTo>
                <a:lnTo>
                  <a:pt x="0" y="2730"/>
                </a:lnTo>
                <a:lnTo>
                  <a:pt x="493" y="4457"/>
                </a:lnTo>
                <a:lnTo>
                  <a:pt x="584" y="7594"/>
                </a:lnTo>
                <a:lnTo>
                  <a:pt x="2755" y="9817"/>
                </a:lnTo>
                <a:lnTo>
                  <a:pt x="4953" y="9499"/>
                </a:lnTo>
                <a:lnTo>
                  <a:pt x="7416" y="9182"/>
                </a:lnTo>
                <a:lnTo>
                  <a:pt x="9067" y="6819"/>
                </a:lnTo>
                <a:lnTo>
                  <a:pt x="8763" y="4457"/>
                </a:lnTo>
                <a:lnTo>
                  <a:pt x="8191" y="2095"/>
                </a:lnTo>
                <a:lnTo>
                  <a:pt x="65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0" name="object 6800"/>
          <p:cNvSpPr/>
          <p:nvPr/>
        </p:nvSpPr>
        <p:spPr>
          <a:xfrm>
            <a:off x="8554719" y="3367837"/>
            <a:ext cx="9601" cy="10274"/>
          </a:xfrm>
          <a:custGeom>
            <a:avLst/>
            <a:gdLst/>
            <a:ahLst/>
            <a:cxnLst/>
            <a:rect l="l" t="t" r="r" b="b"/>
            <a:pathLst>
              <a:path w="9601" h="10274">
                <a:moveTo>
                  <a:pt x="6832" y="0"/>
                </a:moveTo>
                <a:lnTo>
                  <a:pt x="4051" y="635"/>
                </a:lnTo>
                <a:lnTo>
                  <a:pt x="1879" y="635"/>
                </a:lnTo>
                <a:lnTo>
                  <a:pt x="0" y="3175"/>
                </a:lnTo>
                <a:lnTo>
                  <a:pt x="0" y="5867"/>
                </a:lnTo>
                <a:lnTo>
                  <a:pt x="876" y="8547"/>
                </a:lnTo>
                <a:lnTo>
                  <a:pt x="2755" y="10274"/>
                </a:lnTo>
                <a:lnTo>
                  <a:pt x="5245" y="10274"/>
                </a:lnTo>
                <a:lnTo>
                  <a:pt x="7543" y="9817"/>
                </a:lnTo>
                <a:lnTo>
                  <a:pt x="9601" y="7581"/>
                </a:lnTo>
                <a:lnTo>
                  <a:pt x="9016" y="4457"/>
                </a:lnTo>
                <a:lnTo>
                  <a:pt x="9016" y="2095"/>
                </a:lnTo>
                <a:lnTo>
                  <a:pt x="68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1" name="object 6801"/>
          <p:cNvSpPr/>
          <p:nvPr/>
        </p:nvSpPr>
        <p:spPr>
          <a:xfrm>
            <a:off x="8420620" y="3209785"/>
            <a:ext cx="14008" cy="15189"/>
          </a:xfrm>
          <a:prstGeom prst="rect">
            <a:avLst/>
          </a:prstGeom>
          <a:blipFill>
            <a:blip r:embed="rId6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2" name="object 6802"/>
          <p:cNvSpPr/>
          <p:nvPr/>
        </p:nvSpPr>
        <p:spPr>
          <a:xfrm>
            <a:off x="8311946" y="3154502"/>
            <a:ext cx="31356" cy="34277"/>
          </a:xfrm>
          <a:prstGeom prst="rect">
            <a:avLst/>
          </a:prstGeom>
          <a:blipFill>
            <a:blip r:embed="rId6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3" name="object 6803"/>
          <p:cNvSpPr/>
          <p:nvPr/>
        </p:nvSpPr>
        <p:spPr>
          <a:xfrm>
            <a:off x="7952295" y="3036735"/>
            <a:ext cx="27851" cy="30505"/>
          </a:xfrm>
          <a:prstGeom prst="rect">
            <a:avLst/>
          </a:prstGeom>
          <a:blipFill>
            <a:blip r:embed="rId6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4" name="object 6804"/>
          <p:cNvSpPr/>
          <p:nvPr/>
        </p:nvSpPr>
        <p:spPr>
          <a:xfrm>
            <a:off x="7656563" y="3146730"/>
            <a:ext cx="25400" cy="27368"/>
          </a:xfrm>
          <a:prstGeom prst="rect">
            <a:avLst/>
          </a:prstGeom>
          <a:blipFill>
            <a:blip r:embed="rId6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5" name="object 6805"/>
          <p:cNvSpPr/>
          <p:nvPr/>
        </p:nvSpPr>
        <p:spPr>
          <a:xfrm>
            <a:off x="7460462" y="3456563"/>
            <a:ext cx="36025" cy="37562"/>
          </a:xfrm>
          <a:prstGeom prst="rect">
            <a:avLst/>
          </a:prstGeom>
          <a:blipFill>
            <a:blip r:embed="rId6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6" name="object 6806"/>
          <p:cNvSpPr/>
          <p:nvPr/>
        </p:nvSpPr>
        <p:spPr>
          <a:xfrm>
            <a:off x="7710843" y="3942270"/>
            <a:ext cx="49563" cy="53512"/>
          </a:xfrm>
          <a:prstGeom prst="rect">
            <a:avLst/>
          </a:prstGeom>
          <a:blipFill>
            <a:blip r:embed="rId6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7" name="object 6807"/>
          <p:cNvSpPr/>
          <p:nvPr/>
        </p:nvSpPr>
        <p:spPr>
          <a:xfrm>
            <a:off x="7411580" y="4015507"/>
            <a:ext cx="34789" cy="36959"/>
          </a:xfrm>
          <a:prstGeom prst="rect">
            <a:avLst/>
          </a:prstGeom>
          <a:blipFill>
            <a:blip r:embed="rId6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8" name="object 6808"/>
          <p:cNvSpPr/>
          <p:nvPr/>
        </p:nvSpPr>
        <p:spPr>
          <a:xfrm>
            <a:off x="7305217" y="3736442"/>
            <a:ext cx="31813" cy="33654"/>
          </a:xfrm>
          <a:prstGeom prst="rect">
            <a:avLst/>
          </a:prstGeom>
          <a:blipFill>
            <a:blip r:embed="rId6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9" name="object 6809"/>
          <p:cNvSpPr/>
          <p:nvPr/>
        </p:nvSpPr>
        <p:spPr>
          <a:xfrm>
            <a:off x="7219594" y="3201873"/>
            <a:ext cx="10922" cy="11556"/>
          </a:xfrm>
          <a:custGeom>
            <a:avLst/>
            <a:gdLst/>
            <a:ahLst/>
            <a:cxnLst/>
            <a:rect l="l" t="t" r="r" b="b"/>
            <a:pathLst>
              <a:path w="10922" h="11556">
                <a:moveTo>
                  <a:pt x="7556" y="0"/>
                </a:moveTo>
                <a:lnTo>
                  <a:pt x="4800" y="190"/>
                </a:lnTo>
                <a:lnTo>
                  <a:pt x="1892" y="190"/>
                </a:lnTo>
                <a:lnTo>
                  <a:pt x="0" y="2870"/>
                </a:lnTo>
                <a:lnTo>
                  <a:pt x="317" y="6184"/>
                </a:lnTo>
                <a:lnTo>
                  <a:pt x="711" y="9372"/>
                </a:lnTo>
                <a:lnTo>
                  <a:pt x="3200" y="11556"/>
                </a:lnTo>
                <a:lnTo>
                  <a:pt x="6261" y="11556"/>
                </a:lnTo>
                <a:lnTo>
                  <a:pt x="8902" y="10922"/>
                </a:lnTo>
                <a:lnTo>
                  <a:pt x="10922" y="8547"/>
                </a:lnTo>
                <a:lnTo>
                  <a:pt x="10922" y="5232"/>
                </a:lnTo>
                <a:lnTo>
                  <a:pt x="10096" y="2095"/>
                </a:lnTo>
                <a:lnTo>
                  <a:pt x="75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0" name="object 6810"/>
          <p:cNvSpPr/>
          <p:nvPr/>
        </p:nvSpPr>
        <p:spPr>
          <a:xfrm>
            <a:off x="7153199" y="3120162"/>
            <a:ext cx="41671" cy="40751"/>
          </a:xfrm>
          <a:prstGeom prst="rect">
            <a:avLst/>
          </a:prstGeom>
          <a:blipFill>
            <a:blip r:embed="rId6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1" name="object 6811"/>
          <p:cNvSpPr/>
          <p:nvPr/>
        </p:nvSpPr>
        <p:spPr>
          <a:xfrm>
            <a:off x="7043902" y="2788577"/>
            <a:ext cx="23507" cy="25463"/>
          </a:xfrm>
          <a:prstGeom prst="rect">
            <a:avLst/>
          </a:prstGeom>
          <a:blipFill>
            <a:blip r:embed="rId6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2" name="object 6812"/>
          <p:cNvSpPr/>
          <p:nvPr/>
        </p:nvSpPr>
        <p:spPr>
          <a:xfrm>
            <a:off x="7713598" y="3053016"/>
            <a:ext cx="32245" cy="34925"/>
          </a:xfrm>
          <a:prstGeom prst="rect">
            <a:avLst/>
          </a:prstGeom>
          <a:blipFill>
            <a:blip r:embed="rId6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3" name="object 6813"/>
          <p:cNvSpPr/>
          <p:nvPr/>
        </p:nvSpPr>
        <p:spPr>
          <a:xfrm>
            <a:off x="8075726" y="3346196"/>
            <a:ext cx="11798" cy="12954"/>
          </a:xfrm>
          <a:prstGeom prst="rect">
            <a:avLst/>
          </a:prstGeom>
          <a:blipFill>
            <a:blip r:embed="rId6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4" name="object 6814"/>
          <p:cNvSpPr/>
          <p:nvPr/>
        </p:nvSpPr>
        <p:spPr>
          <a:xfrm>
            <a:off x="8362987" y="3734397"/>
            <a:ext cx="11544" cy="11823"/>
          </a:xfrm>
          <a:custGeom>
            <a:avLst/>
            <a:gdLst/>
            <a:ahLst/>
            <a:cxnLst/>
            <a:rect l="l" t="t" r="r" b="b"/>
            <a:pathLst>
              <a:path w="11544" h="11823">
                <a:moveTo>
                  <a:pt x="8166" y="0"/>
                </a:moveTo>
                <a:lnTo>
                  <a:pt x="5245" y="584"/>
                </a:lnTo>
                <a:lnTo>
                  <a:pt x="2171" y="914"/>
                </a:lnTo>
                <a:lnTo>
                  <a:pt x="0" y="3632"/>
                </a:lnTo>
                <a:lnTo>
                  <a:pt x="876" y="6451"/>
                </a:lnTo>
                <a:lnTo>
                  <a:pt x="279" y="9778"/>
                </a:lnTo>
                <a:lnTo>
                  <a:pt x="3352" y="11823"/>
                </a:lnTo>
                <a:lnTo>
                  <a:pt x="9067" y="11823"/>
                </a:lnTo>
                <a:lnTo>
                  <a:pt x="11544" y="8813"/>
                </a:lnTo>
                <a:lnTo>
                  <a:pt x="10947" y="5359"/>
                </a:lnTo>
                <a:lnTo>
                  <a:pt x="10655" y="2362"/>
                </a:lnTo>
                <a:lnTo>
                  <a:pt x="816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5" name="object 6815"/>
          <p:cNvSpPr/>
          <p:nvPr/>
        </p:nvSpPr>
        <p:spPr>
          <a:xfrm>
            <a:off x="8372881" y="3934625"/>
            <a:ext cx="25869" cy="28155"/>
          </a:xfrm>
          <a:prstGeom prst="rect">
            <a:avLst/>
          </a:prstGeom>
          <a:blipFill>
            <a:blip r:embed="rId6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6" name="object 6816"/>
          <p:cNvSpPr/>
          <p:nvPr/>
        </p:nvSpPr>
        <p:spPr>
          <a:xfrm>
            <a:off x="8873363" y="4062987"/>
            <a:ext cx="44032" cy="45790"/>
          </a:xfrm>
          <a:prstGeom prst="rect">
            <a:avLst/>
          </a:prstGeom>
          <a:blipFill>
            <a:blip r:embed="rId6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7" name="object 6817"/>
          <p:cNvSpPr/>
          <p:nvPr/>
        </p:nvSpPr>
        <p:spPr>
          <a:xfrm>
            <a:off x="9189351" y="3875047"/>
            <a:ext cx="36890" cy="41044"/>
          </a:xfrm>
          <a:prstGeom prst="rect">
            <a:avLst/>
          </a:prstGeom>
          <a:blipFill>
            <a:blip r:embed="rId6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8" name="object 6818"/>
          <p:cNvSpPr/>
          <p:nvPr/>
        </p:nvSpPr>
        <p:spPr>
          <a:xfrm>
            <a:off x="9995878" y="3794329"/>
            <a:ext cx="44389" cy="46210"/>
          </a:xfrm>
          <a:prstGeom prst="rect">
            <a:avLst/>
          </a:prstGeom>
          <a:blipFill>
            <a:blip r:embed="rId6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9" name="object 6819"/>
          <p:cNvSpPr/>
          <p:nvPr/>
        </p:nvSpPr>
        <p:spPr>
          <a:xfrm>
            <a:off x="10139476" y="3792677"/>
            <a:ext cx="16916" cy="18338"/>
          </a:xfrm>
          <a:prstGeom prst="rect">
            <a:avLst/>
          </a:prstGeom>
          <a:blipFill>
            <a:blip r:embed="rId6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0" name="object 6820"/>
          <p:cNvSpPr/>
          <p:nvPr/>
        </p:nvSpPr>
        <p:spPr>
          <a:xfrm>
            <a:off x="10347058" y="3582035"/>
            <a:ext cx="20713" cy="22415"/>
          </a:xfrm>
          <a:prstGeom prst="rect">
            <a:avLst/>
          </a:prstGeom>
          <a:blipFill>
            <a:blip r:embed="rId6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1" name="object 6821"/>
          <p:cNvSpPr/>
          <p:nvPr/>
        </p:nvSpPr>
        <p:spPr>
          <a:xfrm>
            <a:off x="10633874" y="3604768"/>
            <a:ext cx="17678" cy="19456"/>
          </a:xfrm>
          <a:prstGeom prst="rect">
            <a:avLst/>
          </a:prstGeom>
          <a:blipFill>
            <a:blip r:embed="rId6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2" name="object 6822"/>
          <p:cNvSpPr/>
          <p:nvPr/>
        </p:nvSpPr>
        <p:spPr>
          <a:xfrm>
            <a:off x="10473270" y="3289948"/>
            <a:ext cx="14439" cy="15773"/>
          </a:xfrm>
          <a:prstGeom prst="rect">
            <a:avLst/>
          </a:prstGeom>
          <a:blipFill>
            <a:blip r:embed="rId6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3" name="object 6823"/>
          <p:cNvSpPr/>
          <p:nvPr/>
        </p:nvSpPr>
        <p:spPr>
          <a:xfrm>
            <a:off x="10427131" y="3226702"/>
            <a:ext cx="17551" cy="18961"/>
          </a:xfrm>
          <a:prstGeom prst="rect">
            <a:avLst/>
          </a:prstGeom>
          <a:blipFill>
            <a:blip r:embed="rId6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4" name="object 6824"/>
          <p:cNvSpPr/>
          <p:nvPr/>
        </p:nvSpPr>
        <p:spPr>
          <a:xfrm>
            <a:off x="10208006" y="3270809"/>
            <a:ext cx="21310" cy="23101"/>
          </a:xfrm>
          <a:prstGeom prst="rect">
            <a:avLst/>
          </a:prstGeom>
          <a:blipFill>
            <a:blip r:embed="rId6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5" name="object 6825"/>
          <p:cNvSpPr/>
          <p:nvPr/>
        </p:nvSpPr>
        <p:spPr>
          <a:xfrm>
            <a:off x="9932720" y="3105372"/>
            <a:ext cx="45525" cy="46906"/>
          </a:xfrm>
          <a:prstGeom prst="rect">
            <a:avLst/>
          </a:prstGeom>
          <a:blipFill>
            <a:blip r:embed="rId6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6" name="object 6826"/>
          <p:cNvSpPr/>
          <p:nvPr/>
        </p:nvSpPr>
        <p:spPr>
          <a:xfrm>
            <a:off x="9759670" y="3099149"/>
            <a:ext cx="40807" cy="40660"/>
          </a:xfrm>
          <a:prstGeom prst="rect">
            <a:avLst/>
          </a:prstGeom>
          <a:blipFill>
            <a:blip r:embed="rId6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7" name="object 6827"/>
          <p:cNvSpPr/>
          <p:nvPr/>
        </p:nvSpPr>
        <p:spPr>
          <a:xfrm>
            <a:off x="9571177" y="3048287"/>
            <a:ext cx="45196" cy="47296"/>
          </a:xfrm>
          <a:prstGeom prst="rect">
            <a:avLst/>
          </a:prstGeom>
          <a:blipFill>
            <a:blip r:embed="rId6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8" name="object 6828"/>
          <p:cNvSpPr/>
          <p:nvPr/>
        </p:nvSpPr>
        <p:spPr>
          <a:xfrm>
            <a:off x="9503765" y="3188017"/>
            <a:ext cx="34124" cy="36322"/>
          </a:xfrm>
          <a:prstGeom prst="rect">
            <a:avLst/>
          </a:prstGeom>
          <a:blipFill>
            <a:blip r:embed="rId6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9" name="object 6829"/>
          <p:cNvSpPr/>
          <p:nvPr/>
        </p:nvSpPr>
        <p:spPr>
          <a:xfrm>
            <a:off x="9376384" y="3170783"/>
            <a:ext cx="24383" cy="26682"/>
          </a:xfrm>
          <a:prstGeom prst="rect">
            <a:avLst/>
          </a:prstGeom>
          <a:blipFill>
            <a:blip r:embed="rId6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0" name="object 6830"/>
          <p:cNvSpPr/>
          <p:nvPr/>
        </p:nvSpPr>
        <p:spPr>
          <a:xfrm>
            <a:off x="8677097" y="3458261"/>
            <a:ext cx="18554" cy="20243"/>
          </a:xfrm>
          <a:prstGeom prst="rect">
            <a:avLst/>
          </a:prstGeom>
          <a:blipFill>
            <a:blip r:embed="rId6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1" name="object 6831"/>
          <p:cNvSpPr/>
          <p:nvPr/>
        </p:nvSpPr>
        <p:spPr>
          <a:xfrm>
            <a:off x="8723223" y="3877714"/>
            <a:ext cx="42134" cy="40848"/>
          </a:xfrm>
          <a:prstGeom prst="rect">
            <a:avLst/>
          </a:prstGeom>
          <a:blipFill>
            <a:blip r:embed="rId6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2" name="object 6832"/>
          <p:cNvSpPr/>
          <p:nvPr/>
        </p:nvSpPr>
        <p:spPr>
          <a:xfrm>
            <a:off x="8804312" y="3908616"/>
            <a:ext cx="43658" cy="41970"/>
          </a:xfrm>
          <a:prstGeom prst="rect">
            <a:avLst/>
          </a:prstGeom>
          <a:blipFill>
            <a:blip r:embed="rId6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3" name="object 6833"/>
          <p:cNvSpPr/>
          <p:nvPr/>
        </p:nvSpPr>
        <p:spPr>
          <a:xfrm>
            <a:off x="8534565" y="4039133"/>
            <a:ext cx="26085" cy="28092"/>
          </a:xfrm>
          <a:prstGeom prst="rect">
            <a:avLst/>
          </a:prstGeom>
          <a:blipFill>
            <a:blip r:embed="rId6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4" name="object 6834"/>
          <p:cNvSpPr/>
          <p:nvPr/>
        </p:nvSpPr>
        <p:spPr>
          <a:xfrm>
            <a:off x="8635263" y="3692172"/>
            <a:ext cx="37728" cy="41634"/>
          </a:xfrm>
          <a:prstGeom prst="rect">
            <a:avLst/>
          </a:prstGeom>
          <a:blipFill>
            <a:blip r:embed="rId6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5" name="object 6835"/>
          <p:cNvSpPr/>
          <p:nvPr/>
        </p:nvSpPr>
        <p:spPr>
          <a:xfrm>
            <a:off x="8547112" y="3484242"/>
            <a:ext cx="34161" cy="36615"/>
          </a:xfrm>
          <a:prstGeom prst="rect">
            <a:avLst/>
          </a:prstGeom>
          <a:blipFill>
            <a:blip r:embed="rId6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6" name="object 6836"/>
          <p:cNvSpPr/>
          <p:nvPr/>
        </p:nvSpPr>
        <p:spPr>
          <a:xfrm>
            <a:off x="8406892" y="3358402"/>
            <a:ext cx="44791" cy="45746"/>
          </a:xfrm>
          <a:prstGeom prst="rect">
            <a:avLst/>
          </a:prstGeom>
          <a:blipFill>
            <a:blip r:embed="rId6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7" name="object 6837"/>
          <p:cNvSpPr/>
          <p:nvPr/>
        </p:nvSpPr>
        <p:spPr>
          <a:xfrm>
            <a:off x="8496630" y="3142628"/>
            <a:ext cx="32969" cy="36180"/>
          </a:xfrm>
          <a:prstGeom prst="rect">
            <a:avLst/>
          </a:prstGeom>
          <a:blipFill>
            <a:blip r:embed="rId6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8" name="object 6838"/>
          <p:cNvSpPr/>
          <p:nvPr/>
        </p:nvSpPr>
        <p:spPr>
          <a:xfrm>
            <a:off x="9131439" y="3635743"/>
            <a:ext cx="10947" cy="11861"/>
          </a:xfrm>
          <a:prstGeom prst="rect">
            <a:avLst/>
          </a:prstGeom>
          <a:blipFill>
            <a:blip r:embed="rId6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9" name="object 6839"/>
          <p:cNvSpPr/>
          <p:nvPr/>
        </p:nvSpPr>
        <p:spPr>
          <a:xfrm>
            <a:off x="9009189" y="3526701"/>
            <a:ext cx="23749" cy="25145"/>
          </a:xfrm>
          <a:prstGeom prst="rect">
            <a:avLst/>
          </a:prstGeom>
          <a:blipFill>
            <a:blip r:embed="rId6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0" name="object 6840"/>
          <p:cNvSpPr/>
          <p:nvPr/>
        </p:nvSpPr>
        <p:spPr>
          <a:xfrm>
            <a:off x="8894216" y="3768434"/>
            <a:ext cx="44093" cy="46140"/>
          </a:xfrm>
          <a:prstGeom prst="rect">
            <a:avLst/>
          </a:prstGeom>
          <a:blipFill>
            <a:blip r:embed="rId6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1" name="object 6841"/>
          <p:cNvSpPr/>
          <p:nvPr/>
        </p:nvSpPr>
        <p:spPr>
          <a:xfrm>
            <a:off x="8372347" y="3798521"/>
            <a:ext cx="36828" cy="40989"/>
          </a:xfrm>
          <a:prstGeom prst="rect">
            <a:avLst/>
          </a:prstGeom>
          <a:blipFill>
            <a:blip r:embed="rId6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2" name="object 6842"/>
          <p:cNvSpPr/>
          <p:nvPr/>
        </p:nvSpPr>
        <p:spPr>
          <a:xfrm>
            <a:off x="8651875" y="3011272"/>
            <a:ext cx="30175" cy="32562"/>
          </a:xfrm>
          <a:prstGeom prst="rect">
            <a:avLst/>
          </a:prstGeom>
          <a:blipFill>
            <a:blip r:embed="rId6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3" name="object 6843"/>
          <p:cNvSpPr/>
          <p:nvPr/>
        </p:nvSpPr>
        <p:spPr>
          <a:xfrm>
            <a:off x="8627960" y="3130309"/>
            <a:ext cx="30035" cy="32372"/>
          </a:xfrm>
          <a:prstGeom prst="rect">
            <a:avLst/>
          </a:prstGeom>
          <a:blipFill>
            <a:blip r:embed="rId6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4" name="object 6844"/>
          <p:cNvSpPr/>
          <p:nvPr/>
        </p:nvSpPr>
        <p:spPr>
          <a:xfrm>
            <a:off x="8252676" y="2976677"/>
            <a:ext cx="29171" cy="31470"/>
          </a:xfrm>
          <a:prstGeom prst="rect">
            <a:avLst/>
          </a:prstGeom>
          <a:blipFill>
            <a:blip r:embed="rId6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5" name="object 6845"/>
          <p:cNvSpPr/>
          <p:nvPr/>
        </p:nvSpPr>
        <p:spPr>
          <a:xfrm>
            <a:off x="8176844" y="3057741"/>
            <a:ext cx="11366" cy="12191"/>
          </a:xfrm>
          <a:custGeom>
            <a:avLst/>
            <a:gdLst/>
            <a:ahLst/>
            <a:cxnLst/>
            <a:rect l="l" t="t" r="r" b="b"/>
            <a:pathLst>
              <a:path w="11366" h="12191">
                <a:moveTo>
                  <a:pt x="7848" y="0"/>
                </a:moveTo>
                <a:lnTo>
                  <a:pt x="5067" y="317"/>
                </a:lnTo>
                <a:lnTo>
                  <a:pt x="2019" y="317"/>
                </a:lnTo>
                <a:lnTo>
                  <a:pt x="0" y="3327"/>
                </a:lnTo>
                <a:lnTo>
                  <a:pt x="126" y="6502"/>
                </a:lnTo>
                <a:lnTo>
                  <a:pt x="419" y="9817"/>
                </a:lnTo>
                <a:lnTo>
                  <a:pt x="2895" y="12191"/>
                </a:lnTo>
                <a:lnTo>
                  <a:pt x="6261" y="11556"/>
                </a:lnTo>
                <a:lnTo>
                  <a:pt x="9137" y="11556"/>
                </a:lnTo>
                <a:lnTo>
                  <a:pt x="11366" y="8547"/>
                </a:lnTo>
                <a:lnTo>
                  <a:pt x="10909" y="5549"/>
                </a:lnTo>
                <a:lnTo>
                  <a:pt x="10629" y="2362"/>
                </a:lnTo>
                <a:lnTo>
                  <a:pt x="7848" y="0"/>
                </a:lnTo>
              </a:path>
              <a:path w="11366" h="12191">
                <a:moveTo>
                  <a:pt x="9137" y="11556"/>
                </a:moveTo>
                <a:lnTo>
                  <a:pt x="6261" y="11556"/>
                </a:lnTo>
              </a:path>
              <a:path w="11366" h="12191">
                <a:moveTo>
                  <a:pt x="6261" y="11556"/>
                </a:moveTo>
                <a:lnTo>
                  <a:pt x="9137" y="11556"/>
                </a:lnTo>
              </a:path>
              <a:path w="11366" h="12191">
                <a:moveTo>
                  <a:pt x="9137" y="11556"/>
                </a:moveTo>
                <a:lnTo>
                  <a:pt x="6261" y="11556"/>
                </a:lnTo>
                <a:lnTo>
                  <a:pt x="8902" y="11874"/>
                </a:lnTo>
                <a:lnTo>
                  <a:pt x="9137" y="11556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6" name="object 6846"/>
          <p:cNvSpPr/>
          <p:nvPr/>
        </p:nvSpPr>
        <p:spPr>
          <a:xfrm>
            <a:off x="8228647" y="3565436"/>
            <a:ext cx="14262" cy="15646"/>
          </a:xfrm>
          <a:prstGeom prst="rect">
            <a:avLst/>
          </a:prstGeom>
          <a:blipFill>
            <a:blip r:embed="rId6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7" name="object 6847"/>
          <p:cNvSpPr/>
          <p:nvPr/>
        </p:nvSpPr>
        <p:spPr>
          <a:xfrm>
            <a:off x="8552827" y="4023614"/>
            <a:ext cx="32816" cy="35877"/>
          </a:xfrm>
          <a:prstGeom prst="rect">
            <a:avLst/>
          </a:prstGeom>
          <a:blipFill>
            <a:blip r:embed="rId6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8" name="object 6848"/>
          <p:cNvSpPr/>
          <p:nvPr/>
        </p:nvSpPr>
        <p:spPr>
          <a:xfrm>
            <a:off x="8726881" y="3703766"/>
            <a:ext cx="37789" cy="41932"/>
          </a:xfrm>
          <a:prstGeom prst="rect">
            <a:avLst/>
          </a:prstGeom>
          <a:blipFill>
            <a:blip r:embed="rId6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9" name="object 6849"/>
          <p:cNvSpPr/>
          <p:nvPr/>
        </p:nvSpPr>
        <p:spPr>
          <a:xfrm>
            <a:off x="9117888" y="3723945"/>
            <a:ext cx="32232" cy="34594"/>
          </a:xfrm>
          <a:prstGeom prst="rect">
            <a:avLst/>
          </a:prstGeom>
          <a:blipFill>
            <a:blip r:embed="rId6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0" name="object 6850"/>
          <p:cNvSpPr/>
          <p:nvPr/>
        </p:nvSpPr>
        <p:spPr>
          <a:xfrm>
            <a:off x="9667926" y="3790327"/>
            <a:ext cx="31343" cy="33959"/>
          </a:xfrm>
          <a:prstGeom prst="rect">
            <a:avLst/>
          </a:prstGeom>
          <a:blipFill>
            <a:blip r:embed="rId6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1" name="object 6851"/>
          <p:cNvSpPr/>
          <p:nvPr/>
        </p:nvSpPr>
        <p:spPr>
          <a:xfrm>
            <a:off x="9433585" y="3733484"/>
            <a:ext cx="35545" cy="37024"/>
          </a:xfrm>
          <a:prstGeom prst="rect">
            <a:avLst/>
          </a:prstGeom>
          <a:blipFill>
            <a:blip r:embed="rId6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2" name="object 6852"/>
          <p:cNvSpPr/>
          <p:nvPr/>
        </p:nvSpPr>
        <p:spPr>
          <a:xfrm>
            <a:off x="9303016" y="3345561"/>
            <a:ext cx="17627" cy="19265"/>
          </a:xfrm>
          <a:prstGeom prst="rect">
            <a:avLst/>
          </a:prstGeom>
          <a:blipFill>
            <a:blip r:embed="rId6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3" name="object 6853"/>
          <p:cNvSpPr/>
          <p:nvPr/>
        </p:nvSpPr>
        <p:spPr>
          <a:xfrm>
            <a:off x="9258236" y="3364205"/>
            <a:ext cx="19380" cy="21043"/>
          </a:xfrm>
          <a:prstGeom prst="rect">
            <a:avLst/>
          </a:prstGeom>
          <a:blipFill>
            <a:blip r:embed="rId6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4" name="object 6854"/>
          <p:cNvSpPr/>
          <p:nvPr/>
        </p:nvSpPr>
        <p:spPr>
          <a:xfrm>
            <a:off x="9140037" y="3171330"/>
            <a:ext cx="44035" cy="45574"/>
          </a:xfrm>
          <a:prstGeom prst="rect">
            <a:avLst/>
          </a:prstGeom>
          <a:blipFill>
            <a:blip r:embed="rId6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5" name="object 6855"/>
          <p:cNvSpPr/>
          <p:nvPr/>
        </p:nvSpPr>
        <p:spPr>
          <a:xfrm>
            <a:off x="8924976" y="3009862"/>
            <a:ext cx="27736" cy="29565"/>
          </a:xfrm>
          <a:prstGeom prst="rect">
            <a:avLst/>
          </a:prstGeom>
          <a:blipFill>
            <a:blip r:embed="rId6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6" name="object 6856"/>
          <p:cNvSpPr/>
          <p:nvPr/>
        </p:nvSpPr>
        <p:spPr>
          <a:xfrm>
            <a:off x="8491677" y="3133445"/>
            <a:ext cx="30518" cy="32880"/>
          </a:xfrm>
          <a:prstGeom prst="rect">
            <a:avLst/>
          </a:prstGeom>
          <a:blipFill>
            <a:blip r:embed="rId6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7" name="object 6857"/>
          <p:cNvSpPr/>
          <p:nvPr/>
        </p:nvSpPr>
        <p:spPr>
          <a:xfrm>
            <a:off x="8882671" y="3436009"/>
            <a:ext cx="35030" cy="36714"/>
          </a:xfrm>
          <a:prstGeom prst="rect">
            <a:avLst/>
          </a:prstGeom>
          <a:blipFill>
            <a:blip r:embed="rId6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8" name="object 6858"/>
          <p:cNvSpPr/>
          <p:nvPr/>
        </p:nvSpPr>
        <p:spPr>
          <a:xfrm>
            <a:off x="8855697" y="3138221"/>
            <a:ext cx="16332" cy="18135"/>
          </a:xfrm>
          <a:prstGeom prst="rect">
            <a:avLst/>
          </a:prstGeom>
          <a:blipFill>
            <a:blip r:embed="rId6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9" name="object 6859"/>
          <p:cNvSpPr/>
          <p:nvPr/>
        </p:nvSpPr>
        <p:spPr>
          <a:xfrm>
            <a:off x="8842261" y="3141312"/>
            <a:ext cx="33846" cy="35893"/>
          </a:xfrm>
          <a:prstGeom prst="rect">
            <a:avLst/>
          </a:prstGeom>
          <a:blipFill>
            <a:blip r:embed="rId6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0" name="object 6860"/>
          <p:cNvSpPr/>
          <p:nvPr/>
        </p:nvSpPr>
        <p:spPr>
          <a:xfrm>
            <a:off x="8384603" y="3418764"/>
            <a:ext cx="18808" cy="20040"/>
          </a:xfrm>
          <a:prstGeom prst="rect">
            <a:avLst/>
          </a:prstGeom>
          <a:blipFill>
            <a:blip r:embed="rId6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1" name="object 6861"/>
          <p:cNvSpPr/>
          <p:nvPr/>
        </p:nvSpPr>
        <p:spPr>
          <a:xfrm>
            <a:off x="7866215" y="3362464"/>
            <a:ext cx="14325" cy="15328"/>
          </a:xfrm>
          <a:prstGeom prst="rect">
            <a:avLst/>
          </a:prstGeom>
          <a:blipFill>
            <a:blip r:embed="rId6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2" name="object 6862"/>
          <p:cNvSpPr/>
          <p:nvPr/>
        </p:nvSpPr>
        <p:spPr>
          <a:xfrm>
            <a:off x="7778533" y="3226702"/>
            <a:ext cx="20866" cy="22466"/>
          </a:xfrm>
          <a:prstGeom prst="rect">
            <a:avLst/>
          </a:prstGeom>
          <a:blipFill>
            <a:blip r:embed="rId6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3" name="object 6863"/>
          <p:cNvSpPr/>
          <p:nvPr/>
        </p:nvSpPr>
        <p:spPr>
          <a:xfrm>
            <a:off x="7813535" y="3513140"/>
            <a:ext cx="43871" cy="45431"/>
          </a:xfrm>
          <a:prstGeom prst="rect">
            <a:avLst/>
          </a:prstGeom>
          <a:blipFill>
            <a:blip r:embed="rId6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4" name="object 6864"/>
          <p:cNvSpPr/>
          <p:nvPr/>
        </p:nvSpPr>
        <p:spPr>
          <a:xfrm>
            <a:off x="7941627" y="3664113"/>
            <a:ext cx="37272" cy="41818"/>
          </a:xfrm>
          <a:prstGeom prst="rect">
            <a:avLst/>
          </a:prstGeom>
          <a:blipFill>
            <a:blip r:embed="rId6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5" name="object 6865"/>
          <p:cNvSpPr/>
          <p:nvPr/>
        </p:nvSpPr>
        <p:spPr>
          <a:xfrm>
            <a:off x="8053819" y="3958801"/>
            <a:ext cx="44629" cy="46300"/>
          </a:xfrm>
          <a:prstGeom prst="rect">
            <a:avLst/>
          </a:prstGeom>
          <a:blipFill>
            <a:blip r:embed="rId6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6" name="object 6866"/>
          <p:cNvSpPr/>
          <p:nvPr/>
        </p:nvSpPr>
        <p:spPr>
          <a:xfrm>
            <a:off x="8207311" y="3905356"/>
            <a:ext cx="45694" cy="47362"/>
          </a:xfrm>
          <a:prstGeom prst="rect">
            <a:avLst/>
          </a:prstGeom>
          <a:blipFill>
            <a:blip r:embed="rId6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7" name="object 6867"/>
          <p:cNvSpPr/>
          <p:nvPr/>
        </p:nvSpPr>
        <p:spPr>
          <a:xfrm>
            <a:off x="8039087" y="3934955"/>
            <a:ext cx="24396" cy="26365"/>
          </a:xfrm>
          <a:prstGeom prst="rect">
            <a:avLst/>
          </a:prstGeom>
          <a:blipFill>
            <a:blip r:embed="rId6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8" name="object 6868"/>
          <p:cNvSpPr/>
          <p:nvPr/>
        </p:nvSpPr>
        <p:spPr>
          <a:xfrm>
            <a:off x="7969808" y="3944087"/>
            <a:ext cx="29451" cy="31661"/>
          </a:xfrm>
          <a:prstGeom prst="rect">
            <a:avLst/>
          </a:prstGeom>
          <a:blipFill>
            <a:blip r:embed="rId6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9" name="object 6869"/>
          <p:cNvSpPr/>
          <p:nvPr/>
        </p:nvSpPr>
        <p:spPr>
          <a:xfrm>
            <a:off x="8006867" y="3620414"/>
            <a:ext cx="25679" cy="28143"/>
          </a:xfrm>
          <a:prstGeom prst="rect">
            <a:avLst/>
          </a:prstGeom>
          <a:blipFill>
            <a:blip r:embed="rId6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0" name="object 6870"/>
          <p:cNvSpPr/>
          <p:nvPr/>
        </p:nvSpPr>
        <p:spPr>
          <a:xfrm>
            <a:off x="7949513" y="3515534"/>
            <a:ext cx="33060" cy="35651"/>
          </a:xfrm>
          <a:prstGeom prst="rect">
            <a:avLst/>
          </a:prstGeom>
          <a:blipFill>
            <a:blip r:embed="rId6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1" name="object 6871"/>
          <p:cNvSpPr/>
          <p:nvPr/>
        </p:nvSpPr>
        <p:spPr>
          <a:xfrm>
            <a:off x="7846352" y="3626726"/>
            <a:ext cx="18567" cy="19469"/>
          </a:xfrm>
          <a:prstGeom prst="rect">
            <a:avLst/>
          </a:prstGeom>
          <a:blipFill>
            <a:blip r:embed="rId6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2" name="object 6872"/>
          <p:cNvSpPr/>
          <p:nvPr/>
        </p:nvSpPr>
        <p:spPr>
          <a:xfrm>
            <a:off x="7663421" y="3517836"/>
            <a:ext cx="14884" cy="15951"/>
          </a:xfrm>
          <a:prstGeom prst="rect">
            <a:avLst/>
          </a:prstGeom>
          <a:blipFill>
            <a:blip r:embed="rId6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3" name="object 6873"/>
          <p:cNvSpPr/>
          <p:nvPr/>
        </p:nvSpPr>
        <p:spPr>
          <a:xfrm>
            <a:off x="9430537" y="2986773"/>
            <a:ext cx="8775" cy="9499"/>
          </a:xfrm>
          <a:custGeom>
            <a:avLst/>
            <a:gdLst/>
            <a:ahLst/>
            <a:cxnLst/>
            <a:rect l="l" t="t" r="r" b="b"/>
            <a:pathLst>
              <a:path w="8775" h="9499">
                <a:moveTo>
                  <a:pt x="6235" y="0"/>
                </a:moveTo>
                <a:lnTo>
                  <a:pt x="3759" y="317"/>
                </a:lnTo>
                <a:lnTo>
                  <a:pt x="1587" y="495"/>
                </a:lnTo>
                <a:lnTo>
                  <a:pt x="0" y="2412"/>
                </a:lnTo>
                <a:lnTo>
                  <a:pt x="292" y="4914"/>
                </a:lnTo>
                <a:lnTo>
                  <a:pt x="558" y="7899"/>
                </a:lnTo>
                <a:lnTo>
                  <a:pt x="2768" y="9499"/>
                </a:lnTo>
                <a:lnTo>
                  <a:pt x="4940" y="9182"/>
                </a:lnTo>
                <a:lnTo>
                  <a:pt x="7599" y="9182"/>
                </a:lnTo>
                <a:lnTo>
                  <a:pt x="8775" y="7137"/>
                </a:lnTo>
                <a:lnTo>
                  <a:pt x="8522" y="4914"/>
                </a:lnTo>
                <a:lnTo>
                  <a:pt x="8470" y="2082"/>
                </a:lnTo>
                <a:lnTo>
                  <a:pt x="6235" y="0"/>
                </a:lnTo>
              </a:path>
              <a:path w="8775" h="9499">
                <a:moveTo>
                  <a:pt x="7599" y="9182"/>
                </a:moveTo>
                <a:lnTo>
                  <a:pt x="4940" y="9182"/>
                </a:lnTo>
              </a:path>
              <a:path w="8775" h="9499">
                <a:moveTo>
                  <a:pt x="4940" y="9182"/>
                </a:moveTo>
                <a:lnTo>
                  <a:pt x="7599" y="9182"/>
                </a:lnTo>
              </a:path>
              <a:path w="8775" h="9499">
                <a:moveTo>
                  <a:pt x="7599" y="9182"/>
                </a:moveTo>
                <a:lnTo>
                  <a:pt x="4940" y="9182"/>
                </a:lnTo>
                <a:lnTo>
                  <a:pt x="7416" y="9499"/>
                </a:lnTo>
                <a:lnTo>
                  <a:pt x="7599" y="9182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4" name="object 6874"/>
          <p:cNvSpPr/>
          <p:nvPr/>
        </p:nvSpPr>
        <p:spPr>
          <a:xfrm>
            <a:off x="10349534" y="3011272"/>
            <a:ext cx="11671" cy="12192"/>
          </a:xfrm>
          <a:prstGeom prst="rect">
            <a:avLst/>
          </a:prstGeom>
          <a:blipFill>
            <a:blip r:embed="rId6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5" name="object 6875"/>
          <p:cNvSpPr/>
          <p:nvPr/>
        </p:nvSpPr>
        <p:spPr>
          <a:xfrm>
            <a:off x="10469600" y="2908668"/>
            <a:ext cx="38106" cy="41681"/>
          </a:xfrm>
          <a:prstGeom prst="rect">
            <a:avLst/>
          </a:prstGeom>
          <a:blipFill>
            <a:blip r:embed="rId6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6" name="object 6876"/>
          <p:cNvSpPr/>
          <p:nvPr/>
        </p:nvSpPr>
        <p:spPr>
          <a:xfrm>
            <a:off x="10249890" y="3462785"/>
            <a:ext cx="36386" cy="37243"/>
          </a:xfrm>
          <a:prstGeom prst="rect">
            <a:avLst/>
          </a:prstGeom>
          <a:blipFill>
            <a:blip r:embed="rId6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7" name="object 6877"/>
          <p:cNvSpPr/>
          <p:nvPr/>
        </p:nvSpPr>
        <p:spPr>
          <a:xfrm>
            <a:off x="10319194" y="3476327"/>
            <a:ext cx="36303" cy="37234"/>
          </a:xfrm>
          <a:prstGeom prst="rect">
            <a:avLst/>
          </a:prstGeom>
          <a:blipFill>
            <a:blip r:embed="rId6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8" name="object 6878"/>
          <p:cNvSpPr/>
          <p:nvPr/>
        </p:nvSpPr>
        <p:spPr>
          <a:xfrm>
            <a:off x="10147198" y="3618185"/>
            <a:ext cx="42546" cy="41290"/>
          </a:xfrm>
          <a:prstGeom prst="rect">
            <a:avLst/>
          </a:prstGeom>
          <a:blipFill>
            <a:blip r:embed="rId6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9" name="object 6879"/>
          <p:cNvSpPr/>
          <p:nvPr/>
        </p:nvSpPr>
        <p:spPr>
          <a:xfrm>
            <a:off x="10212946" y="3309226"/>
            <a:ext cx="17259" cy="18961"/>
          </a:xfrm>
          <a:prstGeom prst="rect">
            <a:avLst/>
          </a:prstGeom>
          <a:blipFill>
            <a:blip r:embed="rId6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0" name="object 6880"/>
          <p:cNvSpPr/>
          <p:nvPr/>
        </p:nvSpPr>
        <p:spPr>
          <a:xfrm>
            <a:off x="10134345" y="3262917"/>
            <a:ext cx="43392" cy="45744"/>
          </a:xfrm>
          <a:prstGeom prst="rect">
            <a:avLst/>
          </a:prstGeom>
          <a:blipFill>
            <a:blip r:embed="rId6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1" name="object 6881"/>
          <p:cNvSpPr/>
          <p:nvPr/>
        </p:nvSpPr>
        <p:spPr>
          <a:xfrm>
            <a:off x="9767861" y="3178045"/>
            <a:ext cx="35706" cy="37070"/>
          </a:xfrm>
          <a:prstGeom prst="rect">
            <a:avLst/>
          </a:prstGeom>
          <a:blipFill>
            <a:blip r:embed="rId6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2" name="object 6882"/>
          <p:cNvSpPr/>
          <p:nvPr/>
        </p:nvSpPr>
        <p:spPr>
          <a:xfrm>
            <a:off x="9008871" y="3506165"/>
            <a:ext cx="44158" cy="46154"/>
          </a:xfrm>
          <a:prstGeom prst="rect">
            <a:avLst/>
          </a:prstGeom>
          <a:blipFill>
            <a:blip r:embed="rId6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3" name="object 6883"/>
          <p:cNvSpPr/>
          <p:nvPr/>
        </p:nvSpPr>
        <p:spPr>
          <a:xfrm>
            <a:off x="9118739" y="3875178"/>
            <a:ext cx="44140" cy="46008"/>
          </a:xfrm>
          <a:prstGeom prst="rect">
            <a:avLst/>
          </a:prstGeom>
          <a:blipFill>
            <a:blip r:embed="rId6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4" name="object 6884"/>
          <p:cNvSpPr/>
          <p:nvPr/>
        </p:nvSpPr>
        <p:spPr>
          <a:xfrm>
            <a:off x="8180323" y="3457448"/>
            <a:ext cx="26276" cy="27825"/>
          </a:xfrm>
          <a:prstGeom prst="rect">
            <a:avLst/>
          </a:prstGeom>
          <a:blipFill>
            <a:blip r:embed="rId6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5" name="object 6885"/>
          <p:cNvSpPr/>
          <p:nvPr/>
        </p:nvSpPr>
        <p:spPr>
          <a:xfrm>
            <a:off x="7930388" y="3176865"/>
            <a:ext cx="36467" cy="40988"/>
          </a:xfrm>
          <a:prstGeom prst="rect">
            <a:avLst/>
          </a:prstGeom>
          <a:blipFill>
            <a:blip r:embed="rId6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6" name="object 6886"/>
          <p:cNvSpPr/>
          <p:nvPr/>
        </p:nvSpPr>
        <p:spPr>
          <a:xfrm>
            <a:off x="8036915" y="2998055"/>
            <a:ext cx="33493" cy="35821"/>
          </a:xfrm>
          <a:prstGeom prst="rect">
            <a:avLst/>
          </a:prstGeom>
          <a:blipFill>
            <a:blip r:embed="rId6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7" name="object 6887"/>
          <p:cNvSpPr/>
          <p:nvPr/>
        </p:nvSpPr>
        <p:spPr>
          <a:xfrm>
            <a:off x="7478979" y="3068850"/>
            <a:ext cx="36788" cy="41180"/>
          </a:xfrm>
          <a:prstGeom prst="rect">
            <a:avLst/>
          </a:prstGeom>
          <a:blipFill>
            <a:blip r:embed="rId6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8" name="object 6888"/>
          <p:cNvSpPr/>
          <p:nvPr/>
        </p:nvSpPr>
        <p:spPr>
          <a:xfrm>
            <a:off x="7478686" y="3710452"/>
            <a:ext cx="43482" cy="45216"/>
          </a:xfrm>
          <a:prstGeom prst="rect">
            <a:avLst/>
          </a:prstGeom>
          <a:blipFill>
            <a:blip r:embed="rId6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9" name="object 6889"/>
          <p:cNvSpPr/>
          <p:nvPr/>
        </p:nvSpPr>
        <p:spPr>
          <a:xfrm>
            <a:off x="7504963" y="3914229"/>
            <a:ext cx="11671" cy="12941"/>
          </a:xfrm>
          <a:prstGeom prst="rect">
            <a:avLst/>
          </a:prstGeom>
          <a:blipFill>
            <a:blip r:embed="rId6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0" name="object 6890"/>
          <p:cNvSpPr/>
          <p:nvPr/>
        </p:nvSpPr>
        <p:spPr>
          <a:xfrm>
            <a:off x="7619047" y="3945912"/>
            <a:ext cx="37164" cy="41058"/>
          </a:xfrm>
          <a:prstGeom prst="rect">
            <a:avLst/>
          </a:prstGeom>
          <a:blipFill>
            <a:blip r:embed="rId6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1" name="object 6891"/>
          <p:cNvSpPr/>
          <p:nvPr/>
        </p:nvSpPr>
        <p:spPr>
          <a:xfrm>
            <a:off x="8520544" y="3547390"/>
            <a:ext cx="55053" cy="59873"/>
          </a:xfrm>
          <a:prstGeom prst="rect">
            <a:avLst/>
          </a:prstGeom>
          <a:blipFill>
            <a:blip r:embed="rId6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2" name="object 6892"/>
          <p:cNvSpPr/>
          <p:nvPr/>
        </p:nvSpPr>
        <p:spPr>
          <a:xfrm>
            <a:off x="8157121" y="3505624"/>
            <a:ext cx="51186" cy="54426"/>
          </a:xfrm>
          <a:prstGeom prst="rect">
            <a:avLst/>
          </a:prstGeom>
          <a:blipFill>
            <a:blip r:embed="rId6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3" name="object 6893"/>
          <p:cNvSpPr/>
          <p:nvPr/>
        </p:nvSpPr>
        <p:spPr>
          <a:xfrm>
            <a:off x="8198116" y="3353715"/>
            <a:ext cx="58252" cy="59624"/>
          </a:xfrm>
          <a:prstGeom prst="rect">
            <a:avLst/>
          </a:prstGeom>
          <a:blipFill>
            <a:blip r:embed="rId6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4" name="object 6894"/>
          <p:cNvSpPr/>
          <p:nvPr/>
        </p:nvSpPr>
        <p:spPr>
          <a:xfrm>
            <a:off x="8176259" y="3828110"/>
            <a:ext cx="31051" cy="33502"/>
          </a:xfrm>
          <a:prstGeom prst="rect">
            <a:avLst/>
          </a:prstGeom>
          <a:blipFill>
            <a:blip r:embed="rId6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5" name="object 6895"/>
          <p:cNvSpPr/>
          <p:nvPr/>
        </p:nvSpPr>
        <p:spPr>
          <a:xfrm>
            <a:off x="8573084" y="3726653"/>
            <a:ext cx="49820" cy="53944"/>
          </a:xfrm>
          <a:prstGeom prst="rect">
            <a:avLst/>
          </a:prstGeom>
          <a:blipFill>
            <a:blip r:embed="rId6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6" name="object 6896"/>
          <p:cNvSpPr/>
          <p:nvPr/>
        </p:nvSpPr>
        <p:spPr>
          <a:xfrm>
            <a:off x="7765808" y="3669316"/>
            <a:ext cx="43154" cy="41706"/>
          </a:xfrm>
          <a:prstGeom prst="rect">
            <a:avLst/>
          </a:prstGeom>
          <a:blipFill>
            <a:blip r:embed="rId6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7" name="object 6897"/>
          <p:cNvSpPr/>
          <p:nvPr/>
        </p:nvSpPr>
        <p:spPr>
          <a:xfrm>
            <a:off x="7912760" y="3661829"/>
            <a:ext cx="18808" cy="21005"/>
          </a:xfrm>
          <a:prstGeom prst="rect">
            <a:avLst/>
          </a:prstGeom>
          <a:blipFill>
            <a:blip r:embed="rId6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8" name="object 6898"/>
          <p:cNvSpPr/>
          <p:nvPr/>
        </p:nvSpPr>
        <p:spPr>
          <a:xfrm>
            <a:off x="7770647" y="3528111"/>
            <a:ext cx="33286" cy="36055"/>
          </a:xfrm>
          <a:prstGeom prst="rect">
            <a:avLst/>
          </a:prstGeom>
          <a:blipFill>
            <a:blip r:embed="rId6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9" name="object 6899"/>
          <p:cNvSpPr/>
          <p:nvPr/>
        </p:nvSpPr>
        <p:spPr>
          <a:xfrm>
            <a:off x="7705585" y="3186033"/>
            <a:ext cx="50964" cy="54368"/>
          </a:xfrm>
          <a:prstGeom prst="rect">
            <a:avLst/>
          </a:prstGeom>
          <a:blipFill>
            <a:blip r:embed="rId6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0" name="object 6900"/>
          <p:cNvSpPr/>
          <p:nvPr/>
        </p:nvSpPr>
        <p:spPr>
          <a:xfrm>
            <a:off x="7812354" y="2870910"/>
            <a:ext cx="44844" cy="46070"/>
          </a:xfrm>
          <a:prstGeom prst="rect">
            <a:avLst/>
          </a:prstGeom>
          <a:blipFill>
            <a:blip r:embed="rId6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1" name="object 6901"/>
          <p:cNvSpPr/>
          <p:nvPr/>
        </p:nvSpPr>
        <p:spPr>
          <a:xfrm>
            <a:off x="7839811" y="3282810"/>
            <a:ext cx="23469" cy="25920"/>
          </a:xfrm>
          <a:prstGeom prst="rect">
            <a:avLst/>
          </a:prstGeom>
          <a:blipFill>
            <a:blip r:embed="rId6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2" name="object 6902"/>
          <p:cNvSpPr/>
          <p:nvPr/>
        </p:nvSpPr>
        <p:spPr>
          <a:xfrm>
            <a:off x="7992414" y="3433683"/>
            <a:ext cx="51113" cy="54603"/>
          </a:xfrm>
          <a:prstGeom prst="rect">
            <a:avLst/>
          </a:prstGeom>
          <a:blipFill>
            <a:blip r:embed="rId6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3" name="object 6903"/>
          <p:cNvSpPr/>
          <p:nvPr/>
        </p:nvSpPr>
        <p:spPr>
          <a:xfrm>
            <a:off x="7846656" y="3650773"/>
            <a:ext cx="50182" cy="54090"/>
          </a:xfrm>
          <a:prstGeom prst="rect">
            <a:avLst/>
          </a:prstGeom>
          <a:blipFill>
            <a:blip r:embed="rId6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4" name="object 6904"/>
          <p:cNvSpPr/>
          <p:nvPr/>
        </p:nvSpPr>
        <p:spPr>
          <a:xfrm>
            <a:off x="7600543" y="3743421"/>
            <a:ext cx="34291" cy="36491"/>
          </a:xfrm>
          <a:prstGeom prst="rect">
            <a:avLst/>
          </a:prstGeom>
          <a:blipFill>
            <a:blip r:embed="rId6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5" name="object 6905"/>
          <p:cNvSpPr/>
          <p:nvPr/>
        </p:nvSpPr>
        <p:spPr>
          <a:xfrm>
            <a:off x="7503794" y="3571570"/>
            <a:ext cx="29324" cy="31788"/>
          </a:xfrm>
          <a:prstGeom prst="rect">
            <a:avLst/>
          </a:prstGeom>
          <a:blipFill>
            <a:blip r:embed="rId6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6" name="object 6906"/>
          <p:cNvSpPr/>
          <p:nvPr/>
        </p:nvSpPr>
        <p:spPr>
          <a:xfrm>
            <a:off x="7498422" y="3390600"/>
            <a:ext cx="57923" cy="59083"/>
          </a:xfrm>
          <a:prstGeom prst="rect">
            <a:avLst/>
          </a:prstGeom>
          <a:blipFill>
            <a:blip r:embed="rId6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7" name="object 6907"/>
          <p:cNvSpPr/>
          <p:nvPr/>
        </p:nvSpPr>
        <p:spPr>
          <a:xfrm>
            <a:off x="7377455" y="3348146"/>
            <a:ext cx="52755" cy="55746"/>
          </a:xfrm>
          <a:prstGeom prst="rect">
            <a:avLst/>
          </a:prstGeom>
          <a:blipFill>
            <a:blip r:embed="rId6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8" name="object 6908"/>
          <p:cNvSpPr/>
          <p:nvPr/>
        </p:nvSpPr>
        <p:spPr>
          <a:xfrm>
            <a:off x="7215479" y="3133445"/>
            <a:ext cx="23507" cy="25146"/>
          </a:xfrm>
          <a:prstGeom prst="rect">
            <a:avLst/>
          </a:prstGeom>
          <a:blipFill>
            <a:blip r:embed="rId6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9" name="object 6909"/>
          <p:cNvSpPr/>
          <p:nvPr/>
        </p:nvSpPr>
        <p:spPr>
          <a:xfrm>
            <a:off x="7350582" y="3519297"/>
            <a:ext cx="32550" cy="34594"/>
          </a:xfrm>
          <a:prstGeom prst="rect">
            <a:avLst/>
          </a:prstGeom>
          <a:blipFill>
            <a:blip r:embed="rId6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0" name="object 6910"/>
          <p:cNvSpPr/>
          <p:nvPr/>
        </p:nvSpPr>
        <p:spPr>
          <a:xfrm>
            <a:off x="7462951" y="3636366"/>
            <a:ext cx="19113" cy="21056"/>
          </a:xfrm>
          <a:prstGeom prst="rect">
            <a:avLst/>
          </a:prstGeom>
          <a:blipFill>
            <a:blip r:embed="rId6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1" name="object 6911"/>
          <p:cNvSpPr/>
          <p:nvPr/>
        </p:nvSpPr>
        <p:spPr>
          <a:xfrm>
            <a:off x="7376579" y="3752579"/>
            <a:ext cx="53204" cy="56270"/>
          </a:xfrm>
          <a:prstGeom prst="rect">
            <a:avLst/>
          </a:prstGeom>
          <a:blipFill>
            <a:blip r:embed="rId6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2" name="object 6912"/>
          <p:cNvSpPr/>
          <p:nvPr/>
        </p:nvSpPr>
        <p:spPr>
          <a:xfrm>
            <a:off x="7111492" y="3690331"/>
            <a:ext cx="38181" cy="41795"/>
          </a:xfrm>
          <a:prstGeom prst="rect">
            <a:avLst/>
          </a:prstGeom>
          <a:blipFill>
            <a:blip r:embed="rId6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3" name="object 6913"/>
          <p:cNvSpPr/>
          <p:nvPr/>
        </p:nvSpPr>
        <p:spPr>
          <a:xfrm>
            <a:off x="7019976" y="3639693"/>
            <a:ext cx="33591" cy="36372"/>
          </a:xfrm>
          <a:prstGeom prst="rect">
            <a:avLst/>
          </a:prstGeom>
          <a:blipFill>
            <a:blip r:embed="rId6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4" name="object 6914"/>
          <p:cNvSpPr/>
          <p:nvPr/>
        </p:nvSpPr>
        <p:spPr>
          <a:xfrm>
            <a:off x="6900379" y="3320680"/>
            <a:ext cx="51127" cy="54731"/>
          </a:xfrm>
          <a:prstGeom prst="rect">
            <a:avLst/>
          </a:prstGeom>
          <a:blipFill>
            <a:blip r:embed="rId6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5" name="object 6915"/>
          <p:cNvSpPr/>
          <p:nvPr/>
        </p:nvSpPr>
        <p:spPr>
          <a:xfrm>
            <a:off x="6651472" y="3448668"/>
            <a:ext cx="35371" cy="37019"/>
          </a:xfrm>
          <a:prstGeom prst="rect">
            <a:avLst/>
          </a:prstGeom>
          <a:blipFill>
            <a:blip r:embed="rId6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6" name="object 6916"/>
          <p:cNvSpPr/>
          <p:nvPr/>
        </p:nvSpPr>
        <p:spPr>
          <a:xfrm>
            <a:off x="6713042" y="3512464"/>
            <a:ext cx="12560" cy="13601"/>
          </a:xfrm>
          <a:prstGeom prst="rect">
            <a:avLst/>
          </a:prstGeom>
          <a:blipFill>
            <a:blip r:embed="rId6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7" name="object 6917"/>
          <p:cNvSpPr/>
          <p:nvPr/>
        </p:nvSpPr>
        <p:spPr>
          <a:xfrm>
            <a:off x="6445313" y="3797465"/>
            <a:ext cx="17208" cy="18770"/>
          </a:xfrm>
          <a:prstGeom prst="rect">
            <a:avLst/>
          </a:prstGeom>
          <a:blipFill>
            <a:blip r:embed="rId6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8" name="object 6918"/>
          <p:cNvSpPr/>
          <p:nvPr/>
        </p:nvSpPr>
        <p:spPr>
          <a:xfrm>
            <a:off x="6448513" y="3674863"/>
            <a:ext cx="35805" cy="36938"/>
          </a:xfrm>
          <a:prstGeom prst="rect">
            <a:avLst/>
          </a:prstGeom>
          <a:blipFill>
            <a:blip r:embed="rId6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9" name="object 6919"/>
          <p:cNvSpPr/>
          <p:nvPr/>
        </p:nvSpPr>
        <p:spPr>
          <a:xfrm>
            <a:off x="6531102" y="3902392"/>
            <a:ext cx="22453" cy="24333"/>
          </a:xfrm>
          <a:prstGeom prst="rect">
            <a:avLst/>
          </a:prstGeom>
          <a:blipFill>
            <a:blip r:embed="rId6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0" name="object 6920"/>
          <p:cNvSpPr/>
          <p:nvPr/>
        </p:nvSpPr>
        <p:spPr>
          <a:xfrm>
            <a:off x="6863422" y="3619767"/>
            <a:ext cx="25107" cy="27381"/>
          </a:xfrm>
          <a:prstGeom prst="rect">
            <a:avLst/>
          </a:prstGeom>
          <a:blipFill>
            <a:blip r:embed="rId6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1" name="object 6921"/>
          <p:cNvSpPr/>
          <p:nvPr/>
        </p:nvSpPr>
        <p:spPr>
          <a:xfrm>
            <a:off x="6455981" y="3716668"/>
            <a:ext cx="16446" cy="17094"/>
          </a:xfrm>
          <a:prstGeom prst="rect">
            <a:avLst/>
          </a:prstGeom>
          <a:blipFill>
            <a:blip r:embed="rId6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2" name="object 6922"/>
          <p:cNvSpPr/>
          <p:nvPr/>
        </p:nvSpPr>
        <p:spPr>
          <a:xfrm>
            <a:off x="6103632" y="3611588"/>
            <a:ext cx="11772" cy="12636"/>
          </a:xfrm>
          <a:prstGeom prst="rect">
            <a:avLst/>
          </a:prstGeom>
          <a:blipFill>
            <a:blip r:embed="rId6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3" name="object 6923"/>
          <p:cNvSpPr/>
          <p:nvPr/>
        </p:nvSpPr>
        <p:spPr>
          <a:xfrm>
            <a:off x="6098501" y="3514839"/>
            <a:ext cx="30632" cy="32867"/>
          </a:xfrm>
          <a:prstGeom prst="rect">
            <a:avLst/>
          </a:prstGeom>
          <a:blipFill>
            <a:blip r:embed="rId6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4" name="object 6924"/>
          <p:cNvSpPr/>
          <p:nvPr/>
        </p:nvSpPr>
        <p:spPr>
          <a:xfrm>
            <a:off x="6094729" y="3346441"/>
            <a:ext cx="44289" cy="46398"/>
          </a:xfrm>
          <a:prstGeom prst="rect">
            <a:avLst/>
          </a:prstGeom>
          <a:blipFill>
            <a:blip r:embed="rId6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5" name="object 6925"/>
          <p:cNvSpPr/>
          <p:nvPr/>
        </p:nvSpPr>
        <p:spPr>
          <a:xfrm>
            <a:off x="6310922" y="2930207"/>
            <a:ext cx="31102" cy="34150"/>
          </a:xfrm>
          <a:prstGeom prst="rect">
            <a:avLst/>
          </a:prstGeom>
          <a:blipFill>
            <a:blip r:embed="rId6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6" name="object 6926"/>
          <p:cNvSpPr/>
          <p:nvPr/>
        </p:nvSpPr>
        <p:spPr>
          <a:xfrm>
            <a:off x="7021626" y="2919313"/>
            <a:ext cx="35492" cy="37257"/>
          </a:xfrm>
          <a:prstGeom prst="rect">
            <a:avLst/>
          </a:prstGeom>
          <a:blipFill>
            <a:blip r:embed="rId6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7" name="object 6927"/>
          <p:cNvSpPr/>
          <p:nvPr/>
        </p:nvSpPr>
        <p:spPr>
          <a:xfrm>
            <a:off x="7573848" y="3070250"/>
            <a:ext cx="8597" cy="9321"/>
          </a:xfrm>
          <a:custGeom>
            <a:avLst/>
            <a:gdLst/>
            <a:ahLst/>
            <a:cxnLst/>
            <a:rect l="l" t="t" r="r" b="b"/>
            <a:pathLst>
              <a:path w="8597" h="9321">
                <a:moveTo>
                  <a:pt x="6235" y="0"/>
                </a:moveTo>
                <a:lnTo>
                  <a:pt x="4064" y="139"/>
                </a:lnTo>
                <a:lnTo>
                  <a:pt x="1892" y="139"/>
                </a:lnTo>
                <a:lnTo>
                  <a:pt x="0" y="2679"/>
                </a:lnTo>
                <a:lnTo>
                  <a:pt x="292" y="5232"/>
                </a:lnTo>
                <a:lnTo>
                  <a:pt x="406" y="7594"/>
                </a:lnTo>
                <a:lnTo>
                  <a:pt x="2476" y="9321"/>
                </a:lnTo>
                <a:lnTo>
                  <a:pt x="4775" y="9004"/>
                </a:lnTo>
                <a:lnTo>
                  <a:pt x="7289" y="8547"/>
                </a:lnTo>
                <a:lnTo>
                  <a:pt x="8597" y="6769"/>
                </a:lnTo>
                <a:lnTo>
                  <a:pt x="8597" y="1727"/>
                </a:lnTo>
                <a:lnTo>
                  <a:pt x="623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8" name="object 6928"/>
          <p:cNvSpPr/>
          <p:nvPr/>
        </p:nvSpPr>
        <p:spPr>
          <a:xfrm>
            <a:off x="8305355" y="3135541"/>
            <a:ext cx="32524" cy="34925"/>
          </a:xfrm>
          <a:prstGeom prst="rect">
            <a:avLst/>
          </a:prstGeom>
          <a:blipFill>
            <a:blip r:embed="rId6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9" name="object 6929"/>
          <p:cNvSpPr/>
          <p:nvPr/>
        </p:nvSpPr>
        <p:spPr>
          <a:xfrm>
            <a:off x="8339061" y="2887066"/>
            <a:ext cx="26403" cy="28765"/>
          </a:xfrm>
          <a:prstGeom prst="rect">
            <a:avLst/>
          </a:prstGeom>
          <a:blipFill>
            <a:blip r:embed="rId6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0" name="object 6930"/>
          <p:cNvSpPr/>
          <p:nvPr/>
        </p:nvSpPr>
        <p:spPr>
          <a:xfrm>
            <a:off x="8639149" y="2885326"/>
            <a:ext cx="13893" cy="15011"/>
          </a:xfrm>
          <a:prstGeom prst="rect">
            <a:avLst/>
          </a:prstGeom>
          <a:blipFill>
            <a:blip r:embed="rId6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1" name="object 6931"/>
          <p:cNvSpPr/>
          <p:nvPr/>
        </p:nvSpPr>
        <p:spPr>
          <a:xfrm>
            <a:off x="8653348" y="3264007"/>
            <a:ext cx="36313" cy="37519"/>
          </a:xfrm>
          <a:prstGeom prst="rect">
            <a:avLst/>
          </a:prstGeom>
          <a:blipFill>
            <a:blip r:embed="rId6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2" name="object 6932"/>
          <p:cNvSpPr/>
          <p:nvPr/>
        </p:nvSpPr>
        <p:spPr>
          <a:xfrm>
            <a:off x="8623287" y="3643833"/>
            <a:ext cx="11810" cy="12445"/>
          </a:xfrm>
          <a:prstGeom prst="rect">
            <a:avLst/>
          </a:prstGeom>
          <a:blipFill>
            <a:blip r:embed="rId6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3" name="object 6933"/>
          <p:cNvSpPr/>
          <p:nvPr/>
        </p:nvSpPr>
        <p:spPr>
          <a:xfrm>
            <a:off x="8415540" y="3613632"/>
            <a:ext cx="14439" cy="15455"/>
          </a:xfrm>
          <a:prstGeom prst="rect">
            <a:avLst/>
          </a:prstGeom>
          <a:blipFill>
            <a:blip r:embed="rId6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4" name="object 6934"/>
          <p:cNvSpPr/>
          <p:nvPr/>
        </p:nvSpPr>
        <p:spPr>
          <a:xfrm>
            <a:off x="7679194" y="3420161"/>
            <a:ext cx="27533" cy="29883"/>
          </a:xfrm>
          <a:prstGeom prst="rect">
            <a:avLst/>
          </a:prstGeom>
          <a:blipFill>
            <a:blip r:embed="rId6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5" name="object 6935"/>
          <p:cNvSpPr/>
          <p:nvPr/>
        </p:nvSpPr>
        <p:spPr>
          <a:xfrm>
            <a:off x="7494308" y="3824008"/>
            <a:ext cx="33858" cy="36652"/>
          </a:xfrm>
          <a:prstGeom prst="rect">
            <a:avLst/>
          </a:prstGeom>
          <a:blipFill>
            <a:blip r:embed="rId6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6" name="object 6936"/>
          <p:cNvSpPr/>
          <p:nvPr/>
        </p:nvSpPr>
        <p:spPr>
          <a:xfrm>
            <a:off x="7427353" y="3051019"/>
            <a:ext cx="37666" cy="41525"/>
          </a:xfrm>
          <a:prstGeom prst="rect">
            <a:avLst/>
          </a:prstGeom>
          <a:blipFill>
            <a:blip r:embed="rId6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7" name="object 6937"/>
          <p:cNvSpPr/>
          <p:nvPr/>
        </p:nvSpPr>
        <p:spPr>
          <a:xfrm>
            <a:off x="7456081" y="3054034"/>
            <a:ext cx="37493" cy="41455"/>
          </a:xfrm>
          <a:prstGeom prst="rect">
            <a:avLst/>
          </a:prstGeom>
          <a:blipFill>
            <a:blip r:embed="rId6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8" name="object 6938"/>
          <p:cNvSpPr/>
          <p:nvPr/>
        </p:nvSpPr>
        <p:spPr>
          <a:xfrm>
            <a:off x="7334986" y="2993276"/>
            <a:ext cx="32829" cy="36046"/>
          </a:xfrm>
          <a:prstGeom prst="rect">
            <a:avLst/>
          </a:prstGeom>
          <a:blipFill>
            <a:blip r:embed="rId6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9" name="object 6939"/>
          <p:cNvSpPr/>
          <p:nvPr/>
        </p:nvSpPr>
        <p:spPr>
          <a:xfrm>
            <a:off x="6787312" y="3132671"/>
            <a:ext cx="16903" cy="17373"/>
          </a:xfrm>
          <a:prstGeom prst="rect">
            <a:avLst/>
          </a:prstGeom>
          <a:blipFill>
            <a:blip r:embed="rId6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0" name="object 6940"/>
          <p:cNvSpPr/>
          <p:nvPr/>
        </p:nvSpPr>
        <p:spPr>
          <a:xfrm>
            <a:off x="6917740" y="3560978"/>
            <a:ext cx="19697" cy="21056"/>
          </a:xfrm>
          <a:prstGeom prst="rect">
            <a:avLst/>
          </a:prstGeom>
          <a:blipFill>
            <a:blip r:embed="rId6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1" name="object 6941"/>
          <p:cNvSpPr/>
          <p:nvPr/>
        </p:nvSpPr>
        <p:spPr>
          <a:xfrm>
            <a:off x="6968655" y="3702939"/>
            <a:ext cx="8318" cy="9766"/>
          </a:xfrm>
          <a:custGeom>
            <a:avLst/>
            <a:gdLst/>
            <a:ahLst/>
            <a:cxnLst/>
            <a:rect l="l" t="t" r="r" b="b"/>
            <a:pathLst>
              <a:path w="8318" h="9766">
                <a:moveTo>
                  <a:pt x="6261" y="0"/>
                </a:moveTo>
                <a:lnTo>
                  <a:pt x="3784" y="622"/>
                </a:lnTo>
                <a:lnTo>
                  <a:pt x="1600" y="622"/>
                </a:lnTo>
                <a:lnTo>
                  <a:pt x="0" y="2984"/>
                </a:lnTo>
                <a:lnTo>
                  <a:pt x="139" y="5359"/>
                </a:lnTo>
                <a:lnTo>
                  <a:pt x="431" y="8039"/>
                </a:lnTo>
                <a:lnTo>
                  <a:pt x="2590" y="9766"/>
                </a:lnTo>
                <a:lnTo>
                  <a:pt x="4825" y="9448"/>
                </a:lnTo>
                <a:lnTo>
                  <a:pt x="7023" y="8813"/>
                </a:lnTo>
                <a:lnTo>
                  <a:pt x="8318" y="7086"/>
                </a:lnTo>
                <a:lnTo>
                  <a:pt x="8318" y="2171"/>
                </a:lnTo>
                <a:lnTo>
                  <a:pt x="626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2" name="object 6942"/>
          <p:cNvSpPr/>
          <p:nvPr/>
        </p:nvSpPr>
        <p:spPr>
          <a:xfrm>
            <a:off x="6693039" y="3322193"/>
            <a:ext cx="9474" cy="10718"/>
          </a:xfrm>
          <a:custGeom>
            <a:avLst/>
            <a:gdLst/>
            <a:ahLst/>
            <a:cxnLst/>
            <a:rect l="l" t="t" r="r" b="b"/>
            <a:pathLst>
              <a:path w="9474" h="10718">
                <a:moveTo>
                  <a:pt x="6870" y="0"/>
                </a:moveTo>
                <a:lnTo>
                  <a:pt x="4381" y="304"/>
                </a:lnTo>
                <a:lnTo>
                  <a:pt x="2171" y="622"/>
                </a:lnTo>
                <a:lnTo>
                  <a:pt x="0" y="3314"/>
                </a:lnTo>
                <a:lnTo>
                  <a:pt x="596" y="5994"/>
                </a:lnTo>
                <a:lnTo>
                  <a:pt x="596" y="8356"/>
                </a:lnTo>
                <a:lnTo>
                  <a:pt x="2755" y="10718"/>
                </a:lnTo>
                <a:lnTo>
                  <a:pt x="4978" y="10401"/>
                </a:lnTo>
                <a:lnTo>
                  <a:pt x="7289" y="9766"/>
                </a:lnTo>
                <a:lnTo>
                  <a:pt x="9474" y="7721"/>
                </a:lnTo>
                <a:lnTo>
                  <a:pt x="9347" y="2171"/>
                </a:lnTo>
                <a:lnTo>
                  <a:pt x="68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3" name="object 6943"/>
          <p:cNvSpPr/>
          <p:nvPr/>
        </p:nvSpPr>
        <p:spPr>
          <a:xfrm>
            <a:off x="6558965" y="3164281"/>
            <a:ext cx="13868" cy="15328"/>
          </a:xfrm>
          <a:prstGeom prst="rect">
            <a:avLst/>
          </a:prstGeom>
          <a:blipFill>
            <a:blip r:embed="rId6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4" name="object 6944"/>
          <p:cNvSpPr/>
          <p:nvPr/>
        </p:nvSpPr>
        <p:spPr>
          <a:xfrm>
            <a:off x="6449682" y="3108985"/>
            <a:ext cx="31648" cy="34289"/>
          </a:xfrm>
          <a:prstGeom prst="rect">
            <a:avLst/>
          </a:prstGeom>
          <a:blipFill>
            <a:blip r:embed="rId6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5" name="object 6945"/>
          <p:cNvSpPr/>
          <p:nvPr/>
        </p:nvSpPr>
        <p:spPr>
          <a:xfrm>
            <a:off x="6090323" y="2990913"/>
            <a:ext cx="28155" cy="30822"/>
          </a:xfrm>
          <a:prstGeom prst="rect">
            <a:avLst/>
          </a:prstGeom>
          <a:blipFill>
            <a:blip r:embed="rId6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6" name="object 6946"/>
          <p:cNvSpPr/>
          <p:nvPr/>
        </p:nvSpPr>
        <p:spPr>
          <a:xfrm>
            <a:off x="5794603" y="3101213"/>
            <a:ext cx="25539" cy="27825"/>
          </a:xfrm>
          <a:prstGeom prst="rect">
            <a:avLst/>
          </a:prstGeom>
          <a:blipFill>
            <a:blip r:embed="rId6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7" name="object 6947"/>
          <p:cNvSpPr/>
          <p:nvPr/>
        </p:nvSpPr>
        <p:spPr>
          <a:xfrm>
            <a:off x="5598947" y="3411209"/>
            <a:ext cx="36052" cy="37362"/>
          </a:xfrm>
          <a:prstGeom prst="rect">
            <a:avLst/>
          </a:prstGeom>
          <a:blipFill>
            <a:blip r:embed="rId6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8" name="object 6948"/>
          <p:cNvSpPr/>
          <p:nvPr/>
        </p:nvSpPr>
        <p:spPr>
          <a:xfrm>
            <a:off x="5849442" y="3896756"/>
            <a:ext cx="49631" cy="53660"/>
          </a:xfrm>
          <a:prstGeom prst="rect">
            <a:avLst/>
          </a:prstGeom>
          <a:blipFill>
            <a:blip r:embed="rId6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9" name="object 6949"/>
          <p:cNvSpPr/>
          <p:nvPr/>
        </p:nvSpPr>
        <p:spPr>
          <a:xfrm>
            <a:off x="5550065" y="3970432"/>
            <a:ext cx="34499" cy="36126"/>
          </a:xfrm>
          <a:prstGeom prst="rect">
            <a:avLst/>
          </a:prstGeom>
          <a:blipFill>
            <a:blip r:embed="rId6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0" name="object 6950"/>
          <p:cNvSpPr/>
          <p:nvPr/>
        </p:nvSpPr>
        <p:spPr>
          <a:xfrm>
            <a:off x="5443588" y="3690925"/>
            <a:ext cx="31508" cy="33655"/>
          </a:xfrm>
          <a:prstGeom prst="rect">
            <a:avLst/>
          </a:prstGeom>
          <a:blipFill>
            <a:blip r:embed="rId6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1" name="object 6951"/>
          <p:cNvSpPr/>
          <p:nvPr/>
        </p:nvSpPr>
        <p:spPr>
          <a:xfrm>
            <a:off x="5358079" y="3156356"/>
            <a:ext cx="10921" cy="11734"/>
          </a:xfrm>
          <a:custGeom>
            <a:avLst/>
            <a:gdLst/>
            <a:ahLst/>
            <a:cxnLst/>
            <a:rect l="l" t="t" r="r" b="b"/>
            <a:pathLst>
              <a:path w="10921" h="11734">
                <a:moveTo>
                  <a:pt x="7721" y="0"/>
                </a:moveTo>
                <a:lnTo>
                  <a:pt x="4965" y="190"/>
                </a:lnTo>
                <a:lnTo>
                  <a:pt x="1777" y="190"/>
                </a:lnTo>
                <a:lnTo>
                  <a:pt x="0" y="2870"/>
                </a:lnTo>
                <a:lnTo>
                  <a:pt x="0" y="6324"/>
                </a:lnTo>
                <a:lnTo>
                  <a:pt x="317" y="9334"/>
                </a:lnTo>
                <a:lnTo>
                  <a:pt x="2489" y="11734"/>
                </a:lnTo>
                <a:lnTo>
                  <a:pt x="5549" y="11417"/>
                </a:lnTo>
                <a:lnTo>
                  <a:pt x="8737" y="10922"/>
                </a:lnTo>
                <a:lnTo>
                  <a:pt x="10921" y="8229"/>
                </a:lnTo>
                <a:lnTo>
                  <a:pt x="10667" y="5232"/>
                </a:lnTo>
                <a:lnTo>
                  <a:pt x="10198" y="1917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2" name="object 6952"/>
          <p:cNvSpPr/>
          <p:nvPr/>
        </p:nvSpPr>
        <p:spPr>
          <a:xfrm>
            <a:off x="5291404" y="3074700"/>
            <a:ext cx="41835" cy="40973"/>
          </a:xfrm>
          <a:prstGeom prst="rect">
            <a:avLst/>
          </a:prstGeom>
          <a:blipFill>
            <a:blip r:embed="rId6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3" name="object 6953"/>
          <p:cNvSpPr/>
          <p:nvPr/>
        </p:nvSpPr>
        <p:spPr>
          <a:xfrm>
            <a:off x="5182285" y="2742933"/>
            <a:ext cx="23495" cy="25730"/>
          </a:xfrm>
          <a:prstGeom prst="rect">
            <a:avLst/>
          </a:prstGeom>
          <a:blipFill>
            <a:blip r:embed="rId6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4" name="object 6954"/>
          <p:cNvSpPr/>
          <p:nvPr/>
        </p:nvSpPr>
        <p:spPr>
          <a:xfrm>
            <a:off x="5851918" y="3007500"/>
            <a:ext cx="32270" cy="34925"/>
          </a:xfrm>
          <a:prstGeom prst="rect">
            <a:avLst/>
          </a:prstGeom>
          <a:blipFill>
            <a:blip r:embed="rId6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5" name="object 6955"/>
          <p:cNvSpPr/>
          <p:nvPr/>
        </p:nvSpPr>
        <p:spPr>
          <a:xfrm>
            <a:off x="6214351" y="3301314"/>
            <a:ext cx="11366" cy="12001"/>
          </a:xfrm>
          <a:custGeom>
            <a:avLst/>
            <a:gdLst/>
            <a:ahLst/>
            <a:cxnLst/>
            <a:rect l="l" t="t" r="r" b="b"/>
            <a:pathLst>
              <a:path w="11366" h="12001">
                <a:moveTo>
                  <a:pt x="1892" y="0"/>
                </a:moveTo>
                <a:lnTo>
                  <a:pt x="0" y="3136"/>
                </a:lnTo>
                <a:lnTo>
                  <a:pt x="165" y="6451"/>
                </a:lnTo>
                <a:lnTo>
                  <a:pt x="444" y="9639"/>
                </a:lnTo>
                <a:lnTo>
                  <a:pt x="2933" y="12001"/>
                </a:lnTo>
                <a:lnTo>
                  <a:pt x="6273" y="11874"/>
                </a:lnTo>
                <a:lnTo>
                  <a:pt x="9182" y="11544"/>
                </a:lnTo>
                <a:lnTo>
                  <a:pt x="11366" y="8547"/>
                </a:lnTo>
                <a:lnTo>
                  <a:pt x="10782" y="5232"/>
                </a:lnTo>
                <a:lnTo>
                  <a:pt x="10655" y="2044"/>
                </a:lnTo>
                <a:lnTo>
                  <a:pt x="8316" y="317"/>
                </a:lnTo>
                <a:lnTo>
                  <a:pt x="4813" y="317"/>
                </a:lnTo>
                <a:lnTo>
                  <a:pt x="1892" y="0"/>
                </a:lnTo>
              </a:path>
              <a:path w="11366" h="12001">
                <a:moveTo>
                  <a:pt x="4813" y="317"/>
                </a:moveTo>
                <a:lnTo>
                  <a:pt x="8316" y="317"/>
                </a:lnTo>
              </a:path>
              <a:path w="11366" h="12001">
                <a:moveTo>
                  <a:pt x="8316" y="317"/>
                </a:moveTo>
                <a:lnTo>
                  <a:pt x="4813" y="317"/>
                </a:lnTo>
              </a:path>
              <a:path w="11366" h="12001">
                <a:moveTo>
                  <a:pt x="7886" y="0"/>
                </a:moveTo>
                <a:lnTo>
                  <a:pt x="4813" y="317"/>
                </a:lnTo>
                <a:lnTo>
                  <a:pt x="8316" y="317"/>
                </a:lnTo>
                <a:lnTo>
                  <a:pt x="78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6" name="object 6956"/>
          <p:cNvSpPr/>
          <p:nvPr/>
        </p:nvSpPr>
        <p:spPr>
          <a:xfrm>
            <a:off x="6501638" y="3689477"/>
            <a:ext cx="10629" cy="11226"/>
          </a:xfrm>
          <a:prstGeom prst="rect">
            <a:avLst/>
          </a:prstGeom>
          <a:blipFill>
            <a:blip r:embed="rId6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7" name="object 6957"/>
          <p:cNvSpPr/>
          <p:nvPr/>
        </p:nvSpPr>
        <p:spPr>
          <a:xfrm>
            <a:off x="6511429" y="3889451"/>
            <a:ext cx="25628" cy="27774"/>
          </a:xfrm>
          <a:prstGeom prst="rect">
            <a:avLst/>
          </a:prstGeom>
          <a:blipFill>
            <a:blip r:embed="rId6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8" name="object 6958"/>
          <p:cNvSpPr/>
          <p:nvPr/>
        </p:nvSpPr>
        <p:spPr>
          <a:xfrm>
            <a:off x="7011682" y="4017497"/>
            <a:ext cx="44227" cy="45697"/>
          </a:xfrm>
          <a:prstGeom prst="rect">
            <a:avLst/>
          </a:prstGeom>
          <a:blipFill>
            <a:blip r:embed="rId6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9" name="object 6959"/>
          <p:cNvSpPr/>
          <p:nvPr/>
        </p:nvSpPr>
        <p:spPr>
          <a:xfrm>
            <a:off x="7327975" y="3829037"/>
            <a:ext cx="36861" cy="41516"/>
          </a:xfrm>
          <a:prstGeom prst="rect">
            <a:avLst/>
          </a:prstGeom>
          <a:blipFill>
            <a:blip r:embed="rId6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0" name="object 6960"/>
          <p:cNvSpPr/>
          <p:nvPr/>
        </p:nvSpPr>
        <p:spPr>
          <a:xfrm>
            <a:off x="8134489" y="3748799"/>
            <a:ext cx="44383" cy="46142"/>
          </a:xfrm>
          <a:prstGeom prst="rect">
            <a:avLst/>
          </a:prstGeom>
          <a:blipFill>
            <a:blip r:embed="rId6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1" name="object 6961"/>
          <p:cNvSpPr/>
          <p:nvPr/>
        </p:nvSpPr>
        <p:spPr>
          <a:xfrm>
            <a:off x="8277796" y="3746855"/>
            <a:ext cx="16903" cy="18630"/>
          </a:xfrm>
          <a:prstGeom prst="rect">
            <a:avLst/>
          </a:prstGeom>
          <a:blipFill>
            <a:blip r:embed="rId6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2" name="object 6962"/>
          <p:cNvSpPr/>
          <p:nvPr/>
        </p:nvSpPr>
        <p:spPr>
          <a:xfrm>
            <a:off x="8485416" y="3536480"/>
            <a:ext cx="20675" cy="21818"/>
          </a:xfrm>
          <a:prstGeom prst="rect">
            <a:avLst/>
          </a:prstGeom>
          <a:blipFill>
            <a:blip r:embed="rId6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3" name="object 6963"/>
          <p:cNvSpPr/>
          <p:nvPr/>
        </p:nvSpPr>
        <p:spPr>
          <a:xfrm>
            <a:off x="8772093" y="3559264"/>
            <a:ext cx="17779" cy="19456"/>
          </a:xfrm>
          <a:prstGeom prst="rect">
            <a:avLst/>
          </a:prstGeom>
          <a:blipFill>
            <a:blip r:embed="rId6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4" name="object 6964"/>
          <p:cNvSpPr/>
          <p:nvPr/>
        </p:nvSpPr>
        <p:spPr>
          <a:xfrm>
            <a:off x="8612034" y="3244748"/>
            <a:ext cx="14325" cy="15328"/>
          </a:xfrm>
          <a:prstGeom prst="rect">
            <a:avLst/>
          </a:prstGeom>
          <a:blipFill>
            <a:blip r:embed="rId6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5" name="object 6965"/>
          <p:cNvSpPr/>
          <p:nvPr/>
        </p:nvSpPr>
        <p:spPr>
          <a:xfrm>
            <a:off x="8565362" y="3180880"/>
            <a:ext cx="17500" cy="18808"/>
          </a:xfrm>
          <a:prstGeom prst="rect">
            <a:avLst/>
          </a:prstGeom>
          <a:blipFill>
            <a:blip r:embed="rId6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6" name="object 6966"/>
          <p:cNvSpPr/>
          <p:nvPr/>
        </p:nvSpPr>
        <p:spPr>
          <a:xfrm>
            <a:off x="8346363" y="3225292"/>
            <a:ext cx="20993" cy="23063"/>
          </a:xfrm>
          <a:prstGeom prst="rect">
            <a:avLst/>
          </a:prstGeom>
          <a:blipFill>
            <a:blip r:embed="rId6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7" name="object 6967"/>
          <p:cNvSpPr/>
          <p:nvPr/>
        </p:nvSpPr>
        <p:spPr>
          <a:xfrm>
            <a:off x="8071040" y="3059773"/>
            <a:ext cx="45606" cy="47326"/>
          </a:xfrm>
          <a:prstGeom prst="rect">
            <a:avLst/>
          </a:prstGeom>
          <a:blipFill>
            <a:blip r:embed="rId6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8" name="object 6968"/>
          <p:cNvSpPr/>
          <p:nvPr/>
        </p:nvSpPr>
        <p:spPr>
          <a:xfrm>
            <a:off x="7897863" y="3053401"/>
            <a:ext cx="38428" cy="42140"/>
          </a:xfrm>
          <a:prstGeom prst="rect">
            <a:avLst/>
          </a:prstGeom>
          <a:blipFill>
            <a:blip r:embed="rId6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9" name="object 6969"/>
          <p:cNvSpPr/>
          <p:nvPr/>
        </p:nvSpPr>
        <p:spPr>
          <a:xfrm>
            <a:off x="7709230" y="3002954"/>
            <a:ext cx="45505" cy="47201"/>
          </a:xfrm>
          <a:prstGeom prst="rect">
            <a:avLst/>
          </a:prstGeom>
          <a:blipFill>
            <a:blip r:embed="rId6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0" name="object 6970"/>
          <p:cNvSpPr/>
          <p:nvPr/>
        </p:nvSpPr>
        <p:spPr>
          <a:xfrm>
            <a:off x="7641958" y="3142310"/>
            <a:ext cx="33718" cy="36512"/>
          </a:xfrm>
          <a:prstGeom prst="rect">
            <a:avLst/>
          </a:prstGeom>
          <a:blipFill>
            <a:blip r:embed="rId6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1" name="object 6971"/>
          <p:cNvSpPr/>
          <p:nvPr/>
        </p:nvSpPr>
        <p:spPr>
          <a:xfrm>
            <a:off x="7514755" y="3125267"/>
            <a:ext cx="24333" cy="26555"/>
          </a:xfrm>
          <a:prstGeom prst="rect">
            <a:avLst/>
          </a:prstGeom>
          <a:blipFill>
            <a:blip r:embed="rId6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2" name="object 6972"/>
          <p:cNvSpPr/>
          <p:nvPr/>
        </p:nvSpPr>
        <p:spPr>
          <a:xfrm>
            <a:off x="6814997" y="3412757"/>
            <a:ext cx="19253" cy="20561"/>
          </a:xfrm>
          <a:prstGeom prst="rect">
            <a:avLst/>
          </a:prstGeom>
          <a:blipFill>
            <a:blip r:embed="rId6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3" name="object 6973"/>
          <p:cNvSpPr/>
          <p:nvPr/>
        </p:nvSpPr>
        <p:spPr>
          <a:xfrm>
            <a:off x="6861847" y="3832383"/>
            <a:ext cx="41797" cy="40475"/>
          </a:xfrm>
          <a:prstGeom prst="rect">
            <a:avLst/>
          </a:prstGeom>
          <a:blipFill>
            <a:blip r:embed="rId6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4" name="object 6974"/>
          <p:cNvSpPr/>
          <p:nvPr/>
        </p:nvSpPr>
        <p:spPr>
          <a:xfrm>
            <a:off x="6942670" y="3862901"/>
            <a:ext cx="43567" cy="42133"/>
          </a:xfrm>
          <a:prstGeom prst="rect">
            <a:avLst/>
          </a:prstGeom>
          <a:blipFill>
            <a:blip r:embed="rId6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5" name="object 6975"/>
          <p:cNvSpPr/>
          <p:nvPr/>
        </p:nvSpPr>
        <p:spPr>
          <a:xfrm>
            <a:off x="6672757" y="3993236"/>
            <a:ext cx="25984" cy="28473"/>
          </a:xfrm>
          <a:prstGeom prst="rect">
            <a:avLst/>
          </a:prstGeom>
          <a:blipFill>
            <a:blip r:embed="rId6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6" name="object 6976"/>
          <p:cNvSpPr/>
          <p:nvPr/>
        </p:nvSpPr>
        <p:spPr>
          <a:xfrm>
            <a:off x="6773862" y="3646670"/>
            <a:ext cx="37192" cy="41619"/>
          </a:xfrm>
          <a:prstGeom prst="rect">
            <a:avLst/>
          </a:prstGeom>
          <a:blipFill>
            <a:blip r:embed="rId6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7" name="object 6977"/>
          <p:cNvSpPr/>
          <p:nvPr/>
        </p:nvSpPr>
        <p:spPr>
          <a:xfrm>
            <a:off x="6685762" y="3438612"/>
            <a:ext cx="34065" cy="36597"/>
          </a:xfrm>
          <a:prstGeom prst="rect">
            <a:avLst/>
          </a:prstGeom>
          <a:blipFill>
            <a:blip r:embed="rId6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8" name="object 6978"/>
          <p:cNvSpPr/>
          <p:nvPr/>
        </p:nvSpPr>
        <p:spPr>
          <a:xfrm>
            <a:off x="6545529" y="3313002"/>
            <a:ext cx="43810" cy="45875"/>
          </a:xfrm>
          <a:prstGeom prst="rect">
            <a:avLst/>
          </a:prstGeom>
          <a:blipFill>
            <a:blip r:embed="rId6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9" name="object 6979"/>
          <p:cNvSpPr/>
          <p:nvPr/>
        </p:nvSpPr>
        <p:spPr>
          <a:xfrm>
            <a:off x="6635115" y="3097123"/>
            <a:ext cx="33858" cy="36652"/>
          </a:xfrm>
          <a:prstGeom prst="rect">
            <a:avLst/>
          </a:prstGeom>
          <a:blipFill>
            <a:blip r:embed="rId6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0" name="object 6980"/>
          <p:cNvSpPr/>
          <p:nvPr/>
        </p:nvSpPr>
        <p:spPr>
          <a:xfrm>
            <a:off x="7270038" y="3590531"/>
            <a:ext cx="10972" cy="11239"/>
          </a:xfrm>
          <a:prstGeom prst="rect">
            <a:avLst/>
          </a:prstGeom>
          <a:blipFill>
            <a:blip r:embed="rId6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1" name="object 6981"/>
          <p:cNvSpPr/>
          <p:nvPr/>
        </p:nvSpPr>
        <p:spPr>
          <a:xfrm>
            <a:off x="7147674" y="3480866"/>
            <a:ext cx="23622" cy="25742"/>
          </a:xfrm>
          <a:prstGeom prst="rect">
            <a:avLst/>
          </a:prstGeom>
          <a:blipFill>
            <a:blip r:embed="rId6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2" name="object 6982"/>
          <p:cNvSpPr/>
          <p:nvPr/>
        </p:nvSpPr>
        <p:spPr>
          <a:xfrm>
            <a:off x="7032408" y="3723000"/>
            <a:ext cx="44519" cy="46268"/>
          </a:xfrm>
          <a:prstGeom prst="rect">
            <a:avLst/>
          </a:prstGeom>
          <a:blipFill>
            <a:blip r:embed="rId6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3" name="object 6983"/>
          <p:cNvSpPr/>
          <p:nvPr/>
        </p:nvSpPr>
        <p:spPr>
          <a:xfrm>
            <a:off x="6510832" y="3752964"/>
            <a:ext cx="36744" cy="40764"/>
          </a:xfrm>
          <a:prstGeom prst="rect">
            <a:avLst/>
          </a:prstGeom>
          <a:blipFill>
            <a:blip r:embed="rId6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4" name="object 6984"/>
          <p:cNvSpPr/>
          <p:nvPr/>
        </p:nvSpPr>
        <p:spPr>
          <a:xfrm>
            <a:off x="6790194" y="2965767"/>
            <a:ext cx="30340" cy="32550"/>
          </a:xfrm>
          <a:prstGeom prst="rect">
            <a:avLst/>
          </a:prstGeom>
          <a:blipFill>
            <a:blip r:embed="rId6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5" name="object 6985"/>
          <p:cNvSpPr/>
          <p:nvPr/>
        </p:nvSpPr>
        <p:spPr>
          <a:xfrm>
            <a:off x="6765962" y="3084792"/>
            <a:ext cx="30238" cy="32384"/>
          </a:xfrm>
          <a:prstGeom prst="rect">
            <a:avLst/>
          </a:prstGeom>
          <a:blipFill>
            <a:blip r:embed="rId6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6" name="object 6986"/>
          <p:cNvSpPr/>
          <p:nvPr/>
        </p:nvSpPr>
        <p:spPr>
          <a:xfrm>
            <a:off x="6391033" y="2931160"/>
            <a:ext cx="29184" cy="31597"/>
          </a:xfrm>
          <a:prstGeom prst="rect">
            <a:avLst/>
          </a:prstGeom>
          <a:blipFill>
            <a:blip r:embed="rId6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7" name="object 6987"/>
          <p:cNvSpPr/>
          <p:nvPr/>
        </p:nvSpPr>
        <p:spPr>
          <a:xfrm>
            <a:off x="6315341" y="3012224"/>
            <a:ext cx="10896" cy="11874"/>
          </a:xfrm>
          <a:custGeom>
            <a:avLst/>
            <a:gdLst/>
            <a:ahLst/>
            <a:cxnLst/>
            <a:rect l="l" t="t" r="r" b="b"/>
            <a:pathLst>
              <a:path w="10896" h="11874">
                <a:moveTo>
                  <a:pt x="8000" y="0"/>
                </a:moveTo>
                <a:lnTo>
                  <a:pt x="5232" y="330"/>
                </a:lnTo>
                <a:lnTo>
                  <a:pt x="2171" y="647"/>
                </a:lnTo>
                <a:lnTo>
                  <a:pt x="0" y="3505"/>
                </a:lnTo>
                <a:lnTo>
                  <a:pt x="0" y="6515"/>
                </a:lnTo>
                <a:lnTo>
                  <a:pt x="571" y="9512"/>
                </a:lnTo>
                <a:lnTo>
                  <a:pt x="3060" y="11874"/>
                </a:lnTo>
                <a:lnTo>
                  <a:pt x="5816" y="11556"/>
                </a:lnTo>
                <a:lnTo>
                  <a:pt x="8724" y="11556"/>
                </a:lnTo>
                <a:lnTo>
                  <a:pt x="10896" y="8559"/>
                </a:lnTo>
                <a:lnTo>
                  <a:pt x="10896" y="5549"/>
                </a:lnTo>
                <a:lnTo>
                  <a:pt x="10299" y="2552"/>
                </a:lnTo>
                <a:lnTo>
                  <a:pt x="800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8" name="object 6988"/>
          <p:cNvSpPr/>
          <p:nvPr/>
        </p:nvSpPr>
        <p:spPr>
          <a:xfrm>
            <a:off x="6366954" y="3519868"/>
            <a:ext cx="14439" cy="15697"/>
          </a:xfrm>
          <a:prstGeom prst="rect">
            <a:avLst/>
          </a:prstGeom>
          <a:blipFill>
            <a:blip r:embed="rId6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9" name="object 6989"/>
          <p:cNvSpPr/>
          <p:nvPr/>
        </p:nvSpPr>
        <p:spPr>
          <a:xfrm>
            <a:off x="6691147" y="3977919"/>
            <a:ext cx="32981" cy="36055"/>
          </a:xfrm>
          <a:prstGeom prst="rect">
            <a:avLst/>
          </a:prstGeom>
          <a:blipFill>
            <a:blip r:embed="rId6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0" name="object 6990"/>
          <p:cNvSpPr/>
          <p:nvPr/>
        </p:nvSpPr>
        <p:spPr>
          <a:xfrm>
            <a:off x="6865073" y="3658254"/>
            <a:ext cx="37965" cy="42034"/>
          </a:xfrm>
          <a:prstGeom prst="rect">
            <a:avLst/>
          </a:prstGeom>
          <a:blipFill>
            <a:blip r:embed="rId6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1" name="object 6991"/>
          <p:cNvSpPr/>
          <p:nvPr/>
        </p:nvSpPr>
        <p:spPr>
          <a:xfrm>
            <a:off x="7256488" y="3678428"/>
            <a:ext cx="32105" cy="34594"/>
          </a:xfrm>
          <a:prstGeom prst="rect">
            <a:avLst/>
          </a:prstGeom>
          <a:blipFill>
            <a:blip r:embed="rId6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2" name="object 6992"/>
          <p:cNvSpPr/>
          <p:nvPr/>
        </p:nvSpPr>
        <p:spPr>
          <a:xfrm>
            <a:off x="7806245" y="3744671"/>
            <a:ext cx="31673" cy="34416"/>
          </a:xfrm>
          <a:prstGeom prst="rect">
            <a:avLst/>
          </a:prstGeom>
          <a:blipFill>
            <a:blip r:embed="rId6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3" name="object 6993"/>
          <p:cNvSpPr/>
          <p:nvPr/>
        </p:nvSpPr>
        <p:spPr>
          <a:xfrm>
            <a:off x="7571790" y="3687884"/>
            <a:ext cx="35840" cy="37066"/>
          </a:xfrm>
          <a:prstGeom prst="rect">
            <a:avLst/>
          </a:prstGeom>
          <a:blipFill>
            <a:blip r:embed="rId6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4" name="object 6994"/>
          <p:cNvSpPr/>
          <p:nvPr/>
        </p:nvSpPr>
        <p:spPr>
          <a:xfrm>
            <a:off x="7441628" y="3300362"/>
            <a:ext cx="17678" cy="18961"/>
          </a:xfrm>
          <a:prstGeom prst="rect">
            <a:avLst/>
          </a:prstGeom>
          <a:blipFill>
            <a:blip r:embed="rId6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5" name="object 6995"/>
          <p:cNvSpPr/>
          <p:nvPr/>
        </p:nvSpPr>
        <p:spPr>
          <a:xfrm>
            <a:off x="7397140" y="3319005"/>
            <a:ext cx="18973" cy="20421"/>
          </a:xfrm>
          <a:prstGeom prst="rect">
            <a:avLst/>
          </a:prstGeom>
          <a:blipFill>
            <a:blip r:embed="rId6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6" name="object 6996"/>
          <p:cNvSpPr/>
          <p:nvPr/>
        </p:nvSpPr>
        <p:spPr>
          <a:xfrm>
            <a:off x="7278522" y="3125808"/>
            <a:ext cx="43831" cy="45824"/>
          </a:xfrm>
          <a:prstGeom prst="rect">
            <a:avLst/>
          </a:prstGeom>
          <a:blipFill>
            <a:blip r:embed="rId6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7" name="object 6997"/>
          <p:cNvSpPr/>
          <p:nvPr/>
        </p:nvSpPr>
        <p:spPr>
          <a:xfrm>
            <a:off x="7063625" y="2964027"/>
            <a:ext cx="27292" cy="29565"/>
          </a:xfrm>
          <a:prstGeom prst="rect">
            <a:avLst/>
          </a:prstGeom>
          <a:blipFill>
            <a:blip r:embed="rId6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8" name="object 6998"/>
          <p:cNvSpPr/>
          <p:nvPr/>
        </p:nvSpPr>
        <p:spPr>
          <a:xfrm>
            <a:off x="6630034" y="3087941"/>
            <a:ext cx="30480" cy="33185"/>
          </a:xfrm>
          <a:prstGeom prst="rect">
            <a:avLst/>
          </a:prstGeom>
          <a:blipFill>
            <a:blip r:embed="rId6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9" name="object 6999"/>
          <p:cNvSpPr/>
          <p:nvPr/>
        </p:nvSpPr>
        <p:spPr>
          <a:xfrm>
            <a:off x="7020738" y="3390470"/>
            <a:ext cx="35321" cy="36931"/>
          </a:xfrm>
          <a:prstGeom prst="rect">
            <a:avLst/>
          </a:prstGeom>
          <a:blipFill>
            <a:blip r:embed="rId6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0" name="object 7000"/>
          <p:cNvSpPr/>
          <p:nvPr/>
        </p:nvSpPr>
        <p:spPr>
          <a:xfrm>
            <a:off x="6994055" y="3092983"/>
            <a:ext cx="16306" cy="17729"/>
          </a:xfrm>
          <a:prstGeom prst="rect">
            <a:avLst/>
          </a:prstGeom>
          <a:blipFill>
            <a:blip r:embed="rId6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1" name="object 7001"/>
          <p:cNvSpPr/>
          <p:nvPr/>
        </p:nvSpPr>
        <p:spPr>
          <a:xfrm>
            <a:off x="6980326" y="3095479"/>
            <a:ext cx="33964" cy="36276"/>
          </a:xfrm>
          <a:prstGeom prst="rect">
            <a:avLst/>
          </a:prstGeom>
          <a:blipFill>
            <a:blip r:embed="rId6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2" name="object 7002"/>
          <p:cNvSpPr/>
          <p:nvPr/>
        </p:nvSpPr>
        <p:spPr>
          <a:xfrm>
            <a:off x="6522631" y="3373247"/>
            <a:ext cx="19431" cy="20370"/>
          </a:xfrm>
          <a:prstGeom prst="rect">
            <a:avLst/>
          </a:prstGeom>
          <a:blipFill>
            <a:blip r:embed="rId6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3" name="object 7003"/>
          <p:cNvSpPr/>
          <p:nvPr/>
        </p:nvSpPr>
        <p:spPr>
          <a:xfrm>
            <a:off x="6004534" y="3316643"/>
            <a:ext cx="14173" cy="14998"/>
          </a:xfrm>
          <a:prstGeom prst="rect">
            <a:avLst/>
          </a:prstGeom>
          <a:blipFill>
            <a:blip r:embed="rId6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4" name="object 7004"/>
          <p:cNvSpPr/>
          <p:nvPr/>
        </p:nvSpPr>
        <p:spPr>
          <a:xfrm>
            <a:off x="5916866" y="3181515"/>
            <a:ext cx="20599" cy="22136"/>
          </a:xfrm>
          <a:prstGeom prst="rect">
            <a:avLst/>
          </a:prstGeom>
          <a:blipFill>
            <a:blip r:embed="rId6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5" name="object 7005"/>
          <p:cNvSpPr/>
          <p:nvPr/>
        </p:nvSpPr>
        <p:spPr>
          <a:xfrm>
            <a:off x="5951601" y="3467609"/>
            <a:ext cx="44272" cy="45719"/>
          </a:xfrm>
          <a:prstGeom prst="rect">
            <a:avLst/>
          </a:prstGeom>
          <a:blipFill>
            <a:blip r:embed="rId6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6" name="object 7006"/>
          <p:cNvSpPr/>
          <p:nvPr/>
        </p:nvSpPr>
        <p:spPr>
          <a:xfrm>
            <a:off x="6079693" y="3618439"/>
            <a:ext cx="37595" cy="41437"/>
          </a:xfrm>
          <a:prstGeom prst="rect">
            <a:avLst/>
          </a:prstGeom>
          <a:blipFill>
            <a:blip r:embed="rId6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7" name="object 7007"/>
          <p:cNvSpPr/>
          <p:nvPr/>
        </p:nvSpPr>
        <p:spPr>
          <a:xfrm>
            <a:off x="6192177" y="3913004"/>
            <a:ext cx="44679" cy="46482"/>
          </a:xfrm>
          <a:prstGeom prst="rect">
            <a:avLst/>
          </a:prstGeom>
          <a:blipFill>
            <a:blip r:embed="rId6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8" name="object 7008"/>
          <p:cNvSpPr/>
          <p:nvPr/>
        </p:nvSpPr>
        <p:spPr>
          <a:xfrm>
            <a:off x="6345682" y="3859841"/>
            <a:ext cx="45490" cy="47335"/>
          </a:xfrm>
          <a:prstGeom prst="rect">
            <a:avLst/>
          </a:prstGeom>
          <a:blipFill>
            <a:blip r:embed="rId6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9" name="object 7009"/>
          <p:cNvSpPr/>
          <p:nvPr/>
        </p:nvSpPr>
        <p:spPr>
          <a:xfrm>
            <a:off x="6177457" y="3889451"/>
            <a:ext cx="24206" cy="26225"/>
          </a:xfrm>
          <a:prstGeom prst="rect">
            <a:avLst/>
          </a:prstGeom>
          <a:blipFill>
            <a:blip r:embed="rId6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0" name="object 7010"/>
          <p:cNvSpPr/>
          <p:nvPr/>
        </p:nvSpPr>
        <p:spPr>
          <a:xfrm>
            <a:off x="6107988" y="3898265"/>
            <a:ext cx="29476" cy="31927"/>
          </a:xfrm>
          <a:prstGeom prst="rect">
            <a:avLst/>
          </a:prstGeom>
          <a:blipFill>
            <a:blip r:embed="rId6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1" name="object 7011"/>
          <p:cNvSpPr/>
          <p:nvPr/>
        </p:nvSpPr>
        <p:spPr>
          <a:xfrm>
            <a:off x="6145479" y="3575215"/>
            <a:ext cx="25400" cy="27508"/>
          </a:xfrm>
          <a:prstGeom prst="rect">
            <a:avLst/>
          </a:prstGeom>
          <a:blipFill>
            <a:blip r:embed="rId6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2" name="object 7012"/>
          <p:cNvSpPr/>
          <p:nvPr/>
        </p:nvSpPr>
        <p:spPr>
          <a:xfrm>
            <a:off x="6087262" y="3469957"/>
            <a:ext cx="33633" cy="35672"/>
          </a:xfrm>
          <a:prstGeom prst="rect">
            <a:avLst/>
          </a:prstGeom>
          <a:blipFill>
            <a:blip r:embed="rId6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3" name="object 7013"/>
          <p:cNvSpPr/>
          <p:nvPr/>
        </p:nvSpPr>
        <p:spPr>
          <a:xfrm>
            <a:off x="5984849" y="3580892"/>
            <a:ext cx="18389" cy="20104"/>
          </a:xfrm>
          <a:prstGeom prst="rect">
            <a:avLst/>
          </a:prstGeom>
          <a:blipFill>
            <a:blip r:embed="rId6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4" name="object 7014"/>
          <p:cNvSpPr/>
          <p:nvPr/>
        </p:nvSpPr>
        <p:spPr>
          <a:xfrm>
            <a:off x="5801588" y="3471862"/>
            <a:ext cx="15036" cy="16090"/>
          </a:xfrm>
          <a:prstGeom prst="rect">
            <a:avLst/>
          </a:prstGeom>
          <a:blipFill>
            <a:blip r:embed="rId6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5" name="object 7015"/>
          <p:cNvSpPr/>
          <p:nvPr/>
        </p:nvSpPr>
        <p:spPr>
          <a:xfrm>
            <a:off x="7568895" y="2940939"/>
            <a:ext cx="9017" cy="9956"/>
          </a:xfrm>
          <a:custGeom>
            <a:avLst/>
            <a:gdLst/>
            <a:ahLst/>
            <a:cxnLst/>
            <a:rect l="l" t="t" r="r" b="b"/>
            <a:pathLst>
              <a:path w="9017" h="9956">
                <a:moveTo>
                  <a:pt x="6248" y="0"/>
                </a:moveTo>
                <a:lnTo>
                  <a:pt x="4064" y="317"/>
                </a:lnTo>
                <a:lnTo>
                  <a:pt x="1879" y="507"/>
                </a:lnTo>
                <a:lnTo>
                  <a:pt x="0" y="2997"/>
                </a:lnTo>
                <a:lnTo>
                  <a:pt x="241" y="5232"/>
                </a:lnTo>
                <a:lnTo>
                  <a:pt x="838" y="7912"/>
                </a:lnTo>
                <a:lnTo>
                  <a:pt x="2171" y="9956"/>
                </a:lnTo>
                <a:lnTo>
                  <a:pt x="4952" y="9321"/>
                </a:lnTo>
                <a:lnTo>
                  <a:pt x="6946" y="9182"/>
                </a:lnTo>
                <a:lnTo>
                  <a:pt x="9017" y="7137"/>
                </a:lnTo>
                <a:lnTo>
                  <a:pt x="8545" y="5232"/>
                </a:lnTo>
                <a:lnTo>
                  <a:pt x="8432" y="2412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6" name="object 7016"/>
          <p:cNvSpPr/>
          <p:nvPr/>
        </p:nvSpPr>
        <p:spPr>
          <a:xfrm>
            <a:off x="8488032" y="2965767"/>
            <a:ext cx="11531" cy="12496"/>
          </a:xfrm>
          <a:prstGeom prst="rect">
            <a:avLst/>
          </a:prstGeom>
          <a:blipFill>
            <a:blip r:embed="rId6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7" name="object 7017"/>
          <p:cNvSpPr/>
          <p:nvPr/>
        </p:nvSpPr>
        <p:spPr>
          <a:xfrm>
            <a:off x="8607983" y="2862905"/>
            <a:ext cx="37602" cy="41920"/>
          </a:xfrm>
          <a:prstGeom prst="rect">
            <a:avLst/>
          </a:prstGeom>
          <a:blipFill>
            <a:blip r:embed="rId6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8" name="object 7018"/>
          <p:cNvSpPr/>
          <p:nvPr/>
        </p:nvSpPr>
        <p:spPr>
          <a:xfrm>
            <a:off x="8388083" y="3417286"/>
            <a:ext cx="36178" cy="37034"/>
          </a:xfrm>
          <a:prstGeom prst="rect">
            <a:avLst/>
          </a:prstGeom>
          <a:blipFill>
            <a:blip r:embed="rId6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9" name="object 7019"/>
          <p:cNvSpPr/>
          <p:nvPr/>
        </p:nvSpPr>
        <p:spPr>
          <a:xfrm>
            <a:off x="8457539" y="3430411"/>
            <a:ext cx="36202" cy="37492"/>
          </a:xfrm>
          <a:prstGeom prst="rect">
            <a:avLst/>
          </a:prstGeom>
          <a:blipFill>
            <a:blip r:embed="rId6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0" name="object 7020"/>
          <p:cNvSpPr/>
          <p:nvPr/>
        </p:nvSpPr>
        <p:spPr>
          <a:xfrm>
            <a:off x="8285200" y="3572633"/>
            <a:ext cx="43049" cy="41244"/>
          </a:xfrm>
          <a:prstGeom prst="rect">
            <a:avLst/>
          </a:prstGeom>
          <a:blipFill>
            <a:blip r:embed="rId6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1" name="object 7021"/>
          <p:cNvSpPr/>
          <p:nvPr/>
        </p:nvSpPr>
        <p:spPr>
          <a:xfrm>
            <a:off x="8351037" y="3264027"/>
            <a:ext cx="17779" cy="18656"/>
          </a:xfrm>
          <a:prstGeom prst="rect">
            <a:avLst/>
          </a:prstGeom>
          <a:blipFill>
            <a:blip r:embed="rId6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2" name="object 7022"/>
          <p:cNvSpPr/>
          <p:nvPr/>
        </p:nvSpPr>
        <p:spPr>
          <a:xfrm>
            <a:off x="8272373" y="3217321"/>
            <a:ext cx="43946" cy="45659"/>
          </a:xfrm>
          <a:prstGeom prst="rect">
            <a:avLst/>
          </a:prstGeom>
          <a:blipFill>
            <a:blip r:embed="rId6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3" name="object 7023"/>
          <p:cNvSpPr/>
          <p:nvPr/>
        </p:nvSpPr>
        <p:spPr>
          <a:xfrm>
            <a:off x="7905863" y="3132233"/>
            <a:ext cx="36022" cy="37185"/>
          </a:xfrm>
          <a:prstGeom prst="rect">
            <a:avLst/>
          </a:prstGeom>
          <a:blipFill>
            <a:blip r:embed="rId6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4" name="object 7024"/>
          <p:cNvSpPr/>
          <p:nvPr/>
        </p:nvSpPr>
        <p:spPr>
          <a:xfrm>
            <a:off x="7146937" y="3460646"/>
            <a:ext cx="44613" cy="46075"/>
          </a:xfrm>
          <a:prstGeom prst="rect">
            <a:avLst/>
          </a:prstGeom>
          <a:blipFill>
            <a:blip r:embed="rId6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5" name="object 7025"/>
          <p:cNvSpPr/>
          <p:nvPr/>
        </p:nvSpPr>
        <p:spPr>
          <a:xfrm>
            <a:off x="7256970" y="3829890"/>
            <a:ext cx="44286" cy="45866"/>
          </a:xfrm>
          <a:prstGeom prst="rect">
            <a:avLst/>
          </a:prstGeom>
          <a:blipFill>
            <a:blip r:embed="rId6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6" name="object 7026"/>
          <p:cNvSpPr/>
          <p:nvPr/>
        </p:nvSpPr>
        <p:spPr>
          <a:xfrm>
            <a:off x="6318808" y="3411804"/>
            <a:ext cx="25984" cy="28143"/>
          </a:xfrm>
          <a:prstGeom prst="rect">
            <a:avLst/>
          </a:prstGeom>
          <a:blipFill>
            <a:blip r:embed="rId6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7" name="object 7027"/>
          <p:cNvSpPr/>
          <p:nvPr/>
        </p:nvSpPr>
        <p:spPr>
          <a:xfrm>
            <a:off x="6068745" y="3131427"/>
            <a:ext cx="36329" cy="41010"/>
          </a:xfrm>
          <a:prstGeom prst="rect">
            <a:avLst/>
          </a:prstGeom>
          <a:blipFill>
            <a:blip r:embed="rId6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8" name="object 7028"/>
          <p:cNvSpPr/>
          <p:nvPr/>
        </p:nvSpPr>
        <p:spPr>
          <a:xfrm>
            <a:off x="6175514" y="2952545"/>
            <a:ext cx="33253" cy="35862"/>
          </a:xfrm>
          <a:prstGeom prst="rect">
            <a:avLst/>
          </a:prstGeom>
          <a:blipFill>
            <a:blip r:embed="rId6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9" name="object 7029"/>
          <p:cNvSpPr/>
          <p:nvPr/>
        </p:nvSpPr>
        <p:spPr>
          <a:xfrm>
            <a:off x="5617476" y="3023290"/>
            <a:ext cx="36761" cy="41115"/>
          </a:xfrm>
          <a:prstGeom prst="rect">
            <a:avLst/>
          </a:prstGeom>
          <a:blipFill>
            <a:blip r:embed="rId6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0" name="object 7030"/>
          <p:cNvSpPr/>
          <p:nvPr/>
        </p:nvSpPr>
        <p:spPr>
          <a:xfrm>
            <a:off x="5617057" y="3665119"/>
            <a:ext cx="43609" cy="42192"/>
          </a:xfrm>
          <a:prstGeom prst="rect">
            <a:avLst/>
          </a:prstGeom>
          <a:blipFill>
            <a:blip r:embed="rId6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1" name="object 7031"/>
          <p:cNvSpPr/>
          <p:nvPr/>
        </p:nvSpPr>
        <p:spPr>
          <a:xfrm>
            <a:off x="5643155" y="3869030"/>
            <a:ext cx="11823" cy="12623"/>
          </a:xfrm>
          <a:prstGeom prst="rect">
            <a:avLst/>
          </a:prstGeom>
          <a:blipFill>
            <a:blip r:embed="rId6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2" name="object 7032"/>
          <p:cNvSpPr/>
          <p:nvPr/>
        </p:nvSpPr>
        <p:spPr>
          <a:xfrm>
            <a:off x="5757697" y="3900166"/>
            <a:ext cx="36884" cy="41037"/>
          </a:xfrm>
          <a:prstGeom prst="rect">
            <a:avLst/>
          </a:prstGeom>
          <a:blipFill>
            <a:blip r:embed="rId6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3" name="object 7033"/>
          <p:cNvSpPr/>
          <p:nvPr/>
        </p:nvSpPr>
        <p:spPr>
          <a:xfrm>
            <a:off x="0" y="2507813"/>
            <a:ext cx="44475" cy="78620"/>
          </a:xfrm>
          <a:prstGeom prst="rect">
            <a:avLst/>
          </a:prstGeom>
          <a:blipFill>
            <a:blip r:embed="rId6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4" name="object 7034"/>
          <p:cNvSpPr/>
          <p:nvPr/>
        </p:nvSpPr>
        <p:spPr>
          <a:xfrm>
            <a:off x="195430" y="2899139"/>
            <a:ext cx="60157" cy="63665"/>
          </a:xfrm>
          <a:prstGeom prst="rect">
            <a:avLst/>
          </a:prstGeom>
          <a:blipFill>
            <a:blip r:embed="rId6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5" name="object 7035"/>
          <p:cNvSpPr/>
          <p:nvPr/>
        </p:nvSpPr>
        <p:spPr>
          <a:xfrm>
            <a:off x="142308" y="3231776"/>
            <a:ext cx="126537" cy="136682"/>
          </a:xfrm>
          <a:prstGeom prst="rect">
            <a:avLst/>
          </a:prstGeom>
          <a:blipFill>
            <a:blip r:embed="rId6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6" name="object 7036"/>
          <p:cNvSpPr/>
          <p:nvPr/>
        </p:nvSpPr>
        <p:spPr>
          <a:xfrm>
            <a:off x="416636" y="3330569"/>
            <a:ext cx="119494" cy="129984"/>
          </a:xfrm>
          <a:prstGeom prst="rect">
            <a:avLst/>
          </a:prstGeom>
          <a:blipFill>
            <a:blip r:embed="rId6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7" name="object 7037"/>
          <p:cNvSpPr/>
          <p:nvPr/>
        </p:nvSpPr>
        <p:spPr>
          <a:xfrm>
            <a:off x="845730" y="3880398"/>
            <a:ext cx="46152" cy="47443"/>
          </a:xfrm>
          <a:prstGeom prst="rect">
            <a:avLst/>
          </a:prstGeom>
          <a:blipFill>
            <a:blip r:embed="rId6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8" name="object 7038"/>
          <p:cNvSpPr/>
          <p:nvPr/>
        </p:nvSpPr>
        <p:spPr>
          <a:xfrm>
            <a:off x="526080" y="3007870"/>
            <a:ext cx="66843" cy="72224"/>
          </a:xfrm>
          <a:prstGeom prst="rect">
            <a:avLst/>
          </a:prstGeom>
          <a:blipFill>
            <a:blip r:embed="rId6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9" name="object 7039"/>
          <p:cNvSpPr/>
          <p:nvPr/>
        </p:nvSpPr>
        <p:spPr>
          <a:xfrm>
            <a:off x="309492" y="2779392"/>
            <a:ext cx="37255" cy="41406"/>
          </a:xfrm>
          <a:prstGeom prst="rect">
            <a:avLst/>
          </a:prstGeom>
          <a:blipFill>
            <a:blip r:embed="rId6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0" name="object 7040"/>
          <p:cNvSpPr/>
          <p:nvPr/>
        </p:nvSpPr>
        <p:spPr>
          <a:xfrm>
            <a:off x="417791" y="2437971"/>
            <a:ext cx="120091" cy="130849"/>
          </a:xfrm>
          <a:prstGeom prst="rect">
            <a:avLst/>
          </a:prstGeom>
          <a:blipFill>
            <a:blip r:embed="rId6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1" name="object 7041"/>
          <p:cNvSpPr/>
          <p:nvPr/>
        </p:nvSpPr>
        <p:spPr>
          <a:xfrm>
            <a:off x="1034400" y="2611679"/>
            <a:ext cx="88228" cy="96071"/>
          </a:xfrm>
          <a:prstGeom prst="rect">
            <a:avLst/>
          </a:prstGeom>
          <a:blipFill>
            <a:blip r:embed="rId6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2" name="object 7042"/>
          <p:cNvSpPr/>
          <p:nvPr/>
        </p:nvSpPr>
        <p:spPr>
          <a:xfrm>
            <a:off x="1253244" y="2740326"/>
            <a:ext cx="69295" cy="73745"/>
          </a:xfrm>
          <a:prstGeom prst="rect">
            <a:avLst/>
          </a:prstGeom>
          <a:blipFill>
            <a:blip r:embed="rId6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3" name="object 7043"/>
          <p:cNvSpPr/>
          <p:nvPr/>
        </p:nvSpPr>
        <p:spPr>
          <a:xfrm>
            <a:off x="1474955" y="3397615"/>
            <a:ext cx="112810" cy="120491"/>
          </a:xfrm>
          <a:prstGeom prst="rect">
            <a:avLst/>
          </a:prstGeom>
          <a:blipFill>
            <a:blip r:embed="rId6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4" name="object 7044"/>
          <p:cNvSpPr/>
          <p:nvPr/>
        </p:nvSpPr>
        <p:spPr>
          <a:xfrm>
            <a:off x="2058072" y="3153789"/>
            <a:ext cx="77991" cy="82855"/>
          </a:xfrm>
          <a:prstGeom prst="rect">
            <a:avLst/>
          </a:prstGeom>
          <a:blipFill>
            <a:blip r:embed="rId6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5" name="object 7045"/>
          <p:cNvSpPr/>
          <p:nvPr/>
        </p:nvSpPr>
        <p:spPr>
          <a:xfrm>
            <a:off x="1973389" y="3067558"/>
            <a:ext cx="27597" cy="29565"/>
          </a:xfrm>
          <a:prstGeom prst="rect">
            <a:avLst/>
          </a:prstGeom>
          <a:blipFill>
            <a:blip r:embed="rId6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6" name="object 7046"/>
          <p:cNvSpPr/>
          <p:nvPr/>
        </p:nvSpPr>
        <p:spPr>
          <a:xfrm>
            <a:off x="2555123" y="2430411"/>
            <a:ext cx="35117" cy="36844"/>
          </a:xfrm>
          <a:prstGeom prst="rect">
            <a:avLst/>
          </a:prstGeom>
          <a:blipFill>
            <a:blip r:embed="rId6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7" name="object 7047"/>
          <p:cNvSpPr/>
          <p:nvPr/>
        </p:nvSpPr>
        <p:spPr>
          <a:xfrm>
            <a:off x="2503734" y="2653980"/>
            <a:ext cx="79394" cy="84015"/>
          </a:xfrm>
          <a:prstGeom prst="rect">
            <a:avLst/>
          </a:prstGeom>
          <a:blipFill>
            <a:blip r:embed="rId6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8" name="object 7048"/>
          <p:cNvSpPr/>
          <p:nvPr/>
        </p:nvSpPr>
        <p:spPr>
          <a:xfrm>
            <a:off x="2355706" y="2185514"/>
            <a:ext cx="45634" cy="47324"/>
          </a:xfrm>
          <a:prstGeom prst="rect">
            <a:avLst/>
          </a:prstGeom>
          <a:blipFill>
            <a:blip r:embed="rId6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9" name="object 7049"/>
          <p:cNvSpPr/>
          <p:nvPr/>
        </p:nvSpPr>
        <p:spPr>
          <a:xfrm>
            <a:off x="1616101" y="2803202"/>
            <a:ext cx="51319" cy="54817"/>
          </a:xfrm>
          <a:prstGeom prst="rect">
            <a:avLst/>
          </a:prstGeom>
          <a:blipFill>
            <a:blip r:embed="rId6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0" name="object 7050"/>
          <p:cNvSpPr/>
          <p:nvPr/>
        </p:nvSpPr>
        <p:spPr>
          <a:xfrm>
            <a:off x="2532708" y="2609707"/>
            <a:ext cx="34063" cy="36401"/>
          </a:xfrm>
          <a:prstGeom prst="rect">
            <a:avLst/>
          </a:prstGeom>
          <a:blipFill>
            <a:blip r:embed="rId6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1" name="object 7051"/>
          <p:cNvSpPr/>
          <p:nvPr/>
        </p:nvSpPr>
        <p:spPr>
          <a:xfrm>
            <a:off x="3318395" y="2850731"/>
            <a:ext cx="25984" cy="27965"/>
          </a:xfrm>
          <a:prstGeom prst="rect">
            <a:avLst/>
          </a:prstGeom>
          <a:blipFill>
            <a:blip r:embed="rId6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2" name="object 7052"/>
          <p:cNvSpPr/>
          <p:nvPr/>
        </p:nvSpPr>
        <p:spPr>
          <a:xfrm>
            <a:off x="3291815" y="3021708"/>
            <a:ext cx="62343" cy="65711"/>
          </a:xfrm>
          <a:prstGeom prst="rect">
            <a:avLst/>
          </a:prstGeom>
          <a:blipFill>
            <a:blip r:embed="rId6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3" name="object 7053"/>
          <p:cNvSpPr/>
          <p:nvPr/>
        </p:nvSpPr>
        <p:spPr>
          <a:xfrm>
            <a:off x="3264644" y="3361184"/>
            <a:ext cx="99889" cy="107628"/>
          </a:xfrm>
          <a:prstGeom prst="rect">
            <a:avLst/>
          </a:prstGeom>
          <a:blipFill>
            <a:blip r:embed="rId6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4" name="object 7054"/>
          <p:cNvSpPr/>
          <p:nvPr/>
        </p:nvSpPr>
        <p:spPr>
          <a:xfrm>
            <a:off x="2822745" y="4309175"/>
            <a:ext cx="63532" cy="65943"/>
          </a:xfrm>
          <a:prstGeom prst="rect">
            <a:avLst/>
          </a:prstGeom>
          <a:blipFill>
            <a:blip r:embed="rId6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5" name="object 7055"/>
          <p:cNvSpPr/>
          <p:nvPr/>
        </p:nvSpPr>
        <p:spPr>
          <a:xfrm>
            <a:off x="1241841" y="4319676"/>
            <a:ext cx="79390" cy="86583"/>
          </a:xfrm>
          <a:prstGeom prst="rect">
            <a:avLst/>
          </a:prstGeom>
          <a:blipFill>
            <a:blip r:embed="rId6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6" name="object 7056"/>
          <p:cNvSpPr/>
          <p:nvPr/>
        </p:nvSpPr>
        <p:spPr>
          <a:xfrm>
            <a:off x="83718" y="4051579"/>
            <a:ext cx="18961" cy="20548"/>
          </a:xfrm>
          <a:prstGeom prst="rect">
            <a:avLst/>
          </a:prstGeom>
          <a:blipFill>
            <a:blip r:embed="rId6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7" name="object 7057"/>
          <p:cNvSpPr/>
          <p:nvPr/>
        </p:nvSpPr>
        <p:spPr>
          <a:xfrm>
            <a:off x="207368" y="2333513"/>
            <a:ext cx="69199" cy="73866"/>
          </a:xfrm>
          <a:prstGeom prst="rect">
            <a:avLst/>
          </a:prstGeom>
          <a:blipFill>
            <a:blip r:embed="rId6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8" name="object 7058"/>
          <p:cNvSpPr/>
          <p:nvPr/>
        </p:nvSpPr>
        <p:spPr>
          <a:xfrm>
            <a:off x="338916" y="4022948"/>
            <a:ext cx="86787" cy="94581"/>
          </a:xfrm>
          <a:prstGeom prst="rect">
            <a:avLst/>
          </a:prstGeom>
          <a:blipFill>
            <a:blip r:embed="rId6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9" name="object 7059"/>
          <p:cNvSpPr/>
          <p:nvPr/>
        </p:nvSpPr>
        <p:spPr>
          <a:xfrm>
            <a:off x="275932" y="4016379"/>
            <a:ext cx="86767" cy="94188"/>
          </a:xfrm>
          <a:prstGeom prst="rect">
            <a:avLst/>
          </a:prstGeom>
          <a:blipFill>
            <a:blip r:embed="rId6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0" name="object 7060"/>
          <p:cNvSpPr/>
          <p:nvPr/>
        </p:nvSpPr>
        <p:spPr>
          <a:xfrm>
            <a:off x="558344" y="4164832"/>
            <a:ext cx="69441" cy="74009"/>
          </a:xfrm>
          <a:prstGeom prst="rect">
            <a:avLst/>
          </a:prstGeom>
          <a:blipFill>
            <a:blip r:embed="rId6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1" name="object 7061"/>
          <p:cNvSpPr/>
          <p:nvPr/>
        </p:nvSpPr>
        <p:spPr>
          <a:xfrm>
            <a:off x="1801649" y="3897494"/>
            <a:ext cx="34313" cy="36724"/>
          </a:xfrm>
          <a:prstGeom prst="rect">
            <a:avLst/>
          </a:prstGeom>
          <a:blipFill>
            <a:blip r:embed="rId6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2" name="object 7062"/>
          <p:cNvSpPr/>
          <p:nvPr/>
        </p:nvSpPr>
        <p:spPr>
          <a:xfrm>
            <a:off x="1509887" y="2945048"/>
            <a:ext cx="38204" cy="42055"/>
          </a:xfrm>
          <a:prstGeom prst="rect">
            <a:avLst/>
          </a:prstGeom>
          <a:blipFill>
            <a:blip r:embed="rId6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3" name="object 7063"/>
          <p:cNvSpPr/>
          <p:nvPr/>
        </p:nvSpPr>
        <p:spPr>
          <a:xfrm>
            <a:off x="1418107" y="2655672"/>
            <a:ext cx="19380" cy="20701"/>
          </a:xfrm>
          <a:prstGeom prst="rect">
            <a:avLst/>
          </a:prstGeom>
          <a:blipFill>
            <a:blip r:embed="rId6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4" name="object 7064"/>
          <p:cNvSpPr/>
          <p:nvPr/>
        </p:nvSpPr>
        <p:spPr>
          <a:xfrm>
            <a:off x="2024418" y="3493834"/>
            <a:ext cx="20497" cy="22593"/>
          </a:xfrm>
          <a:prstGeom prst="rect">
            <a:avLst/>
          </a:prstGeom>
          <a:blipFill>
            <a:blip r:embed="rId6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5" name="object 7065"/>
          <p:cNvSpPr/>
          <p:nvPr/>
        </p:nvSpPr>
        <p:spPr>
          <a:xfrm>
            <a:off x="2309545" y="3830777"/>
            <a:ext cx="31330" cy="33972"/>
          </a:xfrm>
          <a:prstGeom prst="rect">
            <a:avLst/>
          </a:prstGeom>
          <a:blipFill>
            <a:blip r:embed="rId6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6" name="object 7066"/>
          <p:cNvSpPr/>
          <p:nvPr/>
        </p:nvSpPr>
        <p:spPr>
          <a:xfrm>
            <a:off x="2513451" y="3913331"/>
            <a:ext cx="65576" cy="71522"/>
          </a:xfrm>
          <a:prstGeom prst="rect">
            <a:avLst/>
          </a:prstGeom>
          <a:blipFill>
            <a:blip r:embed="rId6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7" name="object 7067"/>
          <p:cNvSpPr/>
          <p:nvPr/>
        </p:nvSpPr>
        <p:spPr>
          <a:xfrm>
            <a:off x="3313222" y="4183179"/>
            <a:ext cx="58906" cy="59620"/>
          </a:xfrm>
          <a:prstGeom prst="rect">
            <a:avLst/>
          </a:prstGeom>
          <a:blipFill>
            <a:blip r:embed="rId6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8" name="object 7068"/>
          <p:cNvSpPr/>
          <p:nvPr/>
        </p:nvSpPr>
        <p:spPr>
          <a:xfrm>
            <a:off x="3972542" y="3946813"/>
            <a:ext cx="51744" cy="55191"/>
          </a:xfrm>
          <a:prstGeom prst="rect">
            <a:avLst/>
          </a:prstGeom>
          <a:blipFill>
            <a:blip r:embed="rId6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9" name="object 7069"/>
          <p:cNvSpPr/>
          <p:nvPr/>
        </p:nvSpPr>
        <p:spPr>
          <a:xfrm>
            <a:off x="4373753" y="3231992"/>
            <a:ext cx="83413" cy="89607"/>
          </a:xfrm>
          <a:prstGeom prst="rect">
            <a:avLst/>
          </a:prstGeom>
          <a:blipFill>
            <a:blip r:embed="rId6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0" name="object 7070"/>
          <p:cNvSpPr/>
          <p:nvPr/>
        </p:nvSpPr>
        <p:spPr>
          <a:xfrm>
            <a:off x="3796526" y="2133229"/>
            <a:ext cx="108977" cy="115548"/>
          </a:xfrm>
          <a:prstGeom prst="rect">
            <a:avLst/>
          </a:prstGeom>
          <a:blipFill>
            <a:blip r:embed="rId6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1" name="object 7071"/>
          <p:cNvSpPr/>
          <p:nvPr/>
        </p:nvSpPr>
        <p:spPr>
          <a:xfrm>
            <a:off x="4488437" y="2004676"/>
            <a:ext cx="76107" cy="82006"/>
          </a:xfrm>
          <a:prstGeom prst="rect">
            <a:avLst/>
          </a:prstGeom>
          <a:blipFill>
            <a:blip r:embed="rId6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2" name="object 7072"/>
          <p:cNvSpPr/>
          <p:nvPr/>
        </p:nvSpPr>
        <p:spPr>
          <a:xfrm>
            <a:off x="4732184" y="2631223"/>
            <a:ext cx="65621" cy="71517"/>
          </a:xfrm>
          <a:prstGeom prst="rect">
            <a:avLst/>
          </a:prstGeom>
          <a:blipFill>
            <a:blip r:embed="rId6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3" name="object 7073"/>
          <p:cNvSpPr/>
          <p:nvPr/>
        </p:nvSpPr>
        <p:spPr>
          <a:xfrm>
            <a:off x="4964595" y="3856571"/>
            <a:ext cx="23761" cy="26047"/>
          </a:xfrm>
          <a:prstGeom prst="rect">
            <a:avLst/>
          </a:prstGeom>
          <a:blipFill>
            <a:blip r:embed="rId6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4" name="object 7074"/>
          <p:cNvSpPr/>
          <p:nvPr/>
        </p:nvSpPr>
        <p:spPr>
          <a:xfrm>
            <a:off x="5042882" y="3968899"/>
            <a:ext cx="91829" cy="96569"/>
          </a:xfrm>
          <a:prstGeom prst="rect">
            <a:avLst/>
          </a:prstGeom>
          <a:blipFill>
            <a:blip r:embed="rId6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5" name="object 7075"/>
          <p:cNvSpPr/>
          <p:nvPr/>
        </p:nvSpPr>
        <p:spPr>
          <a:xfrm>
            <a:off x="5325771" y="4738396"/>
            <a:ext cx="49528" cy="53519"/>
          </a:xfrm>
          <a:prstGeom prst="rect">
            <a:avLst/>
          </a:prstGeom>
          <a:blipFill>
            <a:blip r:embed="rId6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6" name="object 7076"/>
          <p:cNvSpPr/>
          <p:nvPr/>
        </p:nvSpPr>
        <p:spPr>
          <a:xfrm>
            <a:off x="3830525" y="4136335"/>
            <a:ext cx="67548" cy="72345"/>
          </a:xfrm>
          <a:prstGeom prst="rect">
            <a:avLst/>
          </a:prstGeom>
          <a:blipFill>
            <a:blip r:embed="rId6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7" name="object 7077"/>
          <p:cNvSpPr/>
          <p:nvPr/>
        </p:nvSpPr>
        <p:spPr>
          <a:xfrm>
            <a:off x="3075343" y="3536150"/>
            <a:ext cx="25107" cy="27520"/>
          </a:xfrm>
          <a:prstGeom prst="rect">
            <a:avLst/>
          </a:prstGeom>
          <a:blipFill>
            <a:blip r:embed="rId6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8" name="object 7078"/>
          <p:cNvSpPr/>
          <p:nvPr/>
        </p:nvSpPr>
        <p:spPr>
          <a:xfrm>
            <a:off x="2442768" y="2681770"/>
            <a:ext cx="24028" cy="26377"/>
          </a:xfrm>
          <a:prstGeom prst="rect">
            <a:avLst/>
          </a:prstGeom>
          <a:blipFill>
            <a:blip r:embed="rId6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9" name="object 7079"/>
          <p:cNvSpPr/>
          <p:nvPr/>
        </p:nvSpPr>
        <p:spPr>
          <a:xfrm>
            <a:off x="2391862" y="2208944"/>
            <a:ext cx="52366" cy="55558"/>
          </a:xfrm>
          <a:prstGeom prst="rect">
            <a:avLst/>
          </a:prstGeom>
          <a:blipFill>
            <a:blip r:embed="rId6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0" name="object 7080"/>
          <p:cNvSpPr/>
          <p:nvPr/>
        </p:nvSpPr>
        <p:spPr>
          <a:xfrm>
            <a:off x="1243314" y="1883094"/>
            <a:ext cx="98910" cy="106529"/>
          </a:xfrm>
          <a:prstGeom prst="rect">
            <a:avLst/>
          </a:prstGeom>
          <a:blipFill>
            <a:blip r:embed="rId6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1" name="object 7081"/>
          <p:cNvSpPr/>
          <p:nvPr/>
        </p:nvSpPr>
        <p:spPr>
          <a:xfrm>
            <a:off x="560259" y="2308929"/>
            <a:ext cx="85882" cy="91832"/>
          </a:xfrm>
          <a:prstGeom prst="rect">
            <a:avLst/>
          </a:prstGeom>
          <a:blipFill>
            <a:blip r:embed="rId6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2" name="object 7082"/>
          <p:cNvSpPr/>
          <p:nvPr/>
        </p:nvSpPr>
        <p:spPr>
          <a:xfrm>
            <a:off x="181674" y="3894883"/>
            <a:ext cx="50748" cy="54351"/>
          </a:xfrm>
          <a:prstGeom prst="rect">
            <a:avLst/>
          </a:prstGeom>
          <a:blipFill>
            <a:blip r:embed="rId6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3" name="object 7083"/>
          <p:cNvSpPr/>
          <p:nvPr/>
        </p:nvSpPr>
        <p:spPr>
          <a:xfrm>
            <a:off x="1737336" y="3273341"/>
            <a:ext cx="37195" cy="41289"/>
          </a:xfrm>
          <a:prstGeom prst="rect">
            <a:avLst/>
          </a:prstGeom>
          <a:blipFill>
            <a:blip r:embed="rId6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4" name="object 7084"/>
          <p:cNvSpPr/>
          <p:nvPr/>
        </p:nvSpPr>
        <p:spPr>
          <a:xfrm>
            <a:off x="1580379" y="2296329"/>
            <a:ext cx="93048" cy="99558"/>
          </a:xfrm>
          <a:prstGeom prst="rect">
            <a:avLst/>
          </a:prstGeom>
          <a:blipFill>
            <a:blip r:embed="rId6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5" name="object 7085"/>
          <p:cNvSpPr/>
          <p:nvPr/>
        </p:nvSpPr>
        <p:spPr>
          <a:xfrm>
            <a:off x="1398640" y="2226208"/>
            <a:ext cx="95781" cy="101526"/>
          </a:xfrm>
          <a:prstGeom prst="rect">
            <a:avLst/>
          </a:prstGeom>
          <a:blipFill>
            <a:blip r:embed="rId6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6" name="object 7086"/>
          <p:cNvSpPr/>
          <p:nvPr/>
        </p:nvSpPr>
        <p:spPr>
          <a:xfrm>
            <a:off x="2035024" y="1978272"/>
            <a:ext cx="53033" cy="56064"/>
          </a:xfrm>
          <a:prstGeom prst="rect">
            <a:avLst/>
          </a:prstGeom>
          <a:blipFill>
            <a:blip r:embed="rId6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7" name="object 7087"/>
          <p:cNvSpPr/>
          <p:nvPr/>
        </p:nvSpPr>
        <p:spPr>
          <a:xfrm>
            <a:off x="1780197" y="2708632"/>
            <a:ext cx="86994" cy="94608"/>
          </a:xfrm>
          <a:prstGeom prst="rect">
            <a:avLst/>
          </a:prstGeom>
          <a:blipFill>
            <a:blip r:embed="rId6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8" name="object 7088"/>
          <p:cNvSpPr/>
          <p:nvPr/>
        </p:nvSpPr>
        <p:spPr>
          <a:xfrm>
            <a:off x="1985934" y="3180016"/>
            <a:ext cx="75275" cy="78144"/>
          </a:xfrm>
          <a:prstGeom prst="rect">
            <a:avLst/>
          </a:prstGeom>
          <a:blipFill>
            <a:blip r:embed="rId6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9" name="object 7089"/>
          <p:cNvSpPr/>
          <p:nvPr/>
        </p:nvSpPr>
        <p:spPr>
          <a:xfrm>
            <a:off x="2271110" y="3436263"/>
            <a:ext cx="98824" cy="106651"/>
          </a:xfrm>
          <a:prstGeom prst="rect">
            <a:avLst/>
          </a:prstGeom>
          <a:blipFill>
            <a:blip r:embed="rId6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0" name="object 7090"/>
          <p:cNvSpPr/>
          <p:nvPr/>
        </p:nvSpPr>
        <p:spPr>
          <a:xfrm>
            <a:off x="2101530" y="3933499"/>
            <a:ext cx="69839" cy="76646"/>
          </a:xfrm>
          <a:prstGeom prst="rect">
            <a:avLst/>
          </a:prstGeom>
          <a:blipFill>
            <a:blip r:embed="rId6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1" name="object 7091"/>
          <p:cNvSpPr/>
          <p:nvPr/>
        </p:nvSpPr>
        <p:spPr>
          <a:xfrm>
            <a:off x="748995" y="2899245"/>
            <a:ext cx="23812" cy="26238"/>
          </a:xfrm>
          <a:prstGeom prst="rect">
            <a:avLst/>
          </a:prstGeom>
          <a:blipFill>
            <a:blip r:embed="rId6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2" name="object 7092"/>
          <p:cNvSpPr/>
          <p:nvPr/>
        </p:nvSpPr>
        <p:spPr>
          <a:xfrm>
            <a:off x="992411" y="3111891"/>
            <a:ext cx="49128" cy="53509"/>
          </a:xfrm>
          <a:prstGeom prst="rect">
            <a:avLst/>
          </a:prstGeom>
          <a:blipFill>
            <a:blip r:embed="rId6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3" name="object 7093"/>
          <p:cNvSpPr/>
          <p:nvPr/>
        </p:nvSpPr>
        <p:spPr>
          <a:xfrm>
            <a:off x="1196369" y="2531025"/>
            <a:ext cx="100186" cy="107554"/>
          </a:xfrm>
          <a:prstGeom prst="rect">
            <a:avLst/>
          </a:prstGeom>
          <a:blipFill>
            <a:blip r:embed="rId6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4" name="object 7094"/>
          <p:cNvSpPr/>
          <p:nvPr/>
        </p:nvSpPr>
        <p:spPr>
          <a:xfrm>
            <a:off x="2361331" y="2478394"/>
            <a:ext cx="85310" cy="90941"/>
          </a:xfrm>
          <a:prstGeom prst="rect">
            <a:avLst/>
          </a:prstGeom>
          <a:blipFill>
            <a:blip r:embed="rId6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5" name="object 7095"/>
          <p:cNvSpPr/>
          <p:nvPr/>
        </p:nvSpPr>
        <p:spPr>
          <a:xfrm>
            <a:off x="1767202" y="4233083"/>
            <a:ext cx="61458" cy="65282"/>
          </a:xfrm>
          <a:prstGeom prst="rect">
            <a:avLst/>
          </a:prstGeom>
          <a:blipFill>
            <a:blip r:embed="rId6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6" name="object 7096"/>
          <p:cNvSpPr/>
          <p:nvPr/>
        </p:nvSpPr>
        <p:spPr>
          <a:xfrm>
            <a:off x="1820435" y="3970972"/>
            <a:ext cx="62060" cy="64801"/>
          </a:xfrm>
          <a:prstGeom prst="rect">
            <a:avLst/>
          </a:prstGeom>
          <a:blipFill>
            <a:blip r:embed="rId6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7" name="object 7097"/>
          <p:cNvSpPr/>
          <p:nvPr/>
        </p:nvSpPr>
        <p:spPr>
          <a:xfrm>
            <a:off x="2648735" y="4310572"/>
            <a:ext cx="60402" cy="63980"/>
          </a:xfrm>
          <a:prstGeom prst="rect">
            <a:avLst/>
          </a:prstGeom>
          <a:blipFill>
            <a:blip r:embed="rId6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8" name="object 7098"/>
          <p:cNvSpPr/>
          <p:nvPr/>
        </p:nvSpPr>
        <p:spPr>
          <a:xfrm>
            <a:off x="2853613" y="4173436"/>
            <a:ext cx="24180" cy="26873"/>
          </a:xfrm>
          <a:prstGeom prst="rect">
            <a:avLst/>
          </a:prstGeom>
          <a:blipFill>
            <a:blip r:embed="rId6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9" name="object 7099"/>
          <p:cNvSpPr/>
          <p:nvPr/>
        </p:nvSpPr>
        <p:spPr>
          <a:xfrm>
            <a:off x="2732366" y="3046197"/>
            <a:ext cx="31343" cy="34328"/>
          </a:xfrm>
          <a:prstGeom prst="rect">
            <a:avLst/>
          </a:prstGeom>
          <a:blipFill>
            <a:blip r:embed="rId6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0" name="object 7100"/>
          <p:cNvSpPr/>
          <p:nvPr/>
        </p:nvSpPr>
        <p:spPr>
          <a:xfrm>
            <a:off x="1979051" y="1994764"/>
            <a:ext cx="68620" cy="73206"/>
          </a:xfrm>
          <a:prstGeom prst="rect">
            <a:avLst/>
          </a:prstGeom>
          <a:blipFill>
            <a:blip r:embed="rId6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1" name="object 7101"/>
          <p:cNvSpPr/>
          <p:nvPr/>
        </p:nvSpPr>
        <p:spPr>
          <a:xfrm>
            <a:off x="1577638" y="2682524"/>
            <a:ext cx="87928" cy="95260"/>
          </a:xfrm>
          <a:prstGeom prst="rect">
            <a:avLst/>
          </a:prstGeom>
          <a:blipFill>
            <a:blip r:embed="rId6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2" name="object 7102"/>
          <p:cNvSpPr/>
          <p:nvPr/>
        </p:nvSpPr>
        <p:spPr>
          <a:xfrm>
            <a:off x="734271" y="2657577"/>
            <a:ext cx="67276" cy="71815"/>
          </a:xfrm>
          <a:prstGeom prst="rect">
            <a:avLst/>
          </a:prstGeom>
          <a:blipFill>
            <a:blip r:embed="rId6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3" name="object 7103"/>
          <p:cNvSpPr/>
          <p:nvPr/>
        </p:nvSpPr>
        <p:spPr>
          <a:xfrm>
            <a:off x="24446" y="2622887"/>
            <a:ext cx="83364" cy="89730"/>
          </a:xfrm>
          <a:prstGeom prst="rect">
            <a:avLst/>
          </a:prstGeom>
          <a:blipFill>
            <a:blip r:embed="rId6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4" name="object 7104"/>
          <p:cNvSpPr/>
          <p:nvPr/>
        </p:nvSpPr>
        <p:spPr>
          <a:xfrm>
            <a:off x="358513" y="3526715"/>
            <a:ext cx="35833" cy="36574"/>
          </a:xfrm>
          <a:prstGeom prst="rect">
            <a:avLst/>
          </a:prstGeom>
          <a:blipFill>
            <a:blip r:embed="rId6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5" name="object 7105"/>
          <p:cNvSpPr/>
          <p:nvPr/>
        </p:nvSpPr>
        <p:spPr>
          <a:xfrm>
            <a:off x="454290" y="3479811"/>
            <a:ext cx="38380" cy="42337"/>
          </a:xfrm>
          <a:prstGeom prst="rect">
            <a:avLst/>
          </a:prstGeom>
          <a:blipFill>
            <a:blip r:embed="rId6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6" name="object 7106"/>
          <p:cNvSpPr/>
          <p:nvPr/>
        </p:nvSpPr>
        <p:spPr>
          <a:xfrm>
            <a:off x="657561" y="3850331"/>
            <a:ext cx="96742" cy="102659"/>
          </a:xfrm>
          <a:prstGeom prst="rect">
            <a:avLst/>
          </a:prstGeom>
          <a:blipFill>
            <a:blip r:embed="rId6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7" name="object 7107"/>
          <p:cNvSpPr/>
          <p:nvPr/>
        </p:nvSpPr>
        <p:spPr>
          <a:xfrm>
            <a:off x="1171841" y="4242980"/>
            <a:ext cx="54851" cy="60228"/>
          </a:xfrm>
          <a:prstGeom prst="rect">
            <a:avLst/>
          </a:prstGeom>
          <a:blipFill>
            <a:blip r:embed="rId6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8" name="object 7108"/>
          <p:cNvSpPr/>
          <p:nvPr/>
        </p:nvSpPr>
        <p:spPr>
          <a:xfrm>
            <a:off x="2119844" y="3963387"/>
            <a:ext cx="62167" cy="65841"/>
          </a:xfrm>
          <a:prstGeom prst="rect">
            <a:avLst/>
          </a:prstGeom>
          <a:blipFill>
            <a:blip r:embed="rId6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9" name="object 7109"/>
          <p:cNvSpPr/>
          <p:nvPr/>
        </p:nvSpPr>
        <p:spPr>
          <a:xfrm>
            <a:off x="1244028" y="3281671"/>
            <a:ext cx="78219" cy="83182"/>
          </a:xfrm>
          <a:prstGeom prst="rect">
            <a:avLst/>
          </a:prstGeom>
          <a:blipFill>
            <a:blip r:embed="rId6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0" name="object 7110"/>
          <p:cNvSpPr/>
          <p:nvPr/>
        </p:nvSpPr>
        <p:spPr>
          <a:xfrm>
            <a:off x="1346674" y="3984578"/>
            <a:ext cx="34094" cy="36306"/>
          </a:xfrm>
          <a:prstGeom prst="rect">
            <a:avLst/>
          </a:prstGeom>
          <a:blipFill>
            <a:blip r:embed="rId6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1" name="object 7111"/>
          <p:cNvSpPr/>
          <p:nvPr/>
        </p:nvSpPr>
        <p:spPr>
          <a:xfrm>
            <a:off x="1336329" y="3937301"/>
            <a:ext cx="74767" cy="77758"/>
          </a:xfrm>
          <a:prstGeom prst="rect">
            <a:avLst/>
          </a:prstGeom>
          <a:blipFill>
            <a:blip r:embed="rId6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2" name="object 7112"/>
          <p:cNvSpPr/>
          <p:nvPr/>
        </p:nvSpPr>
        <p:spPr>
          <a:xfrm>
            <a:off x="2381794" y="3360381"/>
            <a:ext cx="37313" cy="41492"/>
          </a:xfrm>
          <a:prstGeom prst="rect">
            <a:avLst/>
          </a:prstGeom>
          <a:blipFill>
            <a:blip r:embed="rId6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3" name="object 7113"/>
          <p:cNvSpPr/>
          <p:nvPr/>
        </p:nvSpPr>
        <p:spPr>
          <a:xfrm>
            <a:off x="3531565" y="3494773"/>
            <a:ext cx="31229" cy="34289"/>
          </a:xfrm>
          <a:prstGeom prst="rect">
            <a:avLst/>
          </a:prstGeom>
          <a:blipFill>
            <a:blip r:embed="rId6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4" name="object 7114"/>
          <p:cNvSpPr/>
          <p:nvPr/>
        </p:nvSpPr>
        <p:spPr>
          <a:xfrm>
            <a:off x="3712429" y="3781503"/>
            <a:ext cx="42934" cy="41575"/>
          </a:xfrm>
          <a:prstGeom prst="rect">
            <a:avLst/>
          </a:prstGeom>
          <a:blipFill>
            <a:blip r:embed="rId6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5" name="object 7115"/>
          <p:cNvSpPr/>
          <p:nvPr/>
        </p:nvSpPr>
        <p:spPr>
          <a:xfrm>
            <a:off x="3582672" y="3097055"/>
            <a:ext cx="96695" cy="104812"/>
          </a:xfrm>
          <a:prstGeom prst="rect">
            <a:avLst/>
          </a:prstGeom>
          <a:blipFill>
            <a:blip r:embed="rId6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6" name="object 7116"/>
          <p:cNvSpPr/>
          <p:nvPr/>
        </p:nvSpPr>
        <p:spPr>
          <a:xfrm>
            <a:off x="3310108" y="2770794"/>
            <a:ext cx="86659" cy="94960"/>
          </a:xfrm>
          <a:prstGeom prst="rect">
            <a:avLst/>
          </a:prstGeom>
          <a:blipFill>
            <a:blip r:embed="rId6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7" name="object 7117"/>
          <p:cNvSpPr/>
          <p:nvPr/>
        </p:nvSpPr>
        <p:spPr>
          <a:xfrm>
            <a:off x="3048213" y="2111239"/>
            <a:ext cx="101119" cy="108610"/>
          </a:xfrm>
          <a:prstGeom prst="rect">
            <a:avLst/>
          </a:prstGeom>
          <a:blipFill>
            <a:blip r:embed="rId6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8" name="object 7118"/>
          <p:cNvSpPr/>
          <p:nvPr/>
        </p:nvSpPr>
        <p:spPr>
          <a:xfrm>
            <a:off x="2707266" y="2224950"/>
            <a:ext cx="103712" cy="112322"/>
          </a:xfrm>
          <a:prstGeom prst="rect">
            <a:avLst/>
          </a:prstGeom>
          <a:blipFill>
            <a:blip r:embed="rId6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9" name="object 7119"/>
          <p:cNvSpPr/>
          <p:nvPr/>
        </p:nvSpPr>
        <p:spPr>
          <a:xfrm>
            <a:off x="3129596" y="2210485"/>
            <a:ext cx="50508" cy="54286"/>
          </a:xfrm>
          <a:prstGeom prst="rect">
            <a:avLst/>
          </a:prstGeom>
          <a:blipFill>
            <a:blip r:embed="rId6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0" name="object 7120"/>
          <p:cNvSpPr/>
          <p:nvPr/>
        </p:nvSpPr>
        <p:spPr>
          <a:xfrm>
            <a:off x="3272647" y="2177775"/>
            <a:ext cx="60950" cy="64245"/>
          </a:xfrm>
          <a:prstGeom prst="rect">
            <a:avLst/>
          </a:prstGeom>
          <a:blipFill>
            <a:blip r:embed="rId6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1" name="object 7121"/>
          <p:cNvSpPr/>
          <p:nvPr/>
        </p:nvSpPr>
        <p:spPr>
          <a:xfrm>
            <a:off x="3198712" y="2901655"/>
            <a:ext cx="52753" cy="55219"/>
          </a:xfrm>
          <a:prstGeom prst="rect">
            <a:avLst/>
          </a:prstGeom>
          <a:blipFill>
            <a:blip r:embed="rId6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2" name="object 7122"/>
          <p:cNvSpPr/>
          <p:nvPr/>
        </p:nvSpPr>
        <p:spPr>
          <a:xfrm>
            <a:off x="3307889" y="3112194"/>
            <a:ext cx="71389" cy="77676"/>
          </a:xfrm>
          <a:prstGeom prst="rect">
            <a:avLst/>
          </a:prstGeom>
          <a:blipFill>
            <a:blip r:embed="rId6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3" name="object 7123"/>
          <p:cNvSpPr/>
          <p:nvPr/>
        </p:nvSpPr>
        <p:spPr>
          <a:xfrm>
            <a:off x="3569220" y="2906262"/>
            <a:ext cx="36474" cy="37602"/>
          </a:xfrm>
          <a:prstGeom prst="rect">
            <a:avLst/>
          </a:prstGeom>
          <a:blipFill>
            <a:blip r:embed="rId6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4" name="object 7124"/>
          <p:cNvSpPr/>
          <p:nvPr/>
        </p:nvSpPr>
        <p:spPr>
          <a:xfrm>
            <a:off x="3978490" y="3150679"/>
            <a:ext cx="31648" cy="36067"/>
          </a:xfrm>
          <a:prstGeom prst="rect">
            <a:avLst/>
          </a:prstGeom>
          <a:blipFill>
            <a:blip r:embed="rId6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5" name="object 7125"/>
          <p:cNvSpPr/>
          <p:nvPr/>
        </p:nvSpPr>
        <p:spPr>
          <a:xfrm>
            <a:off x="94665" y="4335755"/>
            <a:ext cx="19151" cy="20739"/>
          </a:xfrm>
          <a:prstGeom prst="rect">
            <a:avLst/>
          </a:prstGeom>
          <a:blipFill>
            <a:blip r:embed="rId6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6" name="object 7126"/>
          <p:cNvSpPr/>
          <p:nvPr/>
        </p:nvSpPr>
        <p:spPr>
          <a:xfrm>
            <a:off x="944413" y="3109494"/>
            <a:ext cx="99602" cy="107824"/>
          </a:xfrm>
          <a:prstGeom prst="rect">
            <a:avLst/>
          </a:prstGeom>
          <a:blipFill>
            <a:blip r:embed="rId6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7" name="object 7127"/>
          <p:cNvSpPr/>
          <p:nvPr/>
        </p:nvSpPr>
        <p:spPr>
          <a:xfrm>
            <a:off x="702428" y="2295942"/>
            <a:ext cx="99969" cy="107608"/>
          </a:xfrm>
          <a:prstGeom prst="rect">
            <a:avLst/>
          </a:prstGeom>
          <a:blipFill>
            <a:blip r:embed="rId6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8" name="object 7128"/>
          <p:cNvSpPr/>
          <p:nvPr/>
        </p:nvSpPr>
        <p:spPr>
          <a:xfrm>
            <a:off x="2815983" y="3260920"/>
            <a:ext cx="52896" cy="55873"/>
          </a:xfrm>
          <a:prstGeom prst="rect">
            <a:avLst/>
          </a:prstGeom>
          <a:blipFill>
            <a:blip r:embed="rId6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9" name="object 7129"/>
          <p:cNvSpPr/>
          <p:nvPr/>
        </p:nvSpPr>
        <p:spPr>
          <a:xfrm>
            <a:off x="3336826" y="3848586"/>
            <a:ext cx="84743" cy="91022"/>
          </a:xfrm>
          <a:prstGeom prst="rect">
            <a:avLst/>
          </a:prstGeom>
          <a:blipFill>
            <a:blip r:embed="rId6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0" name="object 7130"/>
          <p:cNvSpPr/>
          <p:nvPr/>
        </p:nvSpPr>
        <p:spPr>
          <a:xfrm>
            <a:off x="3114419" y="4252319"/>
            <a:ext cx="71820" cy="77926"/>
          </a:xfrm>
          <a:prstGeom prst="rect">
            <a:avLst/>
          </a:prstGeom>
          <a:blipFill>
            <a:blip r:embed="rId6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1" name="object 7131"/>
          <p:cNvSpPr/>
          <p:nvPr/>
        </p:nvSpPr>
        <p:spPr>
          <a:xfrm>
            <a:off x="4330850" y="4086614"/>
            <a:ext cx="85612" cy="91651"/>
          </a:xfrm>
          <a:prstGeom prst="rect">
            <a:avLst/>
          </a:prstGeom>
          <a:blipFill>
            <a:blip r:embed="rId6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2" name="object 7132"/>
          <p:cNvSpPr/>
          <p:nvPr/>
        </p:nvSpPr>
        <p:spPr>
          <a:xfrm>
            <a:off x="4321394" y="2662585"/>
            <a:ext cx="96237" cy="102155"/>
          </a:xfrm>
          <a:prstGeom prst="rect">
            <a:avLst/>
          </a:prstGeom>
          <a:blipFill>
            <a:blip r:embed="rId6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3" name="object 7133"/>
          <p:cNvSpPr/>
          <p:nvPr/>
        </p:nvSpPr>
        <p:spPr>
          <a:xfrm>
            <a:off x="4334027" y="2283612"/>
            <a:ext cx="25984" cy="27508"/>
          </a:xfrm>
          <a:prstGeom prst="rect">
            <a:avLst/>
          </a:prstGeom>
          <a:blipFill>
            <a:blip r:embed="rId6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4" name="object 7134"/>
          <p:cNvSpPr/>
          <p:nvPr/>
        </p:nvSpPr>
        <p:spPr>
          <a:xfrm>
            <a:off x="4021614" y="2152824"/>
            <a:ext cx="85515" cy="91307"/>
          </a:xfrm>
          <a:prstGeom prst="rect">
            <a:avLst/>
          </a:prstGeom>
          <a:blipFill>
            <a:blip r:embed="rId6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5" name="object 7135"/>
          <p:cNvSpPr/>
          <p:nvPr/>
        </p:nvSpPr>
        <p:spPr>
          <a:xfrm>
            <a:off x="1993709" y="2986974"/>
            <a:ext cx="126923" cy="136309"/>
          </a:xfrm>
          <a:prstGeom prst="rect">
            <a:avLst/>
          </a:prstGeom>
          <a:blipFill>
            <a:blip r:embed="rId6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6" name="object 7136"/>
          <p:cNvSpPr/>
          <p:nvPr/>
        </p:nvSpPr>
        <p:spPr>
          <a:xfrm>
            <a:off x="2808730" y="3091256"/>
            <a:ext cx="112548" cy="120031"/>
          </a:xfrm>
          <a:prstGeom prst="rect">
            <a:avLst/>
          </a:prstGeom>
          <a:blipFill>
            <a:blip r:embed="rId6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7" name="object 7137"/>
          <p:cNvSpPr/>
          <p:nvPr/>
        </p:nvSpPr>
        <p:spPr>
          <a:xfrm>
            <a:off x="2702880" y="3412125"/>
            <a:ext cx="128241" cy="137823"/>
          </a:xfrm>
          <a:prstGeom prst="rect">
            <a:avLst/>
          </a:prstGeom>
          <a:blipFill>
            <a:blip r:embed="rId6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8" name="object 7138"/>
          <p:cNvSpPr/>
          <p:nvPr/>
        </p:nvSpPr>
        <p:spPr>
          <a:xfrm>
            <a:off x="2814786" y="2431544"/>
            <a:ext cx="63338" cy="66002"/>
          </a:xfrm>
          <a:prstGeom prst="rect">
            <a:avLst/>
          </a:prstGeom>
          <a:blipFill>
            <a:blip r:embed="rId6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9" name="object 7139"/>
          <p:cNvSpPr/>
          <p:nvPr/>
        </p:nvSpPr>
        <p:spPr>
          <a:xfrm>
            <a:off x="1894939" y="2608450"/>
            <a:ext cx="109831" cy="115925"/>
          </a:xfrm>
          <a:prstGeom prst="rect">
            <a:avLst/>
          </a:prstGeom>
          <a:blipFill>
            <a:blip r:embed="rId6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0" name="object 7140"/>
          <p:cNvSpPr/>
          <p:nvPr/>
        </p:nvSpPr>
        <p:spPr>
          <a:xfrm>
            <a:off x="3688863" y="2753911"/>
            <a:ext cx="95139" cy="101783"/>
          </a:xfrm>
          <a:prstGeom prst="rect">
            <a:avLst/>
          </a:prstGeom>
          <a:blipFill>
            <a:blip r:embed="rId6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1" name="object 7141"/>
          <p:cNvSpPr/>
          <p:nvPr/>
        </p:nvSpPr>
        <p:spPr>
          <a:xfrm>
            <a:off x="3421764" y="2824067"/>
            <a:ext cx="37575" cy="41469"/>
          </a:xfrm>
          <a:prstGeom prst="rect">
            <a:avLst/>
          </a:prstGeom>
          <a:blipFill>
            <a:blip r:embed="rId6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2" name="object 7142"/>
          <p:cNvSpPr/>
          <p:nvPr/>
        </p:nvSpPr>
        <p:spPr>
          <a:xfrm>
            <a:off x="3703116" y="3087080"/>
            <a:ext cx="69049" cy="73592"/>
          </a:xfrm>
          <a:prstGeom prst="rect">
            <a:avLst/>
          </a:prstGeom>
          <a:blipFill>
            <a:blip r:embed="rId6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3" name="object 7143"/>
          <p:cNvSpPr/>
          <p:nvPr/>
        </p:nvSpPr>
        <p:spPr>
          <a:xfrm>
            <a:off x="3804317" y="3793833"/>
            <a:ext cx="113150" cy="124197"/>
          </a:xfrm>
          <a:prstGeom prst="rect">
            <a:avLst/>
          </a:prstGeom>
          <a:blipFill>
            <a:blip r:embed="rId6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4" name="object 7144"/>
          <p:cNvSpPr/>
          <p:nvPr/>
        </p:nvSpPr>
        <p:spPr>
          <a:xfrm>
            <a:off x="3581177" y="4509791"/>
            <a:ext cx="99955" cy="107820"/>
          </a:xfrm>
          <a:prstGeom prst="rect">
            <a:avLst/>
          </a:prstGeom>
          <a:blipFill>
            <a:blip r:embed="rId6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5" name="object 7145"/>
          <p:cNvSpPr/>
          <p:nvPr/>
        </p:nvSpPr>
        <p:spPr>
          <a:xfrm>
            <a:off x="3570494" y="3648049"/>
            <a:ext cx="49336" cy="53463"/>
          </a:xfrm>
          <a:prstGeom prst="rect">
            <a:avLst/>
          </a:prstGeom>
          <a:blipFill>
            <a:blip r:embed="rId6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6" name="object 7146"/>
          <p:cNvSpPr/>
          <p:nvPr/>
        </p:nvSpPr>
        <p:spPr>
          <a:xfrm>
            <a:off x="3172143" y="3249780"/>
            <a:ext cx="111834" cy="119891"/>
          </a:xfrm>
          <a:prstGeom prst="rect">
            <a:avLst/>
          </a:prstGeom>
          <a:blipFill>
            <a:blip r:embed="rId6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7" name="object 7147"/>
          <p:cNvSpPr/>
          <p:nvPr/>
        </p:nvSpPr>
        <p:spPr>
          <a:xfrm>
            <a:off x="3495928" y="2773025"/>
            <a:ext cx="110186" cy="118257"/>
          </a:xfrm>
          <a:prstGeom prst="rect">
            <a:avLst/>
          </a:prstGeom>
          <a:blipFill>
            <a:blip r:embed="rId6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8" name="object 7148"/>
          <p:cNvSpPr/>
          <p:nvPr/>
        </p:nvSpPr>
        <p:spPr>
          <a:xfrm>
            <a:off x="4072131" y="2608180"/>
            <a:ext cx="76768" cy="78794"/>
          </a:xfrm>
          <a:prstGeom prst="rect">
            <a:avLst/>
          </a:prstGeom>
          <a:blipFill>
            <a:blip r:embed="rId6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9" name="object 7149"/>
          <p:cNvSpPr/>
          <p:nvPr/>
        </p:nvSpPr>
        <p:spPr>
          <a:xfrm>
            <a:off x="4299718" y="2999229"/>
            <a:ext cx="60547" cy="64161"/>
          </a:xfrm>
          <a:prstGeom prst="rect">
            <a:avLst/>
          </a:prstGeom>
          <a:blipFill>
            <a:blip r:embed="rId6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0" name="object 7150"/>
          <p:cNvSpPr/>
          <p:nvPr/>
        </p:nvSpPr>
        <p:spPr>
          <a:xfrm>
            <a:off x="4246996" y="3332448"/>
            <a:ext cx="126857" cy="136171"/>
          </a:xfrm>
          <a:prstGeom prst="rect">
            <a:avLst/>
          </a:prstGeom>
          <a:blipFill>
            <a:blip r:embed="rId6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1" name="object 7151"/>
          <p:cNvSpPr/>
          <p:nvPr/>
        </p:nvSpPr>
        <p:spPr>
          <a:xfrm>
            <a:off x="4520973" y="3432604"/>
            <a:ext cx="119441" cy="128319"/>
          </a:xfrm>
          <a:prstGeom prst="rect">
            <a:avLst/>
          </a:prstGeom>
          <a:blipFill>
            <a:blip r:embed="rId6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2" name="object 7152"/>
          <p:cNvSpPr/>
          <p:nvPr/>
        </p:nvSpPr>
        <p:spPr>
          <a:xfrm>
            <a:off x="4950422" y="3981725"/>
            <a:ext cx="46138" cy="49608"/>
          </a:xfrm>
          <a:prstGeom prst="rect">
            <a:avLst/>
          </a:prstGeom>
          <a:blipFill>
            <a:blip r:embed="rId6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3" name="object 7153"/>
          <p:cNvSpPr/>
          <p:nvPr/>
        </p:nvSpPr>
        <p:spPr>
          <a:xfrm>
            <a:off x="4630773" y="3108647"/>
            <a:ext cx="66398" cy="71513"/>
          </a:xfrm>
          <a:prstGeom prst="rect">
            <a:avLst/>
          </a:prstGeom>
          <a:blipFill>
            <a:blip r:embed="rId6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4" name="object 7154"/>
          <p:cNvSpPr/>
          <p:nvPr/>
        </p:nvSpPr>
        <p:spPr>
          <a:xfrm>
            <a:off x="4413739" y="2879659"/>
            <a:ext cx="37419" cy="41713"/>
          </a:xfrm>
          <a:prstGeom prst="rect">
            <a:avLst/>
          </a:prstGeom>
          <a:blipFill>
            <a:blip r:embed="rId6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5" name="object 7155"/>
          <p:cNvSpPr/>
          <p:nvPr/>
        </p:nvSpPr>
        <p:spPr>
          <a:xfrm>
            <a:off x="4522183" y="2538799"/>
            <a:ext cx="120123" cy="130601"/>
          </a:xfrm>
          <a:prstGeom prst="rect">
            <a:avLst/>
          </a:prstGeom>
          <a:blipFill>
            <a:blip r:embed="rId6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6" name="object 7156"/>
          <p:cNvSpPr/>
          <p:nvPr/>
        </p:nvSpPr>
        <p:spPr>
          <a:xfrm>
            <a:off x="5138704" y="2712698"/>
            <a:ext cx="88348" cy="95418"/>
          </a:xfrm>
          <a:prstGeom prst="rect">
            <a:avLst/>
          </a:prstGeom>
          <a:blipFill>
            <a:blip r:embed="rId6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7" name="object 7157"/>
          <p:cNvSpPr/>
          <p:nvPr/>
        </p:nvSpPr>
        <p:spPr>
          <a:xfrm>
            <a:off x="5357547" y="2840987"/>
            <a:ext cx="69670" cy="73617"/>
          </a:xfrm>
          <a:prstGeom prst="rect">
            <a:avLst/>
          </a:prstGeom>
          <a:blipFill>
            <a:blip r:embed="rId6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8" name="object 7158"/>
          <p:cNvSpPr/>
          <p:nvPr/>
        </p:nvSpPr>
        <p:spPr>
          <a:xfrm>
            <a:off x="5579374" y="3498246"/>
            <a:ext cx="113095" cy="120388"/>
          </a:xfrm>
          <a:prstGeom prst="rect">
            <a:avLst/>
          </a:prstGeom>
          <a:blipFill>
            <a:blip r:embed="rId6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9" name="object 7159"/>
          <p:cNvSpPr/>
          <p:nvPr/>
        </p:nvSpPr>
        <p:spPr>
          <a:xfrm>
            <a:off x="6162413" y="3254053"/>
            <a:ext cx="78036" cy="82820"/>
          </a:xfrm>
          <a:prstGeom prst="rect">
            <a:avLst/>
          </a:prstGeom>
          <a:blipFill>
            <a:blip r:embed="rId6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0" name="object 7160"/>
          <p:cNvSpPr/>
          <p:nvPr/>
        </p:nvSpPr>
        <p:spPr>
          <a:xfrm>
            <a:off x="6077800" y="3167456"/>
            <a:ext cx="27292" cy="30010"/>
          </a:xfrm>
          <a:prstGeom prst="rect">
            <a:avLst/>
          </a:prstGeom>
          <a:blipFill>
            <a:blip r:embed="rId6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1" name="object 7161"/>
          <p:cNvSpPr/>
          <p:nvPr/>
        </p:nvSpPr>
        <p:spPr>
          <a:xfrm>
            <a:off x="6659583" y="2530547"/>
            <a:ext cx="35374" cy="37046"/>
          </a:xfrm>
          <a:prstGeom prst="rect">
            <a:avLst/>
          </a:prstGeom>
          <a:blipFill>
            <a:blip r:embed="rId6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2" name="object 7162"/>
          <p:cNvSpPr/>
          <p:nvPr/>
        </p:nvSpPr>
        <p:spPr>
          <a:xfrm>
            <a:off x="6608454" y="2754657"/>
            <a:ext cx="79022" cy="84078"/>
          </a:xfrm>
          <a:prstGeom prst="rect">
            <a:avLst/>
          </a:prstGeom>
          <a:blipFill>
            <a:blip r:embed="rId6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3" name="object 7163"/>
          <p:cNvSpPr/>
          <p:nvPr/>
        </p:nvSpPr>
        <p:spPr>
          <a:xfrm>
            <a:off x="6460231" y="2286133"/>
            <a:ext cx="45775" cy="47250"/>
          </a:xfrm>
          <a:prstGeom prst="rect">
            <a:avLst/>
          </a:prstGeom>
          <a:blipFill>
            <a:blip r:embed="rId6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4" name="object 7164"/>
          <p:cNvSpPr/>
          <p:nvPr/>
        </p:nvSpPr>
        <p:spPr>
          <a:xfrm>
            <a:off x="5720272" y="2903706"/>
            <a:ext cx="51572" cy="55073"/>
          </a:xfrm>
          <a:prstGeom prst="rect">
            <a:avLst/>
          </a:prstGeom>
          <a:blipFill>
            <a:blip r:embed="rId6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5" name="object 7165"/>
          <p:cNvSpPr/>
          <p:nvPr/>
        </p:nvSpPr>
        <p:spPr>
          <a:xfrm>
            <a:off x="6637128" y="2710213"/>
            <a:ext cx="34333" cy="36270"/>
          </a:xfrm>
          <a:prstGeom prst="rect">
            <a:avLst/>
          </a:prstGeom>
          <a:blipFill>
            <a:blip r:embed="rId6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6" name="object 7166"/>
          <p:cNvSpPr/>
          <p:nvPr/>
        </p:nvSpPr>
        <p:spPr>
          <a:xfrm>
            <a:off x="7422959" y="2950896"/>
            <a:ext cx="25679" cy="28143"/>
          </a:xfrm>
          <a:prstGeom prst="rect">
            <a:avLst/>
          </a:prstGeom>
          <a:blipFill>
            <a:blip r:embed="rId6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7" name="object 7167"/>
          <p:cNvSpPr/>
          <p:nvPr/>
        </p:nvSpPr>
        <p:spPr>
          <a:xfrm>
            <a:off x="7396392" y="3122180"/>
            <a:ext cx="62482" cy="65762"/>
          </a:xfrm>
          <a:prstGeom prst="rect">
            <a:avLst/>
          </a:prstGeom>
          <a:blipFill>
            <a:blip r:embed="rId6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8" name="object 7168"/>
          <p:cNvSpPr/>
          <p:nvPr/>
        </p:nvSpPr>
        <p:spPr>
          <a:xfrm>
            <a:off x="7369009" y="3461368"/>
            <a:ext cx="99910" cy="108222"/>
          </a:xfrm>
          <a:prstGeom prst="rect">
            <a:avLst/>
          </a:prstGeom>
          <a:blipFill>
            <a:blip r:embed="rId6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9" name="object 7169"/>
          <p:cNvSpPr/>
          <p:nvPr/>
        </p:nvSpPr>
        <p:spPr>
          <a:xfrm>
            <a:off x="6926999" y="4409563"/>
            <a:ext cx="63689" cy="66330"/>
          </a:xfrm>
          <a:prstGeom prst="rect">
            <a:avLst/>
          </a:prstGeom>
          <a:blipFill>
            <a:blip r:embed="rId6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0" name="object 7170"/>
          <p:cNvSpPr/>
          <p:nvPr/>
        </p:nvSpPr>
        <p:spPr>
          <a:xfrm>
            <a:off x="5345698" y="4419965"/>
            <a:ext cx="80211" cy="84054"/>
          </a:xfrm>
          <a:prstGeom prst="rect">
            <a:avLst/>
          </a:prstGeom>
          <a:blipFill>
            <a:blip r:embed="rId6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1" name="object 7171"/>
          <p:cNvSpPr/>
          <p:nvPr/>
        </p:nvSpPr>
        <p:spPr>
          <a:xfrm>
            <a:off x="4188256" y="4152112"/>
            <a:ext cx="18859" cy="20370"/>
          </a:xfrm>
          <a:prstGeom prst="rect">
            <a:avLst/>
          </a:prstGeom>
          <a:blipFill>
            <a:blip r:embed="rId6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2" name="object 7172"/>
          <p:cNvSpPr/>
          <p:nvPr/>
        </p:nvSpPr>
        <p:spPr>
          <a:xfrm>
            <a:off x="2525421" y="3953742"/>
            <a:ext cx="67004" cy="72534"/>
          </a:xfrm>
          <a:prstGeom prst="rect">
            <a:avLst/>
          </a:prstGeom>
          <a:blipFill>
            <a:blip r:embed="rId6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3" name="object 7173"/>
          <p:cNvSpPr/>
          <p:nvPr/>
        </p:nvSpPr>
        <p:spPr>
          <a:xfrm>
            <a:off x="2466150" y="4515195"/>
            <a:ext cx="53922" cy="58640"/>
          </a:xfrm>
          <a:prstGeom prst="rect">
            <a:avLst/>
          </a:prstGeom>
          <a:blipFill>
            <a:blip r:embed="rId6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4" name="object 7174"/>
          <p:cNvSpPr/>
          <p:nvPr/>
        </p:nvSpPr>
        <p:spPr>
          <a:xfrm>
            <a:off x="1828393" y="4547718"/>
            <a:ext cx="30759" cy="33019"/>
          </a:xfrm>
          <a:prstGeom prst="rect">
            <a:avLst/>
          </a:prstGeom>
          <a:blipFill>
            <a:blip r:embed="rId6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5" name="object 7175"/>
          <p:cNvSpPr/>
          <p:nvPr/>
        </p:nvSpPr>
        <p:spPr>
          <a:xfrm>
            <a:off x="1743537" y="3657105"/>
            <a:ext cx="83954" cy="90195"/>
          </a:xfrm>
          <a:prstGeom prst="rect">
            <a:avLst/>
          </a:prstGeom>
          <a:blipFill>
            <a:blip r:embed="rId6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6" name="object 7176"/>
          <p:cNvSpPr/>
          <p:nvPr/>
        </p:nvSpPr>
        <p:spPr>
          <a:xfrm>
            <a:off x="1868208" y="2880284"/>
            <a:ext cx="25692" cy="28105"/>
          </a:xfrm>
          <a:prstGeom prst="rect">
            <a:avLst/>
          </a:prstGeom>
          <a:blipFill>
            <a:blip r:embed="rId6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7" name="object 7177"/>
          <p:cNvSpPr/>
          <p:nvPr/>
        </p:nvSpPr>
        <p:spPr>
          <a:xfrm>
            <a:off x="2320188" y="2940025"/>
            <a:ext cx="32245" cy="34925"/>
          </a:xfrm>
          <a:prstGeom prst="rect">
            <a:avLst/>
          </a:prstGeom>
          <a:blipFill>
            <a:blip r:embed="rId6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8" name="object 7178"/>
          <p:cNvSpPr/>
          <p:nvPr/>
        </p:nvSpPr>
        <p:spPr>
          <a:xfrm>
            <a:off x="3915427" y="3338239"/>
            <a:ext cx="58351" cy="59095"/>
          </a:xfrm>
          <a:prstGeom prst="rect">
            <a:avLst/>
          </a:prstGeom>
          <a:blipFill>
            <a:blip r:embed="rId6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9" name="object 7179"/>
          <p:cNvSpPr/>
          <p:nvPr/>
        </p:nvSpPr>
        <p:spPr>
          <a:xfrm>
            <a:off x="4311755" y="2433960"/>
            <a:ext cx="69528" cy="73795"/>
          </a:xfrm>
          <a:prstGeom prst="rect">
            <a:avLst/>
          </a:prstGeom>
          <a:blipFill>
            <a:blip r:embed="rId6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0" name="object 7180"/>
          <p:cNvSpPr/>
          <p:nvPr/>
        </p:nvSpPr>
        <p:spPr>
          <a:xfrm>
            <a:off x="4443315" y="4123363"/>
            <a:ext cx="86799" cy="94227"/>
          </a:xfrm>
          <a:prstGeom prst="rect">
            <a:avLst/>
          </a:prstGeom>
          <a:blipFill>
            <a:blip r:embed="rId6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1" name="object 7181"/>
          <p:cNvSpPr/>
          <p:nvPr/>
        </p:nvSpPr>
        <p:spPr>
          <a:xfrm>
            <a:off x="4380378" y="4116288"/>
            <a:ext cx="86820" cy="94859"/>
          </a:xfrm>
          <a:prstGeom prst="rect">
            <a:avLst/>
          </a:prstGeom>
          <a:blipFill>
            <a:blip r:embed="rId6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2" name="object 7182"/>
          <p:cNvSpPr/>
          <p:nvPr/>
        </p:nvSpPr>
        <p:spPr>
          <a:xfrm>
            <a:off x="4662447" y="4265037"/>
            <a:ext cx="70016" cy="74279"/>
          </a:xfrm>
          <a:prstGeom prst="rect">
            <a:avLst/>
          </a:prstGeom>
          <a:blipFill>
            <a:blip r:embed="rId6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3" name="object 7183"/>
          <p:cNvSpPr/>
          <p:nvPr/>
        </p:nvSpPr>
        <p:spPr>
          <a:xfrm>
            <a:off x="5905723" y="3997976"/>
            <a:ext cx="34917" cy="36480"/>
          </a:xfrm>
          <a:prstGeom prst="rect">
            <a:avLst/>
          </a:prstGeom>
          <a:blipFill>
            <a:blip r:embed="rId6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4" name="object 7184"/>
          <p:cNvSpPr/>
          <p:nvPr/>
        </p:nvSpPr>
        <p:spPr>
          <a:xfrm>
            <a:off x="5614518" y="3045707"/>
            <a:ext cx="37997" cy="41946"/>
          </a:xfrm>
          <a:prstGeom prst="rect">
            <a:avLst/>
          </a:prstGeom>
          <a:blipFill>
            <a:blip r:embed="rId6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5" name="object 7185"/>
          <p:cNvSpPr/>
          <p:nvPr/>
        </p:nvSpPr>
        <p:spPr>
          <a:xfrm>
            <a:off x="5523077" y="2756027"/>
            <a:ext cx="18834" cy="21043"/>
          </a:xfrm>
          <a:prstGeom prst="rect">
            <a:avLst/>
          </a:prstGeom>
          <a:blipFill>
            <a:blip r:embed="rId6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6" name="object 7186"/>
          <p:cNvSpPr/>
          <p:nvPr/>
        </p:nvSpPr>
        <p:spPr>
          <a:xfrm>
            <a:off x="6128854" y="3593541"/>
            <a:ext cx="20434" cy="23101"/>
          </a:xfrm>
          <a:prstGeom prst="rect">
            <a:avLst/>
          </a:prstGeom>
          <a:blipFill>
            <a:blip r:embed="rId6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7" name="object 7187"/>
          <p:cNvSpPr/>
          <p:nvPr/>
        </p:nvSpPr>
        <p:spPr>
          <a:xfrm>
            <a:off x="6413906" y="3931641"/>
            <a:ext cx="31711" cy="33820"/>
          </a:xfrm>
          <a:prstGeom prst="rect">
            <a:avLst/>
          </a:prstGeom>
          <a:blipFill>
            <a:blip r:embed="rId6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8" name="object 7188"/>
          <p:cNvSpPr/>
          <p:nvPr/>
        </p:nvSpPr>
        <p:spPr>
          <a:xfrm>
            <a:off x="6617339" y="4013437"/>
            <a:ext cx="65908" cy="72281"/>
          </a:xfrm>
          <a:prstGeom prst="rect">
            <a:avLst/>
          </a:prstGeom>
          <a:blipFill>
            <a:blip r:embed="rId6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9" name="object 7189"/>
          <p:cNvSpPr/>
          <p:nvPr/>
        </p:nvSpPr>
        <p:spPr>
          <a:xfrm>
            <a:off x="7417763" y="4283636"/>
            <a:ext cx="58738" cy="59790"/>
          </a:xfrm>
          <a:prstGeom prst="rect">
            <a:avLst/>
          </a:prstGeom>
          <a:blipFill>
            <a:blip r:embed="rId6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0" name="object 7190"/>
          <p:cNvSpPr/>
          <p:nvPr/>
        </p:nvSpPr>
        <p:spPr>
          <a:xfrm>
            <a:off x="8076747" y="4047114"/>
            <a:ext cx="51912" cy="55475"/>
          </a:xfrm>
          <a:prstGeom prst="rect">
            <a:avLst/>
          </a:prstGeom>
          <a:blipFill>
            <a:blip r:embed="rId6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1" name="object 7191"/>
          <p:cNvSpPr/>
          <p:nvPr/>
        </p:nvSpPr>
        <p:spPr>
          <a:xfrm>
            <a:off x="8477930" y="3332340"/>
            <a:ext cx="83621" cy="89984"/>
          </a:xfrm>
          <a:prstGeom prst="rect">
            <a:avLst/>
          </a:prstGeom>
          <a:blipFill>
            <a:blip r:embed="rId6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2" name="object 7192"/>
          <p:cNvSpPr/>
          <p:nvPr/>
        </p:nvSpPr>
        <p:spPr>
          <a:xfrm>
            <a:off x="7900795" y="2233403"/>
            <a:ext cx="109120" cy="115469"/>
          </a:xfrm>
          <a:prstGeom prst="rect">
            <a:avLst/>
          </a:prstGeom>
          <a:blipFill>
            <a:blip r:embed="rId6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3" name="object 7193"/>
          <p:cNvSpPr/>
          <p:nvPr/>
        </p:nvSpPr>
        <p:spPr>
          <a:xfrm>
            <a:off x="8592800" y="2105581"/>
            <a:ext cx="76575" cy="81644"/>
          </a:xfrm>
          <a:prstGeom prst="rect">
            <a:avLst/>
          </a:prstGeom>
          <a:blipFill>
            <a:blip r:embed="rId6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4" name="object 7194"/>
          <p:cNvSpPr/>
          <p:nvPr/>
        </p:nvSpPr>
        <p:spPr>
          <a:xfrm>
            <a:off x="8839031" y="2731728"/>
            <a:ext cx="63033" cy="70748"/>
          </a:xfrm>
          <a:prstGeom prst="rect">
            <a:avLst/>
          </a:prstGeom>
          <a:blipFill>
            <a:blip r:embed="rId6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5" name="object 7195"/>
          <p:cNvSpPr/>
          <p:nvPr/>
        </p:nvSpPr>
        <p:spPr>
          <a:xfrm>
            <a:off x="9068993" y="3956723"/>
            <a:ext cx="24091" cy="26098"/>
          </a:xfrm>
          <a:prstGeom prst="rect">
            <a:avLst/>
          </a:prstGeom>
          <a:blipFill>
            <a:blip r:embed="rId6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6" name="object 7196"/>
          <p:cNvSpPr/>
          <p:nvPr/>
        </p:nvSpPr>
        <p:spPr>
          <a:xfrm>
            <a:off x="9147233" y="4069203"/>
            <a:ext cx="91863" cy="96576"/>
          </a:xfrm>
          <a:prstGeom prst="rect">
            <a:avLst/>
          </a:prstGeom>
          <a:blipFill>
            <a:blip r:embed="rId6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7" name="object 7197"/>
          <p:cNvSpPr/>
          <p:nvPr/>
        </p:nvSpPr>
        <p:spPr>
          <a:xfrm>
            <a:off x="9430087" y="4839066"/>
            <a:ext cx="49294" cy="53470"/>
          </a:xfrm>
          <a:prstGeom prst="rect">
            <a:avLst/>
          </a:prstGeom>
          <a:blipFill>
            <a:blip r:embed="rId6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8" name="object 7198"/>
          <p:cNvSpPr/>
          <p:nvPr/>
        </p:nvSpPr>
        <p:spPr>
          <a:xfrm>
            <a:off x="7935116" y="4236584"/>
            <a:ext cx="67369" cy="72173"/>
          </a:xfrm>
          <a:prstGeom prst="rect">
            <a:avLst/>
          </a:prstGeom>
          <a:blipFill>
            <a:blip r:embed="rId6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9" name="object 7199"/>
          <p:cNvSpPr/>
          <p:nvPr/>
        </p:nvSpPr>
        <p:spPr>
          <a:xfrm>
            <a:off x="7179906" y="3636366"/>
            <a:ext cx="25260" cy="27508"/>
          </a:xfrm>
          <a:prstGeom prst="rect">
            <a:avLst/>
          </a:prstGeom>
          <a:blipFill>
            <a:blip r:embed="rId6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0" name="object 7200"/>
          <p:cNvSpPr/>
          <p:nvPr/>
        </p:nvSpPr>
        <p:spPr>
          <a:xfrm>
            <a:off x="6548018" y="2782252"/>
            <a:ext cx="23799" cy="26111"/>
          </a:xfrm>
          <a:prstGeom prst="rect">
            <a:avLst/>
          </a:prstGeom>
          <a:blipFill>
            <a:blip r:embed="rId6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1" name="object 7201"/>
          <p:cNvSpPr/>
          <p:nvPr/>
        </p:nvSpPr>
        <p:spPr>
          <a:xfrm>
            <a:off x="6495935" y="2309080"/>
            <a:ext cx="52971" cy="55722"/>
          </a:xfrm>
          <a:prstGeom prst="rect">
            <a:avLst/>
          </a:prstGeom>
          <a:blipFill>
            <a:blip r:embed="rId6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2" name="object 7202"/>
          <p:cNvSpPr/>
          <p:nvPr/>
        </p:nvSpPr>
        <p:spPr>
          <a:xfrm>
            <a:off x="5347598" y="1983223"/>
            <a:ext cx="99354" cy="107260"/>
          </a:xfrm>
          <a:prstGeom prst="rect">
            <a:avLst/>
          </a:prstGeom>
          <a:blipFill>
            <a:blip r:embed="rId6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3" name="object 7203"/>
          <p:cNvSpPr/>
          <p:nvPr/>
        </p:nvSpPr>
        <p:spPr>
          <a:xfrm>
            <a:off x="4664515" y="2409401"/>
            <a:ext cx="85744" cy="91855"/>
          </a:xfrm>
          <a:prstGeom prst="rect">
            <a:avLst/>
          </a:prstGeom>
          <a:blipFill>
            <a:blip r:embed="rId6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4" name="object 7204"/>
          <p:cNvSpPr/>
          <p:nvPr/>
        </p:nvSpPr>
        <p:spPr>
          <a:xfrm>
            <a:off x="2871221" y="2574617"/>
            <a:ext cx="100540" cy="108016"/>
          </a:xfrm>
          <a:prstGeom prst="rect">
            <a:avLst/>
          </a:prstGeom>
          <a:blipFill>
            <a:blip r:embed="rId6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5" name="object 7205"/>
          <p:cNvSpPr/>
          <p:nvPr/>
        </p:nvSpPr>
        <p:spPr>
          <a:xfrm>
            <a:off x="2619927" y="2642674"/>
            <a:ext cx="34486" cy="36381"/>
          </a:xfrm>
          <a:prstGeom prst="rect">
            <a:avLst/>
          </a:prstGeom>
          <a:blipFill>
            <a:blip r:embed="rId6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6" name="object 7206"/>
          <p:cNvSpPr/>
          <p:nvPr/>
        </p:nvSpPr>
        <p:spPr>
          <a:xfrm>
            <a:off x="2153712" y="3099813"/>
            <a:ext cx="42168" cy="41209"/>
          </a:xfrm>
          <a:prstGeom prst="rect">
            <a:avLst/>
          </a:prstGeom>
          <a:blipFill>
            <a:blip r:embed="rId6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7" name="object 7207"/>
          <p:cNvSpPr/>
          <p:nvPr/>
        </p:nvSpPr>
        <p:spPr>
          <a:xfrm>
            <a:off x="1529028" y="3055357"/>
            <a:ext cx="35268" cy="37165"/>
          </a:xfrm>
          <a:prstGeom prst="rect">
            <a:avLst/>
          </a:prstGeom>
          <a:blipFill>
            <a:blip r:embed="rId6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8" name="object 7208"/>
          <p:cNvSpPr/>
          <p:nvPr/>
        </p:nvSpPr>
        <p:spPr>
          <a:xfrm>
            <a:off x="1887893" y="3753993"/>
            <a:ext cx="31102" cy="34289"/>
          </a:xfrm>
          <a:prstGeom prst="rect">
            <a:avLst/>
          </a:prstGeom>
          <a:blipFill>
            <a:blip r:embed="rId6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9" name="object 7209"/>
          <p:cNvSpPr/>
          <p:nvPr/>
        </p:nvSpPr>
        <p:spPr>
          <a:xfrm>
            <a:off x="1985176" y="3890179"/>
            <a:ext cx="35215" cy="36484"/>
          </a:xfrm>
          <a:prstGeom prst="rect">
            <a:avLst/>
          </a:prstGeom>
          <a:blipFill>
            <a:blip r:embed="rId6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0" name="object 7210"/>
          <p:cNvSpPr/>
          <p:nvPr/>
        </p:nvSpPr>
        <p:spPr>
          <a:xfrm>
            <a:off x="2459426" y="3781137"/>
            <a:ext cx="43426" cy="45394"/>
          </a:xfrm>
          <a:prstGeom prst="rect">
            <a:avLst/>
          </a:prstGeom>
          <a:blipFill>
            <a:blip r:embed="rId6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1" name="object 7211"/>
          <p:cNvSpPr/>
          <p:nvPr/>
        </p:nvSpPr>
        <p:spPr>
          <a:xfrm>
            <a:off x="3008325" y="4091346"/>
            <a:ext cx="102754" cy="110254"/>
          </a:xfrm>
          <a:prstGeom prst="rect">
            <a:avLst/>
          </a:prstGeom>
          <a:blipFill>
            <a:blip r:embed="rId6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2" name="object 7212"/>
          <p:cNvSpPr/>
          <p:nvPr/>
        </p:nvSpPr>
        <p:spPr>
          <a:xfrm>
            <a:off x="3404677" y="4116176"/>
            <a:ext cx="88825" cy="96115"/>
          </a:xfrm>
          <a:prstGeom prst="rect">
            <a:avLst/>
          </a:prstGeom>
          <a:blipFill>
            <a:blip r:embed="rId6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3" name="object 7213"/>
          <p:cNvSpPr/>
          <p:nvPr/>
        </p:nvSpPr>
        <p:spPr>
          <a:xfrm>
            <a:off x="3806134" y="4216813"/>
            <a:ext cx="102373" cy="110249"/>
          </a:xfrm>
          <a:prstGeom prst="rect">
            <a:avLst/>
          </a:prstGeom>
          <a:blipFill>
            <a:blip r:embed="rId6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4" name="object 7214"/>
          <p:cNvSpPr/>
          <p:nvPr/>
        </p:nvSpPr>
        <p:spPr>
          <a:xfrm>
            <a:off x="3985462" y="3934479"/>
            <a:ext cx="70054" cy="76946"/>
          </a:xfrm>
          <a:prstGeom prst="rect">
            <a:avLst/>
          </a:prstGeom>
          <a:blipFill>
            <a:blip r:embed="rId6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5" name="object 7215"/>
          <p:cNvSpPr/>
          <p:nvPr/>
        </p:nvSpPr>
        <p:spPr>
          <a:xfrm>
            <a:off x="4285978" y="3995156"/>
            <a:ext cx="50817" cy="54832"/>
          </a:xfrm>
          <a:prstGeom prst="rect">
            <a:avLst/>
          </a:prstGeom>
          <a:blipFill>
            <a:blip r:embed="rId6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6" name="object 7216"/>
          <p:cNvSpPr/>
          <p:nvPr/>
        </p:nvSpPr>
        <p:spPr>
          <a:xfrm>
            <a:off x="5841969" y="3373909"/>
            <a:ext cx="36974" cy="41382"/>
          </a:xfrm>
          <a:prstGeom prst="rect">
            <a:avLst/>
          </a:prstGeom>
          <a:blipFill>
            <a:blip r:embed="rId6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7" name="object 7217"/>
          <p:cNvSpPr/>
          <p:nvPr/>
        </p:nvSpPr>
        <p:spPr>
          <a:xfrm>
            <a:off x="5684789" y="2396301"/>
            <a:ext cx="93049" cy="100086"/>
          </a:xfrm>
          <a:prstGeom prst="rect">
            <a:avLst/>
          </a:prstGeom>
          <a:blipFill>
            <a:blip r:embed="rId6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8" name="object 7218"/>
          <p:cNvSpPr/>
          <p:nvPr/>
        </p:nvSpPr>
        <p:spPr>
          <a:xfrm>
            <a:off x="5503295" y="2326451"/>
            <a:ext cx="95652" cy="101959"/>
          </a:xfrm>
          <a:prstGeom prst="rect">
            <a:avLst/>
          </a:prstGeom>
          <a:blipFill>
            <a:blip r:embed="rId6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9" name="object 7219"/>
          <p:cNvSpPr/>
          <p:nvPr/>
        </p:nvSpPr>
        <p:spPr>
          <a:xfrm>
            <a:off x="6139722" y="2078850"/>
            <a:ext cx="52759" cy="55593"/>
          </a:xfrm>
          <a:prstGeom prst="rect">
            <a:avLst/>
          </a:prstGeom>
          <a:blipFill>
            <a:blip r:embed="rId6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0" name="object 7220"/>
          <p:cNvSpPr/>
          <p:nvPr/>
        </p:nvSpPr>
        <p:spPr>
          <a:xfrm>
            <a:off x="5884838" y="2809665"/>
            <a:ext cx="86574" cy="94124"/>
          </a:xfrm>
          <a:prstGeom prst="rect">
            <a:avLst/>
          </a:prstGeom>
          <a:blipFill>
            <a:blip r:embed="rId6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1" name="object 7221"/>
          <p:cNvSpPr/>
          <p:nvPr/>
        </p:nvSpPr>
        <p:spPr>
          <a:xfrm>
            <a:off x="6090248" y="3280455"/>
            <a:ext cx="75373" cy="78443"/>
          </a:xfrm>
          <a:prstGeom prst="rect">
            <a:avLst/>
          </a:prstGeom>
          <a:blipFill>
            <a:blip r:embed="rId6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2" name="object 7222"/>
          <p:cNvSpPr/>
          <p:nvPr/>
        </p:nvSpPr>
        <p:spPr>
          <a:xfrm>
            <a:off x="6377851" y="3536835"/>
            <a:ext cx="96634" cy="106985"/>
          </a:xfrm>
          <a:prstGeom prst="rect">
            <a:avLst/>
          </a:prstGeom>
          <a:blipFill>
            <a:blip r:embed="rId6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3" name="object 7223"/>
          <p:cNvSpPr/>
          <p:nvPr/>
        </p:nvSpPr>
        <p:spPr>
          <a:xfrm>
            <a:off x="6205633" y="4034030"/>
            <a:ext cx="70452" cy="76559"/>
          </a:xfrm>
          <a:prstGeom prst="rect">
            <a:avLst/>
          </a:prstGeom>
          <a:blipFill>
            <a:blip r:embed="rId6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4" name="object 7224"/>
          <p:cNvSpPr/>
          <p:nvPr/>
        </p:nvSpPr>
        <p:spPr>
          <a:xfrm>
            <a:off x="4853419" y="3000045"/>
            <a:ext cx="23507" cy="25463"/>
          </a:xfrm>
          <a:prstGeom prst="rect">
            <a:avLst/>
          </a:prstGeom>
          <a:blipFill>
            <a:blip r:embed="rId6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5" name="object 7225"/>
          <p:cNvSpPr/>
          <p:nvPr/>
        </p:nvSpPr>
        <p:spPr>
          <a:xfrm>
            <a:off x="5099644" y="3212206"/>
            <a:ext cx="46319" cy="53518"/>
          </a:xfrm>
          <a:prstGeom prst="rect">
            <a:avLst/>
          </a:prstGeom>
          <a:blipFill>
            <a:blip r:embed="rId6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6" name="object 7226"/>
          <p:cNvSpPr/>
          <p:nvPr/>
        </p:nvSpPr>
        <p:spPr>
          <a:xfrm>
            <a:off x="5300896" y="2630929"/>
            <a:ext cx="100388" cy="108575"/>
          </a:xfrm>
          <a:prstGeom prst="rect">
            <a:avLst/>
          </a:prstGeom>
          <a:blipFill>
            <a:blip r:embed="rId6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7" name="object 7227"/>
          <p:cNvSpPr/>
          <p:nvPr/>
        </p:nvSpPr>
        <p:spPr>
          <a:xfrm>
            <a:off x="6465963" y="2578466"/>
            <a:ext cx="85115" cy="91384"/>
          </a:xfrm>
          <a:prstGeom prst="rect">
            <a:avLst/>
          </a:prstGeom>
          <a:blipFill>
            <a:blip r:embed="rId6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8" name="object 7228"/>
          <p:cNvSpPr/>
          <p:nvPr/>
        </p:nvSpPr>
        <p:spPr>
          <a:xfrm>
            <a:off x="5871636" y="4333826"/>
            <a:ext cx="61599" cy="64473"/>
          </a:xfrm>
          <a:prstGeom prst="rect">
            <a:avLst/>
          </a:prstGeom>
          <a:blipFill>
            <a:blip r:embed="rId6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9" name="object 7229"/>
          <p:cNvSpPr/>
          <p:nvPr/>
        </p:nvSpPr>
        <p:spPr>
          <a:xfrm>
            <a:off x="5925125" y="4071329"/>
            <a:ext cx="61908" cy="65208"/>
          </a:xfrm>
          <a:prstGeom prst="rect">
            <a:avLst/>
          </a:prstGeom>
          <a:blipFill>
            <a:blip r:embed="rId6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0" name="object 7230"/>
          <p:cNvSpPr/>
          <p:nvPr/>
        </p:nvSpPr>
        <p:spPr>
          <a:xfrm>
            <a:off x="6753301" y="4410773"/>
            <a:ext cx="60400" cy="64282"/>
          </a:xfrm>
          <a:prstGeom prst="rect">
            <a:avLst/>
          </a:prstGeom>
          <a:blipFill>
            <a:blip r:embed="rId6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1" name="object 7231"/>
          <p:cNvSpPr/>
          <p:nvPr/>
        </p:nvSpPr>
        <p:spPr>
          <a:xfrm>
            <a:off x="6957859" y="4273956"/>
            <a:ext cx="24345" cy="26428"/>
          </a:xfrm>
          <a:prstGeom prst="rect">
            <a:avLst/>
          </a:prstGeom>
          <a:blipFill>
            <a:blip r:embed="rId6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2" name="object 7232"/>
          <p:cNvSpPr/>
          <p:nvPr/>
        </p:nvSpPr>
        <p:spPr>
          <a:xfrm>
            <a:off x="6836905" y="3146730"/>
            <a:ext cx="31229" cy="34455"/>
          </a:xfrm>
          <a:prstGeom prst="rect">
            <a:avLst/>
          </a:prstGeom>
          <a:blipFill>
            <a:blip r:embed="rId6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3" name="object 7233"/>
          <p:cNvSpPr/>
          <p:nvPr/>
        </p:nvSpPr>
        <p:spPr>
          <a:xfrm>
            <a:off x="6083527" y="2095419"/>
            <a:ext cx="68821" cy="73547"/>
          </a:xfrm>
          <a:prstGeom prst="rect">
            <a:avLst/>
          </a:prstGeom>
          <a:blipFill>
            <a:blip r:embed="rId6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4" name="object 7234"/>
          <p:cNvSpPr/>
          <p:nvPr/>
        </p:nvSpPr>
        <p:spPr>
          <a:xfrm>
            <a:off x="5682184" y="2782462"/>
            <a:ext cx="87768" cy="95632"/>
          </a:xfrm>
          <a:prstGeom prst="rect">
            <a:avLst/>
          </a:prstGeom>
          <a:blipFill>
            <a:blip r:embed="rId6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5" name="object 7235"/>
          <p:cNvSpPr/>
          <p:nvPr/>
        </p:nvSpPr>
        <p:spPr>
          <a:xfrm>
            <a:off x="4838905" y="2757743"/>
            <a:ext cx="67192" cy="72394"/>
          </a:xfrm>
          <a:prstGeom prst="rect">
            <a:avLst/>
          </a:prstGeom>
          <a:blipFill>
            <a:blip r:embed="rId6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6" name="object 7236"/>
          <p:cNvSpPr/>
          <p:nvPr/>
        </p:nvSpPr>
        <p:spPr>
          <a:xfrm>
            <a:off x="3627761" y="2612065"/>
            <a:ext cx="65614" cy="71695"/>
          </a:xfrm>
          <a:prstGeom prst="rect">
            <a:avLst/>
          </a:prstGeom>
          <a:blipFill>
            <a:blip r:embed="rId6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7" name="object 7237"/>
          <p:cNvSpPr/>
          <p:nvPr/>
        </p:nvSpPr>
        <p:spPr>
          <a:xfrm>
            <a:off x="4128926" y="2722986"/>
            <a:ext cx="82977" cy="89686"/>
          </a:xfrm>
          <a:prstGeom prst="rect">
            <a:avLst/>
          </a:prstGeom>
          <a:blipFill>
            <a:blip r:embed="rId6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8" name="object 7238"/>
          <p:cNvSpPr/>
          <p:nvPr/>
        </p:nvSpPr>
        <p:spPr>
          <a:xfrm>
            <a:off x="4462837" y="3626705"/>
            <a:ext cx="35591" cy="37093"/>
          </a:xfrm>
          <a:prstGeom prst="rect">
            <a:avLst/>
          </a:prstGeom>
          <a:blipFill>
            <a:blip r:embed="rId6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9" name="object 7239"/>
          <p:cNvSpPr/>
          <p:nvPr/>
        </p:nvSpPr>
        <p:spPr>
          <a:xfrm>
            <a:off x="4558720" y="3579994"/>
            <a:ext cx="37751" cy="41996"/>
          </a:xfrm>
          <a:prstGeom prst="rect">
            <a:avLst/>
          </a:prstGeom>
          <a:blipFill>
            <a:blip r:embed="rId6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0" name="object 7240"/>
          <p:cNvSpPr/>
          <p:nvPr/>
        </p:nvSpPr>
        <p:spPr>
          <a:xfrm>
            <a:off x="4761881" y="3950979"/>
            <a:ext cx="97087" cy="102395"/>
          </a:xfrm>
          <a:prstGeom prst="rect">
            <a:avLst/>
          </a:prstGeom>
          <a:blipFill>
            <a:blip r:embed="rId6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1" name="object 7241"/>
          <p:cNvSpPr/>
          <p:nvPr/>
        </p:nvSpPr>
        <p:spPr>
          <a:xfrm>
            <a:off x="5276106" y="4343453"/>
            <a:ext cx="54997" cy="59811"/>
          </a:xfrm>
          <a:prstGeom prst="rect">
            <a:avLst/>
          </a:prstGeom>
          <a:blipFill>
            <a:blip r:embed="rId6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2" name="object 7242"/>
          <p:cNvSpPr/>
          <p:nvPr/>
        </p:nvSpPr>
        <p:spPr>
          <a:xfrm>
            <a:off x="6224416" y="4064251"/>
            <a:ext cx="62171" cy="65058"/>
          </a:xfrm>
          <a:prstGeom prst="rect">
            <a:avLst/>
          </a:prstGeom>
          <a:blipFill>
            <a:blip r:embed="rId6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3" name="object 7243"/>
          <p:cNvSpPr/>
          <p:nvPr/>
        </p:nvSpPr>
        <p:spPr>
          <a:xfrm>
            <a:off x="5348311" y="3382147"/>
            <a:ext cx="78055" cy="83040"/>
          </a:xfrm>
          <a:prstGeom prst="rect">
            <a:avLst/>
          </a:prstGeom>
          <a:blipFill>
            <a:blip r:embed="rId6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4" name="object 7244"/>
          <p:cNvSpPr/>
          <p:nvPr/>
        </p:nvSpPr>
        <p:spPr>
          <a:xfrm>
            <a:off x="5450920" y="4085076"/>
            <a:ext cx="33929" cy="36265"/>
          </a:xfrm>
          <a:prstGeom prst="rect">
            <a:avLst/>
          </a:prstGeom>
          <a:blipFill>
            <a:blip r:embed="rId6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5" name="object 7245"/>
          <p:cNvSpPr/>
          <p:nvPr/>
        </p:nvSpPr>
        <p:spPr>
          <a:xfrm>
            <a:off x="5440708" y="4037659"/>
            <a:ext cx="74952" cy="78027"/>
          </a:xfrm>
          <a:prstGeom prst="rect">
            <a:avLst/>
          </a:prstGeom>
          <a:blipFill>
            <a:blip r:embed="rId6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6" name="object 7246"/>
          <p:cNvSpPr/>
          <p:nvPr/>
        </p:nvSpPr>
        <p:spPr>
          <a:xfrm>
            <a:off x="6486522" y="3461196"/>
            <a:ext cx="36997" cy="40962"/>
          </a:xfrm>
          <a:prstGeom prst="rect">
            <a:avLst/>
          </a:prstGeom>
          <a:blipFill>
            <a:blip r:embed="rId6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7" name="object 7247"/>
          <p:cNvSpPr/>
          <p:nvPr/>
        </p:nvSpPr>
        <p:spPr>
          <a:xfrm>
            <a:off x="7636141" y="3595903"/>
            <a:ext cx="31330" cy="33502"/>
          </a:xfrm>
          <a:prstGeom prst="rect">
            <a:avLst/>
          </a:prstGeom>
          <a:blipFill>
            <a:blip r:embed="rId6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8" name="object 7248"/>
          <p:cNvSpPr/>
          <p:nvPr/>
        </p:nvSpPr>
        <p:spPr>
          <a:xfrm>
            <a:off x="7816843" y="3882369"/>
            <a:ext cx="42818" cy="41534"/>
          </a:xfrm>
          <a:prstGeom prst="rect">
            <a:avLst/>
          </a:prstGeom>
          <a:blipFill>
            <a:blip r:embed="rId6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9" name="object 7249"/>
          <p:cNvSpPr/>
          <p:nvPr/>
        </p:nvSpPr>
        <p:spPr>
          <a:xfrm>
            <a:off x="7686464" y="3197013"/>
            <a:ext cx="97022" cy="102935"/>
          </a:xfrm>
          <a:prstGeom prst="rect">
            <a:avLst/>
          </a:prstGeom>
          <a:blipFill>
            <a:blip r:embed="rId6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0" name="object 7250"/>
          <p:cNvSpPr/>
          <p:nvPr/>
        </p:nvSpPr>
        <p:spPr>
          <a:xfrm>
            <a:off x="7414238" y="2873867"/>
            <a:ext cx="86966" cy="92366"/>
          </a:xfrm>
          <a:prstGeom prst="rect">
            <a:avLst/>
          </a:prstGeom>
          <a:blipFill>
            <a:blip r:embed="rId6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1" name="object 7251"/>
          <p:cNvSpPr/>
          <p:nvPr/>
        </p:nvSpPr>
        <p:spPr>
          <a:xfrm>
            <a:off x="7153350" y="2211708"/>
            <a:ext cx="100838" cy="108464"/>
          </a:xfrm>
          <a:prstGeom prst="rect">
            <a:avLst/>
          </a:prstGeom>
          <a:blipFill>
            <a:blip r:embed="rId6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2" name="object 7252"/>
          <p:cNvSpPr/>
          <p:nvPr/>
        </p:nvSpPr>
        <p:spPr>
          <a:xfrm>
            <a:off x="6811843" y="2325091"/>
            <a:ext cx="103840" cy="112712"/>
          </a:xfrm>
          <a:prstGeom prst="rect">
            <a:avLst/>
          </a:prstGeom>
          <a:blipFill>
            <a:blip r:embed="rId6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3" name="object 7253"/>
          <p:cNvSpPr/>
          <p:nvPr/>
        </p:nvSpPr>
        <p:spPr>
          <a:xfrm>
            <a:off x="7234058" y="2310854"/>
            <a:ext cx="50763" cy="54604"/>
          </a:xfrm>
          <a:prstGeom prst="rect">
            <a:avLst/>
          </a:prstGeom>
          <a:blipFill>
            <a:blip r:embed="rId6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4" name="object 7254"/>
          <p:cNvSpPr/>
          <p:nvPr/>
        </p:nvSpPr>
        <p:spPr>
          <a:xfrm>
            <a:off x="7376976" y="2278387"/>
            <a:ext cx="60715" cy="64194"/>
          </a:xfrm>
          <a:prstGeom prst="rect">
            <a:avLst/>
          </a:prstGeom>
          <a:blipFill>
            <a:blip r:embed="rId6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5" name="object 7255"/>
          <p:cNvSpPr/>
          <p:nvPr/>
        </p:nvSpPr>
        <p:spPr>
          <a:xfrm>
            <a:off x="7303113" y="3001912"/>
            <a:ext cx="52434" cy="55598"/>
          </a:xfrm>
          <a:prstGeom prst="rect">
            <a:avLst/>
          </a:prstGeom>
          <a:blipFill>
            <a:blip r:embed="rId6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6" name="object 7256"/>
          <p:cNvSpPr/>
          <p:nvPr/>
        </p:nvSpPr>
        <p:spPr>
          <a:xfrm>
            <a:off x="7412595" y="3212888"/>
            <a:ext cx="71108" cy="77692"/>
          </a:xfrm>
          <a:prstGeom prst="rect">
            <a:avLst/>
          </a:prstGeom>
          <a:blipFill>
            <a:blip r:embed="rId6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7" name="object 7257"/>
          <p:cNvSpPr/>
          <p:nvPr/>
        </p:nvSpPr>
        <p:spPr>
          <a:xfrm>
            <a:off x="7673523" y="3003291"/>
            <a:ext cx="36556" cy="41102"/>
          </a:xfrm>
          <a:prstGeom prst="rect">
            <a:avLst/>
          </a:prstGeom>
          <a:blipFill>
            <a:blip r:embed="rId6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8" name="object 7258"/>
          <p:cNvSpPr/>
          <p:nvPr/>
        </p:nvSpPr>
        <p:spPr>
          <a:xfrm>
            <a:off x="8081403" y="3250895"/>
            <a:ext cx="33413" cy="35559"/>
          </a:xfrm>
          <a:prstGeom prst="rect">
            <a:avLst/>
          </a:prstGeom>
          <a:blipFill>
            <a:blip r:embed="rId6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9" name="object 7259"/>
          <p:cNvSpPr/>
          <p:nvPr/>
        </p:nvSpPr>
        <p:spPr>
          <a:xfrm>
            <a:off x="4198937" y="4436135"/>
            <a:ext cx="19075" cy="20688"/>
          </a:xfrm>
          <a:prstGeom prst="rect">
            <a:avLst/>
          </a:prstGeom>
          <a:blipFill>
            <a:blip r:embed="rId6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0" name="object 7260"/>
          <p:cNvSpPr/>
          <p:nvPr/>
        </p:nvSpPr>
        <p:spPr>
          <a:xfrm>
            <a:off x="2167001" y="4375455"/>
            <a:ext cx="24803" cy="27495"/>
          </a:xfrm>
          <a:prstGeom prst="rect">
            <a:avLst/>
          </a:prstGeom>
          <a:blipFill>
            <a:blip r:embed="rId6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1" name="object 7261"/>
          <p:cNvSpPr/>
          <p:nvPr/>
        </p:nvSpPr>
        <p:spPr>
          <a:xfrm>
            <a:off x="1840101" y="4536363"/>
            <a:ext cx="87339" cy="95283"/>
          </a:xfrm>
          <a:prstGeom prst="rect">
            <a:avLst/>
          </a:prstGeom>
          <a:blipFill>
            <a:blip r:embed="rId6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2" name="object 7262"/>
          <p:cNvSpPr/>
          <p:nvPr/>
        </p:nvSpPr>
        <p:spPr>
          <a:xfrm>
            <a:off x="2328238" y="3319087"/>
            <a:ext cx="82830" cy="89976"/>
          </a:xfrm>
          <a:prstGeom prst="rect">
            <a:avLst/>
          </a:prstGeom>
          <a:blipFill>
            <a:blip r:embed="rId6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3" name="object 7263"/>
          <p:cNvSpPr/>
          <p:nvPr/>
        </p:nvSpPr>
        <p:spPr>
          <a:xfrm>
            <a:off x="2175987" y="3289907"/>
            <a:ext cx="83355" cy="90386"/>
          </a:xfrm>
          <a:prstGeom prst="rect">
            <a:avLst/>
          </a:prstGeom>
          <a:blipFill>
            <a:blip r:embed="rId6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4" name="object 7264"/>
          <p:cNvSpPr/>
          <p:nvPr/>
        </p:nvSpPr>
        <p:spPr>
          <a:xfrm>
            <a:off x="2544688" y="2968411"/>
            <a:ext cx="93863" cy="100434"/>
          </a:xfrm>
          <a:prstGeom prst="rect">
            <a:avLst/>
          </a:prstGeom>
          <a:blipFill>
            <a:blip r:embed="rId6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5" name="object 7265"/>
          <p:cNvSpPr/>
          <p:nvPr/>
        </p:nvSpPr>
        <p:spPr>
          <a:xfrm>
            <a:off x="2457550" y="3707526"/>
            <a:ext cx="35230" cy="36872"/>
          </a:xfrm>
          <a:prstGeom prst="rect">
            <a:avLst/>
          </a:prstGeom>
          <a:blipFill>
            <a:blip r:embed="rId6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6" name="object 7266"/>
          <p:cNvSpPr/>
          <p:nvPr/>
        </p:nvSpPr>
        <p:spPr>
          <a:xfrm>
            <a:off x="2570936" y="3749144"/>
            <a:ext cx="96076" cy="105005"/>
          </a:xfrm>
          <a:prstGeom prst="rect">
            <a:avLst/>
          </a:prstGeom>
          <a:blipFill>
            <a:blip r:embed="rId6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7" name="object 7267"/>
          <p:cNvSpPr/>
          <p:nvPr/>
        </p:nvSpPr>
        <p:spPr>
          <a:xfrm>
            <a:off x="3392253" y="3947683"/>
            <a:ext cx="82873" cy="89301"/>
          </a:xfrm>
          <a:prstGeom prst="rect">
            <a:avLst/>
          </a:prstGeom>
          <a:blipFill>
            <a:blip r:embed="rId6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8" name="object 7268"/>
          <p:cNvSpPr/>
          <p:nvPr/>
        </p:nvSpPr>
        <p:spPr>
          <a:xfrm>
            <a:off x="5048434" y="3209888"/>
            <a:ext cx="100310" cy="108002"/>
          </a:xfrm>
          <a:prstGeom prst="rect">
            <a:avLst/>
          </a:prstGeom>
          <a:blipFill>
            <a:blip r:embed="rId6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9" name="object 7269"/>
          <p:cNvSpPr/>
          <p:nvPr/>
        </p:nvSpPr>
        <p:spPr>
          <a:xfrm>
            <a:off x="4806608" y="2396263"/>
            <a:ext cx="100074" cy="108086"/>
          </a:xfrm>
          <a:prstGeom prst="rect">
            <a:avLst/>
          </a:prstGeom>
          <a:blipFill>
            <a:blip r:embed="rId6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0" name="object 7270"/>
          <p:cNvSpPr/>
          <p:nvPr/>
        </p:nvSpPr>
        <p:spPr>
          <a:xfrm>
            <a:off x="6920090" y="3361433"/>
            <a:ext cx="53047" cy="55750"/>
          </a:xfrm>
          <a:prstGeom prst="rect">
            <a:avLst/>
          </a:prstGeom>
          <a:blipFill>
            <a:blip r:embed="rId6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1" name="object 7271"/>
          <p:cNvSpPr/>
          <p:nvPr/>
        </p:nvSpPr>
        <p:spPr>
          <a:xfrm>
            <a:off x="7441435" y="3948703"/>
            <a:ext cx="84571" cy="91279"/>
          </a:xfrm>
          <a:prstGeom prst="rect">
            <a:avLst/>
          </a:prstGeom>
          <a:blipFill>
            <a:blip r:embed="rId6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2" name="object 7272"/>
          <p:cNvSpPr/>
          <p:nvPr/>
        </p:nvSpPr>
        <p:spPr>
          <a:xfrm>
            <a:off x="7218985" y="4353056"/>
            <a:ext cx="71373" cy="78216"/>
          </a:xfrm>
          <a:prstGeom prst="rect">
            <a:avLst/>
          </a:prstGeom>
          <a:blipFill>
            <a:blip r:embed="rId6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3" name="object 7273"/>
          <p:cNvSpPr/>
          <p:nvPr/>
        </p:nvSpPr>
        <p:spPr>
          <a:xfrm>
            <a:off x="8435420" y="4186917"/>
            <a:ext cx="85428" cy="91505"/>
          </a:xfrm>
          <a:prstGeom prst="rect">
            <a:avLst/>
          </a:prstGeom>
          <a:blipFill>
            <a:blip r:embed="rId6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4" name="object 7274"/>
          <p:cNvSpPr/>
          <p:nvPr/>
        </p:nvSpPr>
        <p:spPr>
          <a:xfrm>
            <a:off x="8425867" y="2762810"/>
            <a:ext cx="96327" cy="102363"/>
          </a:xfrm>
          <a:prstGeom prst="rect">
            <a:avLst/>
          </a:prstGeom>
          <a:blipFill>
            <a:blip r:embed="rId6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5" name="object 7275"/>
          <p:cNvSpPr/>
          <p:nvPr/>
        </p:nvSpPr>
        <p:spPr>
          <a:xfrm>
            <a:off x="8438705" y="2383828"/>
            <a:ext cx="25082" cy="28143"/>
          </a:xfrm>
          <a:prstGeom prst="rect">
            <a:avLst/>
          </a:prstGeom>
          <a:blipFill>
            <a:blip r:embed="rId6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6" name="object 7276"/>
          <p:cNvSpPr/>
          <p:nvPr/>
        </p:nvSpPr>
        <p:spPr>
          <a:xfrm>
            <a:off x="8126360" y="2253457"/>
            <a:ext cx="85027" cy="91545"/>
          </a:xfrm>
          <a:prstGeom prst="rect">
            <a:avLst/>
          </a:prstGeom>
          <a:blipFill>
            <a:blip r:embed="rId6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7" name="object 7277"/>
          <p:cNvSpPr/>
          <p:nvPr/>
        </p:nvSpPr>
        <p:spPr>
          <a:xfrm>
            <a:off x="7785671" y="3639663"/>
            <a:ext cx="70553" cy="76760"/>
          </a:xfrm>
          <a:prstGeom prst="rect">
            <a:avLst/>
          </a:prstGeom>
          <a:blipFill>
            <a:blip r:embed="rId6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8" name="object 7278"/>
          <p:cNvSpPr/>
          <p:nvPr/>
        </p:nvSpPr>
        <p:spPr>
          <a:xfrm>
            <a:off x="7324191" y="3597134"/>
            <a:ext cx="63386" cy="65877"/>
          </a:xfrm>
          <a:prstGeom prst="rect">
            <a:avLst/>
          </a:prstGeom>
          <a:blipFill>
            <a:blip r:embed="rId6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9" name="object 7279"/>
          <p:cNvSpPr/>
          <p:nvPr/>
        </p:nvSpPr>
        <p:spPr>
          <a:xfrm>
            <a:off x="7373391" y="3400562"/>
            <a:ext cx="74724" cy="77389"/>
          </a:xfrm>
          <a:prstGeom prst="rect">
            <a:avLst/>
          </a:prstGeom>
          <a:blipFill>
            <a:blip r:embed="rId6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0" name="object 7280"/>
          <p:cNvSpPr/>
          <p:nvPr/>
        </p:nvSpPr>
        <p:spPr>
          <a:xfrm>
            <a:off x="7354252" y="4004493"/>
            <a:ext cx="35384" cy="37063"/>
          </a:xfrm>
          <a:prstGeom prst="rect">
            <a:avLst/>
          </a:prstGeom>
          <a:blipFill>
            <a:blip r:embed="rId6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1" name="object 7281"/>
          <p:cNvSpPr/>
          <p:nvPr/>
        </p:nvSpPr>
        <p:spPr>
          <a:xfrm>
            <a:off x="7854543" y="3869063"/>
            <a:ext cx="61367" cy="64967"/>
          </a:xfrm>
          <a:prstGeom prst="rect">
            <a:avLst/>
          </a:prstGeom>
          <a:blipFill>
            <a:blip r:embed="rId6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2" name="object 7282"/>
          <p:cNvSpPr/>
          <p:nvPr/>
        </p:nvSpPr>
        <p:spPr>
          <a:xfrm>
            <a:off x="6830898" y="3806949"/>
            <a:ext cx="53595" cy="58875"/>
          </a:xfrm>
          <a:prstGeom prst="rect">
            <a:avLst/>
          </a:prstGeom>
          <a:blipFill>
            <a:blip r:embed="rId6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3" name="object 7283"/>
          <p:cNvSpPr/>
          <p:nvPr/>
        </p:nvSpPr>
        <p:spPr>
          <a:xfrm>
            <a:off x="7016927" y="3797148"/>
            <a:ext cx="24091" cy="26542"/>
          </a:xfrm>
          <a:prstGeom prst="rect">
            <a:avLst/>
          </a:prstGeom>
          <a:blipFill>
            <a:blip r:embed="rId6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4" name="object 7284"/>
          <p:cNvSpPr/>
          <p:nvPr/>
        </p:nvSpPr>
        <p:spPr>
          <a:xfrm>
            <a:off x="6835317" y="3633148"/>
            <a:ext cx="38257" cy="41436"/>
          </a:xfrm>
          <a:prstGeom prst="rect">
            <a:avLst/>
          </a:prstGeom>
          <a:blipFill>
            <a:blip r:embed="rId6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5" name="object 7285"/>
          <p:cNvSpPr/>
          <p:nvPr/>
        </p:nvSpPr>
        <p:spPr>
          <a:xfrm>
            <a:off x="6746887" y="3197557"/>
            <a:ext cx="65923" cy="71190"/>
          </a:xfrm>
          <a:prstGeom prst="rect">
            <a:avLst/>
          </a:prstGeom>
          <a:blipFill>
            <a:blip r:embed="rId6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6" name="object 7286"/>
          <p:cNvSpPr/>
          <p:nvPr/>
        </p:nvSpPr>
        <p:spPr>
          <a:xfrm>
            <a:off x="6877901" y="2795270"/>
            <a:ext cx="54844" cy="59359"/>
          </a:xfrm>
          <a:prstGeom prst="rect">
            <a:avLst/>
          </a:prstGeom>
          <a:blipFill>
            <a:blip r:embed="rId6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7" name="object 7287"/>
          <p:cNvSpPr/>
          <p:nvPr/>
        </p:nvSpPr>
        <p:spPr>
          <a:xfrm>
            <a:off x="6918591" y="3318688"/>
            <a:ext cx="30048" cy="32232"/>
          </a:xfrm>
          <a:prstGeom prst="rect">
            <a:avLst/>
          </a:prstGeom>
          <a:blipFill>
            <a:blip r:embed="rId6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8" name="object 7288"/>
          <p:cNvSpPr/>
          <p:nvPr/>
        </p:nvSpPr>
        <p:spPr>
          <a:xfrm>
            <a:off x="7114667" y="3508995"/>
            <a:ext cx="63040" cy="66008"/>
          </a:xfrm>
          <a:prstGeom prst="rect">
            <a:avLst/>
          </a:prstGeom>
          <a:blipFill>
            <a:blip r:embed="rId6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9" name="object 7289"/>
          <p:cNvSpPr/>
          <p:nvPr/>
        </p:nvSpPr>
        <p:spPr>
          <a:xfrm>
            <a:off x="6933056" y="3786857"/>
            <a:ext cx="62095" cy="64646"/>
          </a:xfrm>
          <a:prstGeom prst="rect">
            <a:avLst/>
          </a:prstGeom>
          <a:blipFill>
            <a:blip r:embed="rId6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0" name="object 7290"/>
          <p:cNvSpPr/>
          <p:nvPr/>
        </p:nvSpPr>
        <p:spPr>
          <a:xfrm>
            <a:off x="6622859" y="3908416"/>
            <a:ext cx="43075" cy="41861"/>
          </a:xfrm>
          <a:prstGeom prst="rect">
            <a:avLst/>
          </a:prstGeom>
          <a:blipFill>
            <a:blip r:embed="rId6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1" name="object 7291"/>
          <p:cNvSpPr/>
          <p:nvPr/>
        </p:nvSpPr>
        <p:spPr>
          <a:xfrm>
            <a:off x="6498564" y="3691481"/>
            <a:ext cx="34202" cy="36277"/>
          </a:xfrm>
          <a:prstGeom prst="rect">
            <a:avLst/>
          </a:prstGeom>
          <a:blipFill>
            <a:blip r:embed="rId6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2" name="object 7292"/>
          <p:cNvSpPr/>
          <p:nvPr/>
        </p:nvSpPr>
        <p:spPr>
          <a:xfrm>
            <a:off x="6488201" y="3460154"/>
            <a:ext cx="71017" cy="77055"/>
          </a:xfrm>
          <a:prstGeom prst="rect">
            <a:avLst/>
          </a:prstGeom>
          <a:blipFill>
            <a:blip r:embed="rId6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3" name="object 7293"/>
          <p:cNvSpPr/>
          <p:nvPr/>
        </p:nvSpPr>
        <p:spPr>
          <a:xfrm>
            <a:off x="6333845" y="3409017"/>
            <a:ext cx="68283" cy="72595"/>
          </a:xfrm>
          <a:prstGeom prst="rect">
            <a:avLst/>
          </a:prstGeom>
          <a:blipFill>
            <a:blip r:embed="rId6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4" name="object 7294"/>
          <p:cNvSpPr/>
          <p:nvPr/>
        </p:nvSpPr>
        <p:spPr>
          <a:xfrm>
            <a:off x="6125197" y="3140583"/>
            <a:ext cx="29629" cy="31927"/>
          </a:xfrm>
          <a:prstGeom prst="rect">
            <a:avLst/>
          </a:prstGeom>
          <a:blipFill>
            <a:blip r:embed="rId6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5" name="object 7295"/>
          <p:cNvSpPr/>
          <p:nvPr/>
        </p:nvSpPr>
        <p:spPr>
          <a:xfrm>
            <a:off x="6304089" y="3629202"/>
            <a:ext cx="35780" cy="37682"/>
          </a:xfrm>
          <a:prstGeom prst="rect">
            <a:avLst/>
          </a:prstGeom>
          <a:blipFill>
            <a:blip r:embed="rId6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6" name="object 7296"/>
          <p:cNvSpPr/>
          <p:nvPr/>
        </p:nvSpPr>
        <p:spPr>
          <a:xfrm>
            <a:off x="6446494" y="3773729"/>
            <a:ext cx="23914" cy="26098"/>
          </a:xfrm>
          <a:prstGeom prst="rect">
            <a:avLst/>
          </a:prstGeom>
          <a:blipFill>
            <a:blip r:embed="rId6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7" name="object 7297"/>
          <p:cNvSpPr/>
          <p:nvPr/>
        </p:nvSpPr>
        <p:spPr>
          <a:xfrm>
            <a:off x="6339090" y="3921173"/>
            <a:ext cx="68777" cy="73316"/>
          </a:xfrm>
          <a:prstGeom prst="rect">
            <a:avLst/>
          </a:prstGeom>
          <a:blipFill>
            <a:blip r:embed="rId6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8" name="object 7298"/>
          <p:cNvSpPr/>
          <p:nvPr/>
        </p:nvSpPr>
        <p:spPr>
          <a:xfrm>
            <a:off x="6002350" y="3846119"/>
            <a:ext cx="50693" cy="53970"/>
          </a:xfrm>
          <a:prstGeom prst="rect">
            <a:avLst/>
          </a:prstGeom>
          <a:blipFill>
            <a:blip r:embed="rId6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9" name="object 7299"/>
          <p:cNvSpPr/>
          <p:nvPr/>
        </p:nvSpPr>
        <p:spPr>
          <a:xfrm>
            <a:off x="5886513" y="3788414"/>
            <a:ext cx="38094" cy="41563"/>
          </a:xfrm>
          <a:prstGeom prst="rect">
            <a:avLst/>
          </a:prstGeom>
          <a:blipFill>
            <a:blip r:embed="rId6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0" name="object 7300"/>
          <p:cNvSpPr/>
          <p:nvPr/>
        </p:nvSpPr>
        <p:spPr>
          <a:xfrm>
            <a:off x="5729249" y="3382950"/>
            <a:ext cx="65874" cy="71322"/>
          </a:xfrm>
          <a:prstGeom prst="rect">
            <a:avLst/>
          </a:prstGeom>
          <a:blipFill>
            <a:blip r:embed="rId6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1" name="object 7301"/>
          <p:cNvSpPr/>
          <p:nvPr/>
        </p:nvSpPr>
        <p:spPr>
          <a:xfrm>
            <a:off x="5416016" y="3552423"/>
            <a:ext cx="44145" cy="45746"/>
          </a:xfrm>
          <a:prstGeom prst="rect">
            <a:avLst/>
          </a:prstGeom>
          <a:blipFill>
            <a:blip r:embed="rId6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2" name="object 7302"/>
          <p:cNvSpPr/>
          <p:nvPr/>
        </p:nvSpPr>
        <p:spPr>
          <a:xfrm>
            <a:off x="5494324" y="3630231"/>
            <a:ext cx="15913" cy="17043"/>
          </a:xfrm>
          <a:prstGeom prst="rect">
            <a:avLst/>
          </a:prstGeom>
          <a:blipFill>
            <a:blip r:embed="rId6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3" name="object 7303"/>
          <p:cNvSpPr/>
          <p:nvPr/>
        </p:nvSpPr>
        <p:spPr>
          <a:xfrm>
            <a:off x="5159946" y="3996106"/>
            <a:ext cx="21742" cy="23685"/>
          </a:xfrm>
          <a:prstGeom prst="rect">
            <a:avLst/>
          </a:prstGeom>
          <a:blipFill>
            <a:blip r:embed="rId6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4" name="object 7304"/>
          <p:cNvSpPr/>
          <p:nvPr/>
        </p:nvSpPr>
        <p:spPr>
          <a:xfrm>
            <a:off x="5162575" y="3842638"/>
            <a:ext cx="44965" cy="46697"/>
          </a:xfrm>
          <a:prstGeom prst="rect">
            <a:avLst/>
          </a:prstGeom>
          <a:blipFill>
            <a:blip r:embed="rId6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5" name="object 7305"/>
          <p:cNvSpPr/>
          <p:nvPr/>
        </p:nvSpPr>
        <p:spPr>
          <a:xfrm>
            <a:off x="5269953" y="4127284"/>
            <a:ext cx="28625" cy="31280"/>
          </a:xfrm>
          <a:prstGeom prst="rect">
            <a:avLst/>
          </a:prstGeom>
          <a:blipFill>
            <a:blip r:embed="rId6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6" name="object 7306"/>
          <p:cNvSpPr/>
          <p:nvPr/>
        </p:nvSpPr>
        <p:spPr>
          <a:xfrm>
            <a:off x="5686945" y="3763632"/>
            <a:ext cx="31635" cy="34404"/>
          </a:xfrm>
          <a:prstGeom prst="rect">
            <a:avLst/>
          </a:prstGeom>
          <a:blipFill>
            <a:blip r:embed="rId6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7" name="object 7307"/>
          <p:cNvSpPr/>
          <p:nvPr/>
        </p:nvSpPr>
        <p:spPr>
          <a:xfrm>
            <a:off x="5172189" y="3893541"/>
            <a:ext cx="20751" cy="22136"/>
          </a:xfrm>
          <a:prstGeom prst="rect">
            <a:avLst/>
          </a:prstGeom>
          <a:blipFill>
            <a:blip r:embed="rId6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8" name="object 7308"/>
          <p:cNvSpPr/>
          <p:nvPr/>
        </p:nvSpPr>
        <p:spPr>
          <a:xfrm>
            <a:off x="4723993" y="3766947"/>
            <a:ext cx="15049" cy="15963"/>
          </a:xfrm>
          <a:prstGeom prst="rect">
            <a:avLst/>
          </a:prstGeom>
          <a:blipFill>
            <a:blip r:embed="rId6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9" name="object 7309"/>
          <p:cNvSpPr/>
          <p:nvPr/>
        </p:nvSpPr>
        <p:spPr>
          <a:xfrm>
            <a:off x="4717160" y="3645829"/>
            <a:ext cx="35279" cy="36784"/>
          </a:xfrm>
          <a:prstGeom prst="rect">
            <a:avLst/>
          </a:prstGeom>
          <a:blipFill>
            <a:blip r:embed="rId6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0" name="object 7310"/>
          <p:cNvSpPr/>
          <p:nvPr/>
        </p:nvSpPr>
        <p:spPr>
          <a:xfrm>
            <a:off x="4708702" y="3429084"/>
            <a:ext cx="57534" cy="58730"/>
          </a:xfrm>
          <a:prstGeom prst="rect">
            <a:avLst/>
          </a:prstGeom>
          <a:blipFill>
            <a:blip r:embed="rId6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1" name="object 7311"/>
          <p:cNvSpPr/>
          <p:nvPr/>
        </p:nvSpPr>
        <p:spPr>
          <a:xfrm>
            <a:off x="4976850" y="2902200"/>
            <a:ext cx="35467" cy="36954"/>
          </a:xfrm>
          <a:prstGeom prst="rect">
            <a:avLst/>
          </a:prstGeom>
          <a:blipFill>
            <a:blip r:embed="rId6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2" name="object 7312"/>
          <p:cNvSpPr/>
          <p:nvPr/>
        </p:nvSpPr>
        <p:spPr>
          <a:xfrm>
            <a:off x="5876188" y="2874856"/>
            <a:ext cx="44827" cy="46661"/>
          </a:xfrm>
          <a:prstGeom prst="rect">
            <a:avLst/>
          </a:prstGeom>
          <a:blipFill>
            <a:blip r:embed="rId6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3" name="object 7313"/>
          <p:cNvSpPr/>
          <p:nvPr/>
        </p:nvSpPr>
        <p:spPr>
          <a:xfrm>
            <a:off x="6578358" y="3054286"/>
            <a:ext cx="10795" cy="11684"/>
          </a:xfrm>
          <a:prstGeom prst="rect">
            <a:avLst/>
          </a:prstGeom>
          <a:blipFill>
            <a:blip r:embed="rId6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4" name="object 7314"/>
          <p:cNvSpPr/>
          <p:nvPr/>
        </p:nvSpPr>
        <p:spPr>
          <a:xfrm>
            <a:off x="7507134" y="3125766"/>
            <a:ext cx="36799" cy="40762"/>
          </a:xfrm>
          <a:prstGeom prst="rect">
            <a:avLst/>
          </a:prstGeom>
          <a:blipFill>
            <a:blip r:embed="rId6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5" name="object 7315"/>
          <p:cNvSpPr/>
          <p:nvPr/>
        </p:nvSpPr>
        <p:spPr>
          <a:xfrm>
            <a:off x="7544079" y="2808046"/>
            <a:ext cx="33832" cy="35229"/>
          </a:xfrm>
          <a:prstGeom prst="rect">
            <a:avLst/>
          </a:prstGeom>
          <a:blipFill>
            <a:blip r:embed="rId6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6" name="object 7316"/>
          <p:cNvSpPr/>
          <p:nvPr/>
        </p:nvSpPr>
        <p:spPr>
          <a:xfrm>
            <a:off x="7924724" y="2799486"/>
            <a:ext cx="17805" cy="19773"/>
          </a:xfrm>
          <a:prstGeom prst="rect">
            <a:avLst/>
          </a:prstGeom>
          <a:blipFill>
            <a:blip r:embed="rId6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7" name="object 7317"/>
          <p:cNvSpPr/>
          <p:nvPr/>
        </p:nvSpPr>
        <p:spPr>
          <a:xfrm>
            <a:off x="7949247" y="3281267"/>
            <a:ext cx="46051" cy="47379"/>
          </a:xfrm>
          <a:prstGeom prst="rect">
            <a:avLst/>
          </a:prstGeom>
          <a:blipFill>
            <a:blip r:embed="rId6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8" name="object 7318"/>
          <p:cNvSpPr/>
          <p:nvPr/>
        </p:nvSpPr>
        <p:spPr>
          <a:xfrm>
            <a:off x="7916544" y="3761270"/>
            <a:ext cx="14719" cy="16281"/>
          </a:xfrm>
          <a:prstGeom prst="rect">
            <a:avLst/>
          </a:prstGeom>
          <a:blipFill>
            <a:blip r:embed="rId6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9" name="object 7319"/>
          <p:cNvSpPr/>
          <p:nvPr/>
        </p:nvSpPr>
        <p:spPr>
          <a:xfrm>
            <a:off x="7652613" y="3726624"/>
            <a:ext cx="18694" cy="20408"/>
          </a:xfrm>
          <a:prstGeom prst="rect">
            <a:avLst/>
          </a:prstGeom>
          <a:blipFill>
            <a:blip r:embed="rId6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0" name="object 7320"/>
          <p:cNvSpPr/>
          <p:nvPr/>
        </p:nvSpPr>
        <p:spPr>
          <a:xfrm>
            <a:off x="6717842" y="3496583"/>
            <a:ext cx="33346" cy="35744"/>
          </a:xfrm>
          <a:prstGeom prst="rect">
            <a:avLst/>
          </a:prstGeom>
          <a:blipFill>
            <a:blip r:embed="rId6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1" name="object 7321"/>
          <p:cNvSpPr/>
          <p:nvPr/>
        </p:nvSpPr>
        <p:spPr>
          <a:xfrm>
            <a:off x="6490411" y="4013296"/>
            <a:ext cx="37990" cy="41657"/>
          </a:xfrm>
          <a:prstGeom prst="rect">
            <a:avLst/>
          </a:prstGeom>
          <a:blipFill>
            <a:blip r:embed="rId6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2" name="object 7322"/>
          <p:cNvSpPr/>
          <p:nvPr/>
        </p:nvSpPr>
        <p:spPr>
          <a:xfrm>
            <a:off x="6392633" y="3029896"/>
            <a:ext cx="50248" cy="54287"/>
          </a:xfrm>
          <a:prstGeom prst="rect">
            <a:avLst/>
          </a:prstGeom>
          <a:blipFill>
            <a:blip r:embed="rId6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3" name="object 7323"/>
          <p:cNvSpPr/>
          <p:nvPr/>
        </p:nvSpPr>
        <p:spPr>
          <a:xfrm>
            <a:off x="6429273" y="3033771"/>
            <a:ext cx="49935" cy="53771"/>
          </a:xfrm>
          <a:prstGeom prst="rect">
            <a:avLst/>
          </a:prstGeom>
          <a:blipFill>
            <a:blip r:embed="rId6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4" name="object 7324"/>
          <p:cNvSpPr/>
          <p:nvPr/>
        </p:nvSpPr>
        <p:spPr>
          <a:xfrm>
            <a:off x="6275794" y="2964012"/>
            <a:ext cx="37897" cy="41242"/>
          </a:xfrm>
          <a:prstGeom prst="rect">
            <a:avLst/>
          </a:prstGeom>
          <a:blipFill>
            <a:blip r:embed="rId6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5" name="object 7325"/>
          <p:cNvSpPr/>
          <p:nvPr/>
        </p:nvSpPr>
        <p:spPr>
          <a:xfrm>
            <a:off x="5583173" y="3147047"/>
            <a:ext cx="20739" cy="23101"/>
          </a:xfrm>
          <a:prstGeom prst="rect">
            <a:avLst/>
          </a:prstGeom>
          <a:blipFill>
            <a:blip r:embed="rId6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6" name="object 7326"/>
          <p:cNvSpPr/>
          <p:nvPr/>
        </p:nvSpPr>
        <p:spPr>
          <a:xfrm>
            <a:off x="5754928" y="3687927"/>
            <a:ext cx="24803" cy="27139"/>
          </a:xfrm>
          <a:prstGeom prst="rect">
            <a:avLst/>
          </a:prstGeom>
          <a:blipFill>
            <a:blip r:embed="rId6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7" name="object 7327"/>
          <p:cNvSpPr/>
          <p:nvPr/>
        </p:nvSpPr>
        <p:spPr>
          <a:xfrm>
            <a:off x="5821045" y="3866972"/>
            <a:ext cx="11188" cy="12001"/>
          </a:xfrm>
          <a:custGeom>
            <a:avLst/>
            <a:gdLst/>
            <a:ahLst/>
            <a:cxnLst/>
            <a:rect l="l" t="t" r="r" b="b"/>
            <a:pathLst>
              <a:path w="11188" h="12001">
                <a:moveTo>
                  <a:pt x="8140" y="0"/>
                </a:moveTo>
                <a:lnTo>
                  <a:pt x="5232" y="190"/>
                </a:lnTo>
                <a:lnTo>
                  <a:pt x="2171" y="457"/>
                </a:lnTo>
                <a:lnTo>
                  <a:pt x="0" y="3505"/>
                </a:lnTo>
                <a:lnTo>
                  <a:pt x="533" y="6515"/>
                </a:lnTo>
                <a:lnTo>
                  <a:pt x="838" y="9956"/>
                </a:lnTo>
                <a:lnTo>
                  <a:pt x="3606" y="12001"/>
                </a:lnTo>
                <a:lnTo>
                  <a:pt x="6527" y="12001"/>
                </a:lnTo>
                <a:lnTo>
                  <a:pt x="9309" y="11696"/>
                </a:lnTo>
                <a:lnTo>
                  <a:pt x="11188" y="8559"/>
                </a:lnTo>
                <a:lnTo>
                  <a:pt x="10896" y="5562"/>
                </a:lnTo>
                <a:lnTo>
                  <a:pt x="10299" y="2374"/>
                </a:lnTo>
                <a:lnTo>
                  <a:pt x="81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8" name="object 7328"/>
          <p:cNvSpPr/>
          <p:nvPr/>
        </p:nvSpPr>
        <p:spPr>
          <a:xfrm>
            <a:off x="5466041" y="3389338"/>
            <a:ext cx="12255" cy="13462"/>
          </a:xfrm>
          <a:prstGeom prst="rect">
            <a:avLst/>
          </a:prstGeom>
          <a:blipFill>
            <a:blip r:embed="rId6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9" name="object 7329"/>
          <p:cNvSpPr/>
          <p:nvPr/>
        </p:nvSpPr>
        <p:spPr>
          <a:xfrm>
            <a:off x="5293740" y="3191789"/>
            <a:ext cx="17919" cy="19456"/>
          </a:xfrm>
          <a:prstGeom prst="rect">
            <a:avLst/>
          </a:prstGeom>
          <a:blipFill>
            <a:blip r:embed="rId6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0" name="object 7330"/>
          <p:cNvSpPr/>
          <p:nvPr/>
        </p:nvSpPr>
        <p:spPr>
          <a:xfrm>
            <a:off x="5155996" y="3125399"/>
            <a:ext cx="35874" cy="37667"/>
          </a:xfrm>
          <a:prstGeom prst="rect">
            <a:avLst/>
          </a:prstGeom>
          <a:blipFill>
            <a:blip r:embed="rId6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1" name="object 7331"/>
          <p:cNvSpPr/>
          <p:nvPr/>
        </p:nvSpPr>
        <p:spPr>
          <a:xfrm>
            <a:off x="4698339" y="2982126"/>
            <a:ext cx="33664" cy="36003"/>
          </a:xfrm>
          <a:prstGeom prst="rect">
            <a:avLst/>
          </a:prstGeom>
          <a:blipFill>
            <a:blip r:embed="rId6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2" name="object 7332"/>
          <p:cNvSpPr/>
          <p:nvPr/>
        </p:nvSpPr>
        <p:spPr>
          <a:xfrm>
            <a:off x="4324667" y="3125584"/>
            <a:ext cx="32283" cy="35242"/>
          </a:xfrm>
          <a:prstGeom prst="rect">
            <a:avLst/>
          </a:prstGeom>
          <a:blipFill>
            <a:blip r:embed="rId6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3" name="object 7333"/>
          <p:cNvSpPr/>
          <p:nvPr/>
        </p:nvSpPr>
        <p:spPr>
          <a:xfrm>
            <a:off x="4081614" y="3524005"/>
            <a:ext cx="45974" cy="47153"/>
          </a:xfrm>
          <a:prstGeom prst="rect">
            <a:avLst/>
          </a:prstGeom>
          <a:blipFill>
            <a:blip r:embed="rId6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4" name="object 7334"/>
          <p:cNvSpPr/>
          <p:nvPr/>
        </p:nvSpPr>
        <p:spPr>
          <a:xfrm>
            <a:off x="4406391" y="4134811"/>
            <a:ext cx="61352" cy="64641"/>
          </a:xfrm>
          <a:prstGeom prst="rect">
            <a:avLst/>
          </a:prstGeom>
          <a:blipFill>
            <a:blip r:embed="rId6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5" name="object 7335"/>
          <p:cNvSpPr/>
          <p:nvPr/>
        </p:nvSpPr>
        <p:spPr>
          <a:xfrm>
            <a:off x="4028656" y="4233117"/>
            <a:ext cx="43296" cy="45422"/>
          </a:xfrm>
          <a:prstGeom prst="rect">
            <a:avLst/>
          </a:prstGeom>
          <a:blipFill>
            <a:blip r:embed="rId6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6" name="object 7336"/>
          <p:cNvSpPr/>
          <p:nvPr/>
        </p:nvSpPr>
        <p:spPr>
          <a:xfrm>
            <a:off x="3890479" y="3880918"/>
            <a:ext cx="35582" cy="37182"/>
          </a:xfrm>
          <a:prstGeom prst="rect">
            <a:avLst/>
          </a:prstGeom>
          <a:blipFill>
            <a:blip r:embed="rId6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7" name="object 7337"/>
          <p:cNvSpPr/>
          <p:nvPr/>
        </p:nvSpPr>
        <p:spPr>
          <a:xfrm>
            <a:off x="3772166" y="3203651"/>
            <a:ext cx="13728" cy="14693"/>
          </a:xfrm>
          <a:prstGeom prst="rect">
            <a:avLst/>
          </a:prstGeom>
          <a:blipFill>
            <a:blip r:embed="rId6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8" name="object 7338"/>
          <p:cNvSpPr/>
          <p:nvPr/>
        </p:nvSpPr>
        <p:spPr>
          <a:xfrm>
            <a:off x="3687254" y="3099107"/>
            <a:ext cx="51466" cy="54812"/>
          </a:xfrm>
          <a:prstGeom prst="rect">
            <a:avLst/>
          </a:prstGeom>
          <a:blipFill>
            <a:blip r:embed="rId6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9" name="object 7339"/>
          <p:cNvSpPr/>
          <p:nvPr/>
        </p:nvSpPr>
        <p:spPr>
          <a:xfrm>
            <a:off x="3542525" y="2683180"/>
            <a:ext cx="30352" cy="32562"/>
          </a:xfrm>
          <a:prstGeom prst="rect">
            <a:avLst/>
          </a:prstGeom>
          <a:blipFill>
            <a:blip r:embed="rId6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0" name="object 7340"/>
          <p:cNvSpPr/>
          <p:nvPr/>
        </p:nvSpPr>
        <p:spPr>
          <a:xfrm>
            <a:off x="4397031" y="3008425"/>
            <a:ext cx="36097" cy="40339"/>
          </a:xfrm>
          <a:prstGeom prst="rect">
            <a:avLst/>
          </a:prstGeom>
          <a:blipFill>
            <a:blip r:embed="rId6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1" name="object 7341"/>
          <p:cNvSpPr/>
          <p:nvPr/>
        </p:nvSpPr>
        <p:spPr>
          <a:xfrm>
            <a:off x="4859070" y="3371012"/>
            <a:ext cx="14757" cy="16281"/>
          </a:xfrm>
          <a:prstGeom prst="rect">
            <a:avLst/>
          </a:prstGeom>
          <a:blipFill>
            <a:blip r:embed="rId6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2" name="object 7342"/>
          <p:cNvSpPr/>
          <p:nvPr/>
        </p:nvSpPr>
        <p:spPr>
          <a:xfrm>
            <a:off x="5229237" y="3857473"/>
            <a:ext cx="14185" cy="15062"/>
          </a:xfrm>
          <a:prstGeom prst="rect">
            <a:avLst/>
          </a:prstGeom>
          <a:blipFill>
            <a:blip r:embed="rId6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3" name="object 7343"/>
          <p:cNvSpPr/>
          <p:nvPr/>
        </p:nvSpPr>
        <p:spPr>
          <a:xfrm>
            <a:off x="5244833" y="4110685"/>
            <a:ext cx="33007" cy="35737"/>
          </a:xfrm>
          <a:prstGeom prst="rect">
            <a:avLst/>
          </a:prstGeom>
          <a:blipFill>
            <a:blip r:embed="rId6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4" name="object 7344"/>
          <p:cNvSpPr/>
          <p:nvPr/>
        </p:nvSpPr>
        <p:spPr>
          <a:xfrm>
            <a:off x="5881133" y="4262323"/>
            <a:ext cx="54610" cy="59128"/>
          </a:xfrm>
          <a:prstGeom prst="rect">
            <a:avLst/>
          </a:prstGeom>
          <a:blipFill>
            <a:blip r:embed="rId6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5" name="object 7345"/>
          <p:cNvSpPr/>
          <p:nvPr/>
        </p:nvSpPr>
        <p:spPr>
          <a:xfrm>
            <a:off x="6278105" y="4018537"/>
            <a:ext cx="50010" cy="53420"/>
          </a:xfrm>
          <a:prstGeom prst="rect">
            <a:avLst/>
          </a:prstGeom>
          <a:blipFill>
            <a:blip r:embed="rId6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6" name="object 7346"/>
          <p:cNvSpPr/>
          <p:nvPr/>
        </p:nvSpPr>
        <p:spPr>
          <a:xfrm>
            <a:off x="7299096" y="3901401"/>
            <a:ext cx="57720" cy="58398"/>
          </a:xfrm>
          <a:prstGeom prst="rect">
            <a:avLst/>
          </a:prstGeom>
          <a:blipFill>
            <a:blip r:embed="rId6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7" name="object 7347"/>
          <p:cNvSpPr/>
          <p:nvPr/>
        </p:nvSpPr>
        <p:spPr>
          <a:xfrm>
            <a:off x="7480579" y="3898265"/>
            <a:ext cx="21907" cy="23736"/>
          </a:xfrm>
          <a:prstGeom prst="rect">
            <a:avLst/>
          </a:prstGeom>
          <a:blipFill>
            <a:blip r:embed="rId6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8" name="object 7348"/>
          <p:cNvSpPr/>
          <p:nvPr/>
        </p:nvSpPr>
        <p:spPr>
          <a:xfrm>
            <a:off x="7740891" y="3627234"/>
            <a:ext cx="25692" cy="29044"/>
          </a:xfrm>
          <a:prstGeom prst="rect">
            <a:avLst/>
          </a:prstGeom>
          <a:blipFill>
            <a:blip r:embed="rId6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9" name="object 7349"/>
          <p:cNvSpPr/>
          <p:nvPr/>
        </p:nvSpPr>
        <p:spPr>
          <a:xfrm>
            <a:off x="8104187" y="3651555"/>
            <a:ext cx="22567" cy="24510"/>
          </a:xfrm>
          <a:prstGeom prst="rect">
            <a:avLst/>
          </a:prstGeom>
          <a:blipFill>
            <a:blip r:embed="rId6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0" name="object 7350"/>
          <p:cNvSpPr/>
          <p:nvPr/>
        </p:nvSpPr>
        <p:spPr>
          <a:xfrm>
            <a:off x="7895552" y="3255619"/>
            <a:ext cx="18516" cy="20231"/>
          </a:xfrm>
          <a:prstGeom prst="rect">
            <a:avLst/>
          </a:prstGeom>
          <a:blipFill>
            <a:blip r:embed="rId6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1" name="object 7351"/>
          <p:cNvSpPr/>
          <p:nvPr/>
        </p:nvSpPr>
        <p:spPr>
          <a:xfrm>
            <a:off x="7836281" y="3176143"/>
            <a:ext cx="22047" cy="23863"/>
          </a:xfrm>
          <a:prstGeom prst="rect">
            <a:avLst/>
          </a:prstGeom>
          <a:blipFill>
            <a:blip r:embed="rId6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2" name="object 7352"/>
          <p:cNvSpPr/>
          <p:nvPr/>
        </p:nvSpPr>
        <p:spPr>
          <a:xfrm>
            <a:off x="7559116" y="3236214"/>
            <a:ext cx="26974" cy="28905"/>
          </a:xfrm>
          <a:prstGeom prst="rect">
            <a:avLst/>
          </a:prstGeom>
          <a:blipFill>
            <a:blip r:embed="rId6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3" name="object 7353"/>
          <p:cNvSpPr/>
          <p:nvPr/>
        </p:nvSpPr>
        <p:spPr>
          <a:xfrm>
            <a:off x="7208354" y="3029835"/>
            <a:ext cx="59086" cy="59977"/>
          </a:xfrm>
          <a:prstGeom prst="rect">
            <a:avLst/>
          </a:prstGeom>
          <a:blipFill>
            <a:blip r:embed="rId6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4" name="object 7354"/>
          <p:cNvSpPr/>
          <p:nvPr/>
        </p:nvSpPr>
        <p:spPr>
          <a:xfrm>
            <a:off x="6988492" y="3024798"/>
            <a:ext cx="51149" cy="54306"/>
          </a:xfrm>
          <a:prstGeom prst="rect">
            <a:avLst/>
          </a:prstGeom>
          <a:blipFill>
            <a:blip r:embed="rId6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5" name="object 7355"/>
          <p:cNvSpPr/>
          <p:nvPr/>
        </p:nvSpPr>
        <p:spPr>
          <a:xfrm>
            <a:off x="6749351" y="2964293"/>
            <a:ext cx="58832" cy="59987"/>
          </a:xfrm>
          <a:prstGeom prst="rect">
            <a:avLst/>
          </a:prstGeom>
          <a:blipFill>
            <a:blip r:embed="rId6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6" name="object 7356"/>
          <p:cNvSpPr/>
          <p:nvPr/>
        </p:nvSpPr>
        <p:spPr>
          <a:xfrm>
            <a:off x="6667093" y="3146949"/>
            <a:ext cx="38094" cy="41404"/>
          </a:xfrm>
          <a:prstGeom prst="rect">
            <a:avLst/>
          </a:prstGeom>
          <a:blipFill>
            <a:blip r:embed="rId6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7" name="object 7357"/>
          <p:cNvSpPr/>
          <p:nvPr/>
        </p:nvSpPr>
        <p:spPr>
          <a:xfrm>
            <a:off x="6503809" y="3124314"/>
            <a:ext cx="31064" cy="33832"/>
          </a:xfrm>
          <a:prstGeom prst="rect">
            <a:avLst/>
          </a:prstGeom>
          <a:blipFill>
            <a:blip r:embed="rId6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8" name="object 7358"/>
          <p:cNvSpPr/>
          <p:nvPr/>
        </p:nvSpPr>
        <p:spPr>
          <a:xfrm>
            <a:off x="5622442" y="3501873"/>
            <a:ext cx="24371" cy="25603"/>
          </a:xfrm>
          <a:prstGeom prst="rect">
            <a:avLst/>
          </a:prstGeom>
          <a:blipFill>
            <a:blip r:embed="rId6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9" name="object 7359"/>
          <p:cNvSpPr/>
          <p:nvPr/>
        </p:nvSpPr>
        <p:spPr>
          <a:xfrm>
            <a:off x="5688406" y="4029987"/>
            <a:ext cx="51577" cy="54953"/>
          </a:xfrm>
          <a:prstGeom prst="rect">
            <a:avLst/>
          </a:prstGeom>
          <a:blipFill>
            <a:blip r:embed="rId6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0" name="object 7360"/>
          <p:cNvSpPr/>
          <p:nvPr/>
        </p:nvSpPr>
        <p:spPr>
          <a:xfrm>
            <a:off x="5791237" y="4067798"/>
            <a:ext cx="53630" cy="58539"/>
          </a:xfrm>
          <a:prstGeom prst="rect">
            <a:avLst/>
          </a:prstGeom>
          <a:blipFill>
            <a:blip r:embed="rId6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1" name="object 7361"/>
          <p:cNvSpPr/>
          <p:nvPr/>
        </p:nvSpPr>
        <p:spPr>
          <a:xfrm>
            <a:off x="5451195" y="4240327"/>
            <a:ext cx="33388" cy="35674"/>
          </a:xfrm>
          <a:prstGeom prst="rect">
            <a:avLst/>
          </a:prstGeom>
          <a:blipFill>
            <a:blip r:embed="rId6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2" name="object 7362"/>
          <p:cNvSpPr/>
          <p:nvPr/>
        </p:nvSpPr>
        <p:spPr>
          <a:xfrm>
            <a:off x="5573864" y="3797293"/>
            <a:ext cx="50122" cy="53978"/>
          </a:xfrm>
          <a:prstGeom prst="rect">
            <a:avLst/>
          </a:prstGeom>
          <a:blipFill>
            <a:blip r:embed="rId6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3" name="object 7363"/>
          <p:cNvSpPr/>
          <p:nvPr/>
        </p:nvSpPr>
        <p:spPr>
          <a:xfrm>
            <a:off x="5458904" y="3539177"/>
            <a:ext cx="42822" cy="41899"/>
          </a:xfrm>
          <a:prstGeom prst="rect">
            <a:avLst/>
          </a:prstGeom>
          <a:blipFill>
            <a:blip r:embed="rId6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4" name="object 7364"/>
          <p:cNvSpPr/>
          <p:nvPr/>
        </p:nvSpPr>
        <p:spPr>
          <a:xfrm>
            <a:off x="5279415" y="3377874"/>
            <a:ext cx="54648" cy="59364"/>
          </a:xfrm>
          <a:prstGeom prst="rect">
            <a:avLst/>
          </a:prstGeom>
          <a:blipFill>
            <a:blip r:embed="rId6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5" name="object 7365"/>
          <p:cNvSpPr/>
          <p:nvPr/>
        </p:nvSpPr>
        <p:spPr>
          <a:xfrm>
            <a:off x="5390019" y="3108140"/>
            <a:ext cx="41566" cy="40602"/>
          </a:xfrm>
          <a:prstGeom prst="rect">
            <a:avLst/>
          </a:prstGeom>
          <a:blipFill>
            <a:blip r:embed="rId6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6" name="object 7366"/>
          <p:cNvSpPr/>
          <p:nvPr/>
        </p:nvSpPr>
        <p:spPr>
          <a:xfrm>
            <a:off x="6201371" y="3718115"/>
            <a:ext cx="13728" cy="15138"/>
          </a:xfrm>
          <a:prstGeom prst="rect">
            <a:avLst/>
          </a:prstGeom>
          <a:blipFill>
            <a:blip r:embed="rId6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7" name="object 7367"/>
          <p:cNvSpPr/>
          <p:nvPr/>
        </p:nvSpPr>
        <p:spPr>
          <a:xfrm>
            <a:off x="6044412" y="3582035"/>
            <a:ext cx="30048" cy="32550"/>
          </a:xfrm>
          <a:prstGeom prst="rect">
            <a:avLst/>
          </a:prstGeom>
          <a:blipFill>
            <a:blip r:embed="rId6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8" name="object 7368"/>
          <p:cNvSpPr/>
          <p:nvPr/>
        </p:nvSpPr>
        <p:spPr>
          <a:xfrm>
            <a:off x="5903010" y="3889087"/>
            <a:ext cx="57451" cy="58706"/>
          </a:xfrm>
          <a:prstGeom prst="rect">
            <a:avLst/>
          </a:prstGeom>
          <a:blipFill>
            <a:blip r:embed="rId6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9" name="object 7369"/>
          <p:cNvSpPr/>
          <p:nvPr/>
        </p:nvSpPr>
        <p:spPr>
          <a:xfrm>
            <a:off x="5242356" y="3936512"/>
            <a:ext cx="49238" cy="53379"/>
          </a:xfrm>
          <a:prstGeom prst="rect">
            <a:avLst/>
          </a:prstGeom>
          <a:blipFill>
            <a:blip r:embed="rId6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0" name="object 7370"/>
          <p:cNvSpPr/>
          <p:nvPr/>
        </p:nvSpPr>
        <p:spPr>
          <a:xfrm>
            <a:off x="5585409" y="2937596"/>
            <a:ext cx="34684" cy="36164"/>
          </a:xfrm>
          <a:prstGeom prst="rect">
            <a:avLst/>
          </a:prstGeom>
          <a:blipFill>
            <a:blip r:embed="rId6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1" name="object 7371"/>
          <p:cNvSpPr/>
          <p:nvPr/>
        </p:nvSpPr>
        <p:spPr>
          <a:xfrm>
            <a:off x="5555894" y="3088622"/>
            <a:ext cx="35286" cy="36259"/>
          </a:xfrm>
          <a:prstGeom prst="rect">
            <a:avLst/>
          </a:prstGeom>
          <a:blipFill>
            <a:blip r:embed="rId6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2" name="object 7372"/>
          <p:cNvSpPr/>
          <p:nvPr/>
        </p:nvSpPr>
        <p:spPr>
          <a:xfrm>
            <a:off x="5078247" y="2900892"/>
            <a:ext cx="34962" cy="36339"/>
          </a:xfrm>
          <a:prstGeom prst="rect">
            <a:avLst/>
          </a:prstGeom>
          <a:blipFill>
            <a:blip r:embed="rId6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3" name="object 7373"/>
          <p:cNvSpPr/>
          <p:nvPr/>
        </p:nvSpPr>
        <p:spPr>
          <a:xfrm>
            <a:off x="4982997" y="3003677"/>
            <a:ext cx="13842" cy="15366"/>
          </a:xfrm>
          <a:prstGeom prst="rect">
            <a:avLst/>
          </a:prstGeom>
          <a:blipFill>
            <a:blip r:embed="rId6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4" name="object 7374"/>
          <p:cNvSpPr/>
          <p:nvPr/>
        </p:nvSpPr>
        <p:spPr>
          <a:xfrm>
            <a:off x="5055768" y="3645548"/>
            <a:ext cx="18961" cy="20561"/>
          </a:xfrm>
          <a:prstGeom prst="rect">
            <a:avLst/>
          </a:prstGeom>
          <a:blipFill>
            <a:blip r:embed="rId6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5" name="object 7375"/>
          <p:cNvSpPr/>
          <p:nvPr/>
        </p:nvSpPr>
        <p:spPr>
          <a:xfrm>
            <a:off x="5475096" y="4223134"/>
            <a:ext cx="37438" cy="40959"/>
          </a:xfrm>
          <a:prstGeom prst="rect">
            <a:avLst/>
          </a:prstGeom>
          <a:blipFill>
            <a:blip r:embed="rId6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6" name="object 7376"/>
          <p:cNvSpPr/>
          <p:nvPr/>
        </p:nvSpPr>
        <p:spPr>
          <a:xfrm>
            <a:off x="5690006" y="3810249"/>
            <a:ext cx="50564" cy="53979"/>
          </a:xfrm>
          <a:prstGeom prst="rect">
            <a:avLst/>
          </a:prstGeom>
          <a:blipFill>
            <a:blip r:embed="rId6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7" name="object 7377"/>
          <p:cNvSpPr/>
          <p:nvPr/>
        </p:nvSpPr>
        <p:spPr>
          <a:xfrm>
            <a:off x="6186754" y="3832287"/>
            <a:ext cx="36051" cy="37676"/>
          </a:xfrm>
          <a:prstGeom prst="rect">
            <a:avLst/>
          </a:prstGeom>
          <a:blipFill>
            <a:blip r:embed="rId6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8" name="object 7378"/>
          <p:cNvSpPr/>
          <p:nvPr/>
        </p:nvSpPr>
        <p:spPr>
          <a:xfrm>
            <a:off x="6884174" y="3906093"/>
            <a:ext cx="36098" cy="37199"/>
          </a:xfrm>
          <a:prstGeom prst="rect">
            <a:avLst/>
          </a:prstGeom>
          <a:blipFill>
            <a:blip r:embed="rId6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9" name="object 7379"/>
          <p:cNvSpPr/>
          <p:nvPr/>
        </p:nvSpPr>
        <p:spPr>
          <a:xfrm>
            <a:off x="6585661" y="3838124"/>
            <a:ext cx="45470" cy="47266"/>
          </a:xfrm>
          <a:prstGeom prst="rect">
            <a:avLst/>
          </a:prstGeom>
          <a:blipFill>
            <a:blip r:embed="rId6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0" name="object 7380"/>
          <p:cNvSpPr/>
          <p:nvPr/>
        </p:nvSpPr>
        <p:spPr>
          <a:xfrm>
            <a:off x="6413906" y="3347326"/>
            <a:ext cx="22339" cy="24968"/>
          </a:xfrm>
          <a:prstGeom prst="rect">
            <a:avLst/>
          </a:prstGeom>
          <a:blipFill>
            <a:blip r:embed="rId6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1" name="object 7381"/>
          <p:cNvSpPr/>
          <p:nvPr/>
        </p:nvSpPr>
        <p:spPr>
          <a:xfrm>
            <a:off x="6357632" y="3371964"/>
            <a:ext cx="24942" cy="26568"/>
          </a:xfrm>
          <a:prstGeom prst="rect">
            <a:avLst/>
          </a:prstGeom>
          <a:blipFill>
            <a:blip r:embed="rId6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2" name="object 7382"/>
          <p:cNvSpPr/>
          <p:nvPr/>
        </p:nvSpPr>
        <p:spPr>
          <a:xfrm>
            <a:off x="6205321" y="3127793"/>
            <a:ext cx="53915" cy="59194"/>
          </a:xfrm>
          <a:prstGeom prst="rect">
            <a:avLst/>
          </a:prstGeom>
          <a:blipFill>
            <a:blip r:embed="rId6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3" name="object 7383"/>
          <p:cNvSpPr/>
          <p:nvPr/>
        </p:nvSpPr>
        <p:spPr>
          <a:xfrm>
            <a:off x="5930747" y="2929517"/>
            <a:ext cx="33068" cy="35581"/>
          </a:xfrm>
          <a:prstGeom prst="rect">
            <a:avLst/>
          </a:prstGeom>
          <a:blipFill>
            <a:blip r:embed="rId6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4" name="object 7384"/>
          <p:cNvSpPr/>
          <p:nvPr/>
        </p:nvSpPr>
        <p:spPr>
          <a:xfrm>
            <a:off x="5384012" y="3095129"/>
            <a:ext cx="35234" cy="36330"/>
          </a:xfrm>
          <a:prstGeom prst="rect">
            <a:avLst/>
          </a:prstGeom>
          <a:blipFill>
            <a:blip r:embed="rId6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5" name="object 7385"/>
          <p:cNvSpPr/>
          <p:nvPr/>
        </p:nvSpPr>
        <p:spPr>
          <a:xfrm>
            <a:off x="5882728" y="3471666"/>
            <a:ext cx="44397" cy="46320"/>
          </a:xfrm>
          <a:prstGeom prst="rect">
            <a:avLst/>
          </a:prstGeom>
          <a:blipFill>
            <a:blip r:embed="rId6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6" name="object 7386"/>
          <p:cNvSpPr/>
          <p:nvPr/>
        </p:nvSpPr>
        <p:spPr>
          <a:xfrm>
            <a:off x="5843778" y="3093618"/>
            <a:ext cx="20853" cy="22466"/>
          </a:xfrm>
          <a:prstGeom prst="rect">
            <a:avLst/>
          </a:prstGeom>
          <a:blipFill>
            <a:blip r:embed="rId6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7" name="object 7387"/>
          <p:cNvSpPr/>
          <p:nvPr/>
        </p:nvSpPr>
        <p:spPr>
          <a:xfrm>
            <a:off x="5827293" y="3099127"/>
            <a:ext cx="42768" cy="41441"/>
          </a:xfrm>
          <a:prstGeom prst="rect">
            <a:avLst/>
          </a:prstGeom>
          <a:blipFill>
            <a:blip r:embed="rId6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8" name="object 7388"/>
          <p:cNvSpPr/>
          <p:nvPr/>
        </p:nvSpPr>
        <p:spPr>
          <a:xfrm>
            <a:off x="5251259" y="3456826"/>
            <a:ext cx="24383" cy="26085"/>
          </a:xfrm>
          <a:prstGeom prst="rect">
            <a:avLst/>
          </a:prstGeom>
          <a:blipFill>
            <a:blip r:embed="rId6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9" name="object 7389"/>
          <p:cNvSpPr/>
          <p:nvPr/>
        </p:nvSpPr>
        <p:spPr>
          <a:xfrm>
            <a:off x="4593716" y="3394710"/>
            <a:ext cx="18237" cy="19773"/>
          </a:xfrm>
          <a:prstGeom prst="rect">
            <a:avLst/>
          </a:prstGeom>
          <a:blipFill>
            <a:blip r:embed="rId6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0" name="object 7390"/>
          <p:cNvSpPr/>
          <p:nvPr/>
        </p:nvSpPr>
        <p:spPr>
          <a:xfrm>
            <a:off x="4480636" y="3224974"/>
            <a:ext cx="25984" cy="28600"/>
          </a:xfrm>
          <a:prstGeom prst="rect">
            <a:avLst/>
          </a:prstGeom>
          <a:blipFill>
            <a:blip r:embed="rId6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1" name="object 7391"/>
          <p:cNvSpPr/>
          <p:nvPr/>
        </p:nvSpPr>
        <p:spPr>
          <a:xfrm>
            <a:off x="4529832" y="3585286"/>
            <a:ext cx="54241" cy="58950"/>
          </a:xfrm>
          <a:prstGeom prst="rect">
            <a:avLst/>
          </a:prstGeom>
          <a:blipFill>
            <a:blip r:embed="rId6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2" name="object 7392"/>
          <p:cNvSpPr/>
          <p:nvPr/>
        </p:nvSpPr>
        <p:spPr>
          <a:xfrm>
            <a:off x="4694224" y="3774208"/>
            <a:ext cx="50365" cy="54010"/>
          </a:xfrm>
          <a:prstGeom prst="rect">
            <a:avLst/>
          </a:prstGeom>
          <a:blipFill>
            <a:blip r:embed="rId6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3" name="object 7393"/>
          <p:cNvSpPr/>
          <p:nvPr/>
        </p:nvSpPr>
        <p:spPr>
          <a:xfrm>
            <a:off x="4840871" y="4144972"/>
            <a:ext cx="58126" cy="59226"/>
          </a:xfrm>
          <a:prstGeom prst="rect">
            <a:avLst/>
          </a:prstGeom>
          <a:blipFill>
            <a:blip r:embed="rId6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4" name="object 7394"/>
          <p:cNvSpPr/>
          <p:nvPr/>
        </p:nvSpPr>
        <p:spPr>
          <a:xfrm>
            <a:off x="5034775" y="4074794"/>
            <a:ext cx="59427" cy="63384"/>
          </a:xfrm>
          <a:prstGeom prst="rect">
            <a:avLst/>
          </a:prstGeom>
          <a:blipFill>
            <a:blip r:embed="rId6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5" name="object 7395"/>
          <p:cNvSpPr/>
          <p:nvPr/>
        </p:nvSpPr>
        <p:spPr>
          <a:xfrm>
            <a:off x="4822025" y="4116870"/>
            <a:ext cx="30937" cy="33832"/>
          </a:xfrm>
          <a:prstGeom prst="rect">
            <a:avLst/>
          </a:prstGeom>
          <a:blipFill>
            <a:blip r:embed="rId6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6" name="object 7396"/>
          <p:cNvSpPr/>
          <p:nvPr/>
        </p:nvSpPr>
        <p:spPr>
          <a:xfrm>
            <a:off x="4734940" y="4131443"/>
            <a:ext cx="34626" cy="36773"/>
          </a:xfrm>
          <a:prstGeom prst="rect">
            <a:avLst/>
          </a:prstGeom>
          <a:blipFill>
            <a:blip r:embed="rId6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7" name="object 7397"/>
          <p:cNvSpPr/>
          <p:nvPr/>
        </p:nvSpPr>
        <p:spPr>
          <a:xfrm>
            <a:off x="4776241" y="3719208"/>
            <a:ext cx="32981" cy="35877"/>
          </a:xfrm>
          <a:prstGeom prst="rect">
            <a:avLst/>
          </a:prstGeom>
          <a:blipFill>
            <a:blip r:embed="rId6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8" name="object 7398"/>
          <p:cNvSpPr/>
          <p:nvPr/>
        </p:nvSpPr>
        <p:spPr>
          <a:xfrm>
            <a:off x="4701819" y="3589662"/>
            <a:ext cx="42071" cy="40690"/>
          </a:xfrm>
          <a:prstGeom prst="rect">
            <a:avLst/>
          </a:prstGeom>
          <a:blipFill>
            <a:blip r:embed="rId6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9" name="object 7399"/>
          <p:cNvSpPr/>
          <p:nvPr/>
        </p:nvSpPr>
        <p:spPr>
          <a:xfrm>
            <a:off x="4572723" y="3730257"/>
            <a:ext cx="23456" cy="25146"/>
          </a:xfrm>
          <a:prstGeom prst="rect">
            <a:avLst/>
          </a:prstGeom>
          <a:blipFill>
            <a:blip r:embed="rId6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0" name="object 7400"/>
          <p:cNvSpPr/>
          <p:nvPr/>
        </p:nvSpPr>
        <p:spPr>
          <a:xfrm>
            <a:off x="4339285" y="3595624"/>
            <a:ext cx="19088" cy="20370"/>
          </a:xfrm>
          <a:prstGeom prst="rect">
            <a:avLst/>
          </a:prstGeom>
          <a:blipFill>
            <a:blip r:embed="rId6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1" name="object 7401"/>
          <p:cNvSpPr/>
          <p:nvPr/>
        </p:nvSpPr>
        <p:spPr>
          <a:xfrm>
            <a:off x="6569633" y="2890241"/>
            <a:ext cx="11366" cy="12776"/>
          </a:xfrm>
          <a:custGeom>
            <a:avLst/>
            <a:gdLst/>
            <a:ahLst/>
            <a:cxnLst/>
            <a:rect l="l" t="t" r="r" b="b"/>
            <a:pathLst>
              <a:path w="11366" h="12776">
                <a:moveTo>
                  <a:pt x="8140" y="0"/>
                </a:moveTo>
                <a:lnTo>
                  <a:pt x="5245" y="596"/>
                </a:lnTo>
                <a:lnTo>
                  <a:pt x="2463" y="1231"/>
                </a:lnTo>
                <a:lnTo>
                  <a:pt x="0" y="3911"/>
                </a:lnTo>
                <a:lnTo>
                  <a:pt x="723" y="6959"/>
                </a:lnTo>
                <a:lnTo>
                  <a:pt x="723" y="10096"/>
                </a:lnTo>
                <a:lnTo>
                  <a:pt x="3479" y="12776"/>
                </a:lnTo>
                <a:lnTo>
                  <a:pt x="6248" y="12458"/>
                </a:lnTo>
                <a:lnTo>
                  <a:pt x="9029" y="11823"/>
                </a:lnTo>
                <a:lnTo>
                  <a:pt x="11366" y="9004"/>
                </a:lnTo>
                <a:lnTo>
                  <a:pt x="11214" y="6007"/>
                </a:lnTo>
                <a:lnTo>
                  <a:pt x="10617" y="3009"/>
                </a:lnTo>
                <a:lnTo>
                  <a:pt x="81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2" name="object 7402"/>
          <p:cNvSpPr/>
          <p:nvPr/>
        </p:nvSpPr>
        <p:spPr>
          <a:xfrm>
            <a:off x="7734579" y="2904744"/>
            <a:ext cx="14477" cy="15824"/>
          </a:xfrm>
          <a:prstGeom prst="rect">
            <a:avLst/>
          </a:prstGeom>
          <a:blipFill>
            <a:blip r:embed="rId6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3" name="object 7403"/>
          <p:cNvSpPr/>
          <p:nvPr/>
        </p:nvSpPr>
        <p:spPr>
          <a:xfrm>
            <a:off x="7885315" y="2770763"/>
            <a:ext cx="50467" cy="53776"/>
          </a:xfrm>
          <a:prstGeom prst="rect">
            <a:avLst/>
          </a:prstGeom>
          <a:blipFill>
            <a:blip r:embed="rId6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4" name="object 7404"/>
          <p:cNvSpPr/>
          <p:nvPr/>
        </p:nvSpPr>
        <p:spPr>
          <a:xfrm>
            <a:off x="7615859" y="3480527"/>
            <a:ext cx="45646" cy="47059"/>
          </a:xfrm>
          <a:prstGeom prst="rect">
            <a:avLst/>
          </a:prstGeom>
          <a:blipFill>
            <a:blip r:embed="rId6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5" name="object 7405"/>
          <p:cNvSpPr/>
          <p:nvPr/>
        </p:nvSpPr>
        <p:spPr>
          <a:xfrm>
            <a:off x="7703528" y="3496160"/>
            <a:ext cx="45932" cy="47315"/>
          </a:xfrm>
          <a:prstGeom prst="rect">
            <a:avLst/>
          </a:prstGeom>
          <a:blipFill>
            <a:blip r:embed="rId6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6" name="object 7406"/>
          <p:cNvSpPr/>
          <p:nvPr/>
        </p:nvSpPr>
        <p:spPr>
          <a:xfrm>
            <a:off x="7488046" y="3675104"/>
            <a:ext cx="52274" cy="57817"/>
          </a:xfrm>
          <a:prstGeom prst="rect">
            <a:avLst/>
          </a:prstGeom>
          <a:blipFill>
            <a:blip r:embed="rId6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7" name="object 7407"/>
          <p:cNvSpPr/>
          <p:nvPr/>
        </p:nvSpPr>
        <p:spPr>
          <a:xfrm>
            <a:off x="7566126" y="3284715"/>
            <a:ext cx="22161" cy="24511"/>
          </a:xfrm>
          <a:prstGeom prst="rect">
            <a:avLst/>
          </a:prstGeom>
          <a:blipFill>
            <a:blip r:embed="rId6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8" name="object 7408"/>
          <p:cNvSpPr/>
          <p:nvPr/>
        </p:nvSpPr>
        <p:spPr>
          <a:xfrm>
            <a:off x="7465847" y="3225623"/>
            <a:ext cx="53977" cy="59168"/>
          </a:xfrm>
          <a:prstGeom prst="rect">
            <a:avLst/>
          </a:prstGeom>
          <a:blipFill>
            <a:blip r:embed="rId6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9" name="object 7409"/>
          <p:cNvSpPr/>
          <p:nvPr/>
        </p:nvSpPr>
        <p:spPr>
          <a:xfrm>
            <a:off x="7000011" y="3128358"/>
            <a:ext cx="45662" cy="46881"/>
          </a:xfrm>
          <a:prstGeom prst="rect">
            <a:avLst/>
          </a:prstGeom>
          <a:blipFill>
            <a:blip r:embed="rId6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0" name="object 7410"/>
          <p:cNvSpPr/>
          <p:nvPr/>
        </p:nvSpPr>
        <p:spPr>
          <a:xfrm>
            <a:off x="6043929" y="3554428"/>
            <a:ext cx="57263" cy="58782"/>
          </a:xfrm>
          <a:prstGeom prst="rect">
            <a:avLst/>
          </a:prstGeom>
          <a:blipFill>
            <a:blip r:embed="rId6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1" name="object 7411"/>
          <p:cNvSpPr/>
          <p:nvPr/>
        </p:nvSpPr>
        <p:spPr>
          <a:xfrm>
            <a:off x="6188646" y="4020015"/>
            <a:ext cx="57348" cy="58900"/>
          </a:xfrm>
          <a:prstGeom prst="rect">
            <a:avLst/>
          </a:prstGeom>
          <a:blipFill>
            <a:blip r:embed="rId6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2" name="object 7412"/>
          <p:cNvSpPr/>
          <p:nvPr/>
        </p:nvSpPr>
        <p:spPr>
          <a:xfrm>
            <a:off x="4993322" y="3509328"/>
            <a:ext cx="33274" cy="36017"/>
          </a:xfrm>
          <a:prstGeom prst="rect">
            <a:avLst/>
          </a:prstGeom>
          <a:blipFill>
            <a:blip r:embed="rId6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3" name="object 7413"/>
          <p:cNvSpPr/>
          <p:nvPr/>
        </p:nvSpPr>
        <p:spPr>
          <a:xfrm>
            <a:off x="4672355" y="3157502"/>
            <a:ext cx="49325" cy="53267"/>
          </a:xfrm>
          <a:prstGeom prst="rect">
            <a:avLst/>
          </a:prstGeom>
          <a:blipFill>
            <a:blip r:embed="rId6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4" name="object 7414"/>
          <p:cNvSpPr/>
          <p:nvPr/>
        </p:nvSpPr>
        <p:spPr>
          <a:xfrm>
            <a:off x="4804829" y="2932691"/>
            <a:ext cx="42088" cy="40718"/>
          </a:xfrm>
          <a:prstGeom prst="rect">
            <a:avLst/>
          </a:prstGeom>
          <a:blipFill>
            <a:blip r:embed="rId6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5" name="object 7415"/>
          <p:cNvSpPr/>
          <p:nvPr/>
        </p:nvSpPr>
        <p:spPr>
          <a:xfrm>
            <a:off x="4099115" y="3028863"/>
            <a:ext cx="49350" cy="53137"/>
          </a:xfrm>
          <a:prstGeom prst="rect">
            <a:avLst/>
          </a:prstGeom>
          <a:blipFill>
            <a:blip r:embed="rId6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6" name="object 7416"/>
          <p:cNvSpPr/>
          <p:nvPr/>
        </p:nvSpPr>
        <p:spPr>
          <a:xfrm>
            <a:off x="4108183" y="3840976"/>
            <a:ext cx="54234" cy="58953"/>
          </a:xfrm>
          <a:prstGeom prst="rect">
            <a:avLst/>
          </a:prstGeom>
          <a:blipFill>
            <a:blip r:embed="rId6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7" name="object 7417"/>
          <p:cNvSpPr/>
          <p:nvPr/>
        </p:nvSpPr>
        <p:spPr>
          <a:xfrm>
            <a:off x="4144479" y="4101224"/>
            <a:ext cx="15036" cy="16281"/>
          </a:xfrm>
          <a:prstGeom prst="rect">
            <a:avLst/>
          </a:prstGeom>
          <a:blipFill>
            <a:blip r:embed="rId6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8" name="object 7418"/>
          <p:cNvSpPr/>
          <p:nvPr/>
        </p:nvSpPr>
        <p:spPr>
          <a:xfrm>
            <a:off x="4290555" y="4137276"/>
            <a:ext cx="49319" cy="53342"/>
          </a:xfrm>
          <a:prstGeom prst="rect">
            <a:avLst/>
          </a:prstGeom>
          <a:blipFill>
            <a:blip r:embed="rId6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9" name="object 7419"/>
          <p:cNvSpPr/>
          <p:nvPr/>
        </p:nvSpPr>
        <p:spPr>
          <a:xfrm>
            <a:off x="5426202" y="3616392"/>
            <a:ext cx="70764" cy="76693"/>
          </a:xfrm>
          <a:prstGeom prst="rect">
            <a:avLst/>
          </a:prstGeom>
          <a:blipFill>
            <a:blip r:embed="rId6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0" name="object 7420"/>
          <p:cNvSpPr/>
          <p:nvPr/>
        </p:nvSpPr>
        <p:spPr>
          <a:xfrm>
            <a:off x="4965191" y="3570496"/>
            <a:ext cx="62386" cy="68442"/>
          </a:xfrm>
          <a:prstGeom prst="rect">
            <a:avLst/>
          </a:prstGeom>
          <a:blipFill>
            <a:blip r:embed="rId6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1" name="object 7421"/>
          <p:cNvSpPr/>
          <p:nvPr/>
        </p:nvSpPr>
        <p:spPr>
          <a:xfrm>
            <a:off x="5014340" y="3377003"/>
            <a:ext cx="74169" cy="77202"/>
          </a:xfrm>
          <a:prstGeom prst="rect">
            <a:avLst/>
          </a:prstGeom>
          <a:blipFill>
            <a:blip r:embed="rId6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2" name="object 7422"/>
          <p:cNvSpPr/>
          <p:nvPr/>
        </p:nvSpPr>
        <p:spPr>
          <a:xfrm>
            <a:off x="4994668" y="3981129"/>
            <a:ext cx="35791" cy="36882"/>
          </a:xfrm>
          <a:prstGeom prst="rect">
            <a:avLst/>
          </a:prstGeom>
          <a:blipFill>
            <a:blip r:embed="rId6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3" name="object 7423"/>
          <p:cNvSpPr/>
          <p:nvPr/>
        </p:nvSpPr>
        <p:spPr>
          <a:xfrm>
            <a:off x="5495506" y="3845620"/>
            <a:ext cx="61341" cy="64951"/>
          </a:xfrm>
          <a:prstGeom prst="rect">
            <a:avLst/>
          </a:prstGeom>
          <a:blipFill>
            <a:blip r:embed="rId6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4" name="object 7424"/>
          <p:cNvSpPr/>
          <p:nvPr/>
        </p:nvSpPr>
        <p:spPr>
          <a:xfrm>
            <a:off x="4471911" y="3783519"/>
            <a:ext cx="53397" cy="58489"/>
          </a:xfrm>
          <a:prstGeom prst="rect">
            <a:avLst/>
          </a:prstGeom>
          <a:blipFill>
            <a:blip r:embed="rId6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5" name="object 7425"/>
          <p:cNvSpPr/>
          <p:nvPr/>
        </p:nvSpPr>
        <p:spPr>
          <a:xfrm>
            <a:off x="4657344" y="3773729"/>
            <a:ext cx="24333" cy="26225"/>
          </a:xfrm>
          <a:prstGeom prst="rect">
            <a:avLst/>
          </a:prstGeom>
          <a:blipFill>
            <a:blip r:embed="rId6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6" name="object 7426"/>
          <p:cNvSpPr/>
          <p:nvPr/>
        </p:nvSpPr>
        <p:spPr>
          <a:xfrm>
            <a:off x="4476280" y="3609716"/>
            <a:ext cx="37818" cy="41410"/>
          </a:xfrm>
          <a:prstGeom prst="rect">
            <a:avLst/>
          </a:prstGeom>
          <a:blipFill>
            <a:blip r:embed="rId6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7" name="object 7427"/>
          <p:cNvSpPr/>
          <p:nvPr/>
        </p:nvSpPr>
        <p:spPr>
          <a:xfrm>
            <a:off x="4387862" y="3174197"/>
            <a:ext cx="65677" cy="71012"/>
          </a:xfrm>
          <a:prstGeom prst="rect">
            <a:avLst/>
          </a:prstGeom>
          <a:blipFill>
            <a:blip r:embed="rId6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8" name="object 7428"/>
          <p:cNvSpPr/>
          <p:nvPr/>
        </p:nvSpPr>
        <p:spPr>
          <a:xfrm>
            <a:off x="4518583" y="2771552"/>
            <a:ext cx="54932" cy="59545"/>
          </a:xfrm>
          <a:prstGeom prst="rect">
            <a:avLst/>
          </a:prstGeom>
          <a:blipFill>
            <a:blip r:embed="rId6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9" name="object 7429"/>
          <p:cNvSpPr/>
          <p:nvPr/>
        </p:nvSpPr>
        <p:spPr>
          <a:xfrm>
            <a:off x="4558995" y="3295307"/>
            <a:ext cx="30060" cy="31927"/>
          </a:xfrm>
          <a:prstGeom prst="rect">
            <a:avLst/>
          </a:prstGeom>
          <a:blipFill>
            <a:blip r:embed="rId6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0" name="object 7430"/>
          <p:cNvSpPr/>
          <p:nvPr/>
        </p:nvSpPr>
        <p:spPr>
          <a:xfrm>
            <a:off x="4755680" y="3482945"/>
            <a:ext cx="62225" cy="70387"/>
          </a:xfrm>
          <a:prstGeom prst="rect">
            <a:avLst/>
          </a:prstGeom>
          <a:blipFill>
            <a:blip r:embed="rId6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1" name="object 7431"/>
          <p:cNvSpPr/>
          <p:nvPr/>
        </p:nvSpPr>
        <p:spPr>
          <a:xfrm>
            <a:off x="4573600" y="3762943"/>
            <a:ext cx="62423" cy="65163"/>
          </a:xfrm>
          <a:prstGeom prst="rect">
            <a:avLst/>
          </a:prstGeom>
          <a:blipFill>
            <a:blip r:embed="rId6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2" name="object 7432"/>
          <p:cNvSpPr/>
          <p:nvPr/>
        </p:nvSpPr>
        <p:spPr>
          <a:xfrm>
            <a:off x="4263555" y="3885038"/>
            <a:ext cx="43107" cy="41945"/>
          </a:xfrm>
          <a:prstGeom prst="rect">
            <a:avLst/>
          </a:prstGeom>
          <a:blipFill>
            <a:blip r:embed="rId6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3" name="object 7433"/>
          <p:cNvSpPr/>
          <p:nvPr/>
        </p:nvSpPr>
        <p:spPr>
          <a:xfrm>
            <a:off x="4138650" y="3667940"/>
            <a:ext cx="35239" cy="36715"/>
          </a:xfrm>
          <a:prstGeom prst="rect">
            <a:avLst/>
          </a:prstGeom>
          <a:blipFill>
            <a:blip r:embed="rId6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4" name="object 7434"/>
          <p:cNvSpPr/>
          <p:nvPr/>
        </p:nvSpPr>
        <p:spPr>
          <a:xfrm>
            <a:off x="4128871" y="3436582"/>
            <a:ext cx="70739" cy="76921"/>
          </a:xfrm>
          <a:prstGeom prst="rect">
            <a:avLst/>
          </a:prstGeom>
          <a:blipFill>
            <a:blip r:embed="rId6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5" name="object 7435"/>
          <p:cNvSpPr/>
          <p:nvPr/>
        </p:nvSpPr>
        <p:spPr>
          <a:xfrm>
            <a:off x="3974833" y="3385401"/>
            <a:ext cx="67959" cy="72489"/>
          </a:xfrm>
          <a:prstGeom prst="rect">
            <a:avLst/>
          </a:prstGeom>
          <a:blipFill>
            <a:blip r:embed="rId6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6" name="object 7436"/>
          <p:cNvSpPr/>
          <p:nvPr/>
        </p:nvSpPr>
        <p:spPr>
          <a:xfrm>
            <a:off x="3765740" y="3117177"/>
            <a:ext cx="29756" cy="32092"/>
          </a:xfrm>
          <a:prstGeom prst="rect">
            <a:avLst/>
          </a:prstGeom>
          <a:blipFill>
            <a:blip r:embed="rId6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7" name="object 7437"/>
          <p:cNvSpPr/>
          <p:nvPr/>
        </p:nvSpPr>
        <p:spPr>
          <a:xfrm>
            <a:off x="3944620" y="3605813"/>
            <a:ext cx="36282" cy="39703"/>
          </a:xfrm>
          <a:prstGeom prst="rect">
            <a:avLst/>
          </a:prstGeom>
          <a:blipFill>
            <a:blip r:embed="rId6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8" name="object 7438"/>
          <p:cNvSpPr/>
          <p:nvPr/>
        </p:nvSpPr>
        <p:spPr>
          <a:xfrm>
            <a:off x="4087444" y="3749726"/>
            <a:ext cx="23914" cy="26682"/>
          </a:xfrm>
          <a:prstGeom prst="rect">
            <a:avLst/>
          </a:prstGeom>
          <a:blipFill>
            <a:blip r:embed="rId6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9" name="object 7439"/>
          <p:cNvSpPr/>
          <p:nvPr/>
        </p:nvSpPr>
        <p:spPr>
          <a:xfrm>
            <a:off x="3980091" y="3897759"/>
            <a:ext cx="68293" cy="72979"/>
          </a:xfrm>
          <a:prstGeom prst="rect">
            <a:avLst/>
          </a:prstGeom>
          <a:blipFill>
            <a:blip r:embed="rId6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0" name="object 7440"/>
          <p:cNvSpPr/>
          <p:nvPr/>
        </p:nvSpPr>
        <p:spPr>
          <a:xfrm>
            <a:off x="3642753" y="3822490"/>
            <a:ext cx="51194" cy="54043"/>
          </a:xfrm>
          <a:prstGeom prst="rect">
            <a:avLst/>
          </a:prstGeom>
          <a:blipFill>
            <a:blip r:embed="rId6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1" name="object 7441"/>
          <p:cNvSpPr/>
          <p:nvPr/>
        </p:nvSpPr>
        <p:spPr>
          <a:xfrm>
            <a:off x="3527336" y="3764630"/>
            <a:ext cx="37906" cy="41615"/>
          </a:xfrm>
          <a:prstGeom prst="rect">
            <a:avLst/>
          </a:prstGeom>
          <a:blipFill>
            <a:blip r:embed="rId6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2" name="object 7442"/>
          <p:cNvSpPr/>
          <p:nvPr/>
        </p:nvSpPr>
        <p:spPr>
          <a:xfrm>
            <a:off x="3369602" y="3359536"/>
            <a:ext cx="65930" cy="71036"/>
          </a:xfrm>
          <a:prstGeom prst="rect">
            <a:avLst/>
          </a:prstGeom>
          <a:blipFill>
            <a:blip r:embed="rId6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3" name="object 7443"/>
          <p:cNvSpPr/>
          <p:nvPr/>
        </p:nvSpPr>
        <p:spPr>
          <a:xfrm>
            <a:off x="3056674" y="3528985"/>
            <a:ext cx="44302" cy="45885"/>
          </a:xfrm>
          <a:prstGeom prst="rect">
            <a:avLst/>
          </a:prstGeom>
          <a:blipFill>
            <a:blip r:embed="rId6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4" name="object 7444"/>
          <p:cNvSpPr/>
          <p:nvPr/>
        </p:nvSpPr>
        <p:spPr>
          <a:xfrm>
            <a:off x="3135502" y="3606495"/>
            <a:ext cx="15430" cy="17233"/>
          </a:xfrm>
          <a:prstGeom prst="rect">
            <a:avLst/>
          </a:prstGeom>
          <a:blipFill>
            <a:blip r:embed="rId6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5" name="object 7445"/>
          <p:cNvSpPr/>
          <p:nvPr/>
        </p:nvSpPr>
        <p:spPr>
          <a:xfrm>
            <a:off x="2800350" y="3972560"/>
            <a:ext cx="21691" cy="23863"/>
          </a:xfrm>
          <a:prstGeom prst="rect">
            <a:avLst/>
          </a:prstGeom>
          <a:blipFill>
            <a:blip r:embed="rId6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6" name="object 7446"/>
          <p:cNvSpPr/>
          <p:nvPr/>
        </p:nvSpPr>
        <p:spPr>
          <a:xfrm>
            <a:off x="2802991" y="3818997"/>
            <a:ext cx="45394" cy="46705"/>
          </a:xfrm>
          <a:prstGeom prst="rect">
            <a:avLst/>
          </a:prstGeom>
          <a:blipFill>
            <a:blip r:embed="rId6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7" name="object 7447"/>
          <p:cNvSpPr/>
          <p:nvPr/>
        </p:nvSpPr>
        <p:spPr>
          <a:xfrm>
            <a:off x="2910370" y="4103599"/>
            <a:ext cx="28689" cy="31280"/>
          </a:xfrm>
          <a:prstGeom prst="rect">
            <a:avLst/>
          </a:prstGeom>
          <a:blipFill>
            <a:blip r:embed="rId6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8" name="object 7448"/>
          <p:cNvSpPr/>
          <p:nvPr/>
        </p:nvSpPr>
        <p:spPr>
          <a:xfrm>
            <a:off x="3327895" y="3739896"/>
            <a:ext cx="31394" cy="34467"/>
          </a:xfrm>
          <a:prstGeom prst="rect">
            <a:avLst/>
          </a:prstGeom>
          <a:blipFill>
            <a:blip r:embed="rId6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9" name="object 7449"/>
          <p:cNvSpPr/>
          <p:nvPr/>
        </p:nvSpPr>
        <p:spPr>
          <a:xfrm>
            <a:off x="2813164" y="3869842"/>
            <a:ext cx="20459" cy="22098"/>
          </a:xfrm>
          <a:prstGeom prst="rect">
            <a:avLst/>
          </a:prstGeom>
          <a:blipFill>
            <a:blip r:embed="rId6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0" name="object 7450"/>
          <p:cNvSpPr/>
          <p:nvPr/>
        </p:nvSpPr>
        <p:spPr>
          <a:xfrm>
            <a:off x="2364689" y="3743211"/>
            <a:ext cx="14731" cy="16281"/>
          </a:xfrm>
          <a:prstGeom prst="rect">
            <a:avLst/>
          </a:prstGeom>
          <a:blipFill>
            <a:blip r:embed="rId6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1" name="object 7451"/>
          <p:cNvSpPr/>
          <p:nvPr/>
        </p:nvSpPr>
        <p:spPr>
          <a:xfrm>
            <a:off x="2357513" y="3622489"/>
            <a:ext cx="35652" cy="36487"/>
          </a:xfrm>
          <a:prstGeom prst="rect">
            <a:avLst/>
          </a:prstGeom>
          <a:blipFill>
            <a:blip r:embed="rId6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2" name="object 7452"/>
          <p:cNvSpPr/>
          <p:nvPr/>
        </p:nvSpPr>
        <p:spPr>
          <a:xfrm>
            <a:off x="2349093" y="3405606"/>
            <a:ext cx="58161" cy="58986"/>
          </a:xfrm>
          <a:prstGeom prst="rect">
            <a:avLst/>
          </a:prstGeom>
          <a:blipFill>
            <a:blip r:embed="rId6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3" name="object 7453"/>
          <p:cNvSpPr/>
          <p:nvPr/>
        </p:nvSpPr>
        <p:spPr>
          <a:xfrm>
            <a:off x="2617647" y="2878758"/>
            <a:ext cx="35489" cy="36839"/>
          </a:xfrm>
          <a:prstGeom prst="rect">
            <a:avLst/>
          </a:prstGeom>
          <a:blipFill>
            <a:blip r:embed="rId6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4" name="object 7454"/>
          <p:cNvSpPr/>
          <p:nvPr/>
        </p:nvSpPr>
        <p:spPr>
          <a:xfrm>
            <a:off x="3516668" y="2851371"/>
            <a:ext cx="45175" cy="46563"/>
          </a:xfrm>
          <a:prstGeom prst="rect">
            <a:avLst/>
          </a:prstGeom>
          <a:blipFill>
            <a:blip r:embed="rId6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5" name="object 7455"/>
          <p:cNvSpPr/>
          <p:nvPr/>
        </p:nvSpPr>
        <p:spPr>
          <a:xfrm>
            <a:off x="4219066" y="3030550"/>
            <a:ext cx="11214" cy="11874"/>
          </a:xfrm>
          <a:prstGeom prst="rect">
            <a:avLst/>
          </a:prstGeom>
          <a:blipFill>
            <a:blip r:embed="rId6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6" name="object 7456"/>
          <p:cNvSpPr/>
          <p:nvPr/>
        </p:nvSpPr>
        <p:spPr>
          <a:xfrm>
            <a:off x="5148148" y="3102218"/>
            <a:ext cx="36348" cy="40957"/>
          </a:xfrm>
          <a:prstGeom prst="rect">
            <a:avLst/>
          </a:prstGeom>
          <a:blipFill>
            <a:blip r:embed="rId6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7" name="object 7457"/>
          <p:cNvSpPr/>
          <p:nvPr/>
        </p:nvSpPr>
        <p:spPr>
          <a:xfrm>
            <a:off x="5185333" y="2784157"/>
            <a:ext cx="33286" cy="36702"/>
          </a:xfrm>
          <a:prstGeom prst="rect">
            <a:avLst/>
          </a:prstGeom>
          <a:blipFill>
            <a:blip r:embed="rId6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8" name="object 7458"/>
          <p:cNvSpPr/>
          <p:nvPr/>
        </p:nvSpPr>
        <p:spPr>
          <a:xfrm>
            <a:off x="5565394" y="2776118"/>
            <a:ext cx="17957" cy="19278"/>
          </a:xfrm>
          <a:prstGeom prst="rect">
            <a:avLst/>
          </a:prstGeom>
          <a:blipFill>
            <a:blip r:embed="rId6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9" name="object 7459"/>
          <p:cNvSpPr/>
          <p:nvPr/>
        </p:nvSpPr>
        <p:spPr>
          <a:xfrm>
            <a:off x="5589778" y="3257856"/>
            <a:ext cx="46115" cy="47311"/>
          </a:xfrm>
          <a:prstGeom prst="rect">
            <a:avLst/>
          </a:prstGeom>
          <a:blipFill>
            <a:blip r:embed="rId6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0" name="object 7460"/>
          <p:cNvSpPr/>
          <p:nvPr/>
        </p:nvSpPr>
        <p:spPr>
          <a:xfrm>
            <a:off x="5557253" y="3737712"/>
            <a:ext cx="14719" cy="16281"/>
          </a:xfrm>
          <a:prstGeom prst="rect">
            <a:avLst/>
          </a:prstGeom>
          <a:blipFill>
            <a:blip r:embed="rId6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1" name="object 7461"/>
          <p:cNvSpPr/>
          <p:nvPr/>
        </p:nvSpPr>
        <p:spPr>
          <a:xfrm>
            <a:off x="5293740" y="3702939"/>
            <a:ext cx="17919" cy="20675"/>
          </a:xfrm>
          <a:prstGeom prst="rect">
            <a:avLst/>
          </a:prstGeom>
          <a:blipFill>
            <a:blip r:embed="rId6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2" name="object 7462"/>
          <p:cNvSpPr/>
          <p:nvPr/>
        </p:nvSpPr>
        <p:spPr>
          <a:xfrm>
            <a:off x="4358525" y="3472889"/>
            <a:ext cx="33569" cy="35963"/>
          </a:xfrm>
          <a:prstGeom prst="rect">
            <a:avLst/>
          </a:prstGeom>
          <a:blipFill>
            <a:blip r:embed="rId6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3" name="object 7463"/>
          <p:cNvSpPr/>
          <p:nvPr/>
        </p:nvSpPr>
        <p:spPr>
          <a:xfrm>
            <a:off x="4131093" y="3989772"/>
            <a:ext cx="38248" cy="41535"/>
          </a:xfrm>
          <a:prstGeom prst="rect">
            <a:avLst/>
          </a:prstGeom>
          <a:blipFill>
            <a:blip r:embed="rId6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4" name="object 7464"/>
          <p:cNvSpPr/>
          <p:nvPr/>
        </p:nvSpPr>
        <p:spPr>
          <a:xfrm>
            <a:off x="4033596" y="3006621"/>
            <a:ext cx="50178" cy="53855"/>
          </a:xfrm>
          <a:prstGeom prst="rect">
            <a:avLst/>
          </a:prstGeom>
          <a:blipFill>
            <a:blip r:embed="rId6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5" name="object 7465"/>
          <p:cNvSpPr/>
          <p:nvPr/>
        </p:nvSpPr>
        <p:spPr>
          <a:xfrm>
            <a:off x="4069346" y="3009720"/>
            <a:ext cx="50759" cy="54201"/>
          </a:xfrm>
          <a:prstGeom prst="rect">
            <a:avLst/>
          </a:prstGeom>
          <a:blipFill>
            <a:blip r:embed="rId6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6" name="object 7466"/>
          <p:cNvSpPr/>
          <p:nvPr/>
        </p:nvSpPr>
        <p:spPr>
          <a:xfrm>
            <a:off x="3916159" y="2940317"/>
            <a:ext cx="38385" cy="41435"/>
          </a:xfrm>
          <a:prstGeom prst="rect">
            <a:avLst/>
          </a:prstGeom>
          <a:blipFill>
            <a:blip r:embed="rId6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7" name="object 7467"/>
          <p:cNvSpPr/>
          <p:nvPr/>
        </p:nvSpPr>
        <p:spPr>
          <a:xfrm>
            <a:off x="3223590" y="3123679"/>
            <a:ext cx="20688" cy="22593"/>
          </a:xfrm>
          <a:prstGeom prst="rect">
            <a:avLst/>
          </a:prstGeom>
          <a:blipFill>
            <a:blip r:embed="rId6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8" name="object 7468"/>
          <p:cNvSpPr/>
          <p:nvPr/>
        </p:nvSpPr>
        <p:spPr>
          <a:xfrm>
            <a:off x="3395306" y="3664191"/>
            <a:ext cx="25247" cy="26733"/>
          </a:xfrm>
          <a:prstGeom prst="rect">
            <a:avLst/>
          </a:prstGeom>
          <a:blipFill>
            <a:blip r:embed="rId6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9" name="object 7469"/>
          <p:cNvSpPr/>
          <p:nvPr/>
        </p:nvSpPr>
        <p:spPr>
          <a:xfrm>
            <a:off x="3461702" y="3843604"/>
            <a:ext cx="11252" cy="11696"/>
          </a:xfrm>
          <a:prstGeom prst="rect">
            <a:avLst/>
          </a:prstGeom>
          <a:blipFill>
            <a:blip r:embed="rId6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0" name="object 7470"/>
          <p:cNvSpPr/>
          <p:nvPr/>
        </p:nvSpPr>
        <p:spPr>
          <a:xfrm>
            <a:off x="3107016" y="3366110"/>
            <a:ext cx="11937" cy="12966"/>
          </a:xfrm>
          <a:prstGeom prst="rect">
            <a:avLst/>
          </a:prstGeom>
          <a:blipFill>
            <a:blip r:embed="rId6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1" name="object 7471"/>
          <p:cNvSpPr/>
          <p:nvPr/>
        </p:nvSpPr>
        <p:spPr>
          <a:xfrm>
            <a:off x="2934106" y="3168091"/>
            <a:ext cx="18567" cy="19608"/>
          </a:xfrm>
          <a:prstGeom prst="rect">
            <a:avLst/>
          </a:prstGeom>
          <a:blipFill>
            <a:blip r:embed="rId6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2" name="object 7472"/>
          <p:cNvSpPr/>
          <p:nvPr/>
        </p:nvSpPr>
        <p:spPr>
          <a:xfrm>
            <a:off x="2796717" y="3102074"/>
            <a:ext cx="36086" cy="37406"/>
          </a:xfrm>
          <a:prstGeom prst="rect">
            <a:avLst/>
          </a:prstGeom>
          <a:blipFill>
            <a:blip r:embed="rId6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3" name="object 7473"/>
          <p:cNvSpPr/>
          <p:nvPr/>
        </p:nvSpPr>
        <p:spPr>
          <a:xfrm>
            <a:off x="2339301" y="2958591"/>
            <a:ext cx="33125" cy="35415"/>
          </a:xfrm>
          <a:prstGeom prst="rect">
            <a:avLst/>
          </a:prstGeom>
          <a:blipFill>
            <a:blip r:embed="rId6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4" name="object 7474"/>
          <p:cNvSpPr/>
          <p:nvPr/>
        </p:nvSpPr>
        <p:spPr>
          <a:xfrm>
            <a:off x="1965236" y="3101848"/>
            <a:ext cx="32245" cy="35560"/>
          </a:xfrm>
          <a:prstGeom prst="rect">
            <a:avLst/>
          </a:prstGeom>
          <a:blipFill>
            <a:blip r:embed="rId6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5" name="object 7475"/>
          <p:cNvSpPr/>
          <p:nvPr/>
        </p:nvSpPr>
        <p:spPr>
          <a:xfrm>
            <a:off x="1722159" y="3497472"/>
            <a:ext cx="45661" cy="49626"/>
          </a:xfrm>
          <a:prstGeom prst="rect">
            <a:avLst/>
          </a:prstGeom>
          <a:blipFill>
            <a:blip r:embed="rId6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6" name="object 7476"/>
          <p:cNvSpPr/>
          <p:nvPr/>
        </p:nvSpPr>
        <p:spPr>
          <a:xfrm>
            <a:off x="2047074" y="4111364"/>
            <a:ext cx="61255" cy="64645"/>
          </a:xfrm>
          <a:prstGeom prst="rect">
            <a:avLst/>
          </a:prstGeom>
          <a:blipFill>
            <a:blip r:embed="rId6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7" name="object 7477"/>
          <p:cNvSpPr/>
          <p:nvPr/>
        </p:nvSpPr>
        <p:spPr>
          <a:xfrm>
            <a:off x="1669059" y="4209560"/>
            <a:ext cx="43668" cy="45388"/>
          </a:xfrm>
          <a:prstGeom prst="rect">
            <a:avLst/>
          </a:prstGeom>
          <a:blipFill>
            <a:blip r:embed="rId6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8" name="object 7478"/>
          <p:cNvSpPr/>
          <p:nvPr/>
        </p:nvSpPr>
        <p:spPr>
          <a:xfrm>
            <a:off x="1531010" y="3857576"/>
            <a:ext cx="35928" cy="37084"/>
          </a:xfrm>
          <a:prstGeom prst="rect">
            <a:avLst/>
          </a:prstGeom>
          <a:blipFill>
            <a:blip r:embed="rId6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9" name="object 7479"/>
          <p:cNvSpPr/>
          <p:nvPr/>
        </p:nvSpPr>
        <p:spPr>
          <a:xfrm>
            <a:off x="1412684" y="3180232"/>
            <a:ext cx="14033" cy="14731"/>
          </a:xfrm>
          <a:prstGeom prst="rect">
            <a:avLst/>
          </a:prstGeom>
          <a:blipFill>
            <a:blip r:embed="rId6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0" name="object 7480"/>
          <p:cNvSpPr/>
          <p:nvPr/>
        </p:nvSpPr>
        <p:spPr>
          <a:xfrm>
            <a:off x="1327785" y="3075656"/>
            <a:ext cx="51959" cy="54537"/>
          </a:xfrm>
          <a:prstGeom prst="rect">
            <a:avLst/>
          </a:prstGeom>
          <a:blipFill>
            <a:blip r:embed="rId6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1" name="object 7481"/>
          <p:cNvSpPr/>
          <p:nvPr/>
        </p:nvSpPr>
        <p:spPr>
          <a:xfrm>
            <a:off x="1183779" y="2659304"/>
            <a:ext cx="29768" cy="33337"/>
          </a:xfrm>
          <a:prstGeom prst="rect">
            <a:avLst/>
          </a:prstGeom>
          <a:blipFill>
            <a:blip r:embed="rId6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2" name="object 7482"/>
          <p:cNvSpPr/>
          <p:nvPr/>
        </p:nvSpPr>
        <p:spPr>
          <a:xfrm>
            <a:off x="2037613" y="2984700"/>
            <a:ext cx="36180" cy="37782"/>
          </a:xfrm>
          <a:prstGeom prst="rect">
            <a:avLst/>
          </a:prstGeom>
          <a:blipFill>
            <a:blip r:embed="rId6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3" name="object 7483"/>
          <p:cNvSpPr/>
          <p:nvPr/>
        </p:nvSpPr>
        <p:spPr>
          <a:xfrm>
            <a:off x="2499969" y="3347606"/>
            <a:ext cx="14693" cy="16002"/>
          </a:xfrm>
          <a:prstGeom prst="rect">
            <a:avLst/>
          </a:prstGeom>
          <a:blipFill>
            <a:blip r:embed="rId6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4" name="object 7484"/>
          <p:cNvSpPr/>
          <p:nvPr/>
        </p:nvSpPr>
        <p:spPr>
          <a:xfrm>
            <a:off x="2869933" y="3834105"/>
            <a:ext cx="13741" cy="14871"/>
          </a:xfrm>
          <a:prstGeom prst="rect">
            <a:avLst/>
          </a:prstGeom>
          <a:blipFill>
            <a:blip r:embed="rId6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5" name="object 7485"/>
          <p:cNvSpPr/>
          <p:nvPr/>
        </p:nvSpPr>
        <p:spPr>
          <a:xfrm>
            <a:off x="2885554" y="4087330"/>
            <a:ext cx="32689" cy="35864"/>
          </a:xfrm>
          <a:prstGeom prst="rect">
            <a:avLst/>
          </a:prstGeom>
          <a:blipFill>
            <a:blip r:embed="rId6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6" name="object 7486"/>
          <p:cNvSpPr/>
          <p:nvPr/>
        </p:nvSpPr>
        <p:spPr>
          <a:xfrm>
            <a:off x="3521506" y="4238435"/>
            <a:ext cx="54923" cy="59751"/>
          </a:xfrm>
          <a:prstGeom prst="rect">
            <a:avLst/>
          </a:prstGeom>
          <a:blipFill>
            <a:blip r:embed="rId6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7" name="object 7487"/>
          <p:cNvSpPr/>
          <p:nvPr/>
        </p:nvSpPr>
        <p:spPr>
          <a:xfrm>
            <a:off x="3919232" y="3994901"/>
            <a:ext cx="49534" cy="53357"/>
          </a:xfrm>
          <a:prstGeom prst="rect">
            <a:avLst/>
          </a:prstGeom>
          <a:blipFill>
            <a:blip r:embed="rId6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8" name="object 7488"/>
          <p:cNvSpPr/>
          <p:nvPr/>
        </p:nvSpPr>
        <p:spPr>
          <a:xfrm>
            <a:off x="4939944" y="3877392"/>
            <a:ext cx="57882" cy="59158"/>
          </a:xfrm>
          <a:prstGeom prst="rect">
            <a:avLst/>
          </a:prstGeom>
          <a:blipFill>
            <a:blip r:embed="rId6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9" name="object 7489"/>
          <p:cNvSpPr/>
          <p:nvPr/>
        </p:nvSpPr>
        <p:spPr>
          <a:xfrm>
            <a:off x="5121287" y="3874579"/>
            <a:ext cx="21564" cy="23990"/>
          </a:xfrm>
          <a:prstGeom prst="rect">
            <a:avLst/>
          </a:prstGeom>
          <a:blipFill>
            <a:blip r:embed="rId6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0" name="object 7490"/>
          <p:cNvSpPr/>
          <p:nvPr/>
        </p:nvSpPr>
        <p:spPr>
          <a:xfrm>
            <a:off x="5381409" y="3603803"/>
            <a:ext cx="26123" cy="28790"/>
          </a:xfrm>
          <a:prstGeom prst="rect">
            <a:avLst/>
          </a:prstGeom>
          <a:blipFill>
            <a:blip r:embed="rId6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1" name="object 7491"/>
          <p:cNvSpPr/>
          <p:nvPr/>
        </p:nvSpPr>
        <p:spPr>
          <a:xfrm>
            <a:off x="5744565" y="3628187"/>
            <a:ext cx="22910" cy="24460"/>
          </a:xfrm>
          <a:prstGeom prst="rect">
            <a:avLst/>
          </a:prstGeom>
          <a:blipFill>
            <a:blip r:embed="rId6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2" name="object 7492"/>
          <p:cNvSpPr/>
          <p:nvPr/>
        </p:nvSpPr>
        <p:spPr>
          <a:xfrm>
            <a:off x="5537098" y="3231934"/>
            <a:ext cx="17678" cy="19913"/>
          </a:xfrm>
          <a:prstGeom prst="rect">
            <a:avLst/>
          </a:prstGeom>
          <a:blipFill>
            <a:blip r:embed="rId6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3" name="object 7493"/>
          <p:cNvSpPr/>
          <p:nvPr/>
        </p:nvSpPr>
        <p:spPr>
          <a:xfrm>
            <a:off x="5476697" y="3152406"/>
            <a:ext cx="22047" cy="23736"/>
          </a:xfrm>
          <a:prstGeom prst="rect">
            <a:avLst/>
          </a:prstGeom>
          <a:blipFill>
            <a:blip r:embed="rId6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4" name="object 7494"/>
          <p:cNvSpPr/>
          <p:nvPr/>
        </p:nvSpPr>
        <p:spPr>
          <a:xfrm>
            <a:off x="5200231" y="3212478"/>
            <a:ext cx="26822" cy="29222"/>
          </a:xfrm>
          <a:prstGeom prst="rect">
            <a:avLst/>
          </a:prstGeom>
          <a:blipFill>
            <a:blip r:embed="rId6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5" name="object 7495"/>
          <p:cNvSpPr/>
          <p:nvPr/>
        </p:nvSpPr>
        <p:spPr>
          <a:xfrm>
            <a:off x="4849050" y="3006173"/>
            <a:ext cx="59183" cy="60113"/>
          </a:xfrm>
          <a:prstGeom prst="rect">
            <a:avLst/>
          </a:prstGeom>
          <a:blipFill>
            <a:blip r:embed="rId6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6" name="object 7496"/>
          <p:cNvSpPr/>
          <p:nvPr/>
        </p:nvSpPr>
        <p:spPr>
          <a:xfrm>
            <a:off x="4629454" y="3001349"/>
            <a:ext cx="50856" cy="54043"/>
          </a:xfrm>
          <a:prstGeom prst="rect">
            <a:avLst/>
          </a:prstGeom>
          <a:blipFill>
            <a:blip r:embed="rId6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7" name="object 7497"/>
          <p:cNvSpPr/>
          <p:nvPr/>
        </p:nvSpPr>
        <p:spPr>
          <a:xfrm>
            <a:off x="4389754" y="2940604"/>
            <a:ext cx="59358" cy="60254"/>
          </a:xfrm>
          <a:prstGeom prst="rect">
            <a:avLst/>
          </a:prstGeom>
          <a:blipFill>
            <a:blip r:embed="rId6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8" name="object 7498"/>
          <p:cNvSpPr/>
          <p:nvPr/>
        </p:nvSpPr>
        <p:spPr>
          <a:xfrm>
            <a:off x="4307471" y="3123040"/>
            <a:ext cx="38384" cy="41822"/>
          </a:xfrm>
          <a:prstGeom prst="rect">
            <a:avLst/>
          </a:prstGeom>
          <a:blipFill>
            <a:blip r:embed="rId6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9" name="object 7499"/>
          <p:cNvSpPr/>
          <p:nvPr/>
        </p:nvSpPr>
        <p:spPr>
          <a:xfrm>
            <a:off x="4144479" y="3101073"/>
            <a:ext cx="31407" cy="33832"/>
          </a:xfrm>
          <a:prstGeom prst="rect">
            <a:avLst/>
          </a:prstGeom>
          <a:blipFill>
            <a:blip r:embed="rId6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0" name="object 7500"/>
          <p:cNvSpPr/>
          <p:nvPr/>
        </p:nvSpPr>
        <p:spPr>
          <a:xfrm>
            <a:off x="3263010" y="3478187"/>
            <a:ext cx="24168" cy="25907"/>
          </a:xfrm>
          <a:prstGeom prst="rect">
            <a:avLst/>
          </a:prstGeom>
          <a:blipFill>
            <a:blip r:embed="rId6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1" name="object 7501"/>
          <p:cNvSpPr/>
          <p:nvPr/>
        </p:nvSpPr>
        <p:spPr>
          <a:xfrm>
            <a:off x="3328822" y="4006307"/>
            <a:ext cx="52263" cy="55205"/>
          </a:xfrm>
          <a:prstGeom prst="rect">
            <a:avLst/>
          </a:prstGeom>
          <a:blipFill>
            <a:blip r:embed="rId6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2" name="object 7502"/>
          <p:cNvSpPr/>
          <p:nvPr/>
        </p:nvSpPr>
        <p:spPr>
          <a:xfrm>
            <a:off x="3431933" y="4044101"/>
            <a:ext cx="53664" cy="58733"/>
          </a:xfrm>
          <a:prstGeom prst="rect">
            <a:avLst/>
          </a:prstGeom>
          <a:blipFill>
            <a:blip r:embed="rId6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3" name="object 7503"/>
          <p:cNvSpPr/>
          <p:nvPr/>
        </p:nvSpPr>
        <p:spPr>
          <a:xfrm>
            <a:off x="3091662" y="4216578"/>
            <a:ext cx="33007" cy="36055"/>
          </a:xfrm>
          <a:prstGeom prst="rect">
            <a:avLst/>
          </a:prstGeom>
          <a:blipFill>
            <a:blip r:embed="rId6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4" name="object 7504"/>
          <p:cNvSpPr/>
          <p:nvPr/>
        </p:nvSpPr>
        <p:spPr>
          <a:xfrm>
            <a:off x="3214573" y="3773680"/>
            <a:ext cx="50259" cy="54040"/>
          </a:xfrm>
          <a:prstGeom prst="rect">
            <a:avLst/>
          </a:prstGeom>
          <a:blipFill>
            <a:blip r:embed="rId6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5" name="object 7505"/>
          <p:cNvSpPr/>
          <p:nvPr/>
        </p:nvSpPr>
        <p:spPr>
          <a:xfrm>
            <a:off x="3099307" y="3515461"/>
            <a:ext cx="43421" cy="42127"/>
          </a:xfrm>
          <a:prstGeom prst="rect">
            <a:avLst/>
          </a:prstGeom>
          <a:blipFill>
            <a:blip r:embed="rId6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6" name="object 7506"/>
          <p:cNvSpPr/>
          <p:nvPr/>
        </p:nvSpPr>
        <p:spPr>
          <a:xfrm>
            <a:off x="2920268" y="3354380"/>
            <a:ext cx="54402" cy="59304"/>
          </a:xfrm>
          <a:prstGeom prst="rect">
            <a:avLst/>
          </a:prstGeom>
          <a:blipFill>
            <a:blip r:embed="rId6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7" name="object 7507"/>
          <p:cNvSpPr/>
          <p:nvPr/>
        </p:nvSpPr>
        <p:spPr>
          <a:xfrm>
            <a:off x="3031159" y="3084672"/>
            <a:ext cx="41087" cy="40602"/>
          </a:xfrm>
          <a:prstGeom prst="rect">
            <a:avLst/>
          </a:prstGeom>
          <a:blipFill>
            <a:blip r:embed="rId6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8" name="object 7508"/>
          <p:cNvSpPr/>
          <p:nvPr/>
        </p:nvSpPr>
        <p:spPr>
          <a:xfrm>
            <a:off x="3842194" y="3695027"/>
            <a:ext cx="13576" cy="14554"/>
          </a:xfrm>
          <a:prstGeom prst="rect">
            <a:avLst/>
          </a:prstGeom>
          <a:blipFill>
            <a:blip r:embed="rId6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9" name="object 7509"/>
          <p:cNvSpPr/>
          <p:nvPr/>
        </p:nvSpPr>
        <p:spPr>
          <a:xfrm>
            <a:off x="3685375" y="3557981"/>
            <a:ext cx="30035" cy="32550"/>
          </a:xfrm>
          <a:prstGeom prst="rect">
            <a:avLst/>
          </a:prstGeom>
          <a:blipFill>
            <a:blip r:embed="rId6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0" name="object 7510"/>
          <p:cNvSpPr/>
          <p:nvPr/>
        </p:nvSpPr>
        <p:spPr>
          <a:xfrm>
            <a:off x="3543718" y="3865414"/>
            <a:ext cx="55147" cy="59740"/>
          </a:xfrm>
          <a:prstGeom prst="rect">
            <a:avLst/>
          </a:prstGeom>
          <a:blipFill>
            <a:blip r:embed="rId6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1" name="object 7511"/>
          <p:cNvSpPr/>
          <p:nvPr/>
        </p:nvSpPr>
        <p:spPr>
          <a:xfrm>
            <a:off x="2882773" y="3912823"/>
            <a:ext cx="49928" cy="53267"/>
          </a:xfrm>
          <a:prstGeom prst="rect">
            <a:avLst/>
          </a:prstGeom>
          <a:blipFill>
            <a:blip r:embed="rId6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2" name="object 7512"/>
          <p:cNvSpPr/>
          <p:nvPr/>
        </p:nvSpPr>
        <p:spPr>
          <a:xfrm>
            <a:off x="3225774" y="2913975"/>
            <a:ext cx="35152" cy="36449"/>
          </a:xfrm>
          <a:prstGeom prst="rect">
            <a:avLst/>
          </a:prstGeom>
          <a:blipFill>
            <a:blip r:embed="rId6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3" name="object 7513"/>
          <p:cNvSpPr/>
          <p:nvPr/>
        </p:nvSpPr>
        <p:spPr>
          <a:xfrm>
            <a:off x="3197186" y="3065045"/>
            <a:ext cx="34647" cy="36047"/>
          </a:xfrm>
          <a:prstGeom prst="rect">
            <a:avLst/>
          </a:prstGeom>
          <a:blipFill>
            <a:blip r:embed="rId6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4" name="object 7514"/>
          <p:cNvSpPr/>
          <p:nvPr/>
        </p:nvSpPr>
        <p:spPr>
          <a:xfrm>
            <a:off x="2719387" y="2877360"/>
            <a:ext cx="34242" cy="36191"/>
          </a:xfrm>
          <a:prstGeom prst="rect">
            <a:avLst/>
          </a:prstGeom>
          <a:blipFill>
            <a:blip r:embed="rId6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5" name="object 7515"/>
          <p:cNvSpPr/>
          <p:nvPr/>
        </p:nvSpPr>
        <p:spPr>
          <a:xfrm>
            <a:off x="2623350" y="2980309"/>
            <a:ext cx="14198" cy="14693"/>
          </a:xfrm>
          <a:prstGeom prst="rect">
            <a:avLst/>
          </a:prstGeom>
          <a:blipFill>
            <a:blip r:embed="rId6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6" name="object 7516"/>
          <p:cNvSpPr/>
          <p:nvPr/>
        </p:nvSpPr>
        <p:spPr>
          <a:xfrm>
            <a:off x="2697048" y="3622319"/>
            <a:ext cx="18059" cy="20053"/>
          </a:xfrm>
          <a:prstGeom prst="rect">
            <a:avLst/>
          </a:prstGeom>
          <a:blipFill>
            <a:blip r:embed="rId6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7" name="object 7517"/>
          <p:cNvSpPr/>
          <p:nvPr/>
        </p:nvSpPr>
        <p:spPr>
          <a:xfrm>
            <a:off x="3116059" y="4199525"/>
            <a:ext cx="37150" cy="41344"/>
          </a:xfrm>
          <a:prstGeom prst="rect">
            <a:avLst/>
          </a:prstGeom>
          <a:blipFill>
            <a:blip r:embed="rId6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8" name="object 7518"/>
          <p:cNvSpPr/>
          <p:nvPr/>
        </p:nvSpPr>
        <p:spPr>
          <a:xfrm>
            <a:off x="3330397" y="3786740"/>
            <a:ext cx="50799" cy="54207"/>
          </a:xfrm>
          <a:prstGeom prst="rect">
            <a:avLst/>
          </a:prstGeom>
          <a:blipFill>
            <a:blip r:embed="rId6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9" name="object 7519"/>
          <p:cNvSpPr/>
          <p:nvPr/>
        </p:nvSpPr>
        <p:spPr>
          <a:xfrm>
            <a:off x="3826890" y="3808663"/>
            <a:ext cx="36652" cy="40744"/>
          </a:xfrm>
          <a:prstGeom prst="rect">
            <a:avLst/>
          </a:prstGeom>
          <a:blipFill>
            <a:blip r:embed="rId6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0" name="object 7520"/>
          <p:cNvSpPr/>
          <p:nvPr/>
        </p:nvSpPr>
        <p:spPr>
          <a:xfrm>
            <a:off x="4524857" y="3882603"/>
            <a:ext cx="36146" cy="37153"/>
          </a:xfrm>
          <a:prstGeom prst="rect">
            <a:avLst/>
          </a:prstGeom>
          <a:blipFill>
            <a:blip r:embed="rId6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1" name="object 7521"/>
          <p:cNvSpPr/>
          <p:nvPr/>
        </p:nvSpPr>
        <p:spPr>
          <a:xfrm>
            <a:off x="4226204" y="3814652"/>
            <a:ext cx="45684" cy="47100"/>
          </a:xfrm>
          <a:prstGeom prst="rect">
            <a:avLst/>
          </a:prstGeom>
          <a:blipFill>
            <a:blip r:embed="rId6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2" name="object 7522"/>
          <p:cNvSpPr/>
          <p:nvPr/>
        </p:nvSpPr>
        <p:spPr>
          <a:xfrm>
            <a:off x="4055224" y="3324098"/>
            <a:ext cx="22161" cy="24460"/>
          </a:xfrm>
          <a:prstGeom prst="rect">
            <a:avLst/>
          </a:prstGeom>
          <a:blipFill>
            <a:blip r:embed="rId6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3" name="object 7523"/>
          <p:cNvSpPr/>
          <p:nvPr/>
        </p:nvSpPr>
        <p:spPr>
          <a:xfrm>
            <a:off x="3998302" y="3348558"/>
            <a:ext cx="25260" cy="26555"/>
          </a:xfrm>
          <a:prstGeom prst="rect">
            <a:avLst/>
          </a:prstGeom>
          <a:blipFill>
            <a:blip r:embed="rId6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4" name="object 7524"/>
          <p:cNvSpPr/>
          <p:nvPr/>
        </p:nvSpPr>
        <p:spPr>
          <a:xfrm>
            <a:off x="3845699" y="3104058"/>
            <a:ext cx="54457" cy="59211"/>
          </a:xfrm>
          <a:prstGeom prst="rect">
            <a:avLst/>
          </a:prstGeom>
          <a:blipFill>
            <a:blip r:embed="rId6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5" name="object 7525"/>
          <p:cNvSpPr/>
          <p:nvPr/>
        </p:nvSpPr>
        <p:spPr>
          <a:xfrm>
            <a:off x="3571582" y="2906108"/>
            <a:ext cx="32878" cy="35438"/>
          </a:xfrm>
          <a:prstGeom prst="rect">
            <a:avLst/>
          </a:prstGeom>
          <a:blipFill>
            <a:blip r:embed="rId6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6" name="object 7526"/>
          <p:cNvSpPr/>
          <p:nvPr/>
        </p:nvSpPr>
        <p:spPr>
          <a:xfrm>
            <a:off x="3024606" y="3071512"/>
            <a:ext cx="35067" cy="36365"/>
          </a:xfrm>
          <a:prstGeom prst="rect">
            <a:avLst/>
          </a:prstGeom>
          <a:blipFill>
            <a:blip r:embed="rId6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7" name="object 7527"/>
          <p:cNvSpPr/>
          <p:nvPr/>
        </p:nvSpPr>
        <p:spPr>
          <a:xfrm>
            <a:off x="3523741" y="3448411"/>
            <a:ext cx="44367" cy="46176"/>
          </a:xfrm>
          <a:prstGeom prst="rect">
            <a:avLst/>
          </a:prstGeom>
          <a:blipFill>
            <a:blip r:embed="rId6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8" name="object 7528"/>
          <p:cNvSpPr/>
          <p:nvPr/>
        </p:nvSpPr>
        <p:spPr>
          <a:xfrm>
            <a:off x="3485045" y="3069933"/>
            <a:ext cx="20726" cy="22466"/>
          </a:xfrm>
          <a:prstGeom prst="rect">
            <a:avLst/>
          </a:prstGeom>
          <a:blipFill>
            <a:blip r:embed="rId6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9" name="object 7529"/>
          <p:cNvSpPr/>
          <p:nvPr/>
        </p:nvSpPr>
        <p:spPr>
          <a:xfrm>
            <a:off x="3467823" y="3075471"/>
            <a:ext cx="42448" cy="41378"/>
          </a:xfrm>
          <a:prstGeom prst="rect">
            <a:avLst/>
          </a:prstGeom>
          <a:blipFill>
            <a:blip r:embed="rId6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0" name="object 7530"/>
          <p:cNvSpPr/>
          <p:nvPr/>
        </p:nvSpPr>
        <p:spPr>
          <a:xfrm>
            <a:off x="2891789" y="3433445"/>
            <a:ext cx="24269" cy="26098"/>
          </a:xfrm>
          <a:prstGeom prst="rect">
            <a:avLst/>
          </a:prstGeom>
          <a:blipFill>
            <a:blip r:embed="rId6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1" name="object 7531"/>
          <p:cNvSpPr/>
          <p:nvPr/>
        </p:nvSpPr>
        <p:spPr>
          <a:xfrm>
            <a:off x="2234412" y="3371012"/>
            <a:ext cx="18084" cy="19596"/>
          </a:xfrm>
          <a:prstGeom prst="rect">
            <a:avLst/>
          </a:prstGeom>
          <a:blipFill>
            <a:blip r:embed="rId6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2" name="object 7532"/>
          <p:cNvSpPr/>
          <p:nvPr/>
        </p:nvSpPr>
        <p:spPr>
          <a:xfrm>
            <a:off x="2121204" y="3201289"/>
            <a:ext cx="26377" cy="28917"/>
          </a:xfrm>
          <a:prstGeom prst="rect">
            <a:avLst/>
          </a:prstGeom>
          <a:blipFill>
            <a:blip r:embed="rId6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3" name="object 7533"/>
          <p:cNvSpPr/>
          <p:nvPr/>
        </p:nvSpPr>
        <p:spPr>
          <a:xfrm>
            <a:off x="2170353" y="3561681"/>
            <a:ext cx="54440" cy="59144"/>
          </a:xfrm>
          <a:prstGeom prst="rect">
            <a:avLst/>
          </a:prstGeom>
          <a:blipFill>
            <a:blip r:embed="rId6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4" name="object 7534"/>
          <p:cNvSpPr/>
          <p:nvPr/>
        </p:nvSpPr>
        <p:spPr>
          <a:xfrm>
            <a:off x="2334945" y="3750512"/>
            <a:ext cx="50147" cy="53693"/>
          </a:xfrm>
          <a:prstGeom prst="rect">
            <a:avLst/>
          </a:prstGeom>
          <a:blipFill>
            <a:blip r:embed="rId6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5" name="object 7535"/>
          <p:cNvSpPr/>
          <p:nvPr/>
        </p:nvSpPr>
        <p:spPr>
          <a:xfrm>
            <a:off x="2481821" y="4121702"/>
            <a:ext cx="58061" cy="59224"/>
          </a:xfrm>
          <a:prstGeom prst="rect">
            <a:avLst/>
          </a:prstGeom>
          <a:blipFill>
            <a:blip r:embed="rId6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6" name="object 7536"/>
          <p:cNvSpPr/>
          <p:nvPr/>
        </p:nvSpPr>
        <p:spPr>
          <a:xfrm>
            <a:off x="2675445" y="4051112"/>
            <a:ext cx="59508" cy="63358"/>
          </a:xfrm>
          <a:prstGeom prst="rect">
            <a:avLst/>
          </a:prstGeom>
          <a:blipFill>
            <a:blip r:embed="rId6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7" name="object 7537"/>
          <p:cNvSpPr/>
          <p:nvPr/>
        </p:nvSpPr>
        <p:spPr>
          <a:xfrm>
            <a:off x="2462441" y="4093641"/>
            <a:ext cx="31381" cy="33642"/>
          </a:xfrm>
          <a:prstGeom prst="rect">
            <a:avLst/>
          </a:prstGeom>
          <a:blipFill>
            <a:blip r:embed="rId6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8" name="object 7538"/>
          <p:cNvSpPr/>
          <p:nvPr/>
        </p:nvSpPr>
        <p:spPr>
          <a:xfrm>
            <a:off x="2375636" y="4108149"/>
            <a:ext cx="34455" cy="35920"/>
          </a:xfrm>
          <a:prstGeom prst="rect">
            <a:avLst/>
          </a:prstGeom>
          <a:blipFill>
            <a:blip r:embed="rId6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9" name="object 7539"/>
          <p:cNvSpPr/>
          <p:nvPr/>
        </p:nvSpPr>
        <p:spPr>
          <a:xfrm>
            <a:off x="2416962" y="3695801"/>
            <a:ext cx="32638" cy="35598"/>
          </a:xfrm>
          <a:prstGeom prst="rect">
            <a:avLst/>
          </a:prstGeom>
          <a:blipFill>
            <a:blip r:embed="rId6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0" name="object 7540"/>
          <p:cNvSpPr/>
          <p:nvPr/>
        </p:nvSpPr>
        <p:spPr>
          <a:xfrm>
            <a:off x="2342667" y="3566034"/>
            <a:ext cx="41758" cy="40868"/>
          </a:xfrm>
          <a:prstGeom prst="rect">
            <a:avLst/>
          </a:prstGeom>
          <a:blipFill>
            <a:blip r:embed="rId6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1" name="object 7541"/>
          <p:cNvSpPr/>
          <p:nvPr/>
        </p:nvSpPr>
        <p:spPr>
          <a:xfrm>
            <a:off x="2213140" y="3706889"/>
            <a:ext cx="23761" cy="25095"/>
          </a:xfrm>
          <a:prstGeom prst="rect">
            <a:avLst/>
          </a:prstGeom>
          <a:blipFill>
            <a:blip r:embed="rId6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2" name="object 7542"/>
          <p:cNvSpPr/>
          <p:nvPr/>
        </p:nvSpPr>
        <p:spPr>
          <a:xfrm>
            <a:off x="1979929" y="3571888"/>
            <a:ext cx="19151" cy="20700"/>
          </a:xfrm>
          <a:prstGeom prst="rect">
            <a:avLst/>
          </a:prstGeom>
          <a:blipFill>
            <a:blip r:embed="rId6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3" name="object 7543"/>
          <p:cNvSpPr/>
          <p:nvPr/>
        </p:nvSpPr>
        <p:spPr>
          <a:xfrm>
            <a:off x="4210608" y="2867012"/>
            <a:ext cx="11518" cy="12001"/>
          </a:xfrm>
          <a:prstGeom prst="rect">
            <a:avLst/>
          </a:prstGeom>
          <a:blipFill>
            <a:blip r:embed="rId6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4" name="object 7544"/>
          <p:cNvSpPr/>
          <p:nvPr/>
        </p:nvSpPr>
        <p:spPr>
          <a:xfrm>
            <a:off x="5375579" y="2881185"/>
            <a:ext cx="14439" cy="15697"/>
          </a:xfrm>
          <a:prstGeom prst="rect">
            <a:avLst/>
          </a:prstGeom>
          <a:blipFill>
            <a:blip r:embed="rId6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5" name="object 7545"/>
          <p:cNvSpPr/>
          <p:nvPr/>
        </p:nvSpPr>
        <p:spPr>
          <a:xfrm>
            <a:off x="5525846" y="2746887"/>
            <a:ext cx="51110" cy="54250"/>
          </a:xfrm>
          <a:prstGeom prst="rect">
            <a:avLst/>
          </a:prstGeom>
          <a:blipFill>
            <a:blip r:embed="rId6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6" name="object 7546"/>
          <p:cNvSpPr/>
          <p:nvPr/>
        </p:nvSpPr>
        <p:spPr>
          <a:xfrm>
            <a:off x="5256225" y="3456986"/>
            <a:ext cx="46028" cy="47147"/>
          </a:xfrm>
          <a:prstGeom prst="rect">
            <a:avLst/>
          </a:prstGeom>
          <a:blipFill>
            <a:blip r:embed="rId6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7" name="object 7547"/>
          <p:cNvSpPr/>
          <p:nvPr/>
        </p:nvSpPr>
        <p:spPr>
          <a:xfrm>
            <a:off x="5344248" y="3472144"/>
            <a:ext cx="45988" cy="47382"/>
          </a:xfrm>
          <a:prstGeom prst="rect">
            <a:avLst/>
          </a:prstGeom>
          <a:blipFill>
            <a:blip r:embed="rId6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8" name="object 7548"/>
          <p:cNvSpPr/>
          <p:nvPr/>
        </p:nvSpPr>
        <p:spPr>
          <a:xfrm>
            <a:off x="5128412" y="3651198"/>
            <a:ext cx="52783" cy="55835"/>
          </a:xfrm>
          <a:prstGeom prst="rect">
            <a:avLst/>
          </a:prstGeom>
          <a:blipFill>
            <a:blip r:embed="rId6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9" name="object 7549"/>
          <p:cNvSpPr/>
          <p:nvPr/>
        </p:nvSpPr>
        <p:spPr>
          <a:xfrm>
            <a:off x="5206491" y="3261309"/>
            <a:ext cx="22466" cy="24053"/>
          </a:xfrm>
          <a:prstGeom prst="rect">
            <a:avLst/>
          </a:prstGeom>
          <a:blipFill>
            <a:blip r:embed="rId6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0" name="object 7550"/>
          <p:cNvSpPr/>
          <p:nvPr/>
        </p:nvSpPr>
        <p:spPr>
          <a:xfrm>
            <a:off x="5106847" y="3201889"/>
            <a:ext cx="53950" cy="59214"/>
          </a:xfrm>
          <a:prstGeom prst="rect">
            <a:avLst/>
          </a:prstGeom>
          <a:blipFill>
            <a:blip r:embed="rId6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1" name="object 7551"/>
          <p:cNvSpPr/>
          <p:nvPr/>
        </p:nvSpPr>
        <p:spPr>
          <a:xfrm>
            <a:off x="4641303" y="3104838"/>
            <a:ext cx="44938" cy="47043"/>
          </a:xfrm>
          <a:prstGeom prst="rect">
            <a:avLst/>
          </a:prstGeom>
          <a:blipFill>
            <a:blip r:embed="rId6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2" name="object 7552"/>
          <p:cNvSpPr/>
          <p:nvPr/>
        </p:nvSpPr>
        <p:spPr>
          <a:xfrm>
            <a:off x="3684346" y="3530708"/>
            <a:ext cx="57915" cy="59138"/>
          </a:xfrm>
          <a:prstGeom prst="rect">
            <a:avLst/>
          </a:prstGeom>
          <a:blipFill>
            <a:blip r:embed="rId6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3" name="object 7553"/>
          <p:cNvSpPr/>
          <p:nvPr/>
        </p:nvSpPr>
        <p:spPr>
          <a:xfrm>
            <a:off x="3829062" y="3996435"/>
            <a:ext cx="57902" cy="58837"/>
          </a:xfrm>
          <a:prstGeom prst="rect">
            <a:avLst/>
          </a:prstGeom>
          <a:blipFill>
            <a:blip r:embed="rId6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4" name="object 7554"/>
          <p:cNvSpPr/>
          <p:nvPr/>
        </p:nvSpPr>
        <p:spPr>
          <a:xfrm>
            <a:off x="2634005" y="3485908"/>
            <a:ext cx="33261" cy="35750"/>
          </a:xfrm>
          <a:prstGeom prst="rect">
            <a:avLst/>
          </a:prstGeom>
          <a:blipFill>
            <a:blip r:embed="rId6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5" name="object 7555"/>
          <p:cNvSpPr/>
          <p:nvPr/>
        </p:nvSpPr>
        <p:spPr>
          <a:xfrm>
            <a:off x="2312771" y="3134137"/>
            <a:ext cx="49383" cy="53023"/>
          </a:xfrm>
          <a:prstGeom prst="rect">
            <a:avLst/>
          </a:prstGeom>
          <a:blipFill>
            <a:blip r:embed="rId6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6" name="object 7556"/>
          <p:cNvSpPr/>
          <p:nvPr/>
        </p:nvSpPr>
        <p:spPr>
          <a:xfrm>
            <a:off x="2445537" y="2909021"/>
            <a:ext cx="42352" cy="40741"/>
          </a:xfrm>
          <a:prstGeom prst="rect">
            <a:avLst/>
          </a:prstGeom>
          <a:blipFill>
            <a:blip r:embed="rId6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7" name="object 7557"/>
          <p:cNvSpPr/>
          <p:nvPr/>
        </p:nvSpPr>
        <p:spPr>
          <a:xfrm>
            <a:off x="1739531" y="3005240"/>
            <a:ext cx="49649" cy="53266"/>
          </a:xfrm>
          <a:prstGeom prst="rect">
            <a:avLst/>
          </a:prstGeom>
          <a:blipFill>
            <a:blip r:embed="rId6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8" name="object 7558"/>
          <p:cNvSpPr/>
          <p:nvPr/>
        </p:nvSpPr>
        <p:spPr>
          <a:xfrm>
            <a:off x="1749145" y="3817419"/>
            <a:ext cx="53933" cy="58933"/>
          </a:xfrm>
          <a:prstGeom prst="rect">
            <a:avLst/>
          </a:prstGeom>
          <a:blipFill>
            <a:blip r:embed="rId6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9" name="object 7559"/>
          <p:cNvSpPr/>
          <p:nvPr/>
        </p:nvSpPr>
        <p:spPr>
          <a:xfrm>
            <a:off x="1785492" y="4077487"/>
            <a:ext cx="14427" cy="16281"/>
          </a:xfrm>
          <a:prstGeom prst="rect">
            <a:avLst/>
          </a:prstGeom>
          <a:blipFill>
            <a:blip r:embed="rId6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0" name="object 7560"/>
          <p:cNvSpPr/>
          <p:nvPr/>
        </p:nvSpPr>
        <p:spPr>
          <a:xfrm>
            <a:off x="1931085" y="4113464"/>
            <a:ext cx="49710" cy="53389"/>
          </a:xfrm>
          <a:prstGeom prst="rect">
            <a:avLst/>
          </a:prstGeom>
          <a:blipFill>
            <a:blip r:embed="rId6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1" name="object 7561"/>
          <p:cNvSpPr/>
          <p:nvPr/>
        </p:nvSpPr>
        <p:spPr>
          <a:xfrm>
            <a:off x="6101562" y="3627631"/>
            <a:ext cx="32895" cy="35671"/>
          </a:xfrm>
          <a:prstGeom prst="rect">
            <a:avLst/>
          </a:prstGeom>
          <a:blipFill>
            <a:blip r:embed="rId6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2" name="object 7562"/>
          <p:cNvSpPr/>
          <p:nvPr/>
        </p:nvSpPr>
        <p:spPr>
          <a:xfrm>
            <a:off x="5891466" y="3606813"/>
            <a:ext cx="31394" cy="33832"/>
          </a:xfrm>
          <a:prstGeom prst="rect">
            <a:avLst/>
          </a:prstGeom>
          <a:blipFill>
            <a:blip r:embed="rId6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3" name="object 7563"/>
          <p:cNvSpPr/>
          <p:nvPr/>
        </p:nvSpPr>
        <p:spPr>
          <a:xfrm>
            <a:off x="5914377" y="3519168"/>
            <a:ext cx="33935" cy="36273"/>
          </a:xfrm>
          <a:prstGeom prst="rect">
            <a:avLst/>
          </a:prstGeom>
          <a:blipFill>
            <a:blip r:embed="rId6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4" name="object 7564"/>
          <p:cNvSpPr/>
          <p:nvPr/>
        </p:nvSpPr>
        <p:spPr>
          <a:xfrm>
            <a:off x="5905068" y="3792677"/>
            <a:ext cx="18376" cy="19469"/>
          </a:xfrm>
          <a:prstGeom prst="rect">
            <a:avLst/>
          </a:prstGeom>
          <a:blipFill>
            <a:blip r:embed="rId6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5" name="object 7565"/>
          <p:cNvSpPr/>
          <p:nvPr/>
        </p:nvSpPr>
        <p:spPr>
          <a:xfrm>
            <a:off x="6132093" y="3729939"/>
            <a:ext cx="30327" cy="33058"/>
          </a:xfrm>
          <a:prstGeom prst="rect">
            <a:avLst/>
          </a:prstGeom>
          <a:blipFill>
            <a:blip r:embed="rId6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6" name="object 7566"/>
          <p:cNvSpPr/>
          <p:nvPr/>
        </p:nvSpPr>
        <p:spPr>
          <a:xfrm>
            <a:off x="5667832" y="3702748"/>
            <a:ext cx="26415" cy="28917"/>
          </a:xfrm>
          <a:prstGeom prst="rect">
            <a:avLst/>
          </a:prstGeom>
          <a:blipFill>
            <a:blip r:embed="rId6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7" name="object 7567"/>
          <p:cNvSpPr/>
          <p:nvPr/>
        </p:nvSpPr>
        <p:spPr>
          <a:xfrm>
            <a:off x="5752756" y="3699751"/>
            <a:ext cx="11188" cy="11874"/>
          </a:xfrm>
          <a:prstGeom prst="rect">
            <a:avLst/>
          </a:prstGeom>
          <a:blipFill>
            <a:blip r:embed="rId6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8" name="object 7568"/>
          <p:cNvSpPr/>
          <p:nvPr/>
        </p:nvSpPr>
        <p:spPr>
          <a:xfrm>
            <a:off x="5670308" y="3624047"/>
            <a:ext cx="19405" cy="20739"/>
          </a:xfrm>
          <a:prstGeom prst="rect">
            <a:avLst/>
          </a:prstGeom>
          <a:blipFill>
            <a:blip r:embed="rId6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9" name="object 7569"/>
          <p:cNvSpPr/>
          <p:nvPr/>
        </p:nvSpPr>
        <p:spPr>
          <a:xfrm>
            <a:off x="5629909" y="3426676"/>
            <a:ext cx="31330" cy="34099"/>
          </a:xfrm>
          <a:prstGeom prst="rect">
            <a:avLst/>
          </a:prstGeom>
          <a:blipFill>
            <a:blip r:embed="rId6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0" name="object 7570"/>
          <p:cNvSpPr/>
          <p:nvPr/>
        </p:nvSpPr>
        <p:spPr>
          <a:xfrm>
            <a:off x="5689409" y="3243478"/>
            <a:ext cx="26987" cy="29692"/>
          </a:xfrm>
          <a:prstGeom prst="rect">
            <a:avLst/>
          </a:prstGeom>
          <a:blipFill>
            <a:blip r:embed="rId6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1" name="object 7571"/>
          <p:cNvSpPr/>
          <p:nvPr/>
        </p:nvSpPr>
        <p:spPr>
          <a:xfrm>
            <a:off x="5708218" y="3482276"/>
            <a:ext cx="13728" cy="15189"/>
          </a:xfrm>
          <a:prstGeom prst="rect">
            <a:avLst/>
          </a:prstGeom>
          <a:blipFill>
            <a:blip r:embed="rId6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2" name="object 7572"/>
          <p:cNvSpPr/>
          <p:nvPr/>
        </p:nvSpPr>
        <p:spPr>
          <a:xfrm>
            <a:off x="5796229" y="3566846"/>
            <a:ext cx="31343" cy="33515"/>
          </a:xfrm>
          <a:prstGeom prst="rect">
            <a:avLst/>
          </a:prstGeom>
          <a:blipFill>
            <a:blip r:embed="rId6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3" name="object 7573"/>
          <p:cNvSpPr/>
          <p:nvPr/>
        </p:nvSpPr>
        <p:spPr>
          <a:xfrm>
            <a:off x="5714085" y="3692982"/>
            <a:ext cx="30772" cy="32867"/>
          </a:xfrm>
          <a:prstGeom prst="rect">
            <a:avLst/>
          </a:prstGeom>
          <a:blipFill>
            <a:blip r:embed="rId6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4" name="object 7574"/>
          <p:cNvSpPr/>
          <p:nvPr/>
        </p:nvSpPr>
        <p:spPr>
          <a:xfrm>
            <a:off x="5573560" y="3748265"/>
            <a:ext cx="21031" cy="23088"/>
          </a:xfrm>
          <a:prstGeom prst="rect">
            <a:avLst/>
          </a:prstGeom>
          <a:blipFill>
            <a:blip r:embed="rId6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5" name="object 7575"/>
          <p:cNvSpPr/>
          <p:nvPr/>
        </p:nvSpPr>
        <p:spPr>
          <a:xfrm>
            <a:off x="5517413" y="3651237"/>
            <a:ext cx="16916" cy="17995"/>
          </a:xfrm>
          <a:prstGeom prst="rect">
            <a:avLst/>
          </a:prstGeom>
          <a:blipFill>
            <a:blip r:embed="rId6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6" name="object 7576"/>
          <p:cNvSpPr/>
          <p:nvPr/>
        </p:nvSpPr>
        <p:spPr>
          <a:xfrm>
            <a:off x="5512473" y="3545345"/>
            <a:ext cx="33820" cy="36658"/>
          </a:xfrm>
          <a:prstGeom prst="rect">
            <a:avLst/>
          </a:prstGeom>
          <a:blipFill>
            <a:blip r:embed="rId6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7" name="object 7577"/>
          <p:cNvSpPr/>
          <p:nvPr/>
        </p:nvSpPr>
        <p:spPr>
          <a:xfrm>
            <a:off x="5442546" y="3522281"/>
            <a:ext cx="32689" cy="36017"/>
          </a:xfrm>
          <a:prstGeom prst="rect">
            <a:avLst/>
          </a:prstGeom>
          <a:blipFill>
            <a:blip r:embed="rId6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8" name="object 7578"/>
          <p:cNvSpPr/>
          <p:nvPr/>
        </p:nvSpPr>
        <p:spPr>
          <a:xfrm>
            <a:off x="5348300" y="3401847"/>
            <a:ext cx="13144" cy="14554"/>
          </a:xfrm>
          <a:prstGeom prst="rect">
            <a:avLst/>
          </a:prstGeom>
          <a:blipFill>
            <a:blip r:embed="rId6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9" name="object 7579"/>
          <p:cNvSpPr/>
          <p:nvPr/>
        </p:nvSpPr>
        <p:spPr>
          <a:xfrm>
            <a:off x="5429135" y="3622459"/>
            <a:ext cx="18237" cy="20231"/>
          </a:xfrm>
          <a:prstGeom prst="rect">
            <a:avLst/>
          </a:prstGeom>
          <a:blipFill>
            <a:blip r:embed="rId6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0" name="object 7580"/>
          <p:cNvSpPr/>
          <p:nvPr/>
        </p:nvSpPr>
        <p:spPr>
          <a:xfrm>
            <a:off x="5494070" y="3689159"/>
            <a:ext cx="10922" cy="11861"/>
          </a:xfrm>
          <a:prstGeom prst="rect">
            <a:avLst/>
          </a:prstGeom>
          <a:blipFill>
            <a:blip r:embed="rId6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1" name="object 7581"/>
          <p:cNvSpPr/>
          <p:nvPr/>
        </p:nvSpPr>
        <p:spPr>
          <a:xfrm>
            <a:off x="5444756" y="3754768"/>
            <a:ext cx="33248" cy="36042"/>
          </a:xfrm>
          <a:prstGeom prst="rect">
            <a:avLst/>
          </a:prstGeom>
          <a:blipFill>
            <a:blip r:embed="rId6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2" name="object 7582"/>
          <p:cNvSpPr/>
          <p:nvPr/>
        </p:nvSpPr>
        <p:spPr>
          <a:xfrm>
            <a:off x="5291988" y="3721125"/>
            <a:ext cx="24968" cy="26860"/>
          </a:xfrm>
          <a:prstGeom prst="rect">
            <a:avLst/>
          </a:prstGeom>
          <a:blipFill>
            <a:blip r:embed="rId6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3" name="object 7583"/>
          <p:cNvSpPr/>
          <p:nvPr/>
        </p:nvSpPr>
        <p:spPr>
          <a:xfrm>
            <a:off x="5239600" y="3694062"/>
            <a:ext cx="19685" cy="21005"/>
          </a:xfrm>
          <a:prstGeom prst="rect">
            <a:avLst/>
          </a:prstGeom>
          <a:blipFill>
            <a:blip r:embed="rId6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4" name="object 7584"/>
          <p:cNvSpPr/>
          <p:nvPr/>
        </p:nvSpPr>
        <p:spPr>
          <a:xfrm>
            <a:off x="5168125" y="3511067"/>
            <a:ext cx="31064" cy="33959"/>
          </a:xfrm>
          <a:prstGeom prst="rect">
            <a:avLst/>
          </a:prstGeom>
          <a:blipFill>
            <a:blip r:embed="rId6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5" name="object 7585"/>
          <p:cNvSpPr/>
          <p:nvPr/>
        </p:nvSpPr>
        <p:spPr>
          <a:xfrm>
            <a:off x="5026304" y="3587077"/>
            <a:ext cx="21310" cy="23380"/>
          </a:xfrm>
          <a:prstGeom prst="rect">
            <a:avLst/>
          </a:prstGeom>
          <a:blipFill>
            <a:blip r:embed="rId6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6" name="object 7586"/>
          <p:cNvSpPr/>
          <p:nvPr/>
        </p:nvSpPr>
        <p:spPr>
          <a:xfrm>
            <a:off x="5062651" y="3624047"/>
            <a:ext cx="6845" cy="7594"/>
          </a:xfrm>
          <a:custGeom>
            <a:avLst/>
            <a:gdLst/>
            <a:ahLst/>
            <a:cxnLst/>
            <a:rect l="l" t="t" r="r" b="b"/>
            <a:pathLst>
              <a:path w="6845" h="7594">
                <a:moveTo>
                  <a:pt x="4952" y="0"/>
                </a:moveTo>
                <a:lnTo>
                  <a:pt x="3060" y="0"/>
                </a:lnTo>
                <a:lnTo>
                  <a:pt x="1142" y="177"/>
                </a:lnTo>
                <a:lnTo>
                  <a:pt x="0" y="2044"/>
                </a:lnTo>
                <a:lnTo>
                  <a:pt x="0" y="6502"/>
                </a:lnTo>
                <a:lnTo>
                  <a:pt x="1879" y="7594"/>
                </a:lnTo>
                <a:lnTo>
                  <a:pt x="3479" y="7594"/>
                </a:lnTo>
                <a:lnTo>
                  <a:pt x="5537" y="7137"/>
                </a:lnTo>
                <a:lnTo>
                  <a:pt x="6845" y="5359"/>
                </a:lnTo>
                <a:lnTo>
                  <a:pt x="6845" y="1447"/>
                </a:lnTo>
                <a:lnTo>
                  <a:pt x="49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7" name="object 7587"/>
          <p:cNvSpPr/>
          <p:nvPr/>
        </p:nvSpPr>
        <p:spPr>
          <a:xfrm>
            <a:off x="4910772" y="3789693"/>
            <a:ext cx="9613" cy="10896"/>
          </a:xfrm>
          <a:prstGeom prst="rect">
            <a:avLst/>
          </a:prstGeom>
          <a:blipFill>
            <a:blip r:embed="rId6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8" name="object 7588"/>
          <p:cNvSpPr/>
          <p:nvPr/>
        </p:nvSpPr>
        <p:spPr>
          <a:xfrm>
            <a:off x="4911344" y="3718395"/>
            <a:ext cx="22174" cy="24053"/>
          </a:xfrm>
          <a:prstGeom prst="rect">
            <a:avLst/>
          </a:prstGeom>
          <a:blipFill>
            <a:blip r:embed="rId6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9" name="object 7589"/>
          <p:cNvSpPr/>
          <p:nvPr/>
        </p:nvSpPr>
        <p:spPr>
          <a:xfrm>
            <a:off x="4960785" y="3849751"/>
            <a:ext cx="12839" cy="13906"/>
          </a:xfrm>
          <a:prstGeom prst="rect">
            <a:avLst/>
          </a:prstGeom>
          <a:blipFill>
            <a:blip r:embed="rId6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0" name="object 7590"/>
          <p:cNvSpPr/>
          <p:nvPr/>
        </p:nvSpPr>
        <p:spPr>
          <a:xfrm>
            <a:off x="5149735" y="3684105"/>
            <a:ext cx="14452" cy="15963"/>
          </a:xfrm>
          <a:prstGeom prst="rect">
            <a:avLst/>
          </a:prstGeom>
          <a:blipFill>
            <a:blip r:embed="rId6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1" name="object 7591"/>
          <p:cNvSpPr/>
          <p:nvPr/>
        </p:nvSpPr>
        <p:spPr>
          <a:xfrm>
            <a:off x="4916284" y="3743211"/>
            <a:ext cx="9194" cy="10464"/>
          </a:xfrm>
          <a:prstGeom prst="rect">
            <a:avLst/>
          </a:prstGeom>
          <a:blipFill>
            <a:blip r:embed="rId6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2" name="object 7592"/>
          <p:cNvSpPr/>
          <p:nvPr/>
        </p:nvSpPr>
        <p:spPr>
          <a:xfrm>
            <a:off x="4712779" y="3685832"/>
            <a:ext cx="6845" cy="7467"/>
          </a:xfrm>
          <a:custGeom>
            <a:avLst/>
            <a:gdLst/>
            <a:ahLst/>
            <a:cxnLst/>
            <a:rect l="l" t="t" r="r" b="b"/>
            <a:pathLst>
              <a:path w="6845" h="7467">
                <a:moveTo>
                  <a:pt x="4660" y="0"/>
                </a:moveTo>
                <a:lnTo>
                  <a:pt x="1473" y="635"/>
                </a:lnTo>
                <a:lnTo>
                  <a:pt x="0" y="2412"/>
                </a:lnTo>
                <a:lnTo>
                  <a:pt x="279" y="4140"/>
                </a:lnTo>
                <a:lnTo>
                  <a:pt x="279" y="5867"/>
                </a:lnTo>
                <a:lnTo>
                  <a:pt x="1892" y="7467"/>
                </a:lnTo>
                <a:lnTo>
                  <a:pt x="3949" y="7467"/>
                </a:lnTo>
                <a:lnTo>
                  <a:pt x="5664" y="6819"/>
                </a:lnTo>
                <a:lnTo>
                  <a:pt x="6845" y="5092"/>
                </a:lnTo>
                <a:lnTo>
                  <a:pt x="6723" y="2412"/>
                </a:lnTo>
                <a:lnTo>
                  <a:pt x="6553" y="1143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3" name="object 7593"/>
          <p:cNvSpPr/>
          <p:nvPr/>
        </p:nvSpPr>
        <p:spPr>
          <a:xfrm>
            <a:off x="4708956" y="3630231"/>
            <a:ext cx="17665" cy="19278"/>
          </a:xfrm>
          <a:prstGeom prst="rect">
            <a:avLst/>
          </a:prstGeom>
          <a:blipFill>
            <a:blip r:embed="rId6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4" name="object 7594"/>
          <p:cNvSpPr/>
          <p:nvPr/>
        </p:nvSpPr>
        <p:spPr>
          <a:xfrm>
            <a:off x="4705172" y="3531108"/>
            <a:ext cx="27597" cy="30200"/>
          </a:xfrm>
          <a:prstGeom prst="rect">
            <a:avLst/>
          </a:prstGeom>
          <a:blipFill>
            <a:blip r:embed="rId6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5" name="object 7595"/>
          <p:cNvSpPr/>
          <p:nvPr/>
        </p:nvSpPr>
        <p:spPr>
          <a:xfrm>
            <a:off x="4827028" y="3292945"/>
            <a:ext cx="17919" cy="19596"/>
          </a:xfrm>
          <a:prstGeom prst="rect">
            <a:avLst/>
          </a:prstGeom>
          <a:blipFill>
            <a:blip r:embed="rId6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6" name="object 7596"/>
          <p:cNvSpPr/>
          <p:nvPr/>
        </p:nvSpPr>
        <p:spPr>
          <a:xfrm>
            <a:off x="5234952" y="3279356"/>
            <a:ext cx="22453" cy="24002"/>
          </a:xfrm>
          <a:prstGeom prst="rect">
            <a:avLst/>
          </a:prstGeom>
          <a:blipFill>
            <a:blip r:embed="rId6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7" name="object 7597"/>
          <p:cNvSpPr/>
          <p:nvPr/>
        </p:nvSpPr>
        <p:spPr>
          <a:xfrm>
            <a:off x="5553887" y="3362464"/>
            <a:ext cx="4952" cy="5372"/>
          </a:xfrm>
          <a:custGeom>
            <a:avLst/>
            <a:gdLst/>
            <a:ahLst/>
            <a:cxnLst/>
            <a:rect l="l" t="t" r="r" b="b"/>
            <a:pathLst>
              <a:path w="4952" h="5372">
                <a:moveTo>
                  <a:pt x="3644" y="0"/>
                </a:moveTo>
                <a:lnTo>
                  <a:pt x="2171" y="330"/>
                </a:lnTo>
                <a:lnTo>
                  <a:pt x="1168" y="647"/>
                </a:lnTo>
                <a:lnTo>
                  <a:pt x="0" y="1739"/>
                </a:lnTo>
                <a:lnTo>
                  <a:pt x="292" y="3009"/>
                </a:lnTo>
                <a:lnTo>
                  <a:pt x="0" y="4775"/>
                </a:lnTo>
                <a:lnTo>
                  <a:pt x="1473" y="5372"/>
                </a:lnTo>
                <a:lnTo>
                  <a:pt x="2768" y="5054"/>
                </a:lnTo>
                <a:lnTo>
                  <a:pt x="3949" y="5054"/>
                </a:lnTo>
                <a:lnTo>
                  <a:pt x="4660" y="3822"/>
                </a:lnTo>
                <a:lnTo>
                  <a:pt x="4660" y="2692"/>
                </a:lnTo>
                <a:lnTo>
                  <a:pt x="4952" y="1143"/>
                </a:lnTo>
                <a:lnTo>
                  <a:pt x="364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8" name="object 7598"/>
          <p:cNvSpPr/>
          <p:nvPr/>
        </p:nvSpPr>
        <p:spPr>
          <a:xfrm>
            <a:off x="5974765" y="3393795"/>
            <a:ext cx="18554" cy="20193"/>
          </a:xfrm>
          <a:prstGeom prst="rect">
            <a:avLst/>
          </a:prstGeom>
          <a:blipFill>
            <a:blip r:embed="rId6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9" name="object 7599"/>
          <p:cNvSpPr/>
          <p:nvPr/>
        </p:nvSpPr>
        <p:spPr>
          <a:xfrm>
            <a:off x="5992279" y="3250895"/>
            <a:ext cx="15074" cy="16586"/>
          </a:xfrm>
          <a:prstGeom prst="rect">
            <a:avLst/>
          </a:prstGeom>
          <a:blipFill>
            <a:blip r:embed="rId6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0" name="object 7600"/>
          <p:cNvSpPr/>
          <p:nvPr/>
        </p:nvSpPr>
        <p:spPr>
          <a:xfrm>
            <a:off x="6164605" y="3247428"/>
            <a:ext cx="7886" cy="8509"/>
          </a:xfrm>
          <a:custGeom>
            <a:avLst/>
            <a:gdLst/>
            <a:ahLst/>
            <a:cxnLst/>
            <a:rect l="l" t="t" r="r" b="b"/>
            <a:pathLst>
              <a:path w="7886" h="8509">
                <a:moveTo>
                  <a:pt x="5969" y="0"/>
                </a:moveTo>
                <a:lnTo>
                  <a:pt x="3784" y="0"/>
                </a:lnTo>
                <a:lnTo>
                  <a:pt x="1308" y="330"/>
                </a:lnTo>
                <a:lnTo>
                  <a:pt x="0" y="2374"/>
                </a:lnTo>
                <a:lnTo>
                  <a:pt x="0" y="4737"/>
                </a:lnTo>
                <a:lnTo>
                  <a:pt x="596" y="6781"/>
                </a:lnTo>
                <a:lnTo>
                  <a:pt x="2489" y="8509"/>
                </a:lnTo>
                <a:lnTo>
                  <a:pt x="4368" y="8191"/>
                </a:lnTo>
                <a:lnTo>
                  <a:pt x="6540" y="7874"/>
                </a:lnTo>
                <a:lnTo>
                  <a:pt x="7886" y="6146"/>
                </a:lnTo>
                <a:lnTo>
                  <a:pt x="7886" y="1422"/>
                </a:lnTo>
                <a:lnTo>
                  <a:pt x="596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1" name="object 7601"/>
          <p:cNvSpPr/>
          <p:nvPr/>
        </p:nvSpPr>
        <p:spPr>
          <a:xfrm>
            <a:off x="6174981" y="3463633"/>
            <a:ext cx="23444" cy="25285"/>
          </a:xfrm>
          <a:prstGeom prst="rect">
            <a:avLst/>
          </a:prstGeom>
          <a:blipFill>
            <a:blip r:embed="rId6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2" name="object 7602"/>
          <p:cNvSpPr/>
          <p:nvPr/>
        </p:nvSpPr>
        <p:spPr>
          <a:xfrm>
            <a:off x="6161087" y="3683152"/>
            <a:ext cx="6705" cy="7772"/>
          </a:xfrm>
          <a:custGeom>
            <a:avLst/>
            <a:gdLst/>
            <a:ahLst/>
            <a:cxnLst/>
            <a:rect l="l" t="t" r="r" b="b"/>
            <a:pathLst>
              <a:path w="6705" h="7772">
                <a:moveTo>
                  <a:pt x="4533" y="0"/>
                </a:moveTo>
                <a:lnTo>
                  <a:pt x="2921" y="634"/>
                </a:lnTo>
                <a:lnTo>
                  <a:pt x="1333" y="952"/>
                </a:lnTo>
                <a:lnTo>
                  <a:pt x="279" y="2057"/>
                </a:lnTo>
                <a:lnTo>
                  <a:pt x="0" y="4140"/>
                </a:lnTo>
                <a:lnTo>
                  <a:pt x="444" y="6324"/>
                </a:lnTo>
                <a:lnTo>
                  <a:pt x="1638" y="7772"/>
                </a:lnTo>
                <a:lnTo>
                  <a:pt x="3517" y="7772"/>
                </a:lnTo>
                <a:lnTo>
                  <a:pt x="5118" y="6819"/>
                </a:lnTo>
                <a:lnTo>
                  <a:pt x="6705" y="5689"/>
                </a:lnTo>
                <a:lnTo>
                  <a:pt x="6493" y="4140"/>
                </a:lnTo>
                <a:lnTo>
                  <a:pt x="6426" y="1460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3" name="object 7603"/>
          <p:cNvSpPr/>
          <p:nvPr/>
        </p:nvSpPr>
        <p:spPr>
          <a:xfrm>
            <a:off x="6041466" y="3667823"/>
            <a:ext cx="8191" cy="9194"/>
          </a:xfrm>
          <a:custGeom>
            <a:avLst/>
            <a:gdLst/>
            <a:ahLst/>
            <a:cxnLst/>
            <a:rect l="l" t="t" r="r" b="b"/>
            <a:pathLst>
              <a:path w="8191" h="9194">
                <a:moveTo>
                  <a:pt x="5702" y="0"/>
                </a:moveTo>
                <a:lnTo>
                  <a:pt x="3467" y="330"/>
                </a:lnTo>
                <a:lnTo>
                  <a:pt x="1320" y="330"/>
                </a:lnTo>
                <a:lnTo>
                  <a:pt x="0" y="2692"/>
                </a:lnTo>
                <a:lnTo>
                  <a:pt x="126" y="7137"/>
                </a:lnTo>
                <a:lnTo>
                  <a:pt x="2184" y="9194"/>
                </a:lnTo>
                <a:lnTo>
                  <a:pt x="4660" y="8877"/>
                </a:lnTo>
                <a:lnTo>
                  <a:pt x="6718" y="8877"/>
                </a:lnTo>
                <a:lnTo>
                  <a:pt x="8191" y="6515"/>
                </a:lnTo>
                <a:lnTo>
                  <a:pt x="8191" y="3822"/>
                </a:lnTo>
                <a:lnTo>
                  <a:pt x="7886" y="1739"/>
                </a:lnTo>
                <a:lnTo>
                  <a:pt x="57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4" name="object 7604"/>
          <p:cNvSpPr/>
          <p:nvPr/>
        </p:nvSpPr>
        <p:spPr>
          <a:xfrm>
            <a:off x="5617057" y="3562718"/>
            <a:ext cx="15900" cy="17538"/>
          </a:xfrm>
          <a:prstGeom prst="rect">
            <a:avLst/>
          </a:prstGeom>
          <a:blipFill>
            <a:blip r:embed="rId6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5" name="object 7605"/>
          <p:cNvSpPr/>
          <p:nvPr/>
        </p:nvSpPr>
        <p:spPr>
          <a:xfrm>
            <a:off x="5513463" y="3796182"/>
            <a:ext cx="19392" cy="21005"/>
          </a:xfrm>
          <a:prstGeom prst="rect">
            <a:avLst/>
          </a:prstGeom>
          <a:blipFill>
            <a:blip r:embed="rId6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6" name="object 7606"/>
          <p:cNvSpPr/>
          <p:nvPr/>
        </p:nvSpPr>
        <p:spPr>
          <a:xfrm>
            <a:off x="5469254" y="3350920"/>
            <a:ext cx="24079" cy="26733"/>
          </a:xfrm>
          <a:prstGeom prst="rect">
            <a:avLst/>
          </a:prstGeom>
          <a:blipFill>
            <a:blip r:embed="rId6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7" name="object 7607"/>
          <p:cNvSpPr/>
          <p:nvPr/>
        </p:nvSpPr>
        <p:spPr>
          <a:xfrm>
            <a:off x="5485714" y="3352381"/>
            <a:ext cx="24231" cy="26047"/>
          </a:xfrm>
          <a:prstGeom prst="rect">
            <a:avLst/>
          </a:prstGeom>
          <a:blipFill>
            <a:blip r:embed="rId6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8" name="object 7608"/>
          <p:cNvSpPr/>
          <p:nvPr/>
        </p:nvSpPr>
        <p:spPr>
          <a:xfrm>
            <a:off x="5416016" y="3320136"/>
            <a:ext cx="19684" cy="21323"/>
          </a:xfrm>
          <a:prstGeom prst="rect">
            <a:avLst/>
          </a:prstGeom>
          <a:blipFill>
            <a:blip r:embed="rId6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9" name="object 7609"/>
          <p:cNvSpPr/>
          <p:nvPr/>
        </p:nvSpPr>
        <p:spPr>
          <a:xfrm>
            <a:off x="5102491" y="3404844"/>
            <a:ext cx="9613" cy="10274"/>
          </a:xfrm>
          <a:custGeom>
            <a:avLst/>
            <a:gdLst/>
            <a:ahLst/>
            <a:cxnLst/>
            <a:rect l="l" t="t" r="r" b="b"/>
            <a:pathLst>
              <a:path w="9613" h="10274">
                <a:moveTo>
                  <a:pt x="6819" y="0"/>
                </a:moveTo>
                <a:lnTo>
                  <a:pt x="4063" y="317"/>
                </a:lnTo>
                <a:lnTo>
                  <a:pt x="1714" y="317"/>
                </a:lnTo>
                <a:lnTo>
                  <a:pt x="0" y="2832"/>
                </a:lnTo>
                <a:lnTo>
                  <a:pt x="292" y="5499"/>
                </a:lnTo>
                <a:lnTo>
                  <a:pt x="292" y="8229"/>
                </a:lnTo>
                <a:lnTo>
                  <a:pt x="3048" y="10274"/>
                </a:lnTo>
                <a:lnTo>
                  <a:pt x="5524" y="9639"/>
                </a:lnTo>
                <a:lnTo>
                  <a:pt x="7984" y="9639"/>
                </a:lnTo>
                <a:lnTo>
                  <a:pt x="9613" y="7594"/>
                </a:lnTo>
                <a:lnTo>
                  <a:pt x="9016" y="2044"/>
                </a:lnTo>
                <a:lnTo>
                  <a:pt x="6819" y="0"/>
                </a:lnTo>
              </a:path>
              <a:path w="9613" h="10274">
                <a:moveTo>
                  <a:pt x="7984" y="9639"/>
                </a:moveTo>
                <a:lnTo>
                  <a:pt x="5524" y="9639"/>
                </a:lnTo>
              </a:path>
              <a:path w="9613" h="10274">
                <a:moveTo>
                  <a:pt x="5524" y="9639"/>
                </a:moveTo>
                <a:lnTo>
                  <a:pt x="7984" y="9639"/>
                </a:lnTo>
              </a:path>
              <a:path w="9613" h="10274">
                <a:moveTo>
                  <a:pt x="7984" y="9639"/>
                </a:moveTo>
                <a:lnTo>
                  <a:pt x="5524" y="9639"/>
                </a:lnTo>
                <a:lnTo>
                  <a:pt x="7721" y="9969"/>
                </a:lnTo>
                <a:lnTo>
                  <a:pt x="7984" y="963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0" name="object 7610"/>
          <p:cNvSpPr/>
          <p:nvPr/>
        </p:nvSpPr>
        <p:spPr>
          <a:xfrm>
            <a:off x="5180393" y="3649967"/>
            <a:ext cx="11353" cy="12179"/>
          </a:xfrm>
          <a:prstGeom prst="rect">
            <a:avLst/>
          </a:prstGeom>
          <a:blipFill>
            <a:blip r:embed="rId6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1" name="object 7611"/>
          <p:cNvSpPr/>
          <p:nvPr/>
        </p:nvSpPr>
        <p:spPr>
          <a:xfrm>
            <a:off x="5210854" y="3731400"/>
            <a:ext cx="4717" cy="5676"/>
          </a:xfrm>
          <a:custGeom>
            <a:avLst/>
            <a:gdLst/>
            <a:ahLst/>
            <a:cxnLst/>
            <a:rect l="l" t="t" r="r" b="b"/>
            <a:pathLst>
              <a:path w="4717" h="5676">
                <a:moveTo>
                  <a:pt x="3053" y="0"/>
                </a:moveTo>
                <a:lnTo>
                  <a:pt x="1758" y="266"/>
                </a:lnTo>
                <a:lnTo>
                  <a:pt x="602" y="266"/>
                </a:lnTo>
                <a:lnTo>
                  <a:pt x="120" y="901"/>
                </a:lnTo>
                <a:lnTo>
                  <a:pt x="0" y="3581"/>
                </a:lnTo>
                <a:lnTo>
                  <a:pt x="171" y="4406"/>
                </a:lnTo>
                <a:lnTo>
                  <a:pt x="1174" y="5676"/>
                </a:lnTo>
                <a:lnTo>
                  <a:pt x="2482" y="5359"/>
                </a:lnTo>
                <a:lnTo>
                  <a:pt x="3650" y="5041"/>
                </a:lnTo>
                <a:lnTo>
                  <a:pt x="4717" y="3581"/>
                </a:lnTo>
                <a:lnTo>
                  <a:pt x="4717" y="2362"/>
                </a:lnTo>
                <a:lnTo>
                  <a:pt x="4539" y="901"/>
                </a:lnTo>
                <a:lnTo>
                  <a:pt x="30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2" name="object 7612"/>
          <p:cNvSpPr/>
          <p:nvPr/>
        </p:nvSpPr>
        <p:spPr>
          <a:xfrm>
            <a:off x="5049227" y="3514839"/>
            <a:ext cx="5664" cy="5994"/>
          </a:xfrm>
          <a:custGeom>
            <a:avLst/>
            <a:gdLst/>
            <a:ahLst/>
            <a:cxnLst/>
            <a:rect l="l" t="t" r="r" b="b"/>
            <a:pathLst>
              <a:path w="5664" h="5994">
                <a:moveTo>
                  <a:pt x="4051" y="0"/>
                </a:moveTo>
                <a:lnTo>
                  <a:pt x="3048" y="304"/>
                </a:lnTo>
                <a:lnTo>
                  <a:pt x="1460" y="304"/>
                </a:lnTo>
                <a:lnTo>
                  <a:pt x="0" y="1587"/>
                </a:lnTo>
                <a:lnTo>
                  <a:pt x="466" y="2997"/>
                </a:lnTo>
                <a:lnTo>
                  <a:pt x="571" y="4724"/>
                </a:lnTo>
                <a:lnTo>
                  <a:pt x="1892" y="5994"/>
                </a:lnTo>
                <a:lnTo>
                  <a:pt x="3352" y="5676"/>
                </a:lnTo>
                <a:lnTo>
                  <a:pt x="4858" y="5676"/>
                </a:lnTo>
                <a:lnTo>
                  <a:pt x="5664" y="4457"/>
                </a:lnTo>
                <a:lnTo>
                  <a:pt x="5554" y="3314"/>
                </a:lnTo>
                <a:lnTo>
                  <a:pt x="5524" y="1130"/>
                </a:lnTo>
                <a:lnTo>
                  <a:pt x="4051" y="0"/>
                </a:lnTo>
              </a:path>
              <a:path w="5664" h="5994">
                <a:moveTo>
                  <a:pt x="4858" y="5676"/>
                </a:moveTo>
                <a:lnTo>
                  <a:pt x="3352" y="5676"/>
                </a:lnTo>
              </a:path>
              <a:path w="5664" h="5994">
                <a:moveTo>
                  <a:pt x="3352" y="5676"/>
                </a:moveTo>
                <a:lnTo>
                  <a:pt x="4858" y="5676"/>
                </a:lnTo>
              </a:path>
              <a:path w="5664" h="5994">
                <a:moveTo>
                  <a:pt x="4858" y="5676"/>
                </a:moveTo>
                <a:lnTo>
                  <a:pt x="3352" y="5676"/>
                </a:lnTo>
                <a:lnTo>
                  <a:pt x="4648" y="5994"/>
                </a:lnTo>
                <a:lnTo>
                  <a:pt x="4858" y="5676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3" name="object 7613"/>
          <p:cNvSpPr/>
          <p:nvPr/>
        </p:nvSpPr>
        <p:spPr>
          <a:xfrm>
            <a:off x="4971173" y="3425215"/>
            <a:ext cx="8458" cy="8547"/>
          </a:xfrm>
          <a:custGeom>
            <a:avLst/>
            <a:gdLst/>
            <a:ahLst/>
            <a:cxnLst/>
            <a:rect l="l" t="t" r="r" b="b"/>
            <a:pathLst>
              <a:path w="8458" h="8547">
                <a:moveTo>
                  <a:pt x="5994" y="0"/>
                </a:moveTo>
                <a:lnTo>
                  <a:pt x="1879" y="0"/>
                </a:lnTo>
                <a:lnTo>
                  <a:pt x="266" y="2044"/>
                </a:lnTo>
                <a:lnTo>
                  <a:pt x="0" y="4775"/>
                </a:lnTo>
                <a:lnTo>
                  <a:pt x="266" y="7137"/>
                </a:lnTo>
                <a:lnTo>
                  <a:pt x="2451" y="8547"/>
                </a:lnTo>
                <a:lnTo>
                  <a:pt x="4635" y="8547"/>
                </a:lnTo>
                <a:lnTo>
                  <a:pt x="6819" y="8229"/>
                </a:lnTo>
                <a:lnTo>
                  <a:pt x="8153" y="6184"/>
                </a:lnTo>
                <a:lnTo>
                  <a:pt x="8458" y="3822"/>
                </a:lnTo>
                <a:lnTo>
                  <a:pt x="7886" y="1460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4" name="object 7614"/>
          <p:cNvSpPr/>
          <p:nvPr/>
        </p:nvSpPr>
        <p:spPr>
          <a:xfrm>
            <a:off x="4908562" y="3394075"/>
            <a:ext cx="18110" cy="19913"/>
          </a:xfrm>
          <a:prstGeom prst="rect">
            <a:avLst/>
          </a:prstGeom>
          <a:blipFill>
            <a:blip r:embed="rId6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5" name="object 7615"/>
          <p:cNvSpPr/>
          <p:nvPr/>
        </p:nvSpPr>
        <p:spPr>
          <a:xfrm>
            <a:off x="4700816" y="3329280"/>
            <a:ext cx="16027" cy="17868"/>
          </a:xfrm>
          <a:prstGeom prst="rect">
            <a:avLst/>
          </a:prstGeom>
          <a:blipFill>
            <a:blip r:embed="rId6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6" name="object 7616"/>
          <p:cNvSpPr/>
          <p:nvPr/>
        </p:nvSpPr>
        <p:spPr>
          <a:xfrm>
            <a:off x="4532007" y="3395028"/>
            <a:ext cx="14439" cy="15963"/>
          </a:xfrm>
          <a:prstGeom prst="rect">
            <a:avLst/>
          </a:prstGeom>
          <a:blipFill>
            <a:blip r:embed="rId6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7" name="object 7617"/>
          <p:cNvSpPr/>
          <p:nvPr/>
        </p:nvSpPr>
        <p:spPr>
          <a:xfrm>
            <a:off x="4421123" y="3573488"/>
            <a:ext cx="22910" cy="25146"/>
          </a:xfrm>
          <a:prstGeom prst="rect">
            <a:avLst/>
          </a:prstGeom>
          <a:blipFill>
            <a:blip r:embed="rId6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8" name="object 7618"/>
          <p:cNvSpPr/>
          <p:nvPr/>
        </p:nvSpPr>
        <p:spPr>
          <a:xfrm>
            <a:off x="4567758" y="3850843"/>
            <a:ext cx="30352" cy="32600"/>
          </a:xfrm>
          <a:prstGeom prst="rect">
            <a:avLst/>
          </a:prstGeom>
          <a:blipFill>
            <a:blip r:embed="rId6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9" name="object 7619"/>
          <p:cNvSpPr/>
          <p:nvPr/>
        </p:nvSpPr>
        <p:spPr>
          <a:xfrm>
            <a:off x="4396765" y="3895573"/>
            <a:ext cx="21462" cy="23101"/>
          </a:xfrm>
          <a:prstGeom prst="rect">
            <a:avLst/>
          </a:prstGeom>
          <a:blipFill>
            <a:blip r:embed="rId6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0" name="object 7620"/>
          <p:cNvSpPr/>
          <p:nvPr/>
        </p:nvSpPr>
        <p:spPr>
          <a:xfrm>
            <a:off x="4334027" y="3736759"/>
            <a:ext cx="18503" cy="19735"/>
          </a:xfrm>
          <a:prstGeom prst="rect">
            <a:avLst/>
          </a:prstGeom>
          <a:blipFill>
            <a:blip r:embed="rId6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1" name="object 7621"/>
          <p:cNvSpPr/>
          <p:nvPr/>
        </p:nvSpPr>
        <p:spPr>
          <a:xfrm>
            <a:off x="4281347" y="3430587"/>
            <a:ext cx="5969" cy="6807"/>
          </a:xfrm>
          <a:custGeom>
            <a:avLst/>
            <a:gdLst/>
            <a:ahLst/>
            <a:cxnLst/>
            <a:rect l="l" t="t" r="r" b="b"/>
            <a:pathLst>
              <a:path w="5969" h="6807">
                <a:moveTo>
                  <a:pt x="4546" y="0"/>
                </a:moveTo>
                <a:lnTo>
                  <a:pt x="2781" y="0"/>
                </a:lnTo>
                <a:lnTo>
                  <a:pt x="1320" y="177"/>
                </a:lnTo>
                <a:lnTo>
                  <a:pt x="0" y="1765"/>
                </a:lnTo>
                <a:lnTo>
                  <a:pt x="0" y="3492"/>
                </a:lnTo>
                <a:lnTo>
                  <a:pt x="304" y="4902"/>
                </a:lnTo>
                <a:lnTo>
                  <a:pt x="1587" y="6807"/>
                </a:lnTo>
                <a:lnTo>
                  <a:pt x="3200" y="6184"/>
                </a:lnTo>
                <a:lnTo>
                  <a:pt x="5118" y="6184"/>
                </a:lnTo>
                <a:lnTo>
                  <a:pt x="5969" y="4584"/>
                </a:lnTo>
                <a:lnTo>
                  <a:pt x="5800" y="3492"/>
                </a:lnTo>
                <a:lnTo>
                  <a:pt x="5702" y="1130"/>
                </a:lnTo>
                <a:lnTo>
                  <a:pt x="45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2" name="object 7622"/>
          <p:cNvSpPr/>
          <p:nvPr/>
        </p:nvSpPr>
        <p:spPr>
          <a:xfrm>
            <a:off x="4241939" y="3382061"/>
            <a:ext cx="25107" cy="27825"/>
          </a:xfrm>
          <a:prstGeom prst="rect">
            <a:avLst/>
          </a:prstGeom>
          <a:blipFill>
            <a:blip r:embed="rId6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3" name="object 7623"/>
          <p:cNvSpPr/>
          <p:nvPr/>
        </p:nvSpPr>
        <p:spPr>
          <a:xfrm>
            <a:off x="4177004" y="3194456"/>
            <a:ext cx="13893" cy="14554"/>
          </a:xfrm>
          <a:prstGeom prst="rect">
            <a:avLst/>
          </a:prstGeom>
          <a:blipFill>
            <a:blip r:embed="rId6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4" name="object 7624"/>
          <p:cNvSpPr/>
          <p:nvPr/>
        </p:nvSpPr>
        <p:spPr>
          <a:xfrm>
            <a:off x="4563948" y="3340697"/>
            <a:ext cx="18554" cy="20688"/>
          </a:xfrm>
          <a:prstGeom prst="rect">
            <a:avLst/>
          </a:prstGeom>
          <a:blipFill>
            <a:blip r:embed="rId6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5" name="object 7625"/>
          <p:cNvSpPr/>
          <p:nvPr/>
        </p:nvSpPr>
        <p:spPr>
          <a:xfrm>
            <a:off x="4774184" y="3506330"/>
            <a:ext cx="6883" cy="7543"/>
          </a:xfrm>
          <a:custGeom>
            <a:avLst/>
            <a:gdLst/>
            <a:ahLst/>
            <a:cxnLst/>
            <a:rect l="l" t="t" r="r" b="b"/>
            <a:pathLst>
              <a:path w="6883" h="7543">
                <a:moveTo>
                  <a:pt x="4952" y="0"/>
                </a:moveTo>
                <a:lnTo>
                  <a:pt x="3060" y="279"/>
                </a:lnTo>
                <a:lnTo>
                  <a:pt x="1168" y="457"/>
                </a:lnTo>
                <a:lnTo>
                  <a:pt x="0" y="2044"/>
                </a:lnTo>
                <a:lnTo>
                  <a:pt x="584" y="6134"/>
                </a:lnTo>
                <a:lnTo>
                  <a:pt x="1765" y="7543"/>
                </a:lnTo>
                <a:lnTo>
                  <a:pt x="3644" y="7099"/>
                </a:lnTo>
                <a:lnTo>
                  <a:pt x="5829" y="6781"/>
                </a:lnTo>
                <a:lnTo>
                  <a:pt x="6883" y="5181"/>
                </a:lnTo>
                <a:lnTo>
                  <a:pt x="6578" y="3467"/>
                </a:lnTo>
                <a:lnTo>
                  <a:pt x="6121" y="1092"/>
                </a:lnTo>
                <a:lnTo>
                  <a:pt x="49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6" name="object 7626"/>
          <p:cNvSpPr/>
          <p:nvPr/>
        </p:nvSpPr>
        <p:spPr>
          <a:xfrm>
            <a:off x="4942001" y="3726624"/>
            <a:ext cx="6400" cy="7137"/>
          </a:xfrm>
          <a:custGeom>
            <a:avLst/>
            <a:gdLst/>
            <a:ahLst/>
            <a:cxnLst/>
            <a:rect l="l" t="t" r="r" b="b"/>
            <a:pathLst>
              <a:path w="6400" h="7137">
                <a:moveTo>
                  <a:pt x="4813" y="0"/>
                </a:moveTo>
                <a:lnTo>
                  <a:pt x="2870" y="635"/>
                </a:lnTo>
                <a:lnTo>
                  <a:pt x="1282" y="952"/>
                </a:lnTo>
                <a:lnTo>
                  <a:pt x="0" y="2362"/>
                </a:lnTo>
                <a:lnTo>
                  <a:pt x="266" y="4127"/>
                </a:lnTo>
                <a:lnTo>
                  <a:pt x="393" y="5994"/>
                </a:lnTo>
                <a:lnTo>
                  <a:pt x="2158" y="7137"/>
                </a:lnTo>
                <a:lnTo>
                  <a:pt x="5359" y="7137"/>
                </a:lnTo>
                <a:lnTo>
                  <a:pt x="6400" y="5359"/>
                </a:lnTo>
                <a:lnTo>
                  <a:pt x="6283" y="4127"/>
                </a:lnTo>
                <a:lnTo>
                  <a:pt x="6235" y="1905"/>
                </a:lnTo>
                <a:lnTo>
                  <a:pt x="48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7" name="object 7627"/>
          <p:cNvSpPr/>
          <p:nvPr/>
        </p:nvSpPr>
        <p:spPr>
          <a:xfrm>
            <a:off x="4948986" y="3842017"/>
            <a:ext cx="15036" cy="15963"/>
          </a:xfrm>
          <a:prstGeom prst="rect">
            <a:avLst/>
          </a:prstGeom>
          <a:blipFill>
            <a:blip r:embed="rId6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8" name="object 7628"/>
          <p:cNvSpPr/>
          <p:nvPr/>
        </p:nvSpPr>
        <p:spPr>
          <a:xfrm>
            <a:off x="5237124" y="3909174"/>
            <a:ext cx="27000" cy="29552"/>
          </a:xfrm>
          <a:prstGeom prst="rect">
            <a:avLst/>
          </a:prstGeom>
          <a:blipFill>
            <a:blip r:embed="rId6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9" name="object 7629"/>
          <p:cNvSpPr/>
          <p:nvPr/>
        </p:nvSpPr>
        <p:spPr>
          <a:xfrm>
            <a:off x="5417184" y="3799510"/>
            <a:ext cx="24041" cy="26047"/>
          </a:xfrm>
          <a:prstGeom prst="rect">
            <a:avLst/>
          </a:prstGeom>
          <a:blipFill>
            <a:blip r:embed="rId6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0" name="object 7630"/>
          <p:cNvSpPr/>
          <p:nvPr/>
        </p:nvSpPr>
        <p:spPr>
          <a:xfrm>
            <a:off x="5880074" y="3745268"/>
            <a:ext cx="27774" cy="29870"/>
          </a:xfrm>
          <a:prstGeom prst="rect">
            <a:avLst/>
          </a:prstGeom>
          <a:blipFill>
            <a:blip r:embed="rId6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1" name="object 7631"/>
          <p:cNvSpPr/>
          <p:nvPr/>
        </p:nvSpPr>
        <p:spPr>
          <a:xfrm>
            <a:off x="5962980" y="3745573"/>
            <a:ext cx="10198" cy="10604"/>
          </a:xfrm>
          <a:prstGeom prst="rect">
            <a:avLst/>
          </a:prstGeom>
          <a:blipFill>
            <a:blip r:embed="rId6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2" name="object 7632"/>
          <p:cNvSpPr/>
          <p:nvPr/>
        </p:nvSpPr>
        <p:spPr>
          <a:xfrm>
            <a:off x="6081001" y="3622776"/>
            <a:ext cx="11976" cy="12966"/>
          </a:xfrm>
          <a:prstGeom prst="rect">
            <a:avLst/>
          </a:prstGeom>
          <a:blipFill>
            <a:blip r:embed="rId6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3" name="object 7633"/>
          <p:cNvSpPr/>
          <p:nvPr/>
        </p:nvSpPr>
        <p:spPr>
          <a:xfrm>
            <a:off x="6246024" y="3633546"/>
            <a:ext cx="10337" cy="11239"/>
          </a:xfrm>
          <a:custGeom>
            <a:avLst/>
            <a:gdLst/>
            <a:ahLst/>
            <a:cxnLst/>
            <a:rect l="l" t="t" r="r" b="b"/>
            <a:pathLst>
              <a:path w="10337" h="11239">
                <a:moveTo>
                  <a:pt x="6972" y="0"/>
                </a:moveTo>
                <a:lnTo>
                  <a:pt x="4368" y="317"/>
                </a:lnTo>
                <a:lnTo>
                  <a:pt x="1612" y="774"/>
                </a:lnTo>
                <a:lnTo>
                  <a:pt x="0" y="3136"/>
                </a:lnTo>
                <a:lnTo>
                  <a:pt x="546" y="6146"/>
                </a:lnTo>
                <a:lnTo>
                  <a:pt x="254" y="9143"/>
                </a:lnTo>
                <a:lnTo>
                  <a:pt x="2908" y="11239"/>
                </a:lnTo>
                <a:lnTo>
                  <a:pt x="5664" y="10921"/>
                </a:lnTo>
                <a:lnTo>
                  <a:pt x="8445" y="10287"/>
                </a:lnTo>
                <a:lnTo>
                  <a:pt x="10337" y="7594"/>
                </a:lnTo>
                <a:lnTo>
                  <a:pt x="10337" y="4914"/>
                </a:lnTo>
                <a:lnTo>
                  <a:pt x="9753" y="2044"/>
                </a:lnTo>
                <a:lnTo>
                  <a:pt x="69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4" name="object 7634"/>
          <p:cNvSpPr/>
          <p:nvPr/>
        </p:nvSpPr>
        <p:spPr>
          <a:xfrm>
            <a:off x="6151765" y="3453816"/>
            <a:ext cx="7886" cy="9042"/>
          </a:xfrm>
          <a:custGeom>
            <a:avLst/>
            <a:gdLst/>
            <a:ahLst/>
            <a:cxnLst/>
            <a:rect l="l" t="t" r="r" b="b"/>
            <a:pathLst>
              <a:path w="7886" h="9042">
                <a:moveTo>
                  <a:pt x="5714" y="0"/>
                </a:moveTo>
                <a:lnTo>
                  <a:pt x="3479" y="635"/>
                </a:lnTo>
                <a:lnTo>
                  <a:pt x="1295" y="635"/>
                </a:lnTo>
                <a:lnTo>
                  <a:pt x="0" y="2730"/>
                </a:lnTo>
                <a:lnTo>
                  <a:pt x="199" y="4279"/>
                </a:lnTo>
                <a:lnTo>
                  <a:pt x="304" y="7454"/>
                </a:lnTo>
                <a:lnTo>
                  <a:pt x="2184" y="9042"/>
                </a:lnTo>
                <a:lnTo>
                  <a:pt x="4356" y="9042"/>
                </a:lnTo>
                <a:lnTo>
                  <a:pt x="6553" y="8407"/>
                </a:lnTo>
                <a:lnTo>
                  <a:pt x="7594" y="6642"/>
                </a:lnTo>
                <a:lnTo>
                  <a:pt x="7886" y="4279"/>
                </a:lnTo>
                <a:lnTo>
                  <a:pt x="7594" y="1765"/>
                </a:lnTo>
                <a:lnTo>
                  <a:pt x="57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5" name="object 7635"/>
          <p:cNvSpPr/>
          <p:nvPr/>
        </p:nvSpPr>
        <p:spPr>
          <a:xfrm>
            <a:off x="6124473" y="3417799"/>
            <a:ext cx="10096" cy="11556"/>
          </a:xfrm>
          <a:custGeom>
            <a:avLst/>
            <a:gdLst/>
            <a:ahLst/>
            <a:cxnLst/>
            <a:rect l="l" t="t" r="r" b="b"/>
            <a:pathLst>
              <a:path w="10096" h="11556">
                <a:moveTo>
                  <a:pt x="7315" y="0"/>
                </a:moveTo>
                <a:lnTo>
                  <a:pt x="4660" y="330"/>
                </a:lnTo>
                <a:lnTo>
                  <a:pt x="1904" y="965"/>
                </a:lnTo>
                <a:lnTo>
                  <a:pt x="0" y="3327"/>
                </a:lnTo>
                <a:lnTo>
                  <a:pt x="219" y="5054"/>
                </a:lnTo>
                <a:lnTo>
                  <a:pt x="317" y="8877"/>
                </a:lnTo>
                <a:lnTo>
                  <a:pt x="2908" y="11556"/>
                </a:lnTo>
                <a:lnTo>
                  <a:pt x="5384" y="10744"/>
                </a:lnTo>
                <a:lnTo>
                  <a:pt x="8204" y="10096"/>
                </a:lnTo>
                <a:lnTo>
                  <a:pt x="10096" y="8051"/>
                </a:lnTo>
                <a:lnTo>
                  <a:pt x="9499" y="5054"/>
                </a:lnTo>
                <a:lnTo>
                  <a:pt x="9499" y="2057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6" name="object 7636"/>
          <p:cNvSpPr/>
          <p:nvPr/>
        </p:nvSpPr>
        <p:spPr>
          <a:xfrm>
            <a:off x="5999149" y="3445307"/>
            <a:ext cx="12255" cy="13284"/>
          </a:xfrm>
          <a:prstGeom prst="rect">
            <a:avLst/>
          </a:prstGeom>
          <a:blipFill>
            <a:blip r:embed="rId6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7" name="object 7637"/>
          <p:cNvSpPr/>
          <p:nvPr/>
        </p:nvSpPr>
        <p:spPr>
          <a:xfrm>
            <a:off x="5838964" y="3350019"/>
            <a:ext cx="28740" cy="30772"/>
          </a:xfrm>
          <a:prstGeom prst="rect">
            <a:avLst/>
          </a:prstGeom>
          <a:blipFill>
            <a:blip r:embed="rId6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8" name="object 7638"/>
          <p:cNvSpPr/>
          <p:nvPr/>
        </p:nvSpPr>
        <p:spPr>
          <a:xfrm>
            <a:off x="5739129" y="3348558"/>
            <a:ext cx="25120" cy="26555"/>
          </a:xfrm>
          <a:prstGeom prst="rect">
            <a:avLst/>
          </a:prstGeom>
          <a:blipFill>
            <a:blip r:embed="rId6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9" name="object 7639"/>
          <p:cNvSpPr/>
          <p:nvPr/>
        </p:nvSpPr>
        <p:spPr>
          <a:xfrm>
            <a:off x="5630595" y="3319831"/>
            <a:ext cx="28486" cy="30822"/>
          </a:xfrm>
          <a:prstGeom prst="rect">
            <a:avLst/>
          </a:prstGeom>
          <a:blipFill>
            <a:blip r:embed="rId6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0" name="object 7640"/>
          <p:cNvSpPr/>
          <p:nvPr/>
        </p:nvSpPr>
        <p:spPr>
          <a:xfrm>
            <a:off x="5593550" y="3402939"/>
            <a:ext cx="19850" cy="21323"/>
          </a:xfrm>
          <a:prstGeom prst="rect">
            <a:avLst/>
          </a:prstGeom>
          <a:blipFill>
            <a:blip r:embed="rId6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1" name="object 7641"/>
          <p:cNvSpPr/>
          <p:nvPr/>
        </p:nvSpPr>
        <p:spPr>
          <a:xfrm>
            <a:off x="5520296" y="3394710"/>
            <a:ext cx="14033" cy="15176"/>
          </a:xfrm>
          <a:prstGeom prst="rect">
            <a:avLst/>
          </a:prstGeom>
          <a:blipFill>
            <a:blip r:embed="rId6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2" name="object 7642"/>
          <p:cNvSpPr/>
          <p:nvPr/>
        </p:nvSpPr>
        <p:spPr>
          <a:xfrm>
            <a:off x="5120271" y="3565754"/>
            <a:ext cx="11226" cy="11823"/>
          </a:xfrm>
          <a:prstGeom prst="rect">
            <a:avLst/>
          </a:prstGeom>
          <a:blipFill>
            <a:blip r:embed="rId6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3" name="object 7643"/>
          <p:cNvSpPr/>
          <p:nvPr/>
        </p:nvSpPr>
        <p:spPr>
          <a:xfrm>
            <a:off x="5149278" y="3804247"/>
            <a:ext cx="26162" cy="27622"/>
          </a:xfrm>
          <a:prstGeom prst="rect">
            <a:avLst/>
          </a:prstGeom>
          <a:blipFill>
            <a:blip r:embed="rId6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4" name="object 7644"/>
          <p:cNvSpPr/>
          <p:nvPr/>
        </p:nvSpPr>
        <p:spPr>
          <a:xfrm>
            <a:off x="5196408" y="3820833"/>
            <a:ext cx="26568" cy="29235"/>
          </a:xfrm>
          <a:prstGeom prst="rect">
            <a:avLst/>
          </a:prstGeom>
          <a:blipFill>
            <a:blip r:embed="rId6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5" name="object 7645"/>
          <p:cNvSpPr/>
          <p:nvPr/>
        </p:nvSpPr>
        <p:spPr>
          <a:xfrm>
            <a:off x="5042636" y="3900627"/>
            <a:ext cx="15024" cy="16598"/>
          </a:xfrm>
          <a:prstGeom prst="rect">
            <a:avLst/>
          </a:prstGeom>
          <a:blipFill>
            <a:blip r:embed="rId6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6" name="object 7646"/>
          <p:cNvSpPr/>
          <p:nvPr/>
        </p:nvSpPr>
        <p:spPr>
          <a:xfrm>
            <a:off x="5097653" y="3698786"/>
            <a:ext cx="24231" cy="26111"/>
          </a:xfrm>
          <a:prstGeom prst="rect">
            <a:avLst/>
          </a:prstGeom>
          <a:blipFill>
            <a:blip r:embed="rId6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7" name="object 7647"/>
          <p:cNvSpPr/>
          <p:nvPr/>
        </p:nvSpPr>
        <p:spPr>
          <a:xfrm>
            <a:off x="5045709" y="3580892"/>
            <a:ext cx="21018" cy="22593"/>
          </a:xfrm>
          <a:prstGeom prst="rect">
            <a:avLst/>
          </a:prstGeom>
          <a:blipFill>
            <a:blip r:embed="rId6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8" name="object 7648"/>
          <p:cNvSpPr/>
          <p:nvPr/>
        </p:nvSpPr>
        <p:spPr>
          <a:xfrm>
            <a:off x="4964023" y="3507740"/>
            <a:ext cx="27279" cy="30187"/>
          </a:xfrm>
          <a:prstGeom prst="rect">
            <a:avLst/>
          </a:prstGeom>
          <a:blipFill>
            <a:blip r:embed="rId6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9" name="object 7649"/>
          <p:cNvSpPr/>
          <p:nvPr/>
        </p:nvSpPr>
        <p:spPr>
          <a:xfrm>
            <a:off x="5014505" y="3385248"/>
            <a:ext cx="19989" cy="21958"/>
          </a:xfrm>
          <a:prstGeom prst="rect">
            <a:avLst/>
          </a:prstGeom>
          <a:blipFill>
            <a:blip r:embed="rId6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0" name="object 7650"/>
          <p:cNvSpPr/>
          <p:nvPr/>
        </p:nvSpPr>
        <p:spPr>
          <a:xfrm>
            <a:off x="5383021" y="3663874"/>
            <a:ext cx="6273" cy="6959"/>
          </a:xfrm>
          <a:custGeom>
            <a:avLst/>
            <a:gdLst/>
            <a:ahLst/>
            <a:cxnLst/>
            <a:rect l="l" t="t" r="r" b="b"/>
            <a:pathLst>
              <a:path w="6273" h="6959">
                <a:moveTo>
                  <a:pt x="4546" y="0"/>
                </a:moveTo>
                <a:lnTo>
                  <a:pt x="2933" y="0"/>
                </a:lnTo>
                <a:lnTo>
                  <a:pt x="990" y="317"/>
                </a:lnTo>
                <a:lnTo>
                  <a:pt x="0" y="2235"/>
                </a:lnTo>
                <a:lnTo>
                  <a:pt x="0" y="3949"/>
                </a:lnTo>
                <a:lnTo>
                  <a:pt x="279" y="5689"/>
                </a:lnTo>
                <a:lnTo>
                  <a:pt x="1587" y="6959"/>
                </a:lnTo>
                <a:lnTo>
                  <a:pt x="2933" y="6642"/>
                </a:lnTo>
                <a:lnTo>
                  <a:pt x="4813" y="6642"/>
                </a:lnTo>
                <a:lnTo>
                  <a:pt x="6273" y="5054"/>
                </a:lnTo>
                <a:lnTo>
                  <a:pt x="6103" y="3949"/>
                </a:lnTo>
                <a:lnTo>
                  <a:pt x="6007" y="1587"/>
                </a:lnTo>
                <a:lnTo>
                  <a:pt x="45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1" name="object 7651"/>
          <p:cNvSpPr/>
          <p:nvPr/>
        </p:nvSpPr>
        <p:spPr>
          <a:xfrm>
            <a:off x="5311660" y="3602406"/>
            <a:ext cx="14033" cy="14554"/>
          </a:xfrm>
          <a:prstGeom prst="rect">
            <a:avLst/>
          </a:prstGeom>
          <a:blipFill>
            <a:blip r:embed="rId6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2" name="object 7652"/>
          <p:cNvSpPr/>
          <p:nvPr/>
        </p:nvSpPr>
        <p:spPr>
          <a:xfrm>
            <a:off x="5246903" y="3739756"/>
            <a:ext cx="27698" cy="29883"/>
          </a:xfrm>
          <a:prstGeom prst="rect">
            <a:avLst/>
          </a:prstGeom>
          <a:blipFill>
            <a:blip r:embed="rId6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3" name="object 7653"/>
          <p:cNvSpPr/>
          <p:nvPr/>
        </p:nvSpPr>
        <p:spPr>
          <a:xfrm>
            <a:off x="4947361" y="3762172"/>
            <a:ext cx="23482" cy="25463"/>
          </a:xfrm>
          <a:prstGeom prst="rect">
            <a:avLst/>
          </a:prstGeom>
          <a:blipFill>
            <a:blip r:embed="rId6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4" name="object 7654"/>
          <p:cNvSpPr/>
          <p:nvPr/>
        </p:nvSpPr>
        <p:spPr>
          <a:xfrm>
            <a:off x="5102783" y="3308909"/>
            <a:ext cx="17487" cy="18961"/>
          </a:xfrm>
          <a:prstGeom prst="rect">
            <a:avLst/>
          </a:prstGeom>
          <a:blipFill>
            <a:blip r:embed="rId6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5" name="object 7655"/>
          <p:cNvSpPr/>
          <p:nvPr/>
        </p:nvSpPr>
        <p:spPr>
          <a:xfrm>
            <a:off x="5089918" y="3377654"/>
            <a:ext cx="17500" cy="18821"/>
          </a:xfrm>
          <a:prstGeom prst="rect">
            <a:avLst/>
          </a:prstGeom>
          <a:blipFill>
            <a:blip r:embed="rId6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6" name="object 7656"/>
          <p:cNvSpPr/>
          <p:nvPr/>
        </p:nvSpPr>
        <p:spPr>
          <a:xfrm>
            <a:off x="4873396" y="3292310"/>
            <a:ext cx="16903" cy="18326"/>
          </a:xfrm>
          <a:prstGeom prst="rect">
            <a:avLst/>
          </a:prstGeom>
          <a:blipFill>
            <a:blip r:embed="rId6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7" name="object 7657"/>
          <p:cNvSpPr/>
          <p:nvPr/>
        </p:nvSpPr>
        <p:spPr>
          <a:xfrm>
            <a:off x="4830229" y="3339732"/>
            <a:ext cx="6273" cy="7099"/>
          </a:xfrm>
          <a:custGeom>
            <a:avLst/>
            <a:gdLst/>
            <a:ahLst/>
            <a:cxnLst/>
            <a:rect l="l" t="t" r="r" b="b"/>
            <a:pathLst>
              <a:path w="6273" h="7099">
                <a:moveTo>
                  <a:pt x="4940" y="0"/>
                </a:moveTo>
                <a:lnTo>
                  <a:pt x="3047" y="317"/>
                </a:lnTo>
                <a:lnTo>
                  <a:pt x="1460" y="647"/>
                </a:lnTo>
                <a:lnTo>
                  <a:pt x="0" y="2057"/>
                </a:lnTo>
                <a:lnTo>
                  <a:pt x="0" y="4089"/>
                </a:lnTo>
                <a:lnTo>
                  <a:pt x="571" y="5689"/>
                </a:lnTo>
                <a:lnTo>
                  <a:pt x="1574" y="7099"/>
                </a:lnTo>
                <a:lnTo>
                  <a:pt x="3517" y="6464"/>
                </a:lnTo>
                <a:lnTo>
                  <a:pt x="5232" y="6464"/>
                </a:lnTo>
                <a:lnTo>
                  <a:pt x="6273" y="5041"/>
                </a:lnTo>
                <a:lnTo>
                  <a:pt x="6273" y="1231"/>
                </a:lnTo>
                <a:lnTo>
                  <a:pt x="49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8" name="object 7658"/>
          <p:cNvSpPr/>
          <p:nvPr/>
        </p:nvSpPr>
        <p:spPr>
          <a:xfrm>
            <a:off x="4863795" y="3631184"/>
            <a:ext cx="8000" cy="8826"/>
          </a:xfrm>
          <a:custGeom>
            <a:avLst/>
            <a:gdLst/>
            <a:ahLst/>
            <a:cxnLst/>
            <a:rect l="l" t="t" r="r" b="b"/>
            <a:pathLst>
              <a:path w="8000" h="8826">
                <a:moveTo>
                  <a:pt x="3340" y="0"/>
                </a:moveTo>
                <a:lnTo>
                  <a:pt x="1435" y="139"/>
                </a:lnTo>
                <a:lnTo>
                  <a:pt x="0" y="2679"/>
                </a:lnTo>
                <a:lnTo>
                  <a:pt x="292" y="4559"/>
                </a:lnTo>
                <a:lnTo>
                  <a:pt x="0" y="7277"/>
                </a:lnTo>
                <a:lnTo>
                  <a:pt x="1879" y="8826"/>
                </a:lnTo>
                <a:lnTo>
                  <a:pt x="4190" y="8509"/>
                </a:lnTo>
                <a:lnTo>
                  <a:pt x="6248" y="8509"/>
                </a:lnTo>
                <a:lnTo>
                  <a:pt x="8000" y="6451"/>
                </a:lnTo>
                <a:lnTo>
                  <a:pt x="8000" y="4089"/>
                </a:lnTo>
                <a:lnTo>
                  <a:pt x="7708" y="1727"/>
                </a:lnTo>
                <a:lnTo>
                  <a:pt x="5943" y="139"/>
                </a:lnTo>
                <a:lnTo>
                  <a:pt x="33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9" name="object 7659"/>
          <p:cNvSpPr/>
          <p:nvPr/>
        </p:nvSpPr>
        <p:spPr>
          <a:xfrm>
            <a:off x="5052860" y="3891496"/>
            <a:ext cx="19392" cy="20993"/>
          </a:xfrm>
          <a:prstGeom prst="rect">
            <a:avLst/>
          </a:prstGeom>
          <a:blipFill>
            <a:blip r:embed="rId6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0" name="object 7660"/>
          <p:cNvSpPr/>
          <p:nvPr/>
        </p:nvSpPr>
        <p:spPr>
          <a:xfrm>
            <a:off x="5150319" y="3704844"/>
            <a:ext cx="24815" cy="26555"/>
          </a:xfrm>
          <a:prstGeom prst="rect">
            <a:avLst/>
          </a:prstGeom>
          <a:blipFill>
            <a:blip r:embed="rId6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1" name="object 7661"/>
          <p:cNvSpPr/>
          <p:nvPr/>
        </p:nvSpPr>
        <p:spPr>
          <a:xfrm>
            <a:off x="5375579" y="3714610"/>
            <a:ext cx="18821" cy="20104"/>
          </a:xfrm>
          <a:prstGeom prst="rect">
            <a:avLst/>
          </a:prstGeom>
          <a:blipFill>
            <a:blip r:embed="rId6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2" name="object 7662"/>
          <p:cNvSpPr/>
          <p:nvPr/>
        </p:nvSpPr>
        <p:spPr>
          <a:xfrm>
            <a:off x="5692470" y="3747986"/>
            <a:ext cx="17983" cy="19735"/>
          </a:xfrm>
          <a:prstGeom prst="rect">
            <a:avLst/>
          </a:prstGeom>
          <a:blipFill>
            <a:blip r:embed="rId6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3" name="object 7663"/>
          <p:cNvSpPr/>
          <p:nvPr/>
        </p:nvSpPr>
        <p:spPr>
          <a:xfrm>
            <a:off x="5556364" y="3716350"/>
            <a:ext cx="23164" cy="24498"/>
          </a:xfrm>
          <a:prstGeom prst="rect">
            <a:avLst/>
          </a:prstGeom>
          <a:blipFill>
            <a:blip r:embed="rId6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4" name="object 7664"/>
          <p:cNvSpPr/>
          <p:nvPr/>
        </p:nvSpPr>
        <p:spPr>
          <a:xfrm>
            <a:off x="5479288" y="3495548"/>
            <a:ext cx="10261" cy="11557"/>
          </a:xfrm>
          <a:custGeom>
            <a:avLst/>
            <a:gdLst/>
            <a:ahLst/>
            <a:cxnLst/>
            <a:rect l="l" t="t" r="r" b="b"/>
            <a:pathLst>
              <a:path w="10261" h="11557">
                <a:moveTo>
                  <a:pt x="7467" y="0"/>
                </a:moveTo>
                <a:lnTo>
                  <a:pt x="5016" y="647"/>
                </a:lnTo>
                <a:lnTo>
                  <a:pt x="2374" y="647"/>
                </a:lnTo>
                <a:lnTo>
                  <a:pt x="0" y="3327"/>
                </a:lnTo>
                <a:lnTo>
                  <a:pt x="317" y="6007"/>
                </a:lnTo>
                <a:lnTo>
                  <a:pt x="901" y="8877"/>
                </a:lnTo>
                <a:lnTo>
                  <a:pt x="3086" y="11557"/>
                </a:lnTo>
                <a:lnTo>
                  <a:pt x="5562" y="11061"/>
                </a:lnTo>
                <a:lnTo>
                  <a:pt x="8483" y="10782"/>
                </a:lnTo>
                <a:lnTo>
                  <a:pt x="10261" y="8051"/>
                </a:lnTo>
                <a:lnTo>
                  <a:pt x="9956" y="5372"/>
                </a:lnTo>
                <a:lnTo>
                  <a:pt x="9677" y="2235"/>
                </a:lnTo>
                <a:lnTo>
                  <a:pt x="74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5" name="object 7665"/>
          <p:cNvSpPr/>
          <p:nvPr/>
        </p:nvSpPr>
        <p:spPr>
          <a:xfrm>
            <a:off x="5453951" y="3506787"/>
            <a:ext cx="11201" cy="11861"/>
          </a:xfrm>
          <a:prstGeom prst="rect">
            <a:avLst/>
          </a:prstGeom>
          <a:blipFill>
            <a:blip r:embed="rId6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6" name="object 7666"/>
          <p:cNvSpPr/>
          <p:nvPr/>
        </p:nvSpPr>
        <p:spPr>
          <a:xfrm>
            <a:off x="5383784" y="3394710"/>
            <a:ext cx="27114" cy="29235"/>
          </a:xfrm>
          <a:prstGeom prst="rect">
            <a:avLst/>
          </a:prstGeom>
          <a:blipFill>
            <a:blip r:embed="rId6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7" name="object 7667"/>
          <p:cNvSpPr/>
          <p:nvPr/>
        </p:nvSpPr>
        <p:spPr>
          <a:xfrm>
            <a:off x="5260035" y="3306051"/>
            <a:ext cx="15925" cy="16763"/>
          </a:xfrm>
          <a:prstGeom prst="rect">
            <a:avLst/>
          </a:prstGeom>
          <a:blipFill>
            <a:blip r:embed="rId6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8" name="object 7668"/>
          <p:cNvSpPr/>
          <p:nvPr/>
        </p:nvSpPr>
        <p:spPr>
          <a:xfrm>
            <a:off x="5011864" y="3380194"/>
            <a:ext cx="17665" cy="18973"/>
          </a:xfrm>
          <a:prstGeom prst="rect">
            <a:avLst/>
          </a:prstGeom>
          <a:blipFill>
            <a:blip r:embed="rId6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9" name="object 7669"/>
          <p:cNvSpPr/>
          <p:nvPr/>
        </p:nvSpPr>
        <p:spPr>
          <a:xfrm>
            <a:off x="5238000" y="3550069"/>
            <a:ext cx="21869" cy="23875"/>
          </a:xfrm>
          <a:prstGeom prst="rect">
            <a:avLst/>
          </a:prstGeom>
          <a:blipFill>
            <a:blip r:embed="rId6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0" name="object 7670"/>
          <p:cNvSpPr/>
          <p:nvPr/>
        </p:nvSpPr>
        <p:spPr>
          <a:xfrm>
            <a:off x="5221084" y="3380194"/>
            <a:ext cx="9029" cy="10413"/>
          </a:xfrm>
          <a:custGeom>
            <a:avLst/>
            <a:gdLst/>
            <a:ahLst/>
            <a:cxnLst/>
            <a:rect l="l" t="t" r="r" b="b"/>
            <a:pathLst>
              <a:path w="9029" h="10413">
                <a:moveTo>
                  <a:pt x="6731" y="0"/>
                </a:moveTo>
                <a:lnTo>
                  <a:pt x="4089" y="596"/>
                </a:lnTo>
                <a:lnTo>
                  <a:pt x="1600" y="914"/>
                </a:lnTo>
                <a:lnTo>
                  <a:pt x="0" y="3009"/>
                </a:lnTo>
                <a:lnTo>
                  <a:pt x="139" y="5689"/>
                </a:lnTo>
                <a:lnTo>
                  <a:pt x="139" y="8699"/>
                </a:lnTo>
                <a:lnTo>
                  <a:pt x="2603" y="10413"/>
                </a:lnTo>
                <a:lnTo>
                  <a:pt x="5092" y="9778"/>
                </a:lnTo>
                <a:lnTo>
                  <a:pt x="7731" y="9778"/>
                </a:lnTo>
                <a:lnTo>
                  <a:pt x="9029" y="7416"/>
                </a:lnTo>
                <a:lnTo>
                  <a:pt x="9029" y="2057"/>
                </a:lnTo>
                <a:lnTo>
                  <a:pt x="6731" y="0"/>
                </a:lnTo>
              </a:path>
              <a:path w="9029" h="10413">
                <a:moveTo>
                  <a:pt x="7731" y="9778"/>
                </a:moveTo>
                <a:lnTo>
                  <a:pt x="5092" y="9778"/>
                </a:lnTo>
              </a:path>
              <a:path w="9029" h="10413">
                <a:moveTo>
                  <a:pt x="5092" y="9778"/>
                </a:moveTo>
                <a:lnTo>
                  <a:pt x="7731" y="9778"/>
                </a:lnTo>
              </a:path>
              <a:path w="9029" h="10413">
                <a:moveTo>
                  <a:pt x="7731" y="9778"/>
                </a:moveTo>
                <a:lnTo>
                  <a:pt x="5092" y="9778"/>
                </a:lnTo>
                <a:lnTo>
                  <a:pt x="7556" y="10096"/>
                </a:lnTo>
                <a:lnTo>
                  <a:pt x="7731" y="9778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1" name="object 7671"/>
          <p:cNvSpPr/>
          <p:nvPr/>
        </p:nvSpPr>
        <p:spPr>
          <a:xfrm>
            <a:off x="5212613" y="3381756"/>
            <a:ext cx="20726" cy="21818"/>
          </a:xfrm>
          <a:prstGeom prst="rect">
            <a:avLst/>
          </a:prstGeom>
          <a:blipFill>
            <a:blip r:embed="rId6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2" name="object 7672"/>
          <p:cNvSpPr/>
          <p:nvPr/>
        </p:nvSpPr>
        <p:spPr>
          <a:xfrm>
            <a:off x="4952060" y="3545345"/>
            <a:ext cx="11214" cy="11861"/>
          </a:xfrm>
          <a:prstGeom prst="rect">
            <a:avLst/>
          </a:prstGeom>
          <a:blipFill>
            <a:blip r:embed="rId6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3" name="object 7673"/>
          <p:cNvSpPr/>
          <p:nvPr/>
        </p:nvSpPr>
        <p:spPr>
          <a:xfrm>
            <a:off x="4653788" y="3517201"/>
            <a:ext cx="8216" cy="8864"/>
          </a:xfrm>
          <a:custGeom>
            <a:avLst/>
            <a:gdLst/>
            <a:ahLst/>
            <a:cxnLst/>
            <a:rect l="l" t="t" r="r" b="b"/>
            <a:pathLst>
              <a:path w="8216" h="8864">
                <a:moveTo>
                  <a:pt x="6007" y="0"/>
                </a:moveTo>
                <a:lnTo>
                  <a:pt x="1663" y="634"/>
                </a:lnTo>
                <a:lnTo>
                  <a:pt x="0" y="2362"/>
                </a:lnTo>
                <a:lnTo>
                  <a:pt x="330" y="4775"/>
                </a:lnTo>
                <a:lnTo>
                  <a:pt x="596" y="7137"/>
                </a:lnTo>
                <a:lnTo>
                  <a:pt x="2235" y="8864"/>
                </a:lnTo>
                <a:lnTo>
                  <a:pt x="4724" y="8547"/>
                </a:lnTo>
                <a:lnTo>
                  <a:pt x="6896" y="8547"/>
                </a:lnTo>
                <a:lnTo>
                  <a:pt x="8216" y="6172"/>
                </a:lnTo>
                <a:lnTo>
                  <a:pt x="8216" y="4127"/>
                </a:lnTo>
                <a:lnTo>
                  <a:pt x="7899" y="2095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4" name="object 7674"/>
          <p:cNvSpPr/>
          <p:nvPr/>
        </p:nvSpPr>
        <p:spPr>
          <a:xfrm>
            <a:off x="4602467" y="3439947"/>
            <a:ext cx="11976" cy="13411"/>
          </a:xfrm>
          <a:prstGeom prst="rect">
            <a:avLst/>
          </a:prstGeom>
          <a:blipFill>
            <a:blip r:embed="rId6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5" name="object 7675"/>
          <p:cNvSpPr/>
          <p:nvPr/>
        </p:nvSpPr>
        <p:spPr>
          <a:xfrm>
            <a:off x="4624057" y="3601771"/>
            <a:ext cx="26987" cy="29552"/>
          </a:xfrm>
          <a:prstGeom prst="rect">
            <a:avLst/>
          </a:prstGeom>
          <a:blipFill>
            <a:blip r:embed="rId6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6" name="object 7676"/>
          <p:cNvSpPr/>
          <p:nvPr/>
        </p:nvSpPr>
        <p:spPr>
          <a:xfrm>
            <a:off x="4698911" y="3688524"/>
            <a:ext cx="24231" cy="26276"/>
          </a:xfrm>
          <a:prstGeom prst="rect">
            <a:avLst/>
          </a:prstGeom>
          <a:blipFill>
            <a:blip r:embed="rId6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7" name="object 7677"/>
          <p:cNvSpPr/>
          <p:nvPr/>
        </p:nvSpPr>
        <p:spPr>
          <a:xfrm>
            <a:off x="4765294" y="3855936"/>
            <a:ext cx="28155" cy="29857"/>
          </a:xfrm>
          <a:prstGeom prst="rect">
            <a:avLst/>
          </a:prstGeom>
          <a:blipFill>
            <a:blip r:embed="rId6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8" name="object 7678"/>
          <p:cNvSpPr/>
          <p:nvPr/>
        </p:nvSpPr>
        <p:spPr>
          <a:xfrm>
            <a:off x="4852961" y="3824008"/>
            <a:ext cx="28917" cy="31102"/>
          </a:xfrm>
          <a:prstGeom prst="rect">
            <a:avLst/>
          </a:prstGeom>
          <a:blipFill>
            <a:blip r:embed="rId6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9" name="object 7679"/>
          <p:cNvSpPr/>
          <p:nvPr/>
        </p:nvSpPr>
        <p:spPr>
          <a:xfrm>
            <a:off x="4757280" y="3845026"/>
            <a:ext cx="14008" cy="14998"/>
          </a:xfrm>
          <a:prstGeom prst="rect">
            <a:avLst/>
          </a:prstGeom>
          <a:blipFill>
            <a:blip r:embed="rId6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0" name="object 7680"/>
          <p:cNvSpPr/>
          <p:nvPr/>
        </p:nvSpPr>
        <p:spPr>
          <a:xfrm>
            <a:off x="4717160" y="3850703"/>
            <a:ext cx="17183" cy="18643"/>
          </a:xfrm>
          <a:prstGeom prst="rect">
            <a:avLst/>
          </a:prstGeom>
          <a:blipFill>
            <a:blip r:embed="rId6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1" name="object 7681"/>
          <p:cNvSpPr/>
          <p:nvPr/>
        </p:nvSpPr>
        <p:spPr>
          <a:xfrm>
            <a:off x="4736833" y="3664826"/>
            <a:ext cx="14478" cy="15646"/>
          </a:xfrm>
          <a:prstGeom prst="rect">
            <a:avLst/>
          </a:prstGeom>
          <a:blipFill>
            <a:blip r:embed="rId6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2" name="object 7682"/>
          <p:cNvSpPr/>
          <p:nvPr/>
        </p:nvSpPr>
        <p:spPr>
          <a:xfrm>
            <a:off x="4702111" y="3603803"/>
            <a:ext cx="20447" cy="21971"/>
          </a:xfrm>
          <a:prstGeom prst="rect">
            <a:avLst/>
          </a:prstGeom>
          <a:blipFill>
            <a:blip r:embed="rId6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3" name="object 7683"/>
          <p:cNvSpPr/>
          <p:nvPr/>
        </p:nvSpPr>
        <p:spPr>
          <a:xfrm>
            <a:off x="4644199" y="3668928"/>
            <a:ext cx="10655" cy="11861"/>
          </a:xfrm>
          <a:prstGeom prst="rect">
            <a:avLst/>
          </a:prstGeom>
          <a:blipFill>
            <a:blip r:embed="rId6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4" name="object 7684"/>
          <p:cNvSpPr/>
          <p:nvPr/>
        </p:nvSpPr>
        <p:spPr>
          <a:xfrm>
            <a:off x="4538268" y="3608083"/>
            <a:ext cx="8775" cy="9512"/>
          </a:xfrm>
          <a:custGeom>
            <a:avLst/>
            <a:gdLst/>
            <a:ahLst/>
            <a:cxnLst/>
            <a:rect l="l" t="t" r="r" b="b"/>
            <a:pathLst>
              <a:path w="8775" h="9512">
                <a:moveTo>
                  <a:pt x="3644" y="0"/>
                </a:moveTo>
                <a:lnTo>
                  <a:pt x="1460" y="647"/>
                </a:lnTo>
                <a:lnTo>
                  <a:pt x="0" y="2692"/>
                </a:lnTo>
                <a:lnTo>
                  <a:pt x="584" y="7594"/>
                </a:lnTo>
                <a:lnTo>
                  <a:pt x="2768" y="9512"/>
                </a:lnTo>
                <a:lnTo>
                  <a:pt x="7162" y="8877"/>
                </a:lnTo>
                <a:lnTo>
                  <a:pt x="8775" y="6819"/>
                </a:lnTo>
                <a:lnTo>
                  <a:pt x="8178" y="2044"/>
                </a:lnTo>
                <a:lnTo>
                  <a:pt x="5981" y="330"/>
                </a:lnTo>
                <a:lnTo>
                  <a:pt x="364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5" name="object 7685"/>
          <p:cNvSpPr/>
          <p:nvPr/>
        </p:nvSpPr>
        <p:spPr>
          <a:xfrm>
            <a:off x="5550065" y="3288170"/>
            <a:ext cx="5295" cy="6045"/>
          </a:xfrm>
          <a:custGeom>
            <a:avLst/>
            <a:gdLst/>
            <a:ahLst/>
            <a:cxnLst/>
            <a:rect l="l" t="t" r="r" b="b"/>
            <a:pathLst>
              <a:path w="5295" h="6045">
                <a:moveTo>
                  <a:pt x="3822" y="0"/>
                </a:moveTo>
                <a:lnTo>
                  <a:pt x="2184" y="317"/>
                </a:lnTo>
                <a:lnTo>
                  <a:pt x="1181" y="647"/>
                </a:lnTo>
                <a:lnTo>
                  <a:pt x="0" y="1778"/>
                </a:lnTo>
                <a:lnTo>
                  <a:pt x="0" y="3327"/>
                </a:lnTo>
                <a:lnTo>
                  <a:pt x="292" y="4775"/>
                </a:lnTo>
                <a:lnTo>
                  <a:pt x="1460" y="6045"/>
                </a:lnTo>
                <a:lnTo>
                  <a:pt x="2768" y="5740"/>
                </a:lnTo>
                <a:lnTo>
                  <a:pt x="4114" y="5740"/>
                </a:lnTo>
                <a:lnTo>
                  <a:pt x="4991" y="4457"/>
                </a:lnTo>
                <a:lnTo>
                  <a:pt x="4711" y="3060"/>
                </a:lnTo>
                <a:lnTo>
                  <a:pt x="5295" y="1600"/>
                </a:lnTo>
                <a:lnTo>
                  <a:pt x="38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6" name="object 7686"/>
          <p:cNvSpPr/>
          <p:nvPr/>
        </p:nvSpPr>
        <p:spPr>
          <a:xfrm>
            <a:off x="6078232" y="3294989"/>
            <a:ext cx="6540" cy="7099"/>
          </a:xfrm>
          <a:custGeom>
            <a:avLst/>
            <a:gdLst/>
            <a:ahLst/>
            <a:cxnLst/>
            <a:rect l="l" t="t" r="r" b="b"/>
            <a:pathLst>
              <a:path w="6540" h="7099">
                <a:moveTo>
                  <a:pt x="1460" y="0"/>
                </a:moveTo>
                <a:lnTo>
                  <a:pt x="0" y="1917"/>
                </a:lnTo>
                <a:lnTo>
                  <a:pt x="292" y="3644"/>
                </a:lnTo>
                <a:lnTo>
                  <a:pt x="584" y="5689"/>
                </a:lnTo>
                <a:lnTo>
                  <a:pt x="2171" y="6642"/>
                </a:lnTo>
                <a:lnTo>
                  <a:pt x="3771" y="7099"/>
                </a:lnTo>
                <a:lnTo>
                  <a:pt x="5549" y="6781"/>
                </a:lnTo>
                <a:lnTo>
                  <a:pt x="6540" y="5054"/>
                </a:lnTo>
                <a:lnTo>
                  <a:pt x="6540" y="1282"/>
                </a:lnTo>
                <a:lnTo>
                  <a:pt x="5345" y="317"/>
                </a:lnTo>
                <a:lnTo>
                  <a:pt x="3352" y="317"/>
                </a:lnTo>
                <a:lnTo>
                  <a:pt x="1460" y="0"/>
                </a:lnTo>
              </a:path>
              <a:path w="6540" h="7099">
                <a:moveTo>
                  <a:pt x="3352" y="317"/>
                </a:moveTo>
                <a:lnTo>
                  <a:pt x="5345" y="317"/>
                </a:lnTo>
              </a:path>
              <a:path w="6540" h="7099">
                <a:moveTo>
                  <a:pt x="5345" y="317"/>
                </a:moveTo>
                <a:lnTo>
                  <a:pt x="3352" y="317"/>
                </a:lnTo>
              </a:path>
              <a:path w="6540" h="7099">
                <a:moveTo>
                  <a:pt x="4952" y="0"/>
                </a:moveTo>
                <a:lnTo>
                  <a:pt x="3352" y="317"/>
                </a:lnTo>
                <a:lnTo>
                  <a:pt x="5345" y="317"/>
                </a:lnTo>
                <a:lnTo>
                  <a:pt x="49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7" name="object 7687"/>
          <p:cNvSpPr/>
          <p:nvPr/>
        </p:nvSpPr>
        <p:spPr>
          <a:xfrm>
            <a:off x="6145923" y="3233204"/>
            <a:ext cx="24650" cy="26555"/>
          </a:xfrm>
          <a:prstGeom prst="rect">
            <a:avLst/>
          </a:prstGeom>
          <a:blipFill>
            <a:blip r:embed="rId6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8" name="object 7688"/>
          <p:cNvSpPr/>
          <p:nvPr/>
        </p:nvSpPr>
        <p:spPr>
          <a:xfrm>
            <a:off x="6023965" y="3553891"/>
            <a:ext cx="22910" cy="24828"/>
          </a:xfrm>
          <a:prstGeom prst="rect">
            <a:avLst/>
          </a:prstGeom>
          <a:blipFill>
            <a:blip r:embed="rId6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9" name="object 7689"/>
          <p:cNvSpPr/>
          <p:nvPr/>
        </p:nvSpPr>
        <p:spPr>
          <a:xfrm>
            <a:off x="6063805" y="3560978"/>
            <a:ext cx="23164" cy="25145"/>
          </a:xfrm>
          <a:prstGeom prst="rect">
            <a:avLst/>
          </a:prstGeom>
          <a:blipFill>
            <a:blip r:embed="rId6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0" name="object 7690"/>
          <p:cNvSpPr/>
          <p:nvPr/>
        </p:nvSpPr>
        <p:spPr>
          <a:xfrm>
            <a:off x="5965583" y="3642881"/>
            <a:ext cx="26428" cy="28448"/>
          </a:xfrm>
          <a:prstGeom prst="rect">
            <a:avLst/>
          </a:prstGeom>
          <a:blipFill>
            <a:blip r:embed="rId6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1" name="object 7691"/>
          <p:cNvSpPr/>
          <p:nvPr/>
        </p:nvSpPr>
        <p:spPr>
          <a:xfrm>
            <a:off x="6001765" y="3466948"/>
            <a:ext cx="10363" cy="11556"/>
          </a:xfrm>
          <a:prstGeom prst="rect">
            <a:avLst/>
          </a:prstGeom>
          <a:blipFill>
            <a:blip r:embed="rId6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2" name="object 7692"/>
          <p:cNvSpPr/>
          <p:nvPr/>
        </p:nvSpPr>
        <p:spPr>
          <a:xfrm>
            <a:off x="5955982" y="3438487"/>
            <a:ext cx="26682" cy="29870"/>
          </a:xfrm>
          <a:prstGeom prst="rect">
            <a:avLst/>
          </a:prstGeom>
          <a:blipFill>
            <a:blip r:embed="rId6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3" name="object 7693"/>
          <p:cNvSpPr/>
          <p:nvPr/>
        </p:nvSpPr>
        <p:spPr>
          <a:xfrm>
            <a:off x="5744565" y="3394075"/>
            <a:ext cx="22910" cy="25006"/>
          </a:xfrm>
          <a:prstGeom prst="rect">
            <a:avLst/>
          </a:prstGeom>
          <a:blipFill>
            <a:blip r:embed="rId6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4" name="object 7694"/>
          <p:cNvSpPr/>
          <p:nvPr/>
        </p:nvSpPr>
        <p:spPr>
          <a:xfrm>
            <a:off x="5310530" y="3587851"/>
            <a:ext cx="27990" cy="30060"/>
          </a:xfrm>
          <a:prstGeom prst="rect">
            <a:avLst/>
          </a:prstGeom>
          <a:blipFill>
            <a:blip r:embed="rId6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5" name="object 7695"/>
          <p:cNvSpPr/>
          <p:nvPr/>
        </p:nvSpPr>
        <p:spPr>
          <a:xfrm>
            <a:off x="5376176" y="3799180"/>
            <a:ext cx="27876" cy="29552"/>
          </a:xfrm>
          <a:prstGeom prst="rect">
            <a:avLst/>
          </a:prstGeom>
          <a:blipFill>
            <a:blip r:embed="rId6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6" name="object 7696"/>
          <p:cNvSpPr/>
          <p:nvPr/>
        </p:nvSpPr>
        <p:spPr>
          <a:xfrm>
            <a:off x="4835169" y="3569081"/>
            <a:ext cx="14732" cy="16408"/>
          </a:xfrm>
          <a:prstGeom prst="rect">
            <a:avLst/>
          </a:prstGeom>
          <a:blipFill>
            <a:blip r:embed="rId6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7" name="object 7697"/>
          <p:cNvSpPr/>
          <p:nvPr/>
        </p:nvSpPr>
        <p:spPr>
          <a:xfrm>
            <a:off x="4688687" y="3408946"/>
            <a:ext cx="23926" cy="25463"/>
          </a:xfrm>
          <a:prstGeom prst="rect">
            <a:avLst/>
          </a:prstGeom>
          <a:blipFill>
            <a:blip r:embed="rId6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8" name="object 7698"/>
          <p:cNvSpPr/>
          <p:nvPr/>
        </p:nvSpPr>
        <p:spPr>
          <a:xfrm>
            <a:off x="4749076" y="3306051"/>
            <a:ext cx="20332" cy="21488"/>
          </a:xfrm>
          <a:prstGeom prst="rect">
            <a:avLst/>
          </a:prstGeom>
          <a:blipFill>
            <a:blip r:embed="rId6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9" name="object 7699"/>
          <p:cNvSpPr/>
          <p:nvPr/>
        </p:nvSpPr>
        <p:spPr>
          <a:xfrm>
            <a:off x="4428845" y="3350654"/>
            <a:ext cx="23926" cy="25412"/>
          </a:xfrm>
          <a:prstGeom prst="rect">
            <a:avLst/>
          </a:prstGeom>
          <a:blipFill>
            <a:blip r:embed="rId6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0" name="object 7700"/>
          <p:cNvSpPr/>
          <p:nvPr/>
        </p:nvSpPr>
        <p:spPr>
          <a:xfrm>
            <a:off x="4432960" y="3718115"/>
            <a:ext cx="26987" cy="29248"/>
          </a:xfrm>
          <a:prstGeom prst="rect">
            <a:avLst/>
          </a:prstGeom>
          <a:blipFill>
            <a:blip r:embed="rId6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1" name="object 7701"/>
          <p:cNvSpPr/>
          <p:nvPr/>
        </p:nvSpPr>
        <p:spPr>
          <a:xfrm>
            <a:off x="4450169" y="3837571"/>
            <a:ext cx="6400" cy="7124"/>
          </a:xfrm>
          <a:custGeom>
            <a:avLst/>
            <a:gdLst/>
            <a:ahLst/>
            <a:cxnLst/>
            <a:rect l="l" t="t" r="r" b="b"/>
            <a:pathLst>
              <a:path w="6400" h="7124">
                <a:moveTo>
                  <a:pt x="4775" y="0"/>
                </a:moveTo>
                <a:lnTo>
                  <a:pt x="2882" y="304"/>
                </a:lnTo>
                <a:lnTo>
                  <a:pt x="1295" y="622"/>
                </a:lnTo>
                <a:lnTo>
                  <a:pt x="0" y="2400"/>
                </a:lnTo>
                <a:lnTo>
                  <a:pt x="0" y="4267"/>
                </a:lnTo>
                <a:lnTo>
                  <a:pt x="393" y="6172"/>
                </a:lnTo>
                <a:lnTo>
                  <a:pt x="1892" y="7124"/>
                </a:lnTo>
                <a:lnTo>
                  <a:pt x="5118" y="7124"/>
                </a:lnTo>
                <a:lnTo>
                  <a:pt x="6400" y="5079"/>
                </a:lnTo>
                <a:lnTo>
                  <a:pt x="6400" y="3301"/>
                </a:lnTo>
                <a:lnTo>
                  <a:pt x="6134" y="1447"/>
                </a:lnTo>
                <a:lnTo>
                  <a:pt x="47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2" name="object 7702"/>
          <p:cNvSpPr/>
          <p:nvPr/>
        </p:nvSpPr>
        <p:spPr>
          <a:xfrm>
            <a:off x="4515675" y="3853396"/>
            <a:ext cx="23761" cy="25273"/>
          </a:xfrm>
          <a:prstGeom prst="rect">
            <a:avLst/>
          </a:prstGeom>
          <a:blipFill>
            <a:blip r:embed="rId6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3" name="object 7703"/>
          <p:cNvSpPr/>
          <p:nvPr/>
        </p:nvSpPr>
        <p:spPr>
          <a:xfrm>
            <a:off x="5031562" y="3617024"/>
            <a:ext cx="32890" cy="35495"/>
          </a:xfrm>
          <a:prstGeom prst="rect">
            <a:avLst/>
          </a:prstGeom>
          <a:blipFill>
            <a:blip r:embed="rId6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4" name="object 7704"/>
          <p:cNvSpPr/>
          <p:nvPr/>
        </p:nvSpPr>
        <p:spPr>
          <a:xfrm>
            <a:off x="4821491" y="3595903"/>
            <a:ext cx="31191" cy="34010"/>
          </a:xfrm>
          <a:prstGeom prst="rect">
            <a:avLst/>
          </a:prstGeom>
          <a:blipFill>
            <a:blip r:embed="rId6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5" name="object 7705"/>
          <p:cNvSpPr/>
          <p:nvPr/>
        </p:nvSpPr>
        <p:spPr>
          <a:xfrm>
            <a:off x="4844656" y="3508503"/>
            <a:ext cx="33362" cy="35842"/>
          </a:xfrm>
          <a:prstGeom prst="rect">
            <a:avLst/>
          </a:prstGeom>
          <a:blipFill>
            <a:blip r:embed="rId6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6" name="object 7706"/>
          <p:cNvSpPr/>
          <p:nvPr/>
        </p:nvSpPr>
        <p:spPr>
          <a:xfrm>
            <a:off x="4835169" y="3782276"/>
            <a:ext cx="17970" cy="19278"/>
          </a:xfrm>
          <a:prstGeom prst="rect">
            <a:avLst/>
          </a:prstGeom>
          <a:blipFill>
            <a:blip r:embed="rId6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7" name="object 7707"/>
          <p:cNvSpPr/>
          <p:nvPr/>
        </p:nvSpPr>
        <p:spPr>
          <a:xfrm>
            <a:off x="5061762" y="3719843"/>
            <a:ext cx="30352" cy="32245"/>
          </a:xfrm>
          <a:prstGeom prst="rect">
            <a:avLst/>
          </a:prstGeom>
          <a:blipFill>
            <a:blip r:embed="rId6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8" name="object 7708"/>
          <p:cNvSpPr/>
          <p:nvPr/>
        </p:nvSpPr>
        <p:spPr>
          <a:xfrm>
            <a:off x="4597831" y="3692030"/>
            <a:ext cx="26517" cy="29095"/>
          </a:xfrm>
          <a:prstGeom prst="rect">
            <a:avLst/>
          </a:prstGeom>
          <a:blipFill>
            <a:blip r:embed="rId6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9" name="object 7709"/>
          <p:cNvSpPr/>
          <p:nvPr/>
        </p:nvSpPr>
        <p:spPr>
          <a:xfrm>
            <a:off x="4682858" y="3689159"/>
            <a:ext cx="10820" cy="11861"/>
          </a:xfrm>
          <a:prstGeom prst="rect">
            <a:avLst/>
          </a:prstGeom>
          <a:blipFill>
            <a:blip r:embed="rId6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0" name="object 7710"/>
          <p:cNvSpPr/>
          <p:nvPr/>
        </p:nvSpPr>
        <p:spPr>
          <a:xfrm>
            <a:off x="4599990" y="3613455"/>
            <a:ext cx="19392" cy="20548"/>
          </a:xfrm>
          <a:prstGeom prst="rect">
            <a:avLst/>
          </a:prstGeom>
          <a:blipFill>
            <a:blip r:embed="rId6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1" name="object 7711"/>
          <p:cNvSpPr/>
          <p:nvPr/>
        </p:nvSpPr>
        <p:spPr>
          <a:xfrm>
            <a:off x="4559579" y="3416084"/>
            <a:ext cx="31661" cy="34277"/>
          </a:xfrm>
          <a:prstGeom prst="rect">
            <a:avLst/>
          </a:prstGeom>
          <a:blipFill>
            <a:blip r:embed="rId6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2" name="object 7712"/>
          <p:cNvSpPr/>
          <p:nvPr/>
        </p:nvSpPr>
        <p:spPr>
          <a:xfrm>
            <a:off x="4618799" y="3233522"/>
            <a:ext cx="27876" cy="29552"/>
          </a:xfrm>
          <a:prstGeom prst="rect">
            <a:avLst/>
          </a:prstGeom>
          <a:blipFill>
            <a:blip r:embed="rId6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3" name="object 7713"/>
          <p:cNvSpPr/>
          <p:nvPr/>
        </p:nvSpPr>
        <p:spPr>
          <a:xfrm>
            <a:off x="4637938" y="3472180"/>
            <a:ext cx="13703" cy="14503"/>
          </a:xfrm>
          <a:prstGeom prst="rect">
            <a:avLst/>
          </a:prstGeom>
          <a:blipFill>
            <a:blip r:embed="rId6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4" name="object 7714"/>
          <p:cNvSpPr/>
          <p:nvPr/>
        </p:nvSpPr>
        <p:spPr>
          <a:xfrm>
            <a:off x="4726508" y="3556254"/>
            <a:ext cx="31051" cy="33820"/>
          </a:xfrm>
          <a:prstGeom prst="rect">
            <a:avLst/>
          </a:prstGeom>
          <a:blipFill>
            <a:blip r:embed="rId6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5" name="object 7715"/>
          <p:cNvSpPr/>
          <p:nvPr/>
        </p:nvSpPr>
        <p:spPr>
          <a:xfrm>
            <a:off x="4643907" y="3682060"/>
            <a:ext cx="30937" cy="33007"/>
          </a:xfrm>
          <a:prstGeom prst="rect">
            <a:avLst/>
          </a:prstGeom>
          <a:blipFill>
            <a:blip r:embed="rId6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6" name="object 7716"/>
          <p:cNvSpPr/>
          <p:nvPr/>
        </p:nvSpPr>
        <p:spPr>
          <a:xfrm>
            <a:off x="4503254" y="3738029"/>
            <a:ext cx="21158" cy="22415"/>
          </a:xfrm>
          <a:prstGeom prst="rect">
            <a:avLst/>
          </a:prstGeom>
          <a:blipFill>
            <a:blip r:embed="rId6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7" name="object 7717"/>
          <p:cNvSpPr/>
          <p:nvPr/>
        </p:nvSpPr>
        <p:spPr>
          <a:xfrm>
            <a:off x="4447387" y="3640645"/>
            <a:ext cx="16916" cy="18326"/>
          </a:xfrm>
          <a:prstGeom prst="rect">
            <a:avLst/>
          </a:prstGeom>
          <a:blipFill>
            <a:blip r:embed="rId6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8" name="object 7718"/>
          <p:cNvSpPr/>
          <p:nvPr/>
        </p:nvSpPr>
        <p:spPr>
          <a:xfrm>
            <a:off x="4443031" y="3535629"/>
            <a:ext cx="32801" cy="35402"/>
          </a:xfrm>
          <a:prstGeom prst="rect">
            <a:avLst/>
          </a:prstGeom>
          <a:blipFill>
            <a:blip r:embed="rId6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9" name="object 7719"/>
          <p:cNvSpPr/>
          <p:nvPr/>
        </p:nvSpPr>
        <p:spPr>
          <a:xfrm>
            <a:off x="4371975" y="3511512"/>
            <a:ext cx="33400" cy="35877"/>
          </a:xfrm>
          <a:prstGeom prst="rect">
            <a:avLst/>
          </a:prstGeom>
          <a:blipFill>
            <a:blip r:embed="rId6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0" name="object 7720"/>
          <p:cNvSpPr/>
          <p:nvPr/>
        </p:nvSpPr>
        <p:spPr>
          <a:xfrm>
            <a:off x="4278299" y="3391065"/>
            <a:ext cx="13423" cy="14414"/>
          </a:xfrm>
          <a:prstGeom prst="rect">
            <a:avLst/>
          </a:prstGeom>
          <a:blipFill>
            <a:blip r:embed="rId6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1" name="object 7721"/>
          <p:cNvSpPr/>
          <p:nvPr/>
        </p:nvSpPr>
        <p:spPr>
          <a:xfrm>
            <a:off x="4358843" y="3611588"/>
            <a:ext cx="18681" cy="20053"/>
          </a:xfrm>
          <a:prstGeom prst="rect">
            <a:avLst/>
          </a:prstGeom>
          <a:blipFill>
            <a:blip r:embed="rId6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2" name="object 7722"/>
          <p:cNvSpPr/>
          <p:nvPr/>
        </p:nvSpPr>
        <p:spPr>
          <a:xfrm>
            <a:off x="4424171" y="3678110"/>
            <a:ext cx="10960" cy="12179"/>
          </a:xfrm>
          <a:custGeom>
            <a:avLst/>
            <a:gdLst/>
            <a:ahLst/>
            <a:cxnLst/>
            <a:rect l="l" t="t" r="r" b="b"/>
            <a:pathLst>
              <a:path w="10960" h="12179">
                <a:moveTo>
                  <a:pt x="7607" y="0"/>
                </a:moveTo>
                <a:lnTo>
                  <a:pt x="4673" y="635"/>
                </a:lnTo>
                <a:lnTo>
                  <a:pt x="2184" y="635"/>
                </a:lnTo>
                <a:lnTo>
                  <a:pt x="0" y="3632"/>
                </a:lnTo>
                <a:lnTo>
                  <a:pt x="0" y="6502"/>
                </a:lnTo>
                <a:lnTo>
                  <a:pt x="596" y="9817"/>
                </a:lnTo>
                <a:lnTo>
                  <a:pt x="2959" y="12179"/>
                </a:lnTo>
                <a:lnTo>
                  <a:pt x="8915" y="11544"/>
                </a:lnTo>
                <a:lnTo>
                  <a:pt x="10960" y="8686"/>
                </a:lnTo>
                <a:lnTo>
                  <a:pt x="10667" y="5676"/>
                </a:lnTo>
                <a:lnTo>
                  <a:pt x="10083" y="2362"/>
                </a:lnTo>
                <a:lnTo>
                  <a:pt x="76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3" name="object 7723"/>
          <p:cNvSpPr/>
          <p:nvPr/>
        </p:nvSpPr>
        <p:spPr>
          <a:xfrm>
            <a:off x="4374743" y="3744176"/>
            <a:ext cx="33248" cy="36055"/>
          </a:xfrm>
          <a:prstGeom prst="rect">
            <a:avLst/>
          </a:prstGeom>
          <a:blipFill>
            <a:blip r:embed="rId6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4" name="object 7724"/>
          <p:cNvSpPr/>
          <p:nvPr/>
        </p:nvSpPr>
        <p:spPr>
          <a:xfrm>
            <a:off x="4221848" y="3710025"/>
            <a:ext cx="24803" cy="27368"/>
          </a:xfrm>
          <a:prstGeom prst="rect">
            <a:avLst/>
          </a:prstGeom>
          <a:blipFill>
            <a:blip r:embed="rId6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5" name="object 7725"/>
          <p:cNvSpPr/>
          <p:nvPr/>
        </p:nvSpPr>
        <p:spPr>
          <a:xfrm>
            <a:off x="4169283" y="3683470"/>
            <a:ext cx="19977" cy="21056"/>
          </a:xfrm>
          <a:prstGeom prst="rect">
            <a:avLst/>
          </a:prstGeom>
          <a:blipFill>
            <a:blip r:embed="rId6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6" name="object 7726"/>
          <p:cNvSpPr/>
          <p:nvPr/>
        </p:nvSpPr>
        <p:spPr>
          <a:xfrm>
            <a:off x="4097820" y="3500285"/>
            <a:ext cx="31356" cy="34137"/>
          </a:xfrm>
          <a:prstGeom prst="rect">
            <a:avLst/>
          </a:prstGeom>
          <a:blipFill>
            <a:blip r:embed="rId6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7" name="object 7727"/>
          <p:cNvSpPr/>
          <p:nvPr/>
        </p:nvSpPr>
        <p:spPr>
          <a:xfrm>
            <a:off x="3956291" y="3575990"/>
            <a:ext cx="21323" cy="23418"/>
          </a:xfrm>
          <a:prstGeom prst="rect">
            <a:avLst/>
          </a:prstGeom>
          <a:blipFill>
            <a:blip r:embed="rId6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8" name="object 7728"/>
          <p:cNvSpPr/>
          <p:nvPr/>
        </p:nvSpPr>
        <p:spPr>
          <a:xfrm>
            <a:off x="3992181" y="3613137"/>
            <a:ext cx="7302" cy="7899"/>
          </a:xfrm>
          <a:custGeom>
            <a:avLst/>
            <a:gdLst/>
            <a:ahLst/>
            <a:cxnLst/>
            <a:rect l="l" t="t" r="r" b="b"/>
            <a:pathLst>
              <a:path w="7302" h="7899">
                <a:moveTo>
                  <a:pt x="5105" y="0"/>
                </a:moveTo>
                <a:lnTo>
                  <a:pt x="3225" y="317"/>
                </a:lnTo>
                <a:lnTo>
                  <a:pt x="1333" y="495"/>
                </a:lnTo>
                <a:lnTo>
                  <a:pt x="152" y="2539"/>
                </a:lnTo>
                <a:lnTo>
                  <a:pt x="0" y="4775"/>
                </a:lnTo>
                <a:lnTo>
                  <a:pt x="457" y="6489"/>
                </a:lnTo>
                <a:lnTo>
                  <a:pt x="2057" y="7899"/>
                </a:lnTo>
                <a:lnTo>
                  <a:pt x="4102" y="7581"/>
                </a:lnTo>
                <a:lnTo>
                  <a:pt x="5829" y="7277"/>
                </a:lnTo>
                <a:lnTo>
                  <a:pt x="7302" y="5537"/>
                </a:lnTo>
                <a:lnTo>
                  <a:pt x="6997" y="3505"/>
                </a:lnTo>
                <a:lnTo>
                  <a:pt x="6997" y="1765"/>
                </a:lnTo>
                <a:lnTo>
                  <a:pt x="510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9" name="object 7729"/>
          <p:cNvSpPr/>
          <p:nvPr/>
        </p:nvSpPr>
        <p:spPr>
          <a:xfrm>
            <a:off x="3840619" y="3779088"/>
            <a:ext cx="9728" cy="10922"/>
          </a:xfrm>
          <a:custGeom>
            <a:avLst/>
            <a:gdLst/>
            <a:ahLst/>
            <a:cxnLst/>
            <a:rect l="l" t="t" r="r" b="b"/>
            <a:pathLst>
              <a:path w="9728" h="10922">
                <a:moveTo>
                  <a:pt x="6959" y="0"/>
                </a:moveTo>
                <a:lnTo>
                  <a:pt x="4368" y="508"/>
                </a:lnTo>
                <a:lnTo>
                  <a:pt x="1892" y="508"/>
                </a:lnTo>
                <a:lnTo>
                  <a:pt x="0" y="3505"/>
                </a:lnTo>
                <a:lnTo>
                  <a:pt x="0" y="6184"/>
                </a:lnTo>
                <a:lnTo>
                  <a:pt x="419" y="9194"/>
                </a:lnTo>
                <a:lnTo>
                  <a:pt x="2895" y="10922"/>
                </a:lnTo>
                <a:lnTo>
                  <a:pt x="5372" y="10604"/>
                </a:lnTo>
                <a:lnTo>
                  <a:pt x="8153" y="10287"/>
                </a:lnTo>
                <a:lnTo>
                  <a:pt x="9728" y="7912"/>
                </a:lnTo>
                <a:lnTo>
                  <a:pt x="9194" y="2044"/>
                </a:lnTo>
                <a:lnTo>
                  <a:pt x="69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0" name="object 7730"/>
          <p:cNvSpPr/>
          <p:nvPr/>
        </p:nvSpPr>
        <p:spPr>
          <a:xfrm>
            <a:off x="3841038" y="3707346"/>
            <a:ext cx="22148" cy="24320"/>
          </a:xfrm>
          <a:prstGeom prst="rect">
            <a:avLst/>
          </a:prstGeom>
          <a:blipFill>
            <a:blip r:embed="rId6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1" name="object 7731"/>
          <p:cNvSpPr/>
          <p:nvPr/>
        </p:nvSpPr>
        <p:spPr>
          <a:xfrm>
            <a:off x="3890479" y="3838524"/>
            <a:ext cx="13131" cy="14541"/>
          </a:xfrm>
          <a:prstGeom prst="rect">
            <a:avLst/>
          </a:prstGeom>
          <a:blipFill>
            <a:blip r:embed="rId6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2" name="object 7732"/>
          <p:cNvSpPr/>
          <p:nvPr/>
        </p:nvSpPr>
        <p:spPr>
          <a:xfrm>
            <a:off x="4079443" y="3673691"/>
            <a:ext cx="14427" cy="15786"/>
          </a:xfrm>
          <a:prstGeom prst="rect">
            <a:avLst/>
          </a:prstGeom>
          <a:blipFill>
            <a:blip r:embed="rId6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3" name="object 7733"/>
          <p:cNvSpPr/>
          <p:nvPr/>
        </p:nvSpPr>
        <p:spPr>
          <a:xfrm>
            <a:off x="3845699" y="3732936"/>
            <a:ext cx="9944" cy="9651"/>
          </a:xfrm>
          <a:custGeom>
            <a:avLst/>
            <a:gdLst/>
            <a:ahLst/>
            <a:cxnLst/>
            <a:rect l="l" t="t" r="r" b="b"/>
            <a:pathLst>
              <a:path w="9944" h="9651">
                <a:moveTo>
                  <a:pt x="6883" y="0"/>
                </a:moveTo>
                <a:lnTo>
                  <a:pt x="4648" y="0"/>
                </a:lnTo>
                <a:lnTo>
                  <a:pt x="2171" y="317"/>
                </a:lnTo>
                <a:lnTo>
                  <a:pt x="0" y="2552"/>
                </a:lnTo>
                <a:lnTo>
                  <a:pt x="876" y="5232"/>
                </a:lnTo>
                <a:lnTo>
                  <a:pt x="1168" y="7912"/>
                </a:lnTo>
                <a:lnTo>
                  <a:pt x="3340" y="9651"/>
                </a:lnTo>
                <a:lnTo>
                  <a:pt x="5537" y="9194"/>
                </a:lnTo>
                <a:lnTo>
                  <a:pt x="8129" y="9194"/>
                </a:lnTo>
                <a:lnTo>
                  <a:pt x="9944" y="6819"/>
                </a:lnTo>
                <a:lnTo>
                  <a:pt x="9359" y="4457"/>
                </a:lnTo>
                <a:lnTo>
                  <a:pt x="9067" y="1460"/>
                </a:lnTo>
                <a:lnTo>
                  <a:pt x="6883" y="0"/>
                </a:lnTo>
              </a:path>
              <a:path w="9944" h="9651">
                <a:moveTo>
                  <a:pt x="8129" y="9194"/>
                </a:moveTo>
                <a:lnTo>
                  <a:pt x="5537" y="9194"/>
                </a:lnTo>
              </a:path>
              <a:path w="9944" h="9651">
                <a:moveTo>
                  <a:pt x="5537" y="9194"/>
                </a:moveTo>
                <a:lnTo>
                  <a:pt x="8129" y="9194"/>
                </a:lnTo>
              </a:path>
              <a:path w="9944" h="9651">
                <a:moveTo>
                  <a:pt x="8129" y="9194"/>
                </a:moveTo>
                <a:lnTo>
                  <a:pt x="5537" y="9194"/>
                </a:lnTo>
                <a:lnTo>
                  <a:pt x="7886" y="9512"/>
                </a:lnTo>
                <a:lnTo>
                  <a:pt x="8129" y="919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4" name="object 7734"/>
          <p:cNvSpPr/>
          <p:nvPr/>
        </p:nvSpPr>
        <p:spPr>
          <a:xfrm>
            <a:off x="3642753" y="3675240"/>
            <a:ext cx="7150" cy="7277"/>
          </a:xfrm>
          <a:custGeom>
            <a:avLst/>
            <a:gdLst/>
            <a:ahLst/>
            <a:cxnLst/>
            <a:rect l="l" t="t" r="r" b="b"/>
            <a:pathLst>
              <a:path w="7150" h="7277">
                <a:moveTo>
                  <a:pt x="4673" y="0"/>
                </a:moveTo>
                <a:lnTo>
                  <a:pt x="3073" y="0"/>
                </a:lnTo>
                <a:lnTo>
                  <a:pt x="1473" y="190"/>
                </a:lnTo>
                <a:lnTo>
                  <a:pt x="0" y="2412"/>
                </a:lnTo>
                <a:lnTo>
                  <a:pt x="596" y="4140"/>
                </a:lnTo>
                <a:lnTo>
                  <a:pt x="0" y="5867"/>
                </a:lnTo>
                <a:lnTo>
                  <a:pt x="2057" y="7137"/>
                </a:lnTo>
                <a:lnTo>
                  <a:pt x="3657" y="7277"/>
                </a:lnTo>
                <a:lnTo>
                  <a:pt x="5257" y="7137"/>
                </a:lnTo>
                <a:lnTo>
                  <a:pt x="7150" y="5232"/>
                </a:lnTo>
                <a:lnTo>
                  <a:pt x="6845" y="3505"/>
                </a:lnTo>
                <a:lnTo>
                  <a:pt x="6565" y="1460"/>
                </a:lnTo>
                <a:lnTo>
                  <a:pt x="46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5" name="object 7735"/>
          <p:cNvSpPr/>
          <p:nvPr/>
        </p:nvSpPr>
        <p:spPr>
          <a:xfrm>
            <a:off x="3638968" y="3619627"/>
            <a:ext cx="17500" cy="19151"/>
          </a:xfrm>
          <a:prstGeom prst="rect">
            <a:avLst/>
          </a:prstGeom>
          <a:blipFill>
            <a:blip r:embed="rId6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6" name="object 7736"/>
          <p:cNvSpPr/>
          <p:nvPr/>
        </p:nvSpPr>
        <p:spPr>
          <a:xfrm>
            <a:off x="3635159" y="3520516"/>
            <a:ext cx="27571" cy="30187"/>
          </a:xfrm>
          <a:prstGeom prst="rect">
            <a:avLst/>
          </a:prstGeom>
          <a:blipFill>
            <a:blip r:embed="rId6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7" name="object 7737"/>
          <p:cNvSpPr/>
          <p:nvPr/>
        </p:nvSpPr>
        <p:spPr>
          <a:xfrm>
            <a:off x="3757307" y="3282353"/>
            <a:ext cx="17614" cy="19278"/>
          </a:xfrm>
          <a:prstGeom prst="rect">
            <a:avLst/>
          </a:prstGeom>
          <a:blipFill>
            <a:blip r:embed="rId6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8" name="object 7738"/>
          <p:cNvSpPr/>
          <p:nvPr/>
        </p:nvSpPr>
        <p:spPr>
          <a:xfrm>
            <a:off x="4164634" y="3268764"/>
            <a:ext cx="22453" cy="23863"/>
          </a:xfrm>
          <a:prstGeom prst="rect">
            <a:avLst/>
          </a:prstGeom>
          <a:blipFill>
            <a:blip r:embed="rId6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9" name="object 7739"/>
          <p:cNvSpPr/>
          <p:nvPr/>
        </p:nvSpPr>
        <p:spPr>
          <a:xfrm>
            <a:off x="4484001" y="3351555"/>
            <a:ext cx="4521" cy="5727"/>
          </a:xfrm>
          <a:custGeom>
            <a:avLst/>
            <a:gdLst/>
            <a:ahLst/>
            <a:cxnLst/>
            <a:rect l="l" t="t" r="r" b="b"/>
            <a:pathLst>
              <a:path w="4521" h="5727">
                <a:moveTo>
                  <a:pt x="3225" y="0"/>
                </a:moveTo>
                <a:lnTo>
                  <a:pt x="2158" y="190"/>
                </a:lnTo>
                <a:lnTo>
                  <a:pt x="749" y="507"/>
                </a:lnTo>
                <a:lnTo>
                  <a:pt x="0" y="1777"/>
                </a:lnTo>
                <a:lnTo>
                  <a:pt x="0" y="4775"/>
                </a:lnTo>
                <a:lnTo>
                  <a:pt x="1346" y="5727"/>
                </a:lnTo>
                <a:lnTo>
                  <a:pt x="2755" y="5410"/>
                </a:lnTo>
                <a:lnTo>
                  <a:pt x="3797" y="5092"/>
                </a:lnTo>
                <a:lnTo>
                  <a:pt x="4521" y="4140"/>
                </a:lnTo>
                <a:lnTo>
                  <a:pt x="4521" y="1777"/>
                </a:lnTo>
                <a:lnTo>
                  <a:pt x="32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0" name="object 7740"/>
          <p:cNvSpPr/>
          <p:nvPr/>
        </p:nvSpPr>
        <p:spPr>
          <a:xfrm>
            <a:off x="4904765" y="3383521"/>
            <a:ext cx="18669" cy="20053"/>
          </a:xfrm>
          <a:prstGeom prst="rect">
            <a:avLst/>
          </a:prstGeom>
          <a:blipFill>
            <a:blip r:embed="rId6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1" name="object 7741"/>
          <p:cNvSpPr/>
          <p:nvPr/>
        </p:nvSpPr>
        <p:spPr>
          <a:xfrm>
            <a:off x="4922291" y="3240290"/>
            <a:ext cx="15341" cy="16598"/>
          </a:xfrm>
          <a:prstGeom prst="rect">
            <a:avLst/>
          </a:prstGeom>
          <a:blipFill>
            <a:blip r:embed="rId6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2" name="object 7742"/>
          <p:cNvSpPr/>
          <p:nvPr/>
        </p:nvSpPr>
        <p:spPr>
          <a:xfrm>
            <a:off x="5094579" y="3236519"/>
            <a:ext cx="7912" cy="8826"/>
          </a:xfrm>
          <a:prstGeom prst="rect">
            <a:avLst/>
          </a:prstGeom>
          <a:blipFill>
            <a:blip r:embed="rId6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3" name="object 7743"/>
          <p:cNvSpPr/>
          <p:nvPr/>
        </p:nvSpPr>
        <p:spPr>
          <a:xfrm>
            <a:off x="5104968" y="3453358"/>
            <a:ext cx="22872" cy="24498"/>
          </a:xfrm>
          <a:prstGeom prst="rect">
            <a:avLst/>
          </a:prstGeom>
          <a:blipFill>
            <a:blip r:embed="rId6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4" name="object 7744"/>
          <p:cNvSpPr/>
          <p:nvPr/>
        </p:nvSpPr>
        <p:spPr>
          <a:xfrm>
            <a:off x="5091061" y="3672878"/>
            <a:ext cx="6591" cy="7277"/>
          </a:xfrm>
          <a:custGeom>
            <a:avLst/>
            <a:gdLst/>
            <a:ahLst/>
            <a:cxnLst/>
            <a:rect l="l" t="t" r="r" b="b"/>
            <a:pathLst>
              <a:path w="6591" h="7277">
                <a:moveTo>
                  <a:pt x="4533" y="0"/>
                </a:moveTo>
                <a:lnTo>
                  <a:pt x="2959" y="0"/>
                </a:lnTo>
                <a:lnTo>
                  <a:pt x="1346" y="317"/>
                </a:lnTo>
                <a:lnTo>
                  <a:pt x="0" y="2082"/>
                </a:lnTo>
                <a:lnTo>
                  <a:pt x="0" y="3822"/>
                </a:lnTo>
                <a:lnTo>
                  <a:pt x="304" y="5549"/>
                </a:lnTo>
                <a:lnTo>
                  <a:pt x="1638" y="7277"/>
                </a:lnTo>
                <a:lnTo>
                  <a:pt x="3517" y="6959"/>
                </a:lnTo>
                <a:lnTo>
                  <a:pt x="5435" y="6819"/>
                </a:lnTo>
                <a:lnTo>
                  <a:pt x="6591" y="5232"/>
                </a:lnTo>
                <a:lnTo>
                  <a:pt x="6007" y="1130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5" name="object 7745"/>
          <p:cNvSpPr/>
          <p:nvPr/>
        </p:nvSpPr>
        <p:spPr>
          <a:xfrm>
            <a:off x="4971173" y="3656927"/>
            <a:ext cx="8458" cy="9309"/>
          </a:xfrm>
          <a:custGeom>
            <a:avLst/>
            <a:gdLst/>
            <a:ahLst/>
            <a:cxnLst/>
            <a:rect l="l" t="t" r="r" b="b"/>
            <a:pathLst>
              <a:path w="8458" h="9309">
                <a:moveTo>
                  <a:pt x="5994" y="0"/>
                </a:moveTo>
                <a:lnTo>
                  <a:pt x="3771" y="495"/>
                </a:lnTo>
                <a:lnTo>
                  <a:pt x="1574" y="800"/>
                </a:lnTo>
                <a:lnTo>
                  <a:pt x="266" y="2540"/>
                </a:lnTo>
                <a:lnTo>
                  <a:pt x="0" y="5219"/>
                </a:lnTo>
                <a:lnTo>
                  <a:pt x="571" y="7581"/>
                </a:lnTo>
                <a:lnTo>
                  <a:pt x="2451" y="9309"/>
                </a:lnTo>
                <a:lnTo>
                  <a:pt x="4635" y="8851"/>
                </a:lnTo>
                <a:lnTo>
                  <a:pt x="6985" y="8851"/>
                </a:lnTo>
                <a:lnTo>
                  <a:pt x="8153" y="6502"/>
                </a:lnTo>
                <a:lnTo>
                  <a:pt x="8458" y="4127"/>
                </a:lnTo>
                <a:lnTo>
                  <a:pt x="7886" y="2044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6" name="object 7746"/>
          <p:cNvSpPr/>
          <p:nvPr/>
        </p:nvSpPr>
        <p:spPr>
          <a:xfrm>
            <a:off x="4547044" y="3552164"/>
            <a:ext cx="15722" cy="17183"/>
          </a:xfrm>
          <a:prstGeom prst="rect">
            <a:avLst/>
          </a:prstGeom>
          <a:blipFill>
            <a:blip r:embed="rId6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7" name="object 7747"/>
          <p:cNvSpPr/>
          <p:nvPr/>
        </p:nvSpPr>
        <p:spPr>
          <a:xfrm>
            <a:off x="4443272" y="3785591"/>
            <a:ext cx="19862" cy="21005"/>
          </a:xfrm>
          <a:prstGeom prst="rect">
            <a:avLst/>
          </a:prstGeom>
          <a:blipFill>
            <a:blip r:embed="rId6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8" name="object 7748"/>
          <p:cNvSpPr/>
          <p:nvPr/>
        </p:nvSpPr>
        <p:spPr>
          <a:xfrm>
            <a:off x="4399089" y="3340379"/>
            <a:ext cx="24206" cy="25907"/>
          </a:xfrm>
          <a:prstGeom prst="rect">
            <a:avLst/>
          </a:prstGeom>
          <a:blipFill>
            <a:blip r:embed="rId6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9" name="object 7749"/>
          <p:cNvSpPr/>
          <p:nvPr/>
        </p:nvSpPr>
        <p:spPr>
          <a:xfrm>
            <a:off x="4415574" y="3341789"/>
            <a:ext cx="24358" cy="26365"/>
          </a:xfrm>
          <a:prstGeom prst="rect">
            <a:avLst/>
          </a:prstGeom>
          <a:blipFill>
            <a:blip r:embed="rId6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0" name="object 7750"/>
          <p:cNvSpPr/>
          <p:nvPr/>
        </p:nvSpPr>
        <p:spPr>
          <a:xfrm>
            <a:off x="4345698" y="3309861"/>
            <a:ext cx="19672" cy="21018"/>
          </a:xfrm>
          <a:prstGeom prst="rect">
            <a:avLst/>
          </a:prstGeom>
          <a:blipFill>
            <a:blip r:embed="rId6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1" name="object 7751"/>
          <p:cNvSpPr/>
          <p:nvPr/>
        </p:nvSpPr>
        <p:spPr>
          <a:xfrm>
            <a:off x="4032287" y="3394075"/>
            <a:ext cx="9499" cy="10452"/>
          </a:xfrm>
          <a:prstGeom prst="rect">
            <a:avLst/>
          </a:prstGeom>
          <a:blipFill>
            <a:blip r:embed="rId6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2" name="object 7752"/>
          <p:cNvSpPr/>
          <p:nvPr/>
        </p:nvSpPr>
        <p:spPr>
          <a:xfrm>
            <a:off x="4110075" y="3639375"/>
            <a:ext cx="11531" cy="12179"/>
          </a:xfrm>
          <a:custGeom>
            <a:avLst/>
            <a:gdLst/>
            <a:ahLst/>
            <a:cxnLst/>
            <a:rect l="l" t="t" r="r" b="b"/>
            <a:pathLst>
              <a:path w="11531" h="12179">
                <a:moveTo>
                  <a:pt x="8166" y="0"/>
                </a:moveTo>
                <a:lnTo>
                  <a:pt x="2476" y="634"/>
                </a:lnTo>
                <a:lnTo>
                  <a:pt x="0" y="3314"/>
                </a:lnTo>
                <a:lnTo>
                  <a:pt x="863" y="6819"/>
                </a:lnTo>
                <a:lnTo>
                  <a:pt x="863" y="9817"/>
                </a:lnTo>
                <a:lnTo>
                  <a:pt x="3187" y="12179"/>
                </a:lnTo>
                <a:lnTo>
                  <a:pt x="6248" y="12179"/>
                </a:lnTo>
                <a:lnTo>
                  <a:pt x="9474" y="11544"/>
                </a:lnTo>
                <a:lnTo>
                  <a:pt x="11531" y="8547"/>
                </a:lnTo>
                <a:lnTo>
                  <a:pt x="11239" y="5092"/>
                </a:lnTo>
                <a:lnTo>
                  <a:pt x="10947" y="2082"/>
                </a:lnTo>
                <a:lnTo>
                  <a:pt x="816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3" name="object 7753"/>
          <p:cNvSpPr/>
          <p:nvPr/>
        </p:nvSpPr>
        <p:spPr>
          <a:xfrm>
            <a:off x="4140415" y="3720795"/>
            <a:ext cx="5105" cy="5511"/>
          </a:xfrm>
          <a:custGeom>
            <a:avLst/>
            <a:gdLst/>
            <a:ahLst/>
            <a:cxnLst/>
            <a:rect l="l" t="t" r="r" b="b"/>
            <a:pathLst>
              <a:path w="5105" h="5511">
                <a:moveTo>
                  <a:pt x="1003" y="0"/>
                </a:moveTo>
                <a:lnTo>
                  <a:pt x="292" y="1409"/>
                </a:lnTo>
                <a:lnTo>
                  <a:pt x="292" y="2819"/>
                </a:lnTo>
                <a:lnTo>
                  <a:pt x="0" y="4102"/>
                </a:lnTo>
                <a:lnTo>
                  <a:pt x="1308" y="5511"/>
                </a:lnTo>
                <a:lnTo>
                  <a:pt x="2768" y="5372"/>
                </a:lnTo>
                <a:lnTo>
                  <a:pt x="3784" y="5054"/>
                </a:lnTo>
                <a:lnTo>
                  <a:pt x="4825" y="3784"/>
                </a:lnTo>
                <a:lnTo>
                  <a:pt x="5105" y="2362"/>
                </a:lnTo>
                <a:lnTo>
                  <a:pt x="4825" y="914"/>
                </a:lnTo>
                <a:lnTo>
                  <a:pt x="3965" y="330"/>
                </a:lnTo>
                <a:lnTo>
                  <a:pt x="2349" y="330"/>
                </a:lnTo>
                <a:lnTo>
                  <a:pt x="1003" y="0"/>
                </a:lnTo>
              </a:path>
              <a:path w="5105" h="5511">
                <a:moveTo>
                  <a:pt x="2349" y="330"/>
                </a:moveTo>
                <a:lnTo>
                  <a:pt x="3965" y="330"/>
                </a:lnTo>
              </a:path>
              <a:path w="5105" h="5511">
                <a:moveTo>
                  <a:pt x="3965" y="330"/>
                </a:moveTo>
                <a:lnTo>
                  <a:pt x="2349" y="330"/>
                </a:lnTo>
              </a:path>
              <a:path w="5105" h="5511">
                <a:moveTo>
                  <a:pt x="3479" y="0"/>
                </a:moveTo>
                <a:lnTo>
                  <a:pt x="2349" y="330"/>
                </a:lnTo>
                <a:lnTo>
                  <a:pt x="3965" y="330"/>
                </a:lnTo>
                <a:lnTo>
                  <a:pt x="34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4" name="object 7754"/>
          <p:cNvSpPr/>
          <p:nvPr/>
        </p:nvSpPr>
        <p:spPr>
          <a:xfrm>
            <a:off x="3979506" y="3503917"/>
            <a:ext cx="5524" cy="6184"/>
          </a:xfrm>
          <a:custGeom>
            <a:avLst/>
            <a:gdLst/>
            <a:ahLst/>
            <a:cxnLst/>
            <a:rect l="l" t="t" r="r" b="b"/>
            <a:pathLst>
              <a:path w="5524" h="6184">
                <a:moveTo>
                  <a:pt x="3632" y="0"/>
                </a:moveTo>
                <a:lnTo>
                  <a:pt x="2171" y="177"/>
                </a:lnTo>
                <a:lnTo>
                  <a:pt x="863" y="507"/>
                </a:lnTo>
                <a:lnTo>
                  <a:pt x="0" y="2095"/>
                </a:lnTo>
                <a:lnTo>
                  <a:pt x="0" y="3505"/>
                </a:lnTo>
                <a:lnTo>
                  <a:pt x="279" y="5092"/>
                </a:lnTo>
                <a:lnTo>
                  <a:pt x="1460" y="6184"/>
                </a:lnTo>
                <a:lnTo>
                  <a:pt x="3060" y="5880"/>
                </a:lnTo>
                <a:lnTo>
                  <a:pt x="4051" y="5880"/>
                </a:lnTo>
                <a:lnTo>
                  <a:pt x="5524" y="4457"/>
                </a:lnTo>
                <a:lnTo>
                  <a:pt x="5245" y="2870"/>
                </a:lnTo>
                <a:lnTo>
                  <a:pt x="4940" y="1460"/>
                </a:lnTo>
                <a:lnTo>
                  <a:pt x="36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5" name="object 7755"/>
          <p:cNvSpPr/>
          <p:nvPr/>
        </p:nvSpPr>
        <p:spPr>
          <a:xfrm>
            <a:off x="3901135" y="3414484"/>
            <a:ext cx="8191" cy="8686"/>
          </a:xfrm>
          <a:prstGeom prst="rect">
            <a:avLst/>
          </a:prstGeom>
          <a:blipFill>
            <a:blip r:embed="rId6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6" name="object 7756"/>
          <p:cNvSpPr/>
          <p:nvPr/>
        </p:nvSpPr>
        <p:spPr>
          <a:xfrm>
            <a:off x="3838384" y="3383521"/>
            <a:ext cx="18275" cy="19418"/>
          </a:xfrm>
          <a:prstGeom prst="rect">
            <a:avLst/>
          </a:prstGeom>
          <a:blipFill>
            <a:blip r:embed="rId6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7" name="object 7757"/>
          <p:cNvSpPr/>
          <p:nvPr/>
        </p:nvSpPr>
        <p:spPr>
          <a:xfrm>
            <a:off x="3630803" y="3318370"/>
            <a:ext cx="16027" cy="17868"/>
          </a:xfrm>
          <a:prstGeom prst="rect">
            <a:avLst/>
          </a:prstGeom>
          <a:blipFill>
            <a:blip r:embed="rId6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8" name="object 7758"/>
          <p:cNvSpPr/>
          <p:nvPr/>
        </p:nvSpPr>
        <p:spPr>
          <a:xfrm>
            <a:off x="3461397" y="3384118"/>
            <a:ext cx="15036" cy="16319"/>
          </a:xfrm>
          <a:prstGeom prst="rect">
            <a:avLst/>
          </a:prstGeom>
          <a:blipFill>
            <a:blip r:embed="rId6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9" name="object 7759"/>
          <p:cNvSpPr/>
          <p:nvPr/>
        </p:nvSpPr>
        <p:spPr>
          <a:xfrm>
            <a:off x="3350805" y="3562718"/>
            <a:ext cx="23088" cy="25450"/>
          </a:xfrm>
          <a:prstGeom prst="rect">
            <a:avLst/>
          </a:prstGeom>
          <a:blipFill>
            <a:blip r:embed="rId6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0" name="object 7760"/>
          <p:cNvSpPr/>
          <p:nvPr/>
        </p:nvSpPr>
        <p:spPr>
          <a:xfrm>
            <a:off x="3498037" y="3840277"/>
            <a:ext cx="30073" cy="32562"/>
          </a:xfrm>
          <a:prstGeom prst="rect">
            <a:avLst/>
          </a:prstGeom>
          <a:blipFill>
            <a:blip r:embed="rId6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1" name="object 7761"/>
          <p:cNvSpPr/>
          <p:nvPr/>
        </p:nvSpPr>
        <p:spPr>
          <a:xfrm>
            <a:off x="3326879" y="3884676"/>
            <a:ext cx="21336" cy="23545"/>
          </a:xfrm>
          <a:prstGeom prst="rect">
            <a:avLst/>
          </a:prstGeom>
          <a:blipFill>
            <a:blip r:embed="rId6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2" name="object 7762"/>
          <p:cNvSpPr/>
          <p:nvPr/>
        </p:nvSpPr>
        <p:spPr>
          <a:xfrm>
            <a:off x="3264306" y="3726307"/>
            <a:ext cx="17792" cy="19596"/>
          </a:xfrm>
          <a:prstGeom prst="rect">
            <a:avLst/>
          </a:prstGeom>
          <a:blipFill>
            <a:blip r:embed="rId6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3" name="object 7763"/>
          <p:cNvSpPr/>
          <p:nvPr/>
        </p:nvSpPr>
        <p:spPr>
          <a:xfrm>
            <a:off x="3211055" y="3419856"/>
            <a:ext cx="6273" cy="6819"/>
          </a:xfrm>
          <a:custGeom>
            <a:avLst/>
            <a:gdLst/>
            <a:ahLst/>
            <a:cxnLst/>
            <a:rect l="l" t="t" r="r" b="b"/>
            <a:pathLst>
              <a:path w="6273" h="6819">
                <a:moveTo>
                  <a:pt x="4368" y="0"/>
                </a:moveTo>
                <a:lnTo>
                  <a:pt x="2920" y="304"/>
                </a:lnTo>
                <a:lnTo>
                  <a:pt x="1168" y="304"/>
                </a:lnTo>
                <a:lnTo>
                  <a:pt x="0" y="1587"/>
                </a:lnTo>
                <a:lnTo>
                  <a:pt x="0" y="3632"/>
                </a:lnTo>
                <a:lnTo>
                  <a:pt x="266" y="5041"/>
                </a:lnTo>
                <a:lnTo>
                  <a:pt x="1574" y="6819"/>
                </a:lnTo>
                <a:lnTo>
                  <a:pt x="3517" y="6489"/>
                </a:lnTo>
                <a:lnTo>
                  <a:pt x="4940" y="6489"/>
                </a:lnTo>
                <a:lnTo>
                  <a:pt x="6273" y="4724"/>
                </a:lnTo>
                <a:lnTo>
                  <a:pt x="5943" y="2666"/>
                </a:lnTo>
                <a:lnTo>
                  <a:pt x="5689" y="1270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4" name="object 7764"/>
          <p:cNvSpPr/>
          <p:nvPr/>
        </p:nvSpPr>
        <p:spPr>
          <a:xfrm>
            <a:off x="3171786" y="3371342"/>
            <a:ext cx="25400" cy="27508"/>
          </a:xfrm>
          <a:prstGeom prst="rect">
            <a:avLst/>
          </a:prstGeom>
          <a:blipFill>
            <a:blip r:embed="rId6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5" name="object 7765"/>
          <p:cNvSpPr/>
          <p:nvPr/>
        </p:nvSpPr>
        <p:spPr>
          <a:xfrm>
            <a:off x="3107016" y="3183420"/>
            <a:ext cx="13868" cy="14859"/>
          </a:xfrm>
          <a:prstGeom prst="rect">
            <a:avLst/>
          </a:prstGeom>
          <a:blipFill>
            <a:blip r:embed="rId6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6" name="object 7766"/>
          <p:cNvSpPr/>
          <p:nvPr/>
        </p:nvSpPr>
        <p:spPr>
          <a:xfrm>
            <a:off x="3493922" y="3330232"/>
            <a:ext cx="18681" cy="19786"/>
          </a:xfrm>
          <a:prstGeom prst="rect">
            <a:avLst/>
          </a:prstGeom>
          <a:blipFill>
            <a:blip r:embed="rId6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7" name="object 7767"/>
          <p:cNvSpPr/>
          <p:nvPr/>
        </p:nvSpPr>
        <p:spPr>
          <a:xfrm>
            <a:off x="3704335" y="3496195"/>
            <a:ext cx="6540" cy="6819"/>
          </a:xfrm>
          <a:custGeom>
            <a:avLst/>
            <a:gdLst/>
            <a:ahLst/>
            <a:cxnLst/>
            <a:rect l="l" t="t" r="r" b="b"/>
            <a:pathLst>
              <a:path w="6540" h="6819">
                <a:moveTo>
                  <a:pt x="4241" y="0"/>
                </a:moveTo>
                <a:lnTo>
                  <a:pt x="1003" y="0"/>
                </a:lnTo>
                <a:lnTo>
                  <a:pt x="0" y="1587"/>
                </a:lnTo>
                <a:lnTo>
                  <a:pt x="0" y="5359"/>
                </a:lnTo>
                <a:lnTo>
                  <a:pt x="1600" y="6819"/>
                </a:lnTo>
                <a:lnTo>
                  <a:pt x="3479" y="6184"/>
                </a:lnTo>
                <a:lnTo>
                  <a:pt x="5118" y="6184"/>
                </a:lnTo>
                <a:lnTo>
                  <a:pt x="6540" y="4724"/>
                </a:lnTo>
                <a:lnTo>
                  <a:pt x="6334" y="3505"/>
                </a:lnTo>
                <a:lnTo>
                  <a:pt x="6248" y="95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8" name="object 7768"/>
          <p:cNvSpPr/>
          <p:nvPr/>
        </p:nvSpPr>
        <p:spPr>
          <a:xfrm>
            <a:off x="3871963" y="3716350"/>
            <a:ext cx="6248" cy="6807"/>
          </a:xfrm>
          <a:custGeom>
            <a:avLst/>
            <a:gdLst/>
            <a:ahLst/>
            <a:cxnLst/>
            <a:rect l="l" t="t" r="r" b="b"/>
            <a:pathLst>
              <a:path w="6248" h="6807">
                <a:moveTo>
                  <a:pt x="4368" y="0"/>
                </a:moveTo>
                <a:lnTo>
                  <a:pt x="2895" y="317"/>
                </a:lnTo>
                <a:lnTo>
                  <a:pt x="1295" y="317"/>
                </a:lnTo>
                <a:lnTo>
                  <a:pt x="0" y="1765"/>
                </a:lnTo>
                <a:lnTo>
                  <a:pt x="210" y="3175"/>
                </a:lnTo>
                <a:lnTo>
                  <a:pt x="304" y="5549"/>
                </a:lnTo>
                <a:lnTo>
                  <a:pt x="1879" y="6807"/>
                </a:lnTo>
                <a:lnTo>
                  <a:pt x="3479" y="6807"/>
                </a:lnTo>
                <a:lnTo>
                  <a:pt x="5245" y="6489"/>
                </a:lnTo>
                <a:lnTo>
                  <a:pt x="6248" y="5092"/>
                </a:lnTo>
                <a:lnTo>
                  <a:pt x="6248" y="3175"/>
                </a:lnTo>
                <a:lnTo>
                  <a:pt x="5968" y="1130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9" name="object 7769"/>
          <p:cNvSpPr/>
          <p:nvPr/>
        </p:nvSpPr>
        <p:spPr>
          <a:xfrm>
            <a:off x="3878973" y="3831425"/>
            <a:ext cx="15328" cy="15951"/>
          </a:xfrm>
          <a:prstGeom prst="rect">
            <a:avLst/>
          </a:prstGeom>
          <a:blipFill>
            <a:blip r:embed="rId6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0" name="object 7770"/>
          <p:cNvSpPr/>
          <p:nvPr/>
        </p:nvSpPr>
        <p:spPr>
          <a:xfrm>
            <a:off x="4167111" y="3898570"/>
            <a:ext cx="26987" cy="29248"/>
          </a:xfrm>
          <a:prstGeom prst="rect">
            <a:avLst/>
          </a:prstGeom>
          <a:blipFill>
            <a:blip r:embed="rId6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1" name="object 7771"/>
          <p:cNvSpPr/>
          <p:nvPr/>
        </p:nvSpPr>
        <p:spPr>
          <a:xfrm>
            <a:off x="4347171" y="3788588"/>
            <a:ext cx="23914" cy="26250"/>
          </a:xfrm>
          <a:prstGeom prst="rect">
            <a:avLst/>
          </a:prstGeom>
          <a:blipFill>
            <a:blip r:embed="rId6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2" name="object 7772"/>
          <p:cNvSpPr/>
          <p:nvPr/>
        </p:nvSpPr>
        <p:spPr>
          <a:xfrm>
            <a:off x="4810239" y="3734981"/>
            <a:ext cx="27571" cy="29552"/>
          </a:xfrm>
          <a:prstGeom prst="rect">
            <a:avLst/>
          </a:prstGeom>
          <a:blipFill>
            <a:blip r:embed="rId6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3" name="object 7773"/>
          <p:cNvSpPr/>
          <p:nvPr/>
        </p:nvSpPr>
        <p:spPr>
          <a:xfrm>
            <a:off x="4892954" y="3734714"/>
            <a:ext cx="10198" cy="10858"/>
          </a:xfrm>
          <a:custGeom>
            <a:avLst/>
            <a:gdLst/>
            <a:ahLst/>
            <a:cxnLst/>
            <a:rect l="l" t="t" r="r" b="b"/>
            <a:pathLst>
              <a:path w="10198" h="10858">
                <a:moveTo>
                  <a:pt x="6858" y="0"/>
                </a:moveTo>
                <a:lnTo>
                  <a:pt x="4546" y="266"/>
                </a:lnTo>
                <a:lnTo>
                  <a:pt x="2070" y="774"/>
                </a:lnTo>
                <a:lnTo>
                  <a:pt x="0" y="3314"/>
                </a:lnTo>
                <a:lnTo>
                  <a:pt x="304" y="6134"/>
                </a:lnTo>
                <a:lnTo>
                  <a:pt x="596" y="9144"/>
                </a:lnTo>
                <a:lnTo>
                  <a:pt x="3086" y="10858"/>
                </a:lnTo>
                <a:lnTo>
                  <a:pt x="5562" y="10236"/>
                </a:lnTo>
                <a:lnTo>
                  <a:pt x="8318" y="10236"/>
                </a:lnTo>
                <a:lnTo>
                  <a:pt x="10198" y="7734"/>
                </a:lnTo>
                <a:lnTo>
                  <a:pt x="9601" y="5041"/>
                </a:lnTo>
                <a:lnTo>
                  <a:pt x="9334" y="2362"/>
                </a:lnTo>
                <a:lnTo>
                  <a:pt x="685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4" name="object 7774"/>
          <p:cNvSpPr/>
          <p:nvPr/>
        </p:nvSpPr>
        <p:spPr>
          <a:xfrm>
            <a:off x="5010975" y="3611905"/>
            <a:ext cx="11849" cy="12953"/>
          </a:xfrm>
          <a:prstGeom prst="rect">
            <a:avLst/>
          </a:prstGeom>
          <a:blipFill>
            <a:blip r:embed="rId6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5" name="object 7775"/>
          <p:cNvSpPr/>
          <p:nvPr/>
        </p:nvSpPr>
        <p:spPr>
          <a:xfrm>
            <a:off x="5176024" y="3622776"/>
            <a:ext cx="10033" cy="11226"/>
          </a:xfrm>
          <a:prstGeom prst="rect">
            <a:avLst/>
          </a:prstGeom>
          <a:blipFill>
            <a:blip r:embed="rId6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6" name="object 7776"/>
          <p:cNvSpPr/>
          <p:nvPr/>
        </p:nvSpPr>
        <p:spPr>
          <a:xfrm>
            <a:off x="5081447" y="3443262"/>
            <a:ext cx="8318" cy="8826"/>
          </a:xfrm>
          <a:custGeom>
            <a:avLst/>
            <a:gdLst/>
            <a:ahLst/>
            <a:cxnLst/>
            <a:rect l="l" t="t" r="r" b="b"/>
            <a:pathLst>
              <a:path w="8318" h="8826">
                <a:moveTo>
                  <a:pt x="3784" y="0"/>
                </a:moveTo>
                <a:lnTo>
                  <a:pt x="1460" y="596"/>
                </a:lnTo>
                <a:lnTo>
                  <a:pt x="0" y="3009"/>
                </a:lnTo>
                <a:lnTo>
                  <a:pt x="0" y="4737"/>
                </a:lnTo>
                <a:lnTo>
                  <a:pt x="304" y="7416"/>
                </a:lnTo>
                <a:lnTo>
                  <a:pt x="2476" y="8826"/>
                </a:lnTo>
                <a:lnTo>
                  <a:pt x="6845" y="8826"/>
                </a:lnTo>
                <a:lnTo>
                  <a:pt x="8318" y="6464"/>
                </a:lnTo>
                <a:lnTo>
                  <a:pt x="8318" y="4102"/>
                </a:lnTo>
                <a:lnTo>
                  <a:pt x="7607" y="1727"/>
                </a:lnTo>
                <a:lnTo>
                  <a:pt x="6007" y="279"/>
                </a:lnTo>
                <a:lnTo>
                  <a:pt x="37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7" name="object 7777"/>
          <p:cNvSpPr/>
          <p:nvPr/>
        </p:nvSpPr>
        <p:spPr>
          <a:xfrm>
            <a:off x="5054181" y="3407207"/>
            <a:ext cx="10350" cy="10921"/>
          </a:xfrm>
          <a:prstGeom prst="rect">
            <a:avLst/>
          </a:prstGeom>
          <a:blipFill>
            <a:blip r:embed="rId6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8" name="object 7778"/>
          <p:cNvSpPr/>
          <p:nvPr/>
        </p:nvSpPr>
        <p:spPr>
          <a:xfrm>
            <a:off x="4929149" y="3434410"/>
            <a:ext cx="11658" cy="13588"/>
          </a:xfrm>
          <a:prstGeom prst="rect">
            <a:avLst/>
          </a:prstGeom>
          <a:blipFill>
            <a:blip r:embed="rId6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9" name="object 7779"/>
          <p:cNvSpPr/>
          <p:nvPr/>
        </p:nvSpPr>
        <p:spPr>
          <a:xfrm>
            <a:off x="4769103" y="3339096"/>
            <a:ext cx="28409" cy="30835"/>
          </a:xfrm>
          <a:prstGeom prst="rect">
            <a:avLst/>
          </a:prstGeom>
          <a:blipFill>
            <a:blip r:embed="rId6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0" name="object 7780"/>
          <p:cNvSpPr/>
          <p:nvPr/>
        </p:nvSpPr>
        <p:spPr>
          <a:xfrm>
            <a:off x="4669167" y="3337966"/>
            <a:ext cx="25057" cy="26860"/>
          </a:xfrm>
          <a:prstGeom prst="rect">
            <a:avLst/>
          </a:prstGeom>
          <a:blipFill>
            <a:blip r:embed="rId6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1" name="object 7781"/>
          <p:cNvSpPr/>
          <p:nvPr/>
        </p:nvSpPr>
        <p:spPr>
          <a:xfrm>
            <a:off x="4560608" y="3309544"/>
            <a:ext cx="28448" cy="30835"/>
          </a:xfrm>
          <a:prstGeom prst="rect">
            <a:avLst/>
          </a:prstGeom>
          <a:blipFill>
            <a:blip r:embed="rId6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2" name="object 7782"/>
          <p:cNvSpPr/>
          <p:nvPr/>
        </p:nvSpPr>
        <p:spPr>
          <a:xfrm>
            <a:off x="4523816" y="3392335"/>
            <a:ext cx="19430" cy="21335"/>
          </a:xfrm>
          <a:prstGeom prst="rect">
            <a:avLst/>
          </a:prstGeom>
          <a:blipFill>
            <a:blip r:embed="rId6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3" name="object 7783"/>
          <p:cNvSpPr/>
          <p:nvPr/>
        </p:nvSpPr>
        <p:spPr>
          <a:xfrm>
            <a:off x="4450169" y="3383801"/>
            <a:ext cx="14135" cy="15684"/>
          </a:xfrm>
          <a:prstGeom prst="rect">
            <a:avLst/>
          </a:prstGeom>
          <a:blipFill>
            <a:blip r:embed="rId6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4" name="object 7784"/>
          <p:cNvSpPr/>
          <p:nvPr/>
        </p:nvSpPr>
        <p:spPr>
          <a:xfrm>
            <a:off x="4050271" y="3555162"/>
            <a:ext cx="11188" cy="11506"/>
          </a:xfrm>
          <a:prstGeom prst="rect">
            <a:avLst/>
          </a:prstGeom>
          <a:blipFill>
            <a:blip r:embed="rId6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5" name="object 7785"/>
          <p:cNvSpPr/>
          <p:nvPr/>
        </p:nvSpPr>
        <p:spPr>
          <a:xfrm>
            <a:off x="4079443" y="3793325"/>
            <a:ext cx="25666" cy="27952"/>
          </a:xfrm>
          <a:prstGeom prst="rect">
            <a:avLst/>
          </a:prstGeom>
          <a:blipFill>
            <a:blip r:embed="rId6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6" name="object 7786"/>
          <p:cNvSpPr/>
          <p:nvPr/>
        </p:nvSpPr>
        <p:spPr>
          <a:xfrm>
            <a:off x="4126268" y="3810737"/>
            <a:ext cx="26695" cy="28600"/>
          </a:xfrm>
          <a:prstGeom prst="rect">
            <a:avLst/>
          </a:prstGeom>
          <a:blipFill>
            <a:blip r:embed="rId6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7" name="object 7787"/>
          <p:cNvSpPr/>
          <p:nvPr/>
        </p:nvSpPr>
        <p:spPr>
          <a:xfrm>
            <a:off x="3972356" y="3889769"/>
            <a:ext cx="15455" cy="16598"/>
          </a:xfrm>
          <a:prstGeom prst="rect">
            <a:avLst/>
          </a:prstGeom>
          <a:blipFill>
            <a:blip r:embed="rId6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8" name="object 7788"/>
          <p:cNvSpPr/>
          <p:nvPr/>
        </p:nvSpPr>
        <p:spPr>
          <a:xfrm>
            <a:off x="4027639" y="3688245"/>
            <a:ext cx="24511" cy="26555"/>
          </a:xfrm>
          <a:prstGeom prst="rect">
            <a:avLst/>
          </a:prstGeom>
          <a:blipFill>
            <a:blip r:embed="rId6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9" name="object 7789"/>
          <p:cNvSpPr/>
          <p:nvPr/>
        </p:nvSpPr>
        <p:spPr>
          <a:xfrm>
            <a:off x="3975379" y="3570160"/>
            <a:ext cx="21043" cy="22733"/>
          </a:xfrm>
          <a:prstGeom prst="rect">
            <a:avLst/>
          </a:prstGeom>
          <a:blipFill>
            <a:blip r:embed="rId6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0" name="object 7790"/>
          <p:cNvSpPr/>
          <p:nvPr/>
        </p:nvSpPr>
        <p:spPr>
          <a:xfrm>
            <a:off x="3893832" y="3497465"/>
            <a:ext cx="27571" cy="29235"/>
          </a:xfrm>
          <a:prstGeom prst="rect">
            <a:avLst/>
          </a:prstGeom>
          <a:blipFill>
            <a:blip r:embed="rId6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1" name="object 7791"/>
          <p:cNvSpPr/>
          <p:nvPr/>
        </p:nvSpPr>
        <p:spPr>
          <a:xfrm>
            <a:off x="3944327" y="3374974"/>
            <a:ext cx="19850" cy="21501"/>
          </a:xfrm>
          <a:prstGeom prst="rect">
            <a:avLst/>
          </a:prstGeom>
          <a:blipFill>
            <a:blip r:embed="rId6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2" name="object 7792"/>
          <p:cNvSpPr/>
          <p:nvPr/>
        </p:nvSpPr>
        <p:spPr>
          <a:xfrm>
            <a:off x="4312704" y="3653282"/>
            <a:ext cx="6603" cy="6819"/>
          </a:xfrm>
          <a:custGeom>
            <a:avLst/>
            <a:gdLst/>
            <a:ahLst/>
            <a:cxnLst/>
            <a:rect l="l" t="t" r="r" b="b"/>
            <a:pathLst>
              <a:path w="6603" h="6819">
                <a:moveTo>
                  <a:pt x="2920" y="0"/>
                </a:moveTo>
                <a:lnTo>
                  <a:pt x="1193" y="317"/>
                </a:lnTo>
                <a:lnTo>
                  <a:pt x="0" y="1777"/>
                </a:lnTo>
                <a:lnTo>
                  <a:pt x="208" y="3327"/>
                </a:lnTo>
                <a:lnTo>
                  <a:pt x="292" y="5372"/>
                </a:lnTo>
                <a:lnTo>
                  <a:pt x="1879" y="6819"/>
                </a:lnTo>
                <a:lnTo>
                  <a:pt x="3517" y="6502"/>
                </a:lnTo>
                <a:lnTo>
                  <a:pt x="5245" y="6502"/>
                </a:lnTo>
                <a:lnTo>
                  <a:pt x="6603" y="5092"/>
                </a:lnTo>
                <a:lnTo>
                  <a:pt x="6299" y="3327"/>
                </a:lnTo>
                <a:lnTo>
                  <a:pt x="5702" y="1460"/>
                </a:lnTo>
                <a:lnTo>
                  <a:pt x="4711" y="317"/>
                </a:lnTo>
                <a:lnTo>
                  <a:pt x="292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3" name="object 7793"/>
          <p:cNvSpPr/>
          <p:nvPr/>
        </p:nvSpPr>
        <p:spPr>
          <a:xfrm>
            <a:off x="4241660" y="3591179"/>
            <a:ext cx="13716" cy="14998"/>
          </a:xfrm>
          <a:prstGeom prst="rect">
            <a:avLst/>
          </a:prstGeom>
          <a:blipFill>
            <a:blip r:embed="rId6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4" name="object 7794"/>
          <p:cNvSpPr/>
          <p:nvPr/>
        </p:nvSpPr>
        <p:spPr>
          <a:xfrm>
            <a:off x="4177004" y="3728987"/>
            <a:ext cx="27343" cy="29870"/>
          </a:xfrm>
          <a:prstGeom prst="rect">
            <a:avLst/>
          </a:prstGeom>
          <a:blipFill>
            <a:blip r:embed="rId6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5" name="object 7795"/>
          <p:cNvSpPr/>
          <p:nvPr/>
        </p:nvSpPr>
        <p:spPr>
          <a:xfrm>
            <a:off x="3877208" y="3751313"/>
            <a:ext cx="23342" cy="25730"/>
          </a:xfrm>
          <a:prstGeom prst="rect">
            <a:avLst/>
          </a:prstGeom>
          <a:blipFill>
            <a:blip r:embed="rId6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6" name="object 7796"/>
          <p:cNvSpPr/>
          <p:nvPr/>
        </p:nvSpPr>
        <p:spPr>
          <a:xfrm>
            <a:off x="4032770" y="3298317"/>
            <a:ext cx="17500" cy="18643"/>
          </a:xfrm>
          <a:prstGeom prst="rect">
            <a:avLst/>
          </a:prstGeom>
          <a:blipFill>
            <a:blip r:embed="rId6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7" name="object 7797"/>
          <p:cNvSpPr/>
          <p:nvPr/>
        </p:nvSpPr>
        <p:spPr>
          <a:xfrm>
            <a:off x="4019626" y="3366935"/>
            <a:ext cx="17500" cy="18630"/>
          </a:xfrm>
          <a:prstGeom prst="rect">
            <a:avLst/>
          </a:prstGeom>
          <a:blipFill>
            <a:blip r:embed="rId6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8" name="object 7798"/>
          <p:cNvSpPr/>
          <p:nvPr/>
        </p:nvSpPr>
        <p:spPr>
          <a:xfrm>
            <a:off x="3803383" y="3282036"/>
            <a:ext cx="16624" cy="17691"/>
          </a:xfrm>
          <a:prstGeom prst="rect">
            <a:avLst/>
          </a:prstGeom>
          <a:blipFill>
            <a:blip r:embed="rId6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9" name="object 7799"/>
          <p:cNvSpPr/>
          <p:nvPr/>
        </p:nvSpPr>
        <p:spPr>
          <a:xfrm>
            <a:off x="3759911" y="3329140"/>
            <a:ext cx="6870" cy="7099"/>
          </a:xfrm>
          <a:custGeom>
            <a:avLst/>
            <a:gdLst/>
            <a:ahLst/>
            <a:cxnLst/>
            <a:rect l="l" t="t" r="r" b="b"/>
            <a:pathLst>
              <a:path w="6870" h="7099">
                <a:moveTo>
                  <a:pt x="4711" y="0"/>
                </a:moveTo>
                <a:lnTo>
                  <a:pt x="3048" y="0"/>
                </a:lnTo>
                <a:lnTo>
                  <a:pt x="1155" y="139"/>
                </a:lnTo>
                <a:lnTo>
                  <a:pt x="0" y="1739"/>
                </a:lnTo>
                <a:lnTo>
                  <a:pt x="279" y="3771"/>
                </a:lnTo>
                <a:lnTo>
                  <a:pt x="596" y="5511"/>
                </a:lnTo>
                <a:lnTo>
                  <a:pt x="1587" y="7099"/>
                </a:lnTo>
                <a:lnTo>
                  <a:pt x="3644" y="6781"/>
                </a:lnTo>
                <a:lnTo>
                  <a:pt x="5524" y="6464"/>
                </a:lnTo>
                <a:lnTo>
                  <a:pt x="6870" y="4914"/>
                </a:lnTo>
                <a:lnTo>
                  <a:pt x="6426" y="2819"/>
                </a:lnTo>
                <a:lnTo>
                  <a:pt x="5829" y="1092"/>
                </a:lnTo>
                <a:lnTo>
                  <a:pt x="47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0" name="object 7800"/>
          <p:cNvSpPr/>
          <p:nvPr/>
        </p:nvSpPr>
        <p:spPr>
          <a:xfrm>
            <a:off x="3793312" y="3620084"/>
            <a:ext cx="8191" cy="9321"/>
          </a:xfrm>
          <a:custGeom>
            <a:avLst/>
            <a:gdLst/>
            <a:ahLst/>
            <a:cxnLst/>
            <a:rect l="l" t="t" r="r" b="b"/>
            <a:pathLst>
              <a:path w="8191" h="9321">
                <a:moveTo>
                  <a:pt x="5994" y="0"/>
                </a:moveTo>
                <a:lnTo>
                  <a:pt x="3822" y="634"/>
                </a:lnTo>
                <a:lnTo>
                  <a:pt x="1943" y="634"/>
                </a:lnTo>
                <a:lnTo>
                  <a:pt x="0" y="2692"/>
                </a:lnTo>
                <a:lnTo>
                  <a:pt x="304" y="5092"/>
                </a:lnTo>
                <a:lnTo>
                  <a:pt x="469" y="7467"/>
                </a:lnTo>
                <a:lnTo>
                  <a:pt x="2463" y="9321"/>
                </a:lnTo>
                <a:lnTo>
                  <a:pt x="4521" y="9004"/>
                </a:lnTo>
                <a:lnTo>
                  <a:pt x="6997" y="9004"/>
                </a:lnTo>
                <a:lnTo>
                  <a:pt x="8191" y="6642"/>
                </a:lnTo>
                <a:lnTo>
                  <a:pt x="8191" y="4140"/>
                </a:lnTo>
                <a:lnTo>
                  <a:pt x="7886" y="1917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1" name="object 7801"/>
          <p:cNvSpPr/>
          <p:nvPr/>
        </p:nvSpPr>
        <p:spPr>
          <a:xfrm>
            <a:off x="3982846" y="3880891"/>
            <a:ext cx="19100" cy="20700"/>
          </a:xfrm>
          <a:prstGeom prst="rect">
            <a:avLst/>
          </a:prstGeom>
          <a:blipFill>
            <a:blip r:embed="rId7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2" name="object 7802"/>
          <p:cNvSpPr/>
          <p:nvPr/>
        </p:nvSpPr>
        <p:spPr>
          <a:xfrm>
            <a:off x="4080014" y="3694062"/>
            <a:ext cx="24650" cy="26733"/>
          </a:xfrm>
          <a:prstGeom prst="rect">
            <a:avLst/>
          </a:prstGeom>
          <a:blipFill>
            <a:blip r:embed="rId7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3" name="object 7803"/>
          <p:cNvSpPr/>
          <p:nvPr/>
        </p:nvSpPr>
        <p:spPr>
          <a:xfrm>
            <a:off x="4305566" y="3703891"/>
            <a:ext cx="18389" cy="19723"/>
          </a:xfrm>
          <a:prstGeom prst="rect">
            <a:avLst/>
          </a:prstGeom>
          <a:blipFill>
            <a:blip r:embed="rId7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4" name="object 7804"/>
          <p:cNvSpPr/>
          <p:nvPr/>
        </p:nvSpPr>
        <p:spPr>
          <a:xfrm>
            <a:off x="4622165" y="3737394"/>
            <a:ext cx="17957" cy="19735"/>
          </a:xfrm>
          <a:prstGeom prst="rect">
            <a:avLst/>
          </a:prstGeom>
          <a:blipFill>
            <a:blip r:embed="rId7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5" name="object 7805"/>
          <p:cNvSpPr/>
          <p:nvPr/>
        </p:nvSpPr>
        <p:spPr>
          <a:xfrm>
            <a:off x="4486465" y="3705428"/>
            <a:ext cx="23215" cy="24828"/>
          </a:xfrm>
          <a:prstGeom prst="rect">
            <a:avLst/>
          </a:prstGeom>
          <a:blipFill>
            <a:blip r:embed="rId7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6" name="object 7806"/>
          <p:cNvSpPr/>
          <p:nvPr/>
        </p:nvSpPr>
        <p:spPr>
          <a:xfrm>
            <a:off x="4409160" y="3484956"/>
            <a:ext cx="10350" cy="11239"/>
          </a:xfrm>
          <a:prstGeom prst="rect">
            <a:avLst/>
          </a:prstGeom>
          <a:blipFill>
            <a:blip r:embed="rId7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7" name="object 7807"/>
          <p:cNvSpPr/>
          <p:nvPr/>
        </p:nvSpPr>
        <p:spPr>
          <a:xfrm>
            <a:off x="4383773" y="3496195"/>
            <a:ext cx="11366" cy="11861"/>
          </a:xfrm>
          <a:prstGeom prst="rect">
            <a:avLst/>
          </a:prstGeom>
          <a:blipFill>
            <a:blip r:embed="rId7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8" name="object 7808"/>
          <p:cNvSpPr/>
          <p:nvPr/>
        </p:nvSpPr>
        <p:spPr>
          <a:xfrm>
            <a:off x="4313897" y="3384118"/>
            <a:ext cx="26962" cy="29273"/>
          </a:xfrm>
          <a:prstGeom prst="rect">
            <a:avLst/>
          </a:prstGeom>
          <a:blipFill>
            <a:blip r:embed="rId7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9" name="object 7809"/>
          <p:cNvSpPr/>
          <p:nvPr/>
        </p:nvSpPr>
        <p:spPr>
          <a:xfrm>
            <a:off x="4189857" y="3294989"/>
            <a:ext cx="16065" cy="16916"/>
          </a:xfrm>
          <a:prstGeom prst="rect">
            <a:avLst/>
          </a:prstGeom>
          <a:blipFill>
            <a:blip r:embed="rId7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0" name="object 7810"/>
          <p:cNvSpPr/>
          <p:nvPr/>
        </p:nvSpPr>
        <p:spPr>
          <a:xfrm>
            <a:off x="3941546" y="3369602"/>
            <a:ext cx="17513" cy="19291"/>
          </a:xfrm>
          <a:prstGeom prst="rect">
            <a:avLst/>
          </a:prstGeom>
          <a:blipFill>
            <a:blip r:embed="rId7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1" name="object 7811"/>
          <p:cNvSpPr/>
          <p:nvPr/>
        </p:nvSpPr>
        <p:spPr>
          <a:xfrm>
            <a:off x="4167708" y="3539655"/>
            <a:ext cx="21856" cy="23368"/>
          </a:xfrm>
          <a:prstGeom prst="rect">
            <a:avLst/>
          </a:prstGeom>
          <a:blipFill>
            <a:blip r:embed="rId7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2" name="object 7812"/>
          <p:cNvSpPr/>
          <p:nvPr/>
        </p:nvSpPr>
        <p:spPr>
          <a:xfrm>
            <a:off x="4150779" y="3369602"/>
            <a:ext cx="9486" cy="10287"/>
          </a:xfrm>
          <a:custGeom>
            <a:avLst/>
            <a:gdLst/>
            <a:ahLst/>
            <a:cxnLst/>
            <a:rect l="l" t="t" r="r" b="b"/>
            <a:pathLst>
              <a:path w="9486" h="10287">
                <a:moveTo>
                  <a:pt x="6565" y="0"/>
                </a:moveTo>
                <a:lnTo>
                  <a:pt x="4076" y="647"/>
                </a:lnTo>
                <a:lnTo>
                  <a:pt x="1600" y="965"/>
                </a:lnTo>
                <a:lnTo>
                  <a:pt x="0" y="3009"/>
                </a:lnTo>
                <a:lnTo>
                  <a:pt x="584" y="8191"/>
                </a:lnTo>
                <a:lnTo>
                  <a:pt x="3060" y="10287"/>
                </a:lnTo>
                <a:lnTo>
                  <a:pt x="5372" y="9956"/>
                </a:lnTo>
                <a:lnTo>
                  <a:pt x="7848" y="9778"/>
                </a:lnTo>
                <a:lnTo>
                  <a:pt x="9486" y="7099"/>
                </a:lnTo>
                <a:lnTo>
                  <a:pt x="9309" y="4419"/>
                </a:lnTo>
                <a:lnTo>
                  <a:pt x="9042" y="2057"/>
                </a:lnTo>
                <a:lnTo>
                  <a:pt x="65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3" name="object 7813"/>
          <p:cNvSpPr/>
          <p:nvPr/>
        </p:nvSpPr>
        <p:spPr>
          <a:xfrm>
            <a:off x="4142587" y="3370567"/>
            <a:ext cx="20751" cy="22402"/>
          </a:xfrm>
          <a:prstGeom prst="rect">
            <a:avLst/>
          </a:prstGeom>
          <a:blipFill>
            <a:blip r:embed="rId7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4" name="object 7814"/>
          <p:cNvSpPr/>
          <p:nvPr/>
        </p:nvSpPr>
        <p:spPr>
          <a:xfrm>
            <a:off x="3881729" y="3534613"/>
            <a:ext cx="10972" cy="11823"/>
          </a:xfrm>
          <a:prstGeom prst="rect">
            <a:avLst/>
          </a:prstGeom>
          <a:blipFill>
            <a:blip r:embed="rId7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5" name="object 7815"/>
          <p:cNvSpPr/>
          <p:nvPr/>
        </p:nvSpPr>
        <p:spPr>
          <a:xfrm>
            <a:off x="3583825" y="3506330"/>
            <a:ext cx="8140" cy="9143"/>
          </a:xfrm>
          <a:custGeom>
            <a:avLst/>
            <a:gdLst/>
            <a:ahLst/>
            <a:cxnLst/>
            <a:rect l="l" t="t" r="r" b="b"/>
            <a:pathLst>
              <a:path w="8140" h="9143">
                <a:moveTo>
                  <a:pt x="5676" y="0"/>
                </a:moveTo>
                <a:lnTo>
                  <a:pt x="3784" y="457"/>
                </a:lnTo>
                <a:lnTo>
                  <a:pt x="1600" y="774"/>
                </a:lnTo>
                <a:lnTo>
                  <a:pt x="0" y="2679"/>
                </a:lnTo>
                <a:lnTo>
                  <a:pt x="0" y="4864"/>
                </a:lnTo>
                <a:lnTo>
                  <a:pt x="304" y="7416"/>
                </a:lnTo>
                <a:lnTo>
                  <a:pt x="2197" y="9143"/>
                </a:lnTo>
                <a:lnTo>
                  <a:pt x="4356" y="8813"/>
                </a:lnTo>
                <a:lnTo>
                  <a:pt x="6565" y="8813"/>
                </a:lnTo>
                <a:lnTo>
                  <a:pt x="8140" y="6451"/>
                </a:lnTo>
                <a:lnTo>
                  <a:pt x="7556" y="2044"/>
                </a:lnTo>
                <a:lnTo>
                  <a:pt x="56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6" name="object 7816"/>
          <p:cNvSpPr/>
          <p:nvPr/>
        </p:nvSpPr>
        <p:spPr>
          <a:xfrm>
            <a:off x="3532454" y="3429660"/>
            <a:ext cx="11836" cy="12649"/>
          </a:xfrm>
          <a:prstGeom prst="rect">
            <a:avLst/>
          </a:prstGeom>
          <a:blipFill>
            <a:blip r:embed="rId7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7" name="object 7817"/>
          <p:cNvSpPr/>
          <p:nvPr/>
        </p:nvSpPr>
        <p:spPr>
          <a:xfrm>
            <a:off x="3554031" y="3591497"/>
            <a:ext cx="27000" cy="29222"/>
          </a:xfrm>
          <a:prstGeom prst="rect">
            <a:avLst/>
          </a:prstGeom>
          <a:blipFill>
            <a:blip r:embed="rId7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8" name="object 7818"/>
          <p:cNvSpPr/>
          <p:nvPr/>
        </p:nvSpPr>
        <p:spPr>
          <a:xfrm>
            <a:off x="3628910" y="3677653"/>
            <a:ext cx="24041" cy="26555"/>
          </a:xfrm>
          <a:prstGeom prst="rect">
            <a:avLst/>
          </a:prstGeom>
          <a:blipFill>
            <a:blip r:embed="rId7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9" name="object 7819"/>
          <p:cNvSpPr/>
          <p:nvPr/>
        </p:nvSpPr>
        <p:spPr>
          <a:xfrm>
            <a:off x="3694963" y="3845344"/>
            <a:ext cx="27889" cy="30187"/>
          </a:xfrm>
          <a:prstGeom prst="rect">
            <a:avLst/>
          </a:prstGeom>
          <a:blipFill>
            <a:blip r:embed="rId7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0" name="object 7820"/>
          <p:cNvSpPr/>
          <p:nvPr/>
        </p:nvSpPr>
        <p:spPr>
          <a:xfrm>
            <a:off x="3782986" y="3813416"/>
            <a:ext cx="28575" cy="30975"/>
          </a:xfrm>
          <a:prstGeom prst="rect">
            <a:avLst/>
          </a:prstGeom>
          <a:blipFill>
            <a:blip r:embed="rId7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1" name="object 7821"/>
          <p:cNvSpPr/>
          <p:nvPr/>
        </p:nvSpPr>
        <p:spPr>
          <a:xfrm>
            <a:off x="3687254" y="3834105"/>
            <a:ext cx="14008" cy="15011"/>
          </a:xfrm>
          <a:prstGeom prst="rect">
            <a:avLst/>
          </a:prstGeom>
          <a:blipFill>
            <a:blip r:embed="rId7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2" name="object 7822"/>
          <p:cNvSpPr/>
          <p:nvPr/>
        </p:nvSpPr>
        <p:spPr>
          <a:xfrm>
            <a:off x="3647427" y="3840277"/>
            <a:ext cx="16611" cy="18021"/>
          </a:xfrm>
          <a:prstGeom prst="rect">
            <a:avLst/>
          </a:prstGeom>
          <a:blipFill>
            <a:blip r:embed="rId7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3" name="object 7823"/>
          <p:cNvSpPr/>
          <p:nvPr/>
        </p:nvSpPr>
        <p:spPr>
          <a:xfrm>
            <a:off x="3666261" y="3653917"/>
            <a:ext cx="15024" cy="15963"/>
          </a:xfrm>
          <a:prstGeom prst="rect">
            <a:avLst/>
          </a:prstGeom>
          <a:blipFill>
            <a:blip r:embed="rId7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4" name="object 7824"/>
          <p:cNvSpPr/>
          <p:nvPr/>
        </p:nvSpPr>
        <p:spPr>
          <a:xfrm>
            <a:off x="3632098" y="3593224"/>
            <a:ext cx="20281" cy="22009"/>
          </a:xfrm>
          <a:prstGeom prst="rect">
            <a:avLst/>
          </a:prstGeom>
          <a:blipFill>
            <a:blip r:embed="rId7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5" name="object 7825"/>
          <p:cNvSpPr/>
          <p:nvPr/>
        </p:nvSpPr>
        <p:spPr>
          <a:xfrm>
            <a:off x="3574351" y="3658375"/>
            <a:ext cx="10490" cy="11506"/>
          </a:xfrm>
          <a:custGeom>
            <a:avLst/>
            <a:gdLst/>
            <a:ahLst/>
            <a:cxnLst/>
            <a:rect l="l" t="t" r="r" b="b"/>
            <a:pathLst>
              <a:path w="10490" h="11506">
                <a:moveTo>
                  <a:pt x="7264" y="0"/>
                </a:moveTo>
                <a:lnTo>
                  <a:pt x="4483" y="596"/>
                </a:lnTo>
                <a:lnTo>
                  <a:pt x="1892" y="774"/>
                </a:lnTo>
                <a:lnTo>
                  <a:pt x="0" y="3771"/>
                </a:lnTo>
                <a:lnTo>
                  <a:pt x="292" y="6451"/>
                </a:lnTo>
                <a:lnTo>
                  <a:pt x="711" y="9778"/>
                </a:lnTo>
                <a:lnTo>
                  <a:pt x="2895" y="11506"/>
                </a:lnTo>
                <a:lnTo>
                  <a:pt x="5676" y="11506"/>
                </a:lnTo>
                <a:lnTo>
                  <a:pt x="8420" y="10858"/>
                </a:lnTo>
                <a:lnTo>
                  <a:pt x="10490" y="8496"/>
                </a:lnTo>
                <a:lnTo>
                  <a:pt x="10198" y="5499"/>
                </a:lnTo>
                <a:lnTo>
                  <a:pt x="9778" y="2679"/>
                </a:lnTo>
                <a:lnTo>
                  <a:pt x="72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6" name="object 7826"/>
          <p:cNvSpPr/>
          <p:nvPr/>
        </p:nvSpPr>
        <p:spPr>
          <a:xfrm>
            <a:off x="3468242" y="3597669"/>
            <a:ext cx="8762" cy="9461"/>
          </a:xfrm>
          <a:custGeom>
            <a:avLst/>
            <a:gdLst/>
            <a:ahLst/>
            <a:cxnLst/>
            <a:rect l="l" t="t" r="r" b="b"/>
            <a:pathLst>
              <a:path w="8762" h="9461">
                <a:moveTo>
                  <a:pt x="5994" y="0"/>
                </a:moveTo>
                <a:lnTo>
                  <a:pt x="1346" y="0"/>
                </a:lnTo>
                <a:lnTo>
                  <a:pt x="0" y="2692"/>
                </a:lnTo>
                <a:lnTo>
                  <a:pt x="0" y="4737"/>
                </a:lnTo>
                <a:lnTo>
                  <a:pt x="330" y="7416"/>
                </a:lnTo>
                <a:lnTo>
                  <a:pt x="2514" y="9461"/>
                </a:lnTo>
                <a:lnTo>
                  <a:pt x="4711" y="9144"/>
                </a:lnTo>
                <a:lnTo>
                  <a:pt x="6883" y="8509"/>
                </a:lnTo>
                <a:lnTo>
                  <a:pt x="8762" y="6464"/>
                </a:lnTo>
                <a:lnTo>
                  <a:pt x="8483" y="4102"/>
                </a:lnTo>
                <a:lnTo>
                  <a:pt x="8191" y="1282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7" name="object 7827"/>
          <p:cNvSpPr/>
          <p:nvPr/>
        </p:nvSpPr>
        <p:spPr>
          <a:xfrm>
            <a:off x="4479912" y="3277946"/>
            <a:ext cx="5130" cy="5499"/>
          </a:xfrm>
          <a:custGeom>
            <a:avLst/>
            <a:gdLst/>
            <a:ahLst/>
            <a:cxnLst/>
            <a:rect l="l" t="t" r="r" b="b"/>
            <a:pathLst>
              <a:path w="5130" h="5499">
                <a:moveTo>
                  <a:pt x="3492" y="0"/>
                </a:moveTo>
                <a:lnTo>
                  <a:pt x="2374" y="0"/>
                </a:lnTo>
                <a:lnTo>
                  <a:pt x="1015" y="444"/>
                </a:lnTo>
                <a:lnTo>
                  <a:pt x="0" y="1727"/>
                </a:lnTo>
                <a:lnTo>
                  <a:pt x="304" y="3136"/>
                </a:lnTo>
                <a:lnTo>
                  <a:pt x="419" y="4737"/>
                </a:lnTo>
                <a:lnTo>
                  <a:pt x="1612" y="5499"/>
                </a:lnTo>
                <a:lnTo>
                  <a:pt x="2908" y="5181"/>
                </a:lnTo>
                <a:lnTo>
                  <a:pt x="4368" y="4864"/>
                </a:lnTo>
                <a:lnTo>
                  <a:pt x="5130" y="3784"/>
                </a:lnTo>
                <a:lnTo>
                  <a:pt x="4838" y="2044"/>
                </a:lnTo>
                <a:lnTo>
                  <a:pt x="4838" y="774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8" name="object 7828"/>
          <p:cNvSpPr/>
          <p:nvPr/>
        </p:nvSpPr>
        <p:spPr>
          <a:xfrm>
            <a:off x="5008626" y="3284398"/>
            <a:ext cx="6299" cy="7099"/>
          </a:xfrm>
          <a:custGeom>
            <a:avLst/>
            <a:gdLst/>
            <a:ahLst/>
            <a:cxnLst/>
            <a:rect l="l" t="t" r="r" b="b"/>
            <a:pathLst>
              <a:path w="6299" h="7099">
                <a:moveTo>
                  <a:pt x="4241" y="0"/>
                </a:moveTo>
                <a:lnTo>
                  <a:pt x="2654" y="317"/>
                </a:lnTo>
                <a:lnTo>
                  <a:pt x="762" y="317"/>
                </a:lnTo>
                <a:lnTo>
                  <a:pt x="0" y="1727"/>
                </a:lnTo>
                <a:lnTo>
                  <a:pt x="0" y="3454"/>
                </a:lnTo>
                <a:lnTo>
                  <a:pt x="177" y="5549"/>
                </a:lnTo>
                <a:lnTo>
                  <a:pt x="1777" y="7099"/>
                </a:lnTo>
                <a:lnTo>
                  <a:pt x="3238" y="7099"/>
                </a:lnTo>
                <a:lnTo>
                  <a:pt x="5118" y="6502"/>
                </a:lnTo>
                <a:lnTo>
                  <a:pt x="6299" y="5041"/>
                </a:lnTo>
                <a:lnTo>
                  <a:pt x="6299" y="2870"/>
                </a:lnTo>
                <a:lnTo>
                  <a:pt x="5880" y="109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9" name="object 7829"/>
          <p:cNvSpPr/>
          <p:nvPr/>
        </p:nvSpPr>
        <p:spPr>
          <a:xfrm>
            <a:off x="5076025" y="3222295"/>
            <a:ext cx="24523" cy="27177"/>
          </a:xfrm>
          <a:prstGeom prst="rect">
            <a:avLst/>
          </a:prstGeom>
          <a:blipFill>
            <a:blip r:embed="rId7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0" name="object 7830"/>
          <p:cNvSpPr/>
          <p:nvPr/>
        </p:nvSpPr>
        <p:spPr>
          <a:xfrm>
            <a:off x="4953939" y="3543300"/>
            <a:ext cx="22910" cy="24815"/>
          </a:xfrm>
          <a:prstGeom prst="rect">
            <a:avLst/>
          </a:prstGeom>
          <a:blipFill>
            <a:blip r:embed="rId7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1" name="object 7831"/>
          <p:cNvSpPr/>
          <p:nvPr/>
        </p:nvSpPr>
        <p:spPr>
          <a:xfrm>
            <a:off x="4993614" y="3550387"/>
            <a:ext cx="23202" cy="24828"/>
          </a:xfrm>
          <a:prstGeom prst="rect">
            <a:avLst/>
          </a:prstGeom>
          <a:blipFill>
            <a:blip r:embed="rId7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2" name="object 7832"/>
          <p:cNvSpPr/>
          <p:nvPr/>
        </p:nvSpPr>
        <p:spPr>
          <a:xfrm>
            <a:off x="4895443" y="3631958"/>
            <a:ext cx="26263" cy="28460"/>
          </a:xfrm>
          <a:prstGeom prst="rect">
            <a:avLst/>
          </a:prstGeom>
          <a:blipFill>
            <a:blip r:embed="rId7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3" name="object 7833"/>
          <p:cNvSpPr/>
          <p:nvPr/>
        </p:nvSpPr>
        <p:spPr>
          <a:xfrm>
            <a:off x="4931727" y="3456356"/>
            <a:ext cx="10540" cy="11049"/>
          </a:xfrm>
          <a:custGeom>
            <a:avLst/>
            <a:gdLst/>
            <a:ahLst/>
            <a:cxnLst/>
            <a:rect l="l" t="t" r="r" b="b"/>
            <a:pathLst>
              <a:path w="10540" h="11049">
                <a:moveTo>
                  <a:pt x="7200" y="0"/>
                </a:moveTo>
                <a:lnTo>
                  <a:pt x="4432" y="469"/>
                </a:lnTo>
                <a:lnTo>
                  <a:pt x="2057" y="787"/>
                </a:lnTo>
                <a:lnTo>
                  <a:pt x="0" y="3505"/>
                </a:lnTo>
                <a:lnTo>
                  <a:pt x="596" y="6184"/>
                </a:lnTo>
                <a:lnTo>
                  <a:pt x="596" y="9194"/>
                </a:lnTo>
                <a:lnTo>
                  <a:pt x="2832" y="11049"/>
                </a:lnTo>
                <a:lnTo>
                  <a:pt x="5587" y="10591"/>
                </a:lnTo>
                <a:lnTo>
                  <a:pt x="8501" y="10591"/>
                </a:lnTo>
                <a:lnTo>
                  <a:pt x="10540" y="8229"/>
                </a:lnTo>
                <a:lnTo>
                  <a:pt x="9956" y="5549"/>
                </a:lnTo>
                <a:lnTo>
                  <a:pt x="9677" y="2235"/>
                </a:lnTo>
                <a:lnTo>
                  <a:pt x="7200" y="0"/>
                </a:lnTo>
              </a:path>
              <a:path w="10540" h="11049">
                <a:moveTo>
                  <a:pt x="8501" y="10591"/>
                </a:moveTo>
                <a:lnTo>
                  <a:pt x="5587" y="10591"/>
                </a:lnTo>
              </a:path>
              <a:path w="10540" h="11049">
                <a:moveTo>
                  <a:pt x="5587" y="10591"/>
                </a:moveTo>
                <a:lnTo>
                  <a:pt x="8501" y="10591"/>
                </a:lnTo>
              </a:path>
              <a:path w="10540" h="11049">
                <a:moveTo>
                  <a:pt x="8501" y="10591"/>
                </a:moveTo>
                <a:lnTo>
                  <a:pt x="5587" y="10591"/>
                </a:lnTo>
                <a:lnTo>
                  <a:pt x="8216" y="10921"/>
                </a:lnTo>
                <a:lnTo>
                  <a:pt x="8501" y="10591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4" name="object 7834"/>
          <p:cNvSpPr/>
          <p:nvPr/>
        </p:nvSpPr>
        <p:spPr>
          <a:xfrm>
            <a:off x="4885956" y="3428212"/>
            <a:ext cx="26695" cy="28930"/>
          </a:xfrm>
          <a:prstGeom prst="rect">
            <a:avLst/>
          </a:prstGeom>
          <a:blipFill>
            <a:blip r:embed="rId7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5" name="object 7835"/>
          <p:cNvSpPr/>
          <p:nvPr/>
        </p:nvSpPr>
        <p:spPr>
          <a:xfrm>
            <a:off x="4674539" y="3383521"/>
            <a:ext cx="22910" cy="24777"/>
          </a:xfrm>
          <a:prstGeom prst="rect">
            <a:avLst/>
          </a:prstGeom>
          <a:blipFill>
            <a:blip r:embed="rId7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6" name="object 7836"/>
          <p:cNvSpPr/>
          <p:nvPr/>
        </p:nvSpPr>
        <p:spPr>
          <a:xfrm>
            <a:off x="4240949" y="3577260"/>
            <a:ext cx="27571" cy="29870"/>
          </a:xfrm>
          <a:prstGeom prst="rect">
            <a:avLst/>
          </a:prstGeom>
          <a:blipFill>
            <a:blip r:embed="rId7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7" name="object 7837"/>
          <p:cNvSpPr/>
          <p:nvPr/>
        </p:nvSpPr>
        <p:spPr>
          <a:xfrm>
            <a:off x="4306163" y="3788918"/>
            <a:ext cx="27863" cy="29552"/>
          </a:xfrm>
          <a:prstGeom prst="rect">
            <a:avLst/>
          </a:prstGeom>
          <a:blipFill>
            <a:blip r:embed="rId7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8" name="object 7838"/>
          <p:cNvSpPr/>
          <p:nvPr/>
        </p:nvSpPr>
        <p:spPr>
          <a:xfrm>
            <a:off x="3765143" y="3558616"/>
            <a:ext cx="15024" cy="16281"/>
          </a:xfrm>
          <a:prstGeom prst="rect">
            <a:avLst/>
          </a:prstGeom>
          <a:blipFill>
            <a:blip r:embed="rId7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9" name="object 7839"/>
          <p:cNvSpPr/>
          <p:nvPr/>
        </p:nvSpPr>
        <p:spPr>
          <a:xfrm>
            <a:off x="3618547" y="3398025"/>
            <a:ext cx="23926" cy="25603"/>
          </a:xfrm>
          <a:prstGeom prst="rect">
            <a:avLst/>
          </a:prstGeom>
          <a:blipFill>
            <a:blip r:embed="rId7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0" name="object 7840"/>
          <p:cNvSpPr/>
          <p:nvPr/>
        </p:nvSpPr>
        <p:spPr>
          <a:xfrm>
            <a:off x="3678821" y="3295307"/>
            <a:ext cx="20561" cy="21653"/>
          </a:xfrm>
          <a:prstGeom prst="rect">
            <a:avLst/>
          </a:prstGeom>
          <a:blipFill>
            <a:blip r:embed="rId7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1" name="object 7841"/>
          <p:cNvSpPr/>
          <p:nvPr/>
        </p:nvSpPr>
        <p:spPr>
          <a:xfrm>
            <a:off x="3358705" y="3339732"/>
            <a:ext cx="24091" cy="25425"/>
          </a:xfrm>
          <a:prstGeom prst="rect">
            <a:avLst/>
          </a:prstGeom>
          <a:blipFill>
            <a:blip r:embed="rId7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2" name="object 7842"/>
          <p:cNvSpPr/>
          <p:nvPr/>
        </p:nvSpPr>
        <p:spPr>
          <a:xfrm>
            <a:off x="3362642" y="3707346"/>
            <a:ext cx="26974" cy="29413"/>
          </a:xfrm>
          <a:prstGeom prst="rect">
            <a:avLst/>
          </a:prstGeom>
          <a:blipFill>
            <a:blip r:embed="rId7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3" name="object 7843"/>
          <p:cNvSpPr/>
          <p:nvPr/>
        </p:nvSpPr>
        <p:spPr>
          <a:xfrm>
            <a:off x="3379851" y="3826700"/>
            <a:ext cx="6896" cy="7721"/>
          </a:xfrm>
          <a:custGeom>
            <a:avLst/>
            <a:gdLst/>
            <a:ahLst/>
            <a:cxnLst/>
            <a:rect l="l" t="t" r="r" b="b"/>
            <a:pathLst>
              <a:path w="6896" h="7721">
                <a:moveTo>
                  <a:pt x="4775" y="0"/>
                </a:moveTo>
                <a:lnTo>
                  <a:pt x="2946" y="317"/>
                </a:lnTo>
                <a:lnTo>
                  <a:pt x="1308" y="774"/>
                </a:lnTo>
                <a:lnTo>
                  <a:pt x="292" y="2362"/>
                </a:lnTo>
                <a:lnTo>
                  <a:pt x="0" y="4076"/>
                </a:lnTo>
                <a:lnTo>
                  <a:pt x="419" y="6134"/>
                </a:lnTo>
                <a:lnTo>
                  <a:pt x="2184" y="7721"/>
                </a:lnTo>
                <a:lnTo>
                  <a:pt x="4063" y="7086"/>
                </a:lnTo>
                <a:lnTo>
                  <a:pt x="5702" y="7086"/>
                </a:lnTo>
                <a:lnTo>
                  <a:pt x="6896" y="5499"/>
                </a:lnTo>
                <a:lnTo>
                  <a:pt x="6657" y="4076"/>
                </a:lnTo>
                <a:lnTo>
                  <a:pt x="6553" y="1727"/>
                </a:lnTo>
                <a:lnTo>
                  <a:pt x="47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4" name="object 7844"/>
          <p:cNvSpPr/>
          <p:nvPr/>
        </p:nvSpPr>
        <p:spPr>
          <a:xfrm>
            <a:off x="3445662" y="3842347"/>
            <a:ext cx="23774" cy="25730"/>
          </a:xfrm>
          <a:prstGeom prst="rect">
            <a:avLst/>
          </a:prstGeom>
          <a:blipFill>
            <a:blip r:embed="rId7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5" name="object 7845"/>
          <p:cNvSpPr/>
          <p:nvPr/>
        </p:nvSpPr>
        <p:spPr>
          <a:xfrm>
            <a:off x="8672753" y="3316961"/>
            <a:ext cx="33402" cy="35393"/>
          </a:xfrm>
          <a:prstGeom prst="rect">
            <a:avLst/>
          </a:prstGeom>
          <a:blipFill>
            <a:blip r:embed="rId7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6" name="object 7846"/>
          <p:cNvSpPr/>
          <p:nvPr/>
        </p:nvSpPr>
        <p:spPr>
          <a:xfrm>
            <a:off x="8463216" y="3295624"/>
            <a:ext cx="31216" cy="33972"/>
          </a:xfrm>
          <a:prstGeom prst="rect">
            <a:avLst/>
          </a:prstGeom>
          <a:blipFill>
            <a:blip r:embed="rId7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7" name="object 7847"/>
          <p:cNvSpPr/>
          <p:nvPr/>
        </p:nvSpPr>
        <p:spPr>
          <a:xfrm>
            <a:off x="8486711" y="3208307"/>
            <a:ext cx="33255" cy="35991"/>
          </a:xfrm>
          <a:prstGeom prst="rect">
            <a:avLst/>
          </a:prstGeom>
          <a:blipFill>
            <a:blip r:embed="rId7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8" name="object 7848"/>
          <p:cNvSpPr/>
          <p:nvPr/>
        </p:nvSpPr>
        <p:spPr>
          <a:xfrm>
            <a:off x="8477237" y="3481959"/>
            <a:ext cx="17957" cy="19278"/>
          </a:xfrm>
          <a:prstGeom prst="rect">
            <a:avLst/>
          </a:prstGeom>
          <a:blipFill>
            <a:blip r:embed="rId7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9" name="object 7849"/>
          <p:cNvSpPr/>
          <p:nvPr/>
        </p:nvSpPr>
        <p:spPr>
          <a:xfrm>
            <a:off x="8703805" y="3419856"/>
            <a:ext cx="30035" cy="32550"/>
          </a:xfrm>
          <a:prstGeom prst="rect">
            <a:avLst/>
          </a:prstGeom>
          <a:blipFill>
            <a:blip r:embed="rId7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0" name="object 7850"/>
          <p:cNvSpPr/>
          <p:nvPr/>
        </p:nvSpPr>
        <p:spPr>
          <a:xfrm>
            <a:off x="8239264" y="3392335"/>
            <a:ext cx="26974" cy="28473"/>
          </a:xfrm>
          <a:prstGeom prst="rect">
            <a:avLst/>
          </a:prstGeom>
          <a:blipFill>
            <a:blip r:embed="rId7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1" name="object 7851"/>
          <p:cNvSpPr/>
          <p:nvPr/>
        </p:nvSpPr>
        <p:spPr>
          <a:xfrm>
            <a:off x="8324736" y="3389198"/>
            <a:ext cx="10960" cy="12014"/>
          </a:xfrm>
          <a:prstGeom prst="rect">
            <a:avLst/>
          </a:prstGeom>
          <a:blipFill>
            <a:blip r:embed="rId7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2" name="object 7852"/>
          <p:cNvSpPr/>
          <p:nvPr/>
        </p:nvSpPr>
        <p:spPr>
          <a:xfrm>
            <a:off x="8242033" y="3313189"/>
            <a:ext cx="19126" cy="20548"/>
          </a:xfrm>
          <a:prstGeom prst="rect">
            <a:avLst/>
          </a:prstGeom>
          <a:blipFill>
            <a:blip r:embed="rId7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3" name="object 7853"/>
          <p:cNvSpPr/>
          <p:nvPr/>
        </p:nvSpPr>
        <p:spPr>
          <a:xfrm>
            <a:off x="8201647" y="3116084"/>
            <a:ext cx="31369" cy="33959"/>
          </a:xfrm>
          <a:prstGeom prst="rect">
            <a:avLst/>
          </a:prstGeom>
          <a:blipFill>
            <a:blip r:embed="rId7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4" name="object 7854"/>
          <p:cNvSpPr/>
          <p:nvPr/>
        </p:nvSpPr>
        <p:spPr>
          <a:xfrm>
            <a:off x="8261159" y="2932887"/>
            <a:ext cx="27292" cy="29552"/>
          </a:xfrm>
          <a:prstGeom prst="rect">
            <a:avLst/>
          </a:prstGeom>
          <a:blipFill>
            <a:blip r:embed="rId7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5" name="object 7855"/>
          <p:cNvSpPr/>
          <p:nvPr/>
        </p:nvSpPr>
        <p:spPr>
          <a:xfrm>
            <a:off x="8279968" y="3171876"/>
            <a:ext cx="13716" cy="14541"/>
          </a:xfrm>
          <a:prstGeom prst="rect">
            <a:avLst/>
          </a:prstGeom>
          <a:blipFill>
            <a:blip r:embed="rId7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6" name="object 7856"/>
          <p:cNvSpPr/>
          <p:nvPr/>
        </p:nvSpPr>
        <p:spPr>
          <a:xfrm>
            <a:off x="8368525" y="3255937"/>
            <a:ext cx="30797" cy="34010"/>
          </a:xfrm>
          <a:prstGeom prst="rect">
            <a:avLst/>
          </a:prstGeom>
          <a:blipFill>
            <a:blip r:embed="rId7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7" name="object 7857"/>
          <p:cNvSpPr/>
          <p:nvPr/>
        </p:nvSpPr>
        <p:spPr>
          <a:xfrm>
            <a:off x="8285683" y="3382061"/>
            <a:ext cx="30924" cy="33058"/>
          </a:xfrm>
          <a:prstGeom prst="rect">
            <a:avLst/>
          </a:prstGeom>
          <a:blipFill>
            <a:blip r:embed="rId7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8" name="object 7858"/>
          <p:cNvSpPr/>
          <p:nvPr/>
        </p:nvSpPr>
        <p:spPr>
          <a:xfrm>
            <a:off x="8145322" y="3437725"/>
            <a:ext cx="20993" cy="22733"/>
          </a:xfrm>
          <a:prstGeom prst="rect">
            <a:avLst/>
          </a:prstGeom>
          <a:blipFill>
            <a:blip r:embed="rId7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9" name="object 7859"/>
          <p:cNvSpPr/>
          <p:nvPr/>
        </p:nvSpPr>
        <p:spPr>
          <a:xfrm>
            <a:off x="8089112" y="3340049"/>
            <a:ext cx="16967" cy="18643"/>
          </a:xfrm>
          <a:prstGeom prst="rect">
            <a:avLst/>
          </a:prstGeom>
          <a:blipFill>
            <a:blip r:embed="rId7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0" name="object 7860"/>
          <p:cNvSpPr/>
          <p:nvPr/>
        </p:nvSpPr>
        <p:spPr>
          <a:xfrm>
            <a:off x="8085048" y="3234474"/>
            <a:ext cx="32689" cy="36706"/>
          </a:xfrm>
          <a:prstGeom prst="rect">
            <a:avLst/>
          </a:prstGeom>
          <a:blipFill>
            <a:blip r:embed="rId7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1" name="object 7861"/>
          <p:cNvSpPr/>
          <p:nvPr/>
        </p:nvSpPr>
        <p:spPr>
          <a:xfrm>
            <a:off x="8014004" y="3211563"/>
            <a:ext cx="33274" cy="35864"/>
          </a:xfrm>
          <a:prstGeom prst="rect">
            <a:avLst/>
          </a:prstGeom>
          <a:blipFill>
            <a:blip r:embed="rId7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2" name="object 7862"/>
          <p:cNvSpPr/>
          <p:nvPr/>
        </p:nvSpPr>
        <p:spPr>
          <a:xfrm>
            <a:off x="7920075" y="3091116"/>
            <a:ext cx="13385" cy="14554"/>
          </a:xfrm>
          <a:prstGeom prst="rect">
            <a:avLst/>
          </a:prstGeom>
          <a:blipFill>
            <a:blip r:embed="rId7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3" name="object 7863"/>
          <p:cNvSpPr/>
          <p:nvPr/>
        </p:nvSpPr>
        <p:spPr>
          <a:xfrm>
            <a:off x="8000568" y="3311588"/>
            <a:ext cx="18542" cy="20053"/>
          </a:xfrm>
          <a:prstGeom prst="rect">
            <a:avLst/>
          </a:prstGeom>
          <a:blipFill>
            <a:blip r:embed="rId7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4" name="object 7864"/>
          <p:cNvSpPr/>
          <p:nvPr/>
        </p:nvSpPr>
        <p:spPr>
          <a:xfrm>
            <a:off x="8065947" y="3378111"/>
            <a:ext cx="10922" cy="11861"/>
          </a:xfrm>
          <a:prstGeom prst="rect">
            <a:avLst/>
          </a:prstGeom>
          <a:blipFill>
            <a:blip r:embed="rId7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5" name="object 7865"/>
          <p:cNvSpPr/>
          <p:nvPr/>
        </p:nvSpPr>
        <p:spPr>
          <a:xfrm>
            <a:off x="8016468" y="3443859"/>
            <a:ext cx="33578" cy="36372"/>
          </a:xfrm>
          <a:prstGeom prst="rect">
            <a:avLst/>
          </a:prstGeom>
          <a:blipFill>
            <a:blip r:embed="rId7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6" name="object 7866"/>
          <p:cNvSpPr/>
          <p:nvPr/>
        </p:nvSpPr>
        <p:spPr>
          <a:xfrm>
            <a:off x="7863738" y="3410064"/>
            <a:ext cx="25222" cy="26708"/>
          </a:xfrm>
          <a:prstGeom prst="rect">
            <a:avLst/>
          </a:prstGeom>
          <a:blipFill>
            <a:blip r:embed="rId7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7" name="object 7867"/>
          <p:cNvSpPr/>
          <p:nvPr/>
        </p:nvSpPr>
        <p:spPr>
          <a:xfrm>
            <a:off x="7811351" y="3383521"/>
            <a:ext cx="19697" cy="21005"/>
          </a:xfrm>
          <a:prstGeom prst="rect">
            <a:avLst/>
          </a:prstGeom>
          <a:blipFill>
            <a:blip r:embed="rId7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8" name="object 7868"/>
          <p:cNvSpPr/>
          <p:nvPr/>
        </p:nvSpPr>
        <p:spPr>
          <a:xfrm>
            <a:off x="7739595" y="3199689"/>
            <a:ext cx="31330" cy="34467"/>
          </a:xfrm>
          <a:prstGeom prst="rect">
            <a:avLst/>
          </a:prstGeom>
          <a:blipFill>
            <a:blip r:embed="rId7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9" name="object 7869"/>
          <p:cNvSpPr/>
          <p:nvPr/>
        </p:nvSpPr>
        <p:spPr>
          <a:xfrm>
            <a:off x="7597762" y="3275851"/>
            <a:ext cx="21882" cy="23558"/>
          </a:xfrm>
          <a:prstGeom prst="rect">
            <a:avLst/>
          </a:prstGeom>
          <a:blipFill>
            <a:blip r:embed="rId7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0" name="object 7870"/>
          <p:cNvSpPr/>
          <p:nvPr/>
        </p:nvSpPr>
        <p:spPr>
          <a:xfrm>
            <a:off x="7634071" y="3313189"/>
            <a:ext cx="7175" cy="7594"/>
          </a:xfrm>
          <a:custGeom>
            <a:avLst/>
            <a:gdLst/>
            <a:ahLst/>
            <a:cxnLst/>
            <a:rect l="l" t="t" r="r" b="b"/>
            <a:pathLst>
              <a:path w="7175" h="7594">
                <a:moveTo>
                  <a:pt x="5245" y="0"/>
                </a:moveTo>
                <a:lnTo>
                  <a:pt x="3352" y="0"/>
                </a:lnTo>
                <a:lnTo>
                  <a:pt x="1752" y="457"/>
                </a:lnTo>
                <a:lnTo>
                  <a:pt x="292" y="1866"/>
                </a:lnTo>
                <a:lnTo>
                  <a:pt x="0" y="4089"/>
                </a:lnTo>
                <a:lnTo>
                  <a:pt x="292" y="6134"/>
                </a:lnTo>
                <a:lnTo>
                  <a:pt x="2235" y="7594"/>
                </a:lnTo>
                <a:lnTo>
                  <a:pt x="3810" y="7264"/>
                </a:lnTo>
                <a:lnTo>
                  <a:pt x="5829" y="7264"/>
                </a:lnTo>
                <a:lnTo>
                  <a:pt x="6870" y="5499"/>
                </a:lnTo>
                <a:lnTo>
                  <a:pt x="7175" y="3454"/>
                </a:lnTo>
                <a:lnTo>
                  <a:pt x="6870" y="1409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1" name="object 7871"/>
          <p:cNvSpPr/>
          <p:nvPr/>
        </p:nvSpPr>
        <p:spPr>
          <a:xfrm>
            <a:off x="7482509" y="3478962"/>
            <a:ext cx="9905" cy="11049"/>
          </a:xfrm>
          <a:prstGeom prst="rect">
            <a:avLst/>
          </a:prstGeom>
          <a:blipFill>
            <a:blip r:embed="rId7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2" name="object 7872"/>
          <p:cNvSpPr/>
          <p:nvPr/>
        </p:nvSpPr>
        <p:spPr>
          <a:xfrm>
            <a:off x="7483106" y="3407347"/>
            <a:ext cx="22288" cy="24053"/>
          </a:xfrm>
          <a:prstGeom prst="rect">
            <a:avLst/>
          </a:prstGeom>
          <a:blipFill>
            <a:blip r:embed="rId7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3" name="object 7873"/>
          <p:cNvSpPr/>
          <p:nvPr/>
        </p:nvSpPr>
        <p:spPr>
          <a:xfrm>
            <a:off x="7532255" y="3538563"/>
            <a:ext cx="13131" cy="14503"/>
          </a:xfrm>
          <a:prstGeom prst="rect">
            <a:avLst/>
          </a:prstGeom>
          <a:blipFill>
            <a:blip r:embed="rId7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4" name="object 7874"/>
          <p:cNvSpPr/>
          <p:nvPr/>
        </p:nvSpPr>
        <p:spPr>
          <a:xfrm>
            <a:off x="7721333" y="3373704"/>
            <a:ext cx="14744" cy="15494"/>
          </a:xfrm>
          <a:prstGeom prst="rect">
            <a:avLst/>
          </a:prstGeom>
          <a:blipFill>
            <a:blip r:embed="rId7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5" name="object 7875"/>
          <p:cNvSpPr/>
          <p:nvPr/>
        </p:nvSpPr>
        <p:spPr>
          <a:xfrm>
            <a:off x="7488046" y="3432670"/>
            <a:ext cx="9207" cy="9956"/>
          </a:xfrm>
          <a:prstGeom prst="rect">
            <a:avLst/>
          </a:prstGeom>
          <a:blipFill>
            <a:blip r:embed="rId7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6" name="object 7876"/>
          <p:cNvSpPr/>
          <p:nvPr/>
        </p:nvSpPr>
        <p:spPr>
          <a:xfrm>
            <a:off x="7284529" y="3375114"/>
            <a:ext cx="6845" cy="7137"/>
          </a:xfrm>
          <a:custGeom>
            <a:avLst/>
            <a:gdLst/>
            <a:ahLst/>
            <a:cxnLst/>
            <a:rect l="l" t="t" r="r" b="b"/>
            <a:pathLst>
              <a:path w="6845" h="7137">
                <a:moveTo>
                  <a:pt x="4660" y="0"/>
                </a:moveTo>
                <a:lnTo>
                  <a:pt x="1130" y="0"/>
                </a:lnTo>
                <a:lnTo>
                  <a:pt x="0" y="1905"/>
                </a:lnTo>
                <a:lnTo>
                  <a:pt x="200" y="3314"/>
                </a:lnTo>
                <a:lnTo>
                  <a:pt x="292" y="5676"/>
                </a:lnTo>
                <a:lnTo>
                  <a:pt x="2184" y="7137"/>
                </a:lnTo>
                <a:lnTo>
                  <a:pt x="3771" y="7137"/>
                </a:lnTo>
                <a:lnTo>
                  <a:pt x="5829" y="6946"/>
                </a:lnTo>
                <a:lnTo>
                  <a:pt x="6845" y="5397"/>
                </a:lnTo>
                <a:lnTo>
                  <a:pt x="6553" y="3314"/>
                </a:lnTo>
                <a:lnTo>
                  <a:pt x="6248" y="1587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7" name="object 7877"/>
          <p:cNvSpPr/>
          <p:nvPr/>
        </p:nvSpPr>
        <p:spPr>
          <a:xfrm>
            <a:off x="7281011" y="3319323"/>
            <a:ext cx="17792" cy="19138"/>
          </a:xfrm>
          <a:prstGeom prst="rect">
            <a:avLst/>
          </a:prstGeom>
          <a:blipFill>
            <a:blip r:embed="rId7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8" name="object 7878"/>
          <p:cNvSpPr/>
          <p:nvPr/>
        </p:nvSpPr>
        <p:spPr>
          <a:xfrm>
            <a:off x="7276642" y="3220250"/>
            <a:ext cx="27863" cy="29870"/>
          </a:xfrm>
          <a:prstGeom prst="rect">
            <a:avLst/>
          </a:prstGeom>
          <a:blipFill>
            <a:blip r:embed="rId7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9" name="object 7879"/>
          <p:cNvSpPr/>
          <p:nvPr/>
        </p:nvSpPr>
        <p:spPr>
          <a:xfrm>
            <a:off x="7398905" y="2981719"/>
            <a:ext cx="18084" cy="19596"/>
          </a:xfrm>
          <a:prstGeom prst="rect">
            <a:avLst/>
          </a:prstGeom>
          <a:blipFill>
            <a:blip r:embed="rId7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0" name="object 7880"/>
          <p:cNvSpPr/>
          <p:nvPr/>
        </p:nvSpPr>
        <p:spPr>
          <a:xfrm>
            <a:off x="7806525" y="2968447"/>
            <a:ext cx="22631" cy="24828"/>
          </a:xfrm>
          <a:prstGeom prst="rect">
            <a:avLst/>
          </a:prstGeom>
          <a:blipFill>
            <a:blip r:embed="rId7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1" name="object 7881"/>
          <p:cNvSpPr/>
          <p:nvPr/>
        </p:nvSpPr>
        <p:spPr>
          <a:xfrm>
            <a:off x="8125514" y="3051746"/>
            <a:ext cx="5368" cy="5676"/>
          </a:xfrm>
          <a:custGeom>
            <a:avLst/>
            <a:gdLst/>
            <a:ahLst/>
            <a:cxnLst/>
            <a:rect l="l" t="t" r="r" b="b"/>
            <a:pathLst>
              <a:path w="5368" h="5676">
                <a:moveTo>
                  <a:pt x="1241" y="0"/>
                </a:moveTo>
                <a:lnTo>
                  <a:pt x="377" y="1270"/>
                </a:lnTo>
                <a:lnTo>
                  <a:pt x="0" y="2539"/>
                </a:lnTo>
                <a:lnTo>
                  <a:pt x="85" y="4279"/>
                </a:lnTo>
                <a:lnTo>
                  <a:pt x="1558" y="5676"/>
                </a:lnTo>
                <a:lnTo>
                  <a:pt x="2727" y="5676"/>
                </a:lnTo>
                <a:lnTo>
                  <a:pt x="4327" y="5232"/>
                </a:lnTo>
                <a:lnTo>
                  <a:pt x="4784" y="3632"/>
                </a:lnTo>
                <a:lnTo>
                  <a:pt x="5293" y="2679"/>
                </a:lnTo>
                <a:lnTo>
                  <a:pt x="5368" y="952"/>
                </a:lnTo>
                <a:lnTo>
                  <a:pt x="4276" y="317"/>
                </a:lnTo>
                <a:lnTo>
                  <a:pt x="2727" y="317"/>
                </a:lnTo>
                <a:lnTo>
                  <a:pt x="1241" y="0"/>
                </a:lnTo>
              </a:path>
              <a:path w="5368" h="5676">
                <a:moveTo>
                  <a:pt x="2727" y="317"/>
                </a:moveTo>
                <a:lnTo>
                  <a:pt x="4276" y="317"/>
                </a:lnTo>
              </a:path>
              <a:path w="5368" h="5676">
                <a:moveTo>
                  <a:pt x="4276" y="317"/>
                </a:moveTo>
                <a:lnTo>
                  <a:pt x="2727" y="317"/>
                </a:lnTo>
              </a:path>
              <a:path w="5368" h="5676">
                <a:moveTo>
                  <a:pt x="3730" y="0"/>
                </a:moveTo>
                <a:lnTo>
                  <a:pt x="2727" y="317"/>
                </a:lnTo>
                <a:lnTo>
                  <a:pt x="4276" y="317"/>
                </a:lnTo>
                <a:lnTo>
                  <a:pt x="37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2" name="object 7882"/>
          <p:cNvSpPr/>
          <p:nvPr/>
        </p:nvSpPr>
        <p:spPr>
          <a:xfrm>
            <a:off x="8546236" y="3083522"/>
            <a:ext cx="18846" cy="19735"/>
          </a:xfrm>
          <a:prstGeom prst="rect">
            <a:avLst/>
          </a:prstGeom>
          <a:blipFill>
            <a:blip r:embed="rId7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3" name="object 7883"/>
          <p:cNvSpPr/>
          <p:nvPr/>
        </p:nvSpPr>
        <p:spPr>
          <a:xfrm>
            <a:off x="8563736" y="2940025"/>
            <a:ext cx="15608" cy="16865"/>
          </a:xfrm>
          <a:prstGeom prst="rect">
            <a:avLst/>
          </a:prstGeom>
          <a:blipFill>
            <a:blip r:embed="rId7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4" name="object 7884"/>
          <p:cNvSpPr/>
          <p:nvPr/>
        </p:nvSpPr>
        <p:spPr>
          <a:xfrm>
            <a:off x="8736368" y="2936532"/>
            <a:ext cx="8127" cy="8864"/>
          </a:xfrm>
          <a:custGeom>
            <a:avLst/>
            <a:gdLst/>
            <a:ahLst/>
            <a:cxnLst/>
            <a:rect l="l" t="t" r="r" b="b"/>
            <a:pathLst>
              <a:path w="8127" h="8864">
                <a:moveTo>
                  <a:pt x="5664" y="0"/>
                </a:moveTo>
                <a:lnTo>
                  <a:pt x="4147" y="317"/>
                </a:lnTo>
                <a:lnTo>
                  <a:pt x="3479" y="457"/>
                </a:lnTo>
                <a:lnTo>
                  <a:pt x="1488" y="457"/>
                </a:lnTo>
                <a:lnTo>
                  <a:pt x="241" y="2222"/>
                </a:lnTo>
                <a:lnTo>
                  <a:pt x="0" y="4724"/>
                </a:lnTo>
                <a:lnTo>
                  <a:pt x="241" y="6819"/>
                </a:lnTo>
                <a:lnTo>
                  <a:pt x="2463" y="8864"/>
                </a:lnTo>
                <a:lnTo>
                  <a:pt x="4343" y="8864"/>
                </a:lnTo>
                <a:lnTo>
                  <a:pt x="6553" y="8229"/>
                </a:lnTo>
                <a:lnTo>
                  <a:pt x="7848" y="6184"/>
                </a:lnTo>
                <a:lnTo>
                  <a:pt x="8127" y="3771"/>
                </a:lnTo>
                <a:lnTo>
                  <a:pt x="7848" y="1409"/>
                </a:lnTo>
                <a:lnTo>
                  <a:pt x="6372" y="457"/>
                </a:lnTo>
                <a:lnTo>
                  <a:pt x="3479" y="457"/>
                </a:lnTo>
                <a:lnTo>
                  <a:pt x="1587" y="317"/>
                </a:lnTo>
                <a:lnTo>
                  <a:pt x="4147" y="317"/>
                </a:lnTo>
                <a:lnTo>
                  <a:pt x="6156" y="317"/>
                </a:lnTo>
                <a:lnTo>
                  <a:pt x="56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5" name="object 7885"/>
          <p:cNvSpPr/>
          <p:nvPr/>
        </p:nvSpPr>
        <p:spPr>
          <a:xfrm>
            <a:off x="8746972" y="3152724"/>
            <a:ext cx="22910" cy="25463"/>
          </a:xfrm>
          <a:prstGeom prst="rect">
            <a:avLst/>
          </a:prstGeom>
          <a:blipFill>
            <a:blip r:embed="rId7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6" name="object 7886"/>
          <p:cNvSpPr/>
          <p:nvPr/>
        </p:nvSpPr>
        <p:spPr>
          <a:xfrm>
            <a:off x="8732710" y="3372612"/>
            <a:ext cx="6832" cy="7277"/>
          </a:xfrm>
          <a:custGeom>
            <a:avLst/>
            <a:gdLst/>
            <a:ahLst/>
            <a:cxnLst/>
            <a:rect l="l" t="t" r="r" b="b"/>
            <a:pathLst>
              <a:path w="6832" h="7277">
                <a:moveTo>
                  <a:pt x="4800" y="0"/>
                </a:moveTo>
                <a:lnTo>
                  <a:pt x="3365" y="635"/>
                </a:lnTo>
                <a:lnTo>
                  <a:pt x="1435" y="762"/>
                </a:lnTo>
                <a:lnTo>
                  <a:pt x="0" y="2044"/>
                </a:lnTo>
                <a:lnTo>
                  <a:pt x="292" y="4406"/>
                </a:lnTo>
                <a:lnTo>
                  <a:pt x="596" y="6134"/>
                </a:lnTo>
                <a:lnTo>
                  <a:pt x="2324" y="7277"/>
                </a:lnTo>
                <a:lnTo>
                  <a:pt x="3898" y="6946"/>
                </a:lnTo>
                <a:lnTo>
                  <a:pt x="5842" y="6946"/>
                </a:lnTo>
                <a:lnTo>
                  <a:pt x="6832" y="5181"/>
                </a:lnTo>
                <a:lnTo>
                  <a:pt x="6540" y="3454"/>
                </a:lnTo>
                <a:lnTo>
                  <a:pt x="6426" y="1409"/>
                </a:lnTo>
                <a:lnTo>
                  <a:pt x="480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7" name="object 7887"/>
          <p:cNvSpPr/>
          <p:nvPr/>
        </p:nvSpPr>
        <p:spPr>
          <a:xfrm>
            <a:off x="8613216" y="3356966"/>
            <a:ext cx="8153" cy="9143"/>
          </a:xfrm>
          <a:prstGeom prst="rect">
            <a:avLst/>
          </a:prstGeom>
          <a:blipFill>
            <a:blip r:embed="rId7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8" name="object 7888"/>
          <p:cNvSpPr/>
          <p:nvPr/>
        </p:nvSpPr>
        <p:spPr>
          <a:xfrm>
            <a:off x="8188807" y="3252165"/>
            <a:ext cx="15735" cy="17373"/>
          </a:xfrm>
          <a:prstGeom prst="rect">
            <a:avLst/>
          </a:prstGeom>
          <a:blipFill>
            <a:blip r:embed="rId7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9" name="object 7889"/>
          <p:cNvSpPr/>
          <p:nvPr/>
        </p:nvSpPr>
        <p:spPr>
          <a:xfrm>
            <a:off x="8085226" y="3485274"/>
            <a:ext cx="19380" cy="21513"/>
          </a:xfrm>
          <a:prstGeom prst="rect">
            <a:avLst/>
          </a:prstGeom>
          <a:blipFill>
            <a:blip r:embed="rId7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0" name="object 7890"/>
          <p:cNvSpPr/>
          <p:nvPr/>
        </p:nvSpPr>
        <p:spPr>
          <a:xfrm>
            <a:off x="8040699" y="3040062"/>
            <a:ext cx="24663" cy="26225"/>
          </a:xfrm>
          <a:prstGeom prst="rect">
            <a:avLst/>
          </a:prstGeom>
          <a:blipFill>
            <a:blip r:embed="rId7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1" name="object 7891"/>
          <p:cNvSpPr/>
          <p:nvPr/>
        </p:nvSpPr>
        <p:spPr>
          <a:xfrm>
            <a:off x="8057477" y="3041472"/>
            <a:ext cx="24218" cy="26733"/>
          </a:xfrm>
          <a:prstGeom prst="rect">
            <a:avLst/>
          </a:prstGeom>
          <a:blipFill>
            <a:blip r:embed="rId7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2" name="object 7892"/>
          <p:cNvSpPr/>
          <p:nvPr/>
        </p:nvSpPr>
        <p:spPr>
          <a:xfrm>
            <a:off x="7988020" y="3009227"/>
            <a:ext cx="19418" cy="21640"/>
          </a:xfrm>
          <a:prstGeom prst="rect">
            <a:avLst/>
          </a:prstGeom>
          <a:blipFill>
            <a:blip r:embed="rId7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3" name="object 7893"/>
          <p:cNvSpPr/>
          <p:nvPr/>
        </p:nvSpPr>
        <p:spPr>
          <a:xfrm>
            <a:off x="7674203" y="3094126"/>
            <a:ext cx="9359" cy="10083"/>
          </a:xfrm>
          <a:custGeom>
            <a:avLst/>
            <a:gdLst/>
            <a:ahLst/>
            <a:cxnLst/>
            <a:rect l="l" t="t" r="r" b="b"/>
            <a:pathLst>
              <a:path w="9359" h="10083">
                <a:moveTo>
                  <a:pt x="6565" y="0"/>
                </a:moveTo>
                <a:lnTo>
                  <a:pt x="4394" y="0"/>
                </a:lnTo>
                <a:lnTo>
                  <a:pt x="1625" y="622"/>
                </a:lnTo>
                <a:lnTo>
                  <a:pt x="0" y="2679"/>
                </a:lnTo>
                <a:lnTo>
                  <a:pt x="161" y="4406"/>
                </a:lnTo>
                <a:lnTo>
                  <a:pt x="279" y="8039"/>
                </a:lnTo>
                <a:lnTo>
                  <a:pt x="3048" y="10083"/>
                </a:lnTo>
                <a:lnTo>
                  <a:pt x="5245" y="9448"/>
                </a:lnTo>
                <a:lnTo>
                  <a:pt x="7949" y="9448"/>
                </a:lnTo>
                <a:lnTo>
                  <a:pt x="9359" y="7086"/>
                </a:lnTo>
                <a:lnTo>
                  <a:pt x="9359" y="4406"/>
                </a:lnTo>
                <a:lnTo>
                  <a:pt x="9042" y="1866"/>
                </a:lnTo>
                <a:lnTo>
                  <a:pt x="6565" y="0"/>
                </a:lnTo>
              </a:path>
              <a:path w="9359" h="10083">
                <a:moveTo>
                  <a:pt x="7949" y="9448"/>
                </a:moveTo>
                <a:lnTo>
                  <a:pt x="5245" y="9448"/>
                </a:lnTo>
              </a:path>
              <a:path w="9359" h="10083">
                <a:moveTo>
                  <a:pt x="5245" y="9448"/>
                </a:moveTo>
                <a:lnTo>
                  <a:pt x="7949" y="9448"/>
                </a:lnTo>
              </a:path>
              <a:path w="9359" h="10083">
                <a:moveTo>
                  <a:pt x="7949" y="9448"/>
                </a:moveTo>
                <a:lnTo>
                  <a:pt x="5245" y="9448"/>
                </a:lnTo>
                <a:lnTo>
                  <a:pt x="7759" y="9766"/>
                </a:lnTo>
                <a:lnTo>
                  <a:pt x="7949" y="9448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4" name="object 7894"/>
          <p:cNvSpPr/>
          <p:nvPr/>
        </p:nvSpPr>
        <p:spPr>
          <a:xfrm>
            <a:off x="7752384" y="3339096"/>
            <a:ext cx="11137" cy="12458"/>
          </a:xfrm>
          <a:prstGeom prst="rect">
            <a:avLst/>
          </a:prstGeom>
          <a:blipFill>
            <a:blip r:embed="rId7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5" name="object 7895"/>
          <p:cNvSpPr/>
          <p:nvPr/>
        </p:nvSpPr>
        <p:spPr>
          <a:xfrm>
            <a:off x="7782597" y="3420491"/>
            <a:ext cx="4660" cy="5359"/>
          </a:xfrm>
          <a:custGeom>
            <a:avLst/>
            <a:gdLst/>
            <a:ahLst/>
            <a:cxnLst/>
            <a:rect l="l" t="t" r="r" b="b"/>
            <a:pathLst>
              <a:path w="4660" h="5359">
                <a:moveTo>
                  <a:pt x="3365" y="0"/>
                </a:moveTo>
                <a:lnTo>
                  <a:pt x="1765" y="0"/>
                </a:lnTo>
                <a:lnTo>
                  <a:pt x="596" y="317"/>
                </a:lnTo>
                <a:lnTo>
                  <a:pt x="45" y="1409"/>
                </a:lnTo>
                <a:lnTo>
                  <a:pt x="0" y="4406"/>
                </a:lnTo>
                <a:lnTo>
                  <a:pt x="1181" y="5359"/>
                </a:lnTo>
                <a:lnTo>
                  <a:pt x="3670" y="5359"/>
                </a:lnTo>
                <a:lnTo>
                  <a:pt x="4660" y="4089"/>
                </a:lnTo>
                <a:lnTo>
                  <a:pt x="4660" y="2679"/>
                </a:lnTo>
                <a:lnTo>
                  <a:pt x="4368" y="1409"/>
                </a:lnTo>
                <a:lnTo>
                  <a:pt x="33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6" name="object 7896"/>
          <p:cNvSpPr/>
          <p:nvPr/>
        </p:nvSpPr>
        <p:spPr>
          <a:xfrm>
            <a:off x="7621269" y="3203969"/>
            <a:ext cx="5537" cy="5816"/>
          </a:xfrm>
          <a:custGeom>
            <a:avLst/>
            <a:gdLst/>
            <a:ahLst/>
            <a:cxnLst/>
            <a:rect l="l" t="t" r="r" b="b"/>
            <a:pathLst>
              <a:path w="5537" h="5816">
                <a:moveTo>
                  <a:pt x="3898" y="0"/>
                </a:moveTo>
                <a:lnTo>
                  <a:pt x="2476" y="317"/>
                </a:lnTo>
                <a:lnTo>
                  <a:pt x="1130" y="317"/>
                </a:lnTo>
                <a:lnTo>
                  <a:pt x="0" y="1727"/>
                </a:lnTo>
                <a:lnTo>
                  <a:pt x="558" y="4737"/>
                </a:lnTo>
                <a:lnTo>
                  <a:pt x="1600" y="5816"/>
                </a:lnTo>
                <a:lnTo>
                  <a:pt x="2768" y="5816"/>
                </a:lnTo>
                <a:lnTo>
                  <a:pt x="4368" y="5499"/>
                </a:lnTo>
                <a:lnTo>
                  <a:pt x="5537" y="4406"/>
                </a:lnTo>
                <a:lnTo>
                  <a:pt x="5537" y="2501"/>
                </a:lnTo>
                <a:lnTo>
                  <a:pt x="5257" y="1092"/>
                </a:lnTo>
                <a:lnTo>
                  <a:pt x="389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7" name="object 7897"/>
          <p:cNvSpPr/>
          <p:nvPr/>
        </p:nvSpPr>
        <p:spPr>
          <a:xfrm>
            <a:off x="7543203" y="3114345"/>
            <a:ext cx="8153" cy="8508"/>
          </a:xfrm>
          <a:custGeom>
            <a:avLst/>
            <a:gdLst/>
            <a:ahLst/>
            <a:cxnLst/>
            <a:rect l="l" t="t" r="r" b="b"/>
            <a:pathLst>
              <a:path w="8153" h="8508">
                <a:moveTo>
                  <a:pt x="5372" y="0"/>
                </a:moveTo>
                <a:lnTo>
                  <a:pt x="3492" y="139"/>
                </a:lnTo>
                <a:lnTo>
                  <a:pt x="1308" y="139"/>
                </a:lnTo>
                <a:lnTo>
                  <a:pt x="0" y="2692"/>
                </a:lnTo>
                <a:lnTo>
                  <a:pt x="292" y="4876"/>
                </a:lnTo>
                <a:lnTo>
                  <a:pt x="0" y="7289"/>
                </a:lnTo>
                <a:lnTo>
                  <a:pt x="2184" y="8508"/>
                </a:lnTo>
                <a:lnTo>
                  <a:pt x="4064" y="8508"/>
                </a:lnTo>
                <a:lnTo>
                  <a:pt x="6553" y="8191"/>
                </a:lnTo>
                <a:lnTo>
                  <a:pt x="8153" y="6146"/>
                </a:lnTo>
                <a:lnTo>
                  <a:pt x="8153" y="3784"/>
                </a:lnTo>
                <a:lnTo>
                  <a:pt x="7734" y="1739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8" name="object 7898"/>
          <p:cNvSpPr/>
          <p:nvPr/>
        </p:nvSpPr>
        <p:spPr>
          <a:xfrm>
            <a:off x="7480325" y="3083204"/>
            <a:ext cx="17792" cy="19735"/>
          </a:xfrm>
          <a:prstGeom prst="rect">
            <a:avLst/>
          </a:prstGeom>
          <a:blipFill>
            <a:blip r:embed="rId7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9" name="object 7899"/>
          <p:cNvSpPr/>
          <p:nvPr/>
        </p:nvSpPr>
        <p:spPr>
          <a:xfrm>
            <a:off x="7272578" y="3019044"/>
            <a:ext cx="16319" cy="16916"/>
          </a:xfrm>
          <a:prstGeom prst="rect">
            <a:avLst/>
          </a:prstGeom>
          <a:blipFill>
            <a:blip r:embed="rId7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0" name="object 7900"/>
          <p:cNvSpPr/>
          <p:nvPr/>
        </p:nvSpPr>
        <p:spPr>
          <a:xfrm>
            <a:off x="7103465" y="3084157"/>
            <a:ext cx="14719" cy="15963"/>
          </a:xfrm>
          <a:prstGeom prst="rect">
            <a:avLst/>
          </a:prstGeom>
          <a:blipFill>
            <a:blip r:embed="rId7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1" name="object 7901"/>
          <p:cNvSpPr/>
          <p:nvPr/>
        </p:nvSpPr>
        <p:spPr>
          <a:xfrm>
            <a:off x="6992861" y="3263074"/>
            <a:ext cx="22923" cy="24777"/>
          </a:xfrm>
          <a:prstGeom prst="rect">
            <a:avLst/>
          </a:prstGeom>
          <a:blipFill>
            <a:blip r:embed="rId7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2" name="object 7902"/>
          <p:cNvSpPr/>
          <p:nvPr/>
        </p:nvSpPr>
        <p:spPr>
          <a:xfrm>
            <a:off x="7139775" y="3539973"/>
            <a:ext cx="30060" cy="32550"/>
          </a:xfrm>
          <a:prstGeom prst="rect">
            <a:avLst/>
          </a:prstGeom>
          <a:blipFill>
            <a:blip r:embed="rId7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3" name="object 7903"/>
          <p:cNvSpPr/>
          <p:nvPr/>
        </p:nvSpPr>
        <p:spPr>
          <a:xfrm>
            <a:off x="6968363" y="3585032"/>
            <a:ext cx="21869" cy="22733"/>
          </a:xfrm>
          <a:prstGeom prst="rect">
            <a:avLst/>
          </a:prstGeom>
          <a:blipFill>
            <a:blip r:embed="rId7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4" name="object 7904"/>
          <p:cNvSpPr/>
          <p:nvPr/>
        </p:nvSpPr>
        <p:spPr>
          <a:xfrm>
            <a:off x="6906082" y="3426180"/>
            <a:ext cx="18224" cy="19126"/>
          </a:xfrm>
          <a:prstGeom prst="rect">
            <a:avLst/>
          </a:prstGeom>
          <a:blipFill>
            <a:blip r:embed="rId7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5" name="object 7905"/>
          <p:cNvSpPr/>
          <p:nvPr/>
        </p:nvSpPr>
        <p:spPr>
          <a:xfrm>
            <a:off x="6852818" y="3119222"/>
            <a:ext cx="6248" cy="7137"/>
          </a:xfrm>
          <a:custGeom>
            <a:avLst/>
            <a:gdLst/>
            <a:ahLst/>
            <a:cxnLst/>
            <a:rect l="l" t="t" r="r" b="b"/>
            <a:pathLst>
              <a:path w="6248" h="7137">
                <a:moveTo>
                  <a:pt x="4940" y="0"/>
                </a:moveTo>
                <a:lnTo>
                  <a:pt x="3060" y="317"/>
                </a:lnTo>
                <a:lnTo>
                  <a:pt x="1003" y="952"/>
                </a:lnTo>
                <a:lnTo>
                  <a:pt x="0" y="2412"/>
                </a:lnTo>
                <a:lnTo>
                  <a:pt x="292" y="4140"/>
                </a:lnTo>
                <a:lnTo>
                  <a:pt x="584" y="6362"/>
                </a:lnTo>
                <a:lnTo>
                  <a:pt x="1587" y="7137"/>
                </a:lnTo>
                <a:lnTo>
                  <a:pt x="3352" y="6819"/>
                </a:lnTo>
                <a:lnTo>
                  <a:pt x="5372" y="6819"/>
                </a:lnTo>
                <a:lnTo>
                  <a:pt x="6248" y="5410"/>
                </a:lnTo>
                <a:lnTo>
                  <a:pt x="6248" y="3632"/>
                </a:lnTo>
                <a:lnTo>
                  <a:pt x="5969" y="1905"/>
                </a:lnTo>
                <a:lnTo>
                  <a:pt x="49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6" name="object 7906"/>
          <p:cNvSpPr/>
          <p:nvPr/>
        </p:nvSpPr>
        <p:spPr>
          <a:xfrm>
            <a:off x="6813702" y="3071342"/>
            <a:ext cx="25387" cy="27508"/>
          </a:xfrm>
          <a:prstGeom prst="rect">
            <a:avLst/>
          </a:prstGeom>
          <a:blipFill>
            <a:blip r:embed="rId7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7" name="object 7907"/>
          <p:cNvSpPr/>
          <p:nvPr/>
        </p:nvSpPr>
        <p:spPr>
          <a:xfrm>
            <a:off x="6749059" y="2883598"/>
            <a:ext cx="13550" cy="15011"/>
          </a:xfrm>
          <a:prstGeom prst="rect">
            <a:avLst/>
          </a:prstGeom>
          <a:blipFill>
            <a:blip r:embed="rId7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8" name="object 7908"/>
          <p:cNvSpPr/>
          <p:nvPr/>
        </p:nvSpPr>
        <p:spPr>
          <a:xfrm>
            <a:off x="7135418" y="3029598"/>
            <a:ext cx="18783" cy="20408"/>
          </a:xfrm>
          <a:prstGeom prst="rect">
            <a:avLst/>
          </a:prstGeom>
          <a:blipFill>
            <a:blip r:embed="rId7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9" name="object 7909"/>
          <p:cNvSpPr/>
          <p:nvPr/>
        </p:nvSpPr>
        <p:spPr>
          <a:xfrm>
            <a:off x="7345806" y="3195561"/>
            <a:ext cx="6985" cy="7137"/>
          </a:xfrm>
          <a:custGeom>
            <a:avLst/>
            <a:gdLst/>
            <a:ahLst/>
            <a:cxnLst/>
            <a:rect l="l" t="t" r="r" b="b"/>
            <a:pathLst>
              <a:path w="6985" h="7137">
                <a:moveTo>
                  <a:pt x="4775" y="0"/>
                </a:moveTo>
                <a:lnTo>
                  <a:pt x="2895" y="317"/>
                </a:lnTo>
                <a:lnTo>
                  <a:pt x="1320" y="635"/>
                </a:lnTo>
                <a:lnTo>
                  <a:pt x="0" y="2082"/>
                </a:lnTo>
                <a:lnTo>
                  <a:pt x="419" y="4127"/>
                </a:lnTo>
                <a:lnTo>
                  <a:pt x="723" y="6032"/>
                </a:lnTo>
                <a:lnTo>
                  <a:pt x="2184" y="7137"/>
                </a:lnTo>
                <a:lnTo>
                  <a:pt x="4076" y="6819"/>
                </a:lnTo>
                <a:lnTo>
                  <a:pt x="5906" y="6819"/>
                </a:lnTo>
                <a:lnTo>
                  <a:pt x="6985" y="5410"/>
                </a:lnTo>
                <a:lnTo>
                  <a:pt x="6667" y="3632"/>
                </a:lnTo>
                <a:lnTo>
                  <a:pt x="6261" y="1587"/>
                </a:lnTo>
                <a:lnTo>
                  <a:pt x="4775" y="0"/>
                </a:lnTo>
              </a:path>
              <a:path w="6985" h="7137">
                <a:moveTo>
                  <a:pt x="5906" y="6819"/>
                </a:moveTo>
                <a:lnTo>
                  <a:pt x="4076" y="6819"/>
                </a:lnTo>
              </a:path>
              <a:path w="6985" h="7137">
                <a:moveTo>
                  <a:pt x="4076" y="6819"/>
                </a:moveTo>
                <a:lnTo>
                  <a:pt x="5906" y="6819"/>
                </a:lnTo>
              </a:path>
              <a:path w="6985" h="7137">
                <a:moveTo>
                  <a:pt x="5906" y="6819"/>
                </a:moveTo>
                <a:lnTo>
                  <a:pt x="4076" y="6819"/>
                </a:lnTo>
                <a:lnTo>
                  <a:pt x="5664" y="7137"/>
                </a:lnTo>
                <a:lnTo>
                  <a:pt x="5906" y="681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0" name="object 7910"/>
          <p:cNvSpPr/>
          <p:nvPr/>
        </p:nvSpPr>
        <p:spPr>
          <a:xfrm>
            <a:off x="7513739" y="3416401"/>
            <a:ext cx="6527" cy="7086"/>
          </a:xfrm>
          <a:custGeom>
            <a:avLst/>
            <a:gdLst/>
            <a:ahLst/>
            <a:cxnLst/>
            <a:rect l="l" t="t" r="r" b="b"/>
            <a:pathLst>
              <a:path w="6527" h="7086">
                <a:moveTo>
                  <a:pt x="4952" y="0"/>
                </a:moveTo>
                <a:lnTo>
                  <a:pt x="2895" y="317"/>
                </a:lnTo>
                <a:lnTo>
                  <a:pt x="1295" y="317"/>
                </a:lnTo>
                <a:lnTo>
                  <a:pt x="0" y="2044"/>
                </a:lnTo>
                <a:lnTo>
                  <a:pt x="253" y="3759"/>
                </a:lnTo>
                <a:lnTo>
                  <a:pt x="596" y="5499"/>
                </a:lnTo>
                <a:lnTo>
                  <a:pt x="2184" y="7086"/>
                </a:lnTo>
                <a:lnTo>
                  <a:pt x="3784" y="6769"/>
                </a:lnTo>
                <a:lnTo>
                  <a:pt x="5067" y="6451"/>
                </a:lnTo>
                <a:lnTo>
                  <a:pt x="6527" y="4724"/>
                </a:lnTo>
                <a:lnTo>
                  <a:pt x="6261" y="2806"/>
                </a:lnTo>
                <a:lnTo>
                  <a:pt x="5968" y="1079"/>
                </a:lnTo>
                <a:lnTo>
                  <a:pt x="49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1" name="object 7911"/>
          <p:cNvSpPr/>
          <p:nvPr/>
        </p:nvSpPr>
        <p:spPr>
          <a:xfrm>
            <a:off x="7521181" y="3531108"/>
            <a:ext cx="14846" cy="16281"/>
          </a:xfrm>
          <a:prstGeom prst="rect">
            <a:avLst/>
          </a:prstGeom>
          <a:blipFill>
            <a:blip r:embed="rId7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2" name="object 7912"/>
          <p:cNvSpPr/>
          <p:nvPr/>
        </p:nvSpPr>
        <p:spPr>
          <a:xfrm>
            <a:off x="7808874" y="3598316"/>
            <a:ext cx="27406" cy="29552"/>
          </a:xfrm>
          <a:prstGeom prst="rect">
            <a:avLst/>
          </a:prstGeom>
          <a:blipFill>
            <a:blip r:embed="rId7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3" name="object 7913"/>
          <p:cNvSpPr/>
          <p:nvPr/>
        </p:nvSpPr>
        <p:spPr>
          <a:xfrm>
            <a:off x="7988896" y="3488601"/>
            <a:ext cx="23926" cy="25590"/>
          </a:xfrm>
          <a:prstGeom prst="rect">
            <a:avLst/>
          </a:prstGeom>
          <a:blipFill>
            <a:blip r:embed="rId7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4" name="object 7914"/>
          <p:cNvSpPr/>
          <p:nvPr/>
        </p:nvSpPr>
        <p:spPr>
          <a:xfrm>
            <a:off x="8451710" y="3434410"/>
            <a:ext cx="27698" cy="29870"/>
          </a:xfrm>
          <a:prstGeom prst="rect">
            <a:avLst/>
          </a:prstGeom>
          <a:blipFill>
            <a:blip r:embed="rId7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5" name="object 7915"/>
          <p:cNvSpPr/>
          <p:nvPr/>
        </p:nvSpPr>
        <p:spPr>
          <a:xfrm>
            <a:off x="8534984" y="3434715"/>
            <a:ext cx="9944" cy="10591"/>
          </a:xfrm>
          <a:prstGeom prst="rect">
            <a:avLst/>
          </a:prstGeom>
          <a:blipFill>
            <a:blip r:embed="rId7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6" name="object 7916"/>
          <p:cNvSpPr/>
          <p:nvPr/>
        </p:nvSpPr>
        <p:spPr>
          <a:xfrm>
            <a:off x="8653043" y="3311906"/>
            <a:ext cx="11493" cy="12966"/>
          </a:xfrm>
          <a:custGeom>
            <a:avLst/>
            <a:gdLst/>
            <a:ahLst/>
            <a:cxnLst/>
            <a:rect l="l" t="t" r="r" b="b"/>
            <a:pathLst>
              <a:path w="11493" h="12966">
                <a:moveTo>
                  <a:pt x="8140" y="0"/>
                </a:moveTo>
                <a:lnTo>
                  <a:pt x="5384" y="635"/>
                </a:lnTo>
                <a:lnTo>
                  <a:pt x="2197" y="952"/>
                </a:lnTo>
                <a:lnTo>
                  <a:pt x="0" y="3454"/>
                </a:lnTo>
                <a:lnTo>
                  <a:pt x="596" y="10287"/>
                </a:lnTo>
                <a:lnTo>
                  <a:pt x="3352" y="12966"/>
                </a:lnTo>
                <a:lnTo>
                  <a:pt x="6553" y="12776"/>
                </a:lnTo>
                <a:lnTo>
                  <a:pt x="9334" y="12191"/>
                </a:lnTo>
                <a:lnTo>
                  <a:pt x="11493" y="9144"/>
                </a:lnTo>
                <a:lnTo>
                  <a:pt x="11493" y="5689"/>
                </a:lnTo>
                <a:lnTo>
                  <a:pt x="10922" y="2374"/>
                </a:lnTo>
                <a:lnTo>
                  <a:pt x="81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7" name="object 7917"/>
          <p:cNvSpPr/>
          <p:nvPr/>
        </p:nvSpPr>
        <p:spPr>
          <a:xfrm>
            <a:off x="8817749" y="3322815"/>
            <a:ext cx="10363" cy="11239"/>
          </a:xfrm>
          <a:custGeom>
            <a:avLst/>
            <a:gdLst/>
            <a:ahLst/>
            <a:cxnLst/>
            <a:rect l="l" t="t" r="r" b="b"/>
            <a:pathLst>
              <a:path w="10363" h="11239">
                <a:moveTo>
                  <a:pt x="7010" y="0"/>
                </a:moveTo>
                <a:lnTo>
                  <a:pt x="4394" y="0"/>
                </a:lnTo>
                <a:lnTo>
                  <a:pt x="1879" y="330"/>
                </a:lnTo>
                <a:lnTo>
                  <a:pt x="0" y="3327"/>
                </a:lnTo>
                <a:lnTo>
                  <a:pt x="0" y="6007"/>
                </a:lnTo>
                <a:lnTo>
                  <a:pt x="749" y="8826"/>
                </a:lnTo>
                <a:lnTo>
                  <a:pt x="2641" y="11239"/>
                </a:lnTo>
                <a:lnTo>
                  <a:pt x="5714" y="10744"/>
                </a:lnTo>
                <a:lnTo>
                  <a:pt x="8483" y="10426"/>
                </a:lnTo>
                <a:lnTo>
                  <a:pt x="10363" y="8191"/>
                </a:lnTo>
                <a:lnTo>
                  <a:pt x="10071" y="5054"/>
                </a:lnTo>
                <a:lnTo>
                  <a:pt x="9499" y="2057"/>
                </a:lnTo>
                <a:lnTo>
                  <a:pt x="701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8" name="object 7918"/>
          <p:cNvSpPr/>
          <p:nvPr/>
        </p:nvSpPr>
        <p:spPr>
          <a:xfrm>
            <a:off x="8723223" y="3143275"/>
            <a:ext cx="8140" cy="9131"/>
          </a:xfrm>
          <a:custGeom>
            <a:avLst/>
            <a:gdLst/>
            <a:ahLst/>
            <a:cxnLst/>
            <a:rect l="l" t="t" r="r" b="b"/>
            <a:pathLst>
              <a:path w="8140" h="9131">
                <a:moveTo>
                  <a:pt x="5651" y="0"/>
                </a:moveTo>
                <a:lnTo>
                  <a:pt x="3657" y="622"/>
                </a:lnTo>
                <a:lnTo>
                  <a:pt x="1892" y="622"/>
                </a:lnTo>
                <a:lnTo>
                  <a:pt x="0" y="2362"/>
                </a:lnTo>
                <a:lnTo>
                  <a:pt x="489" y="4076"/>
                </a:lnTo>
                <a:lnTo>
                  <a:pt x="584" y="7086"/>
                </a:lnTo>
                <a:lnTo>
                  <a:pt x="2476" y="9131"/>
                </a:lnTo>
                <a:lnTo>
                  <a:pt x="4660" y="8813"/>
                </a:lnTo>
                <a:lnTo>
                  <a:pt x="6845" y="8547"/>
                </a:lnTo>
                <a:lnTo>
                  <a:pt x="7861" y="6134"/>
                </a:lnTo>
                <a:lnTo>
                  <a:pt x="8140" y="4076"/>
                </a:lnTo>
                <a:lnTo>
                  <a:pt x="7861" y="1714"/>
                </a:lnTo>
                <a:lnTo>
                  <a:pt x="56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9" name="object 7919"/>
          <p:cNvSpPr/>
          <p:nvPr/>
        </p:nvSpPr>
        <p:spPr>
          <a:xfrm>
            <a:off x="8696249" y="3107207"/>
            <a:ext cx="10312" cy="10922"/>
          </a:xfrm>
          <a:custGeom>
            <a:avLst/>
            <a:gdLst/>
            <a:ahLst/>
            <a:cxnLst/>
            <a:rect l="l" t="t" r="r" b="b"/>
            <a:pathLst>
              <a:path w="10312" h="10922">
                <a:moveTo>
                  <a:pt x="4648" y="0"/>
                </a:moveTo>
                <a:lnTo>
                  <a:pt x="2171" y="825"/>
                </a:lnTo>
                <a:lnTo>
                  <a:pt x="0" y="2870"/>
                </a:lnTo>
                <a:lnTo>
                  <a:pt x="292" y="5549"/>
                </a:lnTo>
                <a:lnTo>
                  <a:pt x="584" y="8877"/>
                </a:lnTo>
                <a:lnTo>
                  <a:pt x="2895" y="10922"/>
                </a:lnTo>
                <a:lnTo>
                  <a:pt x="5346" y="10287"/>
                </a:lnTo>
                <a:lnTo>
                  <a:pt x="8127" y="10287"/>
                </a:lnTo>
                <a:lnTo>
                  <a:pt x="10312" y="7594"/>
                </a:lnTo>
                <a:lnTo>
                  <a:pt x="9461" y="4914"/>
                </a:lnTo>
                <a:lnTo>
                  <a:pt x="9728" y="2044"/>
                </a:lnTo>
                <a:lnTo>
                  <a:pt x="7238" y="190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0" name="object 7920"/>
          <p:cNvSpPr/>
          <p:nvPr/>
        </p:nvSpPr>
        <p:spPr>
          <a:xfrm>
            <a:off x="8570924" y="3134398"/>
            <a:ext cx="11938" cy="13284"/>
          </a:xfrm>
          <a:prstGeom prst="rect">
            <a:avLst/>
          </a:prstGeom>
          <a:blipFill>
            <a:blip r:embed="rId7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1" name="object 7921"/>
          <p:cNvSpPr/>
          <p:nvPr/>
        </p:nvSpPr>
        <p:spPr>
          <a:xfrm>
            <a:off x="8410537" y="3038792"/>
            <a:ext cx="28625" cy="30822"/>
          </a:xfrm>
          <a:prstGeom prst="rect">
            <a:avLst/>
          </a:prstGeom>
          <a:blipFill>
            <a:blip r:embed="rId7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2" name="object 7922"/>
          <p:cNvSpPr/>
          <p:nvPr/>
        </p:nvSpPr>
        <p:spPr>
          <a:xfrm>
            <a:off x="8311070" y="3037383"/>
            <a:ext cx="25222" cy="27177"/>
          </a:xfrm>
          <a:prstGeom prst="rect">
            <a:avLst/>
          </a:prstGeom>
          <a:blipFill>
            <a:blip r:embed="rId7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3" name="object 7923"/>
          <p:cNvSpPr/>
          <p:nvPr/>
        </p:nvSpPr>
        <p:spPr>
          <a:xfrm>
            <a:off x="8202485" y="3009544"/>
            <a:ext cx="28625" cy="30835"/>
          </a:xfrm>
          <a:prstGeom prst="rect">
            <a:avLst/>
          </a:prstGeom>
          <a:blipFill>
            <a:blip r:embed="rId7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4" name="object 7924"/>
          <p:cNvSpPr/>
          <p:nvPr/>
        </p:nvSpPr>
        <p:spPr>
          <a:xfrm>
            <a:off x="8165300" y="3092399"/>
            <a:ext cx="19977" cy="20993"/>
          </a:xfrm>
          <a:prstGeom prst="rect">
            <a:avLst/>
          </a:prstGeom>
          <a:blipFill>
            <a:blip r:embed="rId7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5" name="object 7925"/>
          <p:cNvSpPr/>
          <p:nvPr/>
        </p:nvSpPr>
        <p:spPr>
          <a:xfrm>
            <a:off x="8092071" y="3083522"/>
            <a:ext cx="14300" cy="15646"/>
          </a:xfrm>
          <a:prstGeom prst="rect">
            <a:avLst/>
          </a:prstGeom>
          <a:blipFill>
            <a:blip r:embed="rId7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6" name="object 7926"/>
          <p:cNvSpPr/>
          <p:nvPr/>
        </p:nvSpPr>
        <p:spPr>
          <a:xfrm>
            <a:off x="7691996" y="3254845"/>
            <a:ext cx="11239" cy="11556"/>
          </a:xfrm>
          <a:prstGeom prst="rect">
            <a:avLst/>
          </a:prstGeom>
          <a:blipFill>
            <a:blip r:embed="rId7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7" name="object 7927"/>
          <p:cNvSpPr/>
          <p:nvPr/>
        </p:nvSpPr>
        <p:spPr>
          <a:xfrm>
            <a:off x="7721333" y="3493503"/>
            <a:ext cx="25679" cy="27508"/>
          </a:xfrm>
          <a:prstGeom prst="rect">
            <a:avLst/>
          </a:prstGeom>
          <a:blipFill>
            <a:blip r:embed="rId7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8" name="object 7928"/>
          <p:cNvSpPr/>
          <p:nvPr/>
        </p:nvSpPr>
        <p:spPr>
          <a:xfrm>
            <a:off x="7767878" y="3510102"/>
            <a:ext cx="26873" cy="28917"/>
          </a:xfrm>
          <a:prstGeom prst="rect">
            <a:avLst/>
          </a:prstGeom>
          <a:blipFill>
            <a:blip r:embed="rId7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9" name="object 7929"/>
          <p:cNvSpPr/>
          <p:nvPr/>
        </p:nvSpPr>
        <p:spPr>
          <a:xfrm>
            <a:off x="7614539" y="3590074"/>
            <a:ext cx="15176" cy="15963"/>
          </a:xfrm>
          <a:prstGeom prst="rect">
            <a:avLst/>
          </a:prstGeom>
          <a:blipFill>
            <a:blip r:embed="rId7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0" name="object 7930"/>
          <p:cNvSpPr/>
          <p:nvPr/>
        </p:nvSpPr>
        <p:spPr>
          <a:xfrm>
            <a:off x="7669695" y="3388245"/>
            <a:ext cx="23939" cy="26060"/>
          </a:xfrm>
          <a:prstGeom prst="rect">
            <a:avLst/>
          </a:prstGeom>
          <a:blipFill>
            <a:blip r:embed="rId7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1" name="object 7931"/>
          <p:cNvSpPr/>
          <p:nvPr/>
        </p:nvSpPr>
        <p:spPr>
          <a:xfrm>
            <a:off x="7617447" y="3270491"/>
            <a:ext cx="20751" cy="22136"/>
          </a:xfrm>
          <a:prstGeom prst="rect">
            <a:avLst/>
          </a:prstGeom>
          <a:blipFill>
            <a:blip r:embed="rId7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2" name="object 7932"/>
          <p:cNvSpPr/>
          <p:nvPr/>
        </p:nvSpPr>
        <p:spPr>
          <a:xfrm>
            <a:off x="7535481" y="3197466"/>
            <a:ext cx="27825" cy="29235"/>
          </a:xfrm>
          <a:prstGeom prst="rect">
            <a:avLst/>
          </a:prstGeom>
          <a:blipFill>
            <a:blip r:embed="rId7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3" name="object 7933"/>
          <p:cNvSpPr/>
          <p:nvPr/>
        </p:nvSpPr>
        <p:spPr>
          <a:xfrm>
            <a:off x="7586395" y="3074835"/>
            <a:ext cx="19672" cy="21462"/>
          </a:xfrm>
          <a:prstGeom prst="rect">
            <a:avLst/>
          </a:prstGeom>
          <a:blipFill>
            <a:blip r:embed="rId7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4" name="object 7934"/>
          <p:cNvSpPr/>
          <p:nvPr/>
        </p:nvSpPr>
        <p:spPr>
          <a:xfrm>
            <a:off x="7954759" y="3353333"/>
            <a:ext cx="6565" cy="6451"/>
          </a:xfrm>
          <a:custGeom>
            <a:avLst/>
            <a:gdLst/>
            <a:ahLst/>
            <a:cxnLst/>
            <a:rect l="l" t="t" r="r" b="b"/>
            <a:pathLst>
              <a:path w="6565" h="6451">
                <a:moveTo>
                  <a:pt x="4368" y="0"/>
                </a:moveTo>
                <a:lnTo>
                  <a:pt x="2781" y="0"/>
                </a:lnTo>
                <a:lnTo>
                  <a:pt x="1015" y="317"/>
                </a:lnTo>
                <a:lnTo>
                  <a:pt x="0" y="1727"/>
                </a:lnTo>
                <a:lnTo>
                  <a:pt x="317" y="3949"/>
                </a:lnTo>
                <a:lnTo>
                  <a:pt x="317" y="5359"/>
                </a:lnTo>
                <a:lnTo>
                  <a:pt x="1612" y="6451"/>
                </a:lnTo>
                <a:lnTo>
                  <a:pt x="3200" y="6451"/>
                </a:lnTo>
                <a:lnTo>
                  <a:pt x="4838" y="6134"/>
                </a:lnTo>
                <a:lnTo>
                  <a:pt x="6565" y="4406"/>
                </a:lnTo>
                <a:lnTo>
                  <a:pt x="5981" y="2997"/>
                </a:lnTo>
                <a:lnTo>
                  <a:pt x="5727" y="901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5" name="object 7935"/>
          <p:cNvSpPr/>
          <p:nvPr/>
        </p:nvSpPr>
        <p:spPr>
          <a:xfrm>
            <a:off x="7883715" y="3291230"/>
            <a:ext cx="13728" cy="14820"/>
          </a:xfrm>
          <a:prstGeom prst="rect">
            <a:avLst/>
          </a:prstGeom>
          <a:blipFill>
            <a:blip r:embed="rId7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6" name="object 7936"/>
          <p:cNvSpPr/>
          <p:nvPr/>
        </p:nvSpPr>
        <p:spPr>
          <a:xfrm>
            <a:off x="7818780" y="3428848"/>
            <a:ext cx="27571" cy="30060"/>
          </a:xfrm>
          <a:prstGeom prst="rect">
            <a:avLst/>
          </a:prstGeom>
          <a:blipFill>
            <a:blip r:embed="rId7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7" name="object 7937"/>
          <p:cNvSpPr/>
          <p:nvPr/>
        </p:nvSpPr>
        <p:spPr>
          <a:xfrm>
            <a:off x="7519123" y="3451454"/>
            <a:ext cx="23495" cy="25780"/>
          </a:xfrm>
          <a:prstGeom prst="rect">
            <a:avLst/>
          </a:prstGeom>
          <a:blipFill>
            <a:blip r:embed="rId7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8" name="object 7938"/>
          <p:cNvSpPr/>
          <p:nvPr/>
        </p:nvSpPr>
        <p:spPr>
          <a:xfrm>
            <a:off x="7674482" y="2998000"/>
            <a:ext cx="17805" cy="19278"/>
          </a:xfrm>
          <a:prstGeom prst="rect">
            <a:avLst/>
          </a:prstGeom>
          <a:blipFill>
            <a:blip r:embed="rId7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9" name="object 7939"/>
          <p:cNvSpPr/>
          <p:nvPr/>
        </p:nvSpPr>
        <p:spPr>
          <a:xfrm>
            <a:off x="7661947" y="3066288"/>
            <a:ext cx="17246" cy="19291"/>
          </a:xfrm>
          <a:prstGeom prst="rect">
            <a:avLst/>
          </a:prstGeom>
          <a:blipFill>
            <a:blip r:embed="rId7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0" name="object 7940"/>
          <p:cNvSpPr/>
          <p:nvPr/>
        </p:nvSpPr>
        <p:spPr>
          <a:xfrm>
            <a:off x="7445146" y="2981401"/>
            <a:ext cx="17208" cy="18376"/>
          </a:xfrm>
          <a:prstGeom prst="rect">
            <a:avLst/>
          </a:prstGeom>
          <a:blipFill>
            <a:blip r:embed="rId7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1" name="object 7941"/>
          <p:cNvSpPr/>
          <p:nvPr/>
        </p:nvSpPr>
        <p:spPr>
          <a:xfrm>
            <a:off x="7401966" y="3029140"/>
            <a:ext cx="6248" cy="6819"/>
          </a:xfrm>
          <a:custGeom>
            <a:avLst/>
            <a:gdLst/>
            <a:ahLst/>
            <a:cxnLst/>
            <a:rect l="l" t="t" r="r" b="b"/>
            <a:pathLst>
              <a:path w="6248" h="6819">
                <a:moveTo>
                  <a:pt x="4660" y="0"/>
                </a:moveTo>
                <a:lnTo>
                  <a:pt x="1460" y="0"/>
                </a:lnTo>
                <a:lnTo>
                  <a:pt x="0" y="1727"/>
                </a:lnTo>
                <a:lnTo>
                  <a:pt x="239" y="3187"/>
                </a:lnTo>
                <a:lnTo>
                  <a:pt x="292" y="5549"/>
                </a:lnTo>
                <a:lnTo>
                  <a:pt x="1879" y="6502"/>
                </a:lnTo>
                <a:lnTo>
                  <a:pt x="3479" y="6819"/>
                </a:lnTo>
                <a:lnTo>
                  <a:pt x="5245" y="6819"/>
                </a:lnTo>
                <a:lnTo>
                  <a:pt x="6248" y="4914"/>
                </a:lnTo>
                <a:lnTo>
                  <a:pt x="6248" y="3187"/>
                </a:lnTo>
                <a:lnTo>
                  <a:pt x="5969" y="774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2" name="object 7942"/>
          <p:cNvSpPr/>
          <p:nvPr/>
        </p:nvSpPr>
        <p:spPr>
          <a:xfrm>
            <a:off x="7435215" y="3320136"/>
            <a:ext cx="8597" cy="9004"/>
          </a:xfrm>
          <a:custGeom>
            <a:avLst/>
            <a:gdLst/>
            <a:ahLst/>
            <a:cxnLst/>
            <a:rect l="l" t="t" r="r" b="b"/>
            <a:pathLst>
              <a:path w="8597" h="9004">
                <a:moveTo>
                  <a:pt x="5829" y="0"/>
                </a:moveTo>
                <a:lnTo>
                  <a:pt x="3632" y="317"/>
                </a:lnTo>
                <a:lnTo>
                  <a:pt x="1752" y="647"/>
                </a:lnTo>
                <a:lnTo>
                  <a:pt x="0" y="2362"/>
                </a:lnTo>
                <a:lnTo>
                  <a:pt x="584" y="5372"/>
                </a:lnTo>
                <a:lnTo>
                  <a:pt x="292" y="7099"/>
                </a:lnTo>
                <a:lnTo>
                  <a:pt x="2349" y="9004"/>
                </a:lnTo>
                <a:lnTo>
                  <a:pt x="4533" y="9004"/>
                </a:lnTo>
                <a:lnTo>
                  <a:pt x="6591" y="8369"/>
                </a:lnTo>
                <a:lnTo>
                  <a:pt x="8597" y="6324"/>
                </a:lnTo>
                <a:lnTo>
                  <a:pt x="8051" y="1549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3" name="object 7943"/>
          <p:cNvSpPr/>
          <p:nvPr/>
        </p:nvSpPr>
        <p:spPr>
          <a:xfrm>
            <a:off x="7624571" y="3580892"/>
            <a:ext cx="19456" cy="20739"/>
          </a:xfrm>
          <a:prstGeom prst="rect">
            <a:avLst/>
          </a:prstGeom>
          <a:blipFill>
            <a:blip r:embed="rId7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4" name="object 7944"/>
          <p:cNvSpPr/>
          <p:nvPr/>
        </p:nvSpPr>
        <p:spPr>
          <a:xfrm>
            <a:off x="7722082" y="3393618"/>
            <a:ext cx="24637" cy="26873"/>
          </a:xfrm>
          <a:prstGeom prst="rect">
            <a:avLst/>
          </a:prstGeom>
          <a:blipFill>
            <a:blip r:embed="rId7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5" name="object 7945"/>
          <p:cNvSpPr/>
          <p:nvPr/>
        </p:nvSpPr>
        <p:spPr>
          <a:xfrm>
            <a:off x="7947355" y="3403574"/>
            <a:ext cx="18796" cy="19913"/>
          </a:xfrm>
          <a:prstGeom prst="rect">
            <a:avLst/>
          </a:prstGeom>
          <a:blipFill>
            <a:blip r:embed="rId7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6" name="object 7946"/>
          <p:cNvSpPr/>
          <p:nvPr/>
        </p:nvSpPr>
        <p:spPr>
          <a:xfrm>
            <a:off x="8264245" y="3437077"/>
            <a:ext cx="17602" cy="19748"/>
          </a:xfrm>
          <a:prstGeom prst="rect">
            <a:avLst/>
          </a:prstGeom>
          <a:blipFill>
            <a:blip r:embed="rId7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7" name="object 7947"/>
          <p:cNvSpPr/>
          <p:nvPr/>
        </p:nvSpPr>
        <p:spPr>
          <a:xfrm>
            <a:off x="8128241" y="3405162"/>
            <a:ext cx="23037" cy="25095"/>
          </a:xfrm>
          <a:prstGeom prst="rect">
            <a:avLst/>
          </a:prstGeom>
          <a:blipFill>
            <a:blip r:embed="rId7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8" name="object 7948"/>
          <p:cNvSpPr/>
          <p:nvPr/>
        </p:nvSpPr>
        <p:spPr>
          <a:xfrm>
            <a:off x="8051342" y="3185007"/>
            <a:ext cx="10210" cy="10871"/>
          </a:xfrm>
          <a:prstGeom prst="rect">
            <a:avLst/>
          </a:prstGeom>
          <a:blipFill>
            <a:blip r:embed="rId7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9" name="object 7949"/>
          <p:cNvSpPr/>
          <p:nvPr/>
        </p:nvSpPr>
        <p:spPr>
          <a:xfrm>
            <a:off x="8025663" y="3195561"/>
            <a:ext cx="11252" cy="12496"/>
          </a:xfrm>
          <a:prstGeom prst="rect">
            <a:avLst/>
          </a:prstGeom>
          <a:blipFill>
            <a:blip r:embed="rId7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0" name="object 7950"/>
          <p:cNvSpPr/>
          <p:nvPr/>
        </p:nvSpPr>
        <p:spPr>
          <a:xfrm>
            <a:off x="7955483" y="3083522"/>
            <a:ext cx="27152" cy="29552"/>
          </a:xfrm>
          <a:prstGeom prst="rect">
            <a:avLst/>
          </a:prstGeom>
          <a:blipFill>
            <a:blip r:embed="rId7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1" name="object 7951"/>
          <p:cNvSpPr/>
          <p:nvPr/>
        </p:nvSpPr>
        <p:spPr>
          <a:xfrm>
            <a:off x="7831925" y="2994673"/>
            <a:ext cx="15748" cy="17551"/>
          </a:xfrm>
          <a:prstGeom prst="rect">
            <a:avLst/>
          </a:prstGeom>
          <a:blipFill>
            <a:blip r:embed="rId7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2" name="object 7952"/>
          <p:cNvSpPr/>
          <p:nvPr/>
        </p:nvSpPr>
        <p:spPr>
          <a:xfrm>
            <a:off x="7583627" y="3069615"/>
            <a:ext cx="17513" cy="19278"/>
          </a:xfrm>
          <a:prstGeom prst="rect">
            <a:avLst/>
          </a:prstGeom>
          <a:blipFill>
            <a:blip r:embed="rId7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3" name="object 7953"/>
          <p:cNvSpPr/>
          <p:nvPr/>
        </p:nvSpPr>
        <p:spPr>
          <a:xfrm>
            <a:off x="7809763" y="3239668"/>
            <a:ext cx="21869" cy="23088"/>
          </a:xfrm>
          <a:prstGeom prst="rect">
            <a:avLst/>
          </a:prstGeom>
          <a:blipFill>
            <a:blip r:embed="rId7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4" name="object 7954"/>
          <p:cNvSpPr/>
          <p:nvPr/>
        </p:nvSpPr>
        <p:spPr>
          <a:xfrm>
            <a:off x="7792796" y="3069615"/>
            <a:ext cx="9359" cy="10274"/>
          </a:xfrm>
          <a:custGeom>
            <a:avLst/>
            <a:gdLst/>
            <a:ahLst/>
            <a:cxnLst/>
            <a:rect l="l" t="t" r="r" b="b"/>
            <a:pathLst>
              <a:path w="9359" h="10274">
                <a:moveTo>
                  <a:pt x="6603" y="0"/>
                </a:moveTo>
                <a:lnTo>
                  <a:pt x="1638" y="634"/>
                </a:lnTo>
                <a:lnTo>
                  <a:pt x="0" y="2997"/>
                </a:lnTo>
                <a:lnTo>
                  <a:pt x="0" y="5549"/>
                </a:lnTo>
                <a:lnTo>
                  <a:pt x="304" y="8229"/>
                </a:lnTo>
                <a:lnTo>
                  <a:pt x="2781" y="10274"/>
                </a:lnTo>
                <a:lnTo>
                  <a:pt x="4838" y="9956"/>
                </a:lnTo>
                <a:lnTo>
                  <a:pt x="7302" y="9639"/>
                </a:lnTo>
                <a:lnTo>
                  <a:pt x="9359" y="7721"/>
                </a:lnTo>
                <a:lnTo>
                  <a:pt x="9359" y="4406"/>
                </a:lnTo>
                <a:lnTo>
                  <a:pt x="9080" y="2044"/>
                </a:lnTo>
                <a:lnTo>
                  <a:pt x="66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5" name="object 7955"/>
          <p:cNvSpPr/>
          <p:nvPr/>
        </p:nvSpPr>
        <p:spPr>
          <a:xfrm>
            <a:off x="7784363" y="3070390"/>
            <a:ext cx="20993" cy="22593"/>
          </a:xfrm>
          <a:prstGeom prst="rect">
            <a:avLst/>
          </a:prstGeom>
          <a:blipFill>
            <a:blip r:embed="rId7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6" name="object 7956"/>
          <p:cNvSpPr/>
          <p:nvPr/>
        </p:nvSpPr>
        <p:spPr>
          <a:xfrm>
            <a:off x="7523771" y="3234614"/>
            <a:ext cx="11252" cy="11544"/>
          </a:xfrm>
          <a:prstGeom prst="rect">
            <a:avLst/>
          </a:prstGeom>
          <a:blipFill>
            <a:blip r:embed="rId7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7" name="object 7957"/>
          <p:cNvSpPr/>
          <p:nvPr/>
        </p:nvSpPr>
        <p:spPr>
          <a:xfrm>
            <a:off x="7225563" y="3206470"/>
            <a:ext cx="8470" cy="8686"/>
          </a:xfrm>
          <a:custGeom>
            <a:avLst/>
            <a:gdLst/>
            <a:ahLst/>
            <a:cxnLst/>
            <a:rect l="l" t="t" r="r" b="b"/>
            <a:pathLst>
              <a:path w="8470" h="8686">
                <a:moveTo>
                  <a:pt x="6007" y="0"/>
                </a:moveTo>
                <a:lnTo>
                  <a:pt x="3809" y="0"/>
                </a:lnTo>
                <a:lnTo>
                  <a:pt x="1587" y="317"/>
                </a:lnTo>
                <a:lnTo>
                  <a:pt x="0" y="2857"/>
                </a:lnTo>
                <a:lnTo>
                  <a:pt x="584" y="4775"/>
                </a:lnTo>
                <a:lnTo>
                  <a:pt x="876" y="7277"/>
                </a:lnTo>
                <a:lnTo>
                  <a:pt x="2476" y="8686"/>
                </a:lnTo>
                <a:lnTo>
                  <a:pt x="4660" y="8686"/>
                </a:lnTo>
                <a:lnTo>
                  <a:pt x="6870" y="8089"/>
                </a:lnTo>
                <a:lnTo>
                  <a:pt x="8470" y="6324"/>
                </a:lnTo>
                <a:lnTo>
                  <a:pt x="7886" y="4267"/>
                </a:lnTo>
                <a:lnTo>
                  <a:pt x="7886" y="1270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8" name="object 7958"/>
          <p:cNvSpPr/>
          <p:nvPr/>
        </p:nvSpPr>
        <p:spPr>
          <a:xfrm>
            <a:off x="7173938" y="3129356"/>
            <a:ext cx="12268" cy="12636"/>
          </a:xfrm>
          <a:prstGeom prst="rect">
            <a:avLst/>
          </a:prstGeom>
          <a:blipFill>
            <a:blip r:embed="rId7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9" name="object 7959"/>
          <p:cNvSpPr/>
          <p:nvPr/>
        </p:nvSpPr>
        <p:spPr>
          <a:xfrm>
            <a:off x="7195807" y="3291230"/>
            <a:ext cx="27279" cy="29552"/>
          </a:xfrm>
          <a:prstGeom prst="rect">
            <a:avLst/>
          </a:prstGeom>
          <a:blipFill>
            <a:blip r:embed="rId7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0" name="object 7960"/>
          <p:cNvSpPr/>
          <p:nvPr/>
        </p:nvSpPr>
        <p:spPr>
          <a:xfrm>
            <a:off x="7270636" y="3377654"/>
            <a:ext cx="23926" cy="26555"/>
          </a:xfrm>
          <a:prstGeom prst="rect">
            <a:avLst/>
          </a:prstGeom>
          <a:blipFill>
            <a:blip r:embed="rId7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1" name="object 7961"/>
          <p:cNvSpPr/>
          <p:nvPr/>
        </p:nvSpPr>
        <p:spPr>
          <a:xfrm>
            <a:off x="7337031" y="3545027"/>
            <a:ext cx="27698" cy="30187"/>
          </a:xfrm>
          <a:prstGeom prst="rect">
            <a:avLst/>
          </a:prstGeom>
          <a:blipFill>
            <a:blip r:embed="rId7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2" name="object 7962"/>
          <p:cNvSpPr/>
          <p:nvPr/>
        </p:nvSpPr>
        <p:spPr>
          <a:xfrm>
            <a:off x="7424877" y="3512782"/>
            <a:ext cx="29171" cy="31610"/>
          </a:xfrm>
          <a:prstGeom prst="rect">
            <a:avLst/>
          </a:prstGeom>
          <a:blipFill>
            <a:blip r:embed="rId7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3" name="object 7963"/>
          <p:cNvSpPr/>
          <p:nvPr/>
        </p:nvSpPr>
        <p:spPr>
          <a:xfrm>
            <a:off x="7329144" y="3534105"/>
            <a:ext cx="14147" cy="15328"/>
          </a:xfrm>
          <a:prstGeom prst="rect">
            <a:avLst/>
          </a:prstGeom>
          <a:blipFill>
            <a:blip r:embed="rId7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4" name="object 7964"/>
          <p:cNvSpPr/>
          <p:nvPr/>
        </p:nvSpPr>
        <p:spPr>
          <a:xfrm>
            <a:off x="7289190" y="3539655"/>
            <a:ext cx="16916" cy="18326"/>
          </a:xfrm>
          <a:prstGeom prst="rect">
            <a:avLst/>
          </a:prstGeom>
          <a:blipFill>
            <a:blip r:embed="rId7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5" name="object 7965"/>
          <p:cNvSpPr/>
          <p:nvPr/>
        </p:nvSpPr>
        <p:spPr>
          <a:xfrm>
            <a:off x="7308291" y="3353651"/>
            <a:ext cx="14731" cy="16281"/>
          </a:xfrm>
          <a:prstGeom prst="rect">
            <a:avLst/>
          </a:prstGeom>
          <a:blipFill>
            <a:blip r:embed="rId7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6" name="object 7966"/>
          <p:cNvSpPr/>
          <p:nvPr/>
        </p:nvSpPr>
        <p:spPr>
          <a:xfrm>
            <a:off x="7274166" y="3292627"/>
            <a:ext cx="20269" cy="22428"/>
          </a:xfrm>
          <a:prstGeom prst="rect">
            <a:avLst/>
          </a:prstGeom>
          <a:blipFill>
            <a:blip r:embed="rId7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7" name="object 7967"/>
          <p:cNvSpPr/>
          <p:nvPr/>
        </p:nvSpPr>
        <p:spPr>
          <a:xfrm>
            <a:off x="7215961" y="3358693"/>
            <a:ext cx="10769" cy="11239"/>
          </a:xfrm>
          <a:prstGeom prst="rect">
            <a:avLst/>
          </a:prstGeom>
          <a:blipFill>
            <a:blip r:embed="rId7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8" name="object 7968"/>
          <p:cNvSpPr/>
          <p:nvPr/>
        </p:nvSpPr>
        <p:spPr>
          <a:xfrm>
            <a:off x="7109700" y="3297365"/>
            <a:ext cx="9080" cy="9499"/>
          </a:xfrm>
          <a:custGeom>
            <a:avLst/>
            <a:gdLst/>
            <a:ahLst/>
            <a:cxnLst/>
            <a:rect l="l" t="t" r="r" b="b"/>
            <a:pathLst>
              <a:path w="9080" h="9499">
                <a:moveTo>
                  <a:pt x="4127" y="0"/>
                </a:moveTo>
                <a:lnTo>
                  <a:pt x="2209" y="634"/>
                </a:lnTo>
                <a:lnTo>
                  <a:pt x="0" y="2679"/>
                </a:lnTo>
                <a:lnTo>
                  <a:pt x="330" y="5359"/>
                </a:lnTo>
                <a:lnTo>
                  <a:pt x="914" y="8039"/>
                </a:lnTo>
                <a:lnTo>
                  <a:pt x="3086" y="9499"/>
                </a:lnTo>
                <a:lnTo>
                  <a:pt x="5257" y="8864"/>
                </a:lnTo>
                <a:lnTo>
                  <a:pt x="7442" y="8864"/>
                </a:lnTo>
                <a:lnTo>
                  <a:pt x="9080" y="6502"/>
                </a:lnTo>
                <a:lnTo>
                  <a:pt x="8788" y="4267"/>
                </a:lnTo>
                <a:lnTo>
                  <a:pt x="8483" y="1587"/>
                </a:lnTo>
                <a:lnTo>
                  <a:pt x="6604" y="317"/>
                </a:lnTo>
                <a:lnTo>
                  <a:pt x="412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9" name="object 7969"/>
          <p:cNvSpPr/>
          <p:nvPr/>
        </p:nvSpPr>
        <p:spPr>
          <a:xfrm>
            <a:off x="8121815" y="2977629"/>
            <a:ext cx="4940" cy="5549"/>
          </a:xfrm>
          <a:custGeom>
            <a:avLst/>
            <a:gdLst/>
            <a:ahLst/>
            <a:cxnLst/>
            <a:rect l="l" t="t" r="r" b="b"/>
            <a:pathLst>
              <a:path w="4940" h="5549">
                <a:moveTo>
                  <a:pt x="3784" y="0"/>
                </a:moveTo>
                <a:lnTo>
                  <a:pt x="2476" y="317"/>
                </a:lnTo>
                <a:lnTo>
                  <a:pt x="1168" y="317"/>
                </a:lnTo>
                <a:lnTo>
                  <a:pt x="0" y="1409"/>
                </a:lnTo>
                <a:lnTo>
                  <a:pt x="292" y="3009"/>
                </a:lnTo>
                <a:lnTo>
                  <a:pt x="0" y="4406"/>
                </a:lnTo>
                <a:lnTo>
                  <a:pt x="1308" y="5232"/>
                </a:lnTo>
                <a:lnTo>
                  <a:pt x="2768" y="5549"/>
                </a:lnTo>
                <a:lnTo>
                  <a:pt x="4076" y="5232"/>
                </a:lnTo>
                <a:lnTo>
                  <a:pt x="4660" y="3771"/>
                </a:lnTo>
                <a:lnTo>
                  <a:pt x="4855" y="3009"/>
                </a:lnTo>
                <a:lnTo>
                  <a:pt x="4940" y="1092"/>
                </a:lnTo>
                <a:lnTo>
                  <a:pt x="37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0" name="object 7970"/>
          <p:cNvSpPr/>
          <p:nvPr/>
        </p:nvSpPr>
        <p:spPr>
          <a:xfrm>
            <a:off x="8650275" y="2984094"/>
            <a:ext cx="6438" cy="7137"/>
          </a:xfrm>
          <a:custGeom>
            <a:avLst/>
            <a:gdLst/>
            <a:ahLst/>
            <a:cxnLst/>
            <a:rect l="l" t="t" r="r" b="b"/>
            <a:pathLst>
              <a:path w="6438" h="7137">
                <a:moveTo>
                  <a:pt x="4660" y="0"/>
                </a:moveTo>
                <a:lnTo>
                  <a:pt x="2768" y="317"/>
                </a:lnTo>
                <a:lnTo>
                  <a:pt x="1143" y="635"/>
                </a:lnTo>
                <a:lnTo>
                  <a:pt x="0" y="2082"/>
                </a:lnTo>
                <a:lnTo>
                  <a:pt x="0" y="3492"/>
                </a:lnTo>
                <a:lnTo>
                  <a:pt x="279" y="5854"/>
                </a:lnTo>
                <a:lnTo>
                  <a:pt x="1892" y="7137"/>
                </a:lnTo>
                <a:lnTo>
                  <a:pt x="3657" y="6819"/>
                </a:lnTo>
                <a:lnTo>
                  <a:pt x="5245" y="6819"/>
                </a:lnTo>
                <a:lnTo>
                  <a:pt x="6438" y="5092"/>
                </a:lnTo>
                <a:lnTo>
                  <a:pt x="6438" y="1447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1" name="object 7971"/>
          <p:cNvSpPr/>
          <p:nvPr/>
        </p:nvSpPr>
        <p:spPr>
          <a:xfrm>
            <a:off x="8717800" y="2922613"/>
            <a:ext cx="24815" cy="26238"/>
          </a:xfrm>
          <a:prstGeom prst="rect">
            <a:avLst/>
          </a:prstGeom>
          <a:blipFill>
            <a:blip r:embed="rId7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2" name="object 7972"/>
          <p:cNvSpPr/>
          <p:nvPr/>
        </p:nvSpPr>
        <p:spPr>
          <a:xfrm>
            <a:off x="8595715" y="3243301"/>
            <a:ext cx="22872" cy="24828"/>
          </a:xfrm>
          <a:prstGeom prst="rect">
            <a:avLst/>
          </a:prstGeom>
          <a:blipFill>
            <a:blip r:embed="rId7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3" name="object 7973"/>
          <p:cNvSpPr/>
          <p:nvPr/>
        </p:nvSpPr>
        <p:spPr>
          <a:xfrm>
            <a:off x="8635263" y="3250438"/>
            <a:ext cx="23444" cy="24460"/>
          </a:xfrm>
          <a:prstGeom prst="rect">
            <a:avLst/>
          </a:prstGeom>
          <a:blipFill>
            <a:blip r:embed="rId7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4" name="object 7974"/>
          <p:cNvSpPr/>
          <p:nvPr/>
        </p:nvSpPr>
        <p:spPr>
          <a:xfrm>
            <a:off x="8537499" y="3332277"/>
            <a:ext cx="25958" cy="28143"/>
          </a:xfrm>
          <a:prstGeom prst="rect">
            <a:avLst/>
          </a:prstGeom>
          <a:blipFill>
            <a:blip r:embed="rId7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5" name="object 7975"/>
          <p:cNvSpPr/>
          <p:nvPr/>
        </p:nvSpPr>
        <p:spPr>
          <a:xfrm>
            <a:off x="8573516" y="3156547"/>
            <a:ext cx="10363" cy="10731"/>
          </a:xfrm>
          <a:custGeom>
            <a:avLst/>
            <a:gdLst/>
            <a:ahLst/>
            <a:cxnLst/>
            <a:rect l="l" t="t" r="r" b="b"/>
            <a:pathLst>
              <a:path w="10363" h="10731">
                <a:moveTo>
                  <a:pt x="7429" y="0"/>
                </a:moveTo>
                <a:lnTo>
                  <a:pt x="4648" y="0"/>
                </a:lnTo>
                <a:lnTo>
                  <a:pt x="2476" y="317"/>
                </a:lnTo>
                <a:lnTo>
                  <a:pt x="0" y="2997"/>
                </a:lnTo>
                <a:lnTo>
                  <a:pt x="584" y="9004"/>
                </a:lnTo>
                <a:lnTo>
                  <a:pt x="3060" y="10731"/>
                </a:lnTo>
                <a:lnTo>
                  <a:pt x="5829" y="10731"/>
                </a:lnTo>
                <a:lnTo>
                  <a:pt x="8305" y="10413"/>
                </a:lnTo>
                <a:lnTo>
                  <a:pt x="10363" y="7416"/>
                </a:lnTo>
                <a:lnTo>
                  <a:pt x="9944" y="4724"/>
                </a:lnTo>
                <a:lnTo>
                  <a:pt x="9651" y="2044"/>
                </a:lnTo>
                <a:lnTo>
                  <a:pt x="74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6" name="object 7976"/>
          <p:cNvSpPr/>
          <p:nvPr/>
        </p:nvSpPr>
        <p:spPr>
          <a:xfrm>
            <a:off x="8527719" y="3128264"/>
            <a:ext cx="27000" cy="29235"/>
          </a:xfrm>
          <a:prstGeom prst="rect">
            <a:avLst/>
          </a:prstGeom>
          <a:blipFill>
            <a:blip r:embed="rId7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7" name="object 7977"/>
          <p:cNvSpPr/>
          <p:nvPr/>
        </p:nvSpPr>
        <p:spPr>
          <a:xfrm>
            <a:off x="8316315" y="3083522"/>
            <a:ext cx="22910" cy="24511"/>
          </a:xfrm>
          <a:prstGeom prst="rect">
            <a:avLst/>
          </a:prstGeom>
          <a:blipFill>
            <a:blip r:embed="rId7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8" name="object 7978"/>
          <p:cNvSpPr/>
          <p:nvPr/>
        </p:nvSpPr>
        <p:spPr>
          <a:xfrm>
            <a:off x="7882711" y="3277311"/>
            <a:ext cx="27571" cy="29870"/>
          </a:xfrm>
          <a:prstGeom prst="rect">
            <a:avLst/>
          </a:prstGeom>
          <a:blipFill>
            <a:blip r:embed="rId7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9" name="object 7979"/>
          <p:cNvSpPr/>
          <p:nvPr/>
        </p:nvSpPr>
        <p:spPr>
          <a:xfrm>
            <a:off x="7948231" y="3488283"/>
            <a:ext cx="27533" cy="30365"/>
          </a:xfrm>
          <a:prstGeom prst="rect">
            <a:avLst/>
          </a:prstGeom>
          <a:blipFill>
            <a:blip r:embed="rId7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0" name="object 7980"/>
          <p:cNvSpPr/>
          <p:nvPr/>
        </p:nvSpPr>
        <p:spPr>
          <a:xfrm>
            <a:off x="7406932" y="3258299"/>
            <a:ext cx="15011" cy="16281"/>
          </a:xfrm>
          <a:prstGeom prst="rect">
            <a:avLst/>
          </a:prstGeom>
          <a:blipFill>
            <a:blip r:embed="rId7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1" name="object 7981"/>
          <p:cNvSpPr/>
          <p:nvPr/>
        </p:nvSpPr>
        <p:spPr>
          <a:xfrm>
            <a:off x="7260564" y="3097758"/>
            <a:ext cx="23964" cy="25603"/>
          </a:xfrm>
          <a:prstGeom prst="rect">
            <a:avLst/>
          </a:prstGeom>
          <a:blipFill>
            <a:blip r:embed="rId7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2" name="object 7982"/>
          <p:cNvSpPr/>
          <p:nvPr/>
        </p:nvSpPr>
        <p:spPr>
          <a:xfrm>
            <a:off x="7320826" y="2994673"/>
            <a:ext cx="20294" cy="22605"/>
          </a:xfrm>
          <a:prstGeom prst="rect">
            <a:avLst/>
          </a:prstGeom>
          <a:blipFill>
            <a:blip r:embed="rId7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3" name="object 7983"/>
          <p:cNvSpPr/>
          <p:nvPr/>
        </p:nvSpPr>
        <p:spPr>
          <a:xfrm>
            <a:off x="7000595" y="3039427"/>
            <a:ext cx="23634" cy="25768"/>
          </a:xfrm>
          <a:prstGeom prst="rect">
            <a:avLst/>
          </a:prstGeom>
          <a:blipFill>
            <a:blip r:embed="rId7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4" name="object 7984"/>
          <p:cNvSpPr/>
          <p:nvPr/>
        </p:nvSpPr>
        <p:spPr>
          <a:xfrm>
            <a:off x="7004951" y="3407207"/>
            <a:ext cx="26695" cy="29235"/>
          </a:xfrm>
          <a:prstGeom prst="rect">
            <a:avLst/>
          </a:prstGeom>
          <a:blipFill>
            <a:blip r:embed="rId7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5" name="object 7985"/>
          <p:cNvSpPr/>
          <p:nvPr/>
        </p:nvSpPr>
        <p:spPr>
          <a:xfrm>
            <a:off x="7021918" y="3526701"/>
            <a:ext cx="6680" cy="7086"/>
          </a:xfrm>
          <a:custGeom>
            <a:avLst/>
            <a:gdLst/>
            <a:ahLst/>
            <a:cxnLst/>
            <a:rect l="l" t="t" r="r" b="b"/>
            <a:pathLst>
              <a:path w="6680" h="7086">
                <a:moveTo>
                  <a:pt x="4775" y="0"/>
                </a:moveTo>
                <a:lnTo>
                  <a:pt x="2895" y="0"/>
                </a:lnTo>
                <a:lnTo>
                  <a:pt x="1308" y="317"/>
                </a:lnTo>
                <a:lnTo>
                  <a:pt x="253" y="2362"/>
                </a:lnTo>
                <a:lnTo>
                  <a:pt x="0" y="4089"/>
                </a:lnTo>
                <a:lnTo>
                  <a:pt x="253" y="5867"/>
                </a:lnTo>
                <a:lnTo>
                  <a:pt x="1892" y="7086"/>
                </a:lnTo>
                <a:lnTo>
                  <a:pt x="5372" y="7086"/>
                </a:lnTo>
                <a:lnTo>
                  <a:pt x="6375" y="5232"/>
                </a:lnTo>
                <a:lnTo>
                  <a:pt x="6680" y="3454"/>
                </a:lnTo>
                <a:lnTo>
                  <a:pt x="6375" y="1409"/>
                </a:lnTo>
                <a:lnTo>
                  <a:pt x="47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6" name="object 7986"/>
          <p:cNvSpPr/>
          <p:nvPr/>
        </p:nvSpPr>
        <p:spPr>
          <a:xfrm>
            <a:off x="7087387" y="3542030"/>
            <a:ext cx="23812" cy="26085"/>
          </a:xfrm>
          <a:prstGeom prst="rect">
            <a:avLst/>
          </a:prstGeom>
          <a:blipFill>
            <a:blip r:embed="rId7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7" name="object 7987"/>
          <p:cNvSpPr/>
          <p:nvPr/>
        </p:nvSpPr>
        <p:spPr>
          <a:xfrm>
            <a:off x="7603299" y="3306328"/>
            <a:ext cx="32735" cy="35295"/>
          </a:xfrm>
          <a:prstGeom prst="rect">
            <a:avLst/>
          </a:prstGeom>
          <a:blipFill>
            <a:blip r:embed="rId7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8" name="object 7988"/>
          <p:cNvSpPr/>
          <p:nvPr/>
        </p:nvSpPr>
        <p:spPr>
          <a:xfrm>
            <a:off x="7392898" y="3285363"/>
            <a:ext cx="31407" cy="33642"/>
          </a:xfrm>
          <a:prstGeom prst="rect">
            <a:avLst/>
          </a:prstGeom>
          <a:blipFill>
            <a:blip r:embed="rId7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9" name="object 7989"/>
          <p:cNvSpPr/>
          <p:nvPr/>
        </p:nvSpPr>
        <p:spPr>
          <a:xfrm>
            <a:off x="7416113" y="3197756"/>
            <a:ext cx="33622" cy="35756"/>
          </a:xfrm>
          <a:prstGeom prst="rect">
            <a:avLst/>
          </a:prstGeom>
          <a:blipFill>
            <a:blip r:embed="rId7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0" name="object 7990"/>
          <p:cNvSpPr/>
          <p:nvPr/>
        </p:nvSpPr>
        <p:spPr>
          <a:xfrm>
            <a:off x="7406932" y="3471050"/>
            <a:ext cx="18249" cy="19773"/>
          </a:xfrm>
          <a:prstGeom prst="rect">
            <a:avLst/>
          </a:prstGeom>
          <a:blipFill>
            <a:blip r:embed="rId7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1" name="object 7991"/>
          <p:cNvSpPr/>
          <p:nvPr/>
        </p:nvSpPr>
        <p:spPr>
          <a:xfrm>
            <a:off x="7633652" y="3408946"/>
            <a:ext cx="30187" cy="32867"/>
          </a:xfrm>
          <a:prstGeom prst="rect">
            <a:avLst/>
          </a:prstGeom>
          <a:blipFill>
            <a:blip r:embed="rId7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2" name="object 7992"/>
          <p:cNvSpPr/>
          <p:nvPr/>
        </p:nvSpPr>
        <p:spPr>
          <a:xfrm>
            <a:off x="7169239" y="3381438"/>
            <a:ext cx="26847" cy="28625"/>
          </a:xfrm>
          <a:prstGeom prst="rect">
            <a:avLst/>
          </a:prstGeom>
          <a:blipFill>
            <a:blip r:embed="rId7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3" name="object 7993"/>
          <p:cNvSpPr/>
          <p:nvPr/>
        </p:nvSpPr>
        <p:spPr>
          <a:xfrm>
            <a:off x="7254430" y="3377793"/>
            <a:ext cx="10960" cy="12496"/>
          </a:xfrm>
          <a:prstGeom prst="rect">
            <a:avLst/>
          </a:prstGeom>
          <a:blipFill>
            <a:blip r:embed="rId7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4" name="object 7994"/>
          <p:cNvSpPr/>
          <p:nvPr/>
        </p:nvSpPr>
        <p:spPr>
          <a:xfrm>
            <a:off x="7172020" y="3302406"/>
            <a:ext cx="19113" cy="21056"/>
          </a:xfrm>
          <a:prstGeom prst="rect">
            <a:avLst/>
          </a:prstGeom>
          <a:blipFill>
            <a:blip r:embed="rId7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5" name="object 7995"/>
          <p:cNvSpPr/>
          <p:nvPr/>
        </p:nvSpPr>
        <p:spPr>
          <a:xfrm>
            <a:off x="7131329" y="3105175"/>
            <a:ext cx="31775" cy="34137"/>
          </a:xfrm>
          <a:prstGeom prst="rect">
            <a:avLst/>
          </a:prstGeom>
          <a:blipFill>
            <a:blip r:embed="rId7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6" name="object 7996"/>
          <p:cNvSpPr/>
          <p:nvPr/>
        </p:nvSpPr>
        <p:spPr>
          <a:xfrm>
            <a:off x="7190575" y="2921978"/>
            <a:ext cx="27851" cy="29870"/>
          </a:xfrm>
          <a:prstGeom prst="rect">
            <a:avLst/>
          </a:prstGeom>
          <a:blipFill>
            <a:blip r:embed="rId7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7" name="object 7997"/>
          <p:cNvSpPr/>
          <p:nvPr/>
        </p:nvSpPr>
        <p:spPr>
          <a:xfrm>
            <a:off x="7209370" y="3160954"/>
            <a:ext cx="14008" cy="15189"/>
          </a:xfrm>
          <a:prstGeom prst="rect">
            <a:avLst/>
          </a:prstGeom>
          <a:blipFill>
            <a:blip r:embed="rId7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8" name="object 7998"/>
          <p:cNvSpPr/>
          <p:nvPr/>
        </p:nvSpPr>
        <p:spPr>
          <a:xfrm>
            <a:off x="7298220" y="3245345"/>
            <a:ext cx="31089" cy="33693"/>
          </a:xfrm>
          <a:prstGeom prst="rect">
            <a:avLst/>
          </a:prstGeom>
          <a:blipFill>
            <a:blip r:embed="rId7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9" name="object 7999"/>
          <p:cNvSpPr/>
          <p:nvPr/>
        </p:nvSpPr>
        <p:spPr>
          <a:xfrm>
            <a:off x="7215961" y="3371342"/>
            <a:ext cx="30632" cy="32867"/>
          </a:xfrm>
          <a:prstGeom prst="rect">
            <a:avLst/>
          </a:prstGeom>
          <a:blipFill>
            <a:blip r:embed="rId7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0" name="object 8000"/>
          <p:cNvSpPr/>
          <p:nvPr/>
        </p:nvSpPr>
        <p:spPr>
          <a:xfrm>
            <a:off x="7075131" y="3426943"/>
            <a:ext cx="21323" cy="22783"/>
          </a:xfrm>
          <a:prstGeom prst="rect">
            <a:avLst/>
          </a:prstGeom>
          <a:blipFill>
            <a:blip r:embed="rId7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1" name="object 8001"/>
          <p:cNvSpPr/>
          <p:nvPr/>
        </p:nvSpPr>
        <p:spPr>
          <a:xfrm>
            <a:off x="7019137" y="3329914"/>
            <a:ext cx="16624" cy="17691"/>
          </a:xfrm>
          <a:prstGeom prst="rect">
            <a:avLst/>
          </a:prstGeom>
          <a:blipFill>
            <a:blip r:embed="rId7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2" name="object 8002"/>
          <p:cNvSpPr/>
          <p:nvPr/>
        </p:nvSpPr>
        <p:spPr>
          <a:xfrm>
            <a:off x="7014743" y="3224401"/>
            <a:ext cx="33019" cy="36116"/>
          </a:xfrm>
          <a:prstGeom prst="rect">
            <a:avLst/>
          </a:prstGeom>
          <a:blipFill>
            <a:blip r:embed="rId7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3" name="object 8003"/>
          <p:cNvSpPr/>
          <p:nvPr/>
        </p:nvSpPr>
        <p:spPr>
          <a:xfrm>
            <a:off x="6943979" y="3200971"/>
            <a:ext cx="32816" cy="36195"/>
          </a:xfrm>
          <a:prstGeom prst="rect">
            <a:avLst/>
          </a:prstGeom>
          <a:blipFill>
            <a:blip r:embed="rId7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4" name="object 8004"/>
          <p:cNvSpPr/>
          <p:nvPr/>
        </p:nvSpPr>
        <p:spPr>
          <a:xfrm>
            <a:off x="6850341" y="3080207"/>
            <a:ext cx="13080" cy="14871"/>
          </a:xfrm>
          <a:prstGeom prst="rect">
            <a:avLst/>
          </a:prstGeom>
          <a:blipFill>
            <a:blip r:embed="rId7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5" name="object 8005"/>
          <p:cNvSpPr/>
          <p:nvPr/>
        </p:nvSpPr>
        <p:spPr>
          <a:xfrm>
            <a:off x="6930732" y="3300996"/>
            <a:ext cx="18491" cy="20053"/>
          </a:xfrm>
          <a:prstGeom prst="rect">
            <a:avLst/>
          </a:prstGeom>
          <a:blipFill>
            <a:blip r:embed="rId7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6" name="object 8006"/>
          <p:cNvSpPr/>
          <p:nvPr/>
        </p:nvSpPr>
        <p:spPr>
          <a:xfrm>
            <a:off x="6995934" y="3367519"/>
            <a:ext cx="10795" cy="12039"/>
          </a:xfrm>
          <a:custGeom>
            <a:avLst/>
            <a:gdLst/>
            <a:ahLst/>
            <a:cxnLst/>
            <a:rect l="l" t="t" r="r" b="b"/>
            <a:pathLst>
              <a:path w="10795" h="12039">
                <a:moveTo>
                  <a:pt x="7848" y="0"/>
                </a:moveTo>
                <a:lnTo>
                  <a:pt x="4965" y="0"/>
                </a:lnTo>
                <a:lnTo>
                  <a:pt x="1892" y="634"/>
                </a:lnTo>
                <a:lnTo>
                  <a:pt x="0" y="3175"/>
                </a:lnTo>
                <a:lnTo>
                  <a:pt x="292" y="6502"/>
                </a:lnTo>
                <a:lnTo>
                  <a:pt x="596" y="9499"/>
                </a:lnTo>
                <a:lnTo>
                  <a:pt x="3187" y="12039"/>
                </a:lnTo>
                <a:lnTo>
                  <a:pt x="5676" y="11226"/>
                </a:lnTo>
                <a:lnTo>
                  <a:pt x="8750" y="11226"/>
                </a:lnTo>
                <a:lnTo>
                  <a:pt x="10795" y="8547"/>
                </a:lnTo>
                <a:lnTo>
                  <a:pt x="10375" y="5410"/>
                </a:lnTo>
                <a:lnTo>
                  <a:pt x="10375" y="1777"/>
                </a:lnTo>
                <a:lnTo>
                  <a:pt x="78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7" name="object 8007"/>
          <p:cNvSpPr/>
          <p:nvPr/>
        </p:nvSpPr>
        <p:spPr>
          <a:xfrm>
            <a:off x="6946455" y="3433000"/>
            <a:ext cx="33274" cy="36321"/>
          </a:xfrm>
          <a:prstGeom prst="rect">
            <a:avLst/>
          </a:prstGeom>
          <a:blipFill>
            <a:blip r:embed="rId7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8" name="object 8008"/>
          <p:cNvSpPr/>
          <p:nvPr/>
        </p:nvSpPr>
        <p:spPr>
          <a:xfrm>
            <a:off x="6793560" y="3399485"/>
            <a:ext cx="24803" cy="26695"/>
          </a:xfrm>
          <a:prstGeom prst="rect">
            <a:avLst/>
          </a:prstGeom>
          <a:blipFill>
            <a:blip r:embed="rId7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9" name="object 8009"/>
          <p:cNvSpPr/>
          <p:nvPr/>
        </p:nvSpPr>
        <p:spPr>
          <a:xfrm>
            <a:off x="6741324" y="3372929"/>
            <a:ext cx="19405" cy="20866"/>
          </a:xfrm>
          <a:prstGeom prst="rect">
            <a:avLst/>
          </a:prstGeom>
          <a:blipFill>
            <a:blip r:embed="rId7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0" name="object 8010"/>
          <p:cNvSpPr/>
          <p:nvPr/>
        </p:nvSpPr>
        <p:spPr>
          <a:xfrm>
            <a:off x="6669570" y="3189414"/>
            <a:ext cx="31356" cy="33972"/>
          </a:xfrm>
          <a:prstGeom prst="rect">
            <a:avLst/>
          </a:prstGeom>
          <a:blipFill>
            <a:blip r:embed="rId7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1" name="object 8011"/>
          <p:cNvSpPr/>
          <p:nvPr/>
        </p:nvSpPr>
        <p:spPr>
          <a:xfrm>
            <a:off x="6527889" y="3265119"/>
            <a:ext cx="21437" cy="23698"/>
          </a:xfrm>
          <a:prstGeom prst="rect">
            <a:avLst/>
          </a:prstGeom>
          <a:blipFill>
            <a:blip r:embed="rId7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2" name="object 8012"/>
          <p:cNvSpPr/>
          <p:nvPr/>
        </p:nvSpPr>
        <p:spPr>
          <a:xfrm>
            <a:off x="6564045" y="3302406"/>
            <a:ext cx="7175" cy="7772"/>
          </a:xfrm>
          <a:custGeom>
            <a:avLst/>
            <a:gdLst/>
            <a:ahLst/>
            <a:cxnLst/>
            <a:rect l="l" t="t" r="r" b="b"/>
            <a:pathLst>
              <a:path w="7175" h="7772">
                <a:moveTo>
                  <a:pt x="1473" y="0"/>
                </a:moveTo>
                <a:lnTo>
                  <a:pt x="0" y="2044"/>
                </a:lnTo>
                <a:lnTo>
                  <a:pt x="0" y="4140"/>
                </a:lnTo>
                <a:lnTo>
                  <a:pt x="304" y="6007"/>
                </a:lnTo>
                <a:lnTo>
                  <a:pt x="1943" y="7454"/>
                </a:lnTo>
                <a:lnTo>
                  <a:pt x="4241" y="7772"/>
                </a:lnTo>
                <a:lnTo>
                  <a:pt x="5841" y="7454"/>
                </a:lnTo>
                <a:lnTo>
                  <a:pt x="7175" y="5359"/>
                </a:lnTo>
                <a:lnTo>
                  <a:pt x="7175" y="3314"/>
                </a:lnTo>
                <a:lnTo>
                  <a:pt x="6883" y="1460"/>
                </a:lnTo>
                <a:lnTo>
                  <a:pt x="5295" y="317"/>
                </a:lnTo>
                <a:lnTo>
                  <a:pt x="3365" y="317"/>
                </a:lnTo>
                <a:lnTo>
                  <a:pt x="14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3" name="object 8013"/>
          <p:cNvSpPr/>
          <p:nvPr/>
        </p:nvSpPr>
        <p:spPr>
          <a:xfrm>
            <a:off x="6412331" y="3468357"/>
            <a:ext cx="9791" cy="10604"/>
          </a:xfrm>
          <a:custGeom>
            <a:avLst/>
            <a:gdLst/>
            <a:ahLst/>
            <a:cxnLst/>
            <a:rect l="l" t="t" r="r" b="b"/>
            <a:pathLst>
              <a:path w="9791" h="10604">
                <a:moveTo>
                  <a:pt x="6718" y="0"/>
                </a:moveTo>
                <a:lnTo>
                  <a:pt x="4406" y="330"/>
                </a:lnTo>
                <a:lnTo>
                  <a:pt x="1574" y="330"/>
                </a:lnTo>
                <a:lnTo>
                  <a:pt x="0" y="3327"/>
                </a:lnTo>
                <a:lnTo>
                  <a:pt x="0" y="6007"/>
                </a:lnTo>
                <a:lnTo>
                  <a:pt x="292" y="8686"/>
                </a:lnTo>
                <a:lnTo>
                  <a:pt x="2641" y="10604"/>
                </a:lnTo>
                <a:lnTo>
                  <a:pt x="5410" y="10147"/>
                </a:lnTo>
                <a:lnTo>
                  <a:pt x="8473" y="10147"/>
                </a:lnTo>
                <a:lnTo>
                  <a:pt x="9791" y="8102"/>
                </a:lnTo>
                <a:lnTo>
                  <a:pt x="9791" y="5054"/>
                </a:lnTo>
                <a:lnTo>
                  <a:pt x="9461" y="1739"/>
                </a:lnTo>
                <a:lnTo>
                  <a:pt x="6718" y="0"/>
                </a:lnTo>
              </a:path>
              <a:path w="9791" h="10604">
                <a:moveTo>
                  <a:pt x="8473" y="10147"/>
                </a:moveTo>
                <a:lnTo>
                  <a:pt x="5410" y="10147"/>
                </a:lnTo>
              </a:path>
              <a:path w="9791" h="10604">
                <a:moveTo>
                  <a:pt x="5410" y="10147"/>
                </a:moveTo>
                <a:lnTo>
                  <a:pt x="8473" y="10147"/>
                </a:lnTo>
              </a:path>
              <a:path w="9791" h="10604">
                <a:moveTo>
                  <a:pt x="8473" y="10147"/>
                </a:moveTo>
                <a:lnTo>
                  <a:pt x="5410" y="10147"/>
                </a:lnTo>
                <a:lnTo>
                  <a:pt x="8178" y="10604"/>
                </a:lnTo>
                <a:lnTo>
                  <a:pt x="8473" y="10147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4" name="object 8014"/>
          <p:cNvSpPr/>
          <p:nvPr/>
        </p:nvSpPr>
        <p:spPr>
          <a:xfrm>
            <a:off x="6412915" y="3396475"/>
            <a:ext cx="22021" cy="24650"/>
          </a:xfrm>
          <a:prstGeom prst="rect">
            <a:avLst/>
          </a:prstGeom>
          <a:blipFill>
            <a:blip r:embed="rId7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5" name="object 8015"/>
          <p:cNvSpPr/>
          <p:nvPr/>
        </p:nvSpPr>
        <p:spPr>
          <a:xfrm>
            <a:off x="6461924" y="3527793"/>
            <a:ext cx="13436" cy="14236"/>
          </a:xfrm>
          <a:prstGeom prst="rect">
            <a:avLst/>
          </a:prstGeom>
          <a:blipFill>
            <a:blip r:embed="rId7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6" name="object 8016"/>
          <p:cNvSpPr/>
          <p:nvPr/>
        </p:nvSpPr>
        <p:spPr>
          <a:xfrm>
            <a:off x="6651180" y="3362795"/>
            <a:ext cx="14566" cy="15633"/>
          </a:xfrm>
          <a:prstGeom prst="rect">
            <a:avLst/>
          </a:prstGeom>
          <a:blipFill>
            <a:blip r:embed="rId7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7" name="object 8017"/>
          <p:cNvSpPr/>
          <p:nvPr/>
        </p:nvSpPr>
        <p:spPr>
          <a:xfrm>
            <a:off x="6417436" y="3421901"/>
            <a:ext cx="9918" cy="10134"/>
          </a:xfrm>
          <a:custGeom>
            <a:avLst/>
            <a:gdLst/>
            <a:ahLst/>
            <a:cxnLst/>
            <a:rect l="l" t="t" r="r" b="b"/>
            <a:pathLst>
              <a:path w="9918" h="10134">
                <a:moveTo>
                  <a:pt x="7442" y="0"/>
                </a:moveTo>
                <a:lnTo>
                  <a:pt x="4686" y="0"/>
                </a:lnTo>
                <a:lnTo>
                  <a:pt x="2476" y="317"/>
                </a:lnTo>
                <a:lnTo>
                  <a:pt x="0" y="2679"/>
                </a:lnTo>
                <a:lnTo>
                  <a:pt x="584" y="5359"/>
                </a:lnTo>
                <a:lnTo>
                  <a:pt x="901" y="8356"/>
                </a:lnTo>
                <a:lnTo>
                  <a:pt x="3073" y="10134"/>
                </a:lnTo>
                <a:lnTo>
                  <a:pt x="5727" y="9817"/>
                </a:lnTo>
                <a:lnTo>
                  <a:pt x="7886" y="9499"/>
                </a:lnTo>
                <a:lnTo>
                  <a:pt x="9918" y="6946"/>
                </a:lnTo>
                <a:lnTo>
                  <a:pt x="9321" y="4279"/>
                </a:lnTo>
                <a:lnTo>
                  <a:pt x="9321" y="1587"/>
                </a:lnTo>
                <a:lnTo>
                  <a:pt x="74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8" name="object 8018"/>
          <p:cNvSpPr/>
          <p:nvPr/>
        </p:nvSpPr>
        <p:spPr>
          <a:xfrm>
            <a:off x="6214516" y="3364522"/>
            <a:ext cx="6832" cy="7442"/>
          </a:xfrm>
          <a:custGeom>
            <a:avLst/>
            <a:gdLst/>
            <a:ahLst/>
            <a:cxnLst/>
            <a:rect l="l" t="t" r="r" b="b"/>
            <a:pathLst>
              <a:path w="6832" h="7442">
                <a:moveTo>
                  <a:pt x="4648" y="0"/>
                </a:moveTo>
                <a:lnTo>
                  <a:pt x="1130" y="0"/>
                </a:lnTo>
                <a:lnTo>
                  <a:pt x="0" y="2095"/>
                </a:lnTo>
                <a:lnTo>
                  <a:pt x="279" y="3949"/>
                </a:lnTo>
                <a:lnTo>
                  <a:pt x="279" y="5727"/>
                </a:lnTo>
                <a:lnTo>
                  <a:pt x="2006" y="7442"/>
                </a:lnTo>
                <a:lnTo>
                  <a:pt x="3898" y="7137"/>
                </a:lnTo>
                <a:lnTo>
                  <a:pt x="5537" y="6819"/>
                </a:lnTo>
                <a:lnTo>
                  <a:pt x="6832" y="5080"/>
                </a:lnTo>
                <a:lnTo>
                  <a:pt x="6832" y="2997"/>
                </a:lnTo>
                <a:lnTo>
                  <a:pt x="6540" y="1270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9" name="object 8019"/>
          <p:cNvSpPr/>
          <p:nvPr/>
        </p:nvSpPr>
        <p:spPr>
          <a:xfrm>
            <a:off x="6210998" y="3308731"/>
            <a:ext cx="17779" cy="19138"/>
          </a:xfrm>
          <a:prstGeom prst="rect">
            <a:avLst/>
          </a:prstGeom>
          <a:blipFill>
            <a:blip r:embed="rId7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0" name="object 8020"/>
          <p:cNvSpPr/>
          <p:nvPr/>
        </p:nvSpPr>
        <p:spPr>
          <a:xfrm>
            <a:off x="6206909" y="3209468"/>
            <a:ext cx="27584" cy="29870"/>
          </a:xfrm>
          <a:prstGeom prst="rect">
            <a:avLst/>
          </a:prstGeom>
          <a:blipFill>
            <a:blip r:embed="rId7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1" name="object 8021"/>
          <p:cNvSpPr/>
          <p:nvPr/>
        </p:nvSpPr>
        <p:spPr>
          <a:xfrm>
            <a:off x="6329019" y="2971000"/>
            <a:ext cx="17830" cy="19913"/>
          </a:xfrm>
          <a:prstGeom prst="rect">
            <a:avLst/>
          </a:prstGeom>
          <a:blipFill>
            <a:blip r:embed="rId7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2" name="object 8022"/>
          <p:cNvSpPr/>
          <p:nvPr/>
        </p:nvSpPr>
        <p:spPr>
          <a:xfrm>
            <a:off x="6736206" y="2957715"/>
            <a:ext cx="23228" cy="24955"/>
          </a:xfrm>
          <a:prstGeom prst="rect">
            <a:avLst/>
          </a:prstGeom>
          <a:blipFill>
            <a:blip r:embed="rId7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3" name="object 8023"/>
          <p:cNvSpPr/>
          <p:nvPr/>
        </p:nvSpPr>
        <p:spPr>
          <a:xfrm>
            <a:off x="7055459" y="3041155"/>
            <a:ext cx="5118" cy="5359"/>
          </a:xfrm>
          <a:custGeom>
            <a:avLst/>
            <a:gdLst/>
            <a:ahLst/>
            <a:cxnLst/>
            <a:rect l="l" t="t" r="r" b="b"/>
            <a:pathLst>
              <a:path w="5118" h="5359">
                <a:moveTo>
                  <a:pt x="3784" y="0"/>
                </a:moveTo>
                <a:lnTo>
                  <a:pt x="2641" y="0"/>
                </a:lnTo>
                <a:lnTo>
                  <a:pt x="1003" y="317"/>
                </a:lnTo>
                <a:lnTo>
                  <a:pt x="0" y="1714"/>
                </a:lnTo>
                <a:lnTo>
                  <a:pt x="279" y="2997"/>
                </a:lnTo>
                <a:lnTo>
                  <a:pt x="279" y="4457"/>
                </a:lnTo>
                <a:lnTo>
                  <a:pt x="1587" y="5359"/>
                </a:lnTo>
                <a:lnTo>
                  <a:pt x="2921" y="5359"/>
                </a:lnTo>
                <a:lnTo>
                  <a:pt x="4064" y="4775"/>
                </a:lnTo>
                <a:lnTo>
                  <a:pt x="5118" y="3949"/>
                </a:lnTo>
                <a:lnTo>
                  <a:pt x="5011" y="2997"/>
                </a:lnTo>
                <a:lnTo>
                  <a:pt x="4940" y="952"/>
                </a:lnTo>
                <a:lnTo>
                  <a:pt x="378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4" name="object 8024"/>
          <p:cNvSpPr/>
          <p:nvPr/>
        </p:nvSpPr>
        <p:spPr>
          <a:xfrm>
            <a:off x="7476223" y="3072613"/>
            <a:ext cx="18973" cy="19786"/>
          </a:xfrm>
          <a:prstGeom prst="rect">
            <a:avLst/>
          </a:prstGeom>
          <a:blipFill>
            <a:blip r:embed="rId7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5" name="object 8025"/>
          <p:cNvSpPr/>
          <p:nvPr/>
        </p:nvSpPr>
        <p:spPr>
          <a:xfrm>
            <a:off x="7493736" y="2929433"/>
            <a:ext cx="15011" cy="16738"/>
          </a:xfrm>
          <a:prstGeom prst="rect">
            <a:avLst/>
          </a:prstGeom>
          <a:blipFill>
            <a:blip r:embed="rId7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6" name="object 8026"/>
          <p:cNvSpPr/>
          <p:nvPr/>
        </p:nvSpPr>
        <p:spPr>
          <a:xfrm>
            <a:off x="7666342" y="2925801"/>
            <a:ext cx="7861" cy="8508"/>
          </a:xfrm>
          <a:prstGeom prst="rect">
            <a:avLst/>
          </a:prstGeom>
          <a:blipFill>
            <a:blip r:embed="rId7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7" name="object 8027"/>
          <p:cNvSpPr/>
          <p:nvPr/>
        </p:nvSpPr>
        <p:spPr>
          <a:xfrm>
            <a:off x="7676680" y="3141993"/>
            <a:ext cx="23202" cy="25285"/>
          </a:xfrm>
          <a:prstGeom prst="rect">
            <a:avLst/>
          </a:prstGeom>
          <a:blipFill>
            <a:blip r:embed="rId7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8" name="object 8028"/>
          <p:cNvSpPr/>
          <p:nvPr/>
        </p:nvSpPr>
        <p:spPr>
          <a:xfrm>
            <a:off x="7662824" y="3361842"/>
            <a:ext cx="6604" cy="7454"/>
          </a:xfrm>
          <a:custGeom>
            <a:avLst/>
            <a:gdLst/>
            <a:ahLst/>
            <a:cxnLst/>
            <a:rect l="l" t="t" r="r" b="b"/>
            <a:pathLst>
              <a:path w="6604" h="7454">
                <a:moveTo>
                  <a:pt x="4648" y="0"/>
                </a:moveTo>
                <a:lnTo>
                  <a:pt x="1016" y="622"/>
                </a:lnTo>
                <a:lnTo>
                  <a:pt x="0" y="2362"/>
                </a:lnTo>
                <a:lnTo>
                  <a:pt x="279" y="4444"/>
                </a:lnTo>
                <a:lnTo>
                  <a:pt x="279" y="6311"/>
                </a:lnTo>
                <a:lnTo>
                  <a:pt x="1587" y="7454"/>
                </a:lnTo>
                <a:lnTo>
                  <a:pt x="3225" y="7137"/>
                </a:lnTo>
                <a:lnTo>
                  <a:pt x="5105" y="7137"/>
                </a:lnTo>
                <a:lnTo>
                  <a:pt x="6604" y="5397"/>
                </a:lnTo>
                <a:lnTo>
                  <a:pt x="6273" y="3314"/>
                </a:lnTo>
                <a:lnTo>
                  <a:pt x="6273" y="1587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9" name="object 8029"/>
          <p:cNvSpPr/>
          <p:nvPr/>
        </p:nvSpPr>
        <p:spPr>
          <a:xfrm>
            <a:off x="7543203" y="3345878"/>
            <a:ext cx="8432" cy="9182"/>
          </a:xfrm>
          <a:custGeom>
            <a:avLst/>
            <a:gdLst/>
            <a:ahLst/>
            <a:cxnLst/>
            <a:rect l="l" t="t" r="r" b="b"/>
            <a:pathLst>
              <a:path w="8432" h="9182">
                <a:moveTo>
                  <a:pt x="3492" y="0"/>
                </a:moveTo>
                <a:lnTo>
                  <a:pt x="1308" y="635"/>
                </a:lnTo>
                <a:lnTo>
                  <a:pt x="0" y="2997"/>
                </a:lnTo>
                <a:lnTo>
                  <a:pt x="0" y="5359"/>
                </a:lnTo>
                <a:lnTo>
                  <a:pt x="292" y="7772"/>
                </a:lnTo>
                <a:lnTo>
                  <a:pt x="2184" y="9182"/>
                </a:lnTo>
                <a:lnTo>
                  <a:pt x="6553" y="9182"/>
                </a:lnTo>
                <a:lnTo>
                  <a:pt x="8432" y="6819"/>
                </a:lnTo>
                <a:lnTo>
                  <a:pt x="8153" y="4140"/>
                </a:lnTo>
                <a:lnTo>
                  <a:pt x="7848" y="2044"/>
                </a:lnTo>
                <a:lnTo>
                  <a:pt x="5664" y="635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0" name="object 8030"/>
          <p:cNvSpPr/>
          <p:nvPr/>
        </p:nvSpPr>
        <p:spPr>
          <a:xfrm>
            <a:off x="7118489" y="3241256"/>
            <a:ext cx="16205" cy="17043"/>
          </a:xfrm>
          <a:prstGeom prst="rect">
            <a:avLst/>
          </a:prstGeom>
          <a:blipFill>
            <a:blip r:embed="rId7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1" name="object 8031"/>
          <p:cNvSpPr/>
          <p:nvPr/>
        </p:nvSpPr>
        <p:spPr>
          <a:xfrm>
            <a:off x="7015022" y="3474872"/>
            <a:ext cx="19697" cy="21005"/>
          </a:xfrm>
          <a:prstGeom prst="rect">
            <a:avLst/>
          </a:prstGeom>
          <a:blipFill>
            <a:blip r:embed="rId7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2" name="object 8032"/>
          <p:cNvSpPr/>
          <p:nvPr/>
        </p:nvSpPr>
        <p:spPr>
          <a:xfrm>
            <a:off x="6971131" y="3029331"/>
            <a:ext cx="24206" cy="26695"/>
          </a:xfrm>
          <a:prstGeom prst="rect">
            <a:avLst/>
          </a:prstGeom>
          <a:blipFill>
            <a:blip r:embed="rId7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3" name="object 8033"/>
          <p:cNvSpPr/>
          <p:nvPr/>
        </p:nvSpPr>
        <p:spPr>
          <a:xfrm>
            <a:off x="6987451" y="3031058"/>
            <a:ext cx="24231" cy="26047"/>
          </a:xfrm>
          <a:prstGeom prst="rect">
            <a:avLst/>
          </a:prstGeom>
          <a:blipFill>
            <a:blip r:embed="rId7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4" name="object 8034"/>
          <p:cNvSpPr/>
          <p:nvPr/>
        </p:nvSpPr>
        <p:spPr>
          <a:xfrm>
            <a:off x="6917740" y="2998635"/>
            <a:ext cx="19697" cy="21513"/>
          </a:xfrm>
          <a:prstGeom prst="rect">
            <a:avLst/>
          </a:prstGeom>
          <a:blipFill>
            <a:blip r:embed="rId7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5" name="object 8035"/>
          <p:cNvSpPr/>
          <p:nvPr/>
        </p:nvSpPr>
        <p:spPr>
          <a:xfrm>
            <a:off x="6604063" y="3083204"/>
            <a:ext cx="9766" cy="10591"/>
          </a:xfrm>
          <a:prstGeom prst="rect">
            <a:avLst/>
          </a:prstGeom>
          <a:blipFill>
            <a:blip r:embed="rId7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6" name="object 8036"/>
          <p:cNvSpPr/>
          <p:nvPr/>
        </p:nvSpPr>
        <p:spPr>
          <a:xfrm>
            <a:off x="6681813" y="3328187"/>
            <a:ext cx="11493" cy="12192"/>
          </a:xfrm>
          <a:custGeom>
            <a:avLst/>
            <a:gdLst/>
            <a:ahLst/>
            <a:cxnLst/>
            <a:rect l="l" t="t" r="r" b="b"/>
            <a:pathLst>
              <a:path w="11493" h="12192">
                <a:moveTo>
                  <a:pt x="8445" y="0"/>
                </a:moveTo>
                <a:lnTo>
                  <a:pt x="5549" y="952"/>
                </a:lnTo>
                <a:lnTo>
                  <a:pt x="2781" y="952"/>
                </a:lnTo>
                <a:lnTo>
                  <a:pt x="0" y="4089"/>
                </a:lnTo>
                <a:lnTo>
                  <a:pt x="596" y="7086"/>
                </a:lnTo>
                <a:lnTo>
                  <a:pt x="889" y="10274"/>
                </a:lnTo>
                <a:lnTo>
                  <a:pt x="3949" y="12192"/>
                </a:lnTo>
                <a:lnTo>
                  <a:pt x="9334" y="12192"/>
                </a:lnTo>
                <a:lnTo>
                  <a:pt x="11493" y="9448"/>
                </a:lnTo>
                <a:lnTo>
                  <a:pt x="11493" y="5867"/>
                </a:lnTo>
                <a:lnTo>
                  <a:pt x="11226" y="2819"/>
                </a:lnTo>
                <a:lnTo>
                  <a:pt x="84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7" name="object 8037"/>
          <p:cNvSpPr/>
          <p:nvPr/>
        </p:nvSpPr>
        <p:spPr>
          <a:xfrm>
            <a:off x="6712457" y="3409886"/>
            <a:ext cx="4787" cy="5549"/>
          </a:xfrm>
          <a:custGeom>
            <a:avLst/>
            <a:gdLst/>
            <a:ahLst/>
            <a:cxnLst/>
            <a:rect l="l" t="t" r="r" b="b"/>
            <a:pathLst>
              <a:path w="4787" h="5549">
                <a:moveTo>
                  <a:pt x="3187" y="0"/>
                </a:moveTo>
                <a:lnTo>
                  <a:pt x="2184" y="0"/>
                </a:lnTo>
                <a:lnTo>
                  <a:pt x="723" y="457"/>
                </a:lnTo>
                <a:lnTo>
                  <a:pt x="0" y="1917"/>
                </a:lnTo>
                <a:lnTo>
                  <a:pt x="0" y="4597"/>
                </a:lnTo>
                <a:lnTo>
                  <a:pt x="1003" y="5549"/>
                </a:lnTo>
                <a:lnTo>
                  <a:pt x="2781" y="5549"/>
                </a:lnTo>
                <a:lnTo>
                  <a:pt x="3784" y="5232"/>
                </a:lnTo>
                <a:lnTo>
                  <a:pt x="4787" y="3784"/>
                </a:lnTo>
                <a:lnTo>
                  <a:pt x="4660" y="2235"/>
                </a:lnTo>
                <a:lnTo>
                  <a:pt x="4368" y="1104"/>
                </a:lnTo>
                <a:lnTo>
                  <a:pt x="31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8" name="object 8038"/>
          <p:cNvSpPr/>
          <p:nvPr/>
        </p:nvSpPr>
        <p:spPr>
          <a:xfrm>
            <a:off x="6551079" y="3193186"/>
            <a:ext cx="5715" cy="6007"/>
          </a:xfrm>
          <a:custGeom>
            <a:avLst/>
            <a:gdLst/>
            <a:ahLst/>
            <a:cxnLst/>
            <a:rect l="l" t="t" r="r" b="b"/>
            <a:pathLst>
              <a:path w="5715" h="6007">
                <a:moveTo>
                  <a:pt x="4076" y="0"/>
                </a:moveTo>
                <a:lnTo>
                  <a:pt x="2476" y="0"/>
                </a:lnTo>
                <a:lnTo>
                  <a:pt x="1295" y="317"/>
                </a:lnTo>
                <a:lnTo>
                  <a:pt x="0" y="1600"/>
                </a:lnTo>
                <a:lnTo>
                  <a:pt x="177" y="3327"/>
                </a:lnTo>
                <a:lnTo>
                  <a:pt x="419" y="4775"/>
                </a:lnTo>
                <a:lnTo>
                  <a:pt x="1600" y="6007"/>
                </a:lnTo>
                <a:lnTo>
                  <a:pt x="2933" y="6007"/>
                </a:lnTo>
                <a:lnTo>
                  <a:pt x="4241" y="5689"/>
                </a:lnTo>
                <a:lnTo>
                  <a:pt x="5715" y="4457"/>
                </a:lnTo>
                <a:lnTo>
                  <a:pt x="5410" y="3009"/>
                </a:lnTo>
                <a:lnTo>
                  <a:pt x="5130" y="965"/>
                </a:lnTo>
                <a:lnTo>
                  <a:pt x="40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9" name="object 8039"/>
          <p:cNvSpPr/>
          <p:nvPr/>
        </p:nvSpPr>
        <p:spPr>
          <a:xfrm>
            <a:off x="6473177" y="3103575"/>
            <a:ext cx="7886" cy="8547"/>
          </a:xfrm>
          <a:prstGeom prst="rect">
            <a:avLst/>
          </a:prstGeom>
          <a:blipFill>
            <a:blip r:embed="rId7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0" name="object 8040"/>
          <p:cNvSpPr/>
          <p:nvPr/>
        </p:nvSpPr>
        <p:spPr>
          <a:xfrm>
            <a:off x="6409855" y="3072930"/>
            <a:ext cx="18262" cy="19469"/>
          </a:xfrm>
          <a:prstGeom prst="rect">
            <a:avLst/>
          </a:prstGeom>
          <a:blipFill>
            <a:blip r:embed="rId7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1" name="object 8041"/>
          <p:cNvSpPr/>
          <p:nvPr/>
        </p:nvSpPr>
        <p:spPr>
          <a:xfrm>
            <a:off x="6202553" y="3007830"/>
            <a:ext cx="16014" cy="17360"/>
          </a:xfrm>
          <a:prstGeom prst="rect">
            <a:avLst/>
          </a:prstGeom>
          <a:blipFill>
            <a:blip r:embed="rId7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2" name="object 8042"/>
          <p:cNvSpPr/>
          <p:nvPr/>
        </p:nvSpPr>
        <p:spPr>
          <a:xfrm>
            <a:off x="6033287" y="3073387"/>
            <a:ext cx="14731" cy="15963"/>
          </a:xfrm>
          <a:prstGeom prst="rect">
            <a:avLst/>
          </a:prstGeom>
          <a:blipFill>
            <a:blip r:embed="rId7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3" name="object 8043"/>
          <p:cNvSpPr/>
          <p:nvPr/>
        </p:nvSpPr>
        <p:spPr>
          <a:xfrm>
            <a:off x="5922568" y="3252483"/>
            <a:ext cx="23202" cy="24828"/>
          </a:xfrm>
          <a:prstGeom prst="rect">
            <a:avLst/>
          </a:prstGeom>
          <a:blipFill>
            <a:blip r:embed="rId7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4" name="object 8044"/>
          <p:cNvSpPr/>
          <p:nvPr/>
        </p:nvSpPr>
        <p:spPr>
          <a:xfrm>
            <a:off x="6069749" y="3529698"/>
            <a:ext cx="30060" cy="32562"/>
          </a:xfrm>
          <a:prstGeom prst="rect">
            <a:avLst/>
          </a:prstGeom>
          <a:blipFill>
            <a:blip r:embed="rId7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5" name="object 8045"/>
          <p:cNvSpPr/>
          <p:nvPr/>
        </p:nvSpPr>
        <p:spPr>
          <a:xfrm>
            <a:off x="5898350" y="3574262"/>
            <a:ext cx="21564" cy="22910"/>
          </a:xfrm>
          <a:prstGeom prst="rect">
            <a:avLst/>
          </a:prstGeom>
          <a:blipFill>
            <a:blip r:embed="rId7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6" name="object 8046"/>
          <p:cNvSpPr/>
          <p:nvPr/>
        </p:nvSpPr>
        <p:spPr>
          <a:xfrm>
            <a:off x="5836056" y="3415119"/>
            <a:ext cx="17805" cy="19596"/>
          </a:xfrm>
          <a:prstGeom prst="rect">
            <a:avLst/>
          </a:prstGeom>
          <a:blipFill>
            <a:blip r:embed="rId7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7" name="object 8047"/>
          <p:cNvSpPr/>
          <p:nvPr/>
        </p:nvSpPr>
        <p:spPr>
          <a:xfrm>
            <a:off x="5782792" y="3108668"/>
            <a:ext cx="6553" cy="7086"/>
          </a:xfrm>
          <a:custGeom>
            <a:avLst/>
            <a:gdLst/>
            <a:ahLst/>
            <a:cxnLst/>
            <a:rect l="l" t="t" r="r" b="b"/>
            <a:pathLst>
              <a:path w="6553" h="7086">
                <a:moveTo>
                  <a:pt x="4660" y="0"/>
                </a:moveTo>
                <a:lnTo>
                  <a:pt x="3073" y="317"/>
                </a:lnTo>
                <a:lnTo>
                  <a:pt x="1295" y="584"/>
                </a:lnTo>
                <a:lnTo>
                  <a:pt x="0" y="2362"/>
                </a:lnTo>
                <a:lnTo>
                  <a:pt x="0" y="4089"/>
                </a:lnTo>
                <a:lnTo>
                  <a:pt x="596" y="5816"/>
                </a:lnTo>
                <a:lnTo>
                  <a:pt x="1612" y="7086"/>
                </a:lnTo>
                <a:lnTo>
                  <a:pt x="3492" y="6769"/>
                </a:lnTo>
                <a:lnTo>
                  <a:pt x="4965" y="6451"/>
                </a:lnTo>
                <a:lnTo>
                  <a:pt x="6553" y="5054"/>
                </a:lnTo>
                <a:lnTo>
                  <a:pt x="5968" y="3136"/>
                </a:lnTo>
                <a:lnTo>
                  <a:pt x="5664" y="1409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8" name="object 8048"/>
          <p:cNvSpPr/>
          <p:nvPr/>
        </p:nvSpPr>
        <p:spPr>
          <a:xfrm>
            <a:off x="5743562" y="3060420"/>
            <a:ext cx="25679" cy="27838"/>
          </a:xfrm>
          <a:prstGeom prst="rect">
            <a:avLst/>
          </a:prstGeom>
          <a:blipFill>
            <a:blip r:embed="rId7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9" name="object 8049"/>
          <p:cNvSpPr/>
          <p:nvPr/>
        </p:nvSpPr>
        <p:spPr>
          <a:xfrm>
            <a:off x="5678754" y="2872511"/>
            <a:ext cx="13715" cy="15506"/>
          </a:xfrm>
          <a:prstGeom prst="rect">
            <a:avLst/>
          </a:prstGeom>
          <a:blipFill>
            <a:blip r:embed="rId7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0" name="object 8050"/>
          <p:cNvSpPr/>
          <p:nvPr/>
        </p:nvSpPr>
        <p:spPr>
          <a:xfrm>
            <a:off x="6065685" y="3019361"/>
            <a:ext cx="18376" cy="20066"/>
          </a:xfrm>
          <a:prstGeom prst="rect">
            <a:avLst/>
          </a:prstGeom>
          <a:blipFill>
            <a:blip r:embed="rId7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1" name="object 8051"/>
          <p:cNvSpPr/>
          <p:nvPr/>
        </p:nvSpPr>
        <p:spPr>
          <a:xfrm>
            <a:off x="6276085" y="3184690"/>
            <a:ext cx="6388" cy="7404"/>
          </a:xfrm>
          <a:custGeom>
            <a:avLst/>
            <a:gdLst/>
            <a:ahLst/>
            <a:cxnLst/>
            <a:rect l="l" t="t" r="r" b="b"/>
            <a:pathLst>
              <a:path w="6388" h="7404">
                <a:moveTo>
                  <a:pt x="4495" y="0"/>
                </a:moveTo>
                <a:lnTo>
                  <a:pt x="2616" y="596"/>
                </a:lnTo>
                <a:lnTo>
                  <a:pt x="1003" y="596"/>
                </a:lnTo>
                <a:lnTo>
                  <a:pt x="0" y="2362"/>
                </a:lnTo>
                <a:lnTo>
                  <a:pt x="253" y="4089"/>
                </a:lnTo>
                <a:lnTo>
                  <a:pt x="0" y="6451"/>
                </a:lnTo>
                <a:lnTo>
                  <a:pt x="1600" y="7404"/>
                </a:lnTo>
                <a:lnTo>
                  <a:pt x="3479" y="7404"/>
                </a:lnTo>
                <a:lnTo>
                  <a:pt x="5092" y="6781"/>
                </a:lnTo>
                <a:lnTo>
                  <a:pt x="6388" y="5689"/>
                </a:lnTo>
                <a:lnTo>
                  <a:pt x="6189" y="4089"/>
                </a:lnTo>
                <a:lnTo>
                  <a:pt x="6134" y="1727"/>
                </a:lnTo>
                <a:lnTo>
                  <a:pt x="449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2" name="object 8052"/>
          <p:cNvSpPr/>
          <p:nvPr/>
        </p:nvSpPr>
        <p:spPr>
          <a:xfrm>
            <a:off x="6443726" y="3405619"/>
            <a:ext cx="6553" cy="6502"/>
          </a:xfrm>
          <a:custGeom>
            <a:avLst/>
            <a:gdLst/>
            <a:ahLst/>
            <a:cxnLst/>
            <a:rect l="l" t="t" r="r" b="b"/>
            <a:pathLst>
              <a:path w="6553" h="6502">
                <a:moveTo>
                  <a:pt x="4660" y="0"/>
                </a:moveTo>
                <a:lnTo>
                  <a:pt x="3048" y="0"/>
                </a:lnTo>
                <a:lnTo>
                  <a:pt x="1003" y="317"/>
                </a:lnTo>
                <a:lnTo>
                  <a:pt x="0" y="2057"/>
                </a:lnTo>
                <a:lnTo>
                  <a:pt x="279" y="3949"/>
                </a:lnTo>
                <a:lnTo>
                  <a:pt x="584" y="5372"/>
                </a:lnTo>
                <a:lnTo>
                  <a:pt x="1587" y="6502"/>
                </a:lnTo>
                <a:lnTo>
                  <a:pt x="3187" y="6502"/>
                </a:lnTo>
                <a:lnTo>
                  <a:pt x="4787" y="6184"/>
                </a:lnTo>
                <a:lnTo>
                  <a:pt x="6553" y="4724"/>
                </a:lnTo>
                <a:lnTo>
                  <a:pt x="6248" y="2997"/>
                </a:lnTo>
                <a:lnTo>
                  <a:pt x="5956" y="952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3" name="object 8053"/>
          <p:cNvSpPr/>
          <p:nvPr/>
        </p:nvSpPr>
        <p:spPr>
          <a:xfrm>
            <a:off x="6450571" y="3520516"/>
            <a:ext cx="15303" cy="16281"/>
          </a:xfrm>
          <a:prstGeom prst="rect">
            <a:avLst/>
          </a:prstGeom>
          <a:blipFill>
            <a:blip r:embed="rId7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4" name="object 8054"/>
          <p:cNvSpPr/>
          <p:nvPr/>
        </p:nvSpPr>
        <p:spPr>
          <a:xfrm>
            <a:off x="6738848" y="3587534"/>
            <a:ext cx="27114" cy="29730"/>
          </a:xfrm>
          <a:prstGeom prst="rect">
            <a:avLst/>
          </a:prstGeom>
          <a:blipFill>
            <a:blip r:embed="rId7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5" name="object 8055"/>
          <p:cNvSpPr/>
          <p:nvPr/>
        </p:nvSpPr>
        <p:spPr>
          <a:xfrm>
            <a:off x="6918883" y="3477857"/>
            <a:ext cx="24079" cy="26060"/>
          </a:xfrm>
          <a:prstGeom prst="rect">
            <a:avLst/>
          </a:prstGeom>
          <a:blipFill>
            <a:blip r:embed="rId7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6" name="object 8056"/>
          <p:cNvSpPr/>
          <p:nvPr/>
        </p:nvSpPr>
        <p:spPr>
          <a:xfrm>
            <a:off x="7382129" y="3423628"/>
            <a:ext cx="27559" cy="30187"/>
          </a:xfrm>
          <a:prstGeom prst="rect">
            <a:avLst/>
          </a:prstGeom>
          <a:blipFill>
            <a:blip r:embed="rId7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7" name="object 8057"/>
          <p:cNvSpPr/>
          <p:nvPr/>
        </p:nvSpPr>
        <p:spPr>
          <a:xfrm>
            <a:off x="7465136" y="3423945"/>
            <a:ext cx="9486" cy="10769"/>
          </a:xfrm>
          <a:custGeom>
            <a:avLst/>
            <a:gdLst/>
            <a:ahLst/>
            <a:cxnLst/>
            <a:rect l="l" t="t" r="r" b="b"/>
            <a:pathLst>
              <a:path w="9486" h="10769">
                <a:moveTo>
                  <a:pt x="6718" y="0"/>
                </a:moveTo>
                <a:lnTo>
                  <a:pt x="4356" y="635"/>
                </a:lnTo>
                <a:lnTo>
                  <a:pt x="1600" y="635"/>
                </a:lnTo>
                <a:lnTo>
                  <a:pt x="0" y="2997"/>
                </a:lnTo>
                <a:lnTo>
                  <a:pt x="0" y="6045"/>
                </a:lnTo>
                <a:lnTo>
                  <a:pt x="584" y="8407"/>
                </a:lnTo>
                <a:lnTo>
                  <a:pt x="2641" y="10464"/>
                </a:lnTo>
                <a:lnTo>
                  <a:pt x="5118" y="10769"/>
                </a:lnTo>
                <a:lnTo>
                  <a:pt x="7594" y="10134"/>
                </a:lnTo>
                <a:lnTo>
                  <a:pt x="9486" y="7772"/>
                </a:lnTo>
                <a:lnTo>
                  <a:pt x="9298" y="6045"/>
                </a:lnTo>
                <a:lnTo>
                  <a:pt x="9194" y="1904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8" name="object 8058"/>
          <p:cNvSpPr/>
          <p:nvPr/>
        </p:nvSpPr>
        <p:spPr>
          <a:xfrm>
            <a:off x="7582446" y="3301314"/>
            <a:ext cx="12090" cy="12966"/>
          </a:xfrm>
          <a:prstGeom prst="rect">
            <a:avLst/>
          </a:prstGeom>
          <a:blipFill>
            <a:blip r:embed="rId7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9" name="object 8059"/>
          <p:cNvSpPr/>
          <p:nvPr/>
        </p:nvSpPr>
        <p:spPr>
          <a:xfrm>
            <a:off x="7747736" y="3312223"/>
            <a:ext cx="10071" cy="10922"/>
          </a:xfrm>
          <a:prstGeom prst="rect">
            <a:avLst/>
          </a:prstGeom>
          <a:blipFill>
            <a:blip r:embed="rId7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0" name="object 8060"/>
          <p:cNvSpPr/>
          <p:nvPr/>
        </p:nvSpPr>
        <p:spPr>
          <a:xfrm>
            <a:off x="7653210" y="3132353"/>
            <a:ext cx="8318" cy="9512"/>
          </a:xfrm>
          <a:custGeom>
            <a:avLst/>
            <a:gdLst/>
            <a:ahLst/>
            <a:cxnLst/>
            <a:rect l="l" t="t" r="r" b="b"/>
            <a:pathLst>
              <a:path w="8318" h="9512">
                <a:moveTo>
                  <a:pt x="5943" y="0"/>
                </a:moveTo>
                <a:lnTo>
                  <a:pt x="3784" y="634"/>
                </a:lnTo>
                <a:lnTo>
                  <a:pt x="1460" y="634"/>
                </a:lnTo>
                <a:lnTo>
                  <a:pt x="0" y="2870"/>
                </a:lnTo>
                <a:lnTo>
                  <a:pt x="0" y="5054"/>
                </a:lnTo>
                <a:lnTo>
                  <a:pt x="584" y="7594"/>
                </a:lnTo>
                <a:lnTo>
                  <a:pt x="2489" y="9512"/>
                </a:lnTo>
                <a:lnTo>
                  <a:pt x="4648" y="8877"/>
                </a:lnTo>
                <a:lnTo>
                  <a:pt x="6540" y="8559"/>
                </a:lnTo>
                <a:lnTo>
                  <a:pt x="8318" y="6781"/>
                </a:lnTo>
                <a:lnTo>
                  <a:pt x="8087" y="5054"/>
                </a:lnTo>
                <a:lnTo>
                  <a:pt x="8000" y="2044"/>
                </a:lnTo>
                <a:lnTo>
                  <a:pt x="59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1" name="object 8061"/>
          <p:cNvSpPr/>
          <p:nvPr/>
        </p:nvSpPr>
        <p:spPr>
          <a:xfrm>
            <a:off x="7626210" y="3096488"/>
            <a:ext cx="9931" cy="10718"/>
          </a:xfrm>
          <a:prstGeom prst="rect">
            <a:avLst/>
          </a:prstGeom>
          <a:blipFill>
            <a:blip r:embed="rId7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2" name="object 8062"/>
          <p:cNvSpPr/>
          <p:nvPr/>
        </p:nvSpPr>
        <p:spPr>
          <a:xfrm>
            <a:off x="7500886" y="3123679"/>
            <a:ext cx="11671" cy="13081"/>
          </a:xfrm>
          <a:prstGeom prst="rect">
            <a:avLst/>
          </a:prstGeom>
          <a:blipFill>
            <a:blip r:embed="rId7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3" name="object 8063"/>
          <p:cNvSpPr/>
          <p:nvPr/>
        </p:nvSpPr>
        <p:spPr>
          <a:xfrm>
            <a:off x="7340816" y="3028505"/>
            <a:ext cx="28333" cy="30962"/>
          </a:xfrm>
          <a:prstGeom prst="rect">
            <a:avLst/>
          </a:prstGeom>
          <a:blipFill>
            <a:blip r:embed="rId7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4" name="object 8064"/>
          <p:cNvSpPr/>
          <p:nvPr/>
        </p:nvSpPr>
        <p:spPr>
          <a:xfrm>
            <a:off x="7240866" y="3026600"/>
            <a:ext cx="25120" cy="27368"/>
          </a:xfrm>
          <a:prstGeom prst="rect">
            <a:avLst/>
          </a:prstGeom>
          <a:blipFill>
            <a:blip r:embed="rId7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5" name="object 8065"/>
          <p:cNvSpPr/>
          <p:nvPr/>
        </p:nvSpPr>
        <p:spPr>
          <a:xfrm>
            <a:off x="7132472" y="2998635"/>
            <a:ext cx="28333" cy="30962"/>
          </a:xfrm>
          <a:prstGeom prst="rect">
            <a:avLst/>
          </a:prstGeom>
          <a:blipFill>
            <a:blip r:embed="rId7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6" name="object 8066"/>
          <p:cNvSpPr/>
          <p:nvPr/>
        </p:nvSpPr>
        <p:spPr>
          <a:xfrm>
            <a:off x="7095287" y="3081477"/>
            <a:ext cx="19672" cy="21336"/>
          </a:xfrm>
          <a:prstGeom prst="rect">
            <a:avLst/>
          </a:prstGeom>
          <a:blipFill>
            <a:blip r:embed="rId7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7" name="object 8067"/>
          <p:cNvSpPr/>
          <p:nvPr/>
        </p:nvSpPr>
        <p:spPr>
          <a:xfrm>
            <a:off x="7022172" y="3072930"/>
            <a:ext cx="14185" cy="15646"/>
          </a:xfrm>
          <a:prstGeom prst="rect">
            <a:avLst/>
          </a:prstGeom>
          <a:blipFill>
            <a:blip r:embed="rId7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8" name="object 8068"/>
          <p:cNvSpPr/>
          <p:nvPr/>
        </p:nvSpPr>
        <p:spPr>
          <a:xfrm>
            <a:off x="6622008" y="3244113"/>
            <a:ext cx="11226" cy="11823"/>
          </a:xfrm>
          <a:prstGeom prst="rect">
            <a:avLst/>
          </a:prstGeom>
          <a:blipFill>
            <a:blip r:embed="rId7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9" name="object 8069"/>
          <p:cNvSpPr/>
          <p:nvPr/>
        </p:nvSpPr>
        <p:spPr>
          <a:xfrm>
            <a:off x="6651180" y="3482594"/>
            <a:ext cx="25526" cy="28143"/>
          </a:xfrm>
          <a:prstGeom prst="rect">
            <a:avLst/>
          </a:prstGeom>
          <a:blipFill>
            <a:blip r:embed="rId7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0" name="object 8070"/>
          <p:cNvSpPr/>
          <p:nvPr/>
        </p:nvSpPr>
        <p:spPr>
          <a:xfrm>
            <a:off x="6698018" y="3499510"/>
            <a:ext cx="26403" cy="28600"/>
          </a:xfrm>
          <a:prstGeom prst="rect">
            <a:avLst/>
          </a:prstGeom>
          <a:blipFill>
            <a:blip r:embed="rId7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1" name="object 8071"/>
          <p:cNvSpPr/>
          <p:nvPr/>
        </p:nvSpPr>
        <p:spPr>
          <a:xfrm>
            <a:off x="6544373" y="3579025"/>
            <a:ext cx="14897" cy="16281"/>
          </a:xfrm>
          <a:prstGeom prst="rect">
            <a:avLst/>
          </a:prstGeom>
          <a:blipFill>
            <a:blip r:embed="rId7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2" name="object 8072"/>
          <p:cNvSpPr/>
          <p:nvPr/>
        </p:nvSpPr>
        <p:spPr>
          <a:xfrm>
            <a:off x="6599390" y="3377654"/>
            <a:ext cx="24053" cy="25920"/>
          </a:xfrm>
          <a:prstGeom prst="rect">
            <a:avLst/>
          </a:prstGeom>
          <a:blipFill>
            <a:blip r:embed="rId7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3" name="object 8073"/>
          <p:cNvSpPr/>
          <p:nvPr/>
        </p:nvSpPr>
        <p:spPr>
          <a:xfrm>
            <a:off x="6547446" y="3259442"/>
            <a:ext cx="20840" cy="22593"/>
          </a:xfrm>
          <a:prstGeom prst="rect">
            <a:avLst/>
          </a:prstGeom>
          <a:blipFill>
            <a:blip r:embed="rId7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4" name="object 8074"/>
          <p:cNvSpPr/>
          <p:nvPr/>
        </p:nvSpPr>
        <p:spPr>
          <a:xfrm>
            <a:off x="6465874" y="3186747"/>
            <a:ext cx="27279" cy="29362"/>
          </a:xfrm>
          <a:prstGeom prst="rect">
            <a:avLst/>
          </a:prstGeom>
          <a:blipFill>
            <a:blip r:embed="rId7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5" name="object 8075"/>
          <p:cNvSpPr/>
          <p:nvPr/>
        </p:nvSpPr>
        <p:spPr>
          <a:xfrm>
            <a:off x="6516382" y="3064065"/>
            <a:ext cx="19380" cy="21513"/>
          </a:xfrm>
          <a:prstGeom prst="rect">
            <a:avLst/>
          </a:prstGeom>
          <a:blipFill>
            <a:blip r:embed="rId7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6" name="object 8076"/>
          <p:cNvSpPr/>
          <p:nvPr/>
        </p:nvSpPr>
        <p:spPr>
          <a:xfrm>
            <a:off x="6884746" y="3342411"/>
            <a:ext cx="6273" cy="6781"/>
          </a:xfrm>
          <a:custGeom>
            <a:avLst/>
            <a:gdLst/>
            <a:ahLst/>
            <a:cxnLst/>
            <a:rect l="l" t="t" r="r" b="b"/>
            <a:pathLst>
              <a:path w="6273" h="6781">
                <a:moveTo>
                  <a:pt x="2768" y="0"/>
                </a:moveTo>
                <a:lnTo>
                  <a:pt x="1181" y="457"/>
                </a:lnTo>
                <a:lnTo>
                  <a:pt x="0" y="2044"/>
                </a:lnTo>
                <a:lnTo>
                  <a:pt x="0" y="5511"/>
                </a:lnTo>
                <a:lnTo>
                  <a:pt x="1600" y="6781"/>
                </a:lnTo>
                <a:lnTo>
                  <a:pt x="3187" y="6146"/>
                </a:lnTo>
                <a:lnTo>
                  <a:pt x="5195" y="6146"/>
                </a:lnTo>
                <a:lnTo>
                  <a:pt x="6273" y="4737"/>
                </a:lnTo>
                <a:lnTo>
                  <a:pt x="6083" y="3784"/>
                </a:lnTo>
                <a:lnTo>
                  <a:pt x="5956" y="1409"/>
                </a:lnTo>
                <a:lnTo>
                  <a:pt x="4381" y="330"/>
                </a:lnTo>
                <a:lnTo>
                  <a:pt x="2768" y="0"/>
                </a:lnTo>
              </a:path>
              <a:path w="6273" h="6781">
                <a:moveTo>
                  <a:pt x="5195" y="6146"/>
                </a:moveTo>
                <a:lnTo>
                  <a:pt x="3187" y="6146"/>
                </a:lnTo>
              </a:path>
              <a:path w="6273" h="6781">
                <a:moveTo>
                  <a:pt x="3187" y="6146"/>
                </a:moveTo>
                <a:lnTo>
                  <a:pt x="5195" y="6146"/>
                </a:lnTo>
              </a:path>
              <a:path w="6273" h="6781">
                <a:moveTo>
                  <a:pt x="5195" y="6146"/>
                </a:moveTo>
                <a:lnTo>
                  <a:pt x="3187" y="6146"/>
                </a:lnTo>
                <a:lnTo>
                  <a:pt x="4952" y="6464"/>
                </a:lnTo>
                <a:lnTo>
                  <a:pt x="5195" y="6146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7" name="object 8077"/>
          <p:cNvSpPr/>
          <p:nvPr/>
        </p:nvSpPr>
        <p:spPr>
          <a:xfrm>
            <a:off x="6813397" y="3280626"/>
            <a:ext cx="14033" cy="14681"/>
          </a:xfrm>
          <a:prstGeom prst="rect">
            <a:avLst/>
          </a:prstGeom>
          <a:blipFill>
            <a:blip r:embed="rId7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8" name="object 8078"/>
          <p:cNvSpPr/>
          <p:nvPr/>
        </p:nvSpPr>
        <p:spPr>
          <a:xfrm>
            <a:off x="6748474" y="3418446"/>
            <a:ext cx="27863" cy="29552"/>
          </a:xfrm>
          <a:prstGeom prst="rect">
            <a:avLst/>
          </a:prstGeom>
          <a:blipFill>
            <a:blip r:embed="rId7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9" name="object 8079"/>
          <p:cNvSpPr/>
          <p:nvPr/>
        </p:nvSpPr>
        <p:spPr>
          <a:xfrm>
            <a:off x="6449085" y="3440544"/>
            <a:ext cx="23812" cy="26098"/>
          </a:xfrm>
          <a:prstGeom prst="rect">
            <a:avLst/>
          </a:prstGeom>
          <a:blipFill>
            <a:blip r:embed="rId7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0" name="object 8080"/>
          <p:cNvSpPr/>
          <p:nvPr/>
        </p:nvSpPr>
        <p:spPr>
          <a:xfrm>
            <a:off x="6604634" y="2987586"/>
            <a:ext cx="17373" cy="18643"/>
          </a:xfrm>
          <a:prstGeom prst="rect">
            <a:avLst/>
          </a:prstGeom>
          <a:blipFill>
            <a:blip r:embed="rId7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1" name="object 8081"/>
          <p:cNvSpPr/>
          <p:nvPr/>
        </p:nvSpPr>
        <p:spPr>
          <a:xfrm>
            <a:off x="6591490" y="3056026"/>
            <a:ext cx="17525" cy="18808"/>
          </a:xfrm>
          <a:prstGeom prst="rect">
            <a:avLst/>
          </a:prstGeom>
          <a:blipFill>
            <a:blip r:embed="rId7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2" name="object 8082"/>
          <p:cNvSpPr/>
          <p:nvPr/>
        </p:nvSpPr>
        <p:spPr>
          <a:xfrm>
            <a:off x="6374549" y="2971000"/>
            <a:ext cx="16916" cy="18186"/>
          </a:xfrm>
          <a:prstGeom prst="rect">
            <a:avLst/>
          </a:prstGeom>
          <a:blipFill>
            <a:blip r:embed="rId7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3" name="object 8083"/>
          <p:cNvSpPr/>
          <p:nvPr/>
        </p:nvSpPr>
        <p:spPr>
          <a:xfrm>
            <a:off x="6331788" y="3018409"/>
            <a:ext cx="6718" cy="7099"/>
          </a:xfrm>
          <a:custGeom>
            <a:avLst/>
            <a:gdLst/>
            <a:ahLst/>
            <a:cxnLst/>
            <a:rect l="l" t="t" r="r" b="b"/>
            <a:pathLst>
              <a:path w="6718" h="7099">
                <a:moveTo>
                  <a:pt x="4521" y="0"/>
                </a:moveTo>
                <a:lnTo>
                  <a:pt x="3225" y="0"/>
                </a:lnTo>
                <a:lnTo>
                  <a:pt x="1333" y="330"/>
                </a:lnTo>
                <a:lnTo>
                  <a:pt x="0" y="1739"/>
                </a:lnTo>
                <a:lnTo>
                  <a:pt x="165" y="3644"/>
                </a:lnTo>
                <a:lnTo>
                  <a:pt x="457" y="5372"/>
                </a:lnTo>
                <a:lnTo>
                  <a:pt x="1752" y="7099"/>
                </a:lnTo>
                <a:lnTo>
                  <a:pt x="3530" y="6464"/>
                </a:lnTo>
                <a:lnTo>
                  <a:pt x="5366" y="6464"/>
                </a:lnTo>
                <a:lnTo>
                  <a:pt x="6718" y="4737"/>
                </a:lnTo>
                <a:lnTo>
                  <a:pt x="6121" y="3009"/>
                </a:lnTo>
                <a:lnTo>
                  <a:pt x="5829" y="1104"/>
                </a:lnTo>
                <a:lnTo>
                  <a:pt x="4521" y="0"/>
                </a:lnTo>
              </a:path>
              <a:path w="6718" h="7099">
                <a:moveTo>
                  <a:pt x="5366" y="6464"/>
                </a:moveTo>
                <a:lnTo>
                  <a:pt x="3530" y="6464"/>
                </a:lnTo>
              </a:path>
              <a:path w="6718" h="7099">
                <a:moveTo>
                  <a:pt x="3530" y="6464"/>
                </a:moveTo>
                <a:lnTo>
                  <a:pt x="5366" y="6464"/>
                </a:lnTo>
              </a:path>
              <a:path w="6718" h="7099">
                <a:moveTo>
                  <a:pt x="5366" y="6464"/>
                </a:moveTo>
                <a:lnTo>
                  <a:pt x="3530" y="6464"/>
                </a:lnTo>
                <a:lnTo>
                  <a:pt x="5118" y="6781"/>
                </a:lnTo>
                <a:lnTo>
                  <a:pt x="5366" y="646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4" name="object 8084"/>
          <p:cNvSpPr/>
          <p:nvPr/>
        </p:nvSpPr>
        <p:spPr>
          <a:xfrm>
            <a:off x="6365354" y="3309544"/>
            <a:ext cx="8191" cy="8826"/>
          </a:xfrm>
          <a:custGeom>
            <a:avLst/>
            <a:gdLst/>
            <a:ahLst/>
            <a:cxnLst/>
            <a:rect l="l" t="t" r="r" b="b"/>
            <a:pathLst>
              <a:path w="8191" h="8826">
                <a:moveTo>
                  <a:pt x="5714" y="0"/>
                </a:moveTo>
                <a:lnTo>
                  <a:pt x="3492" y="0"/>
                </a:lnTo>
                <a:lnTo>
                  <a:pt x="1600" y="634"/>
                </a:lnTo>
                <a:lnTo>
                  <a:pt x="0" y="2679"/>
                </a:lnTo>
                <a:lnTo>
                  <a:pt x="0" y="5054"/>
                </a:lnTo>
                <a:lnTo>
                  <a:pt x="292" y="7416"/>
                </a:lnTo>
                <a:lnTo>
                  <a:pt x="2362" y="8826"/>
                </a:lnTo>
                <a:lnTo>
                  <a:pt x="4368" y="8826"/>
                </a:lnTo>
                <a:lnTo>
                  <a:pt x="6845" y="8496"/>
                </a:lnTo>
                <a:lnTo>
                  <a:pt x="8191" y="6134"/>
                </a:lnTo>
                <a:lnTo>
                  <a:pt x="7886" y="3771"/>
                </a:lnTo>
                <a:lnTo>
                  <a:pt x="7886" y="1409"/>
                </a:lnTo>
                <a:lnTo>
                  <a:pt x="57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5" name="object 8085"/>
          <p:cNvSpPr/>
          <p:nvPr/>
        </p:nvSpPr>
        <p:spPr>
          <a:xfrm>
            <a:off x="6554596" y="3570160"/>
            <a:ext cx="19697" cy="20700"/>
          </a:xfrm>
          <a:prstGeom prst="rect">
            <a:avLst/>
          </a:prstGeom>
          <a:blipFill>
            <a:blip r:embed="rId7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6" name="object 8086"/>
          <p:cNvSpPr/>
          <p:nvPr/>
        </p:nvSpPr>
        <p:spPr>
          <a:xfrm>
            <a:off x="6651777" y="3383204"/>
            <a:ext cx="24930" cy="26682"/>
          </a:xfrm>
          <a:prstGeom prst="rect">
            <a:avLst/>
          </a:prstGeom>
          <a:blipFill>
            <a:blip r:embed="rId7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7" name="object 8087"/>
          <p:cNvSpPr/>
          <p:nvPr/>
        </p:nvSpPr>
        <p:spPr>
          <a:xfrm>
            <a:off x="6877316" y="3392970"/>
            <a:ext cx="18516" cy="20104"/>
          </a:xfrm>
          <a:prstGeom prst="rect">
            <a:avLst/>
          </a:prstGeom>
          <a:blipFill>
            <a:blip r:embed="rId7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8" name="object 8088"/>
          <p:cNvSpPr/>
          <p:nvPr/>
        </p:nvSpPr>
        <p:spPr>
          <a:xfrm>
            <a:off x="7194207" y="3426345"/>
            <a:ext cx="17640" cy="20231"/>
          </a:xfrm>
          <a:prstGeom prst="rect">
            <a:avLst/>
          </a:prstGeom>
          <a:blipFill>
            <a:blip r:embed="rId7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9" name="object 8089"/>
          <p:cNvSpPr/>
          <p:nvPr/>
        </p:nvSpPr>
        <p:spPr>
          <a:xfrm>
            <a:off x="7058100" y="3394710"/>
            <a:ext cx="23025" cy="24828"/>
          </a:xfrm>
          <a:prstGeom prst="rect">
            <a:avLst/>
          </a:prstGeom>
          <a:blipFill>
            <a:blip r:embed="rId7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0" name="object 8090"/>
          <p:cNvSpPr/>
          <p:nvPr/>
        </p:nvSpPr>
        <p:spPr>
          <a:xfrm>
            <a:off x="6980923" y="3174416"/>
            <a:ext cx="10604" cy="10871"/>
          </a:xfrm>
          <a:prstGeom prst="rect">
            <a:avLst/>
          </a:prstGeom>
          <a:blipFill>
            <a:blip r:embed="rId7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1" name="object 8091"/>
          <p:cNvSpPr/>
          <p:nvPr/>
        </p:nvSpPr>
        <p:spPr>
          <a:xfrm>
            <a:off x="6955523" y="3185604"/>
            <a:ext cx="11506" cy="11861"/>
          </a:xfrm>
          <a:prstGeom prst="rect">
            <a:avLst/>
          </a:prstGeom>
          <a:blipFill>
            <a:blip r:embed="rId7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2" name="object 8092"/>
          <p:cNvSpPr/>
          <p:nvPr/>
        </p:nvSpPr>
        <p:spPr>
          <a:xfrm>
            <a:off x="6885635" y="3072930"/>
            <a:ext cx="27000" cy="29552"/>
          </a:xfrm>
          <a:prstGeom prst="rect">
            <a:avLst/>
          </a:prstGeom>
          <a:blipFill>
            <a:blip r:embed="rId7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3" name="object 8093"/>
          <p:cNvSpPr/>
          <p:nvPr/>
        </p:nvSpPr>
        <p:spPr>
          <a:xfrm>
            <a:off x="6761912" y="2984094"/>
            <a:ext cx="15468" cy="17221"/>
          </a:xfrm>
          <a:prstGeom prst="rect">
            <a:avLst/>
          </a:prstGeom>
          <a:blipFill>
            <a:blip r:embed="rId7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4" name="object 8094"/>
          <p:cNvSpPr/>
          <p:nvPr/>
        </p:nvSpPr>
        <p:spPr>
          <a:xfrm>
            <a:off x="6513309" y="3059201"/>
            <a:ext cx="17500" cy="18643"/>
          </a:xfrm>
          <a:prstGeom prst="rect">
            <a:avLst/>
          </a:prstGeom>
          <a:blipFill>
            <a:blip r:embed="rId7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5" name="object 8095"/>
          <p:cNvSpPr/>
          <p:nvPr/>
        </p:nvSpPr>
        <p:spPr>
          <a:xfrm>
            <a:off x="6739445" y="3229076"/>
            <a:ext cx="21882" cy="23088"/>
          </a:xfrm>
          <a:prstGeom prst="rect">
            <a:avLst/>
          </a:prstGeom>
          <a:blipFill>
            <a:blip r:embed="rId7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6" name="object 8096"/>
          <p:cNvSpPr/>
          <p:nvPr/>
        </p:nvSpPr>
        <p:spPr>
          <a:xfrm>
            <a:off x="6722478" y="3058884"/>
            <a:ext cx="9677" cy="10096"/>
          </a:xfrm>
          <a:custGeom>
            <a:avLst/>
            <a:gdLst/>
            <a:ahLst/>
            <a:cxnLst/>
            <a:rect l="l" t="t" r="r" b="b"/>
            <a:pathLst>
              <a:path w="9677" h="10096">
                <a:moveTo>
                  <a:pt x="6896" y="0"/>
                </a:moveTo>
                <a:lnTo>
                  <a:pt x="4432" y="0"/>
                </a:lnTo>
                <a:lnTo>
                  <a:pt x="1943" y="317"/>
                </a:lnTo>
                <a:lnTo>
                  <a:pt x="0" y="2997"/>
                </a:lnTo>
                <a:lnTo>
                  <a:pt x="342" y="5676"/>
                </a:lnTo>
                <a:lnTo>
                  <a:pt x="901" y="8356"/>
                </a:lnTo>
                <a:lnTo>
                  <a:pt x="3124" y="10096"/>
                </a:lnTo>
                <a:lnTo>
                  <a:pt x="5613" y="10096"/>
                </a:lnTo>
                <a:lnTo>
                  <a:pt x="7886" y="9626"/>
                </a:lnTo>
                <a:lnTo>
                  <a:pt x="9677" y="7086"/>
                </a:lnTo>
                <a:lnTo>
                  <a:pt x="9080" y="4406"/>
                </a:lnTo>
                <a:lnTo>
                  <a:pt x="9080" y="2184"/>
                </a:lnTo>
                <a:lnTo>
                  <a:pt x="689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7" name="object 8097"/>
          <p:cNvSpPr/>
          <p:nvPr/>
        </p:nvSpPr>
        <p:spPr>
          <a:xfrm>
            <a:off x="6714350" y="3059785"/>
            <a:ext cx="20726" cy="22326"/>
          </a:xfrm>
          <a:prstGeom prst="rect">
            <a:avLst/>
          </a:prstGeom>
          <a:blipFill>
            <a:blip r:embed="rId7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8" name="object 8098"/>
          <p:cNvSpPr/>
          <p:nvPr/>
        </p:nvSpPr>
        <p:spPr>
          <a:xfrm>
            <a:off x="6453797" y="3224022"/>
            <a:ext cx="10896" cy="11544"/>
          </a:xfrm>
          <a:prstGeom prst="rect">
            <a:avLst/>
          </a:prstGeom>
          <a:blipFill>
            <a:blip r:embed="rId7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9" name="object 8099"/>
          <p:cNvSpPr/>
          <p:nvPr/>
        </p:nvSpPr>
        <p:spPr>
          <a:xfrm>
            <a:off x="6155525" y="3195879"/>
            <a:ext cx="8204" cy="8864"/>
          </a:xfrm>
          <a:custGeom>
            <a:avLst/>
            <a:gdLst/>
            <a:ahLst/>
            <a:cxnLst/>
            <a:rect l="l" t="t" r="r" b="b"/>
            <a:pathLst>
              <a:path w="8204" h="8864">
                <a:moveTo>
                  <a:pt x="6007" y="0"/>
                </a:moveTo>
                <a:lnTo>
                  <a:pt x="1777" y="0"/>
                </a:lnTo>
                <a:lnTo>
                  <a:pt x="0" y="2400"/>
                </a:lnTo>
                <a:lnTo>
                  <a:pt x="317" y="4762"/>
                </a:lnTo>
                <a:lnTo>
                  <a:pt x="317" y="7137"/>
                </a:lnTo>
                <a:lnTo>
                  <a:pt x="2197" y="8864"/>
                </a:lnTo>
                <a:lnTo>
                  <a:pt x="4127" y="8089"/>
                </a:lnTo>
                <a:lnTo>
                  <a:pt x="7004" y="8089"/>
                </a:lnTo>
                <a:lnTo>
                  <a:pt x="8204" y="6184"/>
                </a:lnTo>
                <a:lnTo>
                  <a:pt x="8204" y="3810"/>
                </a:lnTo>
                <a:lnTo>
                  <a:pt x="7619" y="1587"/>
                </a:lnTo>
                <a:lnTo>
                  <a:pt x="6007" y="0"/>
                </a:lnTo>
              </a:path>
              <a:path w="8204" h="8864">
                <a:moveTo>
                  <a:pt x="7004" y="8089"/>
                </a:moveTo>
                <a:lnTo>
                  <a:pt x="4127" y="8089"/>
                </a:lnTo>
              </a:path>
              <a:path w="8204" h="8864">
                <a:moveTo>
                  <a:pt x="4127" y="8089"/>
                </a:moveTo>
                <a:lnTo>
                  <a:pt x="7004" y="8089"/>
                </a:lnTo>
              </a:path>
              <a:path w="8204" h="8864">
                <a:moveTo>
                  <a:pt x="7004" y="8089"/>
                </a:moveTo>
                <a:lnTo>
                  <a:pt x="4127" y="8089"/>
                </a:lnTo>
                <a:lnTo>
                  <a:pt x="6603" y="8724"/>
                </a:lnTo>
                <a:lnTo>
                  <a:pt x="7004" y="808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0" name="object 8100"/>
          <p:cNvSpPr/>
          <p:nvPr/>
        </p:nvSpPr>
        <p:spPr>
          <a:xfrm>
            <a:off x="6104204" y="3118764"/>
            <a:ext cx="11798" cy="13271"/>
          </a:xfrm>
          <a:prstGeom prst="rect">
            <a:avLst/>
          </a:prstGeom>
          <a:blipFill>
            <a:blip r:embed="rId7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1" name="object 8101"/>
          <p:cNvSpPr/>
          <p:nvPr/>
        </p:nvSpPr>
        <p:spPr>
          <a:xfrm>
            <a:off x="6125489" y="3280943"/>
            <a:ext cx="27292" cy="29235"/>
          </a:xfrm>
          <a:prstGeom prst="rect">
            <a:avLst/>
          </a:prstGeom>
          <a:blipFill>
            <a:blip r:embed="rId7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2" name="object 8102"/>
          <p:cNvSpPr/>
          <p:nvPr/>
        </p:nvSpPr>
        <p:spPr>
          <a:xfrm>
            <a:off x="6200330" y="3367240"/>
            <a:ext cx="24396" cy="26060"/>
          </a:xfrm>
          <a:prstGeom prst="rect">
            <a:avLst/>
          </a:prstGeom>
          <a:blipFill>
            <a:blip r:embed="rId7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3" name="object 8103"/>
          <p:cNvSpPr/>
          <p:nvPr/>
        </p:nvSpPr>
        <p:spPr>
          <a:xfrm>
            <a:off x="6266726" y="3534423"/>
            <a:ext cx="27863" cy="30060"/>
          </a:xfrm>
          <a:prstGeom prst="rect">
            <a:avLst/>
          </a:prstGeom>
          <a:blipFill>
            <a:blip r:embed="rId7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4" name="object 8104"/>
          <p:cNvSpPr/>
          <p:nvPr/>
        </p:nvSpPr>
        <p:spPr>
          <a:xfrm>
            <a:off x="6354991" y="3502380"/>
            <a:ext cx="28625" cy="31407"/>
          </a:xfrm>
          <a:prstGeom prst="rect">
            <a:avLst/>
          </a:prstGeom>
          <a:blipFill>
            <a:blip r:embed="rId7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5" name="object 8105"/>
          <p:cNvSpPr/>
          <p:nvPr/>
        </p:nvSpPr>
        <p:spPr>
          <a:xfrm>
            <a:off x="6258839" y="3523374"/>
            <a:ext cx="14185" cy="15189"/>
          </a:xfrm>
          <a:prstGeom prst="rect">
            <a:avLst/>
          </a:prstGeom>
          <a:blipFill>
            <a:blip r:embed="rId7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6" name="object 8106"/>
          <p:cNvSpPr/>
          <p:nvPr/>
        </p:nvSpPr>
        <p:spPr>
          <a:xfrm>
            <a:off x="6218897" y="3529063"/>
            <a:ext cx="17183" cy="18326"/>
          </a:xfrm>
          <a:prstGeom prst="rect">
            <a:avLst/>
          </a:prstGeom>
          <a:blipFill>
            <a:blip r:embed="rId7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7" name="object 8107"/>
          <p:cNvSpPr/>
          <p:nvPr/>
        </p:nvSpPr>
        <p:spPr>
          <a:xfrm>
            <a:off x="6238570" y="3342868"/>
            <a:ext cx="14427" cy="16281"/>
          </a:xfrm>
          <a:prstGeom prst="rect">
            <a:avLst/>
          </a:prstGeom>
          <a:blipFill>
            <a:blip r:embed="rId7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8" name="object 8108"/>
          <p:cNvSpPr/>
          <p:nvPr/>
        </p:nvSpPr>
        <p:spPr>
          <a:xfrm>
            <a:off x="6203848" y="3282353"/>
            <a:ext cx="20281" cy="22098"/>
          </a:xfrm>
          <a:prstGeom prst="rect">
            <a:avLst/>
          </a:prstGeom>
          <a:blipFill>
            <a:blip r:embed="rId7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9" name="object 8109"/>
          <p:cNvSpPr/>
          <p:nvPr/>
        </p:nvSpPr>
        <p:spPr>
          <a:xfrm>
            <a:off x="6145923" y="3347606"/>
            <a:ext cx="10795" cy="11544"/>
          </a:xfrm>
          <a:custGeom>
            <a:avLst/>
            <a:gdLst/>
            <a:ahLst/>
            <a:cxnLst/>
            <a:rect l="l" t="t" r="r" b="b"/>
            <a:pathLst>
              <a:path w="10795" h="11544">
                <a:moveTo>
                  <a:pt x="7442" y="0"/>
                </a:moveTo>
                <a:lnTo>
                  <a:pt x="4838" y="317"/>
                </a:lnTo>
                <a:lnTo>
                  <a:pt x="2057" y="317"/>
                </a:lnTo>
                <a:lnTo>
                  <a:pt x="0" y="3314"/>
                </a:lnTo>
                <a:lnTo>
                  <a:pt x="0" y="6362"/>
                </a:lnTo>
                <a:lnTo>
                  <a:pt x="888" y="9359"/>
                </a:lnTo>
                <a:lnTo>
                  <a:pt x="2768" y="11544"/>
                </a:lnTo>
                <a:lnTo>
                  <a:pt x="5842" y="11404"/>
                </a:lnTo>
                <a:lnTo>
                  <a:pt x="8902" y="11404"/>
                </a:lnTo>
                <a:lnTo>
                  <a:pt x="10795" y="8407"/>
                </a:lnTo>
                <a:lnTo>
                  <a:pt x="10198" y="5410"/>
                </a:lnTo>
                <a:lnTo>
                  <a:pt x="10198" y="2222"/>
                </a:lnTo>
                <a:lnTo>
                  <a:pt x="74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0" name="object 8110"/>
          <p:cNvSpPr/>
          <p:nvPr/>
        </p:nvSpPr>
        <p:spPr>
          <a:xfrm>
            <a:off x="6040005" y="3286455"/>
            <a:ext cx="8470" cy="9499"/>
          </a:xfrm>
          <a:custGeom>
            <a:avLst/>
            <a:gdLst/>
            <a:ahLst/>
            <a:cxnLst/>
            <a:rect l="l" t="t" r="r" b="b"/>
            <a:pathLst>
              <a:path w="8470" h="9499">
                <a:moveTo>
                  <a:pt x="6121" y="0"/>
                </a:moveTo>
                <a:lnTo>
                  <a:pt x="3924" y="317"/>
                </a:lnTo>
                <a:lnTo>
                  <a:pt x="1460" y="812"/>
                </a:lnTo>
                <a:lnTo>
                  <a:pt x="0" y="2984"/>
                </a:lnTo>
                <a:lnTo>
                  <a:pt x="0" y="5346"/>
                </a:lnTo>
                <a:lnTo>
                  <a:pt x="571" y="8039"/>
                </a:lnTo>
                <a:lnTo>
                  <a:pt x="2451" y="9499"/>
                </a:lnTo>
                <a:lnTo>
                  <a:pt x="4927" y="9169"/>
                </a:lnTo>
                <a:lnTo>
                  <a:pt x="7162" y="9169"/>
                </a:lnTo>
                <a:lnTo>
                  <a:pt x="8470" y="7137"/>
                </a:lnTo>
                <a:lnTo>
                  <a:pt x="8249" y="5346"/>
                </a:lnTo>
                <a:lnTo>
                  <a:pt x="8178" y="2032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1" name="object 8111"/>
          <p:cNvSpPr/>
          <p:nvPr/>
        </p:nvSpPr>
        <p:spPr>
          <a:xfrm>
            <a:off x="7051687" y="2966859"/>
            <a:ext cx="5067" cy="5397"/>
          </a:xfrm>
          <a:custGeom>
            <a:avLst/>
            <a:gdLst/>
            <a:ahLst/>
            <a:cxnLst/>
            <a:rect l="l" t="t" r="r" b="b"/>
            <a:pathLst>
              <a:path w="5067" h="5397">
                <a:moveTo>
                  <a:pt x="4051" y="0"/>
                </a:moveTo>
                <a:lnTo>
                  <a:pt x="2590" y="0"/>
                </a:lnTo>
                <a:lnTo>
                  <a:pt x="990" y="317"/>
                </a:lnTo>
                <a:lnTo>
                  <a:pt x="0" y="1587"/>
                </a:lnTo>
                <a:lnTo>
                  <a:pt x="266" y="3035"/>
                </a:lnTo>
                <a:lnTo>
                  <a:pt x="571" y="4457"/>
                </a:lnTo>
                <a:lnTo>
                  <a:pt x="1574" y="5397"/>
                </a:lnTo>
                <a:lnTo>
                  <a:pt x="3175" y="5092"/>
                </a:lnTo>
                <a:lnTo>
                  <a:pt x="4528" y="5092"/>
                </a:lnTo>
                <a:lnTo>
                  <a:pt x="5067" y="4140"/>
                </a:lnTo>
                <a:lnTo>
                  <a:pt x="5067" y="3035"/>
                </a:lnTo>
                <a:lnTo>
                  <a:pt x="4775" y="1269"/>
                </a:lnTo>
                <a:lnTo>
                  <a:pt x="4051" y="0"/>
                </a:lnTo>
              </a:path>
              <a:path w="5067" h="5397">
                <a:moveTo>
                  <a:pt x="4528" y="5092"/>
                </a:moveTo>
                <a:lnTo>
                  <a:pt x="3175" y="5092"/>
                </a:lnTo>
              </a:path>
              <a:path w="5067" h="5397">
                <a:moveTo>
                  <a:pt x="3175" y="5092"/>
                </a:moveTo>
                <a:lnTo>
                  <a:pt x="4528" y="5092"/>
                </a:lnTo>
              </a:path>
              <a:path w="5067" h="5397">
                <a:moveTo>
                  <a:pt x="4528" y="5092"/>
                </a:moveTo>
                <a:lnTo>
                  <a:pt x="3175" y="5092"/>
                </a:lnTo>
                <a:lnTo>
                  <a:pt x="4356" y="5397"/>
                </a:lnTo>
                <a:lnTo>
                  <a:pt x="4528" y="5092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2" name="object 8112"/>
          <p:cNvSpPr/>
          <p:nvPr/>
        </p:nvSpPr>
        <p:spPr>
          <a:xfrm>
            <a:off x="7580083" y="2973222"/>
            <a:ext cx="6426" cy="7416"/>
          </a:xfrm>
          <a:custGeom>
            <a:avLst/>
            <a:gdLst/>
            <a:ahLst/>
            <a:cxnLst/>
            <a:rect l="l" t="t" r="r" b="b"/>
            <a:pathLst>
              <a:path w="6426" h="7416">
                <a:moveTo>
                  <a:pt x="4838" y="0"/>
                </a:moveTo>
                <a:lnTo>
                  <a:pt x="3238" y="457"/>
                </a:lnTo>
                <a:lnTo>
                  <a:pt x="1600" y="774"/>
                </a:lnTo>
                <a:lnTo>
                  <a:pt x="0" y="2044"/>
                </a:lnTo>
                <a:lnTo>
                  <a:pt x="304" y="4089"/>
                </a:lnTo>
                <a:lnTo>
                  <a:pt x="596" y="5816"/>
                </a:lnTo>
                <a:lnTo>
                  <a:pt x="2197" y="7416"/>
                </a:lnTo>
                <a:lnTo>
                  <a:pt x="5435" y="6769"/>
                </a:lnTo>
                <a:lnTo>
                  <a:pt x="6426" y="5181"/>
                </a:lnTo>
                <a:lnTo>
                  <a:pt x="6311" y="1409"/>
                </a:lnTo>
                <a:lnTo>
                  <a:pt x="483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3" name="object 8113"/>
          <p:cNvSpPr/>
          <p:nvPr/>
        </p:nvSpPr>
        <p:spPr>
          <a:xfrm>
            <a:off x="7647787" y="2911576"/>
            <a:ext cx="24511" cy="27000"/>
          </a:xfrm>
          <a:prstGeom prst="rect">
            <a:avLst/>
          </a:prstGeom>
          <a:blipFill>
            <a:blip r:embed="rId7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4" name="object 8114"/>
          <p:cNvSpPr/>
          <p:nvPr/>
        </p:nvSpPr>
        <p:spPr>
          <a:xfrm>
            <a:off x="7525702" y="3232569"/>
            <a:ext cx="22745" cy="24955"/>
          </a:xfrm>
          <a:prstGeom prst="rect">
            <a:avLst/>
          </a:prstGeom>
          <a:blipFill>
            <a:blip r:embed="rId7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5" name="object 8115"/>
          <p:cNvSpPr/>
          <p:nvPr/>
        </p:nvSpPr>
        <p:spPr>
          <a:xfrm>
            <a:off x="7565237" y="3239338"/>
            <a:ext cx="23329" cy="25323"/>
          </a:xfrm>
          <a:prstGeom prst="rect">
            <a:avLst/>
          </a:prstGeom>
          <a:blipFill>
            <a:blip r:embed="rId7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6" name="object 8116"/>
          <p:cNvSpPr/>
          <p:nvPr/>
        </p:nvSpPr>
        <p:spPr>
          <a:xfrm>
            <a:off x="7467320" y="3321685"/>
            <a:ext cx="26098" cy="28143"/>
          </a:xfrm>
          <a:prstGeom prst="rect">
            <a:avLst/>
          </a:prstGeom>
          <a:blipFill>
            <a:blip r:embed="rId7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7" name="object 8117"/>
          <p:cNvSpPr/>
          <p:nvPr/>
        </p:nvSpPr>
        <p:spPr>
          <a:xfrm>
            <a:off x="7503362" y="3145955"/>
            <a:ext cx="10629" cy="10909"/>
          </a:xfrm>
          <a:custGeom>
            <a:avLst/>
            <a:gdLst/>
            <a:ahLst/>
            <a:cxnLst/>
            <a:rect l="l" t="t" r="r" b="b"/>
            <a:pathLst>
              <a:path w="10629" h="10909">
                <a:moveTo>
                  <a:pt x="7302" y="0"/>
                </a:moveTo>
                <a:lnTo>
                  <a:pt x="4825" y="317"/>
                </a:lnTo>
                <a:lnTo>
                  <a:pt x="2031" y="635"/>
                </a:lnTo>
                <a:lnTo>
                  <a:pt x="0" y="2679"/>
                </a:lnTo>
                <a:lnTo>
                  <a:pt x="723" y="5537"/>
                </a:lnTo>
                <a:lnTo>
                  <a:pt x="1015" y="8864"/>
                </a:lnTo>
                <a:lnTo>
                  <a:pt x="3200" y="10909"/>
                </a:lnTo>
                <a:lnTo>
                  <a:pt x="5968" y="10401"/>
                </a:lnTo>
                <a:lnTo>
                  <a:pt x="8432" y="10096"/>
                </a:lnTo>
                <a:lnTo>
                  <a:pt x="10629" y="7416"/>
                </a:lnTo>
                <a:lnTo>
                  <a:pt x="10071" y="4406"/>
                </a:lnTo>
                <a:lnTo>
                  <a:pt x="9486" y="1727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8" name="object 8118"/>
          <p:cNvSpPr/>
          <p:nvPr/>
        </p:nvSpPr>
        <p:spPr>
          <a:xfrm>
            <a:off x="7457719" y="3117812"/>
            <a:ext cx="27101" cy="28917"/>
          </a:xfrm>
          <a:prstGeom prst="rect">
            <a:avLst/>
          </a:prstGeom>
          <a:blipFill>
            <a:blip r:embed="rId7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9" name="object 8119"/>
          <p:cNvSpPr/>
          <p:nvPr/>
        </p:nvSpPr>
        <p:spPr>
          <a:xfrm>
            <a:off x="7246594" y="3072930"/>
            <a:ext cx="22618" cy="24828"/>
          </a:xfrm>
          <a:prstGeom prst="rect">
            <a:avLst/>
          </a:prstGeom>
          <a:blipFill>
            <a:blip r:embed="rId7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0" name="object 8120"/>
          <p:cNvSpPr/>
          <p:nvPr/>
        </p:nvSpPr>
        <p:spPr>
          <a:xfrm>
            <a:off x="6812102" y="3266402"/>
            <a:ext cx="27876" cy="29870"/>
          </a:xfrm>
          <a:prstGeom prst="rect">
            <a:avLst/>
          </a:prstGeom>
          <a:blipFill>
            <a:blip r:embed="rId7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1" name="object 8121"/>
          <p:cNvSpPr/>
          <p:nvPr/>
        </p:nvSpPr>
        <p:spPr>
          <a:xfrm>
            <a:off x="6877901" y="3477539"/>
            <a:ext cx="27584" cy="29565"/>
          </a:xfrm>
          <a:prstGeom prst="rect">
            <a:avLst/>
          </a:prstGeom>
          <a:blipFill>
            <a:blip r:embed="rId7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2" name="object 8122"/>
          <p:cNvSpPr/>
          <p:nvPr/>
        </p:nvSpPr>
        <p:spPr>
          <a:xfrm>
            <a:off x="6336601" y="3247758"/>
            <a:ext cx="15316" cy="16268"/>
          </a:xfrm>
          <a:prstGeom prst="rect">
            <a:avLst/>
          </a:prstGeom>
          <a:blipFill>
            <a:blip r:embed="rId7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3" name="object 8123"/>
          <p:cNvSpPr/>
          <p:nvPr/>
        </p:nvSpPr>
        <p:spPr>
          <a:xfrm>
            <a:off x="6190297" y="3086989"/>
            <a:ext cx="23456" cy="25768"/>
          </a:xfrm>
          <a:prstGeom prst="rect">
            <a:avLst/>
          </a:prstGeom>
          <a:blipFill>
            <a:blip r:embed="rId7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4" name="object 8124"/>
          <p:cNvSpPr/>
          <p:nvPr/>
        </p:nvSpPr>
        <p:spPr>
          <a:xfrm>
            <a:off x="6250698" y="2984094"/>
            <a:ext cx="20383" cy="22453"/>
          </a:xfrm>
          <a:prstGeom prst="rect">
            <a:avLst/>
          </a:prstGeom>
          <a:blipFill>
            <a:blip r:embed="rId7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5" name="object 8125"/>
          <p:cNvSpPr/>
          <p:nvPr/>
        </p:nvSpPr>
        <p:spPr>
          <a:xfrm>
            <a:off x="5930290" y="3028505"/>
            <a:ext cx="24384" cy="26238"/>
          </a:xfrm>
          <a:prstGeom prst="rect">
            <a:avLst/>
          </a:prstGeom>
          <a:blipFill>
            <a:blip r:embed="rId7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6" name="object 8126"/>
          <p:cNvSpPr/>
          <p:nvPr/>
        </p:nvSpPr>
        <p:spPr>
          <a:xfrm>
            <a:off x="5934633" y="3396475"/>
            <a:ext cx="26746" cy="29375"/>
          </a:xfrm>
          <a:prstGeom prst="rect">
            <a:avLst/>
          </a:prstGeom>
          <a:blipFill>
            <a:blip r:embed="rId7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7" name="object 8127"/>
          <p:cNvSpPr/>
          <p:nvPr/>
        </p:nvSpPr>
        <p:spPr>
          <a:xfrm>
            <a:off x="5951893" y="3515969"/>
            <a:ext cx="6565" cy="7404"/>
          </a:xfrm>
          <a:custGeom>
            <a:avLst/>
            <a:gdLst/>
            <a:ahLst/>
            <a:cxnLst/>
            <a:rect l="l" t="t" r="r" b="b"/>
            <a:pathLst>
              <a:path w="6565" h="7404">
                <a:moveTo>
                  <a:pt x="4508" y="0"/>
                </a:moveTo>
                <a:lnTo>
                  <a:pt x="2895" y="0"/>
                </a:lnTo>
                <a:lnTo>
                  <a:pt x="1308" y="457"/>
                </a:lnTo>
                <a:lnTo>
                  <a:pt x="0" y="2184"/>
                </a:lnTo>
                <a:lnTo>
                  <a:pt x="0" y="3898"/>
                </a:lnTo>
                <a:lnTo>
                  <a:pt x="304" y="6007"/>
                </a:lnTo>
                <a:lnTo>
                  <a:pt x="1904" y="7086"/>
                </a:lnTo>
                <a:lnTo>
                  <a:pt x="3784" y="7404"/>
                </a:lnTo>
                <a:lnTo>
                  <a:pt x="5092" y="7086"/>
                </a:lnTo>
                <a:lnTo>
                  <a:pt x="6565" y="5359"/>
                </a:lnTo>
                <a:lnTo>
                  <a:pt x="5968" y="1536"/>
                </a:lnTo>
                <a:lnTo>
                  <a:pt x="45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8" name="object 8128"/>
          <p:cNvSpPr/>
          <p:nvPr/>
        </p:nvSpPr>
        <p:spPr>
          <a:xfrm>
            <a:off x="6017386" y="3531756"/>
            <a:ext cx="23787" cy="25768"/>
          </a:xfrm>
          <a:prstGeom prst="rect">
            <a:avLst/>
          </a:prstGeom>
          <a:blipFill>
            <a:blip r:embed="rId7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9" name="object 8129"/>
          <p:cNvSpPr/>
          <p:nvPr/>
        </p:nvSpPr>
        <p:spPr>
          <a:xfrm>
            <a:off x="1491136" y="3016372"/>
            <a:ext cx="71255" cy="77068"/>
          </a:xfrm>
          <a:prstGeom prst="rect">
            <a:avLst/>
          </a:prstGeom>
          <a:blipFill>
            <a:blip r:embed="rId7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0" name="object 8130"/>
          <p:cNvSpPr/>
          <p:nvPr/>
        </p:nvSpPr>
        <p:spPr>
          <a:xfrm>
            <a:off x="1958366" y="3068675"/>
            <a:ext cx="64920" cy="70393"/>
          </a:xfrm>
          <a:prstGeom prst="rect">
            <a:avLst/>
          </a:prstGeom>
          <a:blipFill>
            <a:blip r:embed="rId7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1" name="object 8131"/>
          <p:cNvSpPr/>
          <p:nvPr/>
        </p:nvSpPr>
        <p:spPr>
          <a:xfrm>
            <a:off x="1901871" y="3254578"/>
            <a:ext cx="72534" cy="78213"/>
          </a:xfrm>
          <a:prstGeom prst="rect">
            <a:avLst/>
          </a:prstGeom>
          <a:blipFill>
            <a:blip r:embed="rId7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2" name="object 8132"/>
          <p:cNvSpPr/>
          <p:nvPr/>
        </p:nvSpPr>
        <p:spPr>
          <a:xfrm>
            <a:off x="1957879" y="2691741"/>
            <a:ext cx="35373" cy="36759"/>
          </a:xfrm>
          <a:prstGeom prst="rect">
            <a:avLst/>
          </a:prstGeom>
          <a:blipFill>
            <a:blip r:embed="rId7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3" name="object 8133"/>
          <p:cNvSpPr/>
          <p:nvPr/>
        </p:nvSpPr>
        <p:spPr>
          <a:xfrm>
            <a:off x="1431743" y="2799127"/>
            <a:ext cx="61497" cy="64926"/>
          </a:xfrm>
          <a:prstGeom prst="rect">
            <a:avLst/>
          </a:prstGeom>
          <a:blipFill>
            <a:blip r:embed="rId7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4" name="object 8134"/>
          <p:cNvSpPr/>
          <p:nvPr/>
        </p:nvSpPr>
        <p:spPr>
          <a:xfrm>
            <a:off x="2463213" y="2867346"/>
            <a:ext cx="53621" cy="58886"/>
          </a:xfrm>
          <a:prstGeom prst="rect">
            <a:avLst/>
          </a:prstGeom>
          <a:blipFill>
            <a:blip r:embed="rId7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5" name="object 8135"/>
          <p:cNvSpPr/>
          <p:nvPr/>
        </p:nvSpPr>
        <p:spPr>
          <a:xfrm>
            <a:off x="2306650" y="2909202"/>
            <a:ext cx="24511" cy="26377"/>
          </a:xfrm>
          <a:prstGeom prst="rect">
            <a:avLst/>
          </a:prstGeom>
          <a:blipFill>
            <a:blip r:embed="rId7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6" name="object 8136"/>
          <p:cNvSpPr/>
          <p:nvPr/>
        </p:nvSpPr>
        <p:spPr>
          <a:xfrm>
            <a:off x="2474223" y="3058607"/>
            <a:ext cx="37989" cy="41823"/>
          </a:xfrm>
          <a:prstGeom prst="rect">
            <a:avLst/>
          </a:prstGeom>
          <a:blipFill>
            <a:blip r:embed="rId7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7" name="object 8137"/>
          <p:cNvSpPr/>
          <p:nvPr/>
        </p:nvSpPr>
        <p:spPr>
          <a:xfrm>
            <a:off x="2534910" y="3464599"/>
            <a:ext cx="65693" cy="71104"/>
          </a:xfrm>
          <a:prstGeom prst="rect">
            <a:avLst/>
          </a:prstGeom>
          <a:blipFill>
            <a:blip r:embed="rId7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8" name="object 8138"/>
          <p:cNvSpPr/>
          <p:nvPr/>
        </p:nvSpPr>
        <p:spPr>
          <a:xfrm>
            <a:off x="2414877" y="3878266"/>
            <a:ext cx="55018" cy="59781"/>
          </a:xfrm>
          <a:prstGeom prst="rect">
            <a:avLst/>
          </a:prstGeom>
          <a:blipFill>
            <a:blip r:embed="rId7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9" name="object 8139"/>
          <p:cNvSpPr/>
          <p:nvPr/>
        </p:nvSpPr>
        <p:spPr>
          <a:xfrm>
            <a:off x="2399144" y="3382061"/>
            <a:ext cx="30060" cy="32245"/>
          </a:xfrm>
          <a:prstGeom prst="rect">
            <a:avLst/>
          </a:prstGeom>
          <a:blipFill>
            <a:blip r:embed="rId7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0" name="object 8140"/>
          <p:cNvSpPr/>
          <p:nvPr/>
        </p:nvSpPr>
        <p:spPr>
          <a:xfrm>
            <a:off x="2170636" y="3156569"/>
            <a:ext cx="61883" cy="70390"/>
          </a:xfrm>
          <a:prstGeom prst="rect">
            <a:avLst/>
          </a:prstGeom>
          <a:blipFill>
            <a:blip r:embed="rId7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1" name="object 8141"/>
          <p:cNvSpPr/>
          <p:nvPr/>
        </p:nvSpPr>
        <p:spPr>
          <a:xfrm>
            <a:off x="2352448" y="2881466"/>
            <a:ext cx="62304" cy="64930"/>
          </a:xfrm>
          <a:prstGeom prst="rect">
            <a:avLst/>
          </a:prstGeom>
          <a:blipFill>
            <a:blip r:embed="rId7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2" name="object 8142"/>
          <p:cNvSpPr/>
          <p:nvPr/>
        </p:nvSpPr>
        <p:spPr>
          <a:xfrm>
            <a:off x="2681741" y="2782726"/>
            <a:ext cx="42840" cy="41891"/>
          </a:xfrm>
          <a:prstGeom prst="rect">
            <a:avLst/>
          </a:prstGeom>
          <a:blipFill>
            <a:blip r:embed="rId7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3" name="object 8143"/>
          <p:cNvSpPr/>
          <p:nvPr/>
        </p:nvSpPr>
        <p:spPr>
          <a:xfrm>
            <a:off x="2814578" y="3005147"/>
            <a:ext cx="34920" cy="36559"/>
          </a:xfrm>
          <a:prstGeom prst="rect">
            <a:avLst/>
          </a:prstGeom>
          <a:blipFill>
            <a:blip r:embed="rId7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4" name="object 8144"/>
          <p:cNvSpPr/>
          <p:nvPr/>
        </p:nvSpPr>
        <p:spPr>
          <a:xfrm>
            <a:off x="2788329" y="3195925"/>
            <a:ext cx="71240" cy="77141"/>
          </a:xfrm>
          <a:prstGeom prst="rect">
            <a:avLst/>
          </a:prstGeom>
          <a:blipFill>
            <a:blip r:embed="rId7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5" name="object 8145"/>
          <p:cNvSpPr/>
          <p:nvPr/>
        </p:nvSpPr>
        <p:spPr>
          <a:xfrm>
            <a:off x="2945455" y="3251751"/>
            <a:ext cx="68204" cy="72442"/>
          </a:xfrm>
          <a:prstGeom prst="rect">
            <a:avLst/>
          </a:prstGeom>
          <a:blipFill>
            <a:blip r:embed="rId7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6" name="object 8146"/>
          <p:cNvSpPr/>
          <p:nvPr/>
        </p:nvSpPr>
        <p:spPr>
          <a:xfrm>
            <a:off x="3192957" y="3560661"/>
            <a:ext cx="29451" cy="31648"/>
          </a:xfrm>
          <a:prstGeom prst="rect">
            <a:avLst/>
          </a:prstGeom>
          <a:blipFill>
            <a:blip r:embed="rId7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7" name="object 8147"/>
          <p:cNvSpPr/>
          <p:nvPr/>
        </p:nvSpPr>
        <p:spPr>
          <a:xfrm>
            <a:off x="3007437" y="3066429"/>
            <a:ext cx="36129" cy="37729"/>
          </a:xfrm>
          <a:prstGeom prst="rect">
            <a:avLst/>
          </a:prstGeom>
          <a:blipFill>
            <a:blip r:embed="rId7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8" name="object 8148"/>
          <p:cNvSpPr/>
          <p:nvPr/>
        </p:nvSpPr>
        <p:spPr>
          <a:xfrm>
            <a:off x="2877083" y="2933522"/>
            <a:ext cx="24079" cy="25920"/>
          </a:xfrm>
          <a:prstGeom prst="rect">
            <a:avLst/>
          </a:prstGeom>
          <a:blipFill>
            <a:blip r:embed="rId7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9" name="object 8149"/>
          <p:cNvSpPr/>
          <p:nvPr/>
        </p:nvSpPr>
        <p:spPr>
          <a:xfrm>
            <a:off x="2939957" y="2738849"/>
            <a:ext cx="68444" cy="72942"/>
          </a:xfrm>
          <a:prstGeom prst="rect">
            <a:avLst/>
          </a:prstGeom>
          <a:blipFill>
            <a:blip r:embed="rId7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0" name="object 8150"/>
          <p:cNvSpPr/>
          <p:nvPr/>
        </p:nvSpPr>
        <p:spPr>
          <a:xfrm>
            <a:off x="3294319" y="2832823"/>
            <a:ext cx="51127" cy="54427"/>
          </a:xfrm>
          <a:prstGeom prst="rect">
            <a:avLst/>
          </a:prstGeom>
          <a:blipFill>
            <a:blip r:embed="rId7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1" name="object 8151"/>
          <p:cNvSpPr/>
          <p:nvPr/>
        </p:nvSpPr>
        <p:spPr>
          <a:xfrm>
            <a:off x="3423173" y="2903347"/>
            <a:ext cx="38110" cy="41634"/>
          </a:xfrm>
          <a:prstGeom prst="rect">
            <a:avLst/>
          </a:prstGeom>
          <a:blipFill>
            <a:blip r:embed="rId7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2" name="object 8152"/>
          <p:cNvSpPr/>
          <p:nvPr/>
        </p:nvSpPr>
        <p:spPr>
          <a:xfrm>
            <a:off x="3553070" y="3278907"/>
            <a:ext cx="65172" cy="71063"/>
          </a:xfrm>
          <a:prstGeom prst="rect">
            <a:avLst/>
          </a:prstGeom>
          <a:blipFill>
            <a:blip r:embed="rId7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3" name="object 8153"/>
          <p:cNvSpPr/>
          <p:nvPr/>
        </p:nvSpPr>
        <p:spPr>
          <a:xfrm>
            <a:off x="3887299" y="3134838"/>
            <a:ext cx="44176" cy="45899"/>
          </a:xfrm>
          <a:prstGeom prst="rect">
            <a:avLst/>
          </a:prstGeom>
          <a:blipFill>
            <a:blip r:embed="rId7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4" name="object 8154"/>
          <p:cNvSpPr/>
          <p:nvPr/>
        </p:nvSpPr>
        <p:spPr>
          <a:xfrm>
            <a:off x="3837254" y="3086214"/>
            <a:ext cx="15900" cy="16725"/>
          </a:xfrm>
          <a:prstGeom prst="rect">
            <a:avLst/>
          </a:prstGeom>
          <a:blipFill>
            <a:blip r:embed="rId7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5" name="object 8155"/>
          <p:cNvSpPr/>
          <p:nvPr/>
        </p:nvSpPr>
        <p:spPr>
          <a:xfrm>
            <a:off x="4166108" y="2713380"/>
            <a:ext cx="21869" cy="23672"/>
          </a:xfrm>
          <a:prstGeom prst="rect">
            <a:avLst/>
          </a:prstGeom>
          <a:blipFill>
            <a:blip r:embed="rId7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6" name="object 8156"/>
          <p:cNvSpPr/>
          <p:nvPr/>
        </p:nvSpPr>
        <p:spPr>
          <a:xfrm>
            <a:off x="4140368" y="2844223"/>
            <a:ext cx="44840" cy="46272"/>
          </a:xfrm>
          <a:prstGeom prst="rect">
            <a:avLst/>
          </a:prstGeom>
          <a:blipFill>
            <a:blip r:embed="rId7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7" name="object 8157"/>
          <p:cNvSpPr/>
          <p:nvPr/>
        </p:nvSpPr>
        <p:spPr>
          <a:xfrm>
            <a:off x="4049217" y="2574582"/>
            <a:ext cx="28613" cy="31153"/>
          </a:xfrm>
          <a:prstGeom prst="rect">
            <a:avLst/>
          </a:prstGeom>
          <a:blipFill>
            <a:blip r:embed="rId7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8" name="object 8158"/>
          <p:cNvSpPr/>
          <p:nvPr/>
        </p:nvSpPr>
        <p:spPr>
          <a:xfrm>
            <a:off x="3629202" y="2935262"/>
            <a:ext cx="31635" cy="34632"/>
          </a:xfrm>
          <a:prstGeom prst="rect">
            <a:avLst/>
          </a:prstGeom>
          <a:blipFill>
            <a:blip r:embed="rId7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9" name="object 8159"/>
          <p:cNvSpPr/>
          <p:nvPr/>
        </p:nvSpPr>
        <p:spPr>
          <a:xfrm>
            <a:off x="4154563" y="2817546"/>
            <a:ext cx="20726" cy="22415"/>
          </a:xfrm>
          <a:prstGeom prst="rect">
            <a:avLst/>
          </a:prstGeom>
          <a:blipFill>
            <a:blip r:embed="rId7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0" name="object 8160"/>
          <p:cNvSpPr/>
          <p:nvPr/>
        </p:nvSpPr>
        <p:spPr>
          <a:xfrm>
            <a:off x="4608741" y="2950261"/>
            <a:ext cx="14719" cy="16141"/>
          </a:xfrm>
          <a:prstGeom prst="rect">
            <a:avLst/>
          </a:prstGeom>
          <a:blipFill>
            <a:blip r:embed="rId7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1" name="object 8161"/>
          <p:cNvSpPr/>
          <p:nvPr/>
        </p:nvSpPr>
        <p:spPr>
          <a:xfrm>
            <a:off x="4595236" y="3050689"/>
            <a:ext cx="35716" cy="36371"/>
          </a:xfrm>
          <a:prstGeom prst="rect">
            <a:avLst/>
          </a:prstGeom>
          <a:blipFill>
            <a:blip r:embed="rId7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2" name="object 8162"/>
          <p:cNvSpPr/>
          <p:nvPr/>
        </p:nvSpPr>
        <p:spPr>
          <a:xfrm>
            <a:off x="4581226" y="3245335"/>
            <a:ext cx="58146" cy="58714"/>
          </a:xfrm>
          <a:prstGeom prst="rect">
            <a:avLst/>
          </a:prstGeom>
          <a:blipFill>
            <a:blip r:embed="rId7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3" name="object 8163"/>
          <p:cNvSpPr/>
          <p:nvPr/>
        </p:nvSpPr>
        <p:spPr>
          <a:xfrm>
            <a:off x="4335247" y="3794081"/>
            <a:ext cx="35686" cy="36904"/>
          </a:xfrm>
          <a:prstGeom prst="rect">
            <a:avLst/>
          </a:prstGeom>
          <a:blipFill>
            <a:blip r:embed="rId7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4" name="object 8164"/>
          <p:cNvSpPr/>
          <p:nvPr/>
        </p:nvSpPr>
        <p:spPr>
          <a:xfrm>
            <a:off x="3426606" y="3811556"/>
            <a:ext cx="45332" cy="46791"/>
          </a:xfrm>
          <a:prstGeom prst="rect">
            <a:avLst/>
          </a:prstGeom>
          <a:blipFill>
            <a:blip r:embed="rId7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5" name="object 8165"/>
          <p:cNvSpPr/>
          <p:nvPr/>
        </p:nvSpPr>
        <p:spPr>
          <a:xfrm>
            <a:off x="2758338" y="3667201"/>
            <a:ext cx="11087" cy="11861"/>
          </a:xfrm>
          <a:prstGeom prst="rect">
            <a:avLst/>
          </a:prstGeom>
          <a:blipFill>
            <a:blip r:embed="rId7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6" name="object 8166"/>
          <p:cNvSpPr/>
          <p:nvPr/>
        </p:nvSpPr>
        <p:spPr>
          <a:xfrm>
            <a:off x="1803815" y="3566944"/>
            <a:ext cx="36516" cy="40525"/>
          </a:xfrm>
          <a:prstGeom prst="rect">
            <a:avLst/>
          </a:prstGeom>
          <a:blipFill>
            <a:blip r:embed="rId7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7" name="object 8167"/>
          <p:cNvSpPr/>
          <p:nvPr/>
        </p:nvSpPr>
        <p:spPr>
          <a:xfrm>
            <a:off x="1769872" y="3888816"/>
            <a:ext cx="33540" cy="36309"/>
          </a:xfrm>
          <a:prstGeom prst="rect">
            <a:avLst/>
          </a:prstGeom>
          <a:blipFill>
            <a:blip r:embed="rId7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8" name="object 8168"/>
          <p:cNvSpPr/>
          <p:nvPr/>
        </p:nvSpPr>
        <p:spPr>
          <a:xfrm>
            <a:off x="1405267" y="3913899"/>
            <a:ext cx="18072" cy="19596"/>
          </a:xfrm>
          <a:prstGeom prst="rect">
            <a:avLst/>
          </a:prstGeom>
          <a:blipFill>
            <a:blip r:embed="rId7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9" name="object 8169"/>
          <p:cNvSpPr/>
          <p:nvPr/>
        </p:nvSpPr>
        <p:spPr>
          <a:xfrm>
            <a:off x="1352166" y="3404583"/>
            <a:ext cx="46383" cy="47297"/>
          </a:xfrm>
          <a:prstGeom prst="rect">
            <a:avLst/>
          </a:prstGeom>
          <a:blipFill>
            <a:blip r:embed="rId7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0" name="object 8170"/>
          <p:cNvSpPr/>
          <p:nvPr/>
        </p:nvSpPr>
        <p:spPr>
          <a:xfrm>
            <a:off x="1416189" y="2955671"/>
            <a:ext cx="15049" cy="15951"/>
          </a:xfrm>
          <a:prstGeom prst="rect">
            <a:avLst/>
          </a:prstGeom>
          <a:blipFill>
            <a:blip r:embed="rId7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1" name="object 8171"/>
          <p:cNvSpPr/>
          <p:nvPr/>
        </p:nvSpPr>
        <p:spPr>
          <a:xfrm>
            <a:off x="1676488" y="2986494"/>
            <a:ext cx="18554" cy="20053"/>
          </a:xfrm>
          <a:prstGeom prst="rect">
            <a:avLst/>
          </a:prstGeom>
          <a:blipFill>
            <a:blip r:embed="rId7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2" name="object 8172"/>
          <p:cNvSpPr/>
          <p:nvPr/>
        </p:nvSpPr>
        <p:spPr>
          <a:xfrm>
            <a:off x="2596340" y="3200947"/>
            <a:ext cx="33321" cy="35829"/>
          </a:xfrm>
          <a:prstGeom prst="rect">
            <a:avLst/>
          </a:prstGeom>
          <a:blipFill>
            <a:blip r:embed="rId7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3" name="object 8173"/>
          <p:cNvSpPr/>
          <p:nvPr/>
        </p:nvSpPr>
        <p:spPr>
          <a:xfrm>
            <a:off x="2819389" y="2678000"/>
            <a:ext cx="37996" cy="41902"/>
          </a:xfrm>
          <a:prstGeom prst="rect">
            <a:avLst/>
          </a:prstGeom>
          <a:blipFill>
            <a:blip r:embed="rId7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4" name="object 8174"/>
          <p:cNvSpPr/>
          <p:nvPr/>
        </p:nvSpPr>
        <p:spPr>
          <a:xfrm>
            <a:off x="2904843" y="3649325"/>
            <a:ext cx="49722" cy="53695"/>
          </a:xfrm>
          <a:prstGeom prst="rect">
            <a:avLst/>
          </a:prstGeom>
          <a:blipFill>
            <a:blip r:embed="rId7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5" name="object 8175"/>
          <p:cNvSpPr/>
          <p:nvPr/>
        </p:nvSpPr>
        <p:spPr>
          <a:xfrm>
            <a:off x="2868363" y="3645777"/>
            <a:ext cx="50147" cy="54053"/>
          </a:xfrm>
          <a:prstGeom prst="rect">
            <a:avLst/>
          </a:prstGeom>
          <a:blipFill>
            <a:blip r:embed="rId7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6" name="object 8176"/>
          <p:cNvSpPr/>
          <p:nvPr/>
        </p:nvSpPr>
        <p:spPr>
          <a:xfrm>
            <a:off x="3033954" y="3727597"/>
            <a:ext cx="38327" cy="41767"/>
          </a:xfrm>
          <a:prstGeom prst="rect">
            <a:avLst/>
          </a:prstGeom>
          <a:blipFill>
            <a:blip r:embed="rId7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7" name="object 8177"/>
          <p:cNvSpPr/>
          <p:nvPr/>
        </p:nvSpPr>
        <p:spPr>
          <a:xfrm>
            <a:off x="3743871" y="3563341"/>
            <a:ext cx="20993" cy="23101"/>
          </a:xfrm>
          <a:prstGeom prst="rect">
            <a:avLst/>
          </a:prstGeom>
          <a:blipFill>
            <a:blip r:embed="rId7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8" name="object 8178"/>
          <p:cNvSpPr/>
          <p:nvPr/>
        </p:nvSpPr>
        <p:spPr>
          <a:xfrm>
            <a:off x="3567912" y="3018409"/>
            <a:ext cx="24930" cy="27012"/>
          </a:xfrm>
          <a:prstGeom prst="rect">
            <a:avLst/>
          </a:prstGeom>
          <a:blipFill>
            <a:blip r:embed="rId7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9" name="object 8179"/>
          <p:cNvSpPr/>
          <p:nvPr/>
        </p:nvSpPr>
        <p:spPr>
          <a:xfrm>
            <a:off x="3515550" y="2853868"/>
            <a:ext cx="10947" cy="12191"/>
          </a:xfrm>
          <a:custGeom>
            <a:avLst/>
            <a:gdLst/>
            <a:ahLst/>
            <a:cxnLst/>
            <a:rect l="l" t="t" r="r" b="b"/>
            <a:pathLst>
              <a:path w="10947" h="12191">
                <a:moveTo>
                  <a:pt x="7721" y="0"/>
                </a:moveTo>
                <a:lnTo>
                  <a:pt x="4673" y="317"/>
                </a:lnTo>
                <a:lnTo>
                  <a:pt x="1892" y="952"/>
                </a:lnTo>
                <a:lnTo>
                  <a:pt x="0" y="3962"/>
                </a:lnTo>
                <a:lnTo>
                  <a:pt x="0" y="7099"/>
                </a:lnTo>
                <a:lnTo>
                  <a:pt x="546" y="10413"/>
                </a:lnTo>
                <a:lnTo>
                  <a:pt x="3060" y="12191"/>
                </a:lnTo>
                <a:lnTo>
                  <a:pt x="9004" y="11544"/>
                </a:lnTo>
                <a:lnTo>
                  <a:pt x="10947" y="8864"/>
                </a:lnTo>
                <a:lnTo>
                  <a:pt x="10604" y="5689"/>
                </a:lnTo>
                <a:lnTo>
                  <a:pt x="10350" y="2222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0" name="object 8180"/>
          <p:cNvSpPr/>
          <p:nvPr/>
        </p:nvSpPr>
        <p:spPr>
          <a:xfrm>
            <a:off x="3869499" y="3330549"/>
            <a:ext cx="12230" cy="12953"/>
          </a:xfrm>
          <a:prstGeom prst="rect">
            <a:avLst/>
          </a:prstGeom>
          <a:blipFill>
            <a:blip r:embed="rId7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1" name="object 8181"/>
          <p:cNvSpPr/>
          <p:nvPr/>
        </p:nvSpPr>
        <p:spPr>
          <a:xfrm>
            <a:off x="4035805" y="3521976"/>
            <a:ext cx="18237" cy="19735"/>
          </a:xfrm>
          <a:prstGeom prst="rect">
            <a:avLst/>
          </a:prstGeom>
          <a:blipFill>
            <a:blip r:embed="rId7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2" name="object 8182"/>
          <p:cNvSpPr/>
          <p:nvPr/>
        </p:nvSpPr>
        <p:spPr>
          <a:xfrm>
            <a:off x="4155599" y="3570128"/>
            <a:ext cx="36188" cy="37487"/>
          </a:xfrm>
          <a:prstGeom prst="rect">
            <a:avLst/>
          </a:prstGeom>
          <a:blipFill>
            <a:blip r:embed="rId7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3" name="object 8183"/>
          <p:cNvSpPr/>
          <p:nvPr/>
        </p:nvSpPr>
        <p:spPr>
          <a:xfrm>
            <a:off x="4615630" y="3715308"/>
            <a:ext cx="33827" cy="35941"/>
          </a:xfrm>
          <a:prstGeom prst="rect">
            <a:avLst/>
          </a:prstGeom>
          <a:blipFill>
            <a:blip r:embed="rId7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4" name="object 8184"/>
          <p:cNvSpPr/>
          <p:nvPr/>
        </p:nvSpPr>
        <p:spPr>
          <a:xfrm>
            <a:off x="4990553" y="3572218"/>
            <a:ext cx="32562" cy="35547"/>
          </a:xfrm>
          <a:prstGeom prst="rect">
            <a:avLst/>
          </a:prstGeom>
          <a:blipFill>
            <a:blip r:embed="rId7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5" name="object 8185"/>
          <p:cNvSpPr/>
          <p:nvPr/>
        </p:nvSpPr>
        <p:spPr>
          <a:xfrm>
            <a:off x="5220141" y="3162047"/>
            <a:ext cx="46027" cy="47198"/>
          </a:xfrm>
          <a:prstGeom prst="rect">
            <a:avLst/>
          </a:prstGeom>
          <a:blipFill>
            <a:blip r:embed="rId7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6" name="object 8186"/>
          <p:cNvSpPr/>
          <p:nvPr/>
        </p:nvSpPr>
        <p:spPr>
          <a:xfrm>
            <a:off x="4879990" y="2533922"/>
            <a:ext cx="61096" cy="64372"/>
          </a:xfrm>
          <a:prstGeom prst="rect">
            <a:avLst/>
          </a:prstGeom>
          <a:blipFill>
            <a:blip r:embed="rId7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7" name="object 8187"/>
          <p:cNvSpPr/>
          <p:nvPr/>
        </p:nvSpPr>
        <p:spPr>
          <a:xfrm>
            <a:off x="5275395" y="2454229"/>
            <a:ext cx="44050" cy="45440"/>
          </a:xfrm>
          <a:prstGeom prst="rect">
            <a:avLst/>
          </a:prstGeom>
          <a:blipFill>
            <a:blip r:embed="rId7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8" name="object 8188"/>
          <p:cNvSpPr/>
          <p:nvPr/>
        </p:nvSpPr>
        <p:spPr>
          <a:xfrm>
            <a:off x="5421770" y="2814952"/>
            <a:ext cx="35545" cy="37033"/>
          </a:xfrm>
          <a:prstGeom prst="rect">
            <a:avLst/>
          </a:prstGeom>
          <a:blipFill>
            <a:blip r:embed="rId7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9" name="object 8189"/>
          <p:cNvSpPr/>
          <p:nvPr/>
        </p:nvSpPr>
        <p:spPr>
          <a:xfrm>
            <a:off x="5561622" y="3514522"/>
            <a:ext cx="13550" cy="15176"/>
          </a:xfrm>
          <a:prstGeom prst="rect">
            <a:avLst/>
          </a:prstGeom>
          <a:blipFill>
            <a:blip r:embed="rId7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0" name="object 8190"/>
          <p:cNvSpPr/>
          <p:nvPr/>
        </p:nvSpPr>
        <p:spPr>
          <a:xfrm>
            <a:off x="5608665" y="3579376"/>
            <a:ext cx="51699" cy="54472"/>
          </a:xfrm>
          <a:prstGeom prst="rect">
            <a:avLst/>
          </a:prstGeom>
          <a:blipFill>
            <a:blip r:embed="rId7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1" name="object 8191"/>
          <p:cNvSpPr/>
          <p:nvPr/>
        </p:nvSpPr>
        <p:spPr>
          <a:xfrm>
            <a:off x="5775197" y="4017441"/>
            <a:ext cx="29756" cy="32550"/>
          </a:xfrm>
          <a:prstGeom prst="rect">
            <a:avLst/>
          </a:prstGeom>
          <a:blipFill>
            <a:blip r:embed="rId7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2" name="object 8192"/>
          <p:cNvSpPr/>
          <p:nvPr/>
        </p:nvSpPr>
        <p:spPr>
          <a:xfrm>
            <a:off x="4914544" y="3684188"/>
            <a:ext cx="36626" cy="40692"/>
          </a:xfrm>
          <a:prstGeom prst="rect">
            <a:avLst/>
          </a:prstGeom>
          <a:blipFill>
            <a:blip r:embed="rId7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3" name="object 8193"/>
          <p:cNvSpPr/>
          <p:nvPr/>
        </p:nvSpPr>
        <p:spPr>
          <a:xfrm>
            <a:off x="4473498" y="3346196"/>
            <a:ext cx="14897" cy="15963"/>
          </a:xfrm>
          <a:prstGeom prst="rect">
            <a:avLst/>
          </a:prstGeom>
          <a:blipFill>
            <a:blip r:embed="rId7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4" name="object 8194"/>
          <p:cNvSpPr/>
          <p:nvPr/>
        </p:nvSpPr>
        <p:spPr>
          <a:xfrm>
            <a:off x="4104665" y="2860827"/>
            <a:ext cx="13296" cy="14681"/>
          </a:xfrm>
          <a:prstGeom prst="rect">
            <a:avLst/>
          </a:prstGeom>
          <a:blipFill>
            <a:blip r:embed="rId7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5" name="object 8195"/>
          <p:cNvSpPr/>
          <p:nvPr/>
        </p:nvSpPr>
        <p:spPr>
          <a:xfrm>
            <a:off x="4069943" y="2586774"/>
            <a:ext cx="33108" cy="35699"/>
          </a:xfrm>
          <a:prstGeom prst="rect">
            <a:avLst/>
          </a:prstGeom>
          <a:blipFill>
            <a:blip r:embed="rId7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6" name="object 8196"/>
          <p:cNvSpPr/>
          <p:nvPr/>
        </p:nvSpPr>
        <p:spPr>
          <a:xfrm>
            <a:off x="3411900" y="2411464"/>
            <a:ext cx="54754" cy="59623"/>
          </a:xfrm>
          <a:prstGeom prst="rect">
            <a:avLst/>
          </a:prstGeom>
          <a:blipFill>
            <a:blip r:embed="rId7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7" name="object 8197"/>
          <p:cNvSpPr/>
          <p:nvPr/>
        </p:nvSpPr>
        <p:spPr>
          <a:xfrm>
            <a:off x="3019618" y="2661153"/>
            <a:ext cx="49895" cy="53487"/>
          </a:xfrm>
          <a:prstGeom prst="rect">
            <a:avLst/>
          </a:prstGeom>
          <a:blipFill>
            <a:blip r:embed="rId7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8" name="object 8198"/>
          <p:cNvSpPr/>
          <p:nvPr/>
        </p:nvSpPr>
        <p:spPr>
          <a:xfrm>
            <a:off x="1990676" y="2773128"/>
            <a:ext cx="58011" cy="58902"/>
          </a:xfrm>
          <a:prstGeom prst="rect">
            <a:avLst/>
          </a:prstGeom>
          <a:blipFill>
            <a:blip r:embed="rId7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9" name="object 8199"/>
          <p:cNvSpPr/>
          <p:nvPr/>
        </p:nvSpPr>
        <p:spPr>
          <a:xfrm>
            <a:off x="1845297" y="2811361"/>
            <a:ext cx="21564" cy="23368"/>
          </a:xfrm>
          <a:prstGeom prst="rect">
            <a:avLst/>
          </a:prstGeom>
          <a:blipFill>
            <a:blip r:embed="rId7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0" name="object 8200"/>
          <p:cNvSpPr/>
          <p:nvPr/>
        </p:nvSpPr>
        <p:spPr>
          <a:xfrm>
            <a:off x="1580908" y="3077019"/>
            <a:ext cx="26162" cy="28473"/>
          </a:xfrm>
          <a:prstGeom prst="rect">
            <a:avLst/>
          </a:prstGeom>
          <a:blipFill>
            <a:blip r:embed="rId7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1" name="object 8201"/>
          <p:cNvSpPr/>
          <p:nvPr/>
        </p:nvSpPr>
        <p:spPr>
          <a:xfrm>
            <a:off x="1220685" y="3056979"/>
            <a:ext cx="22656" cy="25133"/>
          </a:xfrm>
          <a:prstGeom prst="rect">
            <a:avLst/>
          </a:prstGeom>
          <a:blipFill>
            <a:blip r:embed="rId7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2" name="object 8202"/>
          <p:cNvSpPr/>
          <p:nvPr/>
        </p:nvSpPr>
        <p:spPr>
          <a:xfrm>
            <a:off x="1433728" y="3457448"/>
            <a:ext cx="18072" cy="20091"/>
          </a:xfrm>
          <a:prstGeom prst="rect">
            <a:avLst/>
          </a:prstGeom>
          <a:blipFill>
            <a:blip r:embed="rId7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3" name="object 8203"/>
          <p:cNvSpPr/>
          <p:nvPr/>
        </p:nvSpPr>
        <p:spPr>
          <a:xfrm>
            <a:off x="1489455" y="3532835"/>
            <a:ext cx="22148" cy="24688"/>
          </a:xfrm>
          <a:prstGeom prst="rect">
            <a:avLst/>
          </a:prstGeom>
          <a:blipFill>
            <a:blip r:embed="rId7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4" name="object 8204"/>
          <p:cNvSpPr/>
          <p:nvPr/>
        </p:nvSpPr>
        <p:spPr>
          <a:xfrm>
            <a:off x="1761096" y="3467735"/>
            <a:ext cx="27165" cy="29413"/>
          </a:xfrm>
          <a:prstGeom prst="rect">
            <a:avLst/>
          </a:prstGeom>
          <a:blipFill>
            <a:blip r:embed="rId7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5" name="object 8205"/>
          <p:cNvSpPr/>
          <p:nvPr/>
        </p:nvSpPr>
        <p:spPr>
          <a:xfrm>
            <a:off x="2079978" y="3643495"/>
            <a:ext cx="59463" cy="60034"/>
          </a:xfrm>
          <a:prstGeom prst="rect">
            <a:avLst/>
          </a:prstGeom>
          <a:blipFill>
            <a:blip r:embed="rId7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6" name="object 8206"/>
          <p:cNvSpPr/>
          <p:nvPr/>
        </p:nvSpPr>
        <p:spPr>
          <a:xfrm>
            <a:off x="2307989" y="3654179"/>
            <a:ext cx="51035" cy="54301"/>
          </a:xfrm>
          <a:prstGeom prst="rect">
            <a:avLst/>
          </a:prstGeom>
          <a:blipFill>
            <a:blip r:embed="rId7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7" name="object 8207"/>
          <p:cNvSpPr/>
          <p:nvPr/>
        </p:nvSpPr>
        <p:spPr>
          <a:xfrm>
            <a:off x="2539552" y="3709005"/>
            <a:ext cx="59007" cy="60026"/>
          </a:xfrm>
          <a:prstGeom prst="rect">
            <a:avLst/>
          </a:prstGeom>
          <a:blipFill>
            <a:blip r:embed="rId7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8" name="object 8208"/>
          <p:cNvSpPr/>
          <p:nvPr/>
        </p:nvSpPr>
        <p:spPr>
          <a:xfrm>
            <a:off x="2642424" y="3544878"/>
            <a:ext cx="38571" cy="41975"/>
          </a:xfrm>
          <a:prstGeom prst="rect">
            <a:avLst/>
          </a:prstGeom>
          <a:blipFill>
            <a:blip r:embed="rId7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9" name="object 8209"/>
          <p:cNvSpPr/>
          <p:nvPr/>
        </p:nvSpPr>
        <p:spPr>
          <a:xfrm>
            <a:off x="2812313" y="3574580"/>
            <a:ext cx="31229" cy="34150"/>
          </a:xfrm>
          <a:prstGeom prst="rect">
            <a:avLst/>
          </a:prstGeom>
          <a:blipFill>
            <a:blip r:embed="rId7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0" name="object 8210"/>
          <p:cNvSpPr/>
          <p:nvPr/>
        </p:nvSpPr>
        <p:spPr>
          <a:xfrm>
            <a:off x="3701262" y="3205378"/>
            <a:ext cx="23914" cy="26365"/>
          </a:xfrm>
          <a:prstGeom prst="rect">
            <a:avLst/>
          </a:prstGeom>
          <a:blipFill>
            <a:blip r:embed="rId7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1" name="object 8211"/>
          <p:cNvSpPr/>
          <p:nvPr/>
        </p:nvSpPr>
        <p:spPr>
          <a:xfrm>
            <a:off x="3607735" y="2648164"/>
            <a:ext cx="52111" cy="55048"/>
          </a:xfrm>
          <a:prstGeom prst="rect">
            <a:avLst/>
          </a:prstGeom>
          <a:blipFill>
            <a:blip r:embed="rId7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2" name="object 8212"/>
          <p:cNvSpPr/>
          <p:nvPr/>
        </p:nvSpPr>
        <p:spPr>
          <a:xfrm>
            <a:off x="3502677" y="2606382"/>
            <a:ext cx="53881" cy="59037"/>
          </a:xfrm>
          <a:prstGeom prst="rect">
            <a:avLst/>
          </a:prstGeom>
          <a:blipFill>
            <a:blip r:embed="rId7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3" name="object 8213"/>
          <p:cNvSpPr/>
          <p:nvPr/>
        </p:nvSpPr>
        <p:spPr>
          <a:xfrm>
            <a:off x="3863187" y="2457158"/>
            <a:ext cx="33299" cy="35877"/>
          </a:xfrm>
          <a:prstGeom prst="rect">
            <a:avLst/>
          </a:prstGeom>
          <a:blipFill>
            <a:blip r:embed="rId7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4" name="object 8214"/>
          <p:cNvSpPr/>
          <p:nvPr/>
        </p:nvSpPr>
        <p:spPr>
          <a:xfrm>
            <a:off x="3723412" y="2881956"/>
            <a:ext cx="50214" cy="53953"/>
          </a:xfrm>
          <a:prstGeom prst="rect">
            <a:avLst/>
          </a:prstGeom>
          <a:blipFill>
            <a:blip r:embed="rId7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5" name="object 8215"/>
          <p:cNvSpPr/>
          <p:nvPr/>
        </p:nvSpPr>
        <p:spPr>
          <a:xfrm>
            <a:off x="3845895" y="3151987"/>
            <a:ext cx="42984" cy="41736"/>
          </a:xfrm>
          <a:prstGeom prst="rect">
            <a:avLst/>
          </a:prstGeom>
          <a:blipFill>
            <a:blip r:embed="rId7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6" name="object 8216"/>
          <p:cNvSpPr/>
          <p:nvPr/>
        </p:nvSpPr>
        <p:spPr>
          <a:xfrm>
            <a:off x="4013531" y="3295748"/>
            <a:ext cx="54519" cy="59211"/>
          </a:xfrm>
          <a:prstGeom prst="rect">
            <a:avLst/>
          </a:prstGeom>
          <a:blipFill>
            <a:blip r:embed="rId7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7" name="object 8217"/>
          <p:cNvSpPr/>
          <p:nvPr/>
        </p:nvSpPr>
        <p:spPr>
          <a:xfrm>
            <a:off x="3916180" y="3584617"/>
            <a:ext cx="41279" cy="40543"/>
          </a:xfrm>
          <a:prstGeom prst="rect">
            <a:avLst/>
          </a:prstGeom>
          <a:blipFill>
            <a:blip r:embed="rId7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8" name="object 8218"/>
          <p:cNvSpPr/>
          <p:nvPr/>
        </p:nvSpPr>
        <p:spPr>
          <a:xfrm>
            <a:off x="3132404" y="2999778"/>
            <a:ext cx="13817" cy="14808"/>
          </a:xfrm>
          <a:prstGeom prst="rect">
            <a:avLst/>
          </a:prstGeom>
          <a:blipFill>
            <a:blip r:embed="rId7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9" name="object 8219"/>
          <p:cNvSpPr/>
          <p:nvPr/>
        </p:nvSpPr>
        <p:spPr>
          <a:xfrm>
            <a:off x="3273081" y="3118447"/>
            <a:ext cx="30187" cy="32562"/>
          </a:xfrm>
          <a:prstGeom prst="rect">
            <a:avLst/>
          </a:prstGeom>
          <a:blipFill>
            <a:blip r:embed="rId7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0" name="object 8220"/>
          <p:cNvSpPr/>
          <p:nvPr/>
        </p:nvSpPr>
        <p:spPr>
          <a:xfrm>
            <a:off x="3387194" y="2785417"/>
            <a:ext cx="57299" cy="58920"/>
          </a:xfrm>
          <a:prstGeom prst="rect">
            <a:avLst/>
          </a:prstGeom>
          <a:blipFill>
            <a:blip r:embed="rId7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1" name="object 8221"/>
          <p:cNvSpPr/>
          <p:nvPr/>
        </p:nvSpPr>
        <p:spPr>
          <a:xfrm>
            <a:off x="4055868" y="2743496"/>
            <a:ext cx="49545" cy="52978"/>
          </a:xfrm>
          <a:prstGeom prst="rect">
            <a:avLst/>
          </a:prstGeom>
          <a:blipFill>
            <a:blip r:embed="rId7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2" name="object 8222"/>
          <p:cNvSpPr/>
          <p:nvPr/>
        </p:nvSpPr>
        <p:spPr>
          <a:xfrm>
            <a:off x="3727874" y="3759398"/>
            <a:ext cx="34780" cy="36317"/>
          </a:xfrm>
          <a:prstGeom prst="rect">
            <a:avLst/>
          </a:prstGeom>
          <a:blipFill>
            <a:blip r:embed="rId7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3" name="object 8223"/>
          <p:cNvSpPr/>
          <p:nvPr/>
        </p:nvSpPr>
        <p:spPr>
          <a:xfrm>
            <a:off x="3756467" y="3608241"/>
            <a:ext cx="35269" cy="36262"/>
          </a:xfrm>
          <a:prstGeom prst="rect">
            <a:avLst/>
          </a:prstGeom>
          <a:blipFill>
            <a:blip r:embed="rId7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4" name="object 8224"/>
          <p:cNvSpPr/>
          <p:nvPr/>
        </p:nvSpPr>
        <p:spPr>
          <a:xfrm>
            <a:off x="4234735" y="3795991"/>
            <a:ext cx="34483" cy="36393"/>
          </a:xfrm>
          <a:prstGeom prst="rect">
            <a:avLst/>
          </a:prstGeom>
          <a:blipFill>
            <a:blip r:embed="rId7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5" name="object 8225"/>
          <p:cNvSpPr/>
          <p:nvPr/>
        </p:nvSpPr>
        <p:spPr>
          <a:xfrm>
            <a:off x="4350639" y="3714305"/>
            <a:ext cx="14160" cy="15316"/>
          </a:xfrm>
          <a:prstGeom prst="rect">
            <a:avLst/>
          </a:prstGeom>
          <a:blipFill>
            <a:blip r:embed="rId7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6" name="object 8226"/>
          <p:cNvSpPr/>
          <p:nvPr/>
        </p:nvSpPr>
        <p:spPr>
          <a:xfrm>
            <a:off x="4273169" y="3067240"/>
            <a:ext cx="18249" cy="20053"/>
          </a:xfrm>
          <a:prstGeom prst="rect">
            <a:avLst/>
          </a:prstGeom>
          <a:blipFill>
            <a:blip r:embed="rId7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7" name="object 8227"/>
          <p:cNvSpPr/>
          <p:nvPr/>
        </p:nvSpPr>
        <p:spPr>
          <a:xfrm>
            <a:off x="3835169" y="2468718"/>
            <a:ext cx="37213" cy="41467"/>
          </a:xfrm>
          <a:prstGeom prst="rect">
            <a:avLst/>
          </a:prstGeom>
          <a:blipFill>
            <a:blip r:embed="rId7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8" name="object 8228"/>
          <p:cNvSpPr/>
          <p:nvPr/>
        </p:nvSpPr>
        <p:spPr>
          <a:xfrm>
            <a:off x="3607140" y="2868988"/>
            <a:ext cx="50650" cy="53971"/>
          </a:xfrm>
          <a:prstGeom prst="rect">
            <a:avLst/>
          </a:prstGeom>
          <a:blipFill>
            <a:blip r:embed="rId7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9" name="object 8229"/>
          <p:cNvSpPr/>
          <p:nvPr/>
        </p:nvSpPr>
        <p:spPr>
          <a:xfrm>
            <a:off x="3124988" y="2860835"/>
            <a:ext cx="36016" cy="39837"/>
          </a:xfrm>
          <a:prstGeom prst="rect">
            <a:avLst/>
          </a:prstGeom>
          <a:blipFill>
            <a:blip r:embed="rId7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0" name="object 8230"/>
          <p:cNvSpPr/>
          <p:nvPr/>
        </p:nvSpPr>
        <p:spPr>
          <a:xfrm>
            <a:off x="2427780" y="2789869"/>
            <a:ext cx="35549" cy="37065"/>
          </a:xfrm>
          <a:prstGeom prst="rect">
            <a:avLst/>
          </a:prstGeom>
          <a:blipFill>
            <a:blip r:embed="rId7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1" name="object 8231"/>
          <p:cNvSpPr/>
          <p:nvPr/>
        </p:nvSpPr>
        <p:spPr>
          <a:xfrm>
            <a:off x="2716596" y="2847977"/>
            <a:ext cx="45818" cy="47103"/>
          </a:xfrm>
          <a:prstGeom prst="rect">
            <a:avLst/>
          </a:prstGeom>
          <a:blipFill>
            <a:blip r:embed="rId7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2" name="object 8232"/>
          <p:cNvSpPr/>
          <p:nvPr/>
        </p:nvSpPr>
        <p:spPr>
          <a:xfrm>
            <a:off x="2910941" y="3361055"/>
            <a:ext cx="22923" cy="24193"/>
          </a:xfrm>
          <a:prstGeom prst="rect">
            <a:avLst/>
          </a:prstGeom>
          <a:blipFill>
            <a:blip r:embed="rId7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3" name="object 8233"/>
          <p:cNvSpPr/>
          <p:nvPr/>
        </p:nvSpPr>
        <p:spPr>
          <a:xfrm>
            <a:off x="2965107" y="3334651"/>
            <a:ext cx="25044" cy="26403"/>
          </a:xfrm>
          <a:prstGeom prst="rect">
            <a:avLst/>
          </a:prstGeom>
          <a:blipFill>
            <a:blip r:embed="rId7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4" name="object 8234"/>
          <p:cNvSpPr/>
          <p:nvPr/>
        </p:nvSpPr>
        <p:spPr>
          <a:xfrm>
            <a:off x="3088420" y="3546225"/>
            <a:ext cx="54029" cy="59109"/>
          </a:xfrm>
          <a:prstGeom prst="rect">
            <a:avLst/>
          </a:prstGeom>
          <a:blipFill>
            <a:blip r:embed="rId7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5" name="object 8235"/>
          <p:cNvSpPr/>
          <p:nvPr/>
        </p:nvSpPr>
        <p:spPr>
          <a:xfrm>
            <a:off x="3383569" y="3767732"/>
            <a:ext cx="33340" cy="35809"/>
          </a:xfrm>
          <a:prstGeom prst="rect">
            <a:avLst/>
          </a:prstGeom>
          <a:blipFill>
            <a:blip r:embed="rId7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6" name="object 8236"/>
          <p:cNvSpPr/>
          <p:nvPr/>
        </p:nvSpPr>
        <p:spPr>
          <a:xfrm>
            <a:off x="3928451" y="3601375"/>
            <a:ext cx="34952" cy="36826"/>
          </a:xfrm>
          <a:prstGeom prst="rect">
            <a:avLst/>
          </a:prstGeom>
          <a:blipFill>
            <a:blip r:embed="rId7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7" name="object 8237"/>
          <p:cNvSpPr/>
          <p:nvPr/>
        </p:nvSpPr>
        <p:spPr>
          <a:xfrm>
            <a:off x="3420502" y="3215017"/>
            <a:ext cx="44552" cy="46271"/>
          </a:xfrm>
          <a:prstGeom prst="rect">
            <a:avLst/>
          </a:prstGeom>
          <a:blipFill>
            <a:blip r:embed="rId7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8" name="object 8238"/>
          <p:cNvSpPr/>
          <p:nvPr/>
        </p:nvSpPr>
        <p:spPr>
          <a:xfrm>
            <a:off x="3482682" y="3617265"/>
            <a:ext cx="20904" cy="22745"/>
          </a:xfrm>
          <a:prstGeom prst="rect">
            <a:avLst/>
          </a:prstGeom>
          <a:blipFill>
            <a:blip r:embed="rId7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9" name="object 8239"/>
          <p:cNvSpPr/>
          <p:nvPr/>
        </p:nvSpPr>
        <p:spPr>
          <a:xfrm>
            <a:off x="3477895" y="3592798"/>
            <a:ext cx="42900" cy="41305"/>
          </a:xfrm>
          <a:prstGeom prst="rect">
            <a:avLst/>
          </a:prstGeom>
          <a:blipFill>
            <a:blip r:embed="rId7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0" name="object 8240"/>
          <p:cNvSpPr/>
          <p:nvPr/>
        </p:nvSpPr>
        <p:spPr>
          <a:xfrm>
            <a:off x="4072128" y="3250438"/>
            <a:ext cx="24396" cy="25730"/>
          </a:xfrm>
          <a:prstGeom prst="rect">
            <a:avLst/>
          </a:prstGeom>
          <a:blipFill>
            <a:blip r:embed="rId7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1" name="object 8241"/>
          <p:cNvSpPr/>
          <p:nvPr/>
        </p:nvSpPr>
        <p:spPr>
          <a:xfrm>
            <a:off x="4735703" y="3318370"/>
            <a:ext cx="18084" cy="19913"/>
          </a:xfrm>
          <a:prstGeom prst="rect">
            <a:avLst/>
          </a:prstGeom>
          <a:blipFill>
            <a:blip r:embed="rId7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2" name="object 8242"/>
          <p:cNvSpPr/>
          <p:nvPr/>
        </p:nvSpPr>
        <p:spPr>
          <a:xfrm>
            <a:off x="4840871" y="3479279"/>
            <a:ext cx="26263" cy="28460"/>
          </a:xfrm>
          <a:prstGeom prst="rect">
            <a:avLst/>
          </a:prstGeom>
          <a:blipFill>
            <a:blip r:embed="rId7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3" name="object 8243"/>
          <p:cNvSpPr/>
          <p:nvPr/>
        </p:nvSpPr>
        <p:spPr>
          <a:xfrm>
            <a:off x="4763575" y="3088763"/>
            <a:ext cx="54093" cy="59173"/>
          </a:xfrm>
          <a:prstGeom prst="rect">
            <a:avLst/>
          </a:prstGeom>
          <a:blipFill>
            <a:blip r:embed="rId7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4" name="object 8244"/>
          <p:cNvSpPr/>
          <p:nvPr/>
        </p:nvSpPr>
        <p:spPr>
          <a:xfrm>
            <a:off x="4603026" y="2904788"/>
            <a:ext cx="50532" cy="54334"/>
          </a:xfrm>
          <a:prstGeom prst="rect">
            <a:avLst/>
          </a:prstGeom>
          <a:blipFill>
            <a:blip r:embed="rId7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5" name="object 8245"/>
          <p:cNvSpPr/>
          <p:nvPr/>
        </p:nvSpPr>
        <p:spPr>
          <a:xfrm>
            <a:off x="4448584" y="2529044"/>
            <a:ext cx="57731" cy="58891"/>
          </a:xfrm>
          <a:prstGeom prst="rect">
            <a:avLst/>
          </a:prstGeom>
          <a:blipFill>
            <a:blip r:embed="rId7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6" name="object 8246"/>
          <p:cNvSpPr/>
          <p:nvPr/>
        </p:nvSpPr>
        <p:spPr>
          <a:xfrm>
            <a:off x="4253174" y="2594988"/>
            <a:ext cx="60126" cy="63282"/>
          </a:xfrm>
          <a:prstGeom prst="rect">
            <a:avLst/>
          </a:prstGeom>
          <a:blipFill>
            <a:blip r:embed="rId7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7" name="object 8247"/>
          <p:cNvSpPr/>
          <p:nvPr/>
        </p:nvSpPr>
        <p:spPr>
          <a:xfrm>
            <a:off x="4494949" y="2582659"/>
            <a:ext cx="30505" cy="33654"/>
          </a:xfrm>
          <a:prstGeom prst="rect">
            <a:avLst/>
          </a:prstGeom>
          <a:blipFill>
            <a:blip r:embed="rId7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8" name="object 8248"/>
          <p:cNvSpPr/>
          <p:nvPr/>
        </p:nvSpPr>
        <p:spPr>
          <a:xfrm>
            <a:off x="4578050" y="2565293"/>
            <a:ext cx="34805" cy="36267"/>
          </a:xfrm>
          <a:prstGeom prst="rect">
            <a:avLst/>
          </a:prstGeom>
          <a:blipFill>
            <a:blip r:embed="rId7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9" name="object 8249"/>
          <p:cNvSpPr/>
          <p:nvPr/>
        </p:nvSpPr>
        <p:spPr>
          <a:xfrm>
            <a:off x="4538560" y="2978264"/>
            <a:ext cx="32816" cy="35369"/>
          </a:xfrm>
          <a:prstGeom prst="rect">
            <a:avLst/>
          </a:prstGeom>
          <a:blipFill>
            <a:blip r:embed="rId7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0" name="object 8250"/>
          <p:cNvSpPr/>
          <p:nvPr/>
        </p:nvSpPr>
        <p:spPr>
          <a:xfrm>
            <a:off x="4603694" y="3103013"/>
            <a:ext cx="41977" cy="40727"/>
          </a:xfrm>
          <a:prstGeom prst="rect">
            <a:avLst/>
          </a:prstGeom>
          <a:blipFill>
            <a:blip r:embed="rId7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1" name="object 8251"/>
          <p:cNvSpPr/>
          <p:nvPr/>
        </p:nvSpPr>
        <p:spPr>
          <a:xfrm>
            <a:off x="4751603" y="2977629"/>
            <a:ext cx="23456" cy="25463"/>
          </a:xfrm>
          <a:prstGeom prst="rect">
            <a:avLst/>
          </a:prstGeom>
          <a:blipFill>
            <a:blip r:embed="rId7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2" name="object 8252"/>
          <p:cNvSpPr/>
          <p:nvPr/>
        </p:nvSpPr>
        <p:spPr>
          <a:xfrm>
            <a:off x="4989715" y="3117177"/>
            <a:ext cx="18910" cy="20408"/>
          </a:xfrm>
          <a:prstGeom prst="rect">
            <a:avLst/>
          </a:prstGeom>
          <a:blipFill>
            <a:blip r:embed="rId7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3" name="object 8253"/>
          <p:cNvSpPr/>
          <p:nvPr/>
        </p:nvSpPr>
        <p:spPr>
          <a:xfrm>
            <a:off x="2766656" y="3830472"/>
            <a:ext cx="11239" cy="12179"/>
          </a:xfrm>
          <a:custGeom>
            <a:avLst/>
            <a:gdLst/>
            <a:ahLst/>
            <a:cxnLst/>
            <a:rect l="l" t="t" r="r" b="b"/>
            <a:pathLst>
              <a:path w="11239" h="12179">
                <a:moveTo>
                  <a:pt x="7721" y="0"/>
                </a:moveTo>
                <a:lnTo>
                  <a:pt x="4940" y="0"/>
                </a:lnTo>
                <a:lnTo>
                  <a:pt x="2349" y="635"/>
                </a:lnTo>
                <a:lnTo>
                  <a:pt x="0" y="2997"/>
                </a:lnTo>
                <a:lnTo>
                  <a:pt x="241" y="6629"/>
                </a:lnTo>
                <a:lnTo>
                  <a:pt x="825" y="9804"/>
                </a:lnTo>
                <a:lnTo>
                  <a:pt x="3060" y="12179"/>
                </a:lnTo>
                <a:lnTo>
                  <a:pt x="6121" y="11874"/>
                </a:lnTo>
                <a:lnTo>
                  <a:pt x="8724" y="11366"/>
                </a:lnTo>
                <a:lnTo>
                  <a:pt x="11239" y="8547"/>
                </a:lnTo>
                <a:lnTo>
                  <a:pt x="10668" y="5041"/>
                </a:lnTo>
                <a:lnTo>
                  <a:pt x="10490" y="1727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4" name="object 8254"/>
          <p:cNvSpPr/>
          <p:nvPr/>
        </p:nvSpPr>
        <p:spPr>
          <a:xfrm>
            <a:off x="1598409" y="3812781"/>
            <a:ext cx="14770" cy="15328"/>
          </a:xfrm>
          <a:prstGeom prst="rect">
            <a:avLst/>
          </a:prstGeom>
          <a:blipFill>
            <a:blip r:embed="rId7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5" name="object 8255"/>
          <p:cNvSpPr/>
          <p:nvPr/>
        </p:nvSpPr>
        <p:spPr>
          <a:xfrm>
            <a:off x="1411612" y="3908440"/>
            <a:ext cx="50704" cy="54096"/>
          </a:xfrm>
          <a:prstGeom prst="rect">
            <a:avLst/>
          </a:prstGeom>
          <a:blipFill>
            <a:blip r:embed="rId7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6" name="object 8256"/>
          <p:cNvSpPr/>
          <p:nvPr/>
        </p:nvSpPr>
        <p:spPr>
          <a:xfrm>
            <a:off x="1685964" y="3205601"/>
            <a:ext cx="45680" cy="47181"/>
          </a:xfrm>
          <a:prstGeom prst="rect">
            <a:avLst/>
          </a:prstGeom>
          <a:blipFill>
            <a:blip r:embed="rId7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7" name="object 8257"/>
          <p:cNvSpPr/>
          <p:nvPr/>
        </p:nvSpPr>
        <p:spPr>
          <a:xfrm>
            <a:off x="1598169" y="3189989"/>
            <a:ext cx="46073" cy="47306"/>
          </a:xfrm>
          <a:prstGeom prst="rect">
            <a:avLst/>
          </a:prstGeom>
          <a:blipFill>
            <a:blip r:embed="rId7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8" name="object 8258"/>
          <p:cNvSpPr/>
          <p:nvPr/>
        </p:nvSpPr>
        <p:spPr>
          <a:xfrm>
            <a:off x="1807289" y="3002926"/>
            <a:ext cx="52752" cy="55462"/>
          </a:xfrm>
          <a:prstGeom prst="rect">
            <a:avLst/>
          </a:prstGeom>
          <a:blipFill>
            <a:blip r:embed="rId7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9" name="object 8259"/>
          <p:cNvSpPr/>
          <p:nvPr/>
        </p:nvSpPr>
        <p:spPr>
          <a:xfrm>
            <a:off x="1759788" y="3424263"/>
            <a:ext cx="21869" cy="23736"/>
          </a:xfrm>
          <a:prstGeom prst="rect">
            <a:avLst/>
          </a:prstGeom>
          <a:blipFill>
            <a:blip r:embed="rId7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0" name="object 8260"/>
          <p:cNvSpPr/>
          <p:nvPr/>
        </p:nvSpPr>
        <p:spPr>
          <a:xfrm>
            <a:off x="1827739" y="3448568"/>
            <a:ext cx="54158" cy="59145"/>
          </a:xfrm>
          <a:prstGeom prst="rect">
            <a:avLst/>
          </a:prstGeom>
          <a:blipFill>
            <a:blip r:embed="rId7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1" name="object 8261"/>
          <p:cNvSpPr/>
          <p:nvPr/>
        </p:nvSpPr>
        <p:spPr>
          <a:xfrm>
            <a:off x="2302128" y="3557902"/>
            <a:ext cx="45225" cy="46782"/>
          </a:xfrm>
          <a:prstGeom prst="rect">
            <a:avLst/>
          </a:prstGeom>
          <a:blipFill>
            <a:blip r:embed="rId7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2" name="object 8262"/>
          <p:cNvSpPr/>
          <p:nvPr/>
        </p:nvSpPr>
        <p:spPr>
          <a:xfrm>
            <a:off x="3246319" y="3119802"/>
            <a:ext cx="57535" cy="58852"/>
          </a:xfrm>
          <a:prstGeom prst="rect">
            <a:avLst/>
          </a:prstGeom>
          <a:blipFill>
            <a:blip r:embed="rId7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3" name="object 8263"/>
          <p:cNvSpPr/>
          <p:nvPr/>
        </p:nvSpPr>
        <p:spPr>
          <a:xfrm>
            <a:off x="3101557" y="2654565"/>
            <a:ext cx="57528" cy="58552"/>
          </a:xfrm>
          <a:prstGeom prst="rect">
            <a:avLst/>
          </a:prstGeom>
          <a:blipFill>
            <a:blip r:embed="rId7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4" name="object 8264"/>
          <p:cNvSpPr/>
          <p:nvPr/>
        </p:nvSpPr>
        <p:spPr>
          <a:xfrm>
            <a:off x="4321187" y="3188017"/>
            <a:ext cx="33108" cy="35369"/>
          </a:xfrm>
          <a:prstGeom prst="rect">
            <a:avLst/>
          </a:prstGeom>
          <a:blipFill>
            <a:blip r:embed="rId7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5" name="object 8265"/>
          <p:cNvSpPr/>
          <p:nvPr/>
        </p:nvSpPr>
        <p:spPr>
          <a:xfrm>
            <a:off x="4626069" y="3522821"/>
            <a:ext cx="49359" cy="52709"/>
          </a:xfrm>
          <a:prstGeom prst="rect">
            <a:avLst/>
          </a:prstGeom>
          <a:blipFill>
            <a:blip r:embed="rId7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6" name="object 8266"/>
          <p:cNvSpPr/>
          <p:nvPr/>
        </p:nvSpPr>
        <p:spPr>
          <a:xfrm>
            <a:off x="4500641" y="3759789"/>
            <a:ext cx="42021" cy="40670"/>
          </a:xfrm>
          <a:prstGeom prst="rect">
            <a:avLst/>
          </a:prstGeom>
          <a:blipFill>
            <a:blip r:embed="rId7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7" name="object 8267"/>
          <p:cNvSpPr/>
          <p:nvPr/>
        </p:nvSpPr>
        <p:spPr>
          <a:xfrm>
            <a:off x="5199100" y="3651194"/>
            <a:ext cx="49860" cy="53497"/>
          </a:xfrm>
          <a:prstGeom prst="rect">
            <a:avLst/>
          </a:prstGeom>
          <a:blipFill>
            <a:blip r:embed="rId7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8" name="object 8268"/>
          <p:cNvSpPr/>
          <p:nvPr/>
        </p:nvSpPr>
        <p:spPr>
          <a:xfrm>
            <a:off x="5185349" y="2833341"/>
            <a:ext cx="53667" cy="58809"/>
          </a:xfrm>
          <a:prstGeom prst="rect">
            <a:avLst/>
          </a:prstGeom>
          <a:blipFill>
            <a:blip r:embed="rId7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9" name="object 8269"/>
          <p:cNvSpPr/>
          <p:nvPr/>
        </p:nvSpPr>
        <p:spPr>
          <a:xfrm>
            <a:off x="5187975" y="2616162"/>
            <a:ext cx="15036" cy="15963"/>
          </a:xfrm>
          <a:prstGeom prst="rect">
            <a:avLst/>
          </a:prstGeom>
          <a:blipFill>
            <a:blip r:embed="rId7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0" name="object 8270"/>
          <p:cNvSpPr/>
          <p:nvPr/>
        </p:nvSpPr>
        <p:spPr>
          <a:xfrm>
            <a:off x="5007755" y="2542784"/>
            <a:ext cx="49193" cy="52976"/>
          </a:xfrm>
          <a:prstGeom prst="rect">
            <a:avLst/>
          </a:prstGeom>
          <a:blipFill>
            <a:blip r:embed="rId7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1" name="object 8271"/>
          <p:cNvSpPr/>
          <p:nvPr/>
        </p:nvSpPr>
        <p:spPr>
          <a:xfrm>
            <a:off x="3850695" y="3039634"/>
            <a:ext cx="70709" cy="77323"/>
          </a:xfrm>
          <a:prstGeom prst="rect">
            <a:avLst/>
          </a:prstGeom>
          <a:blipFill>
            <a:blip r:embed="rId7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2" name="object 8272"/>
          <p:cNvSpPr/>
          <p:nvPr/>
        </p:nvSpPr>
        <p:spPr>
          <a:xfrm>
            <a:off x="4319353" y="3093654"/>
            <a:ext cx="63517" cy="66146"/>
          </a:xfrm>
          <a:prstGeom prst="rect">
            <a:avLst/>
          </a:prstGeom>
          <a:blipFill>
            <a:blip r:embed="rId7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3" name="object 8273"/>
          <p:cNvSpPr/>
          <p:nvPr/>
        </p:nvSpPr>
        <p:spPr>
          <a:xfrm>
            <a:off x="4259255" y="3279051"/>
            <a:ext cx="73882" cy="77182"/>
          </a:xfrm>
          <a:prstGeom prst="rect">
            <a:avLst/>
          </a:prstGeom>
          <a:blipFill>
            <a:blip r:embed="rId7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4" name="object 8274"/>
          <p:cNvSpPr/>
          <p:nvPr/>
        </p:nvSpPr>
        <p:spPr>
          <a:xfrm>
            <a:off x="4317475" y="2715251"/>
            <a:ext cx="35055" cy="36618"/>
          </a:xfrm>
          <a:prstGeom prst="rect">
            <a:avLst/>
          </a:prstGeom>
          <a:blipFill>
            <a:blip r:embed="rId7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5" name="object 8275"/>
          <p:cNvSpPr/>
          <p:nvPr/>
        </p:nvSpPr>
        <p:spPr>
          <a:xfrm>
            <a:off x="3790797" y="2822555"/>
            <a:ext cx="61785" cy="65127"/>
          </a:xfrm>
          <a:prstGeom prst="rect">
            <a:avLst/>
          </a:prstGeom>
          <a:blipFill>
            <a:blip r:embed="rId7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6" name="object 8276"/>
          <p:cNvSpPr/>
          <p:nvPr/>
        </p:nvSpPr>
        <p:spPr>
          <a:xfrm>
            <a:off x="4822468" y="2891098"/>
            <a:ext cx="53111" cy="58288"/>
          </a:xfrm>
          <a:prstGeom prst="rect">
            <a:avLst/>
          </a:prstGeom>
          <a:blipFill>
            <a:blip r:embed="rId7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7" name="object 8277"/>
          <p:cNvSpPr/>
          <p:nvPr/>
        </p:nvSpPr>
        <p:spPr>
          <a:xfrm>
            <a:off x="4665802" y="2932887"/>
            <a:ext cx="24053" cy="26415"/>
          </a:xfrm>
          <a:prstGeom prst="rect">
            <a:avLst/>
          </a:prstGeom>
          <a:blipFill>
            <a:blip r:embed="rId7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8" name="object 8278"/>
          <p:cNvSpPr/>
          <p:nvPr/>
        </p:nvSpPr>
        <p:spPr>
          <a:xfrm>
            <a:off x="4833606" y="3082066"/>
            <a:ext cx="37631" cy="41727"/>
          </a:xfrm>
          <a:prstGeom prst="rect">
            <a:avLst/>
          </a:prstGeom>
          <a:blipFill>
            <a:blip r:embed="rId7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9" name="object 8279"/>
          <p:cNvSpPr/>
          <p:nvPr/>
        </p:nvSpPr>
        <p:spPr>
          <a:xfrm>
            <a:off x="4894226" y="3488384"/>
            <a:ext cx="65682" cy="71034"/>
          </a:xfrm>
          <a:prstGeom prst="rect">
            <a:avLst/>
          </a:prstGeom>
          <a:blipFill>
            <a:blip r:embed="rId7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0" name="object 8280"/>
          <p:cNvSpPr/>
          <p:nvPr/>
        </p:nvSpPr>
        <p:spPr>
          <a:xfrm>
            <a:off x="4771590" y="3902674"/>
            <a:ext cx="57749" cy="58923"/>
          </a:xfrm>
          <a:prstGeom prst="rect">
            <a:avLst/>
          </a:prstGeom>
          <a:blipFill>
            <a:blip r:embed="rId7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1" name="object 8281"/>
          <p:cNvSpPr/>
          <p:nvPr/>
        </p:nvSpPr>
        <p:spPr>
          <a:xfrm>
            <a:off x="4758156" y="3405480"/>
            <a:ext cx="30340" cy="32372"/>
          </a:xfrm>
          <a:prstGeom prst="rect">
            <a:avLst/>
          </a:prstGeom>
          <a:blipFill>
            <a:blip r:embed="rId7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2" name="object 8282"/>
          <p:cNvSpPr/>
          <p:nvPr/>
        </p:nvSpPr>
        <p:spPr>
          <a:xfrm>
            <a:off x="4529746" y="3179941"/>
            <a:ext cx="62357" cy="70629"/>
          </a:xfrm>
          <a:prstGeom prst="rect">
            <a:avLst/>
          </a:prstGeom>
          <a:blipFill>
            <a:blip r:embed="rId7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3" name="object 8283"/>
          <p:cNvSpPr/>
          <p:nvPr/>
        </p:nvSpPr>
        <p:spPr>
          <a:xfrm>
            <a:off x="4711677" y="2904855"/>
            <a:ext cx="62201" cy="65233"/>
          </a:xfrm>
          <a:prstGeom prst="rect">
            <a:avLst/>
          </a:prstGeom>
          <a:blipFill>
            <a:blip r:embed="rId7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4" name="object 8284"/>
          <p:cNvSpPr/>
          <p:nvPr/>
        </p:nvSpPr>
        <p:spPr>
          <a:xfrm>
            <a:off x="5040931" y="2806094"/>
            <a:ext cx="43298" cy="41955"/>
          </a:xfrm>
          <a:prstGeom prst="rect">
            <a:avLst/>
          </a:prstGeom>
          <a:blipFill>
            <a:blip r:embed="rId7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5" name="object 8285"/>
          <p:cNvSpPr/>
          <p:nvPr/>
        </p:nvSpPr>
        <p:spPr>
          <a:xfrm>
            <a:off x="5173979" y="3028710"/>
            <a:ext cx="34570" cy="36497"/>
          </a:xfrm>
          <a:prstGeom prst="rect">
            <a:avLst/>
          </a:prstGeom>
          <a:blipFill>
            <a:blip r:embed="rId7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6" name="object 8286"/>
          <p:cNvSpPr/>
          <p:nvPr/>
        </p:nvSpPr>
        <p:spPr>
          <a:xfrm>
            <a:off x="5147755" y="3219306"/>
            <a:ext cx="70864" cy="77367"/>
          </a:xfrm>
          <a:prstGeom prst="rect">
            <a:avLst/>
          </a:prstGeom>
          <a:blipFill>
            <a:blip r:embed="rId7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7" name="object 8287"/>
          <p:cNvSpPr/>
          <p:nvPr/>
        </p:nvSpPr>
        <p:spPr>
          <a:xfrm>
            <a:off x="5304838" y="3275369"/>
            <a:ext cx="67680" cy="72278"/>
          </a:xfrm>
          <a:prstGeom prst="rect">
            <a:avLst/>
          </a:prstGeom>
          <a:blipFill>
            <a:blip r:embed="rId7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8" name="object 8288"/>
          <p:cNvSpPr/>
          <p:nvPr/>
        </p:nvSpPr>
        <p:spPr>
          <a:xfrm>
            <a:off x="5552249" y="3584080"/>
            <a:ext cx="29502" cy="31597"/>
          </a:xfrm>
          <a:prstGeom prst="rect">
            <a:avLst/>
          </a:prstGeom>
          <a:blipFill>
            <a:blip r:embed="rId7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9" name="object 8289"/>
          <p:cNvSpPr/>
          <p:nvPr/>
        </p:nvSpPr>
        <p:spPr>
          <a:xfrm>
            <a:off x="5366962" y="3086686"/>
            <a:ext cx="35909" cy="40901"/>
          </a:xfrm>
          <a:prstGeom prst="rect">
            <a:avLst/>
          </a:prstGeom>
          <a:blipFill>
            <a:blip r:embed="rId7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0" name="object 8290"/>
          <p:cNvSpPr/>
          <p:nvPr/>
        </p:nvSpPr>
        <p:spPr>
          <a:xfrm>
            <a:off x="5236248" y="2956890"/>
            <a:ext cx="24091" cy="26288"/>
          </a:xfrm>
          <a:prstGeom prst="rect">
            <a:avLst/>
          </a:prstGeom>
          <a:blipFill>
            <a:blip r:embed="rId7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1" name="object 8291"/>
          <p:cNvSpPr/>
          <p:nvPr/>
        </p:nvSpPr>
        <p:spPr>
          <a:xfrm>
            <a:off x="5298977" y="2762341"/>
            <a:ext cx="68715" cy="72950"/>
          </a:xfrm>
          <a:prstGeom prst="rect">
            <a:avLst/>
          </a:prstGeom>
          <a:blipFill>
            <a:blip r:embed="rId7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2" name="object 8292"/>
          <p:cNvSpPr/>
          <p:nvPr/>
        </p:nvSpPr>
        <p:spPr>
          <a:xfrm>
            <a:off x="5653762" y="2856538"/>
            <a:ext cx="50684" cy="54080"/>
          </a:xfrm>
          <a:prstGeom prst="rect">
            <a:avLst/>
          </a:prstGeom>
          <a:blipFill>
            <a:blip r:embed="rId7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3" name="object 8293"/>
          <p:cNvSpPr/>
          <p:nvPr/>
        </p:nvSpPr>
        <p:spPr>
          <a:xfrm>
            <a:off x="5782543" y="2926754"/>
            <a:ext cx="37905" cy="41754"/>
          </a:xfrm>
          <a:prstGeom prst="rect">
            <a:avLst/>
          </a:prstGeom>
          <a:blipFill>
            <a:blip r:embed="rId7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4" name="object 8294"/>
          <p:cNvSpPr/>
          <p:nvPr/>
        </p:nvSpPr>
        <p:spPr>
          <a:xfrm>
            <a:off x="5912233" y="3302380"/>
            <a:ext cx="65300" cy="71163"/>
          </a:xfrm>
          <a:prstGeom prst="rect">
            <a:avLst/>
          </a:prstGeom>
          <a:blipFill>
            <a:blip r:embed="rId7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5" name="object 8295"/>
          <p:cNvSpPr/>
          <p:nvPr/>
        </p:nvSpPr>
        <p:spPr>
          <a:xfrm>
            <a:off x="6246645" y="3158174"/>
            <a:ext cx="44172" cy="46168"/>
          </a:xfrm>
          <a:prstGeom prst="rect">
            <a:avLst/>
          </a:prstGeom>
          <a:blipFill>
            <a:blip r:embed="rId7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6" name="object 8296"/>
          <p:cNvSpPr/>
          <p:nvPr/>
        </p:nvSpPr>
        <p:spPr>
          <a:xfrm>
            <a:off x="6196838" y="3109569"/>
            <a:ext cx="15633" cy="16789"/>
          </a:xfrm>
          <a:prstGeom prst="rect">
            <a:avLst/>
          </a:prstGeom>
          <a:blipFill>
            <a:blip r:embed="rId7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7" name="object 8297"/>
          <p:cNvSpPr/>
          <p:nvPr/>
        </p:nvSpPr>
        <p:spPr>
          <a:xfrm>
            <a:off x="6525094" y="2737053"/>
            <a:ext cx="21755" cy="23431"/>
          </a:xfrm>
          <a:prstGeom prst="rect">
            <a:avLst/>
          </a:prstGeom>
          <a:blipFill>
            <a:blip r:embed="rId7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8" name="object 8298"/>
          <p:cNvSpPr/>
          <p:nvPr/>
        </p:nvSpPr>
        <p:spPr>
          <a:xfrm>
            <a:off x="6499375" y="2867398"/>
            <a:ext cx="44997" cy="46881"/>
          </a:xfrm>
          <a:prstGeom prst="rect">
            <a:avLst/>
          </a:prstGeom>
          <a:blipFill>
            <a:blip r:embed="rId7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9" name="object 8299"/>
          <p:cNvSpPr/>
          <p:nvPr/>
        </p:nvSpPr>
        <p:spPr>
          <a:xfrm>
            <a:off x="6408546" y="2598293"/>
            <a:ext cx="28295" cy="31305"/>
          </a:xfrm>
          <a:prstGeom prst="rect">
            <a:avLst/>
          </a:prstGeom>
          <a:blipFill>
            <a:blip r:embed="rId7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0" name="object 8300"/>
          <p:cNvSpPr/>
          <p:nvPr/>
        </p:nvSpPr>
        <p:spPr>
          <a:xfrm>
            <a:off x="5988215" y="2958986"/>
            <a:ext cx="31673" cy="34607"/>
          </a:xfrm>
          <a:prstGeom prst="rect">
            <a:avLst/>
          </a:prstGeom>
          <a:blipFill>
            <a:blip r:embed="rId7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1" name="object 8301"/>
          <p:cNvSpPr/>
          <p:nvPr/>
        </p:nvSpPr>
        <p:spPr>
          <a:xfrm>
            <a:off x="6514185" y="2841549"/>
            <a:ext cx="20396" cy="21831"/>
          </a:xfrm>
          <a:prstGeom prst="rect">
            <a:avLst/>
          </a:prstGeom>
          <a:blipFill>
            <a:blip r:embed="rId7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2" name="object 8302"/>
          <p:cNvSpPr/>
          <p:nvPr/>
        </p:nvSpPr>
        <p:spPr>
          <a:xfrm>
            <a:off x="6968070" y="2973679"/>
            <a:ext cx="14731" cy="16128"/>
          </a:xfrm>
          <a:prstGeom prst="rect">
            <a:avLst/>
          </a:prstGeom>
          <a:blipFill>
            <a:blip r:embed="rId7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3" name="object 8303"/>
          <p:cNvSpPr/>
          <p:nvPr/>
        </p:nvSpPr>
        <p:spPr>
          <a:xfrm>
            <a:off x="6954670" y="3074282"/>
            <a:ext cx="35269" cy="36237"/>
          </a:xfrm>
          <a:prstGeom prst="rect">
            <a:avLst/>
          </a:prstGeom>
          <a:blipFill>
            <a:blip r:embed="rId7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4" name="object 8304"/>
          <p:cNvSpPr/>
          <p:nvPr/>
        </p:nvSpPr>
        <p:spPr>
          <a:xfrm>
            <a:off x="6943176" y="3267716"/>
            <a:ext cx="55246" cy="60068"/>
          </a:xfrm>
          <a:prstGeom prst="rect">
            <a:avLst/>
          </a:prstGeom>
          <a:blipFill>
            <a:blip r:embed="rId7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5" name="object 8305"/>
          <p:cNvSpPr/>
          <p:nvPr/>
        </p:nvSpPr>
        <p:spPr>
          <a:xfrm>
            <a:off x="6694227" y="3817615"/>
            <a:ext cx="35870" cy="36940"/>
          </a:xfrm>
          <a:prstGeom prst="rect">
            <a:avLst/>
          </a:prstGeom>
          <a:blipFill>
            <a:blip r:embed="rId7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6" name="object 8306"/>
          <p:cNvSpPr/>
          <p:nvPr/>
        </p:nvSpPr>
        <p:spPr>
          <a:xfrm>
            <a:off x="5785831" y="3835231"/>
            <a:ext cx="44814" cy="46639"/>
          </a:xfrm>
          <a:prstGeom prst="rect">
            <a:avLst/>
          </a:prstGeom>
          <a:blipFill>
            <a:blip r:embed="rId7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7" name="object 8307"/>
          <p:cNvSpPr/>
          <p:nvPr/>
        </p:nvSpPr>
        <p:spPr>
          <a:xfrm>
            <a:off x="5117515" y="3690925"/>
            <a:ext cx="11201" cy="12014"/>
          </a:xfrm>
          <a:prstGeom prst="rect">
            <a:avLst/>
          </a:prstGeom>
          <a:blipFill>
            <a:blip r:embed="rId7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8" name="object 8308"/>
          <p:cNvSpPr/>
          <p:nvPr/>
        </p:nvSpPr>
        <p:spPr>
          <a:xfrm>
            <a:off x="4163128" y="3590352"/>
            <a:ext cx="36215" cy="40781"/>
          </a:xfrm>
          <a:prstGeom prst="rect">
            <a:avLst/>
          </a:prstGeom>
          <a:blipFill>
            <a:blip r:embed="rId7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9" name="object 8309"/>
          <p:cNvSpPr/>
          <p:nvPr/>
        </p:nvSpPr>
        <p:spPr>
          <a:xfrm>
            <a:off x="4128871" y="3912489"/>
            <a:ext cx="33705" cy="36372"/>
          </a:xfrm>
          <a:prstGeom prst="rect">
            <a:avLst/>
          </a:prstGeom>
          <a:blipFill>
            <a:blip r:embed="rId7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0" name="object 8310"/>
          <p:cNvSpPr/>
          <p:nvPr/>
        </p:nvSpPr>
        <p:spPr>
          <a:xfrm>
            <a:off x="3764026" y="3937648"/>
            <a:ext cx="18364" cy="19583"/>
          </a:xfrm>
          <a:prstGeom prst="rect">
            <a:avLst/>
          </a:prstGeom>
          <a:blipFill>
            <a:blip r:embed="rId7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1" name="object 8311"/>
          <p:cNvSpPr/>
          <p:nvPr/>
        </p:nvSpPr>
        <p:spPr>
          <a:xfrm>
            <a:off x="3712181" y="3428648"/>
            <a:ext cx="45544" cy="49827"/>
          </a:xfrm>
          <a:prstGeom prst="rect">
            <a:avLst/>
          </a:prstGeom>
          <a:blipFill>
            <a:blip r:embed="rId7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2" name="object 8312"/>
          <p:cNvSpPr/>
          <p:nvPr/>
        </p:nvSpPr>
        <p:spPr>
          <a:xfrm>
            <a:off x="3775519" y="2979039"/>
            <a:ext cx="14731" cy="16281"/>
          </a:xfrm>
          <a:prstGeom prst="rect">
            <a:avLst/>
          </a:prstGeom>
          <a:blipFill>
            <a:blip r:embed="rId7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3" name="object 8313"/>
          <p:cNvSpPr/>
          <p:nvPr/>
        </p:nvSpPr>
        <p:spPr>
          <a:xfrm>
            <a:off x="4035805" y="3009862"/>
            <a:ext cx="18516" cy="20370"/>
          </a:xfrm>
          <a:prstGeom prst="rect">
            <a:avLst/>
          </a:prstGeom>
          <a:blipFill>
            <a:blip r:embed="rId7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4" name="object 8314"/>
          <p:cNvSpPr/>
          <p:nvPr/>
        </p:nvSpPr>
        <p:spPr>
          <a:xfrm>
            <a:off x="4955754" y="3224327"/>
            <a:ext cx="33199" cy="35674"/>
          </a:xfrm>
          <a:prstGeom prst="rect">
            <a:avLst/>
          </a:prstGeom>
          <a:blipFill>
            <a:blip r:embed="rId7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5" name="object 8315"/>
          <p:cNvSpPr/>
          <p:nvPr/>
        </p:nvSpPr>
        <p:spPr>
          <a:xfrm>
            <a:off x="5175799" y="2703210"/>
            <a:ext cx="40890" cy="40127"/>
          </a:xfrm>
          <a:prstGeom prst="rect">
            <a:avLst/>
          </a:prstGeom>
          <a:blipFill>
            <a:blip r:embed="rId7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6" name="object 8316"/>
          <p:cNvSpPr/>
          <p:nvPr/>
        </p:nvSpPr>
        <p:spPr>
          <a:xfrm>
            <a:off x="5263968" y="3672702"/>
            <a:ext cx="50181" cy="53932"/>
          </a:xfrm>
          <a:prstGeom prst="rect">
            <a:avLst/>
          </a:prstGeom>
          <a:blipFill>
            <a:blip r:embed="rId7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7" name="object 8317"/>
          <p:cNvSpPr/>
          <p:nvPr/>
        </p:nvSpPr>
        <p:spPr>
          <a:xfrm>
            <a:off x="5227835" y="3669487"/>
            <a:ext cx="50004" cy="53804"/>
          </a:xfrm>
          <a:prstGeom prst="rect">
            <a:avLst/>
          </a:prstGeom>
          <a:blipFill>
            <a:blip r:embed="rId7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8" name="object 8318"/>
          <p:cNvSpPr/>
          <p:nvPr/>
        </p:nvSpPr>
        <p:spPr>
          <a:xfrm>
            <a:off x="5393321" y="3751131"/>
            <a:ext cx="38302" cy="42047"/>
          </a:xfrm>
          <a:prstGeom prst="rect">
            <a:avLst/>
          </a:prstGeom>
          <a:blipFill>
            <a:blip r:embed="rId7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9" name="object 8319"/>
          <p:cNvSpPr/>
          <p:nvPr/>
        </p:nvSpPr>
        <p:spPr>
          <a:xfrm>
            <a:off x="6103162" y="3586759"/>
            <a:ext cx="20446" cy="23063"/>
          </a:xfrm>
          <a:prstGeom prst="rect">
            <a:avLst/>
          </a:prstGeom>
          <a:blipFill>
            <a:blip r:embed="rId7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0" name="object 8320"/>
          <p:cNvSpPr/>
          <p:nvPr/>
        </p:nvSpPr>
        <p:spPr>
          <a:xfrm>
            <a:off x="5927509" y="3042107"/>
            <a:ext cx="24688" cy="26555"/>
          </a:xfrm>
          <a:prstGeom prst="rect">
            <a:avLst/>
          </a:prstGeom>
          <a:blipFill>
            <a:blip r:embed="rId7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1" name="object 8321"/>
          <p:cNvSpPr/>
          <p:nvPr/>
        </p:nvSpPr>
        <p:spPr>
          <a:xfrm>
            <a:off x="5874842" y="2877553"/>
            <a:ext cx="10947" cy="12192"/>
          </a:xfrm>
          <a:prstGeom prst="rect">
            <a:avLst/>
          </a:prstGeom>
          <a:blipFill>
            <a:blip r:embed="rId7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2" name="object 8322"/>
          <p:cNvSpPr/>
          <p:nvPr/>
        </p:nvSpPr>
        <p:spPr>
          <a:xfrm>
            <a:off x="6228778" y="3353968"/>
            <a:ext cx="11671" cy="13271"/>
          </a:xfrm>
          <a:prstGeom prst="rect">
            <a:avLst/>
          </a:prstGeom>
          <a:blipFill>
            <a:blip r:embed="rId7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3" name="object 8323"/>
          <p:cNvSpPr/>
          <p:nvPr/>
        </p:nvSpPr>
        <p:spPr>
          <a:xfrm>
            <a:off x="6395110" y="3545662"/>
            <a:ext cx="18262" cy="19456"/>
          </a:xfrm>
          <a:prstGeom prst="rect">
            <a:avLst/>
          </a:prstGeom>
          <a:blipFill>
            <a:blip r:embed="rId7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4" name="object 8324"/>
          <p:cNvSpPr/>
          <p:nvPr/>
        </p:nvSpPr>
        <p:spPr>
          <a:xfrm>
            <a:off x="6515093" y="3593604"/>
            <a:ext cx="35705" cy="37444"/>
          </a:xfrm>
          <a:prstGeom prst="rect">
            <a:avLst/>
          </a:prstGeom>
          <a:blipFill>
            <a:blip r:embed="rId7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5" name="object 8325"/>
          <p:cNvSpPr/>
          <p:nvPr/>
        </p:nvSpPr>
        <p:spPr>
          <a:xfrm>
            <a:off x="6975123" y="3738711"/>
            <a:ext cx="33358" cy="35998"/>
          </a:xfrm>
          <a:prstGeom prst="rect">
            <a:avLst/>
          </a:prstGeom>
          <a:blipFill>
            <a:blip r:embed="rId7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6" name="object 8326"/>
          <p:cNvSpPr/>
          <p:nvPr/>
        </p:nvSpPr>
        <p:spPr>
          <a:xfrm>
            <a:off x="7350315" y="3595903"/>
            <a:ext cx="31978" cy="35280"/>
          </a:xfrm>
          <a:prstGeom prst="rect">
            <a:avLst/>
          </a:prstGeom>
          <a:blipFill>
            <a:blip r:embed="rId7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7" name="object 8327"/>
          <p:cNvSpPr/>
          <p:nvPr/>
        </p:nvSpPr>
        <p:spPr>
          <a:xfrm>
            <a:off x="7579293" y="3185455"/>
            <a:ext cx="46053" cy="47238"/>
          </a:xfrm>
          <a:prstGeom prst="rect">
            <a:avLst/>
          </a:prstGeom>
          <a:blipFill>
            <a:blip r:embed="rId7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8" name="object 8328"/>
          <p:cNvSpPr/>
          <p:nvPr/>
        </p:nvSpPr>
        <p:spPr>
          <a:xfrm>
            <a:off x="7239147" y="2557253"/>
            <a:ext cx="61536" cy="64568"/>
          </a:xfrm>
          <a:prstGeom prst="rect">
            <a:avLst/>
          </a:prstGeom>
          <a:blipFill>
            <a:blip r:embed="rId7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9" name="object 8329"/>
          <p:cNvSpPr/>
          <p:nvPr/>
        </p:nvSpPr>
        <p:spPr>
          <a:xfrm>
            <a:off x="7634619" y="2477909"/>
            <a:ext cx="43521" cy="45248"/>
          </a:xfrm>
          <a:prstGeom prst="rect">
            <a:avLst/>
          </a:prstGeom>
          <a:blipFill>
            <a:blip r:embed="rId7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0" name="object 8330"/>
          <p:cNvSpPr/>
          <p:nvPr/>
        </p:nvSpPr>
        <p:spPr>
          <a:xfrm>
            <a:off x="7780692" y="2838455"/>
            <a:ext cx="36068" cy="37032"/>
          </a:xfrm>
          <a:prstGeom prst="rect">
            <a:avLst/>
          </a:prstGeom>
          <a:blipFill>
            <a:blip r:embed="rId7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1" name="object 8331"/>
          <p:cNvSpPr/>
          <p:nvPr/>
        </p:nvSpPr>
        <p:spPr>
          <a:xfrm>
            <a:off x="7920901" y="3537928"/>
            <a:ext cx="14198" cy="15138"/>
          </a:xfrm>
          <a:prstGeom prst="rect">
            <a:avLst/>
          </a:prstGeom>
          <a:blipFill>
            <a:blip r:embed="rId7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2" name="object 8332"/>
          <p:cNvSpPr/>
          <p:nvPr/>
        </p:nvSpPr>
        <p:spPr>
          <a:xfrm>
            <a:off x="7968257" y="3602973"/>
            <a:ext cx="51449" cy="54522"/>
          </a:xfrm>
          <a:prstGeom prst="rect">
            <a:avLst/>
          </a:prstGeom>
          <a:blipFill>
            <a:blip r:embed="rId7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3" name="object 8333"/>
          <p:cNvSpPr/>
          <p:nvPr/>
        </p:nvSpPr>
        <p:spPr>
          <a:xfrm>
            <a:off x="8134236" y="4040848"/>
            <a:ext cx="30060" cy="32867"/>
          </a:xfrm>
          <a:prstGeom prst="rect">
            <a:avLst/>
          </a:prstGeom>
          <a:blipFill>
            <a:blip r:embed="rId7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4" name="object 8334"/>
          <p:cNvSpPr/>
          <p:nvPr/>
        </p:nvSpPr>
        <p:spPr>
          <a:xfrm>
            <a:off x="7273660" y="3707776"/>
            <a:ext cx="36510" cy="40629"/>
          </a:xfrm>
          <a:prstGeom prst="rect">
            <a:avLst/>
          </a:prstGeom>
          <a:blipFill>
            <a:blip r:embed="rId7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5" name="object 8335"/>
          <p:cNvSpPr/>
          <p:nvPr/>
        </p:nvSpPr>
        <p:spPr>
          <a:xfrm>
            <a:off x="6833387" y="3369932"/>
            <a:ext cx="14427" cy="15633"/>
          </a:xfrm>
          <a:prstGeom prst="rect">
            <a:avLst/>
          </a:prstGeom>
          <a:blipFill>
            <a:blip r:embed="rId7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6" name="object 8336"/>
          <p:cNvSpPr/>
          <p:nvPr/>
        </p:nvSpPr>
        <p:spPr>
          <a:xfrm>
            <a:off x="6463995" y="2884056"/>
            <a:ext cx="13550" cy="14871"/>
          </a:xfrm>
          <a:prstGeom prst="rect">
            <a:avLst/>
          </a:prstGeom>
          <a:blipFill>
            <a:blip r:embed="rId7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7" name="object 8337"/>
          <p:cNvSpPr/>
          <p:nvPr/>
        </p:nvSpPr>
        <p:spPr>
          <a:xfrm>
            <a:off x="6429273" y="2610485"/>
            <a:ext cx="32956" cy="35394"/>
          </a:xfrm>
          <a:prstGeom prst="rect">
            <a:avLst/>
          </a:prstGeom>
          <a:blipFill>
            <a:blip r:embed="rId7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8" name="object 8338"/>
          <p:cNvSpPr/>
          <p:nvPr/>
        </p:nvSpPr>
        <p:spPr>
          <a:xfrm>
            <a:off x="5771239" y="2435143"/>
            <a:ext cx="54745" cy="59564"/>
          </a:xfrm>
          <a:prstGeom prst="rect">
            <a:avLst/>
          </a:prstGeom>
          <a:blipFill>
            <a:blip r:embed="rId7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9" name="object 8339"/>
          <p:cNvSpPr/>
          <p:nvPr/>
        </p:nvSpPr>
        <p:spPr>
          <a:xfrm>
            <a:off x="5378706" y="2684695"/>
            <a:ext cx="49858" cy="53506"/>
          </a:xfrm>
          <a:prstGeom prst="rect">
            <a:avLst/>
          </a:prstGeom>
          <a:blipFill>
            <a:blip r:embed="rId7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0" name="object 8340"/>
          <p:cNvSpPr/>
          <p:nvPr/>
        </p:nvSpPr>
        <p:spPr>
          <a:xfrm>
            <a:off x="4350013" y="2796807"/>
            <a:ext cx="57381" cy="58824"/>
          </a:xfrm>
          <a:prstGeom prst="rect">
            <a:avLst/>
          </a:prstGeom>
          <a:blipFill>
            <a:blip r:embed="rId7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1" name="object 8341"/>
          <p:cNvSpPr/>
          <p:nvPr/>
        </p:nvSpPr>
        <p:spPr>
          <a:xfrm>
            <a:off x="4204627" y="2834729"/>
            <a:ext cx="21704" cy="23545"/>
          </a:xfrm>
          <a:prstGeom prst="rect">
            <a:avLst/>
          </a:prstGeom>
          <a:blipFill>
            <a:blip r:embed="rId7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2" name="object 8342"/>
          <p:cNvSpPr/>
          <p:nvPr/>
        </p:nvSpPr>
        <p:spPr>
          <a:xfrm>
            <a:off x="3940555" y="3100438"/>
            <a:ext cx="25679" cy="28282"/>
          </a:xfrm>
          <a:prstGeom prst="rect">
            <a:avLst/>
          </a:prstGeom>
          <a:blipFill>
            <a:blip r:embed="rId7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3" name="object 8343"/>
          <p:cNvSpPr/>
          <p:nvPr/>
        </p:nvSpPr>
        <p:spPr>
          <a:xfrm>
            <a:off x="3580472" y="3080207"/>
            <a:ext cx="22453" cy="25285"/>
          </a:xfrm>
          <a:prstGeom prst="rect">
            <a:avLst/>
          </a:prstGeom>
          <a:blipFill>
            <a:blip r:embed="rId7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4" name="object 8344"/>
          <p:cNvSpPr/>
          <p:nvPr/>
        </p:nvSpPr>
        <p:spPr>
          <a:xfrm>
            <a:off x="3793312" y="3481502"/>
            <a:ext cx="17805" cy="19100"/>
          </a:xfrm>
          <a:prstGeom prst="rect">
            <a:avLst/>
          </a:prstGeom>
          <a:blipFill>
            <a:blip r:embed="rId7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5" name="object 8345"/>
          <p:cNvSpPr/>
          <p:nvPr/>
        </p:nvSpPr>
        <p:spPr>
          <a:xfrm>
            <a:off x="3848773" y="3556572"/>
            <a:ext cx="22009" cy="24511"/>
          </a:xfrm>
          <a:prstGeom prst="rect">
            <a:avLst/>
          </a:prstGeom>
          <a:blipFill>
            <a:blip r:embed="rId7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6" name="object 8346"/>
          <p:cNvSpPr/>
          <p:nvPr/>
        </p:nvSpPr>
        <p:spPr>
          <a:xfrm>
            <a:off x="4120731" y="3491141"/>
            <a:ext cx="26822" cy="29692"/>
          </a:xfrm>
          <a:prstGeom prst="rect">
            <a:avLst/>
          </a:prstGeom>
          <a:blipFill>
            <a:blip r:embed="rId7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7" name="object 8347"/>
          <p:cNvSpPr/>
          <p:nvPr/>
        </p:nvSpPr>
        <p:spPr>
          <a:xfrm>
            <a:off x="4439361" y="3667077"/>
            <a:ext cx="58787" cy="59809"/>
          </a:xfrm>
          <a:prstGeom prst="rect">
            <a:avLst/>
          </a:prstGeom>
          <a:blipFill>
            <a:blip r:embed="rId7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8" name="object 8348"/>
          <p:cNvSpPr/>
          <p:nvPr/>
        </p:nvSpPr>
        <p:spPr>
          <a:xfrm>
            <a:off x="4667374" y="3677869"/>
            <a:ext cx="50942" cy="53882"/>
          </a:xfrm>
          <a:prstGeom prst="rect">
            <a:avLst/>
          </a:prstGeom>
          <a:blipFill>
            <a:blip r:embed="rId7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9" name="object 8349"/>
          <p:cNvSpPr/>
          <p:nvPr/>
        </p:nvSpPr>
        <p:spPr>
          <a:xfrm>
            <a:off x="4898417" y="3732670"/>
            <a:ext cx="59611" cy="59903"/>
          </a:xfrm>
          <a:prstGeom prst="rect">
            <a:avLst/>
          </a:prstGeom>
          <a:blipFill>
            <a:blip r:embed="rId7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0" name="object 8350"/>
          <p:cNvSpPr/>
          <p:nvPr/>
        </p:nvSpPr>
        <p:spPr>
          <a:xfrm>
            <a:off x="4999042" y="3569783"/>
            <a:ext cx="41104" cy="40365"/>
          </a:xfrm>
          <a:prstGeom prst="rect">
            <a:avLst/>
          </a:prstGeom>
          <a:blipFill>
            <a:blip r:embed="rId7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1" name="object 8351"/>
          <p:cNvSpPr/>
          <p:nvPr/>
        </p:nvSpPr>
        <p:spPr>
          <a:xfrm>
            <a:off x="5171909" y="3598316"/>
            <a:ext cx="31394" cy="33642"/>
          </a:xfrm>
          <a:prstGeom prst="rect">
            <a:avLst/>
          </a:prstGeom>
          <a:blipFill>
            <a:blip r:embed="rId7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2" name="object 8352"/>
          <p:cNvSpPr/>
          <p:nvPr/>
        </p:nvSpPr>
        <p:spPr>
          <a:xfrm>
            <a:off x="6060275" y="3228759"/>
            <a:ext cx="24371" cy="26225"/>
          </a:xfrm>
          <a:prstGeom prst="rect">
            <a:avLst/>
          </a:prstGeom>
          <a:blipFill>
            <a:blip r:embed="rId7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3" name="object 8353"/>
          <p:cNvSpPr/>
          <p:nvPr/>
        </p:nvSpPr>
        <p:spPr>
          <a:xfrm>
            <a:off x="5966926" y="2671834"/>
            <a:ext cx="52086" cy="54870"/>
          </a:xfrm>
          <a:prstGeom prst="rect">
            <a:avLst/>
          </a:prstGeom>
          <a:blipFill>
            <a:blip r:embed="rId7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4" name="object 8354"/>
          <p:cNvSpPr/>
          <p:nvPr/>
        </p:nvSpPr>
        <p:spPr>
          <a:xfrm>
            <a:off x="5862116" y="2630141"/>
            <a:ext cx="53720" cy="58858"/>
          </a:xfrm>
          <a:prstGeom prst="rect">
            <a:avLst/>
          </a:prstGeom>
          <a:blipFill>
            <a:blip r:embed="rId7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5" name="object 8355"/>
          <p:cNvSpPr/>
          <p:nvPr/>
        </p:nvSpPr>
        <p:spPr>
          <a:xfrm>
            <a:off x="6222669" y="2480551"/>
            <a:ext cx="33108" cy="36195"/>
          </a:xfrm>
          <a:prstGeom prst="rect">
            <a:avLst/>
          </a:prstGeom>
          <a:blipFill>
            <a:blip r:embed="rId7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6" name="object 8356"/>
          <p:cNvSpPr/>
          <p:nvPr/>
        </p:nvSpPr>
        <p:spPr>
          <a:xfrm>
            <a:off x="6083029" y="2905677"/>
            <a:ext cx="50194" cy="53633"/>
          </a:xfrm>
          <a:prstGeom prst="rect">
            <a:avLst/>
          </a:prstGeom>
          <a:blipFill>
            <a:blip r:embed="rId7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7" name="object 8357"/>
          <p:cNvSpPr/>
          <p:nvPr/>
        </p:nvSpPr>
        <p:spPr>
          <a:xfrm>
            <a:off x="6205088" y="3175569"/>
            <a:ext cx="43133" cy="41734"/>
          </a:xfrm>
          <a:prstGeom prst="rect">
            <a:avLst/>
          </a:prstGeom>
          <a:blipFill>
            <a:blip r:embed="rId7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8" name="object 8358"/>
          <p:cNvSpPr/>
          <p:nvPr/>
        </p:nvSpPr>
        <p:spPr>
          <a:xfrm>
            <a:off x="6373042" y="3319316"/>
            <a:ext cx="54593" cy="59266"/>
          </a:xfrm>
          <a:prstGeom prst="rect">
            <a:avLst/>
          </a:prstGeom>
          <a:blipFill>
            <a:blip r:embed="rId7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9" name="object 8359"/>
          <p:cNvSpPr/>
          <p:nvPr/>
        </p:nvSpPr>
        <p:spPr>
          <a:xfrm>
            <a:off x="6275526" y="3608162"/>
            <a:ext cx="41517" cy="40333"/>
          </a:xfrm>
          <a:prstGeom prst="rect">
            <a:avLst/>
          </a:prstGeom>
          <a:blipFill>
            <a:blip r:embed="rId7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0" name="object 8360"/>
          <p:cNvSpPr/>
          <p:nvPr/>
        </p:nvSpPr>
        <p:spPr>
          <a:xfrm>
            <a:off x="5491721" y="3023463"/>
            <a:ext cx="13550" cy="14554"/>
          </a:xfrm>
          <a:prstGeom prst="rect">
            <a:avLst/>
          </a:prstGeom>
          <a:blipFill>
            <a:blip r:embed="rId7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1" name="object 8361"/>
          <p:cNvSpPr/>
          <p:nvPr/>
        </p:nvSpPr>
        <p:spPr>
          <a:xfrm>
            <a:off x="5632361" y="3142628"/>
            <a:ext cx="30340" cy="32245"/>
          </a:xfrm>
          <a:prstGeom prst="rect">
            <a:avLst/>
          </a:prstGeom>
          <a:blipFill>
            <a:blip r:embed="rId7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2" name="object 8362"/>
          <p:cNvSpPr/>
          <p:nvPr/>
        </p:nvSpPr>
        <p:spPr>
          <a:xfrm>
            <a:off x="5746497" y="2808773"/>
            <a:ext cx="57580" cy="59234"/>
          </a:xfrm>
          <a:prstGeom prst="rect">
            <a:avLst/>
          </a:prstGeom>
          <a:blipFill>
            <a:blip r:embed="rId7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3" name="object 8363"/>
          <p:cNvSpPr/>
          <p:nvPr/>
        </p:nvSpPr>
        <p:spPr>
          <a:xfrm>
            <a:off x="6415042" y="2766528"/>
            <a:ext cx="49371" cy="53608"/>
          </a:xfrm>
          <a:prstGeom prst="rect">
            <a:avLst/>
          </a:prstGeom>
          <a:blipFill>
            <a:blip r:embed="rId7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4" name="object 8364"/>
          <p:cNvSpPr/>
          <p:nvPr/>
        </p:nvSpPr>
        <p:spPr>
          <a:xfrm>
            <a:off x="6086924" y="3782851"/>
            <a:ext cx="35085" cy="36652"/>
          </a:xfrm>
          <a:prstGeom prst="rect">
            <a:avLst/>
          </a:prstGeom>
          <a:blipFill>
            <a:blip r:embed="rId7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5" name="object 8365"/>
          <p:cNvSpPr/>
          <p:nvPr/>
        </p:nvSpPr>
        <p:spPr>
          <a:xfrm>
            <a:off x="6116028" y="3631831"/>
            <a:ext cx="35153" cy="36365"/>
          </a:xfrm>
          <a:prstGeom prst="rect">
            <a:avLst/>
          </a:prstGeom>
          <a:blipFill>
            <a:blip r:embed="rId7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6" name="object 8366"/>
          <p:cNvSpPr/>
          <p:nvPr/>
        </p:nvSpPr>
        <p:spPr>
          <a:xfrm>
            <a:off x="6594242" y="3819717"/>
            <a:ext cx="34027" cy="35960"/>
          </a:xfrm>
          <a:prstGeom prst="rect">
            <a:avLst/>
          </a:prstGeom>
          <a:blipFill>
            <a:blip r:embed="rId7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7" name="object 8367"/>
          <p:cNvSpPr/>
          <p:nvPr/>
        </p:nvSpPr>
        <p:spPr>
          <a:xfrm>
            <a:off x="6710273" y="3738029"/>
            <a:ext cx="13855" cy="15011"/>
          </a:xfrm>
          <a:prstGeom prst="rect">
            <a:avLst/>
          </a:prstGeom>
          <a:blipFill>
            <a:blip r:embed="rId7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8" name="object 8368"/>
          <p:cNvSpPr/>
          <p:nvPr/>
        </p:nvSpPr>
        <p:spPr>
          <a:xfrm>
            <a:off x="6632638" y="3091116"/>
            <a:ext cx="18097" cy="19596"/>
          </a:xfrm>
          <a:prstGeom prst="rect">
            <a:avLst/>
          </a:prstGeom>
          <a:blipFill>
            <a:blip r:embed="rId7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9" name="object 8369"/>
          <p:cNvSpPr/>
          <p:nvPr/>
        </p:nvSpPr>
        <p:spPr>
          <a:xfrm>
            <a:off x="6194468" y="2492397"/>
            <a:ext cx="37383" cy="41376"/>
          </a:xfrm>
          <a:prstGeom prst="rect">
            <a:avLst/>
          </a:prstGeom>
          <a:blipFill>
            <a:blip r:embed="rId7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0" name="object 8370"/>
          <p:cNvSpPr/>
          <p:nvPr/>
        </p:nvSpPr>
        <p:spPr>
          <a:xfrm>
            <a:off x="5966557" y="2892475"/>
            <a:ext cx="50829" cy="53800"/>
          </a:xfrm>
          <a:prstGeom prst="rect">
            <a:avLst/>
          </a:prstGeom>
          <a:blipFill>
            <a:blip r:embed="rId7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1" name="object 8371"/>
          <p:cNvSpPr/>
          <p:nvPr/>
        </p:nvSpPr>
        <p:spPr>
          <a:xfrm>
            <a:off x="5484212" y="2886703"/>
            <a:ext cx="36084" cy="37938"/>
          </a:xfrm>
          <a:prstGeom prst="rect">
            <a:avLst/>
          </a:prstGeom>
          <a:blipFill>
            <a:blip r:embed="rId7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2" name="object 8372"/>
          <p:cNvSpPr/>
          <p:nvPr/>
        </p:nvSpPr>
        <p:spPr>
          <a:xfrm>
            <a:off x="4786872" y="2813505"/>
            <a:ext cx="35736" cy="37202"/>
          </a:xfrm>
          <a:prstGeom prst="rect">
            <a:avLst/>
          </a:prstGeom>
          <a:blipFill>
            <a:blip r:embed="rId7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3" name="object 8373"/>
          <p:cNvSpPr/>
          <p:nvPr/>
        </p:nvSpPr>
        <p:spPr>
          <a:xfrm>
            <a:off x="5075734" y="2871562"/>
            <a:ext cx="45832" cy="47158"/>
          </a:xfrm>
          <a:prstGeom prst="rect">
            <a:avLst/>
          </a:prstGeom>
          <a:blipFill>
            <a:blip r:embed="rId7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4" name="object 8374"/>
          <p:cNvSpPr/>
          <p:nvPr/>
        </p:nvSpPr>
        <p:spPr>
          <a:xfrm>
            <a:off x="5270550" y="3384753"/>
            <a:ext cx="22593" cy="23863"/>
          </a:xfrm>
          <a:prstGeom prst="rect">
            <a:avLst/>
          </a:prstGeom>
          <a:blipFill>
            <a:blip r:embed="rId7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5" name="object 8375"/>
          <p:cNvSpPr/>
          <p:nvPr/>
        </p:nvSpPr>
        <p:spPr>
          <a:xfrm>
            <a:off x="5324512" y="3358058"/>
            <a:ext cx="24676" cy="26695"/>
          </a:xfrm>
          <a:prstGeom prst="rect">
            <a:avLst/>
          </a:prstGeom>
          <a:blipFill>
            <a:blip r:embed="rId7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6" name="object 8376"/>
          <p:cNvSpPr/>
          <p:nvPr/>
        </p:nvSpPr>
        <p:spPr>
          <a:xfrm>
            <a:off x="5447479" y="3570005"/>
            <a:ext cx="54313" cy="59168"/>
          </a:xfrm>
          <a:prstGeom prst="rect">
            <a:avLst/>
          </a:prstGeom>
          <a:blipFill>
            <a:blip r:embed="rId7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7" name="object 8377"/>
          <p:cNvSpPr/>
          <p:nvPr/>
        </p:nvSpPr>
        <p:spPr>
          <a:xfrm>
            <a:off x="5743073" y="3791046"/>
            <a:ext cx="32848" cy="35873"/>
          </a:xfrm>
          <a:prstGeom prst="rect">
            <a:avLst/>
          </a:prstGeom>
          <a:blipFill>
            <a:blip r:embed="rId7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8" name="object 8378"/>
          <p:cNvSpPr/>
          <p:nvPr/>
        </p:nvSpPr>
        <p:spPr>
          <a:xfrm>
            <a:off x="6287580" y="3625263"/>
            <a:ext cx="35762" cy="36197"/>
          </a:xfrm>
          <a:prstGeom prst="rect">
            <a:avLst/>
          </a:prstGeom>
          <a:blipFill>
            <a:blip r:embed="rId7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9" name="object 8379"/>
          <p:cNvSpPr/>
          <p:nvPr/>
        </p:nvSpPr>
        <p:spPr>
          <a:xfrm>
            <a:off x="5779752" y="3238439"/>
            <a:ext cx="44048" cy="46382"/>
          </a:xfrm>
          <a:prstGeom prst="rect">
            <a:avLst/>
          </a:prstGeom>
          <a:blipFill>
            <a:blip r:embed="rId7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0" name="object 8380"/>
          <p:cNvSpPr/>
          <p:nvPr/>
        </p:nvSpPr>
        <p:spPr>
          <a:xfrm>
            <a:off x="5842012" y="3640645"/>
            <a:ext cx="21043" cy="22783"/>
          </a:xfrm>
          <a:prstGeom prst="rect">
            <a:avLst/>
          </a:prstGeom>
          <a:blipFill>
            <a:blip r:embed="rId7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1" name="object 8381"/>
          <p:cNvSpPr/>
          <p:nvPr/>
        </p:nvSpPr>
        <p:spPr>
          <a:xfrm>
            <a:off x="5837295" y="3616240"/>
            <a:ext cx="42499" cy="41456"/>
          </a:xfrm>
          <a:prstGeom prst="rect">
            <a:avLst/>
          </a:prstGeom>
          <a:blipFill>
            <a:blip r:embed="rId7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2" name="object 8382"/>
          <p:cNvSpPr/>
          <p:nvPr/>
        </p:nvSpPr>
        <p:spPr>
          <a:xfrm>
            <a:off x="6431470" y="3273806"/>
            <a:ext cx="24206" cy="25603"/>
          </a:xfrm>
          <a:prstGeom prst="rect">
            <a:avLst/>
          </a:prstGeom>
          <a:blipFill>
            <a:blip r:embed="rId7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3" name="object 8383"/>
          <p:cNvSpPr/>
          <p:nvPr/>
        </p:nvSpPr>
        <p:spPr>
          <a:xfrm>
            <a:off x="7095287" y="3342094"/>
            <a:ext cx="18084" cy="19748"/>
          </a:xfrm>
          <a:prstGeom prst="rect">
            <a:avLst/>
          </a:prstGeom>
          <a:blipFill>
            <a:blip r:embed="rId7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4" name="object 8384"/>
          <p:cNvSpPr/>
          <p:nvPr/>
        </p:nvSpPr>
        <p:spPr>
          <a:xfrm>
            <a:off x="7199871" y="3503016"/>
            <a:ext cx="26276" cy="28740"/>
          </a:xfrm>
          <a:prstGeom prst="rect">
            <a:avLst/>
          </a:prstGeom>
          <a:blipFill>
            <a:blip r:embed="rId7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5" name="object 8385"/>
          <p:cNvSpPr/>
          <p:nvPr/>
        </p:nvSpPr>
        <p:spPr>
          <a:xfrm>
            <a:off x="7122860" y="3112391"/>
            <a:ext cx="54557" cy="59229"/>
          </a:xfrm>
          <a:prstGeom prst="rect">
            <a:avLst/>
          </a:prstGeom>
          <a:blipFill>
            <a:blip r:embed="rId7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6" name="object 8386"/>
          <p:cNvSpPr/>
          <p:nvPr/>
        </p:nvSpPr>
        <p:spPr>
          <a:xfrm>
            <a:off x="6962371" y="2928582"/>
            <a:ext cx="50200" cy="53997"/>
          </a:xfrm>
          <a:prstGeom prst="rect">
            <a:avLst/>
          </a:prstGeom>
          <a:blipFill>
            <a:blip r:embed="rId7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7" name="object 8387"/>
          <p:cNvSpPr/>
          <p:nvPr/>
        </p:nvSpPr>
        <p:spPr>
          <a:xfrm>
            <a:off x="6807771" y="2552529"/>
            <a:ext cx="58191" cy="59049"/>
          </a:xfrm>
          <a:prstGeom prst="rect">
            <a:avLst/>
          </a:prstGeom>
          <a:blipFill>
            <a:blip r:embed="rId7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8" name="object 8388"/>
          <p:cNvSpPr/>
          <p:nvPr/>
        </p:nvSpPr>
        <p:spPr>
          <a:xfrm>
            <a:off x="6612773" y="2621545"/>
            <a:ext cx="59260" cy="60307"/>
          </a:xfrm>
          <a:prstGeom prst="rect">
            <a:avLst/>
          </a:prstGeom>
          <a:blipFill>
            <a:blip r:embed="rId7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9" name="object 8389"/>
          <p:cNvSpPr/>
          <p:nvPr/>
        </p:nvSpPr>
        <p:spPr>
          <a:xfrm>
            <a:off x="6853821" y="2606040"/>
            <a:ext cx="31521" cy="33997"/>
          </a:xfrm>
          <a:prstGeom prst="rect">
            <a:avLst/>
          </a:prstGeom>
          <a:blipFill>
            <a:blip r:embed="rId7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0" name="object 8390"/>
          <p:cNvSpPr/>
          <p:nvPr/>
        </p:nvSpPr>
        <p:spPr>
          <a:xfrm>
            <a:off x="6937384" y="2588625"/>
            <a:ext cx="34458" cy="36479"/>
          </a:xfrm>
          <a:prstGeom prst="rect">
            <a:avLst/>
          </a:prstGeom>
          <a:blipFill>
            <a:blip r:embed="rId7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1" name="object 8391"/>
          <p:cNvSpPr/>
          <p:nvPr/>
        </p:nvSpPr>
        <p:spPr>
          <a:xfrm>
            <a:off x="6897903" y="3001810"/>
            <a:ext cx="32931" cy="35242"/>
          </a:xfrm>
          <a:prstGeom prst="rect">
            <a:avLst/>
          </a:prstGeom>
          <a:blipFill>
            <a:blip r:embed="rId7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2" name="object 8392"/>
          <p:cNvSpPr/>
          <p:nvPr/>
        </p:nvSpPr>
        <p:spPr>
          <a:xfrm>
            <a:off x="6963208" y="3126422"/>
            <a:ext cx="41743" cy="40901"/>
          </a:xfrm>
          <a:prstGeom prst="rect">
            <a:avLst/>
          </a:prstGeom>
          <a:blipFill>
            <a:blip r:embed="rId7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3" name="object 8393"/>
          <p:cNvSpPr/>
          <p:nvPr/>
        </p:nvSpPr>
        <p:spPr>
          <a:xfrm>
            <a:off x="7110298" y="3001315"/>
            <a:ext cx="23799" cy="25285"/>
          </a:xfrm>
          <a:prstGeom prst="rect">
            <a:avLst/>
          </a:prstGeom>
          <a:blipFill>
            <a:blip r:embed="rId7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4" name="object 8394"/>
          <p:cNvSpPr/>
          <p:nvPr/>
        </p:nvSpPr>
        <p:spPr>
          <a:xfrm>
            <a:off x="7348410" y="3140583"/>
            <a:ext cx="19405" cy="20688"/>
          </a:xfrm>
          <a:prstGeom prst="rect">
            <a:avLst/>
          </a:prstGeom>
          <a:blipFill>
            <a:blip r:embed="rId7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5" name="object 8395"/>
          <p:cNvSpPr/>
          <p:nvPr/>
        </p:nvSpPr>
        <p:spPr>
          <a:xfrm>
            <a:off x="5125656" y="3854158"/>
            <a:ext cx="11239" cy="12179"/>
          </a:xfrm>
          <a:prstGeom prst="rect">
            <a:avLst/>
          </a:prstGeom>
          <a:blipFill>
            <a:blip r:embed="rId7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6" name="object 8396"/>
          <p:cNvSpPr/>
          <p:nvPr/>
        </p:nvSpPr>
        <p:spPr>
          <a:xfrm>
            <a:off x="3957459" y="3836149"/>
            <a:ext cx="14732" cy="15646"/>
          </a:xfrm>
          <a:prstGeom prst="rect">
            <a:avLst/>
          </a:prstGeom>
          <a:blipFill>
            <a:blip r:embed="rId7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7" name="object 8397"/>
          <p:cNvSpPr/>
          <p:nvPr/>
        </p:nvSpPr>
        <p:spPr>
          <a:xfrm>
            <a:off x="3771211" y="3931974"/>
            <a:ext cx="50269" cy="53956"/>
          </a:xfrm>
          <a:prstGeom prst="rect">
            <a:avLst/>
          </a:prstGeom>
          <a:blipFill>
            <a:blip r:embed="rId7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8" name="object 8398"/>
          <p:cNvSpPr/>
          <p:nvPr/>
        </p:nvSpPr>
        <p:spPr>
          <a:xfrm>
            <a:off x="4045354" y="3229003"/>
            <a:ext cx="45607" cy="47214"/>
          </a:xfrm>
          <a:prstGeom prst="rect">
            <a:avLst/>
          </a:prstGeom>
          <a:blipFill>
            <a:blip r:embed="rId7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9" name="object 8399"/>
          <p:cNvSpPr/>
          <p:nvPr/>
        </p:nvSpPr>
        <p:spPr>
          <a:xfrm>
            <a:off x="3957563" y="3213441"/>
            <a:ext cx="45705" cy="47250"/>
          </a:xfrm>
          <a:prstGeom prst="rect">
            <a:avLst/>
          </a:prstGeom>
          <a:blipFill>
            <a:blip r:embed="rId7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0" name="object 8400"/>
          <p:cNvSpPr/>
          <p:nvPr/>
        </p:nvSpPr>
        <p:spPr>
          <a:xfrm>
            <a:off x="4166488" y="3026402"/>
            <a:ext cx="52870" cy="55645"/>
          </a:xfrm>
          <a:prstGeom prst="rect">
            <a:avLst/>
          </a:prstGeom>
          <a:blipFill>
            <a:blip r:embed="rId7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1" name="object 8401"/>
          <p:cNvSpPr/>
          <p:nvPr/>
        </p:nvSpPr>
        <p:spPr>
          <a:xfrm>
            <a:off x="4118838" y="3447682"/>
            <a:ext cx="22288" cy="24180"/>
          </a:xfrm>
          <a:prstGeom prst="rect">
            <a:avLst/>
          </a:prstGeom>
          <a:blipFill>
            <a:blip r:embed="rId7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2" name="object 8402"/>
          <p:cNvSpPr/>
          <p:nvPr/>
        </p:nvSpPr>
        <p:spPr>
          <a:xfrm>
            <a:off x="4186971" y="3471857"/>
            <a:ext cx="53977" cy="59263"/>
          </a:xfrm>
          <a:prstGeom prst="rect">
            <a:avLst/>
          </a:prstGeom>
          <a:blipFill>
            <a:blip r:embed="rId7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3" name="object 8403"/>
          <p:cNvSpPr/>
          <p:nvPr/>
        </p:nvSpPr>
        <p:spPr>
          <a:xfrm>
            <a:off x="4661300" y="3581216"/>
            <a:ext cx="45471" cy="47097"/>
          </a:xfrm>
          <a:prstGeom prst="rect">
            <a:avLst/>
          </a:prstGeom>
          <a:blipFill>
            <a:blip r:embed="rId7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4" name="object 8404"/>
          <p:cNvSpPr/>
          <p:nvPr/>
        </p:nvSpPr>
        <p:spPr>
          <a:xfrm>
            <a:off x="5605560" y="3143674"/>
            <a:ext cx="57572" cy="58675"/>
          </a:xfrm>
          <a:prstGeom prst="rect">
            <a:avLst/>
          </a:prstGeom>
          <a:blipFill>
            <a:blip r:embed="rId7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5" name="object 8405"/>
          <p:cNvSpPr/>
          <p:nvPr/>
        </p:nvSpPr>
        <p:spPr>
          <a:xfrm>
            <a:off x="5463277" y="2677167"/>
            <a:ext cx="55139" cy="59686"/>
          </a:xfrm>
          <a:prstGeom prst="rect">
            <a:avLst/>
          </a:prstGeom>
          <a:blipFill>
            <a:blip r:embed="rId7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6" name="object 8406"/>
          <p:cNvSpPr/>
          <p:nvPr/>
        </p:nvSpPr>
        <p:spPr>
          <a:xfrm>
            <a:off x="6680466" y="3211563"/>
            <a:ext cx="32994" cy="35242"/>
          </a:xfrm>
          <a:prstGeom prst="rect">
            <a:avLst/>
          </a:prstGeom>
          <a:blipFill>
            <a:blip r:embed="rId7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7" name="object 8407"/>
          <p:cNvSpPr/>
          <p:nvPr/>
        </p:nvSpPr>
        <p:spPr>
          <a:xfrm>
            <a:off x="6985761" y="3546501"/>
            <a:ext cx="48667" cy="52767"/>
          </a:xfrm>
          <a:prstGeom prst="rect">
            <a:avLst/>
          </a:prstGeom>
          <a:blipFill>
            <a:blip r:embed="rId7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8" name="object 8408"/>
          <p:cNvSpPr/>
          <p:nvPr/>
        </p:nvSpPr>
        <p:spPr>
          <a:xfrm>
            <a:off x="6860061" y="3783476"/>
            <a:ext cx="41905" cy="40622"/>
          </a:xfrm>
          <a:prstGeom prst="rect">
            <a:avLst/>
          </a:prstGeom>
          <a:blipFill>
            <a:blip r:embed="rId7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9" name="object 8409"/>
          <p:cNvSpPr/>
          <p:nvPr/>
        </p:nvSpPr>
        <p:spPr>
          <a:xfrm>
            <a:off x="7558432" y="3674882"/>
            <a:ext cx="49540" cy="53236"/>
          </a:xfrm>
          <a:prstGeom prst="rect">
            <a:avLst/>
          </a:prstGeom>
          <a:blipFill>
            <a:blip r:embed="rId7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0" name="object 8410"/>
          <p:cNvSpPr/>
          <p:nvPr/>
        </p:nvSpPr>
        <p:spPr>
          <a:xfrm>
            <a:off x="7544821" y="2856716"/>
            <a:ext cx="53537" cy="58874"/>
          </a:xfrm>
          <a:prstGeom prst="rect">
            <a:avLst/>
          </a:prstGeom>
          <a:blipFill>
            <a:blip r:embed="rId7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1" name="object 8411"/>
          <p:cNvSpPr/>
          <p:nvPr/>
        </p:nvSpPr>
        <p:spPr>
          <a:xfrm>
            <a:off x="7547571" y="2639390"/>
            <a:ext cx="14719" cy="15963"/>
          </a:xfrm>
          <a:prstGeom prst="rect">
            <a:avLst/>
          </a:prstGeom>
          <a:blipFill>
            <a:blip r:embed="rId7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2" name="object 8412"/>
          <p:cNvSpPr/>
          <p:nvPr/>
        </p:nvSpPr>
        <p:spPr>
          <a:xfrm>
            <a:off x="7366703" y="2566288"/>
            <a:ext cx="49995" cy="53233"/>
          </a:xfrm>
          <a:prstGeom prst="rect">
            <a:avLst/>
          </a:prstGeom>
          <a:blipFill>
            <a:blip r:embed="rId7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3" name="object 8413"/>
          <p:cNvSpPr/>
          <p:nvPr/>
        </p:nvSpPr>
        <p:spPr>
          <a:xfrm>
            <a:off x="742866" y="2713564"/>
            <a:ext cx="95702" cy="101332"/>
          </a:xfrm>
          <a:prstGeom prst="rect">
            <a:avLst/>
          </a:prstGeom>
          <a:blipFill>
            <a:blip r:embed="rId7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4" name="object 8414"/>
          <p:cNvSpPr/>
          <p:nvPr/>
        </p:nvSpPr>
        <p:spPr>
          <a:xfrm>
            <a:off x="476436" y="2788943"/>
            <a:ext cx="37405" cy="41326"/>
          </a:xfrm>
          <a:prstGeom prst="rect">
            <a:avLst/>
          </a:prstGeom>
          <a:blipFill>
            <a:blip r:embed="rId7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5" name="object 8415"/>
          <p:cNvSpPr/>
          <p:nvPr/>
        </p:nvSpPr>
        <p:spPr>
          <a:xfrm>
            <a:off x="762659" y="3046515"/>
            <a:ext cx="69368" cy="73409"/>
          </a:xfrm>
          <a:prstGeom prst="rect">
            <a:avLst/>
          </a:prstGeom>
          <a:blipFill>
            <a:blip r:embed="rId7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6" name="object 8416"/>
          <p:cNvSpPr/>
          <p:nvPr/>
        </p:nvSpPr>
        <p:spPr>
          <a:xfrm>
            <a:off x="873623" y="3751398"/>
            <a:ext cx="114202" cy="123821"/>
          </a:xfrm>
          <a:prstGeom prst="rect">
            <a:avLst/>
          </a:prstGeom>
          <a:blipFill>
            <a:blip r:embed="rId7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7" name="object 8417"/>
          <p:cNvSpPr/>
          <p:nvPr/>
        </p:nvSpPr>
        <p:spPr>
          <a:xfrm>
            <a:off x="663516" y="4471690"/>
            <a:ext cx="99334" cy="106740"/>
          </a:xfrm>
          <a:prstGeom prst="rect">
            <a:avLst/>
          </a:prstGeom>
          <a:blipFill>
            <a:blip r:embed="rId7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8" name="object 8418"/>
          <p:cNvSpPr/>
          <p:nvPr/>
        </p:nvSpPr>
        <p:spPr>
          <a:xfrm>
            <a:off x="638280" y="3610541"/>
            <a:ext cx="49195" cy="53082"/>
          </a:xfrm>
          <a:prstGeom prst="rect">
            <a:avLst/>
          </a:prstGeom>
          <a:blipFill>
            <a:blip r:embed="rId7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9" name="object 8419"/>
          <p:cNvSpPr/>
          <p:nvPr/>
        </p:nvSpPr>
        <p:spPr>
          <a:xfrm>
            <a:off x="234476" y="3218910"/>
            <a:ext cx="111585" cy="119419"/>
          </a:xfrm>
          <a:prstGeom prst="rect">
            <a:avLst/>
          </a:prstGeom>
          <a:blipFill>
            <a:blip r:embed="rId7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0" name="object 8420"/>
          <p:cNvSpPr/>
          <p:nvPr/>
        </p:nvSpPr>
        <p:spPr>
          <a:xfrm>
            <a:off x="550476" y="2736052"/>
            <a:ext cx="110333" cy="117758"/>
          </a:xfrm>
          <a:prstGeom prst="rect">
            <a:avLst/>
          </a:prstGeom>
          <a:blipFill>
            <a:blip r:embed="rId7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1" name="object 8421"/>
          <p:cNvSpPr/>
          <p:nvPr/>
        </p:nvSpPr>
        <p:spPr>
          <a:xfrm>
            <a:off x="1124401" y="2561231"/>
            <a:ext cx="75710" cy="78307"/>
          </a:xfrm>
          <a:prstGeom prst="rect">
            <a:avLst/>
          </a:prstGeom>
          <a:blipFill>
            <a:blip r:embed="rId7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2" name="object 8422"/>
          <p:cNvSpPr/>
          <p:nvPr/>
        </p:nvSpPr>
        <p:spPr>
          <a:xfrm>
            <a:off x="1357674" y="2948233"/>
            <a:ext cx="60153" cy="63703"/>
          </a:xfrm>
          <a:prstGeom prst="rect">
            <a:avLst/>
          </a:prstGeom>
          <a:blipFill>
            <a:blip r:embed="rId7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3" name="object 8423"/>
          <p:cNvSpPr/>
          <p:nvPr/>
        </p:nvSpPr>
        <p:spPr>
          <a:xfrm>
            <a:off x="1310508" y="3281327"/>
            <a:ext cx="126529" cy="136031"/>
          </a:xfrm>
          <a:prstGeom prst="rect">
            <a:avLst/>
          </a:prstGeom>
          <a:blipFill>
            <a:blip r:embed="rId7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4" name="object 8424"/>
          <p:cNvSpPr/>
          <p:nvPr/>
        </p:nvSpPr>
        <p:spPr>
          <a:xfrm>
            <a:off x="1585955" y="3375140"/>
            <a:ext cx="119314" cy="129504"/>
          </a:xfrm>
          <a:prstGeom prst="rect">
            <a:avLst/>
          </a:prstGeom>
          <a:blipFill>
            <a:blip r:embed="rId7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5" name="object 8425"/>
          <p:cNvSpPr/>
          <p:nvPr/>
        </p:nvSpPr>
        <p:spPr>
          <a:xfrm>
            <a:off x="2020843" y="3918237"/>
            <a:ext cx="48583" cy="49563"/>
          </a:xfrm>
          <a:prstGeom prst="rect">
            <a:avLst/>
          </a:prstGeom>
          <a:blipFill>
            <a:blip r:embed="rId7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6" name="object 8426"/>
          <p:cNvSpPr/>
          <p:nvPr/>
        </p:nvSpPr>
        <p:spPr>
          <a:xfrm>
            <a:off x="1689909" y="3051233"/>
            <a:ext cx="66665" cy="71538"/>
          </a:xfrm>
          <a:prstGeom prst="rect">
            <a:avLst/>
          </a:prstGeom>
          <a:blipFill>
            <a:blip r:embed="rId7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7" name="object 8427"/>
          <p:cNvSpPr/>
          <p:nvPr/>
        </p:nvSpPr>
        <p:spPr>
          <a:xfrm>
            <a:off x="1469126" y="2826497"/>
            <a:ext cx="37246" cy="41484"/>
          </a:xfrm>
          <a:prstGeom prst="rect">
            <a:avLst/>
          </a:prstGeom>
          <a:blipFill>
            <a:blip r:embed="rId7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8" name="object 8428"/>
          <p:cNvSpPr/>
          <p:nvPr/>
        </p:nvSpPr>
        <p:spPr>
          <a:xfrm>
            <a:off x="1573075" y="2482432"/>
            <a:ext cx="120024" cy="130710"/>
          </a:xfrm>
          <a:prstGeom prst="rect">
            <a:avLst/>
          </a:prstGeom>
          <a:blipFill>
            <a:blip r:embed="rId7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9" name="object 8429"/>
          <p:cNvSpPr/>
          <p:nvPr/>
        </p:nvSpPr>
        <p:spPr>
          <a:xfrm>
            <a:off x="2192099" y="2645420"/>
            <a:ext cx="88109" cy="95221"/>
          </a:xfrm>
          <a:prstGeom prst="rect">
            <a:avLst/>
          </a:prstGeom>
          <a:blipFill>
            <a:blip r:embed="rId7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0" name="object 8430"/>
          <p:cNvSpPr/>
          <p:nvPr/>
        </p:nvSpPr>
        <p:spPr>
          <a:xfrm>
            <a:off x="2412645" y="2767433"/>
            <a:ext cx="69176" cy="75780"/>
          </a:xfrm>
          <a:prstGeom prst="rect">
            <a:avLst/>
          </a:prstGeom>
          <a:blipFill>
            <a:blip r:embed="rId7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1" name="object 8431"/>
          <p:cNvSpPr/>
          <p:nvPr/>
        </p:nvSpPr>
        <p:spPr>
          <a:xfrm>
            <a:off x="2643937" y="3421132"/>
            <a:ext cx="113578" cy="123247"/>
          </a:xfrm>
          <a:prstGeom prst="rect">
            <a:avLst/>
          </a:prstGeom>
          <a:blipFill>
            <a:blip r:embed="rId7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2" name="object 8432"/>
          <p:cNvSpPr/>
          <p:nvPr/>
        </p:nvSpPr>
        <p:spPr>
          <a:xfrm>
            <a:off x="3224335" y="3168612"/>
            <a:ext cx="77334" cy="82224"/>
          </a:xfrm>
          <a:prstGeom prst="rect">
            <a:avLst/>
          </a:prstGeom>
          <a:blipFill>
            <a:blip r:embed="rId7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3" name="object 8433"/>
          <p:cNvSpPr/>
          <p:nvPr/>
        </p:nvSpPr>
        <p:spPr>
          <a:xfrm>
            <a:off x="3137687" y="3083839"/>
            <a:ext cx="27520" cy="29375"/>
          </a:xfrm>
          <a:prstGeom prst="rect">
            <a:avLst/>
          </a:prstGeom>
          <a:blipFill>
            <a:blip r:embed="rId7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4" name="object 8434"/>
          <p:cNvSpPr/>
          <p:nvPr/>
        </p:nvSpPr>
        <p:spPr>
          <a:xfrm>
            <a:off x="3709449" y="2436518"/>
            <a:ext cx="34548" cy="35741"/>
          </a:xfrm>
          <a:prstGeom prst="rect">
            <a:avLst/>
          </a:prstGeom>
          <a:blipFill>
            <a:blip r:embed="rId7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5" name="object 8435"/>
          <p:cNvSpPr/>
          <p:nvPr/>
        </p:nvSpPr>
        <p:spPr>
          <a:xfrm>
            <a:off x="3661809" y="2660341"/>
            <a:ext cx="79407" cy="83541"/>
          </a:xfrm>
          <a:prstGeom prst="rect">
            <a:avLst/>
          </a:prstGeom>
          <a:blipFill>
            <a:blip r:embed="rId7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6" name="object 8436"/>
          <p:cNvSpPr/>
          <p:nvPr/>
        </p:nvSpPr>
        <p:spPr>
          <a:xfrm>
            <a:off x="3506103" y="2195010"/>
            <a:ext cx="45743" cy="47211"/>
          </a:xfrm>
          <a:prstGeom prst="rect">
            <a:avLst/>
          </a:prstGeom>
          <a:blipFill>
            <a:blip r:embed="rId7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7" name="object 8437"/>
          <p:cNvSpPr/>
          <p:nvPr/>
        </p:nvSpPr>
        <p:spPr>
          <a:xfrm>
            <a:off x="2776567" y="2826505"/>
            <a:ext cx="50782" cy="54078"/>
          </a:xfrm>
          <a:prstGeom prst="rect">
            <a:avLst/>
          </a:prstGeom>
          <a:blipFill>
            <a:blip r:embed="rId7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8" name="object 8438"/>
          <p:cNvSpPr/>
          <p:nvPr/>
        </p:nvSpPr>
        <p:spPr>
          <a:xfrm>
            <a:off x="3689835" y="2615949"/>
            <a:ext cx="33614" cy="36298"/>
          </a:xfrm>
          <a:prstGeom prst="rect">
            <a:avLst/>
          </a:prstGeom>
          <a:blipFill>
            <a:blip r:embed="rId7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9" name="object 8439"/>
          <p:cNvSpPr/>
          <p:nvPr/>
        </p:nvSpPr>
        <p:spPr>
          <a:xfrm>
            <a:off x="4479048" y="2841866"/>
            <a:ext cx="26085" cy="28600"/>
          </a:xfrm>
          <a:prstGeom prst="rect">
            <a:avLst/>
          </a:prstGeom>
          <a:blipFill>
            <a:blip r:embed="rId7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0" name="object 8440"/>
          <p:cNvSpPr/>
          <p:nvPr/>
        </p:nvSpPr>
        <p:spPr>
          <a:xfrm>
            <a:off x="4455427" y="3013976"/>
            <a:ext cx="62432" cy="65006"/>
          </a:xfrm>
          <a:prstGeom prst="rect">
            <a:avLst/>
          </a:prstGeom>
          <a:blipFill>
            <a:blip r:embed="rId7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1" name="object 8441"/>
          <p:cNvSpPr/>
          <p:nvPr/>
        </p:nvSpPr>
        <p:spPr>
          <a:xfrm>
            <a:off x="4433904" y="3353185"/>
            <a:ext cx="99702" cy="107118"/>
          </a:xfrm>
          <a:prstGeom prst="rect">
            <a:avLst/>
          </a:prstGeom>
          <a:blipFill>
            <a:blip r:embed="rId7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2" name="object 8442"/>
          <p:cNvSpPr/>
          <p:nvPr/>
        </p:nvSpPr>
        <p:spPr>
          <a:xfrm>
            <a:off x="4005000" y="4307402"/>
            <a:ext cx="65070" cy="70654"/>
          </a:xfrm>
          <a:prstGeom prst="rect">
            <a:avLst/>
          </a:prstGeom>
          <a:blipFill>
            <a:blip r:embed="rId7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3" name="object 8443"/>
          <p:cNvSpPr/>
          <p:nvPr/>
        </p:nvSpPr>
        <p:spPr>
          <a:xfrm>
            <a:off x="2423976" y="4347039"/>
            <a:ext cx="81949" cy="88113"/>
          </a:xfrm>
          <a:prstGeom prst="rect">
            <a:avLst/>
          </a:prstGeom>
          <a:blipFill>
            <a:blip r:embed="rId7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4" name="object 8444"/>
          <p:cNvSpPr/>
          <p:nvPr/>
        </p:nvSpPr>
        <p:spPr>
          <a:xfrm>
            <a:off x="1263332" y="4102773"/>
            <a:ext cx="18961" cy="20561"/>
          </a:xfrm>
          <a:prstGeom prst="rect">
            <a:avLst/>
          </a:prstGeom>
          <a:blipFill>
            <a:blip r:embed="rId7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5" name="object 8445"/>
          <p:cNvSpPr/>
          <p:nvPr/>
        </p:nvSpPr>
        <p:spPr>
          <a:xfrm>
            <a:off x="978623" y="3293475"/>
            <a:ext cx="58395" cy="59609"/>
          </a:xfrm>
          <a:prstGeom prst="rect">
            <a:avLst/>
          </a:prstGeom>
          <a:blipFill>
            <a:blip r:embed="rId7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6" name="object 8446"/>
          <p:cNvSpPr/>
          <p:nvPr/>
        </p:nvSpPr>
        <p:spPr>
          <a:xfrm>
            <a:off x="1360270" y="2379745"/>
            <a:ext cx="69927" cy="76409"/>
          </a:xfrm>
          <a:prstGeom prst="rect">
            <a:avLst/>
          </a:prstGeom>
          <a:blipFill>
            <a:blip r:embed="rId7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7" name="object 8447"/>
          <p:cNvSpPr/>
          <p:nvPr/>
        </p:nvSpPr>
        <p:spPr>
          <a:xfrm>
            <a:off x="1519061" y="4068804"/>
            <a:ext cx="86548" cy="94124"/>
          </a:xfrm>
          <a:prstGeom prst="rect">
            <a:avLst/>
          </a:prstGeom>
          <a:blipFill>
            <a:blip r:embed="rId7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8" name="object 8448"/>
          <p:cNvSpPr/>
          <p:nvPr/>
        </p:nvSpPr>
        <p:spPr>
          <a:xfrm>
            <a:off x="1455757" y="4063463"/>
            <a:ext cx="86086" cy="94098"/>
          </a:xfrm>
          <a:prstGeom prst="rect">
            <a:avLst/>
          </a:prstGeom>
          <a:blipFill>
            <a:blip r:embed="rId7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9" name="object 8449"/>
          <p:cNvSpPr/>
          <p:nvPr/>
        </p:nvSpPr>
        <p:spPr>
          <a:xfrm>
            <a:off x="1740237" y="4204347"/>
            <a:ext cx="69461" cy="76160"/>
          </a:xfrm>
          <a:prstGeom prst="rect">
            <a:avLst/>
          </a:prstGeom>
          <a:blipFill>
            <a:blip r:embed="rId7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0" name="object 8450"/>
          <p:cNvSpPr/>
          <p:nvPr/>
        </p:nvSpPr>
        <p:spPr>
          <a:xfrm>
            <a:off x="2978860" y="3917047"/>
            <a:ext cx="34329" cy="36136"/>
          </a:xfrm>
          <a:prstGeom prst="rect">
            <a:avLst/>
          </a:prstGeom>
          <a:blipFill>
            <a:blip r:embed="rId7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1" name="object 8451"/>
          <p:cNvSpPr/>
          <p:nvPr/>
        </p:nvSpPr>
        <p:spPr>
          <a:xfrm>
            <a:off x="2672408" y="2969904"/>
            <a:ext cx="38089" cy="41683"/>
          </a:xfrm>
          <a:prstGeom prst="rect">
            <a:avLst/>
          </a:prstGeom>
          <a:blipFill>
            <a:blip r:embed="rId7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2" name="object 8452"/>
          <p:cNvSpPr/>
          <p:nvPr/>
        </p:nvSpPr>
        <p:spPr>
          <a:xfrm>
            <a:off x="2575686" y="2682545"/>
            <a:ext cx="19545" cy="20866"/>
          </a:xfrm>
          <a:prstGeom prst="rect">
            <a:avLst/>
          </a:prstGeom>
          <a:blipFill>
            <a:blip r:embed="rId7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3" name="object 8453"/>
          <p:cNvSpPr/>
          <p:nvPr/>
        </p:nvSpPr>
        <p:spPr>
          <a:xfrm>
            <a:off x="3194837" y="3509010"/>
            <a:ext cx="20904" cy="22606"/>
          </a:xfrm>
          <a:prstGeom prst="rect">
            <a:avLst/>
          </a:prstGeom>
          <a:blipFill>
            <a:blip r:embed="rId7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4" name="object 8454"/>
          <p:cNvSpPr/>
          <p:nvPr/>
        </p:nvSpPr>
        <p:spPr>
          <a:xfrm>
            <a:off x="3485324" y="3840620"/>
            <a:ext cx="31521" cy="34086"/>
          </a:xfrm>
          <a:prstGeom prst="rect">
            <a:avLst/>
          </a:prstGeom>
          <a:blipFill>
            <a:blip r:embed="rId7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5" name="object 8455"/>
          <p:cNvSpPr/>
          <p:nvPr/>
        </p:nvSpPr>
        <p:spPr>
          <a:xfrm>
            <a:off x="3690977" y="3919342"/>
            <a:ext cx="66025" cy="71545"/>
          </a:xfrm>
          <a:prstGeom prst="rect">
            <a:avLst/>
          </a:prstGeom>
          <a:blipFill>
            <a:blip r:embed="rId7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6" name="object 8456"/>
          <p:cNvSpPr/>
          <p:nvPr/>
        </p:nvSpPr>
        <p:spPr>
          <a:xfrm>
            <a:off x="4495427" y="4174330"/>
            <a:ext cx="58601" cy="59523"/>
          </a:xfrm>
          <a:prstGeom prst="rect">
            <a:avLst/>
          </a:prstGeom>
          <a:blipFill>
            <a:blip r:embed="rId7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7" name="object 8457"/>
          <p:cNvSpPr/>
          <p:nvPr/>
        </p:nvSpPr>
        <p:spPr>
          <a:xfrm>
            <a:off x="5150292" y="3925775"/>
            <a:ext cx="52415" cy="55161"/>
          </a:xfrm>
          <a:prstGeom prst="rect">
            <a:avLst/>
          </a:prstGeom>
          <a:blipFill>
            <a:blip r:embed="rId7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8" name="object 8458"/>
          <p:cNvSpPr/>
          <p:nvPr/>
        </p:nvSpPr>
        <p:spPr>
          <a:xfrm>
            <a:off x="5540791" y="3203799"/>
            <a:ext cx="83111" cy="89327"/>
          </a:xfrm>
          <a:prstGeom prst="rect">
            <a:avLst/>
          </a:prstGeom>
          <a:blipFill>
            <a:blip r:embed="rId7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9" name="object 8459"/>
          <p:cNvSpPr/>
          <p:nvPr/>
        </p:nvSpPr>
        <p:spPr>
          <a:xfrm>
            <a:off x="4946167" y="2113997"/>
            <a:ext cx="109016" cy="116363"/>
          </a:xfrm>
          <a:prstGeom prst="rect">
            <a:avLst/>
          </a:prstGeom>
          <a:blipFill>
            <a:blip r:embed="rId7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0" name="object 8460"/>
          <p:cNvSpPr/>
          <p:nvPr/>
        </p:nvSpPr>
        <p:spPr>
          <a:xfrm>
            <a:off x="5635891" y="1974736"/>
            <a:ext cx="76441" cy="81324"/>
          </a:xfrm>
          <a:prstGeom prst="rect">
            <a:avLst/>
          </a:prstGeom>
          <a:blipFill>
            <a:blip r:embed="rId7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1" name="object 8461"/>
          <p:cNvSpPr/>
          <p:nvPr/>
        </p:nvSpPr>
        <p:spPr>
          <a:xfrm>
            <a:off x="5889258" y="2596228"/>
            <a:ext cx="65530" cy="71007"/>
          </a:xfrm>
          <a:prstGeom prst="rect">
            <a:avLst/>
          </a:prstGeom>
          <a:blipFill>
            <a:blip r:embed="rId7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2" name="object 8462"/>
          <p:cNvSpPr/>
          <p:nvPr/>
        </p:nvSpPr>
        <p:spPr>
          <a:xfrm>
            <a:off x="6140513" y="3817379"/>
            <a:ext cx="23799" cy="25920"/>
          </a:xfrm>
          <a:prstGeom prst="rect">
            <a:avLst/>
          </a:prstGeom>
          <a:blipFill>
            <a:blip r:embed="rId7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3" name="object 8463"/>
          <p:cNvSpPr/>
          <p:nvPr/>
        </p:nvSpPr>
        <p:spPr>
          <a:xfrm>
            <a:off x="6221667" y="3927816"/>
            <a:ext cx="91020" cy="96287"/>
          </a:xfrm>
          <a:prstGeom prst="rect">
            <a:avLst/>
          </a:prstGeom>
          <a:blipFill>
            <a:blip r:embed="rId7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4" name="object 8464"/>
          <p:cNvSpPr/>
          <p:nvPr/>
        </p:nvSpPr>
        <p:spPr>
          <a:xfrm>
            <a:off x="6516078" y="4692584"/>
            <a:ext cx="49314" cy="53523"/>
          </a:xfrm>
          <a:prstGeom prst="rect">
            <a:avLst/>
          </a:prstGeom>
          <a:blipFill>
            <a:blip r:embed="rId7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5" name="object 8465"/>
          <p:cNvSpPr/>
          <p:nvPr/>
        </p:nvSpPr>
        <p:spPr>
          <a:xfrm>
            <a:off x="5012281" y="4118066"/>
            <a:ext cx="66689" cy="71969"/>
          </a:xfrm>
          <a:prstGeom prst="rect">
            <a:avLst/>
          </a:prstGeom>
          <a:blipFill>
            <a:blip r:embed="rId7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6" name="object 8466"/>
          <p:cNvSpPr/>
          <p:nvPr/>
        </p:nvSpPr>
        <p:spPr>
          <a:xfrm>
            <a:off x="4246346" y="3531756"/>
            <a:ext cx="25526" cy="27635"/>
          </a:xfrm>
          <a:prstGeom prst="rect">
            <a:avLst/>
          </a:prstGeom>
          <a:blipFill>
            <a:blip r:embed="rId7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7" name="object 8467"/>
          <p:cNvSpPr/>
          <p:nvPr/>
        </p:nvSpPr>
        <p:spPr>
          <a:xfrm>
            <a:off x="3600589" y="2689822"/>
            <a:ext cx="24485" cy="26238"/>
          </a:xfrm>
          <a:prstGeom prst="rect">
            <a:avLst/>
          </a:prstGeom>
          <a:blipFill>
            <a:blip r:embed="rId7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8" name="object 8468"/>
          <p:cNvSpPr/>
          <p:nvPr/>
        </p:nvSpPr>
        <p:spPr>
          <a:xfrm>
            <a:off x="3542675" y="2214582"/>
            <a:ext cx="52224" cy="58060"/>
          </a:xfrm>
          <a:prstGeom prst="rect">
            <a:avLst/>
          </a:prstGeom>
          <a:blipFill>
            <a:blip r:embed="rId7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9" name="object 8469"/>
          <p:cNvSpPr/>
          <p:nvPr/>
        </p:nvSpPr>
        <p:spPr>
          <a:xfrm>
            <a:off x="2389848" y="1912324"/>
            <a:ext cx="98449" cy="106481"/>
          </a:xfrm>
          <a:prstGeom prst="rect">
            <a:avLst/>
          </a:prstGeom>
          <a:blipFill>
            <a:blip r:embed="rId7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0" name="object 8470"/>
          <p:cNvSpPr/>
          <p:nvPr/>
        </p:nvSpPr>
        <p:spPr>
          <a:xfrm>
            <a:off x="1712986" y="2348955"/>
            <a:ext cx="86056" cy="93528"/>
          </a:xfrm>
          <a:prstGeom prst="rect">
            <a:avLst/>
          </a:prstGeom>
          <a:blipFill>
            <a:blip r:embed="rId7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1" name="object 8471"/>
          <p:cNvSpPr/>
          <p:nvPr/>
        </p:nvSpPr>
        <p:spPr>
          <a:xfrm>
            <a:off x="0" y="2558253"/>
            <a:ext cx="23025" cy="90457"/>
          </a:xfrm>
          <a:prstGeom prst="rect">
            <a:avLst/>
          </a:prstGeom>
          <a:blipFill>
            <a:blip r:embed="rId7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2" name="object 8472"/>
          <p:cNvSpPr/>
          <p:nvPr/>
        </p:nvSpPr>
        <p:spPr>
          <a:xfrm>
            <a:off x="83812" y="4061921"/>
            <a:ext cx="102610" cy="111267"/>
          </a:xfrm>
          <a:prstGeom prst="rect">
            <a:avLst/>
          </a:prstGeom>
          <a:blipFill>
            <a:blip r:embed="rId7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3" name="object 8473"/>
          <p:cNvSpPr/>
          <p:nvPr/>
        </p:nvSpPr>
        <p:spPr>
          <a:xfrm>
            <a:off x="478732" y="4081472"/>
            <a:ext cx="89545" cy="95142"/>
          </a:xfrm>
          <a:prstGeom prst="rect">
            <a:avLst/>
          </a:prstGeom>
          <a:blipFill>
            <a:blip r:embed="rId7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4" name="object 8474"/>
          <p:cNvSpPr/>
          <p:nvPr/>
        </p:nvSpPr>
        <p:spPr>
          <a:xfrm>
            <a:off x="883487" y="4172162"/>
            <a:ext cx="102159" cy="111600"/>
          </a:xfrm>
          <a:prstGeom prst="rect">
            <a:avLst/>
          </a:prstGeom>
          <a:blipFill>
            <a:blip r:embed="rId7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5" name="object 8475"/>
          <p:cNvSpPr/>
          <p:nvPr/>
        </p:nvSpPr>
        <p:spPr>
          <a:xfrm>
            <a:off x="1058201" y="3888959"/>
            <a:ext cx="69724" cy="76283"/>
          </a:xfrm>
          <a:prstGeom prst="rect">
            <a:avLst/>
          </a:prstGeom>
          <a:blipFill>
            <a:blip r:embed="rId7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6" name="object 8476"/>
          <p:cNvSpPr/>
          <p:nvPr/>
        </p:nvSpPr>
        <p:spPr>
          <a:xfrm>
            <a:off x="1359347" y="3944373"/>
            <a:ext cx="50860" cy="53952"/>
          </a:xfrm>
          <a:prstGeom prst="rect">
            <a:avLst/>
          </a:prstGeom>
          <a:blipFill>
            <a:blip r:embed="rId7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7" name="object 8477"/>
          <p:cNvSpPr/>
          <p:nvPr/>
        </p:nvSpPr>
        <p:spPr>
          <a:xfrm>
            <a:off x="2904627" y="3293995"/>
            <a:ext cx="37378" cy="41088"/>
          </a:xfrm>
          <a:prstGeom prst="rect">
            <a:avLst/>
          </a:prstGeom>
          <a:blipFill>
            <a:blip r:embed="rId7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8" name="object 8478"/>
          <p:cNvSpPr/>
          <p:nvPr/>
        </p:nvSpPr>
        <p:spPr>
          <a:xfrm>
            <a:off x="2733179" y="2319493"/>
            <a:ext cx="92557" cy="99276"/>
          </a:xfrm>
          <a:prstGeom prst="rect">
            <a:avLst/>
          </a:prstGeom>
          <a:blipFill>
            <a:blip r:embed="rId7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9" name="object 8479"/>
          <p:cNvSpPr/>
          <p:nvPr/>
        </p:nvSpPr>
        <p:spPr>
          <a:xfrm>
            <a:off x="2550228" y="2252624"/>
            <a:ext cx="95765" cy="101519"/>
          </a:xfrm>
          <a:prstGeom prst="rect">
            <a:avLst/>
          </a:prstGeom>
          <a:blipFill>
            <a:blip r:embed="rId7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0" name="object 8480"/>
          <p:cNvSpPr/>
          <p:nvPr/>
        </p:nvSpPr>
        <p:spPr>
          <a:xfrm>
            <a:off x="3182274" y="1993480"/>
            <a:ext cx="52859" cy="55855"/>
          </a:xfrm>
          <a:prstGeom prst="rect">
            <a:avLst/>
          </a:prstGeom>
          <a:blipFill>
            <a:blip r:embed="rId7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1" name="object 8481"/>
          <p:cNvSpPr/>
          <p:nvPr/>
        </p:nvSpPr>
        <p:spPr>
          <a:xfrm>
            <a:off x="2939245" y="2728607"/>
            <a:ext cx="86364" cy="94050"/>
          </a:xfrm>
          <a:prstGeom prst="rect">
            <a:avLst/>
          </a:prstGeom>
          <a:blipFill>
            <a:blip r:embed="rId7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2" name="object 8482"/>
          <p:cNvSpPr/>
          <p:nvPr/>
        </p:nvSpPr>
        <p:spPr>
          <a:xfrm>
            <a:off x="3152402" y="3195743"/>
            <a:ext cx="74832" cy="78206"/>
          </a:xfrm>
          <a:prstGeom prst="rect">
            <a:avLst/>
          </a:prstGeom>
          <a:blipFill>
            <a:blip r:embed="rId7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3" name="object 8483"/>
          <p:cNvSpPr/>
          <p:nvPr/>
        </p:nvSpPr>
        <p:spPr>
          <a:xfrm>
            <a:off x="3441744" y="3447053"/>
            <a:ext cx="98863" cy="105892"/>
          </a:xfrm>
          <a:prstGeom prst="rect">
            <a:avLst/>
          </a:prstGeom>
          <a:blipFill>
            <a:blip r:embed="rId7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4" name="object 8484"/>
          <p:cNvSpPr/>
          <p:nvPr/>
        </p:nvSpPr>
        <p:spPr>
          <a:xfrm>
            <a:off x="3279413" y="3947279"/>
            <a:ext cx="70377" cy="76007"/>
          </a:xfrm>
          <a:prstGeom prst="rect">
            <a:avLst/>
          </a:prstGeom>
          <a:blipFill>
            <a:blip r:embed="rId7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5" name="object 8485"/>
          <p:cNvSpPr/>
          <p:nvPr/>
        </p:nvSpPr>
        <p:spPr>
          <a:xfrm>
            <a:off x="1910511" y="2938259"/>
            <a:ext cx="24091" cy="26542"/>
          </a:xfrm>
          <a:prstGeom prst="rect">
            <a:avLst/>
          </a:prstGeom>
          <a:blipFill>
            <a:blip r:embed="rId7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6" name="object 8486"/>
          <p:cNvSpPr/>
          <p:nvPr/>
        </p:nvSpPr>
        <p:spPr>
          <a:xfrm>
            <a:off x="2157405" y="3146319"/>
            <a:ext cx="49257" cy="53134"/>
          </a:xfrm>
          <a:prstGeom prst="rect">
            <a:avLst/>
          </a:prstGeom>
          <a:blipFill>
            <a:blip r:embed="rId7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7" name="object 8487"/>
          <p:cNvSpPr/>
          <p:nvPr/>
        </p:nvSpPr>
        <p:spPr>
          <a:xfrm>
            <a:off x="2353087" y="2561284"/>
            <a:ext cx="99295" cy="107239"/>
          </a:xfrm>
          <a:prstGeom prst="rect">
            <a:avLst/>
          </a:prstGeom>
          <a:blipFill>
            <a:blip r:embed="rId7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8" name="object 8488"/>
          <p:cNvSpPr/>
          <p:nvPr/>
        </p:nvSpPr>
        <p:spPr>
          <a:xfrm>
            <a:off x="3516795" y="2487060"/>
            <a:ext cx="85115" cy="90927"/>
          </a:xfrm>
          <a:prstGeom prst="rect">
            <a:avLst/>
          </a:prstGeom>
          <a:blipFill>
            <a:blip r:embed="rId7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9" name="object 8489"/>
          <p:cNvSpPr/>
          <p:nvPr/>
        </p:nvSpPr>
        <p:spPr>
          <a:xfrm>
            <a:off x="2950157" y="4253330"/>
            <a:ext cx="61609" cy="64620"/>
          </a:xfrm>
          <a:prstGeom prst="rect">
            <a:avLst/>
          </a:prstGeom>
          <a:blipFill>
            <a:blip r:embed="rId7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0" name="object 8490"/>
          <p:cNvSpPr/>
          <p:nvPr/>
        </p:nvSpPr>
        <p:spPr>
          <a:xfrm>
            <a:off x="2999386" y="3989857"/>
            <a:ext cx="61643" cy="64928"/>
          </a:xfrm>
          <a:prstGeom prst="rect">
            <a:avLst/>
          </a:prstGeom>
          <a:blipFill>
            <a:blip r:embed="rId7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1" name="object 8491"/>
          <p:cNvSpPr/>
          <p:nvPr/>
        </p:nvSpPr>
        <p:spPr>
          <a:xfrm>
            <a:off x="3832928" y="4314082"/>
            <a:ext cx="60192" cy="63841"/>
          </a:xfrm>
          <a:prstGeom prst="rect">
            <a:avLst/>
          </a:prstGeom>
          <a:blipFill>
            <a:blip r:embed="rId7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2" name="object 8492"/>
          <p:cNvSpPr/>
          <p:nvPr/>
        </p:nvSpPr>
        <p:spPr>
          <a:xfrm>
            <a:off x="4034942" y="4172661"/>
            <a:ext cx="24218" cy="27190"/>
          </a:xfrm>
          <a:prstGeom prst="rect">
            <a:avLst/>
          </a:prstGeom>
          <a:blipFill>
            <a:blip r:embed="rId7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3" name="object 8493"/>
          <p:cNvSpPr/>
          <p:nvPr/>
        </p:nvSpPr>
        <p:spPr>
          <a:xfrm>
            <a:off x="3895712" y="3048101"/>
            <a:ext cx="32118" cy="34925"/>
          </a:xfrm>
          <a:prstGeom prst="rect">
            <a:avLst/>
          </a:prstGeom>
          <a:blipFill>
            <a:blip r:embed="rId7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4" name="object 8494"/>
          <p:cNvSpPr/>
          <p:nvPr/>
        </p:nvSpPr>
        <p:spPr>
          <a:xfrm>
            <a:off x="3127081" y="2010981"/>
            <a:ext cx="68048" cy="72936"/>
          </a:xfrm>
          <a:prstGeom prst="rect">
            <a:avLst/>
          </a:prstGeom>
          <a:blipFill>
            <a:blip r:embed="rId7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5" name="object 8495"/>
          <p:cNvSpPr/>
          <p:nvPr/>
        </p:nvSpPr>
        <p:spPr>
          <a:xfrm>
            <a:off x="2736478" y="2706202"/>
            <a:ext cx="87684" cy="94705"/>
          </a:xfrm>
          <a:prstGeom prst="rect">
            <a:avLst/>
          </a:prstGeom>
          <a:blipFill>
            <a:blip r:embed="rId7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6" name="object 8496"/>
          <p:cNvSpPr/>
          <p:nvPr/>
        </p:nvSpPr>
        <p:spPr>
          <a:xfrm>
            <a:off x="1892676" y="2696366"/>
            <a:ext cx="67047" cy="71859"/>
          </a:xfrm>
          <a:prstGeom prst="rect">
            <a:avLst/>
          </a:prstGeom>
          <a:blipFill>
            <a:blip r:embed="rId7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7" name="object 8497"/>
          <p:cNvSpPr/>
          <p:nvPr/>
        </p:nvSpPr>
        <p:spPr>
          <a:xfrm>
            <a:off x="679450" y="2573684"/>
            <a:ext cx="65772" cy="70518"/>
          </a:xfrm>
          <a:prstGeom prst="rect">
            <a:avLst/>
          </a:prstGeom>
          <a:blipFill>
            <a:blip r:embed="rId7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8" name="object 8498"/>
          <p:cNvSpPr/>
          <p:nvPr/>
        </p:nvSpPr>
        <p:spPr>
          <a:xfrm>
            <a:off x="1182680" y="2675021"/>
            <a:ext cx="82645" cy="89235"/>
          </a:xfrm>
          <a:prstGeom prst="rect">
            <a:avLst/>
          </a:prstGeom>
          <a:blipFill>
            <a:blip r:embed="rId7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9" name="object 8499"/>
          <p:cNvSpPr/>
          <p:nvPr/>
        </p:nvSpPr>
        <p:spPr>
          <a:xfrm>
            <a:off x="1530289" y="3572576"/>
            <a:ext cx="35607" cy="36834"/>
          </a:xfrm>
          <a:prstGeom prst="rect">
            <a:avLst/>
          </a:prstGeom>
          <a:blipFill>
            <a:blip r:embed="rId7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0" name="object 8500"/>
          <p:cNvSpPr/>
          <p:nvPr/>
        </p:nvSpPr>
        <p:spPr>
          <a:xfrm>
            <a:off x="1625152" y="3524444"/>
            <a:ext cx="38356" cy="41391"/>
          </a:xfrm>
          <a:prstGeom prst="rect">
            <a:avLst/>
          </a:prstGeom>
          <a:blipFill>
            <a:blip r:embed="rId7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1" name="object 8501"/>
          <p:cNvSpPr/>
          <p:nvPr/>
        </p:nvSpPr>
        <p:spPr>
          <a:xfrm>
            <a:off x="1833434" y="3889285"/>
            <a:ext cx="97943" cy="105668"/>
          </a:xfrm>
          <a:prstGeom prst="rect">
            <a:avLst/>
          </a:prstGeom>
          <a:blipFill>
            <a:blip r:embed="rId7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2" name="object 8502"/>
          <p:cNvSpPr/>
          <p:nvPr/>
        </p:nvSpPr>
        <p:spPr>
          <a:xfrm>
            <a:off x="2352221" y="4274965"/>
            <a:ext cx="57425" cy="58635"/>
          </a:xfrm>
          <a:prstGeom prst="rect">
            <a:avLst/>
          </a:prstGeom>
          <a:blipFill>
            <a:blip r:embed="rId7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3" name="object 8503"/>
          <p:cNvSpPr/>
          <p:nvPr/>
        </p:nvSpPr>
        <p:spPr>
          <a:xfrm>
            <a:off x="3298322" y="3977158"/>
            <a:ext cx="62148" cy="65126"/>
          </a:xfrm>
          <a:prstGeom prst="rect">
            <a:avLst/>
          </a:prstGeom>
          <a:blipFill>
            <a:blip r:embed="rId7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4" name="object 8504"/>
          <p:cNvSpPr/>
          <p:nvPr/>
        </p:nvSpPr>
        <p:spPr>
          <a:xfrm>
            <a:off x="2412096" y="3311470"/>
            <a:ext cx="78043" cy="82574"/>
          </a:xfrm>
          <a:prstGeom prst="rect">
            <a:avLst/>
          </a:prstGeom>
          <a:blipFill>
            <a:blip r:embed="rId7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5" name="object 8505"/>
          <p:cNvSpPr/>
          <p:nvPr/>
        </p:nvSpPr>
        <p:spPr>
          <a:xfrm>
            <a:off x="2525329" y="4012779"/>
            <a:ext cx="33821" cy="35980"/>
          </a:xfrm>
          <a:prstGeom prst="rect">
            <a:avLst/>
          </a:prstGeom>
          <a:blipFill>
            <a:blip r:embed="rId7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6" name="object 8506"/>
          <p:cNvSpPr/>
          <p:nvPr/>
        </p:nvSpPr>
        <p:spPr>
          <a:xfrm>
            <a:off x="2514604" y="3964776"/>
            <a:ext cx="74772" cy="77733"/>
          </a:xfrm>
          <a:prstGeom prst="rect">
            <a:avLst/>
          </a:prstGeom>
          <a:blipFill>
            <a:blip r:embed="rId7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7" name="object 8507"/>
          <p:cNvSpPr/>
          <p:nvPr/>
        </p:nvSpPr>
        <p:spPr>
          <a:xfrm>
            <a:off x="3550761" y="3369335"/>
            <a:ext cx="37153" cy="41088"/>
          </a:xfrm>
          <a:prstGeom prst="rect">
            <a:avLst/>
          </a:prstGeom>
          <a:blipFill>
            <a:blip r:embed="rId7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8" name="object 8508"/>
          <p:cNvSpPr/>
          <p:nvPr/>
        </p:nvSpPr>
        <p:spPr>
          <a:xfrm>
            <a:off x="4702289" y="3482137"/>
            <a:ext cx="31635" cy="34416"/>
          </a:xfrm>
          <a:prstGeom prst="rect">
            <a:avLst/>
          </a:prstGeom>
          <a:blipFill>
            <a:blip r:embed="rId7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9" name="object 8509"/>
          <p:cNvSpPr/>
          <p:nvPr/>
        </p:nvSpPr>
        <p:spPr>
          <a:xfrm>
            <a:off x="4888019" y="3765282"/>
            <a:ext cx="42716" cy="41918"/>
          </a:xfrm>
          <a:prstGeom prst="rect">
            <a:avLst/>
          </a:prstGeom>
          <a:blipFill>
            <a:blip r:embed="rId7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0" name="object 8510"/>
          <p:cNvSpPr/>
          <p:nvPr/>
        </p:nvSpPr>
        <p:spPr>
          <a:xfrm>
            <a:off x="4745792" y="3081253"/>
            <a:ext cx="98152" cy="106380"/>
          </a:xfrm>
          <a:prstGeom prst="rect">
            <a:avLst/>
          </a:prstGeom>
          <a:blipFill>
            <a:blip r:embed="rId7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1" name="object 8511"/>
          <p:cNvSpPr/>
          <p:nvPr/>
        </p:nvSpPr>
        <p:spPr>
          <a:xfrm>
            <a:off x="4469752" y="2761955"/>
            <a:ext cx="86486" cy="94323"/>
          </a:xfrm>
          <a:prstGeom prst="rect">
            <a:avLst/>
          </a:prstGeom>
          <a:blipFill>
            <a:blip r:embed="rId7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2" name="object 8512"/>
          <p:cNvSpPr/>
          <p:nvPr/>
        </p:nvSpPr>
        <p:spPr>
          <a:xfrm>
            <a:off x="4198315" y="2107653"/>
            <a:ext cx="100711" cy="107722"/>
          </a:xfrm>
          <a:prstGeom prst="rect">
            <a:avLst/>
          </a:prstGeom>
          <a:blipFill>
            <a:blip r:embed="rId7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3" name="object 8513"/>
          <p:cNvSpPr/>
          <p:nvPr/>
        </p:nvSpPr>
        <p:spPr>
          <a:xfrm>
            <a:off x="3858789" y="2227164"/>
            <a:ext cx="103495" cy="112200"/>
          </a:xfrm>
          <a:prstGeom prst="rect">
            <a:avLst/>
          </a:prstGeom>
          <a:blipFill>
            <a:blip r:embed="rId7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4" name="object 8514"/>
          <p:cNvSpPr/>
          <p:nvPr/>
        </p:nvSpPr>
        <p:spPr>
          <a:xfrm>
            <a:off x="4280347" y="2205704"/>
            <a:ext cx="50618" cy="53857"/>
          </a:xfrm>
          <a:prstGeom prst="rect">
            <a:avLst/>
          </a:prstGeom>
          <a:blipFill>
            <a:blip r:embed="rId7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5" name="object 8515"/>
          <p:cNvSpPr/>
          <p:nvPr/>
        </p:nvSpPr>
        <p:spPr>
          <a:xfrm>
            <a:off x="4422928" y="2170034"/>
            <a:ext cx="60755" cy="63908"/>
          </a:xfrm>
          <a:prstGeom prst="rect">
            <a:avLst/>
          </a:prstGeom>
          <a:blipFill>
            <a:blip r:embed="rId7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6" name="object 8516"/>
          <p:cNvSpPr/>
          <p:nvPr/>
        </p:nvSpPr>
        <p:spPr>
          <a:xfrm>
            <a:off x="4360340" y="2895230"/>
            <a:ext cx="52299" cy="54982"/>
          </a:xfrm>
          <a:prstGeom prst="rect">
            <a:avLst/>
          </a:prstGeom>
          <a:blipFill>
            <a:blip r:embed="rId7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7" name="object 8517"/>
          <p:cNvSpPr/>
          <p:nvPr/>
        </p:nvSpPr>
        <p:spPr>
          <a:xfrm>
            <a:off x="4473063" y="3104012"/>
            <a:ext cx="71186" cy="77030"/>
          </a:xfrm>
          <a:prstGeom prst="rect">
            <a:avLst/>
          </a:prstGeom>
          <a:blipFill>
            <a:blip r:embed="rId7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8" name="object 8518"/>
          <p:cNvSpPr/>
          <p:nvPr/>
        </p:nvSpPr>
        <p:spPr>
          <a:xfrm>
            <a:off x="4730638" y="2889692"/>
            <a:ext cx="36713" cy="40920"/>
          </a:xfrm>
          <a:prstGeom prst="rect">
            <a:avLst/>
          </a:prstGeom>
          <a:blipFill>
            <a:blip r:embed="rId7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9" name="object 8519"/>
          <p:cNvSpPr/>
          <p:nvPr/>
        </p:nvSpPr>
        <p:spPr>
          <a:xfrm>
            <a:off x="5142319" y="3129496"/>
            <a:ext cx="33121" cy="35737"/>
          </a:xfrm>
          <a:prstGeom prst="rect">
            <a:avLst/>
          </a:prstGeom>
          <a:blipFill>
            <a:blip r:embed="rId7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0" name="object 8520"/>
          <p:cNvSpPr/>
          <p:nvPr/>
        </p:nvSpPr>
        <p:spPr>
          <a:xfrm>
            <a:off x="1279055" y="4386821"/>
            <a:ext cx="19113" cy="20548"/>
          </a:xfrm>
          <a:prstGeom prst="rect">
            <a:avLst/>
          </a:prstGeom>
          <a:blipFill>
            <a:blip r:embed="rId7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1" name="object 8521"/>
          <p:cNvSpPr/>
          <p:nvPr/>
        </p:nvSpPr>
        <p:spPr>
          <a:xfrm>
            <a:off x="465768" y="3913252"/>
            <a:ext cx="81944" cy="88364"/>
          </a:xfrm>
          <a:prstGeom prst="rect">
            <a:avLst/>
          </a:prstGeom>
          <a:blipFill>
            <a:blip r:embed="rId7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2" name="object 8522"/>
          <p:cNvSpPr/>
          <p:nvPr/>
        </p:nvSpPr>
        <p:spPr>
          <a:xfrm>
            <a:off x="2109926" y="3144383"/>
            <a:ext cx="99517" cy="107427"/>
          </a:xfrm>
          <a:prstGeom prst="rect">
            <a:avLst/>
          </a:prstGeom>
          <a:blipFill>
            <a:blip r:embed="rId7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3" name="object 8523"/>
          <p:cNvSpPr/>
          <p:nvPr/>
        </p:nvSpPr>
        <p:spPr>
          <a:xfrm>
            <a:off x="1855453" y="2335667"/>
            <a:ext cx="99267" cy="106838"/>
          </a:xfrm>
          <a:prstGeom prst="rect">
            <a:avLst/>
          </a:prstGeom>
          <a:blipFill>
            <a:blip r:embed="rId7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4" name="object 8524"/>
          <p:cNvSpPr/>
          <p:nvPr/>
        </p:nvSpPr>
        <p:spPr>
          <a:xfrm>
            <a:off x="3983361" y="3261465"/>
            <a:ext cx="52444" cy="55336"/>
          </a:xfrm>
          <a:prstGeom prst="rect">
            <a:avLst/>
          </a:prstGeom>
          <a:blipFill>
            <a:blip r:embed="rId7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5" name="object 8525"/>
          <p:cNvSpPr/>
          <p:nvPr/>
        </p:nvSpPr>
        <p:spPr>
          <a:xfrm>
            <a:off x="4513682" y="3839310"/>
            <a:ext cx="84848" cy="90499"/>
          </a:xfrm>
          <a:prstGeom prst="rect">
            <a:avLst/>
          </a:prstGeom>
          <a:blipFill>
            <a:blip r:embed="rId7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6" name="object 8526"/>
          <p:cNvSpPr/>
          <p:nvPr/>
        </p:nvSpPr>
        <p:spPr>
          <a:xfrm>
            <a:off x="4295268" y="4248306"/>
            <a:ext cx="73633" cy="76317"/>
          </a:xfrm>
          <a:prstGeom prst="rect">
            <a:avLst/>
          </a:prstGeom>
          <a:blipFill>
            <a:blip r:embed="rId7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7" name="object 8527"/>
          <p:cNvSpPr/>
          <p:nvPr/>
        </p:nvSpPr>
        <p:spPr>
          <a:xfrm>
            <a:off x="5511409" y="4058772"/>
            <a:ext cx="84996" cy="91244"/>
          </a:xfrm>
          <a:prstGeom prst="rect">
            <a:avLst/>
          </a:prstGeom>
          <a:blipFill>
            <a:blip r:embed="rId7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8" name="object 8528"/>
          <p:cNvSpPr/>
          <p:nvPr/>
        </p:nvSpPr>
        <p:spPr>
          <a:xfrm>
            <a:off x="5477885" y="2633878"/>
            <a:ext cx="97287" cy="105270"/>
          </a:xfrm>
          <a:prstGeom prst="rect">
            <a:avLst/>
          </a:prstGeom>
          <a:blipFill>
            <a:blip r:embed="rId7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9" name="object 8529"/>
          <p:cNvSpPr/>
          <p:nvPr/>
        </p:nvSpPr>
        <p:spPr>
          <a:xfrm>
            <a:off x="5485028" y="2256282"/>
            <a:ext cx="26085" cy="28130"/>
          </a:xfrm>
          <a:prstGeom prst="rect">
            <a:avLst/>
          </a:prstGeom>
          <a:blipFill>
            <a:blip r:embed="rId7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0" name="object 8530"/>
          <p:cNvSpPr/>
          <p:nvPr/>
        </p:nvSpPr>
        <p:spPr>
          <a:xfrm>
            <a:off x="5171526" y="2131225"/>
            <a:ext cx="84951" cy="90678"/>
          </a:xfrm>
          <a:prstGeom prst="rect">
            <a:avLst/>
          </a:prstGeom>
          <a:blipFill>
            <a:blip r:embed="rId7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1" name="object 8531"/>
          <p:cNvSpPr/>
          <p:nvPr/>
        </p:nvSpPr>
        <p:spPr>
          <a:xfrm>
            <a:off x="3157725" y="3002339"/>
            <a:ext cx="126312" cy="135823"/>
          </a:xfrm>
          <a:prstGeom prst="rect">
            <a:avLst/>
          </a:prstGeom>
          <a:blipFill>
            <a:blip r:embed="rId7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2" name="object 8532"/>
          <p:cNvSpPr/>
          <p:nvPr/>
        </p:nvSpPr>
        <p:spPr>
          <a:xfrm>
            <a:off x="3974278" y="3091358"/>
            <a:ext cx="111997" cy="119911"/>
          </a:xfrm>
          <a:prstGeom prst="rect">
            <a:avLst/>
          </a:prstGeom>
          <a:blipFill>
            <a:blip r:embed="rId7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3" name="object 8533"/>
          <p:cNvSpPr/>
          <p:nvPr/>
        </p:nvSpPr>
        <p:spPr>
          <a:xfrm>
            <a:off x="3873552" y="3414088"/>
            <a:ext cx="128265" cy="137274"/>
          </a:xfrm>
          <a:prstGeom prst="rect">
            <a:avLst/>
          </a:prstGeom>
          <a:blipFill>
            <a:blip r:embed="rId7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4" name="object 8534"/>
          <p:cNvSpPr/>
          <p:nvPr/>
        </p:nvSpPr>
        <p:spPr>
          <a:xfrm>
            <a:off x="3969257" y="2432319"/>
            <a:ext cx="63030" cy="65619"/>
          </a:xfrm>
          <a:prstGeom prst="rect">
            <a:avLst/>
          </a:prstGeom>
          <a:blipFill>
            <a:blip r:embed="rId7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5" name="object 8535"/>
          <p:cNvSpPr/>
          <p:nvPr/>
        </p:nvSpPr>
        <p:spPr>
          <a:xfrm>
            <a:off x="3052946" y="2623796"/>
            <a:ext cx="109239" cy="117230"/>
          </a:xfrm>
          <a:prstGeom prst="rect">
            <a:avLst/>
          </a:prstGeom>
          <a:blipFill>
            <a:blip r:embed="rId7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6" name="object 8536"/>
          <p:cNvSpPr/>
          <p:nvPr/>
        </p:nvSpPr>
        <p:spPr>
          <a:xfrm>
            <a:off x="4849033" y="2738711"/>
            <a:ext cx="94707" cy="102826"/>
          </a:xfrm>
          <a:prstGeom prst="rect">
            <a:avLst/>
          </a:prstGeom>
          <a:blipFill>
            <a:blip r:embed="rId7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7" name="object 8537"/>
          <p:cNvSpPr/>
          <p:nvPr/>
        </p:nvSpPr>
        <p:spPr>
          <a:xfrm>
            <a:off x="4581855" y="2813589"/>
            <a:ext cx="37528" cy="41305"/>
          </a:xfrm>
          <a:prstGeom prst="rect">
            <a:avLst/>
          </a:prstGeom>
          <a:blipFill>
            <a:blip r:embed="rId7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8" name="object 8538"/>
          <p:cNvSpPr/>
          <p:nvPr/>
        </p:nvSpPr>
        <p:spPr>
          <a:xfrm>
            <a:off x="4867885" y="3071162"/>
            <a:ext cx="68858" cy="73230"/>
          </a:xfrm>
          <a:prstGeom prst="rect">
            <a:avLst/>
          </a:prstGeom>
          <a:blipFill>
            <a:blip r:embed="rId7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9" name="object 8539"/>
          <p:cNvSpPr/>
          <p:nvPr/>
        </p:nvSpPr>
        <p:spPr>
          <a:xfrm>
            <a:off x="4978778" y="3775791"/>
            <a:ext cx="114340" cy="123798"/>
          </a:xfrm>
          <a:prstGeom prst="rect">
            <a:avLst/>
          </a:prstGeom>
          <a:blipFill>
            <a:blip r:embed="rId7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0" name="object 8540"/>
          <p:cNvSpPr/>
          <p:nvPr/>
        </p:nvSpPr>
        <p:spPr>
          <a:xfrm>
            <a:off x="4768476" y="4495996"/>
            <a:ext cx="99382" cy="107157"/>
          </a:xfrm>
          <a:prstGeom prst="rect">
            <a:avLst/>
          </a:prstGeom>
          <a:blipFill>
            <a:blip r:embed="rId7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1" name="object 8541"/>
          <p:cNvSpPr/>
          <p:nvPr/>
        </p:nvSpPr>
        <p:spPr>
          <a:xfrm>
            <a:off x="4743841" y="3634901"/>
            <a:ext cx="49176" cy="52912"/>
          </a:xfrm>
          <a:prstGeom prst="rect">
            <a:avLst/>
          </a:prstGeom>
          <a:blipFill>
            <a:blip r:embed="rId7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2" name="object 8542"/>
          <p:cNvSpPr/>
          <p:nvPr/>
        </p:nvSpPr>
        <p:spPr>
          <a:xfrm>
            <a:off x="4339669" y="3243340"/>
            <a:ext cx="111801" cy="119287"/>
          </a:xfrm>
          <a:prstGeom prst="rect">
            <a:avLst/>
          </a:prstGeom>
          <a:blipFill>
            <a:blip r:embed="rId7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3" name="object 8543"/>
          <p:cNvSpPr/>
          <p:nvPr/>
        </p:nvSpPr>
        <p:spPr>
          <a:xfrm>
            <a:off x="4655916" y="2760494"/>
            <a:ext cx="110418" cy="118150"/>
          </a:xfrm>
          <a:prstGeom prst="rect">
            <a:avLst/>
          </a:prstGeom>
          <a:blipFill>
            <a:blip r:embed="rId7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4" name="object 8544"/>
          <p:cNvSpPr/>
          <p:nvPr/>
        </p:nvSpPr>
        <p:spPr>
          <a:xfrm>
            <a:off x="5229630" y="2585371"/>
            <a:ext cx="75781" cy="78560"/>
          </a:xfrm>
          <a:prstGeom prst="rect">
            <a:avLst/>
          </a:prstGeom>
          <a:blipFill>
            <a:blip r:embed="rId7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5" name="object 8545"/>
          <p:cNvSpPr/>
          <p:nvPr/>
        </p:nvSpPr>
        <p:spPr>
          <a:xfrm>
            <a:off x="5462444" y="2972538"/>
            <a:ext cx="60798" cy="63607"/>
          </a:xfrm>
          <a:prstGeom prst="rect">
            <a:avLst/>
          </a:prstGeom>
          <a:blipFill>
            <a:blip r:embed="rId7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6" name="object 8546"/>
          <p:cNvSpPr/>
          <p:nvPr/>
        </p:nvSpPr>
        <p:spPr>
          <a:xfrm>
            <a:off x="5415905" y="3305797"/>
            <a:ext cx="126736" cy="136201"/>
          </a:xfrm>
          <a:prstGeom prst="rect">
            <a:avLst/>
          </a:prstGeom>
          <a:blipFill>
            <a:blip r:embed="rId7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7" name="object 8547"/>
          <p:cNvSpPr/>
          <p:nvPr/>
        </p:nvSpPr>
        <p:spPr>
          <a:xfrm>
            <a:off x="5691360" y="3399672"/>
            <a:ext cx="119092" cy="129622"/>
          </a:xfrm>
          <a:prstGeom prst="rect">
            <a:avLst/>
          </a:prstGeom>
          <a:blipFill>
            <a:blip r:embed="rId7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8" name="object 8548"/>
          <p:cNvSpPr/>
          <p:nvPr/>
        </p:nvSpPr>
        <p:spPr>
          <a:xfrm>
            <a:off x="6128611" y="3942447"/>
            <a:ext cx="46077" cy="50179"/>
          </a:xfrm>
          <a:prstGeom prst="rect">
            <a:avLst/>
          </a:prstGeom>
          <a:blipFill>
            <a:blip r:embed="rId7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9" name="object 8549"/>
          <p:cNvSpPr/>
          <p:nvPr/>
        </p:nvSpPr>
        <p:spPr>
          <a:xfrm>
            <a:off x="5795696" y="3076022"/>
            <a:ext cx="66013" cy="70745"/>
          </a:xfrm>
          <a:prstGeom prst="rect">
            <a:avLst/>
          </a:prstGeom>
          <a:blipFill>
            <a:blip r:embed="rId7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0" name="object 8550"/>
          <p:cNvSpPr/>
          <p:nvPr/>
        </p:nvSpPr>
        <p:spPr>
          <a:xfrm>
            <a:off x="5574356" y="2851075"/>
            <a:ext cx="37456" cy="41064"/>
          </a:xfrm>
          <a:prstGeom prst="rect">
            <a:avLst/>
          </a:prstGeom>
          <a:blipFill>
            <a:blip r:embed="rId7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1" name="object 8551"/>
          <p:cNvSpPr/>
          <p:nvPr/>
        </p:nvSpPr>
        <p:spPr>
          <a:xfrm>
            <a:off x="5678251" y="2507391"/>
            <a:ext cx="120149" cy="130263"/>
          </a:xfrm>
          <a:prstGeom prst="rect">
            <a:avLst/>
          </a:prstGeom>
          <a:blipFill>
            <a:blip r:embed="rId7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2" name="object 8552"/>
          <p:cNvSpPr/>
          <p:nvPr/>
        </p:nvSpPr>
        <p:spPr>
          <a:xfrm>
            <a:off x="6297286" y="2669871"/>
            <a:ext cx="88350" cy="95482"/>
          </a:xfrm>
          <a:prstGeom prst="rect">
            <a:avLst/>
          </a:prstGeom>
          <a:blipFill>
            <a:blip r:embed="rId7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3" name="object 8553"/>
          <p:cNvSpPr/>
          <p:nvPr/>
        </p:nvSpPr>
        <p:spPr>
          <a:xfrm>
            <a:off x="6517836" y="2794341"/>
            <a:ext cx="69437" cy="73688"/>
          </a:xfrm>
          <a:prstGeom prst="rect">
            <a:avLst/>
          </a:prstGeom>
          <a:blipFill>
            <a:blip r:embed="rId7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4" name="object 8554"/>
          <p:cNvSpPr/>
          <p:nvPr/>
        </p:nvSpPr>
        <p:spPr>
          <a:xfrm>
            <a:off x="6751086" y="3445609"/>
            <a:ext cx="111926" cy="123781"/>
          </a:xfrm>
          <a:prstGeom prst="rect">
            <a:avLst/>
          </a:prstGeom>
          <a:blipFill>
            <a:blip r:embed="rId7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5" name="object 8555"/>
          <p:cNvSpPr/>
          <p:nvPr/>
        </p:nvSpPr>
        <p:spPr>
          <a:xfrm>
            <a:off x="7329905" y="3192646"/>
            <a:ext cx="77306" cy="82661"/>
          </a:xfrm>
          <a:prstGeom prst="rect">
            <a:avLst/>
          </a:prstGeom>
          <a:blipFill>
            <a:blip r:embed="rId7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6" name="object 8556"/>
          <p:cNvSpPr/>
          <p:nvPr/>
        </p:nvSpPr>
        <p:spPr>
          <a:xfrm>
            <a:off x="7243064" y="3107538"/>
            <a:ext cx="27571" cy="29870"/>
          </a:xfrm>
          <a:prstGeom prst="rect">
            <a:avLst/>
          </a:prstGeom>
          <a:blipFill>
            <a:blip r:embed="rId7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7" name="object 8557"/>
          <p:cNvSpPr/>
          <p:nvPr/>
        </p:nvSpPr>
        <p:spPr>
          <a:xfrm>
            <a:off x="7814693" y="2460538"/>
            <a:ext cx="34897" cy="36396"/>
          </a:xfrm>
          <a:prstGeom prst="rect">
            <a:avLst/>
          </a:prstGeom>
          <a:blipFill>
            <a:blip r:embed="rId7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8" name="object 8558"/>
          <p:cNvSpPr/>
          <p:nvPr/>
        </p:nvSpPr>
        <p:spPr>
          <a:xfrm>
            <a:off x="7767398" y="2684759"/>
            <a:ext cx="79258" cy="83912"/>
          </a:xfrm>
          <a:prstGeom prst="rect">
            <a:avLst/>
          </a:prstGeom>
          <a:blipFill>
            <a:blip r:embed="rId7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9" name="object 8559"/>
          <p:cNvSpPr/>
          <p:nvPr/>
        </p:nvSpPr>
        <p:spPr>
          <a:xfrm>
            <a:off x="7611747" y="2219663"/>
            <a:ext cx="45248" cy="47072"/>
          </a:xfrm>
          <a:prstGeom prst="rect">
            <a:avLst/>
          </a:prstGeom>
          <a:blipFill>
            <a:blip r:embed="rId7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0" name="object 8560"/>
          <p:cNvSpPr/>
          <p:nvPr/>
        </p:nvSpPr>
        <p:spPr>
          <a:xfrm>
            <a:off x="6881699" y="2850958"/>
            <a:ext cx="51662" cy="54654"/>
          </a:xfrm>
          <a:prstGeom prst="rect">
            <a:avLst/>
          </a:prstGeom>
          <a:blipFill>
            <a:blip r:embed="rId7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1" name="object 8561"/>
          <p:cNvSpPr/>
          <p:nvPr/>
        </p:nvSpPr>
        <p:spPr>
          <a:xfrm>
            <a:off x="7794795" y="2640241"/>
            <a:ext cx="34233" cy="35937"/>
          </a:xfrm>
          <a:prstGeom prst="rect">
            <a:avLst/>
          </a:prstGeom>
          <a:blipFill>
            <a:blip r:embed="rId7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2" name="object 8562"/>
          <p:cNvSpPr/>
          <p:nvPr/>
        </p:nvSpPr>
        <p:spPr>
          <a:xfrm>
            <a:off x="8584006" y="2866187"/>
            <a:ext cx="26289" cy="28155"/>
          </a:xfrm>
          <a:prstGeom prst="rect">
            <a:avLst/>
          </a:prstGeom>
          <a:blipFill>
            <a:blip r:embed="rId7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3" name="object 8563"/>
          <p:cNvSpPr/>
          <p:nvPr/>
        </p:nvSpPr>
        <p:spPr>
          <a:xfrm>
            <a:off x="8560861" y="3038451"/>
            <a:ext cx="62146" cy="64995"/>
          </a:xfrm>
          <a:prstGeom prst="rect">
            <a:avLst/>
          </a:prstGeom>
          <a:blipFill>
            <a:blip r:embed="rId7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4" name="object 8564"/>
          <p:cNvSpPr/>
          <p:nvPr/>
        </p:nvSpPr>
        <p:spPr>
          <a:xfrm>
            <a:off x="8539038" y="3377369"/>
            <a:ext cx="99996" cy="107768"/>
          </a:xfrm>
          <a:prstGeom prst="rect">
            <a:avLst/>
          </a:prstGeom>
          <a:blipFill>
            <a:blip r:embed="rId7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5" name="object 8565"/>
          <p:cNvSpPr/>
          <p:nvPr/>
        </p:nvSpPr>
        <p:spPr>
          <a:xfrm>
            <a:off x="8112419" y="4331610"/>
            <a:ext cx="62798" cy="70980"/>
          </a:xfrm>
          <a:prstGeom prst="rect">
            <a:avLst/>
          </a:prstGeom>
          <a:blipFill>
            <a:blip r:embed="rId7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6" name="object 8566"/>
          <p:cNvSpPr/>
          <p:nvPr/>
        </p:nvSpPr>
        <p:spPr>
          <a:xfrm>
            <a:off x="6529440" y="4371862"/>
            <a:ext cx="81455" cy="87884"/>
          </a:xfrm>
          <a:prstGeom prst="rect">
            <a:avLst/>
          </a:prstGeom>
          <a:blipFill>
            <a:blip r:embed="rId7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7" name="object 8567"/>
          <p:cNvSpPr/>
          <p:nvPr/>
        </p:nvSpPr>
        <p:spPr>
          <a:xfrm>
            <a:off x="5368581" y="4126967"/>
            <a:ext cx="19672" cy="21196"/>
          </a:xfrm>
          <a:prstGeom prst="rect">
            <a:avLst/>
          </a:prstGeom>
          <a:blipFill>
            <a:blip r:embed="rId7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8" name="object 8568"/>
          <p:cNvSpPr/>
          <p:nvPr/>
        </p:nvSpPr>
        <p:spPr>
          <a:xfrm>
            <a:off x="3703955" y="3959558"/>
            <a:ext cx="66763" cy="72204"/>
          </a:xfrm>
          <a:prstGeom prst="rect">
            <a:avLst/>
          </a:prstGeom>
          <a:blipFill>
            <a:blip r:embed="rId7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9" name="object 8569"/>
          <p:cNvSpPr/>
          <p:nvPr/>
        </p:nvSpPr>
        <p:spPr>
          <a:xfrm>
            <a:off x="3653224" y="4521837"/>
            <a:ext cx="53587" cy="58507"/>
          </a:xfrm>
          <a:prstGeom prst="rect">
            <a:avLst/>
          </a:prstGeom>
          <a:blipFill>
            <a:blip r:embed="rId7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0" name="object 8570"/>
          <p:cNvSpPr/>
          <p:nvPr/>
        </p:nvSpPr>
        <p:spPr>
          <a:xfrm>
            <a:off x="3015538" y="4566056"/>
            <a:ext cx="31229" cy="33629"/>
          </a:xfrm>
          <a:prstGeom prst="rect">
            <a:avLst/>
          </a:prstGeom>
          <a:blipFill>
            <a:blip r:embed="rId7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1" name="object 8571"/>
          <p:cNvSpPr/>
          <p:nvPr/>
        </p:nvSpPr>
        <p:spPr>
          <a:xfrm>
            <a:off x="2917866" y="3677181"/>
            <a:ext cx="83537" cy="89650"/>
          </a:xfrm>
          <a:prstGeom prst="rect">
            <a:avLst/>
          </a:prstGeom>
          <a:blipFill>
            <a:blip r:embed="rId7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2" name="object 8572"/>
          <p:cNvSpPr/>
          <p:nvPr/>
        </p:nvSpPr>
        <p:spPr>
          <a:xfrm>
            <a:off x="3029267" y="2898292"/>
            <a:ext cx="25514" cy="28282"/>
          </a:xfrm>
          <a:prstGeom prst="rect">
            <a:avLst/>
          </a:prstGeom>
          <a:blipFill>
            <a:blip r:embed="rId7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3" name="object 8573"/>
          <p:cNvSpPr/>
          <p:nvPr/>
        </p:nvSpPr>
        <p:spPr>
          <a:xfrm>
            <a:off x="3482098" y="2949169"/>
            <a:ext cx="32562" cy="35877"/>
          </a:xfrm>
          <a:prstGeom prst="rect">
            <a:avLst/>
          </a:prstGeom>
          <a:blipFill>
            <a:blip r:embed="rId7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4" name="object 8574"/>
          <p:cNvSpPr/>
          <p:nvPr/>
        </p:nvSpPr>
        <p:spPr>
          <a:xfrm>
            <a:off x="5084396" y="3318370"/>
            <a:ext cx="57452" cy="58778"/>
          </a:xfrm>
          <a:prstGeom prst="rect">
            <a:avLst/>
          </a:prstGeom>
          <a:blipFill>
            <a:blip r:embed="rId7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5" name="object 8575"/>
          <p:cNvSpPr/>
          <p:nvPr/>
        </p:nvSpPr>
        <p:spPr>
          <a:xfrm>
            <a:off x="5465963" y="2404491"/>
            <a:ext cx="69382" cy="75966"/>
          </a:xfrm>
          <a:prstGeom prst="rect">
            <a:avLst/>
          </a:prstGeom>
          <a:blipFill>
            <a:blip r:embed="rId7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6" name="object 8576"/>
          <p:cNvSpPr/>
          <p:nvPr/>
        </p:nvSpPr>
        <p:spPr>
          <a:xfrm>
            <a:off x="5624329" y="4093616"/>
            <a:ext cx="86657" cy="94003"/>
          </a:xfrm>
          <a:prstGeom prst="rect">
            <a:avLst/>
          </a:prstGeom>
          <a:blipFill>
            <a:blip r:embed="rId7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7" name="object 8577"/>
          <p:cNvSpPr/>
          <p:nvPr/>
        </p:nvSpPr>
        <p:spPr>
          <a:xfrm>
            <a:off x="5561023" y="4087864"/>
            <a:ext cx="86958" cy="93982"/>
          </a:xfrm>
          <a:prstGeom prst="rect">
            <a:avLst/>
          </a:prstGeom>
          <a:blipFill>
            <a:blip r:embed="rId7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8" name="object 8578"/>
          <p:cNvSpPr/>
          <p:nvPr/>
        </p:nvSpPr>
        <p:spPr>
          <a:xfrm>
            <a:off x="5845643" y="4231104"/>
            <a:ext cx="69495" cy="74143"/>
          </a:xfrm>
          <a:prstGeom prst="rect">
            <a:avLst/>
          </a:prstGeom>
          <a:blipFill>
            <a:blip r:embed="rId7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9" name="object 8579"/>
          <p:cNvSpPr/>
          <p:nvPr/>
        </p:nvSpPr>
        <p:spPr>
          <a:xfrm>
            <a:off x="7084208" y="3941463"/>
            <a:ext cx="34407" cy="36235"/>
          </a:xfrm>
          <a:prstGeom prst="rect">
            <a:avLst/>
          </a:prstGeom>
          <a:blipFill>
            <a:blip r:embed="rId7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0" name="object 8580"/>
          <p:cNvSpPr/>
          <p:nvPr/>
        </p:nvSpPr>
        <p:spPr>
          <a:xfrm>
            <a:off x="6774880" y="2995738"/>
            <a:ext cx="40879" cy="40373"/>
          </a:xfrm>
          <a:prstGeom prst="rect">
            <a:avLst/>
          </a:prstGeom>
          <a:blipFill>
            <a:blip r:embed="rId7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1" name="object 8581"/>
          <p:cNvSpPr/>
          <p:nvPr/>
        </p:nvSpPr>
        <p:spPr>
          <a:xfrm>
            <a:off x="6681368" y="2706738"/>
            <a:ext cx="19253" cy="20866"/>
          </a:xfrm>
          <a:prstGeom prst="rect">
            <a:avLst/>
          </a:prstGeom>
          <a:blipFill>
            <a:blip r:embed="rId7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2" name="object 8582"/>
          <p:cNvSpPr/>
          <p:nvPr/>
        </p:nvSpPr>
        <p:spPr>
          <a:xfrm>
            <a:off x="7300277" y="3533152"/>
            <a:ext cx="20548" cy="23101"/>
          </a:xfrm>
          <a:prstGeom prst="rect">
            <a:avLst/>
          </a:prstGeom>
          <a:blipFill>
            <a:blip r:embed="rId7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3" name="object 8583"/>
          <p:cNvSpPr/>
          <p:nvPr/>
        </p:nvSpPr>
        <p:spPr>
          <a:xfrm>
            <a:off x="7591043" y="3865384"/>
            <a:ext cx="31534" cy="34150"/>
          </a:xfrm>
          <a:prstGeom prst="rect">
            <a:avLst/>
          </a:prstGeom>
          <a:blipFill>
            <a:blip r:embed="rId7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4" name="object 8584"/>
          <p:cNvSpPr/>
          <p:nvPr/>
        </p:nvSpPr>
        <p:spPr>
          <a:xfrm>
            <a:off x="7796302" y="3943871"/>
            <a:ext cx="65543" cy="70949"/>
          </a:xfrm>
          <a:prstGeom prst="rect">
            <a:avLst/>
          </a:prstGeom>
          <a:blipFill>
            <a:blip r:embed="rId7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5" name="object 8585"/>
          <p:cNvSpPr/>
          <p:nvPr/>
        </p:nvSpPr>
        <p:spPr>
          <a:xfrm>
            <a:off x="8600747" y="4198934"/>
            <a:ext cx="58442" cy="59637"/>
          </a:xfrm>
          <a:prstGeom prst="rect">
            <a:avLst/>
          </a:prstGeom>
          <a:blipFill>
            <a:blip r:embed="rId7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6" name="object 8586"/>
          <p:cNvSpPr/>
          <p:nvPr/>
        </p:nvSpPr>
        <p:spPr>
          <a:xfrm>
            <a:off x="9255948" y="3950265"/>
            <a:ext cx="51881" cy="54928"/>
          </a:xfrm>
          <a:prstGeom prst="rect">
            <a:avLst/>
          </a:prstGeom>
          <a:blipFill>
            <a:blip r:embed="rId7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7" name="object 8587"/>
          <p:cNvSpPr/>
          <p:nvPr/>
        </p:nvSpPr>
        <p:spPr>
          <a:xfrm>
            <a:off x="9646377" y="3228278"/>
            <a:ext cx="82953" cy="89267"/>
          </a:xfrm>
          <a:prstGeom prst="rect">
            <a:avLst/>
          </a:prstGeom>
          <a:blipFill>
            <a:blip r:embed="rId7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8" name="object 8588"/>
          <p:cNvSpPr/>
          <p:nvPr/>
        </p:nvSpPr>
        <p:spPr>
          <a:xfrm>
            <a:off x="9051647" y="2137748"/>
            <a:ext cx="109243" cy="117204"/>
          </a:xfrm>
          <a:prstGeom prst="rect">
            <a:avLst/>
          </a:prstGeom>
          <a:blipFill>
            <a:blip r:embed="rId7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9" name="object 8589"/>
          <p:cNvSpPr/>
          <p:nvPr/>
        </p:nvSpPr>
        <p:spPr>
          <a:xfrm>
            <a:off x="9741288" y="1999344"/>
            <a:ext cx="76471" cy="81604"/>
          </a:xfrm>
          <a:prstGeom prst="rect">
            <a:avLst/>
          </a:prstGeom>
          <a:blipFill>
            <a:blip r:embed="rId7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0" name="object 8590"/>
          <p:cNvSpPr/>
          <p:nvPr/>
        </p:nvSpPr>
        <p:spPr>
          <a:xfrm>
            <a:off x="9994374" y="2620561"/>
            <a:ext cx="65854" cy="71086"/>
          </a:xfrm>
          <a:prstGeom prst="rect">
            <a:avLst/>
          </a:prstGeom>
          <a:blipFill>
            <a:blip r:embed="rId7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1" name="object 8591"/>
          <p:cNvSpPr/>
          <p:nvPr/>
        </p:nvSpPr>
        <p:spPr>
          <a:xfrm>
            <a:off x="10245649" y="3841839"/>
            <a:ext cx="24396" cy="26085"/>
          </a:xfrm>
          <a:prstGeom prst="rect">
            <a:avLst/>
          </a:prstGeom>
          <a:blipFill>
            <a:blip r:embed="rId7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2" name="object 8592"/>
          <p:cNvSpPr/>
          <p:nvPr/>
        </p:nvSpPr>
        <p:spPr>
          <a:xfrm>
            <a:off x="10327021" y="3952390"/>
            <a:ext cx="90741" cy="96078"/>
          </a:xfrm>
          <a:prstGeom prst="rect">
            <a:avLst/>
          </a:prstGeom>
          <a:blipFill>
            <a:blip r:embed="rId7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3" name="object 8593"/>
          <p:cNvSpPr/>
          <p:nvPr/>
        </p:nvSpPr>
        <p:spPr>
          <a:xfrm>
            <a:off x="10621129" y="4716963"/>
            <a:ext cx="49384" cy="53396"/>
          </a:xfrm>
          <a:prstGeom prst="rect">
            <a:avLst/>
          </a:prstGeom>
          <a:blipFill>
            <a:blip r:embed="rId7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4" name="object 8594"/>
          <p:cNvSpPr/>
          <p:nvPr/>
        </p:nvSpPr>
        <p:spPr>
          <a:xfrm>
            <a:off x="9117439" y="4142675"/>
            <a:ext cx="66958" cy="71440"/>
          </a:xfrm>
          <a:prstGeom prst="rect">
            <a:avLst/>
          </a:prstGeom>
          <a:blipFill>
            <a:blip r:embed="rId7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5" name="object 8595"/>
          <p:cNvSpPr/>
          <p:nvPr/>
        </p:nvSpPr>
        <p:spPr>
          <a:xfrm>
            <a:off x="8352028" y="3556254"/>
            <a:ext cx="25552" cy="27190"/>
          </a:xfrm>
          <a:prstGeom prst="rect">
            <a:avLst/>
          </a:prstGeom>
          <a:blipFill>
            <a:blip r:embed="rId7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6" name="object 8596"/>
          <p:cNvSpPr/>
          <p:nvPr/>
        </p:nvSpPr>
        <p:spPr>
          <a:xfrm>
            <a:off x="7706309" y="2713825"/>
            <a:ext cx="24510" cy="26238"/>
          </a:xfrm>
          <a:prstGeom prst="rect">
            <a:avLst/>
          </a:prstGeom>
          <a:blipFill>
            <a:blip r:embed="rId7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7" name="object 8597"/>
          <p:cNvSpPr/>
          <p:nvPr/>
        </p:nvSpPr>
        <p:spPr>
          <a:xfrm>
            <a:off x="7648004" y="2241622"/>
            <a:ext cx="52589" cy="55290"/>
          </a:xfrm>
          <a:prstGeom prst="rect">
            <a:avLst/>
          </a:prstGeom>
          <a:blipFill>
            <a:blip r:embed="rId7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8" name="object 8598"/>
          <p:cNvSpPr/>
          <p:nvPr/>
        </p:nvSpPr>
        <p:spPr>
          <a:xfrm>
            <a:off x="6495086" y="1936884"/>
            <a:ext cx="98880" cy="106604"/>
          </a:xfrm>
          <a:prstGeom prst="rect">
            <a:avLst/>
          </a:prstGeom>
          <a:blipFill>
            <a:blip r:embed="rId7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9" name="object 8599"/>
          <p:cNvSpPr/>
          <p:nvPr/>
        </p:nvSpPr>
        <p:spPr>
          <a:xfrm>
            <a:off x="5818265" y="2373516"/>
            <a:ext cx="85914" cy="93709"/>
          </a:xfrm>
          <a:prstGeom prst="rect">
            <a:avLst/>
          </a:prstGeom>
          <a:blipFill>
            <a:blip r:embed="rId7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0" name="object 8600"/>
          <p:cNvSpPr/>
          <p:nvPr/>
        </p:nvSpPr>
        <p:spPr>
          <a:xfrm>
            <a:off x="4028541" y="2574143"/>
            <a:ext cx="99783" cy="107873"/>
          </a:xfrm>
          <a:prstGeom prst="rect">
            <a:avLst/>
          </a:prstGeom>
          <a:blipFill>
            <a:blip r:embed="rId7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1" name="object 8601"/>
          <p:cNvSpPr/>
          <p:nvPr/>
        </p:nvSpPr>
        <p:spPr>
          <a:xfrm>
            <a:off x="3777407" y="2647549"/>
            <a:ext cx="34447" cy="35635"/>
          </a:xfrm>
          <a:prstGeom prst="rect">
            <a:avLst/>
          </a:prstGeom>
          <a:blipFill>
            <a:blip r:embed="rId7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2" name="object 8602"/>
          <p:cNvSpPr/>
          <p:nvPr/>
        </p:nvSpPr>
        <p:spPr>
          <a:xfrm>
            <a:off x="3318438" y="3112355"/>
            <a:ext cx="42146" cy="41501"/>
          </a:xfrm>
          <a:prstGeom prst="rect">
            <a:avLst/>
          </a:prstGeom>
          <a:blipFill>
            <a:blip r:embed="rId7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3" name="object 8603"/>
          <p:cNvSpPr/>
          <p:nvPr/>
        </p:nvSpPr>
        <p:spPr>
          <a:xfrm>
            <a:off x="2693020" y="3079794"/>
            <a:ext cx="35523" cy="36936"/>
          </a:xfrm>
          <a:prstGeom prst="rect">
            <a:avLst/>
          </a:prstGeom>
          <a:blipFill>
            <a:blip r:embed="rId7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4" name="object 8604"/>
          <p:cNvSpPr/>
          <p:nvPr/>
        </p:nvSpPr>
        <p:spPr>
          <a:xfrm>
            <a:off x="3062554" y="3772001"/>
            <a:ext cx="31483" cy="34289"/>
          </a:xfrm>
          <a:prstGeom prst="rect">
            <a:avLst/>
          </a:prstGeom>
          <a:blipFill>
            <a:blip r:embed="rId7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5" name="object 8605"/>
          <p:cNvSpPr/>
          <p:nvPr/>
        </p:nvSpPr>
        <p:spPr>
          <a:xfrm>
            <a:off x="3162222" y="3906232"/>
            <a:ext cx="35561" cy="36067"/>
          </a:xfrm>
          <a:prstGeom prst="rect">
            <a:avLst/>
          </a:prstGeom>
          <a:blipFill>
            <a:blip r:embed="rId7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6" name="object 8606"/>
          <p:cNvSpPr/>
          <p:nvPr/>
        </p:nvSpPr>
        <p:spPr>
          <a:xfrm>
            <a:off x="3635261" y="3788110"/>
            <a:ext cx="43395" cy="45734"/>
          </a:xfrm>
          <a:prstGeom prst="rect">
            <a:avLst/>
          </a:prstGeom>
          <a:blipFill>
            <a:blip r:embed="rId7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7" name="object 8607"/>
          <p:cNvSpPr/>
          <p:nvPr/>
        </p:nvSpPr>
        <p:spPr>
          <a:xfrm>
            <a:off x="4189233" y="4086123"/>
            <a:ext cx="102185" cy="111526"/>
          </a:xfrm>
          <a:prstGeom prst="rect">
            <a:avLst/>
          </a:prstGeom>
          <a:blipFill>
            <a:blip r:embed="rId7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8" name="object 8608"/>
          <p:cNvSpPr/>
          <p:nvPr/>
        </p:nvSpPr>
        <p:spPr>
          <a:xfrm>
            <a:off x="4584003" y="4105920"/>
            <a:ext cx="90244" cy="95413"/>
          </a:xfrm>
          <a:prstGeom prst="rect">
            <a:avLst/>
          </a:prstGeom>
          <a:blipFill>
            <a:blip r:embed="rId7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9" name="object 8609"/>
          <p:cNvSpPr/>
          <p:nvPr/>
        </p:nvSpPr>
        <p:spPr>
          <a:xfrm>
            <a:off x="4988773" y="4196910"/>
            <a:ext cx="102592" cy="111305"/>
          </a:xfrm>
          <a:prstGeom prst="rect">
            <a:avLst/>
          </a:prstGeom>
          <a:blipFill>
            <a:blip r:embed="rId7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0" name="object 8610"/>
          <p:cNvSpPr/>
          <p:nvPr/>
        </p:nvSpPr>
        <p:spPr>
          <a:xfrm>
            <a:off x="5163393" y="3913455"/>
            <a:ext cx="69793" cy="76354"/>
          </a:xfrm>
          <a:prstGeom prst="rect">
            <a:avLst/>
          </a:prstGeom>
          <a:blipFill>
            <a:blip r:embed="rId7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1" name="object 8611"/>
          <p:cNvSpPr/>
          <p:nvPr/>
        </p:nvSpPr>
        <p:spPr>
          <a:xfrm>
            <a:off x="5464738" y="3968909"/>
            <a:ext cx="50490" cy="53827"/>
          </a:xfrm>
          <a:prstGeom prst="rect">
            <a:avLst/>
          </a:prstGeom>
          <a:blipFill>
            <a:blip r:embed="rId7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2" name="object 8612"/>
          <p:cNvSpPr/>
          <p:nvPr/>
        </p:nvSpPr>
        <p:spPr>
          <a:xfrm>
            <a:off x="7010057" y="3318575"/>
            <a:ext cx="37363" cy="40705"/>
          </a:xfrm>
          <a:prstGeom prst="rect">
            <a:avLst/>
          </a:prstGeom>
          <a:blipFill>
            <a:blip r:embed="rId7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3" name="object 8613"/>
          <p:cNvSpPr/>
          <p:nvPr/>
        </p:nvSpPr>
        <p:spPr>
          <a:xfrm>
            <a:off x="6838837" y="2343793"/>
            <a:ext cx="92174" cy="99716"/>
          </a:xfrm>
          <a:prstGeom prst="rect">
            <a:avLst/>
          </a:prstGeom>
          <a:blipFill>
            <a:blip r:embed="rId7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4" name="object 8614"/>
          <p:cNvSpPr/>
          <p:nvPr/>
        </p:nvSpPr>
        <p:spPr>
          <a:xfrm>
            <a:off x="6655703" y="2277158"/>
            <a:ext cx="95704" cy="101571"/>
          </a:xfrm>
          <a:prstGeom prst="rect">
            <a:avLst/>
          </a:prstGeom>
          <a:blipFill>
            <a:blip r:embed="rId7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5" name="object 8615"/>
          <p:cNvSpPr/>
          <p:nvPr/>
        </p:nvSpPr>
        <p:spPr>
          <a:xfrm>
            <a:off x="7287775" y="2015284"/>
            <a:ext cx="53040" cy="58336"/>
          </a:xfrm>
          <a:prstGeom prst="rect">
            <a:avLst/>
          </a:prstGeom>
          <a:blipFill>
            <a:blip r:embed="rId7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6" name="object 8616"/>
          <p:cNvSpPr/>
          <p:nvPr/>
        </p:nvSpPr>
        <p:spPr>
          <a:xfrm>
            <a:off x="7044533" y="2752640"/>
            <a:ext cx="86338" cy="94538"/>
          </a:xfrm>
          <a:prstGeom prst="rect">
            <a:avLst/>
          </a:prstGeom>
          <a:blipFill>
            <a:blip r:embed="rId7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7" name="object 8617"/>
          <p:cNvSpPr/>
          <p:nvPr/>
        </p:nvSpPr>
        <p:spPr>
          <a:xfrm>
            <a:off x="7257722" y="3220287"/>
            <a:ext cx="75079" cy="78240"/>
          </a:xfrm>
          <a:prstGeom prst="rect">
            <a:avLst/>
          </a:prstGeom>
          <a:blipFill>
            <a:blip r:embed="rId7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8" name="object 8618"/>
          <p:cNvSpPr/>
          <p:nvPr/>
        </p:nvSpPr>
        <p:spPr>
          <a:xfrm>
            <a:off x="7547686" y="3471129"/>
            <a:ext cx="98221" cy="106276"/>
          </a:xfrm>
          <a:prstGeom prst="rect">
            <a:avLst/>
          </a:prstGeom>
          <a:blipFill>
            <a:blip r:embed="rId7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9" name="object 8619"/>
          <p:cNvSpPr/>
          <p:nvPr/>
        </p:nvSpPr>
        <p:spPr>
          <a:xfrm>
            <a:off x="7384809" y="3971606"/>
            <a:ext cx="69963" cy="76265"/>
          </a:xfrm>
          <a:prstGeom prst="rect">
            <a:avLst/>
          </a:prstGeom>
          <a:blipFill>
            <a:blip r:embed="rId7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0" name="object 8620"/>
          <p:cNvSpPr/>
          <p:nvPr/>
        </p:nvSpPr>
        <p:spPr>
          <a:xfrm>
            <a:off x="6015647" y="2963075"/>
            <a:ext cx="23939" cy="25603"/>
          </a:xfrm>
          <a:prstGeom prst="rect">
            <a:avLst/>
          </a:prstGeom>
          <a:blipFill>
            <a:blip r:embed="rId7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1" name="object 8621"/>
          <p:cNvSpPr/>
          <p:nvPr/>
        </p:nvSpPr>
        <p:spPr>
          <a:xfrm>
            <a:off x="6263063" y="3170558"/>
            <a:ext cx="49026" cy="53272"/>
          </a:xfrm>
          <a:prstGeom prst="rect">
            <a:avLst/>
          </a:prstGeom>
          <a:blipFill>
            <a:blip r:embed="rId7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2" name="object 8622"/>
          <p:cNvSpPr/>
          <p:nvPr/>
        </p:nvSpPr>
        <p:spPr>
          <a:xfrm>
            <a:off x="6458589" y="2585602"/>
            <a:ext cx="99931" cy="107696"/>
          </a:xfrm>
          <a:prstGeom prst="rect">
            <a:avLst/>
          </a:prstGeom>
          <a:blipFill>
            <a:blip r:embed="rId7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3" name="object 8623"/>
          <p:cNvSpPr/>
          <p:nvPr/>
        </p:nvSpPr>
        <p:spPr>
          <a:xfrm>
            <a:off x="7622087" y="2511503"/>
            <a:ext cx="84818" cy="90914"/>
          </a:xfrm>
          <a:prstGeom prst="rect">
            <a:avLst/>
          </a:prstGeom>
          <a:blipFill>
            <a:blip r:embed="rId7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4" name="object 8624"/>
          <p:cNvSpPr/>
          <p:nvPr/>
        </p:nvSpPr>
        <p:spPr>
          <a:xfrm>
            <a:off x="7055271" y="4277983"/>
            <a:ext cx="62176" cy="64250"/>
          </a:xfrm>
          <a:prstGeom prst="rect">
            <a:avLst/>
          </a:prstGeom>
          <a:blipFill>
            <a:blip r:embed="rId7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5" name="object 8625"/>
          <p:cNvSpPr/>
          <p:nvPr/>
        </p:nvSpPr>
        <p:spPr>
          <a:xfrm>
            <a:off x="7104829" y="4014361"/>
            <a:ext cx="61514" cy="64905"/>
          </a:xfrm>
          <a:prstGeom prst="rect">
            <a:avLst/>
          </a:prstGeom>
          <a:blipFill>
            <a:blip r:embed="rId7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6" name="object 8626"/>
          <p:cNvSpPr/>
          <p:nvPr/>
        </p:nvSpPr>
        <p:spPr>
          <a:xfrm>
            <a:off x="7938172" y="4338582"/>
            <a:ext cx="60376" cy="63505"/>
          </a:xfrm>
          <a:prstGeom prst="rect">
            <a:avLst/>
          </a:prstGeom>
          <a:blipFill>
            <a:blip r:embed="rId7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7" name="object 8627"/>
          <p:cNvSpPr/>
          <p:nvPr/>
        </p:nvSpPr>
        <p:spPr>
          <a:xfrm>
            <a:off x="8140382" y="4197947"/>
            <a:ext cx="24333" cy="26543"/>
          </a:xfrm>
          <a:prstGeom prst="rect">
            <a:avLst/>
          </a:prstGeom>
          <a:blipFill>
            <a:blip r:embed="rId7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8" name="object 8628"/>
          <p:cNvSpPr/>
          <p:nvPr/>
        </p:nvSpPr>
        <p:spPr>
          <a:xfrm>
            <a:off x="8001165" y="3073070"/>
            <a:ext cx="31813" cy="34645"/>
          </a:xfrm>
          <a:prstGeom prst="rect">
            <a:avLst/>
          </a:prstGeom>
          <a:blipFill>
            <a:blip r:embed="rId7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9" name="object 8629"/>
          <p:cNvSpPr/>
          <p:nvPr/>
        </p:nvSpPr>
        <p:spPr>
          <a:xfrm>
            <a:off x="7232392" y="2035325"/>
            <a:ext cx="68760" cy="73191"/>
          </a:xfrm>
          <a:prstGeom prst="rect">
            <a:avLst/>
          </a:prstGeom>
          <a:blipFill>
            <a:blip r:embed="rId7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0" name="object 8630"/>
          <p:cNvSpPr/>
          <p:nvPr/>
        </p:nvSpPr>
        <p:spPr>
          <a:xfrm>
            <a:off x="6841851" y="2730492"/>
            <a:ext cx="87687" cy="94851"/>
          </a:xfrm>
          <a:prstGeom prst="rect">
            <a:avLst/>
          </a:prstGeom>
          <a:blipFill>
            <a:blip r:embed="rId7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1" name="object 8631"/>
          <p:cNvSpPr/>
          <p:nvPr/>
        </p:nvSpPr>
        <p:spPr>
          <a:xfrm>
            <a:off x="5997984" y="2720934"/>
            <a:ext cx="67408" cy="72194"/>
          </a:xfrm>
          <a:prstGeom prst="rect">
            <a:avLst/>
          </a:prstGeom>
          <a:blipFill>
            <a:blip r:embed="rId7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2" name="object 8632"/>
          <p:cNvSpPr/>
          <p:nvPr/>
        </p:nvSpPr>
        <p:spPr>
          <a:xfrm>
            <a:off x="4784898" y="2598063"/>
            <a:ext cx="65587" cy="71170"/>
          </a:xfrm>
          <a:prstGeom prst="rect">
            <a:avLst/>
          </a:prstGeom>
          <a:blipFill>
            <a:blip r:embed="rId7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3" name="object 8633"/>
          <p:cNvSpPr/>
          <p:nvPr/>
        </p:nvSpPr>
        <p:spPr>
          <a:xfrm>
            <a:off x="5287848" y="2699312"/>
            <a:ext cx="82626" cy="89054"/>
          </a:xfrm>
          <a:prstGeom prst="rect">
            <a:avLst/>
          </a:prstGeom>
          <a:blipFill>
            <a:blip r:embed="rId7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4" name="object 8634"/>
          <p:cNvSpPr/>
          <p:nvPr/>
        </p:nvSpPr>
        <p:spPr>
          <a:xfrm>
            <a:off x="5635820" y="3597072"/>
            <a:ext cx="34919" cy="36650"/>
          </a:xfrm>
          <a:prstGeom prst="rect">
            <a:avLst/>
          </a:prstGeom>
          <a:blipFill>
            <a:blip r:embed="rId7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5" name="object 8635"/>
          <p:cNvSpPr/>
          <p:nvPr/>
        </p:nvSpPr>
        <p:spPr>
          <a:xfrm>
            <a:off x="5730575" y="3548772"/>
            <a:ext cx="38387" cy="41331"/>
          </a:xfrm>
          <a:prstGeom prst="rect">
            <a:avLst/>
          </a:prstGeom>
          <a:blipFill>
            <a:blip r:embed="rId7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6" name="object 8636"/>
          <p:cNvSpPr/>
          <p:nvPr/>
        </p:nvSpPr>
        <p:spPr>
          <a:xfrm>
            <a:off x="5938320" y="3913969"/>
            <a:ext cx="98484" cy="105313"/>
          </a:xfrm>
          <a:prstGeom prst="rect">
            <a:avLst/>
          </a:prstGeom>
          <a:blipFill>
            <a:blip r:embed="rId7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7" name="object 8637"/>
          <p:cNvSpPr/>
          <p:nvPr/>
        </p:nvSpPr>
        <p:spPr>
          <a:xfrm>
            <a:off x="6457912" y="4299406"/>
            <a:ext cx="57403" cy="58405"/>
          </a:xfrm>
          <a:prstGeom prst="rect">
            <a:avLst/>
          </a:prstGeom>
          <a:blipFill>
            <a:blip r:embed="rId7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8" name="object 8638"/>
          <p:cNvSpPr/>
          <p:nvPr/>
        </p:nvSpPr>
        <p:spPr>
          <a:xfrm>
            <a:off x="7403596" y="4001894"/>
            <a:ext cx="62543" cy="64686"/>
          </a:xfrm>
          <a:prstGeom prst="rect">
            <a:avLst/>
          </a:prstGeom>
          <a:blipFill>
            <a:blip r:embed="rId7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9" name="object 8639"/>
          <p:cNvSpPr/>
          <p:nvPr/>
        </p:nvSpPr>
        <p:spPr>
          <a:xfrm>
            <a:off x="6517412" y="3335820"/>
            <a:ext cx="77570" cy="82559"/>
          </a:xfrm>
          <a:prstGeom prst="rect">
            <a:avLst/>
          </a:prstGeom>
          <a:blipFill>
            <a:blip r:embed="rId7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0" name="object 8640"/>
          <p:cNvSpPr/>
          <p:nvPr/>
        </p:nvSpPr>
        <p:spPr>
          <a:xfrm>
            <a:off x="6630582" y="4037184"/>
            <a:ext cx="33730" cy="35915"/>
          </a:xfrm>
          <a:prstGeom prst="rect">
            <a:avLst/>
          </a:prstGeom>
          <a:blipFill>
            <a:blip r:embed="rId7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1" name="object 8641"/>
          <p:cNvSpPr/>
          <p:nvPr/>
        </p:nvSpPr>
        <p:spPr>
          <a:xfrm>
            <a:off x="6620104" y="3989340"/>
            <a:ext cx="74992" cy="77954"/>
          </a:xfrm>
          <a:prstGeom prst="rect">
            <a:avLst/>
          </a:prstGeom>
          <a:blipFill>
            <a:blip r:embed="rId7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2" name="object 8642"/>
          <p:cNvSpPr/>
          <p:nvPr/>
        </p:nvSpPr>
        <p:spPr>
          <a:xfrm>
            <a:off x="7656072" y="3393968"/>
            <a:ext cx="37105" cy="40673"/>
          </a:xfrm>
          <a:prstGeom prst="rect">
            <a:avLst/>
          </a:prstGeom>
          <a:blipFill>
            <a:blip r:embed="rId7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3" name="object 8643"/>
          <p:cNvSpPr/>
          <p:nvPr/>
        </p:nvSpPr>
        <p:spPr>
          <a:xfrm>
            <a:off x="8807259" y="3506927"/>
            <a:ext cx="32105" cy="34137"/>
          </a:xfrm>
          <a:prstGeom prst="rect">
            <a:avLst/>
          </a:prstGeom>
          <a:blipFill>
            <a:blip r:embed="rId7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4" name="object 8644"/>
          <p:cNvSpPr/>
          <p:nvPr/>
        </p:nvSpPr>
        <p:spPr>
          <a:xfrm>
            <a:off x="8993164" y="3790077"/>
            <a:ext cx="42707" cy="41581"/>
          </a:xfrm>
          <a:prstGeom prst="rect">
            <a:avLst/>
          </a:prstGeom>
          <a:blipFill>
            <a:blip r:embed="rId7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5" name="object 8645"/>
          <p:cNvSpPr/>
          <p:nvPr/>
        </p:nvSpPr>
        <p:spPr>
          <a:xfrm>
            <a:off x="8850973" y="3105770"/>
            <a:ext cx="98398" cy="106131"/>
          </a:xfrm>
          <a:prstGeom prst="rect">
            <a:avLst/>
          </a:prstGeom>
          <a:blipFill>
            <a:blip r:embed="rId7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6" name="object 8646"/>
          <p:cNvSpPr/>
          <p:nvPr/>
        </p:nvSpPr>
        <p:spPr>
          <a:xfrm>
            <a:off x="8575340" y="2787146"/>
            <a:ext cx="86898" cy="94053"/>
          </a:xfrm>
          <a:prstGeom prst="rect">
            <a:avLst/>
          </a:prstGeom>
          <a:blipFill>
            <a:blip r:embed="rId7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7" name="object 8647"/>
          <p:cNvSpPr/>
          <p:nvPr/>
        </p:nvSpPr>
        <p:spPr>
          <a:xfrm>
            <a:off x="8303680" y="2131742"/>
            <a:ext cx="100734" cy="108234"/>
          </a:xfrm>
          <a:prstGeom prst="rect">
            <a:avLst/>
          </a:prstGeom>
          <a:blipFill>
            <a:blip r:embed="rId7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8" name="object 8648"/>
          <p:cNvSpPr/>
          <p:nvPr/>
        </p:nvSpPr>
        <p:spPr>
          <a:xfrm>
            <a:off x="7964195" y="2251574"/>
            <a:ext cx="103352" cy="112318"/>
          </a:xfrm>
          <a:prstGeom prst="rect">
            <a:avLst/>
          </a:prstGeom>
          <a:blipFill>
            <a:blip r:embed="rId7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9" name="object 8649"/>
          <p:cNvSpPr/>
          <p:nvPr/>
        </p:nvSpPr>
        <p:spPr>
          <a:xfrm>
            <a:off x="8385871" y="2229894"/>
            <a:ext cx="50534" cy="53885"/>
          </a:xfrm>
          <a:prstGeom prst="rect">
            <a:avLst/>
          </a:prstGeom>
          <a:blipFill>
            <a:blip r:embed="rId7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0" name="object 8650"/>
          <p:cNvSpPr/>
          <p:nvPr/>
        </p:nvSpPr>
        <p:spPr>
          <a:xfrm>
            <a:off x="8528591" y="2194904"/>
            <a:ext cx="60113" cy="63522"/>
          </a:xfrm>
          <a:prstGeom prst="rect">
            <a:avLst/>
          </a:prstGeom>
          <a:blipFill>
            <a:blip r:embed="rId7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1" name="object 8651"/>
          <p:cNvSpPr/>
          <p:nvPr/>
        </p:nvSpPr>
        <p:spPr>
          <a:xfrm>
            <a:off x="8465787" y="2919567"/>
            <a:ext cx="51975" cy="55014"/>
          </a:xfrm>
          <a:prstGeom prst="rect">
            <a:avLst/>
          </a:prstGeom>
          <a:blipFill>
            <a:blip r:embed="rId7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2" name="object 8652"/>
          <p:cNvSpPr/>
          <p:nvPr/>
        </p:nvSpPr>
        <p:spPr>
          <a:xfrm>
            <a:off x="8578567" y="3128066"/>
            <a:ext cx="71122" cy="77438"/>
          </a:xfrm>
          <a:prstGeom prst="rect">
            <a:avLst/>
          </a:prstGeom>
          <a:blipFill>
            <a:blip r:embed="rId7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3" name="object 8653"/>
          <p:cNvSpPr/>
          <p:nvPr/>
        </p:nvSpPr>
        <p:spPr>
          <a:xfrm>
            <a:off x="8836115" y="2914291"/>
            <a:ext cx="36180" cy="40618"/>
          </a:xfrm>
          <a:prstGeom prst="rect">
            <a:avLst/>
          </a:prstGeom>
          <a:blipFill>
            <a:blip r:embed="rId7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4" name="object 8654"/>
          <p:cNvSpPr/>
          <p:nvPr/>
        </p:nvSpPr>
        <p:spPr>
          <a:xfrm>
            <a:off x="9247416" y="3153867"/>
            <a:ext cx="33985" cy="36322"/>
          </a:xfrm>
          <a:prstGeom prst="rect">
            <a:avLst/>
          </a:prstGeom>
          <a:blipFill>
            <a:blip r:embed="rId7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5" name="object 8655"/>
          <p:cNvSpPr/>
          <p:nvPr/>
        </p:nvSpPr>
        <p:spPr>
          <a:xfrm>
            <a:off x="5383784" y="4411141"/>
            <a:ext cx="19507" cy="21183"/>
          </a:xfrm>
          <a:prstGeom prst="rect">
            <a:avLst/>
          </a:prstGeom>
          <a:blipFill>
            <a:blip r:embed="rId7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6" name="object 8656"/>
          <p:cNvSpPr/>
          <p:nvPr/>
        </p:nvSpPr>
        <p:spPr>
          <a:xfrm>
            <a:off x="3351568" y="4387901"/>
            <a:ext cx="25095" cy="27686"/>
          </a:xfrm>
          <a:prstGeom prst="rect">
            <a:avLst/>
          </a:prstGeom>
          <a:blipFill>
            <a:blip r:embed="rId7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7" name="object 8657"/>
          <p:cNvSpPr/>
          <p:nvPr/>
        </p:nvSpPr>
        <p:spPr>
          <a:xfrm>
            <a:off x="3027935" y="4554899"/>
            <a:ext cx="87119" cy="94739"/>
          </a:xfrm>
          <a:prstGeom prst="rect">
            <a:avLst/>
          </a:prstGeom>
          <a:blipFill>
            <a:blip r:embed="rId7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8" name="object 8658"/>
          <p:cNvSpPr/>
          <p:nvPr/>
        </p:nvSpPr>
        <p:spPr>
          <a:xfrm>
            <a:off x="3497296" y="3329011"/>
            <a:ext cx="82592" cy="89399"/>
          </a:xfrm>
          <a:prstGeom prst="rect">
            <a:avLst/>
          </a:prstGeom>
          <a:blipFill>
            <a:blip r:embed="rId7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9" name="object 8659"/>
          <p:cNvSpPr/>
          <p:nvPr/>
        </p:nvSpPr>
        <p:spPr>
          <a:xfrm>
            <a:off x="3343916" y="3302308"/>
            <a:ext cx="83203" cy="89614"/>
          </a:xfrm>
          <a:prstGeom prst="rect">
            <a:avLst/>
          </a:prstGeom>
          <a:blipFill>
            <a:blip r:embed="rId7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0" name="object 8660"/>
          <p:cNvSpPr/>
          <p:nvPr/>
        </p:nvSpPr>
        <p:spPr>
          <a:xfrm>
            <a:off x="3707920" y="2973673"/>
            <a:ext cx="93624" cy="100100"/>
          </a:xfrm>
          <a:prstGeom prst="rect">
            <a:avLst/>
          </a:prstGeom>
          <a:blipFill>
            <a:blip r:embed="rId7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1" name="object 8661"/>
          <p:cNvSpPr/>
          <p:nvPr/>
        </p:nvSpPr>
        <p:spPr>
          <a:xfrm>
            <a:off x="3632002" y="3714993"/>
            <a:ext cx="34678" cy="36389"/>
          </a:xfrm>
          <a:prstGeom prst="rect">
            <a:avLst/>
          </a:prstGeom>
          <a:blipFill>
            <a:blip r:embed="rId7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2" name="object 8662"/>
          <p:cNvSpPr/>
          <p:nvPr/>
        </p:nvSpPr>
        <p:spPr>
          <a:xfrm>
            <a:off x="3744803" y="3752111"/>
            <a:ext cx="97530" cy="106170"/>
          </a:xfrm>
          <a:prstGeom prst="rect">
            <a:avLst/>
          </a:prstGeom>
          <a:blipFill>
            <a:blip r:embed="rId7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3" name="object 8663"/>
          <p:cNvSpPr/>
          <p:nvPr/>
        </p:nvSpPr>
        <p:spPr>
          <a:xfrm>
            <a:off x="4570741" y="3937857"/>
            <a:ext cx="82512" cy="88427"/>
          </a:xfrm>
          <a:prstGeom prst="rect">
            <a:avLst/>
          </a:prstGeom>
          <a:blipFill>
            <a:blip r:embed="rId7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4" name="object 8664"/>
          <p:cNvSpPr/>
          <p:nvPr/>
        </p:nvSpPr>
        <p:spPr>
          <a:xfrm>
            <a:off x="6215236" y="3168914"/>
            <a:ext cx="99622" cy="107210"/>
          </a:xfrm>
          <a:prstGeom prst="rect">
            <a:avLst/>
          </a:prstGeom>
          <a:blipFill>
            <a:blip r:embed="rId7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5" name="object 8665"/>
          <p:cNvSpPr/>
          <p:nvPr/>
        </p:nvSpPr>
        <p:spPr>
          <a:xfrm>
            <a:off x="5960538" y="2359974"/>
            <a:ext cx="99736" cy="107265"/>
          </a:xfrm>
          <a:prstGeom prst="rect">
            <a:avLst/>
          </a:prstGeom>
          <a:blipFill>
            <a:blip r:embed="rId7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6" name="object 8666"/>
          <p:cNvSpPr/>
          <p:nvPr/>
        </p:nvSpPr>
        <p:spPr>
          <a:xfrm>
            <a:off x="8088600" y="3285985"/>
            <a:ext cx="53077" cy="55392"/>
          </a:xfrm>
          <a:prstGeom prst="rect">
            <a:avLst/>
          </a:prstGeom>
          <a:blipFill>
            <a:blip r:embed="rId7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7" name="object 8667"/>
          <p:cNvSpPr/>
          <p:nvPr/>
        </p:nvSpPr>
        <p:spPr>
          <a:xfrm>
            <a:off x="8619206" y="3863378"/>
            <a:ext cx="84776" cy="90890"/>
          </a:xfrm>
          <a:prstGeom prst="rect">
            <a:avLst/>
          </a:prstGeom>
          <a:blipFill>
            <a:blip r:embed="rId7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8" name="object 8668"/>
          <p:cNvSpPr/>
          <p:nvPr/>
        </p:nvSpPr>
        <p:spPr>
          <a:xfrm>
            <a:off x="8400681" y="4272572"/>
            <a:ext cx="73622" cy="76825"/>
          </a:xfrm>
          <a:prstGeom prst="rect">
            <a:avLst/>
          </a:prstGeom>
          <a:blipFill>
            <a:blip r:embed="rId7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9" name="object 8669"/>
          <p:cNvSpPr/>
          <p:nvPr/>
        </p:nvSpPr>
        <p:spPr>
          <a:xfrm>
            <a:off x="9616830" y="4083425"/>
            <a:ext cx="85145" cy="90588"/>
          </a:xfrm>
          <a:prstGeom prst="rect">
            <a:avLst/>
          </a:prstGeom>
          <a:blipFill>
            <a:blip r:embed="rId7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0" name="object 8670"/>
          <p:cNvSpPr/>
          <p:nvPr/>
        </p:nvSpPr>
        <p:spPr>
          <a:xfrm>
            <a:off x="9585418" y="2657926"/>
            <a:ext cx="95460" cy="105975"/>
          </a:xfrm>
          <a:prstGeom prst="rect">
            <a:avLst/>
          </a:prstGeom>
          <a:blipFill>
            <a:blip r:embed="rId7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1" name="object 8671"/>
          <p:cNvSpPr/>
          <p:nvPr/>
        </p:nvSpPr>
        <p:spPr>
          <a:xfrm>
            <a:off x="9590430" y="2280450"/>
            <a:ext cx="25831" cy="28155"/>
          </a:xfrm>
          <a:prstGeom prst="rect">
            <a:avLst/>
          </a:prstGeom>
          <a:blipFill>
            <a:blip r:embed="rId7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2" name="object 8672"/>
          <p:cNvSpPr/>
          <p:nvPr/>
        </p:nvSpPr>
        <p:spPr>
          <a:xfrm>
            <a:off x="9276897" y="2155673"/>
            <a:ext cx="85557" cy="90904"/>
          </a:xfrm>
          <a:prstGeom prst="rect">
            <a:avLst/>
          </a:prstGeom>
          <a:blipFill>
            <a:blip r:embed="rId7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3" name="object 8673"/>
          <p:cNvSpPr/>
          <p:nvPr/>
        </p:nvSpPr>
        <p:spPr>
          <a:xfrm>
            <a:off x="2051472" y="3061691"/>
            <a:ext cx="57311" cy="58415"/>
          </a:xfrm>
          <a:prstGeom prst="rect">
            <a:avLst/>
          </a:prstGeom>
          <a:blipFill>
            <a:blip r:embed="rId7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4" name="object 8674"/>
          <p:cNvSpPr/>
          <p:nvPr/>
        </p:nvSpPr>
        <p:spPr>
          <a:xfrm>
            <a:off x="2422270" y="3100861"/>
            <a:ext cx="50533" cy="54293"/>
          </a:xfrm>
          <a:prstGeom prst="rect">
            <a:avLst/>
          </a:prstGeom>
          <a:blipFill>
            <a:blip r:embed="rId7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5" name="object 8675"/>
          <p:cNvSpPr/>
          <p:nvPr/>
        </p:nvSpPr>
        <p:spPr>
          <a:xfrm>
            <a:off x="2376039" y="3248281"/>
            <a:ext cx="58703" cy="59445"/>
          </a:xfrm>
          <a:prstGeom prst="rect">
            <a:avLst/>
          </a:prstGeom>
          <a:blipFill>
            <a:blip r:embed="rId7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6" name="object 8676"/>
          <p:cNvSpPr/>
          <p:nvPr/>
        </p:nvSpPr>
        <p:spPr>
          <a:xfrm>
            <a:off x="2417775" y="2799169"/>
            <a:ext cx="31521" cy="33832"/>
          </a:xfrm>
          <a:prstGeom prst="rect">
            <a:avLst/>
          </a:prstGeom>
          <a:blipFill>
            <a:blip r:embed="rId7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7" name="object 8677"/>
          <p:cNvSpPr/>
          <p:nvPr/>
        </p:nvSpPr>
        <p:spPr>
          <a:xfrm>
            <a:off x="2003983" y="2888185"/>
            <a:ext cx="49835" cy="53797"/>
          </a:xfrm>
          <a:prstGeom prst="rect">
            <a:avLst/>
          </a:prstGeom>
          <a:blipFill>
            <a:blip r:embed="rId7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8" name="object 8678"/>
          <p:cNvSpPr/>
          <p:nvPr/>
        </p:nvSpPr>
        <p:spPr>
          <a:xfrm>
            <a:off x="2818429" y="2939144"/>
            <a:ext cx="43147" cy="45213"/>
          </a:xfrm>
          <a:prstGeom prst="rect">
            <a:avLst/>
          </a:prstGeom>
          <a:blipFill>
            <a:blip r:embed="rId7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9" name="object 8679"/>
          <p:cNvSpPr/>
          <p:nvPr/>
        </p:nvSpPr>
        <p:spPr>
          <a:xfrm>
            <a:off x="2695879" y="2973222"/>
            <a:ext cx="19227" cy="21005"/>
          </a:xfrm>
          <a:prstGeom prst="rect">
            <a:avLst/>
          </a:prstGeom>
          <a:blipFill>
            <a:blip r:embed="rId7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0" name="object 8680"/>
          <p:cNvSpPr/>
          <p:nvPr/>
        </p:nvSpPr>
        <p:spPr>
          <a:xfrm>
            <a:off x="2825559" y="3088894"/>
            <a:ext cx="34188" cy="36372"/>
          </a:xfrm>
          <a:prstGeom prst="rect">
            <a:avLst/>
          </a:prstGeom>
          <a:blipFill>
            <a:blip r:embed="rId7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1" name="object 8681"/>
          <p:cNvSpPr/>
          <p:nvPr/>
        </p:nvSpPr>
        <p:spPr>
          <a:xfrm>
            <a:off x="2878631" y="3412314"/>
            <a:ext cx="51118" cy="53786"/>
          </a:xfrm>
          <a:prstGeom prst="rect">
            <a:avLst/>
          </a:prstGeom>
          <a:blipFill>
            <a:blip r:embed="rId7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2" name="object 8682"/>
          <p:cNvSpPr/>
          <p:nvPr/>
        </p:nvSpPr>
        <p:spPr>
          <a:xfrm>
            <a:off x="2783461" y="3737313"/>
            <a:ext cx="44053" cy="45848"/>
          </a:xfrm>
          <a:prstGeom prst="rect">
            <a:avLst/>
          </a:prstGeom>
          <a:blipFill>
            <a:blip r:embed="rId7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3" name="object 8683"/>
          <p:cNvSpPr/>
          <p:nvPr/>
        </p:nvSpPr>
        <p:spPr>
          <a:xfrm>
            <a:off x="2769997" y="3345739"/>
            <a:ext cx="23939" cy="25730"/>
          </a:xfrm>
          <a:prstGeom prst="rect">
            <a:avLst/>
          </a:prstGeom>
          <a:blipFill>
            <a:blip r:embed="rId7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4" name="object 8684"/>
          <p:cNvSpPr/>
          <p:nvPr/>
        </p:nvSpPr>
        <p:spPr>
          <a:xfrm>
            <a:off x="2587623" y="3169754"/>
            <a:ext cx="50763" cy="53923"/>
          </a:xfrm>
          <a:prstGeom prst="rect">
            <a:avLst/>
          </a:prstGeom>
          <a:blipFill>
            <a:blip r:embed="rId7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5" name="object 8685"/>
          <p:cNvSpPr/>
          <p:nvPr/>
        </p:nvSpPr>
        <p:spPr>
          <a:xfrm>
            <a:off x="2731224" y="2950606"/>
            <a:ext cx="49707" cy="53332"/>
          </a:xfrm>
          <a:prstGeom prst="rect">
            <a:avLst/>
          </a:prstGeom>
          <a:blipFill>
            <a:blip r:embed="rId7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6" name="object 8686"/>
          <p:cNvSpPr/>
          <p:nvPr/>
        </p:nvSpPr>
        <p:spPr>
          <a:xfrm>
            <a:off x="2991798" y="2870711"/>
            <a:ext cx="33976" cy="36144"/>
          </a:xfrm>
          <a:prstGeom prst="rect">
            <a:avLst/>
          </a:prstGeom>
          <a:blipFill>
            <a:blip r:embed="rId7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7" name="object 8687"/>
          <p:cNvSpPr/>
          <p:nvPr/>
        </p:nvSpPr>
        <p:spPr>
          <a:xfrm>
            <a:off x="3096094" y="3045282"/>
            <a:ext cx="29451" cy="31737"/>
          </a:xfrm>
          <a:prstGeom prst="rect">
            <a:avLst/>
          </a:prstGeom>
          <a:blipFill>
            <a:blip r:embed="rId7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8" name="object 8688"/>
          <p:cNvSpPr/>
          <p:nvPr/>
        </p:nvSpPr>
        <p:spPr>
          <a:xfrm>
            <a:off x="3075417" y="3199048"/>
            <a:ext cx="57850" cy="58705"/>
          </a:xfrm>
          <a:prstGeom prst="rect">
            <a:avLst/>
          </a:prstGeom>
          <a:blipFill>
            <a:blip r:embed="rId7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9" name="object 8689"/>
          <p:cNvSpPr/>
          <p:nvPr/>
        </p:nvSpPr>
        <p:spPr>
          <a:xfrm>
            <a:off x="3202120" y="3239439"/>
            <a:ext cx="52991" cy="58396"/>
          </a:xfrm>
          <a:prstGeom prst="rect">
            <a:avLst/>
          </a:prstGeom>
          <a:blipFill>
            <a:blip r:embed="rId7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0" name="object 8690"/>
          <p:cNvSpPr/>
          <p:nvPr/>
        </p:nvSpPr>
        <p:spPr>
          <a:xfrm>
            <a:off x="3397491" y="3483876"/>
            <a:ext cx="23355" cy="25590"/>
          </a:xfrm>
          <a:prstGeom prst="rect">
            <a:avLst/>
          </a:prstGeom>
          <a:blipFill>
            <a:blip r:embed="rId7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1" name="object 8691"/>
          <p:cNvSpPr/>
          <p:nvPr/>
        </p:nvSpPr>
        <p:spPr>
          <a:xfrm>
            <a:off x="3247059" y="3091256"/>
            <a:ext cx="32131" cy="34785"/>
          </a:xfrm>
          <a:prstGeom prst="rect">
            <a:avLst/>
          </a:prstGeom>
          <a:blipFill>
            <a:blip r:embed="rId7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2" name="object 8692"/>
          <p:cNvSpPr/>
          <p:nvPr/>
        </p:nvSpPr>
        <p:spPr>
          <a:xfrm>
            <a:off x="3145993" y="2990278"/>
            <a:ext cx="19215" cy="20866"/>
          </a:xfrm>
          <a:prstGeom prst="rect">
            <a:avLst/>
          </a:prstGeom>
          <a:blipFill>
            <a:blip r:embed="rId7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3" name="object 8693"/>
          <p:cNvSpPr/>
          <p:nvPr/>
        </p:nvSpPr>
        <p:spPr>
          <a:xfrm>
            <a:off x="3196106" y="2834869"/>
            <a:ext cx="53048" cy="58588"/>
          </a:xfrm>
          <a:prstGeom prst="rect">
            <a:avLst/>
          </a:prstGeom>
          <a:blipFill>
            <a:blip r:embed="rId7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4" name="object 8694"/>
          <p:cNvSpPr/>
          <p:nvPr/>
        </p:nvSpPr>
        <p:spPr>
          <a:xfrm>
            <a:off x="3477481" y="2909142"/>
            <a:ext cx="38069" cy="41778"/>
          </a:xfrm>
          <a:prstGeom prst="rect">
            <a:avLst/>
          </a:prstGeom>
          <a:blipFill>
            <a:blip r:embed="rId7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5" name="object 8695"/>
          <p:cNvSpPr/>
          <p:nvPr/>
        </p:nvSpPr>
        <p:spPr>
          <a:xfrm>
            <a:off x="3574884" y="2963532"/>
            <a:ext cx="32283" cy="36372"/>
          </a:xfrm>
          <a:prstGeom prst="rect">
            <a:avLst/>
          </a:prstGeom>
          <a:blipFill>
            <a:blip r:embed="rId7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6" name="object 8696"/>
          <p:cNvSpPr/>
          <p:nvPr/>
        </p:nvSpPr>
        <p:spPr>
          <a:xfrm>
            <a:off x="3681411" y="3262571"/>
            <a:ext cx="50914" cy="53649"/>
          </a:xfrm>
          <a:prstGeom prst="rect">
            <a:avLst/>
          </a:prstGeom>
          <a:blipFill>
            <a:blip r:embed="rId7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7" name="object 8697"/>
          <p:cNvSpPr/>
          <p:nvPr/>
        </p:nvSpPr>
        <p:spPr>
          <a:xfrm>
            <a:off x="3944278" y="3147825"/>
            <a:ext cx="34631" cy="35939"/>
          </a:xfrm>
          <a:prstGeom prst="rect">
            <a:avLst/>
          </a:prstGeom>
          <a:blipFill>
            <a:blip r:embed="rId7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8" name="object 8698"/>
          <p:cNvSpPr/>
          <p:nvPr/>
        </p:nvSpPr>
        <p:spPr>
          <a:xfrm>
            <a:off x="3904488" y="3107715"/>
            <a:ext cx="12560" cy="13411"/>
          </a:xfrm>
          <a:prstGeom prst="rect">
            <a:avLst/>
          </a:prstGeom>
          <a:blipFill>
            <a:blip r:embed="rId7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9" name="object 8699"/>
          <p:cNvSpPr/>
          <p:nvPr/>
        </p:nvSpPr>
        <p:spPr>
          <a:xfrm>
            <a:off x="4163174" y="2812440"/>
            <a:ext cx="17195" cy="18834"/>
          </a:xfrm>
          <a:prstGeom prst="rect">
            <a:avLst/>
          </a:prstGeom>
          <a:blipFill>
            <a:blip r:embed="rId7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0" name="object 8700"/>
          <p:cNvSpPr/>
          <p:nvPr/>
        </p:nvSpPr>
        <p:spPr>
          <a:xfrm>
            <a:off x="4142922" y="2917353"/>
            <a:ext cx="35555" cy="36698"/>
          </a:xfrm>
          <a:prstGeom prst="rect">
            <a:avLst/>
          </a:prstGeom>
          <a:blipFill>
            <a:blip r:embed="rId7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1" name="object 8701"/>
          <p:cNvSpPr/>
          <p:nvPr/>
        </p:nvSpPr>
        <p:spPr>
          <a:xfrm>
            <a:off x="4070070" y="2703411"/>
            <a:ext cx="22618" cy="24333"/>
          </a:xfrm>
          <a:prstGeom prst="rect">
            <a:avLst/>
          </a:prstGeom>
          <a:blipFill>
            <a:blip r:embed="rId7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2" name="object 8702"/>
          <p:cNvSpPr/>
          <p:nvPr/>
        </p:nvSpPr>
        <p:spPr>
          <a:xfrm>
            <a:off x="3739794" y="2989326"/>
            <a:ext cx="24828" cy="27317"/>
          </a:xfrm>
          <a:prstGeom prst="rect">
            <a:avLst/>
          </a:prstGeom>
          <a:blipFill>
            <a:blip r:embed="rId7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3" name="object 8703"/>
          <p:cNvSpPr/>
          <p:nvPr/>
        </p:nvSpPr>
        <p:spPr>
          <a:xfrm>
            <a:off x="4154563" y="2894787"/>
            <a:ext cx="16179" cy="17411"/>
          </a:xfrm>
          <a:prstGeom prst="rect">
            <a:avLst/>
          </a:prstGeom>
          <a:blipFill>
            <a:blip r:embed="rId7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4" name="object 8704"/>
          <p:cNvSpPr/>
          <p:nvPr/>
        </p:nvSpPr>
        <p:spPr>
          <a:xfrm>
            <a:off x="4512919" y="2997543"/>
            <a:ext cx="12090" cy="13601"/>
          </a:xfrm>
          <a:prstGeom prst="rect">
            <a:avLst/>
          </a:prstGeom>
          <a:blipFill>
            <a:blip r:embed="rId7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5" name="object 8705"/>
          <p:cNvSpPr/>
          <p:nvPr/>
        </p:nvSpPr>
        <p:spPr>
          <a:xfrm>
            <a:off x="4500791" y="3074530"/>
            <a:ext cx="30213" cy="33185"/>
          </a:xfrm>
          <a:prstGeom prst="rect">
            <a:avLst/>
          </a:prstGeom>
          <a:blipFill>
            <a:blip r:embed="rId7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6" name="object 8706"/>
          <p:cNvSpPr/>
          <p:nvPr/>
        </p:nvSpPr>
        <p:spPr>
          <a:xfrm>
            <a:off x="4493417" y="3229892"/>
            <a:ext cx="44432" cy="46153"/>
          </a:xfrm>
          <a:prstGeom prst="rect">
            <a:avLst/>
          </a:prstGeom>
          <a:blipFill>
            <a:blip r:embed="rId7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7" name="object 8707"/>
          <p:cNvSpPr/>
          <p:nvPr/>
        </p:nvSpPr>
        <p:spPr>
          <a:xfrm>
            <a:off x="4296968" y="3661385"/>
            <a:ext cx="31229" cy="34417"/>
          </a:xfrm>
          <a:prstGeom prst="rect">
            <a:avLst/>
          </a:prstGeom>
          <a:blipFill>
            <a:blip r:embed="rId7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8" name="object 8708"/>
          <p:cNvSpPr/>
          <p:nvPr/>
        </p:nvSpPr>
        <p:spPr>
          <a:xfrm>
            <a:off x="3582618" y="3683211"/>
            <a:ext cx="35153" cy="36898"/>
          </a:xfrm>
          <a:prstGeom prst="rect">
            <a:avLst/>
          </a:prstGeom>
          <a:blipFill>
            <a:blip r:embed="rId7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9" name="object 8709"/>
          <p:cNvSpPr/>
          <p:nvPr/>
        </p:nvSpPr>
        <p:spPr>
          <a:xfrm>
            <a:off x="3054502" y="3569983"/>
            <a:ext cx="8889" cy="9182"/>
          </a:xfrm>
          <a:custGeom>
            <a:avLst/>
            <a:gdLst/>
            <a:ahLst/>
            <a:cxnLst/>
            <a:rect l="l" t="t" r="r" b="b"/>
            <a:pathLst>
              <a:path w="8889" h="9182">
                <a:moveTo>
                  <a:pt x="6286" y="0"/>
                </a:moveTo>
                <a:lnTo>
                  <a:pt x="4102" y="317"/>
                </a:lnTo>
                <a:lnTo>
                  <a:pt x="1574" y="317"/>
                </a:lnTo>
                <a:lnTo>
                  <a:pt x="0" y="2692"/>
                </a:lnTo>
                <a:lnTo>
                  <a:pt x="0" y="5092"/>
                </a:lnTo>
                <a:lnTo>
                  <a:pt x="419" y="7785"/>
                </a:lnTo>
                <a:lnTo>
                  <a:pt x="2336" y="9182"/>
                </a:lnTo>
                <a:lnTo>
                  <a:pt x="5105" y="9042"/>
                </a:lnTo>
                <a:lnTo>
                  <a:pt x="7289" y="9042"/>
                </a:lnTo>
                <a:lnTo>
                  <a:pt x="8889" y="6324"/>
                </a:lnTo>
                <a:lnTo>
                  <a:pt x="8166" y="3962"/>
                </a:lnTo>
                <a:lnTo>
                  <a:pt x="8470" y="1777"/>
                </a:lnTo>
                <a:lnTo>
                  <a:pt x="62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0" name="object 8710"/>
          <p:cNvSpPr/>
          <p:nvPr/>
        </p:nvSpPr>
        <p:spPr>
          <a:xfrm>
            <a:off x="2297988" y="3492233"/>
            <a:ext cx="32588" cy="35420"/>
          </a:xfrm>
          <a:prstGeom prst="rect">
            <a:avLst/>
          </a:prstGeom>
          <a:blipFill>
            <a:blip r:embed="rId7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1" name="object 8711"/>
          <p:cNvSpPr/>
          <p:nvPr/>
        </p:nvSpPr>
        <p:spPr>
          <a:xfrm>
            <a:off x="2274823" y="3748125"/>
            <a:ext cx="26517" cy="28600"/>
          </a:xfrm>
          <a:prstGeom prst="rect">
            <a:avLst/>
          </a:prstGeom>
          <a:blipFill>
            <a:blip r:embed="rId7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2" name="object 8712"/>
          <p:cNvSpPr/>
          <p:nvPr/>
        </p:nvSpPr>
        <p:spPr>
          <a:xfrm>
            <a:off x="1987118" y="3768674"/>
            <a:ext cx="14312" cy="15506"/>
          </a:xfrm>
          <a:prstGeom prst="rect">
            <a:avLst/>
          </a:prstGeom>
          <a:blipFill>
            <a:blip r:embed="rId7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3" name="object 8713"/>
          <p:cNvSpPr/>
          <p:nvPr/>
        </p:nvSpPr>
        <p:spPr>
          <a:xfrm>
            <a:off x="1944637" y="3368079"/>
            <a:ext cx="36054" cy="37595"/>
          </a:xfrm>
          <a:prstGeom prst="rect">
            <a:avLst/>
          </a:prstGeom>
          <a:blipFill>
            <a:blip r:embed="rId7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4" name="object 8714"/>
          <p:cNvSpPr/>
          <p:nvPr/>
        </p:nvSpPr>
        <p:spPr>
          <a:xfrm>
            <a:off x="1993366" y="3012554"/>
            <a:ext cx="11671" cy="12954"/>
          </a:xfrm>
          <a:prstGeom prst="rect">
            <a:avLst/>
          </a:prstGeom>
          <a:blipFill>
            <a:blip r:embed="rId7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5" name="object 8715"/>
          <p:cNvSpPr/>
          <p:nvPr/>
        </p:nvSpPr>
        <p:spPr>
          <a:xfrm>
            <a:off x="2198649" y="3035960"/>
            <a:ext cx="15151" cy="15963"/>
          </a:xfrm>
          <a:prstGeom prst="rect">
            <a:avLst/>
          </a:prstGeom>
          <a:blipFill>
            <a:blip r:embed="rId7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6" name="object 8716"/>
          <p:cNvSpPr/>
          <p:nvPr/>
        </p:nvSpPr>
        <p:spPr>
          <a:xfrm>
            <a:off x="2924810" y="3201429"/>
            <a:ext cx="27863" cy="30048"/>
          </a:xfrm>
          <a:prstGeom prst="rect">
            <a:avLst/>
          </a:prstGeom>
          <a:blipFill>
            <a:blip r:embed="rId7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7" name="object 8717"/>
          <p:cNvSpPr/>
          <p:nvPr/>
        </p:nvSpPr>
        <p:spPr>
          <a:xfrm>
            <a:off x="3096958" y="2788755"/>
            <a:ext cx="33832" cy="34607"/>
          </a:xfrm>
          <a:prstGeom prst="rect">
            <a:avLst/>
          </a:prstGeom>
          <a:blipFill>
            <a:blip r:embed="rId7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8" name="object 8718"/>
          <p:cNvSpPr/>
          <p:nvPr/>
        </p:nvSpPr>
        <p:spPr>
          <a:xfrm>
            <a:off x="3172248" y="3554760"/>
            <a:ext cx="37486" cy="41202"/>
          </a:xfrm>
          <a:prstGeom prst="rect">
            <a:avLst/>
          </a:prstGeom>
          <a:blipFill>
            <a:blip r:embed="rId7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9" name="object 8719"/>
          <p:cNvSpPr/>
          <p:nvPr/>
        </p:nvSpPr>
        <p:spPr>
          <a:xfrm>
            <a:off x="3143525" y="3552186"/>
            <a:ext cx="37164" cy="41184"/>
          </a:xfrm>
          <a:prstGeom prst="rect">
            <a:avLst/>
          </a:prstGeom>
          <a:blipFill>
            <a:blip r:embed="rId7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0" name="object 8720"/>
          <p:cNvSpPr/>
          <p:nvPr/>
        </p:nvSpPr>
        <p:spPr>
          <a:xfrm>
            <a:off x="3269983" y="3614725"/>
            <a:ext cx="33388" cy="37007"/>
          </a:xfrm>
          <a:prstGeom prst="rect">
            <a:avLst/>
          </a:prstGeom>
          <a:blipFill>
            <a:blip r:embed="rId7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1" name="object 8721"/>
          <p:cNvSpPr/>
          <p:nvPr/>
        </p:nvSpPr>
        <p:spPr>
          <a:xfrm>
            <a:off x="3831958" y="3484829"/>
            <a:ext cx="16497" cy="17856"/>
          </a:xfrm>
          <a:prstGeom prst="rect">
            <a:avLst/>
          </a:prstGeom>
          <a:blipFill>
            <a:blip r:embed="rId7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2" name="object 8722"/>
          <p:cNvSpPr/>
          <p:nvPr/>
        </p:nvSpPr>
        <p:spPr>
          <a:xfrm>
            <a:off x="3691902" y="3055379"/>
            <a:ext cx="19278" cy="20866"/>
          </a:xfrm>
          <a:prstGeom prst="rect">
            <a:avLst/>
          </a:prstGeom>
          <a:blipFill>
            <a:blip r:embed="rId7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3" name="object 8723"/>
          <p:cNvSpPr/>
          <p:nvPr/>
        </p:nvSpPr>
        <p:spPr>
          <a:xfrm>
            <a:off x="3649903" y="2925610"/>
            <a:ext cx="8597" cy="9512"/>
          </a:xfrm>
          <a:custGeom>
            <a:avLst/>
            <a:gdLst/>
            <a:ahLst/>
            <a:cxnLst/>
            <a:rect l="l" t="t" r="r" b="b"/>
            <a:pathLst>
              <a:path w="8597" h="9512">
                <a:moveTo>
                  <a:pt x="5994" y="0"/>
                </a:moveTo>
                <a:lnTo>
                  <a:pt x="3810" y="190"/>
                </a:lnTo>
                <a:lnTo>
                  <a:pt x="1473" y="507"/>
                </a:lnTo>
                <a:lnTo>
                  <a:pt x="0" y="2679"/>
                </a:lnTo>
                <a:lnTo>
                  <a:pt x="0" y="5232"/>
                </a:lnTo>
                <a:lnTo>
                  <a:pt x="457" y="7594"/>
                </a:lnTo>
                <a:lnTo>
                  <a:pt x="2628" y="9512"/>
                </a:lnTo>
                <a:lnTo>
                  <a:pt x="4825" y="9512"/>
                </a:lnTo>
                <a:lnTo>
                  <a:pt x="6985" y="9004"/>
                </a:lnTo>
                <a:lnTo>
                  <a:pt x="8597" y="6959"/>
                </a:lnTo>
                <a:lnTo>
                  <a:pt x="8178" y="4470"/>
                </a:lnTo>
                <a:lnTo>
                  <a:pt x="8458" y="1917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4" name="object 8724"/>
          <p:cNvSpPr/>
          <p:nvPr/>
        </p:nvSpPr>
        <p:spPr>
          <a:xfrm>
            <a:off x="3930294" y="3300540"/>
            <a:ext cx="9779" cy="10413"/>
          </a:xfrm>
          <a:custGeom>
            <a:avLst/>
            <a:gdLst/>
            <a:ahLst/>
            <a:cxnLst/>
            <a:rect l="l" t="t" r="r" b="b"/>
            <a:pathLst>
              <a:path w="9779" h="10413">
                <a:moveTo>
                  <a:pt x="7188" y="0"/>
                </a:moveTo>
                <a:lnTo>
                  <a:pt x="4711" y="330"/>
                </a:lnTo>
                <a:lnTo>
                  <a:pt x="2209" y="330"/>
                </a:lnTo>
                <a:lnTo>
                  <a:pt x="0" y="3149"/>
                </a:lnTo>
                <a:lnTo>
                  <a:pt x="596" y="5689"/>
                </a:lnTo>
                <a:lnTo>
                  <a:pt x="762" y="8369"/>
                </a:lnTo>
                <a:lnTo>
                  <a:pt x="2946" y="10413"/>
                </a:lnTo>
                <a:lnTo>
                  <a:pt x="7899" y="9778"/>
                </a:lnTo>
                <a:lnTo>
                  <a:pt x="9779" y="7226"/>
                </a:lnTo>
                <a:lnTo>
                  <a:pt x="9372" y="4546"/>
                </a:lnTo>
                <a:lnTo>
                  <a:pt x="9080" y="2057"/>
                </a:lnTo>
                <a:lnTo>
                  <a:pt x="718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5" name="object 8725"/>
          <p:cNvSpPr/>
          <p:nvPr/>
        </p:nvSpPr>
        <p:spPr>
          <a:xfrm>
            <a:off x="4062348" y="3450996"/>
            <a:ext cx="14439" cy="15506"/>
          </a:xfrm>
          <a:prstGeom prst="rect">
            <a:avLst/>
          </a:prstGeom>
          <a:blipFill>
            <a:blip r:embed="rId7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6" name="object 8726"/>
          <p:cNvSpPr/>
          <p:nvPr/>
        </p:nvSpPr>
        <p:spPr>
          <a:xfrm>
            <a:off x="4154436" y="3485464"/>
            <a:ext cx="31927" cy="34734"/>
          </a:xfrm>
          <a:prstGeom prst="rect">
            <a:avLst/>
          </a:prstGeom>
          <a:blipFill>
            <a:blip r:embed="rId7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7" name="object 8727"/>
          <p:cNvSpPr/>
          <p:nvPr/>
        </p:nvSpPr>
        <p:spPr>
          <a:xfrm>
            <a:off x="4519447" y="3600679"/>
            <a:ext cx="28600" cy="30645"/>
          </a:xfrm>
          <a:prstGeom prst="rect">
            <a:avLst/>
          </a:prstGeom>
          <a:blipFill>
            <a:blip r:embed="rId7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8" name="object 8728"/>
          <p:cNvSpPr/>
          <p:nvPr/>
        </p:nvSpPr>
        <p:spPr>
          <a:xfrm>
            <a:off x="4816195" y="3487826"/>
            <a:ext cx="25552" cy="27647"/>
          </a:xfrm>
          <a:prstGeom prst="rect">
            <a:avLst/>
          </a:prstGeom>
          <a:blipFill>
            <a:blip r:embed="rId7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9" name="object 8729"/>
          <p:cNvSpPr/>
          <p:nvPr/>
        </p:nvSpPr>
        <p:spPr>
          <a:xfrm>
            <a:off x="4996539" y="3164592"/>
            <a:ext cx="35898" cy="37262"/>
          </a:xfrm>
          <a:prstGeom prst="rect">
            <a:avLst/>
          </a:prstGeom>
          <a:blipFill>
            <a:blip r:embed="rId7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0" name="object 8730"/>
          <p:cNvSpPr/>
          <p:nvPr/>
        </p:nvSpPr>
        <p:spPr>
          <a:xfrm>
            <a:off x="4724822" y="2668219"/>
            <a:ext cx="49526" cy="53076"/>
          </a:xfrm>
          <a:prstGeom prst="rect">
            <a:avLst/>
          </a:prstGeom>
          <a:blipFill>
            <a:blip r:embed="rId7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1" name="object 8731"/>
          <p:cNvSpPr/>
          <p:nvPr/>
        </p:nvSpPr>
        <p:spPr>
          <a:xfrm>
            <a:off x="5038181" y="2606002"/>
            <a:ext cx="33970" cy="35955"/>
          </a:xfrm>
          <a:prstGeom prst="rect">
            <a:avLst/>
          </a:prstGeom>
          <a:blipFill>
            <a:blip r:embed="rId7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2" name="object 8732"/>
          <p:cNvSpPr/>
          <p:nvPr/>
        </p:nvSpPr>
        <p:spPr>
          <a:xfrm>
            <a:off x="5151628" y="2885326"/>
            <a:ext cx="31940" cy="34467"/>
          </a:xfrm>
          <a:prstGeom prst="rect">
            <a:avLst/>
          </a:prstGeom>
          <a:blipFill>
            <a:blip r:embed="rId7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3" name="object 8733"/>
          <p:cNvSpPr/>
          <p:nvPr/>
        </p:nvSpPr>
        <p:spPr>
          <a:xfrm>
            <a:off x="5266753" y="3440405"/>
            <a:ext cx="10502" cy="11684"/>
          </a:xfrm>
          <a:prstGeom prst="rect">
            <a:avLst/>
          </a:prstGeom>
          <a:blipFill>
            <a:blip r:embed="rId7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4" name="object 8734"/>
          <p:cNvSpPr/>
          <p:nvPr/>
        </p:nvSpPr>
        <p:spPr>
          <a:xfrm>
            <a:off x="5303363" y="3492066"/>
            <a:ext cx="41303" cy="40354"/>
          </a:xfrm>
          <a:prstGeom prst="rect">
            <a:avLst/>
          </a:prstGeom>
          <a:blipFill>
            <a:blip r:embed="rId7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5" name="object 8735"/>
          <p:cNvSpPr/>
          <p:nvPr/>
        </p:nvSpPr>
        <p:spPr>
          <a:xfrm>
            <a:off x="5435980" y="3836975"/>
            <a:ext cx="23926" cy="25273"/>
          </a:xfrm>
          <a:prstGeom prst="rect">
            <a:avLst/>
          </a:prstGeom>
          <a:blipFill>
            <a:blip r:embed="rId7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6" name="object 8736"/>
          <p:cNvSpPr/>
          <p:nvPr/>
        </p:nvSpPr>
        <p:spPr>
          <a:xfrm>
            <a:off x="4753622" y="3575532"/>
            <a:ext cx="32232" cy="35102"/>
          </a:xfrm>
          <a:prstGeom prst="rect">
            <a:avLst/>
          </a:prstGeom>
          <a:blipFill>
            <a:blip r:embed="rId7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7" name="object 8737"/>
          <p:cNvSpPr/>
          <p:nvPr/>
        </p:nvSpPr>
        <p:spPr>
          <a:xfrm>
            <a:off x="4407687" y="3311271"/>
            <a:ext cx="11252" cy="12319"/>
          </a:xfrm>
          <a:prstGeom prst="rect">
            <a:avLst/>
          </a:prstGeom>
          <a:blipFill>
            <a:blip r:embed="rId7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8" name="object 8738"/>
          <p:cNvSpPr/>
          <p:nvPr/>
        </p:nvSpPr>
        <p:spPr>
          <a:xfrm>
            <a:off x="4114609" y="2928937"/>
            <a:ext cx="11074" cy="11861"/>
          </a:xfrm>
          <a:prstGeom prst="rect">
            <a:avLst/>
          </a:prstGeom>
          <a:blipFill>
            <a:blip r:embed="rId7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9" name="object 8739"/>
          <p:cNvSpPr/>
          <p:nvPr/>
        </p:nvSpPr>
        <p:spPr>
          <a:xfrm>
            <a:off x="4086733" y="2713063"/>
            <a:ext cx="25996" cy="27952"/>
          </a:xfrm>
          <a:prstGeom prst="rect">
            <a:avLst/>
          </a:prstGeom>
          <a:blipFill>
            <a:blip r:embed="rId7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0" name="object 8740"/>
          <p:cNvSpPr/>
          <p:nvPr/>
        </p:nvSpPr>
        <p:spPr>
          <a:xfrm>
            <a:off x="3566325" y="2576473"/>
            <a:ext cx="43624" cy="45728"/>
          </a:xfrm>
          <a:prstGeom prst="rect">
            <a:avLst/>
          </a:prstGeom>
          <a:blipFill>
            <a:blip r:embed="rId7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1" name="object 8741"/>
          <p:cNvSpPr/>
          <p:nvPr/>
        </p:nvSpPr>
        <p:spPr>
          <a:xfrm>
            <a:off x="3260095" y="2774873"/>
            <a:ext cx="37332" cy="40946"/>
          </a:xfrm>
          <a:prstGeom prst="rect">
            <a:avLst/>
          </a:prstGeom>
          <a:blipFill>
            <a:blip r:embed="rId7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2" name="object 8742"/>
          <p:cNvSpPr/>
          <p:nvPr/>
        </p:nvSpPr>
        <p:spPr>
          <a:xfrm>
            <a:off x="2447662" y="2865381"/>
            <a:ext cx="44255" cy="46255"/>
          </a:xfrm>
          <a:prstGeom prst="rect">
            <a:avLst/>
          </a:prstGeom>
          <a:blipFill>
            <a:blip r:embed="rId7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3" name="object 8743"/>
          <p:cNvSpPr/>
          <p:nvPr/>
        </p:nvSpPr>
        <p:spPr>
          <a:xfrm>
            <a:off x="2331415" y="2897022"/>
            <a:ext cx="17525" cy="18630"/>
          </a:xfrm>
          <a:prstGeom prst="rect">
            <a:avLst/>
          </a:prstGeom>
          <a:blipFill>
            <a:blip r:embed="rId7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4" name="object 8744"/>
          <p:cNvSpPr/>
          <p:nvPr/>
        </p:nvSpPr>
        <p:spPr>
          <a:xfrm>
            <a:off x="2123986" y="3108033"/>
            <a:ext cx="19964" cy="21958"/>
          </a:xfrm>
          <a:prstGeom prst="rect">
            <a:avLst/>
          </a:prstGeom>
          <a:blipFill>
            <a:blip r:embed="rId7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5" name="object 8745"/>
          <p:cNvSpPr/>
          <p:nvPr/>
        </p:nvSpPr>
        <p:spPr>
          <a:xfrm>
            <a:off x="1839912" y="3093301"/>
            <a:ext cx="17348" cy="19278"/>
          </a:xfrm>
          <a:prstGeom prst="rect">
            <a:avLst/>
          </a:prstGeom>
          <a:blipFill>
            <a:blip r:embed="rId7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6" name="object 8746"/>
          <p:cNvSpPr/>
          <p:nvPr/>
        </p:nvSpPr>
        <p:spPr>
          <a:xfrm>
            <a:off x="2008390" y="3408477"/>
            <a:ext cx="14198" cy="15468"/>
          </a:xfrm>
          <a:prstGeom prst="rect">
            <a:avLst/>
          </a:prstGeom>
          <a:blipFill>
            <a:blip r:embed="rId7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7" name="object 8747"/>
          <p:cNvSpPr/>
          <p:nvPr/>
        </p:nvSpPr>
        <p:spPr>
          <a:xfrm>
            <a:off x="2052459" y="3467913"/>
            <a:ext cx="17627" cy="19088"/>
          </a:xfrm>
          <a:prstGeom prst="rect">
            <a:avLst/>
          </a:prstGeom>
          <a:blipFill>
            <a:blip r:embed="rId7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8" name="object 8748"/>
          <p:cNvSpPr/>
          <p:nvPr/>
        </p:nvSpPr>
        <p:spPr>
          <a:xfrm>
            <a:off x="2267115" y="3415767"/>
            <a:ext cx="21259" cy="22910"/>
          </a:xfrm>
          <a:prstGeom prst="rect">
            <a:avLst/>
          </a:prstGeom>
          <a:blipFill>
            <a:blip r:embed="rId7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9" name="object 8749"/>
          <p:cNvSpPr/>
          <p:nvPr/>
        </p:nvSpPr>
        <p:spPr>
          <a:xfrm>
            <a:off x="2520903" y="3552606"/>
            <a:ext cx="44712" cy="46752"/>
          </a:xfrm>
          <a:prstGeom prst="rect">
            <a:avLst/>
          </a:prstGeom>
          <a:blipFill>
            <a:blip r:embed="rId7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0" name="object 8750"/>
          <p:cNvSpPr/>
          <p:nvPr/>
        </p:nvSpPr>
        <p:spPr>
          <a:xfrm>
            <a:off x="2698524" y="3561649"/>
            <a:ext cx="40979" cy="40410"/>
          </a:xfrm>
          <a:prstGeom prst="rect">
            <a:avLst/>
          </a:prstGeom>
          <a:blipFill>
            <a:blip r:embed="rId7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1" name="object 8751"/>
          <p:cNvSpPr/>
          <p:nvPr/>
        </p:nvSpPr>
        <p:spPr>
          <a:xfrm>
            <a:off x="2883683" y="3602451"/>
            <a:ext cx="44898" cy="46825"/>
          </a:xfrm>
          <a:prstGeom prst="rect">
            <a:avLst/>
          </a:prstGeom>
          <a:blipFill>
            <a:blip r:embed="rId7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2" name="object 8752"/>
          <p:cNvSpPr/>
          <p:nvPr/>
        </p:nvSpPr>
        <p:spPr>
          <a:xfrm>
            <a:off x="2960408" y="3472878"/>
            <a:ext cx="33375" cy="36131"/>
          </a:xfrm>
          <a:prstGeom prst="rect">
            <a:avLst/>
          </a:prstGeom>
          <a:blipFill>
            <a:blip r:embed="rId7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3" name="object 8753"/>
          <p:cNvSpPr/>
          <p:nvPr/>
        </p:nvSpPr>
        <p:spPr>
          <a:xfrm>
            <a:off x="3097225" y="3496640"/>
            <a:ext cx="24079" cy="27050"/>
          </a:xfrm>
          <a:prstGeom prst="rect">
            <a:avLst/>
          </a:prstGeom>
          <a:blipFill>
            <a:blip r:embed="rId7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4" name="object 8754"/>
          <p:cNvSpPr/>
          <p:nvPr/>
        </p:nvSpPr>
        <p:spPr>
          <a:xfrm>
            <a:off x="3797566" y="3202381"/>
            <a:ext cx="18529" cy="20548"/>
          </a:xfrm>
          <a:prstGeom prst="rect">
            <a:avLst/>
          </a:prstGeom>
          <a:blipFill>
            <a:blip r:embed="rId7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5" name="object 8755"/>
          <p:cNvSpPr/>
          <p:nvPr/>
        </p:nvSpPr>
        <p:spPr>
          <a:xfrm>
            <a:off x="3721258" y="2763523"/>
            <a:ext cx="41878" cy="40983"/>
          </a:xfrm>
          <a:prstGeom prst="rect">
            <a:avLst/>
          </a:prstGeom>
          <a:blipFill>
            <a:blip r:embed="rId7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6" name="object 8756"/>
          <p:cNvSpPr/>
          <p:nvPr/>
        </p:nvSpPr>
        <p:spPr>
          <a:xfrm>
            <a:off x="3638599" y="2730176"/>
            <a:ext cx="42685" cy="45177"/>
          </a:xfrm>
          <a:prstGeom prst="rect">
            <a:avLst/>
          </a:prstGeom>
          <a:blipFill>
            <a:blip r:embed="rId7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7" name="object 8757"/>
          <p:cNvSpPr/>
          <p:nvPr/>
        </p:nvSpPr>
        <p:spPr>
          <a:xfrm>
            <a:off x="3923169" y="2610942"/>
            <a:ext cx="26276" cy="28930"/>
          </a:xfrm>
          <a:prstGeom prst="rect">
            <a:avLst/>
          </a:prstGeom>
          <a:blipFill>
            <a:blip r:embed="rId7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8" name="object 8758"/>
          <p:cNvSpPr/>
          <p:nvPr/>
        </p:nvSpPr>
        <p:spPr>
          <a:xfrm>
            <a:off x="3816518" y="2946877"/>
            <a:ext cx="37347" cy="41180"/>
          </a:xfrm>
          <a:prstGeom prst="rect">
            <a:avLst/>
          </a:prstGeom>
          <a:blipFill>
            <a:blip r:embed="rId7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9" name="object 8759"/>
          <p:cNvSpPr/>
          <p:nvPr/>
        </p:nvSpPr>
        <p:spPr>
          <a:xfrm>
            <a:off x="3911339" y="3158422"/>
            <a:ext cx="33864" cy="36073"/>
          </a:xfrm>
          <a:prstGeom prst="rect">
            <a:avLst/>
          </a:prstGeom>
          <a:blipFill>
            <a:blip r:embed="rId7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0" name="object 8760"/>
          <p:cNvSpPr/>
          <p:nvPr/>
        </p:nvSpPr>
        <p:spPr>
          <a:xfrm>
            <a:off x="4043558" y="3272362"/>
            <a:ext cx="43886" cy="45563"/>
          </a:xfrm>
          <a:prstGeom prst="rect">
            <a:avLst/>
          </a:prstGeom>
          <a:blipFill>
            <a:blip r:embed="rId7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1" name="object 8761"/>
          <p:cNvSpPr/>
          <p:nvPr/>
        </p:nvSpPr>
        <p:spPr>
          <a:xfrm>
            <a:off x="3967251" y="3499370"/>
            <a:ext cx="34277" cy="35051"/>
          </a:xfrm>
          <a:prstGeom prst="rect">
            <a:avLst/>
          </a:prstGeom>
          <a:blipFill>
            <a:blip r:embed="rId7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2" name="object 8762"/>
          <p:cNvSpPr/>
          <p:nvPr/>
        </p:nvSpPr>
        <p:spPr>
          <a:xfrm>
            <a:off x="3347745" y="3041790"/>
            <a:ext cx="11239" cy="11874"/>
          </a:xfrm>
          <a:prstGeom prst="rect">
            <a:avLst/>
          </a:prstGeom>
          <a:blipFill>
            <a:blip r:embed="rId7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3" name="object 8763"/>
          <p:cNvSpPr/>
          <p:nvPr/>
        </p:nvSpPr>
        <p:spPr>
          <a:xfrm>
            <a:off x="3459086" y="3135363"/>
            <a:ext cx="23926" cy="25590"/>
          </a:xfrm>
          <a:prstGeom prst="rect">
            <a:avLst/>
          </a:prstGeom>
          <a:blipFill>
            <a:blip r:embed="rId7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4" name="object 8764"/>
          <p:cNvSpPr/>
          <p:nvPr/>
        </p:nvSpPr>
        <p:spPr>
          <a:xfrm>
            <a:off x="3549818" y="2870909"/>
            <a:ext cx="44027" cy="45867"/>
          </a:xfrm>
          <a:prstGeom prst="rect">
            <a:avLst/>
          </a:prstGeom>
          <a:blipFill>
            <a:blip r:embed="rId7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5" name="object 8765"/>
          <p:cNvSpPr/>
          <p:nvPr/>
        </p:nvSpPr>
        <p:spPr>
          <a:xfrm>
            <a:off x="4078475" y="2836477"/>
            <a:ext cx="36832" cy="40763"/>
          </a:xfrm>
          <a:prstGeom prst="rect">
            <a:avLst/>
          </a:prstGeom>
          <a:blipFill>
            <a:blip r:embed="rId7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6" name="object 8766"/>
          <p:cNvSpPr/>
          <p:nvPr/>
        </p:nvSpPr>
        <p:spPr>
          <a:xfrm>
            <a:off x="3818128" y="3637000"/>
            <a:ext cx="30327" cy="32740"/>
          </a:xfrm>
          <a:prstGeom prst="rect">
            <a:avLst/>
          </a:prstGeom>
          <a:blipFill>
            <a:blip r:embed="rId7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7" name="object 8767"/>
          <p:cNvSpPr/>
          <p:nvPr/>
        </p:nvSpPr>
        <p:spPr>
          <a:xfrm>
            <a:off x="3840149" y="3517379"/>
            <a:ext cx="30632" cy="32689"/>
          </a:xfrm>
          <a:prstGeom prst="rect">
            <a:avLst/>
          </a:prstGeom>
          <a:blipFill>
            <a:blip r:embed="rId7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8" name="object 8768"/>
          <p:cNvSpPr/>
          <p:nvPr/>
        </p:nvSpPr>
        <p:spPr>
          <a:xfrm>
            <a:off x="4218901" y="3664826"/>
            <a:ext cx="28879" cy="31788"/>
          </a:xfrm>
          <a:prstGeom prst="rect">
            <a:avLst/>
          </a:prstGeom>
          <a:blipFill>
            <a:blip r:embed="rId7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9" name="object 8769"/>
          <p:cNvSpPr/>
          <p:nvPr/>
        </p:nvSpPr>
        <p:spPr>
          <a:xfrm>
            <a:off x="4311294" y="3601313"/>
            <a:ext cx="11658" cy="12966"/>
          </a:xfrm>
          <a:prstGeom prst="rect">
            <a:avLst/>
          </a:prstGeom>
          <a:blipFill>
            <a:blip r:embed="rId7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0" name="object 8770"/>
          <p:cNvSpPr/>
          <p:nvPr/>
        </p:nvSpPr>
        <p:spPr>
          <a:xfrm>
            <a:off x="4248658" y="3091574"/>
            <a:ext cx="14312" cy="16141"/>
          </a:xfrm>
          <a:prstGeom prst="rect">
            <a:avLst/>
          </a:prstGeom>
          <a:blipFill>
            <a:blip r:embed="rId7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1" name="object 8771"/>
          <p:cNvSpPr/>
          <p:nvPr/>
        </p:nvSpPr>
        <p:spPr>
          <a:xfrm>
            <a:off x="3898366" y="2619006"/>
            <a:ext cx="33413" cy="36512"/>
          </a:xfrm>
          <a:prstGeom prst="rect">
            <a:avLst/>
          </a:prstGeom>
          <a:blipFill>
            <a:blip r:embed="rId7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2" name="object 8772"/>
          <p:cNvSpPr/>
          <p:nvPr/>
        </p:nvSpPr>
        <p:spPr>
          <a:xfrm>
            <a:off x="3724227" y="2936747"/>
            <a:ext cx="38338" cy="41647"/>
          </a:xfrm>
          <a:prstGeom prst="rect">
            <a:avLst/>
          </a:prstGeom>
          <a:blipFill>
            <a:blip r:embed="rId7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3" name="object 8773"/>
          <p:cNvSpPr/>
          <p:nvPr/>
        </p:nvSpPr>
        <p:spPr>
          <a:xfrm>
            <a:off x="3338728" y="2930652"/>
            <a:ext cx="32512" cy="34798"/>
          </a:xfrm>
          <a:prstGeom prst="rect">
            <a:avLst/>
          </a:prstGeom>
          <a:blipFill>
            <a:blip r:embed="rId7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4" name="object 8774"/>
          <p:cNvSpPr/>
          <p:nvPr/>
        </p:nvSpPr>
        <p:spPr>
          <a:xfrm>
            <a:off x="2788653" y="2875064"/>
            <a:ext cx="31559" cy="34594"/>
          </a:xfrm>
          <a:prstGeom prst="rect">
            <a:avLst/>
          </a:prstGeom>
          <a:blipFill>
            <a:blip r:embed="rId7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5" name="object 8775"/>
          <p:cNvSpPr/>
          <p:nvPr/>
        </p:nvSpPr>
        <p:spPr>
          <a:xfrm>
            <a:off x="3019825" y="2924712"/>
            <a:ext cx="35680" cy="37224"/>
          </a:xfrm>
          <a:prstGeom prst="rect">
            <a:avLst/>
          </a:prstGeom>
          <a:blipFill>
            <a:blip r:embed="rId7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6" name="object 8776"/>
          <p:cNvSpPr/>
          <p:nvPr/>
        </p:nvSpPr>
        <p:spPr>
          <a:xfrm>
            <a:off x="3174110" y="3327692"/>
            <a:ext cx="17665" cy="19138"/>
          </a:xfrm>
          <a:prstGeom prst="rect">
            <a:avLst/>
          </a:prstGeom>
          <a:blipFill>
            <a:blip r:embed="rId7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7" name="object 8777"/>
          <p:cNvSpPr/>
          <p:nvPr/>
        </p:nvSpPr>
        <p:spPr>
          <a:xfrm>
            <a:off x="3216998" y="3306674"/>
            <a:ext cx="19558" cy="20561"/>
          </a:xfrm>
          <a:prstGeom prst="rect">
            <a:avLst/>
          </a:prstGeom>
          <a:blipFill>
            <a:blip r:embed="rId7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8" name="object 8778"/>
          <p:cNvSpPr/>
          <p:nvPr/>
        </p:nvSpPr>
        <p:spPr>
          <a:xfrm>
            <a:off x="3314102" y="3473133"/>
            <a:ext cx="43409" cy="45412"/>
          </a:xfrm>
          <a:prstGeom prst="rect">
            <a:avLst/>
          </a:prstGeom>
          <a:blipFill>
            <a:blip r:embed="rId7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9" name="object 8779"/>
          <p:cNvSpPr/>
          <p:nvPr/>
        </p:nvSpPr>
        <p:spPr>
          <a:xfrm>
            <a:off x="3547897" y="3646322"/>
            <a:ext cx="27457" cy="29883"/>
          </a:xfrm>
          <a:prstGeom prst="rect">
            <a:avLst/>
          </a:prstGeom>
          <a:blipFill>
            <a:blip r:embed="rId7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0" name="object 8780"/>
          <p:cNvSpPr/>
          <p:nvPr/>
        </p:nvSpPr>
        <p:spPr>
          <a:xfrm>
            <a:off x="3975849" y="3511194"/>
            <a:ext cx="30759" cy="33375"/>
          </a:xfrm>
          <a:prstGeom prst="rect">
            <a:avLst/>
          </a:prstGeom>
          <a:blipFill>
            <a:blip r:embed="rId7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1" name="object 8781"/>
          <p:cNvSpPr/>
          <p:nvPr/>
        </p:nvSpPr>
        <p:spPr>
          <a:xfrm>
            <a:off x="3575963" y="3212518"/>
            <a:ext cx="34976" cy="36421"/>
          </a:xfrm>
          <a:prstGeom prst="rect">
            <a:avLst/>
          </a:prstGeom>
          <a:blipFill>
            <a:blip r:embed="rId7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2" name="object 8782"/>
          <p:cNvSpPr/>
          <p:nvPr/>
        </p:nvSpPr>
        <p:spPr>
          <a:xfrm>
            <a:off x="3626129" y="3527971"/>
            <a:ext cx="16763" cy="17868"/>
          </a:xfrm>
          <a:prstGeom prst="rect">
            <a:avLst/>
          </a:prstGeom>
          <a:blipFill>
            <a:blip r:embed="rId7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3" name="object 8783"/>
          <p:cNvSpPr/>
          <p:nvPr/>
        </p:nvSpPr>
        <p:spPr>
          <a:xfrm>
            <a:off x="3622183" y="3506928"/>
            <a:ext cx="33550" cy="36231"/>
          </a:xfrm>
          <a:prstGeom prst="rect">
            <a:avLst/>
          </a:prstGeom>
          <a:blipFill>
            <a:blip r:embed="rId7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4" name="object 8784"/>
          <p:cNvSpPr/>
          <p:nvPr/>
        </p:nvSpPr>
        <p:spPr>
          <a:xfrm>
            <a:off x="4090390" y="3236341"/>
            <a:ext cx="19215" cy="20739"/>
          </a:xfrm>
          <a:prstGeom prst="rect">
            <a:avLst/>
          </a:prstGeom>
          <a:blipFill>
            <a:blip r:embed="rId7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5" name="object 8785"/>
          <p:cNvSpPr/>
          <p:nvPr/>
        </p:nvSpPr>
        <p:spPr>
          <a:xfrm>
            <a:off x="4614138" y="3288360"/>
            <a:ext cx="14605" cy="15824"/>
          </a:xfrm>
          <a:prstGeom prst="rect">
            <a:avLst/>
          </a:prstGeom>
          <a:blipFill>
            <a:blip r:embed="rId7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6" name="object 8786"/>
          <p:cNvSpPr/>
          <p:nvPr/>
        </p:nvSpPr>
        <p:spPr>
          <a:xfrm>
            <a:off x="4697603" y="3415119"/>
            <a:ext cx="20561" cy="22415"/>
          </a:xfrm>
          <a:prstGeom prst="rect">
            <a:avLst/>
          </a:prstGeom>
          <a:blipFill>
            <a:blip r:embed="rId7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7" name="object 8787"/>
          <p:cNvSpPr/>
          <p:nvPr/>
        </p:nvSpPr>
        <p:spPr>
          <a:xfrm>
            <a:off x="4635046" y="3106650"/>
            <a:ext cx="43442" cy="45439"/>
          </a:xfrm>
          <a:prstGeom prst="rect">
            <a:avLst/>
          </a:prstGeom>
          <a:blipFill>
            <a:blip r:embed="rId7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8" name="object 8788"/>
          <p:cNvSpPr/>
          <p:nvPr/>
        </p:nvSpPr>
        <p:spPr>
          <a:xfrm>
            <a:off x="4510685" y="2962110"/>
            <a:ext cx="37654" cy="41263"/>
          </a:xfrm>
          <a:prstGeom prst="rect">
            <a:avLst/>
          </a:prstGeom>
          <a:blipFill>
            <a:blip r:embed="rId7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9" name="object 8789"/>
          <p:cNvSpPr/>
          <p:nvPr/>
        </p:nvSpPr>
        <p:spPr>
          <a:xfrm>
            <a:off x="4386971" y="2665079"/>
            <a:ext cx="44210" cy="46425"/>
          </a:xfrm>
          <a:prstGeom prst="rect">
            <a:avLst/>
          </a:prstGeom>
          <a:blipFill>
            <a:blip r:embed="rId7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0" name="object 8790"/>
          <p:cNvSpPr/>
          <p:nvPr/>
        </p:nvSpPr>
        <p:spPr>
          <a:xfrm>
            <a:off x="4233071" y="2720835"/>
            <a:ext cx="45507" cy="46615"/>
          </a:xfrm>
          <a:prstGeom prst="rect">
            <a:avLst/>
          </a:prstGeom>
          <a:blipFill>
            <a:blip r:embed="rId7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1" name="object 8791"/>
          <p:cNvSpPr/>
          <p:nvPr/>
        </p:nvSpPr>
        <p:spPr>
          <a:xfrm>
            <a:off x="4421987" y="2708008"/>
            <a:ext cx="24523" cy="26555"/>
          </a:xfrm>
          <a:prstGeom prst="rect">
            <a:avLst/>
          </a:prstGeom>
          <a:blipFill>
            <a:blip r:embed="rId7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2" name="object 8792"/>
          <p:cNvSpPr/>
          <p:nvPr/>
        </p:nvSpPr>
        <p:spPr>
          <a:xfrm>
            <a:off x="4486338" y="2692184"/>
            <a:ext cx="29641" cy="31915"/>
          </a:xfrm>
          <a:prstGeom prst="rect">
            <a:avLst/>
          </a:prstGeom>
          <a:blipFill>
            <a:blip r:embed="rId7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3" name="object 8793"/>
          <p:cNvSpPr/>
          <p:nvPr/>
        </p:nvSpPr>
        <p:spPr>
          <a:xfrm>
            <a:off x="4457585" y="3019958"/>
            <a:ext cx="25819" cy="28143"/>
          </a:xfrm>
          <a:prstGeom prst="rect">
            <a:avLst/>
          </a:prstGeom>
          <a:blipFill>
            <a:blip r:embed="rId7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4" name="object 8794"/>
          <p:cNvSpPr/>
          <p:nvPr/>
        </p:nvSpPr>
        <p:spPr>
          <a:xfrm>
            <a:off x="4509313" y="3117065"/>
            <a:ext cx="33476" cy="35021"/>
          </a:xfrm>
          <a:prstGeom prst="rect">
            <a:avLst/>
          </a:prstGeom>
          <a:blipFill>
            <a:blip r:embed="rId7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5" name="object 8795"/>
          <p:cNvSpPr/>
          <p:nvPr/>
        </p:nvSpPr>
        <p:spPr>
          <a:xfrm>
            <a:off x="4625517" y="3019361"/>
            <a:ext cx="18681" cy="19926"/>
          </a:xfrm>
          <a:prstGeom prst="rect">
            <a:avLst/>
          </a:prstGeom>
          <a:blipFill>
            <a:blip r:embed="rId7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6" name="object 8796"/>
          <p:cNvSpPr/>
          <p:nvPr/>
        </p:nvSpPr>
        <p:spPr>
          <a:xfrm>
            <a:off x="4813592" y="3128721"/>
            <a:ext cx="15443" cy="16268"/>
          </a:xfrm>
          <a:prstGeom prst="rect">
            <a:avLst/>
          </a:prstGeom>
          <a:blipFill>
            <a:blip r:embed="rId7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7" name="object 8797"/>
          <p:cNvSpPr/>
          <p:nvPr/>
        </p:nvSpPr>
        <p:spPr>
          <a:xfrm>
            <a:off x="3061500" y="3698342"/>
            <a:ext cx="8610" cy="9639"/>
          </a:xfrm>
          <a:custGeom>
            <a:avLst/>
            <a:gdLst/>
            <a:ahLst/>
            <a:cxnLst/>
            <a:rect l="l" t="t" r="r" b="b"/>
            <a:pathLst>
              <a:path w="8610" h="9639">
                <a:moveTo>
                  <a:pt x="6007" y="0"/>
                </a:moveTo>
                <a:lnTo>
                  <a:pt x="1587" y="635"/>
                </a:lnTo>
                <a:lnTo>
                  <a:pt x="0" y="2997"/>
                </a:lnTo>
                <a:lnTo>
                  <a:pt x="497" y="5054"/>
                </a:lnTo>
                <a:lnTo>
                  <a:pt x="469" y="7734"/>
                </a:lnTo>
                <a:lnTo>
                  <a:pt x="2311" y="9639"/>
                </a:lnTo>
                <a:lnTo>
                  <a:pt x="4826" y="9499"/>
                </a:lnTo>
                <a:lnTo>
                  <a:pt x="7302" y="9499"/>
                </a:lnTo>
                <a:lnTo>
                  <a:pt x="8610" y="7264"/>
                </a:lnTo>
                <a:lnTo>
                  <a:pt x="8445" y="5054"/>
                </a:lnTo>
                <a:lnTo>
                  <a:pt x="8191" y="2362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8" name="object 8798"/>
          <p:cNvSpPr/>
          <p:nvPr/>
        </p:nvSpPr>
        <p:spPr>
          <a:xfrm>
            <a:off x="2139442" y="3688385"/>
            <a:ext cx="11353" cy="12191"/>
          </a:xfrm>
          <a:prstGeom prst="rect">
            <a:avLst/>
          </a:prstGeom>
          <a:blipFill>
            <a:blip r:embed="rId7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9" name="object 8799"/>
          <p:cNvSpPr/>
          <p:nvPr/>
        </p:nvSpPr>
        <p:spPr>
          <a:xfrm>
            <a:off x="1994420" y="3764417"/>
            <a:ext cx="38061" cy="41404"/>
          </a:xfrm>
          <a:prstGeom prst="rect">
            <a:avLst/>
          </a:prstGeom>
          <a:blipFill>
            <a:blip r:embed="rId7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0" name="object 8800"/>
          <p:cNvSpPr/>
          <p:nvPr/>
        </p:nvSpPr>
        <p:spPr>
          <a:xfrm>
            <a:off x="2207375" y="3210236"/>
            <a:ext cx="35952" cy="37191"/>
          </a:xfrm>
          <a:prstGeom prst="rect">
            <a:avLst/>
          </a:prstGeom>
          <a:blipFill>
            <a:blip r:embed="rId7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1" name="object 8801"/>
          <p:cNvSpPr/>
          <p:nvPr/>
        </p:nvSpPr>
        <p:spPr>
          <a:xfrm>
            <a:off x="2138016" y="3197987"/>
            <a:ext cx="35829" cy="37305"/>
          </a:xfrm>
          <a:prstGeom prst="rect">
            <a:avLst/>
          </a:prstGeom>
          <a:blipFill>
            <a:blip r:embed="rId7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2" name="object 8802"/>
          <p:cNvSpPr/>
          <p:nvPr/>
        </p:nvSpPr>
        <p:spPr>
          <a:xfrm>
            <a:off x="2301128" y="3049209"/>
            <a:ext cx="42402" cy="41374"/>
          </a:xfrm>
          <a:prstGeom prst="rect">
            <a:avLst/>
          </a:prstGeom>
          <a:blipFill>
            <a:blip r:embed="rId7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3" name="object 8803"/>
          <p:cNvSpPr/>
          <p:nvPr/>
        </p:nvSpPr>
        <p:spPr>
          <a:xfrm>
            <a:off x="2265476" y="3381108"/>
            <a:ext cx="17360" cy="19456"/>
          </a:xfrm>
          <a:prstGeom prst="rect">
            <a:avLst/>
          </a:prstGeom>
          <a:blipFill>
            <a:blip r:embed="rId7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4" name="object 8804"/>
          <p:cNvSpPr/>
          <p:nvPr/>
        </p:nvSpPr>
        <p:spPr>
          <a:xfrm>
            <a:off x="2318727" y="3400028"/>
            <a:ext cx="43497" cy="45304"/>
          </a:xfrm>
          <a:prstGeom prst="rect">
            <a:avLst/>
          </a:prstGeom>
          <a:blipFill>
            <a:blip r:embed="rId7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5" name="object 8805"/>
          <p:cNvSpPr/>
          <p:nvPr/>
        </p:nvSpPr>
        <p:spPr>
          <a:xfrm>
            <a:off x="2694439" y="3486360"/>
            <a:ext cx="35565" cy="36812"/>
          </a:xfrm>
          <a:prstGeom prst="rect">
            <a:avLst/>
          </a:prstGeom>
          <a:blipFill>
            <a:blip r:embed="rId7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6" name="object 8806"/>
          <p:cNvSpPr/>
          <p:nvPr/>
        </p:nvSpPr>
        <p:spPr>
          <a:xfrm>
            <a:off x="3439642" y="3135123"/>
            <a:ext cx="44094" cy="46428"/>
          </a:xfrm>
          <a:prstGeom prst="rect">
            <a:avLst/>
          </a:prstGeom>
          <a:blipFill>
            <a:blip r:embed="rId7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7" name="object 8807"/>
          <p:cNvSpPr/>
          <p:nvPr/>
        </p:nvSpPr>
        <p:spPr>
          <a:xfrm>
            <a:off x="3324037" y="2768408"/>
            <a:ext cx="43850" cy="45922"/>
          </a:xfrm>
          <a:prstGeom prst="rect">
            <a:avLst/>
          </a:prstGeom>
          <a:blipFill>
            <a:blip r:embed="rId7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8" name="object 8808"/>
          <p:cNvSpPr/>
          <p:nvPr/>
        </p:nvSpPr>
        <p:spPr>
          <a:xfrm>
            <a:off x="4286783" y="3186239"/>
            <a:ext cx="26098" cy="28638"/>
          </a:xfrm>
          <a:prstGeom prst="rect">
            <a:avLst/>
          </a:prstGeom>
          <a:blipFill>
            <a:blip r:embed="rId7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9" name="object 8809"/>
          <p:cNvSpPr/>
          <p:nvPr/>
        </p:nvSpPr>
        <p:spPr>
          <a:xfrm>
            <a:off x="4530528" y="3449628"/>
            <a:ext cx="36353" cy="40787"/>
          </a:xfrm>
          <a:prstGeom prst="rect">
            <a:avLst/>
          </a:prstGeom>
          <a:blipFill>
            <a:blip r:embed="rId7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0" name="object 8810"/>
          <p:cNvSpPr/>
          <p:nvPr/>
        </p:nvSpPr>
        <p:spPr>
          <a:xfrm>
            <a:off x="4429997" y="3635487"/>
            <a:ext cx="32731" cy="35591"/>
          </a:xfrm>
          <a:prstGeom prst="rect">
            <a:avLst/>
          </a:prstGeom>
          <a:blipFill>
            <a:blip r:embed="rId7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1" name="object 8811"/>
          <p:cNvSpPr/>
          <p:nvPr/>
        </p:nvSpPr>
        <p:spPr>
          <a:xfrm>
            <a:off x="4983210" y="3549478"/>
            <a:ext cx="36845" cy="40567"/>
          </a:xfrm>
          <a:prstGeom prst="rect">
            <a:avLst/>
          </a:prstGeom>
          <a:blipFill>
            <a:blip r:embed="rId7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2" name="object 8812"/>
          <p:cNvSpPr/>
          <p:nvPr/>
        </p:nvSpPr>
        <p:spPr>
          <a:xfrm>
            <a:off x="4966853" y="2903723"/>
            <a:ext cx="43258" cy="45194"/>
          </a:xfrm>
          <a:prstGeom prst="rect">
            <a:avLst/>
          </a:prstGeom>
          <a:blipFill>
            <a:blip r:embed="rId7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3" name="object 8813"/>
          <p:cNvSpPr/>
          <p:nvPr/>
        </p:nvSpPr>
        <p:spPr>
          <a:xfrm>
            <a:off x="4969383" y="2732329"/>
            <a:ext cx="11556" cy="12509"/>
          </a:xfrm>
          <a:custGeom>
            <a:avLst/>
            <a:gdLst/>
            <a:ahLst/>
            <a:cxnLst/>
            <a:rect l="l" t="t" r="r" b="b"/>
            <a:pathLst>
              <a:path w="11556" h="12509">
                <a:moveTo>
                  <a:pt x="2235" y="457"/>
                </a:moveTo>
                <a:lnTo>
                  <a:pt x="0" y="3644"/>
                </a:lnTo>
                <a:lnTo>
                  <a:pt x="185" y="5549"/>
                </a:lnTo>
                <a:lnTo>
                  <a:pt x="292" y="10096"/>
                </a:lnTo>
                <a:lnTo>
                  <a:pt x="3517" y="12509"/>
                </a:lnTo>
                <a:lnTo>
                  <a:pt x="6603" y="12192"/>
                </a:lnTo>
                <a:lnTo>
                  <a:pt x="9194" y="11861"/>
                </a:lnTo>
                <a:lnTo>
                  <a:pt x="11556" y="9182"/>
                </a:lnTo>
                <a:lnTo>
                  <a:pt x="11556" y="5549"/>
                </a:lnTo>
                <a:lnTo>
                  <a:pt x="10960" y="2692"/>
                </a:lnTo>
                <a:lnTo>
                  <a:pt x="8857" y="647"/>
                </a:lnTo>
                <a:lnTo>
                  <a:pt x="5130" y="647"/>
                </a:lnTo>
                <a:lnTo>
                  <a:pt x="2235" y="457"/>
                </a:lnTo>
              </a:path>
              <a:path w="11556" h="12509">
                <a:moveTo>
                  <a:pt x="5130" y="647"/>
                </a:moveTo>
                <a:lnTo>
                  <a:pt x="8857" y="647"/>
                </a:lnTo>
              </a:path>
              <a:path w="11556" h="12509">
                <a:moveTo>
                  <a:pt x="8857" y="647"/>
                </a:moveTo>
                <a:lnTo>
                  <a:pt x="5130" y="647"/>
                </a:lnTo>
              </a:path>
              <a:path w="11556" h="12509">
                <a:moveTo>
                  <a:pt x="8191" y="0"/>
                </a:moveTo>
                <a:lnTo>
                  <a:pt x="5130" y="647"/>
                </a:lnTo>
                <a:lnTo>
                  <a:pt x="8857" y="647"/>
                </a:lnTo>
                <a:lnTo>
                  <a:pt x="81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4" name="object 8814"/>
          <p:cNvSpPr/>
          <p:nvPr/>
        </p:nvSpPr>
        <p:spPr>
          <a:xfrm>
            <a:off x="4828931" y="2675067"/>
            <a:ext cx="36564" cy="40611"/>
          </a:xfrm>
          <a:prstGeom prst="rect">
            <a:avLst/>
          </a:prstGeom>
          <a:blipFill>
            <a:blip r:embed="rId7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5" name="object 8815"/>
          <p:cNvSpPr/>
          <p:nvPr/>
        </p:nvSpPr>
        <p:spPr>
          <a:xfrm>
            <a:off x="3915774" y="3071813"/>
            <a:ext cx="55413" cy="59523"/>
          </a:xfrm>
          <a:prstGeom prst="rect">
            <a:avLst/>
          </a:prstGeom>
          <a:blipFill>
            <a:blip r:embed="rId7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6" name="object 8816"/>
          <p:cNvSpPr/>
          <p:nvPr/>
        </p:nvSpPr>
        <p:spPr>
          <a:xfrm>
            <a:off x="4284214" y="3112039"/>
            <a:ext cx="50409" cy="54176"/>
          </a:xfrm>
          <a:prstGeom prst="rect">
            <a:avLst/>
          </a:prstGeom>
          <a:blipFill>
            <a:blip r:embed="rId7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7" name="object 8817"/>
          <p:cNvSpPr/>
          <p:nvPr/>
        </p:nvSpPr>
        <p:spPr>
          <a:xfrm>
            <a:off x="4238392" y="3259371"/>
            <a:ext cx="57827" cy="59359"/>
          </a:xfrm>
          <a:prstGeom prst="rect">
            <a:avLst/>
          </a:prstGeom>
          <a:blipFill>
            <a:blip r:embed="rId7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8" name="object 8818"/>
          <p:cNvSpPr/>
          <p:nvPr/>
        </p:nvSpPr>
        <p:spPr>
          <a:xfrm>
            <a:off x="4279760" y="2810586"/>
            <a:ext cx="31356" cy="33959"/>
          </a:xfrm>
          <a:prstGeom prst="rect">
            <a:avLst/>
          </a:prstGeom>
          <a:blipFill>
            <a:blip r:embed="rId7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9" name="object 8819"/>
          <p:cNvSpPr/>
          <p:nvPr/>
        </p:nvSpPr>
        <p:spPr>
          <a:xfrm>
            <a:off x="3866132" y="2899307"/>
            <a:ext cx="49429" cy="53658"/>
          </a:xfrm>
          <a:prstGeom prst="rect">
            <a:avLst/>
          </a:prstGeom>
          <a:blipFill>
            <a:blip r:embed="rId7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0" name="object 8820"/>
          <p:cNvSpPr/>
          <p:nvPr/>
        </p:nvSpPr>
        <p:spPr>
          <a:xfrm>
            <a:off x="4680461" y="2950300"/>
            <a:ext cx="43112" cy="45117"/>
          </a:xfrm>
          <a:prstGeom prst="rect">
            <a:avLst/>
          </a:prstGeom>
          <a:blipFill>
            <a:blip r:embed="rId7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1" name="object 8821"/>
          <p:cNvSpPr/>
          <p:nvPr/>
        </p:nvSpPr>
        <p:spPr>
          <a:xfrm>
            <a:off x="4557814" y="2984271"/>
            <a:ext cx="19443" cy="20866"/>
          </a:xfrm>
          <a:prstGeom prst="rect">
            <a:avLst/>
          </a:prstGeom>
          <a:blipFill>
            <a:blip r:embed="rId7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2" name="object 8822"/>
          <p:cNvSpPr/>
          <p:nvPr/>
        </p:nvSpPr>
        <p:spPr>
          <a:xfrm>
            <a:off x="4688966" y="3100121"/>
            <a:ext cx="32537" cy="36639"/>
          </a:xfrm>
          <a:prstGeom prst="rect">
            <a:avLst/>
          </a:prstGeom>
          <a:blipFill>
            <a:blip r:embed="rId7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3" name="object 8823"/>
          <p:cNvSpPr/>
          <p:nvPr/>
        </p:nvSpPr>
        <p:spPr>
          <a:xfrm>
            <a:off x="4740607" y="3423136"/>
            <a:ext cx="51254" cy="54272"/>
          </a:xfrm>
          <a:prstGeom prst="rect">
            <a:avLst/>
          </a:prstGeom>
          <a:blipFill>
            <a:blip r:embed="rId7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4" name="object 8824"/>
          <p:cNvSpPr/>
          <p:nvPr/>
        </p:nvSpPr>
        <p:spPr>
          <a:xfrm>
            <a:off x="4645616" y="3748374"/>
            <a:ext cx="43833" cy="45811"/>
          </a:xfrm>
          <a:prstGeom prst="rect">
            <a:avLst/>
          </a:prstGeom>
          <a:blipFill>
            <a:blip r:embed="rId7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5" name="object 8825"/>
          <p:cNvSpPr/>
          <p:nvPr/>
        </p:nvSpPr>
        <p:spPr>
          <a:xfrm>
            <a:off x="4632413" y="3356966"/>
            <a:ext cx="23609" cy="25920"/>
          </a:xfrm>
          <a:prstGeom prst="rect">
            <a:avLst/>
          </a:prstGeom>
          <a:blipFill>
            <a:blip r:embed="rId7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6" name="object 8826"/>
          <p:cNvSpPr/>
          <p:nvPr/>
        </p:nvSpPr>
        <p:spPr>
          <a:xfrm>
            <a:off x="4449920" y="3180810"/>
            <a:ext cx="50870" cy="53738"/>
          </a:xfrm>
          <a:prstGeom prst="rect">
            <a:avLst/>
          </a:prstGeom>
          <a:blipFill>
            <a:blip r:embed="rId7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7" name="object 8827"/>
          <p:cNvSpPr/>
          <p:nvPr/>
        </p:nvSpPr>
        <p:spPr>
          <a:xfrm>
            <a:off x="4593009" y="2961755"/>
            <a:ext cx="50301" cy="53304"/>
          </a:xfrm>
          <a:prstGeom prst="rect">
            <a:avLst/>
          </a:prstGeom>
          <a:blipFill>
            <a:blip r:embed="rId7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8" name="object 8828"/>
          <p:cNvSpPr/>
          <p:nvPr/>
        </p:nvSpPr>
        <p:spPr>
          <a:xfrm>
            <a:off x="4853724" y="2881659"/>
            <a:ext cx="34112" cy="36109"/>
          </a:xfrm>
          <a:prstGeom prst="rect">
            <a:avLst/>
          </a:prstGeom>
          <a:blipFill>
            <a:blip r:embed="rId7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9" name="object 8829"/>
          <p:cNvSpPr/>
          <p:nvPr/>
        </p:nvSpPr>
        <p:spPr>
          <a:xfrm>
            <a:off x="4957889" y="3056649"/>
            <a:ext cx="29590" cy="31610"/>
          </a:xfrm>
          <a:prstGeom prst="rect">
            <a:avLst/>
          </a:prstGeom>
          <a:blipFill>
            <a:blip r:embed="rId7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0" name="object 8830"/>
          <p:cNvSpPr/>
          <p:nvPr/>
        </p:nvSpPr>
        <p:spPr>
          <a:xfrm>
            <a:off x="4937311" y="3210181"/>
            <a:ext cx="58348" cy="58802"/>
          </a:xfrm>
          <a:prstGeom prst="rect">
            <a:avLst/>
          </a:prstGeom>
          <a:blipFill>
            <a:blip r:embed="rId7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1" name="object 8831"/>
          <p:cNvSpPr/>
          <p:nvPr/>
        </p:nvSpPr>
        <p:spPr>
          <a:xfrm>
            <a:off x="5064221" y="3250814"/>
            <a:ext cx="52697" cy="58097"/>
          </a:xfrm>
          <a:prstGeom prst="rect">
            <a:avLst/>
          </a:prstGeom>
          <a:blipFill>
            <a:blip r:embed="rId7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2" name="object 8832"/>
          <p:cNvSpPr/>
          <p:nvPr/>
        </p:nvSpPr>
        <p:spPr>
          <a:xfrm>
            <a:off x="5259031" y="3495243"/>
            <a:ext cx="23634" cy="24955"/>
          </a:xfrm>
          <a:prstGeom prst="rect">
            <a:avLst/>
          </a:prstGeom>
          <a:blipFill>
            <a:blip r:embed="rId7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3" name="object 8833"/>
          <p:cNvSpPr/>
          <p:nvPr/>
        </p:nvSpPr>
        <p:spPr>
          <a:xfrm>
            <a:off x="5109032" y="3102940"/>
            <a:ext cx="32410" cy="34467"/>
          </a:xfrm>
          <a:prstGeom prst="rect">
            <a:avLst/>
          </a:prstGeom>
          <a:blipFill>
            <a:blip r:embed="rId7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4" name="object 8834"/>
          <p:cNvSpPr/>
          <p:nvPr/>
        </p:nvSpPr>
        <p:spPr>
          <a:xfrm>
            <a:off x="5008232" y="3001315"/>
            <a:ext cx="19240" cy="20878"/>
          </a:xfrm>
          <a:prstGeom prst="rect">
            <a:avLst/>
          </a:prstGeom>
          <a:blipFill>
            <a:blip r:embed="rId7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5" name="object 8835"/>
          <p:cNvSpPr/>
          <p:nvPr/>
        </p:nvSpPr>
        <p:spPr>
          <a:xfrm>
            <a:off x="5058307" y="2846210"/>
            <a:ext cx="53201" cy="58535"/>
          </a:xfrm>
          <a:prstGeom prst="rect">
            <a:avLst/>
          </a:prstGeom>
          <a:blipFill>
            <a:blip r:embed="rId7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6" name="object 8836"/>
          <p:cNvSpPr/>
          <p:nvPr/>
        </p:nvSpPr>
        <p:spPr>
          <a:xfrm>
            <a:off x="5339612" y="2920338"/>
            <a:ext cx="38164" cy="41545"/>
          </a:xfrm>
          <a:prstGeom prst="rect">
            <a:avLst/>
          </a:prstGeom>
          <a:blipFill>
            <a:blip r:embed="rId7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7" name="object 8837"/>
          <p:cNvSpPr/>
          <p:nvPr/>
        </p:nvSpPr>
        <p:spPr>
          <a:xfrm>
            <a:off x="5436984" y="2974632"/>
            <a:ext cx="32270" cy="36322"/>
          </a:xfrm>
          <a:prstGeom prst="rect">
            <a:avLst/>
          </a:prstGeom>
          <a:blipFill>
            <a:blip r:embed="rId7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8" name="object 8838"/>
          <p:cNvSpPr/>
          <p:nvPr/>
        </p:nvSpPr>
        <p:spPr>
          <a:xfrm>
            <a:off x="5543630" y="3273677"/>
            <a:ext cx="50796" cy="53633"/>
          </a:xfrm>
          <a:prstGeom prst="rect">
            <a:avLst/>
          </a:prstGeom>
          <a:blipFill>
            <a:blip r:embed="rId7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9" name="object 8839"/>
          <p:cNvSpPr/>
          <p:nvPr/>
        </p:nvSpPr>
        <p:spPr>
          <a:xfrm>
            <a:off x="5806398" y="3158745"/>
            <a:ext cx="34890" cy="36444"/>
          </a:xfrm>
          <a:prstGeom prst="rect">
            <a:avLst/>
          </a:prstGeom>
          <a:blipFill>
            <a:blip r:embed="rId7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0" name="object 8840"/>
          <p:cNvSpPr/>
          <p:nvPr/>
        </p:nvSpPr>
        <p:spPr>
          <a:xfrm>
            <a:off x="5766422" y="3118129"/>
            <a:ext cx="12420" cy="14046"/>
          </a:xfrm>
          <a:prstGeom prst="rect">
            <a:avLst/>
          </a:prstGeom>
          <a:blipFill>
            <a:blip r:embed="rId7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1" name="object 8841"/>
          <p:cNvSpPr/>
          <p:nvPr/>
        </p:nvSpPr>
        <p:spPr>
          <a:xfrm>
            <a:off x="6024969" y="2823680"/>
            <a:ext cx="17386" cy="18503"/>
          </a:xfrm>
          <a:prstGeom prst="rect">
            <a:avLst/>
          </a:prstGeom>
          <a:blipFill>
            <a:blip r:embed="rId7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2" name="object 8842"/>
          <p:cNvSpPr/>
          <p:nvPr/>
        </p:nvSpPr>
        <p:spPr>
          <a:xfrm>
            <a:off x="6005422" y="2928660"/>
            <a:ext cx="34875" cy="36413"/>
          </a:xfrm>
          <a:prstGeom prst="rect">
            <a:avLst/>
          </a:prstGeom>
          <a:blipFill>
            <a:blip r:embed="rId7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3" name="object 8843"/>
          <p:cNvSpPr/>
          <p:nvPr/>
        </p:nvSpPr>
        <p:spPr>
          <a:xfrm>
            <a:off x="5932347" y="2714472"/>
            <a:ext cx="22733" cy="24955"/>
          </a:xfrm>
          <a:prstGeom prst="rect">
            <a:avLst/>
          </a:prstGeom>
          <a:blipFill>
            <a:blip r:embed="rId7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4" name="object 8844"/>
          <p:cNvSpPr/>
          <p:nvPr/>
        </p:nvSpPr>
        <p:spPr>
          <a:xfrm>
            <a:off x="5601728" y="3000540"/>
            <a:ext cx="24930" cy="27330"/>
          </a:xfrm>
          <a:prstGeom prst="rect">
            <a:avLst/>
          </a:prstGeom>
          <a:blipFill>
            <a:blip r:embed="rId7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5" name="object 8845"/>
          <p:cNvSpPr/>
          <p:nvPr/>
        </p:nvSpPr>
        <p:spPr>
          <a:xfrm>
            <a:off x="6016536" y="2906204"/>
            <a:ext cx="16319" cy="17233"/>
          </a:xfrm>
          <a:prstGeom prst="rect">
            <a:avLst/>
          </a:prstGeom>
          <a:blipFill>
            <a:blip r:embed="rId7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6" name="object 8846"/>
          <p:cNvSpPr/>
          <p:nvPr/>
        </p:nvSpPr>
        <p:spPr>
          <a:xfrm>
            <a:off x="6374968" y="3009100"/>
            <a:ext cx="11823" cy="12776"/>
          </a:xfrm>
          <a:prstGeom prst="rect">
            <a:avLst/>
          </a:prstGeom>
          <a:blipFill>
            <a:blip r:embed="rId7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7" name="object 8847"/>
          <p:cNvSpPr/>
          <p:nvPr/>
        </p:nvSpPr>
        <p:spPr>
          <a:xfrm>
            <a:off x="6362877" y="3085427"/>
            <a:ext cx="30467" cy="33020"/>
          </a:xfrm>
          <a:prstGeom prst="rect">
            <a:avLst/>
          </a:prstGeom>
          <a:blipFill>
            <a:blip r:embed="rId7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8" name="object 8848"/>
          <p:cNvSpPr/>
          <p:nvPr/>
        </p:nvSpPr>
        <p:spPr>
          <a:xfrm>
            <a:off x="6355863" y="3240780"/>
            <a:ext cx="44073" cy="46281"/>
          </a:xfrm>
          <a:prstGeom prst="rect">
            <a:avLst/>
          </a:prstGeom>
          <a:blipFill>
            <a:blip r:embed="rId7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9" name="object 8849"/>
          <p:cNvSpPr/>
          <p:nvPr/>
        </p:nvSpPr>
        <p:spPr>
          <a:xfrm>
            <a:off x="6159068" y="3672878"/>
            <a:ext cx="31521" cy="34010"/>
          </a:xfrm>
          <a:prstGeom prst="rect">
            <a:avLst/>
          </a:prstGeom>
          <a:blipFill>
            <a:blip r:embed="rId7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0" name="object 8850"/>
          <p:cNvSpPr/>
          <p:nvPr/>
        </p:nvSpPr>
        <p:spPr>
          <a:xfrm>
            <a:off x="5444634" y="3694424"/>
            <a:ext cx="35555" cy="36501"/>
          </a:xfrm>
          <a:prstGeom prst="rect">
            <a:avLst/>
          </a:prstGeom>
          <a:blipFill>
            <a:blip r:embed="rId7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1" name="object 8851"/>
          <p:cNvSpPr/>
          <p:nvPr/>
        </p:nvSpPr>
        <p:spPr>
          <a:xfrm>
            <a:off x="4916601" y="3581222"/>
            <a:ext cx="8597" cy="9004"/>
          </a:xfrm>
          <a:prstGeom prst="rect">
            <a:avLst/>
          </a:prstGeom>
          <a:blipFill>
            <a:blip r:embed="rId7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2" name="object 8852"/>
          <p:cNvSpPr/>
          <p:nvPr/>
        </p:nvSpPr>
        <p:spPr>
          <a:xfrm>
            <a:off x="4160685" y="3503282"/>
            <a:ext cx="31940" cy="35280"/>
          </a:xfrm>
          <a:prstGeom prst="rect">
            <a:avLst/>
          </a:prstGeom>
          <a:blipFill>
            <a:blip r:embed="rId7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3" name="object 8853"/>
          <p:cNvSpPr/>
          <p:nvPr/>
        </p:nvSpPr>
        <p:spPr>
          <a:xfrm>
            <a:off x="4137062" y="3759352"/>
            <a:ext cx="26568" cy="28422"/>
          </a:xfrm>
          <a:prstGeom prst="rect">
            <a:avLst/>
          </a:prstGeom>
          <a:blipFill>
            <a:blip r:embed="rId7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4" name="object 8854"/>
          <p:cNvSpPr/>
          <p:nvPr/>
        </p:nvSpPr>
        <p:spPr>
          <a:xfrm>
            <a:off x="3849509" y="3780040"/>
            <a:ext cx="13677" cy="15189"/>
          </a:xfrm>
          <a:prstGeom prst="rect">
            <a:avLst/>
          </a:prstGeom>
          <a:blipFill>
            <a:blip r:embed="rId7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5" name="object 8855"/>
          <p:cNvSpPr/>
          <p:nvPr/>
        </p:nvSpPr>
        <p:spPr>
          <a:xfrm>
            <a:off x="3806693" y="3379228"/>
            <a:ext cx="36098" cy="37502"/>
          </a:xfrm>
          <a:prstGeom prst="rect">
            <a:avLst/>
          </a:prstGeom>
          <a:blipFill>
            <a:blip r:embed="rId7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6" name="object 8856"/>
          <p:cNvSpPr/>
          <p:nvPr/>
        </p:nvSpPr>
        <p:spPr>
          <a:xfrm>
            <a:off x="3855186" y="3023781"/>
            <a:ext cx="11950" cy="12776"/>
          </a:xfrm>
          <a:prstGeom prst="rect">
            <a:avLst/>
          </a:prstGeom>
          <a:blipFill>
            <a:blip r:embed="rId7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7" name="object 8857"/>
          <p:cNvSpPr/>
          <p:nvPr/>
        </p:nvSpPr>
        <p:spPr>
          <a:xfrm>
            <a:off x="4060469" y="3046832"/>
            <a:ext cx="15201" cy="16141"/>
          </a:xfrm>
          <a:prstGeom prst="rect">
            <a:avLst/>
          </a:prstGeom>
          <a:blipFill>
            <a:blip r:embed="rId7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8" name="object 8858"/>
          <p:cNvSpPr/>
          <p:nvPr/>
        </p:nvSpPr>
        <p:spPr>
          <a:xfrm>
            <a:off x="4786439" y="3212478"/>
            <a:ext cx="28333" cy="30365"/>
          </a:xfrm>
          <a:prstGeom prst="rect">
            <a:avLst/>
          </a:prstGeom>
          <a:blipFill>
            <a:blip r:embed="rId7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9" name="object 8859"/>
          <p:cNvSpPr/>
          <p:nvPr/>
        </p:nvSpPr>
        <p:spPr>
          <a:xfrm>
            <a:off x="4959184" y="2799677"/>
            <a:ext cx="32829" cy="35687"/>
          </a:xfrm>
          <a:prstGeom prst="rect">
            <a:avLst/>
          </a:prstGeom>
          <a:blipFill>
            <a:blip r:embed="rId7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0" name="object 8860"/>
          <p:cNvSpPr/>
          <p:nvPr/>
        </p:nvSpPr>
        <p:spPr>
          <a:xfrm>
            <a:off x="5034219" y="3566089"/>
            <a:ext cx="37461" cy="40828"/>
          </a:xfrm>
          <a:prstGeom prst="rect">
            <a:avLst/>
          </a:prstGeom>
          <a:blipFill>
            <a:blip r:embed="rId7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1" name="object 8861"/>
          <p:cNvSpPr/>
          <p:nvPr/>
        </p:nvSpPr>
        <p:spPr>
          <a:xfrm>
            <a:off x="5005701" y="3563504"/>
            <a:ext cx="37696" cy="41126"/>
          </a:xfrm>
          <a:prstGeom prst="rect">
            <a:avLst/>
          </a:prstGeom>
          <a:blipFill>
            <a:blip r:embed="rId7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2" name="object 8862"/>
          <p:cNvSpPr/>
          <p:nvPr/>
        </p:nvSpPr>
        <p:spPr>
          <a:xfrm>
            <a:off x="5131066" y="3627234"/>
            <a:ext cx="34124" cy="35547"/>
          </a:xfrm>
          <a:prstGeom prst="rect">
            <a:avLst/>
          </a:prstGeom>
          <a:blipFill>
            <a:blip r:embed="rId7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3" name="object 8863"/>
          <p:cNvSpPr/>
          <p:nvPr/>
        </p:nvSpPr>
        <p:spPr>
          <a:xfrm>
            <a:off x="5693778" y="3495548"/>
            <a:ext cx="16776" cy="18199"/>
          </a:xfrm>
          <a:prstGeom prst="rect">
            <a:avLst/>
          </a:prstGeom>
          <a:blipFill>
            <a:blip r:embed="rId7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4" name="object 8864"/>
          <p:cNvSpPr/>
          <p:nvPr/>
        </p:nvSpPr>
        <p:spPr>
          <a:xfrm>
            <a:off x="5554179" y="3066428"/>
            <a:ext cx="19265" cy="21183"/>
          </a:xfrm>
          <a:prstGeom prst="rect">
            <a:avLst/>
          </a:prstGeom>
          <a:blipFill>
            <a:blip r:embed="rId7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5" name="object 8865"/>
          <p:cNvSpPr/>
          <p:nvPr/>
        </p:nvSpPr>
        <p:spPr>
          <a:xfrm>
            <a:off x="5511698" y="2936710"/>
            <a:ext cx="9080" cy="9461"/>
          </a:xfrm>
          <a:custGeom>
            <a:avLst/>
            <a:gdLst/>
            <a:ahLst/>
            <a:cxnLst/>
            <a:rect l="l" t="t" r="r" b="b"/>
            <a:pathLst>
              <a:path w="9080" h="9461">
                <a:moveTo>
                  <a:pt x="3962" y="0"/>
                </a:moveTo>
                <a:lnTo>
                  <a:pt x="1765" y="596"/>
                </a:lnTo>
                <a:lnTo>
                  <a:pt x="0" y="2679"/>
                </a:lnTo>
                <a:lnTo>
                  <a:pt x="304" y="5372"/>
                </a:lnTo>
                <a:lnTo>
                  <a:pt x="774" y="7543"/>
                </a:lnTo>
                <a:lnTo>
                  <a:pt x="2654" y="9461"/>
                </a:lnTo>
                <a:lnTo>
                  <a:pt x="4825" y="9461"/>
                </a:lnTo>
                <a:lnTo>
                  <a:pt x="7023" y="9004"/>
                </a:lnTo>
                <a:lnTo>
                  <a:pt x="8915" y="6642"/>
                </a:lnTo>
                <a:lnTo>
                  <a:pt x="9080" y="4229"/>
                </a:lnTo>
                <a:lnTo>
                  <a:pt x="8483" y="1866"/>
                </a:lnTo>
                <a:lnTo>
                  <a:pt x="6438" y="139"/>
                </a:lnTo>
                <a:lnTo>
                  <a:pt x="39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6" name="object 8866"/>
          <p:cNvSpPr/>
          <p:nvPr/>
        </p:nvSpPr>
        <p:spPr>
          <a:xfrm>
            <a:off x="5792571" y="3311271"/>
            <a:ext cx="9601" cy="10731"/>
          </a:xfrm>
          <a:prstGeom prst="rect">
            <a:avLst/>
          </a:prstGeom>
          <a:blipFill>
            <a:blip r:embed="rId7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7" name="object 8867"/>
          <p:cNvSpPr/>
          <p:nvPr/>
        </p:nvSpPr>
        <p:spPr>
          <a:xfrm>
            <a:off x="5924626" y="3461728"/>
            <a:ext cx="14274" cy="16128"/>
          </a:xfrm>
          <a:prstGeom prst="rect">
            <a:avLst/>
          </a:prstGeom>
          <a:blipFill>
            <a:blip r:embed="rId7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8" name="object 8868"/>
          <p:cNvSpPr/>
          <p:nvPr/>
        </p:nvSpPr>
        <p:spPr>
          <a:xfrm>
            <a:off x="6016536" y="3496831"/>
            <a:ext cx="31940" cy="34150"/>
          </a:xfrm>
          <a:prstGeom prst="rect">
            <a:avLst/>
          </a:prstGeom>
          <a:blipFill>
            <a:blip r:embed="rId7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9" name="object 8869"/>
          <p:cNvSpPr/>
          <p:nvPr/>
        </p:nvSpPr>
        <p:spPr>
          <a:xfrm>
            <a:off x="6381686" y="3611588"/>
            <a:ext cx="28168" cy="30784"/>
          </a:xfrm>
          <a:prstGeom prst="rect">
            <a:avLst/>
          </a:prstGeom>
          <a:blipFill>
            <a:blip r:embed="rId7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0" name="object 8870"/>
          <p:cNvSpPr/>
          <p:nvPr/>
        </p:nvSpPr>
        <p:spPr>
          <a:xfrm>
            <a:off x="6678294" y="3498875"/>
            <a:ext cx="25552" cy="27965"/>
          </a:xfrm>
          <a:prstGeom prst="rect">
            <a:avLst/>
          </a:prstGeom>
          <a:blipFill>
            <a:blip r:embed="rId8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1" name="object 8871"/>
          <p:cNvSpPr/>
          <p:nvPr/>
        </p:nvSpPr>
        <p:spPr>
          <a:xfrm>
            <a:off x="6858458" y="3175671"/>
            <a:ext cx="36080" cy="37092"/>
          </a:xfrm>
          <a:prstGeom prst="rect">
            <a:avLst/>
          </a:prstGeom>
          <a:blipFill>
            <a:blip r:embed="rId8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2" name="object 8872"/>
          <p:cNvSpPr/>
          <p:nvPr/>
        </p:nvSpPr>
        <p:spPr>
          <a:xfrm>
            <a:off x="6586851" y="2678770"/>
            <a:ext cx="49901" cy="53444"/>
          </a:xfrm>
          <a:prstGeom prst="rect">
            <a:avLst/>
          </a:prstGeom>
          <a:blipFill>
            <a:blip r:embed="rId8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3" name="object 8873"/>
          <p:cNvSpPr/>
          <p:nvPr/>
        </p:nvSpPr>
        <p:spPr>
          <a:xfrm>
            <a:off x="6900452" y="2617186"/>
            <a:ext cx="33735" cy="36022"/>
          </a:xfrm>
          <a:prstGeom prst="rect">
            <a:avLst/>
          </a:prstGeom>
          <a:blipFill>
            <a:blip r:embed="rId8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4" name="object 8874"/>
          <p:cNvSpPr/>
          <p:nvPr/>
        </p:nvSpPr>
        <p:spPr>
          <a:xfrm>
            <a:off x="7013854" y="2896705"/>
            <a:ext cx="31686" cy="33820"/>
          </a:xfrm>
          <a:prstGeom prst="rect">
            <a:avLst/>
          </a:prstGeom>
          <a:blipFill>
            <a:blip r:embed="rId8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5" name="object 8875"/>
          <p:cNvSpPr/>
          <p:nvPr/>
        </p:nvSpPr>
        <p:spPr>
          <a:xfrm>
            <a:off x="7128573" y="3451314"/>
            <a:ext cx="11074" cy="12319"/>
          </a:xfrm>
          <a:custGeom>
            <a:avLst/>
            <a:gdLst/>
            <a:ahLst/>
            <a:cxnLst/>
            <a:rect l="l" t="t" r="r" b="b"/>
            <a:pathLst>
              <a:path w="11074" h="12319">
                <a:moveTo>
                  <a:pt x="8013" y="0"/>
                </a:moveTo>
                <a:lnTo>
                  <a:pt x="5232" y="774"/>
                </a:lnTo>
                <a:lnTo>
                  <a:pt x="2006" y="774"/>
                </a:lnTo>
                <a:lnTo>
                  <a:pt x="0" y="3314"/>
                </a:lnTo>
                <a:lnTo>
                  <a:pt x="419" y="6642"/>
                </a:lnTo>
                <a:lnTo>
                  <a:pt x="698" y="9639"/>
                </a:lnTo>
                <a:lnTo>
                  <a:pt x="3187" y="12319"/>
                </a:lnTo>
                <a:lnTo>
                  <a:pt x="5943" y="11684"/>
                </a:lnTo>
                <a:lnTo>
                  <a:pt x="9321" y="11544"/>
                </a:lnTo>
                <a:lnTo>
                  <a:pt x="11074" y="8826"/>
                </a:lnTo>
                <a:lnTo>
                  <a:pt x="10896" y="5676"/>
                </a:lnTo>
                <a:lnTo>
                  <a:pt x="10185" y="2679"/>
                </a:lnTo>
                <a:lnTo>
                  <a:pt x="80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6" name="object 8876"/>
          <p:cNvSpPr/>
          <p:nvPr/>
        </p:nvSpPr>
        <p:spPr>
          <a:xfrm>
            <a:off x="7165244" y="3503340"/>
            <a:ext cx="41802" cy="40304"/>
          </a:xfrm>
          <a:prstGeom prst="rect">
            <a:avLst/>
          </a:prstGeom>
          <a:blipFill>
            <a:blip r:embed="rId8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7" name="object 8877"/>
          <p:cNvSpPr/>
          <p:nvPr/>
        </p:nvSpPr>
        <p:spPr>
          <a:xfrm>
            <a:off x="7298080" y="3847833"/>
            <a:ext cx="23660" cy="25971"/>
          </a:xfrm>
          <a:prstGeom prst="rect">
            <a:avLst/>
          </a:prstGeom>
          <a:blipFill>
            <a:blip r:embed="rId8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8" name="object 8878"/>
          <p:cNvSpPr/>
          <p:nvPr/>
        </p:nvSpPr>
        <p:spPr>
          <a:xfrm>
            <a:off x="6615734" y="3586581"/>
            <a:ext cx="32219" cy="35102"/>
          </a:xfrm>
          <a:prstGeom prst="rect">
            <a:avLst/>
          </a:prstGeom>
          <a:blipFill>
            <a:blip r:embed="rId8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9" name="object 8879"/>
          <p:cNvSpPr/>
          <p:nvPr/>
        </p:nvSpPr>
        <p:spPr>
          <a:xfrm>
            <a:off x="6269672" y="3322003"/>
            <a:ext cx="11353" cy="12052"/>
          </a:xfrm>
          <a:custGeom>
            <a:avLst/>
            <a:gdLst/>
            <a:ahLst/>
            <a:cxnLst/>
            <a:rect l="l" t="t" r="r" b="b"/>
            <a:pathLst>
              <a:path w="11353" h="12052">
                <a:moveTo>
                  <a:pt x="8013" y="0"/>
                </a:moveTo>
                <a:lnTo>
                  <a:pt x="6043" y="317"/>
                </a:lnTo>
                <a:lnTo>
                  <a:pt x="4940" y="495"/>
                </a:lnTo>
                <a:lnTo>
                  <a:pt x="1898" y="495"/>
                </a:lnTo>
                <a:lnTo>
                  <a:pt x="0" y="3632"/>
                </a:lnTo>
                <a:lnTo>
                  <a:pt x="546" y="10274"/>
                </a:lnTo>
                <a:lnTo>
                  <a:pt x="3352" y="12052"/>
                </a:lnTo>
                <a:lnTo>
                  <a:pt x="6413" y="12052"/>
                </a:lnTo>
                <a:lnTo>
                  <a:pt x="9296" y="11861"/>
                </a:lnTo>
                <a:lnTo>
                  <a:pt x="11353" y="8724"/>
                </a:lnTo>
                <a:lnTo>
                  <a:pt x="11353" y="5689"/>
                </a:lnTo>
                <a:lnTo>
                  <a:pt x="10782" y="2552"/>
                </a:lnTo>
                <a:lnTo>
                  <a:pt x="8550" y="495"/>
                </a:lnTo>
                <a:lnTo>
                  <a:pt x="4940" y="495"/>
                </a:lnTo>
                <a:lnTo>
                  <a:pt x="2006" y="317"/>
                </a:lnTo>
                <a:lnTo>
                  <a:pt x="6043" y="317"/>
                </a:lnTo>
                <a:lnTo>
                  <a:pt x="8358" y="317"/>
                </a:lnTo>
                <a:lnTo>
                  <a:pt x="80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0" name="object 8880"/>
          <p:cNvSpPr/>
          <p:nvPr/>
        </p:nvSpPr>
        <p:spPr>
          <a:xfrm>
            <a:off x="5977001" y="2939847"/>
            <a:ext cx="10782" cy="12191"/>
          </a:xfrm>
          <a:prstGeom prst="rect">
            <a:avLst/>
          </a:prstGeom>
          <a:blipFill>
            <a:blip r:embed="rId8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1" name="object 8881"/>
          <p:cNvSpPr/>
          <p:nvPr/>
        </p:nvSpPr>
        <p:spPr>
          <a:xfrm>
            <a:off x="5948845" y="2723781"/>
            <a:ext cx="26390" cy="28600"/>
          </a:xfrm>
          <a:prstGeom prst="rect">
            <a:avLst/>
          </a:prstGeom>
          <a:blipFill>
            <a:blip r:embed="rId8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2" name="object 8882"/>
          <p:cNvSpPr/>
          <p:nvPr/>
        </p:nvSpPr>
        <p:spPr>
          <a:xfrm>
            <a:off x="5428454" y="2587778"/>
            <a:ext cx="43581" cy="45459"/>
          </a:xfrm>
          <a:prstGeom prst="rect">
            <a:avLst/>
          </a:prstGeom>
          <a:blipFill>
            <a:blip r:embed="rId8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3" name="object 8883"/>
          <p:cNvSpPr/>
          <p:nvPr/>
        </p:nvSpPr>
        <p:spPr>
          <a:xfrm>
            <a:off x="5122259" y="2785591"/>
            <a:ext cx="36962" cy="41277"/>
          </a:xfrm>
          <a:prstGeom prst="rect">
            <a:avLst/>
          </a:prstGeom>
          <a:blipFill>
            <a:blip r:embed="rId8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4" name="object 8884"/>
          <p:cNvSpPr/>
          <p:nvPr/>
        </p:nvSpPr>
        <p:spPr>
          <a:xfrm>
            <a:off x="4309628" y="2876840"/>
            <a:ext cx="44502" cy="45932"/>
          </a:xfrm>
          <a:prstGeom prst="rect">
            <a:avLst/>
          </a:prstGeom>
          <a:blipFill>
            <a:blip r:embed="rId8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5" name="object 8885"/>
          <p:cNvSpPr/>
          <p:nvPr/>
        </p:nvSpPr>
        <p:spPr>
          <a:xfrm>
            <a:off x="4193806" y="2908071"/>
            <a:ext cx="17068" cy="18948"/>
          </a:xfrm>
          <a:prstGeom prst="rect">
            <a:avLst/>
          </a:prstGeom>
          <a:blipFill>
            <a:blip r:embed="rId8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6" name="object 8886"/>
          <p:cNvSpPr/>
          <p:nvPr/>
        </p:nvSpPr>
        <p:spPr>
          <a:xfrm>
            <a:off x="3986034" y="3118764"/>
            <a:ext cx="20574" cy="22466"/>
          </a:xfrm>
          <a:prstGeom prst="rect">
            <a:avLst/>
          </a:prstGeom>
          <a:blipFill>
            <a:blip r:embed="rId8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7" name="object 8887"/>
          <p:cNvSpPr/>
          <p:nvPr/>
        </p:nvSpPr>
        <p:spPr>
          <a:xfrm>
            <a:off x="3701681" y="3104083"/>
            <a:ext cx="17665" cy="19405"/>
          </a:xfrm>
          <a:prstGeom prst="rect">
            <a:avLst/>
          </a:prstGeom>
          <a:blipFill>
            <a:blip r:embed="rId8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8" name="object 8888"/>
          <p:cNvSpPr/>
          <p:nvPr/>
        </p:nvSpPr>
        <p:spPr>
          <a:xfrm>
            <a:off x="3870502" y="3419716"/>
            <a:ext cx="14427" cy="15646"/>
          </a:xfrm>
          <a:prstGeom prst="rect">
            <a:avLst/>
          </a:prstGeom>
          <a:blipFill>
            <a:blip r:embed="rId8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9" name="object 8889"/>
          <p:cNvSpPr/>
          <p:nvPr/>
        </p:nvSpPr>
        <p:spPr>
          <a:xfrm>
            <a:off x="3914686" y="3479139"/>
            <a:ext cx="17551" cy="18961"/>
          </a:xfrm>
          <a:prstGeom prst="rect">
            <a:avLst/>
          </a:prstGeom>
          <a:blipFill>
            <a:blip r:embed="rId8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0" name="object 8890"/>
          <p:cNvSpPr/>
          <p:nvPr/>
        </p:nvSpPr>
        <p:spPr>
          <a:xfrm>
            <a:off x="4129341" y="3426676"/>
            <a:ext cx="20853" cy="22910"/>
          </a:xfrm>
          <a:prstGeom prst="rect">
            <a:avLst/>
          </a:prstGeom>
          <a:blipFill>
            <a:blip r:embed="rId8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1" name="object 8891"/>
          <p:cNvSpPr/>
          <p:nvPr/>
        </p:nvSpPr>
        <p:spPr>
          <a:xfrm>
            <a:off x="4382880" y="3563665"/>
            <a:ext cx="45241" cy="46715"/>
          </a:xfrm>
          <a:prstGeom prst="rect">
            <a:avLst/>
          </a:prstGeom>
          <a:blipFill>
            <a:blip r:embed="rId8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2" name="object 8892"/>
          <p:cNvSpPr/>
          <p:nvPr/>
        </p:nvSpPr>
        <p:spPr>
          <a:xfrm>
            <a:off x="4560495" y="3572881"/>
            <a:ext cx="40968" cy="40164"/>
          </a:xfrm>
          <a:prstGeom prst="rect">
            <a:avLst/>
          </a:prstGeom>
          <a:blipFill>
            <a:blip r:embed="rId8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3" name="object 8893"/>
          <p:cNvSpPr/>
          <p:nvPr/>
        </p:nvSpPr>
        <p:spPr>
          <a:xfrm>
            <a:off x="4745667" y="3613790"/>
            <a:ext cx="44873" cy="46611"/>
          </a:xfrm>
          <a:prstGeom prst="rect">
            <a:avLst/>
          </a:prstGeom>
          <a:blipFill>
            <a:blip r:embed="rId8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4" name="object 8894"/>
          <p:cNvSpPr/>
          <p:nvPr/>
        </p:nvSpPr>
        <p:spPr>
          <a:xfrm>
            <a:off x="4822536" y="3483089"/>
            <a:ext cx="33359" cy="35877"/>
          </a:xfrm>
          <a:prstGeom prst="rect">
            <a:avLst/>
          </a:prstGeom>
          <a:blipFill>
            <a:blip r:embed="rId8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5" name="object 8895"/>
          <p:cNvSpPr/>
          <p:nvPr/>
        </p:nvSpPr>
        <p:spPr>
          <a:xfrm>
            <a:off x="4959083" y="3507880"/>
            <a:ext cx="24485" cy="26416"/>
          </a:xfrm>
          <a:prstGeom prst="rect">
            <a:avLst/>
          </a:prstGeom>
          <a:blipFill>
            <a:blip r:embed="rId8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6" name="object 8896"/>
          <p:cNvSpPr/>
          <p:nvPr/>
        </p:nvSpPr>
        <p:spPr>
          <a:xfrm>
            <a:off x="5659348" y="3213290"/>
            <a:ext cx="19113" cy="21183"/>
          </a:xfrm>
          <a:prstGeom prst="rect">
            <a:avLst/>
          </a:prstGeom>
          <a:blipFill>
            <a:blip r:embed="rId8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7" name="object 8897"/>
          <p:cNvSpPr/>
          <p:nvPr/>
        </p:nvSpPr>
        <p:spPr>
          <a:xfrm>
            <a:off x="5583320" y="2774579"/>
            <a:ext cx="41928" cy="40932"/>
          </a:xfrm>
          <a:prstGeom prst="rect">
            <a:avLst/>
          </a:prstGeom>
          <a:blipFill>
            <a:blip r:embed="rId8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8" name="object 8898"/>
          <p:cNvSpPr/>
          <p:nvPr/>
        </p:nvSpPr>
        <p:spPr>
          <a:xfrm>
            <a:off x="5500570" y="2744317"/>
            <a:ext cx="43068" cy="41915"/>
          </a:xfrm>
          <a:prstGeom prst="rect">
            <a:avLst/>
          </a:prstGeom>
          <a:blipFill>
            <a:blip r:embed="rId8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9" name="object 8899"/>
          <p:cNvSpPr/>
          <p:nvPr/>
        </p:nvSpPr>
        <p:spPr>
          <a:xfrm>
            <a:off x="5785573" y="2622474"/>
            <a:ext cx="26098" cy="28600"/>
          </a:xfrm>
          <a:prstGeom prst="rect">
            <a:avLst/>
          </a:prstGeom>
          <a:blipFill>
            <a:blip r:embed="rId8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0" name="object 8900"/>
          <p:cNvSpPr/>
          <p:nvPr/>
        </p:nvSpPr>
        <p:spPr>
          <a:xfrm>
            <a:off x="5678565" y="2957886"/>
            <a:ext cx="37234" cy="41186"/>
          </a:xfrm>
          <a:prstGeom prst="rect">
            <a:avLst/>
          </a:prstGeom>
          <a:blipFill>
            <a:blip r:embed="rId8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1" name="object 8901"/>
          <p:cNvSpPr/>
          <p:nvPr/>
        </p:nvSpPr>
        <p:spPr>
          <a:xfrm>
            <a:off x="5773441" y="3169658"/>
            <a:ext cx="33976" cy="36200"/>
          </a:xfrm>
          <a:prstGeom prst="rect">
            <a:avLst/>
          </a:prstGeom>
          <a:blipFill>
            <a:blip r:embed="rId8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2" name="object 8902"/>
          <p:cNvSpPr/>
          <p:nvPr/>
        </p:nvSpPr>
        <p:spPr>
          <a:xfrm>
            <a:off x="5905759" y="3283648"/>
            <a:ext cx="43618" cy="45456"/>
          </a:xfrm>
          <a:prstGeom prst="rect">
            <a:avLst/>
          </a:prstGeom>
          <a:blipFill>
            <a:blip r:embed="rId8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3" name="object 8903"/>
          <p:cNvSpPr/>
          <p:nvPr/>
        </p:nvSpPr>
        <p:spPr>
          <a:xfrm>
            <a:off x="5830354" y="3510290"/>
            <a:ext cx="33108" cy="36324"/>
          </a:xfrm>
          <a:prstGeom prst="rect">
            <a:avLst/>
          </a:prstGeom>
          <a:blipFill>
            <a:blip r:embed="rId8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4" name="object 8904"/>
          <p:cNvSpPr/>
          <p:nvPr/>
        </p:nvSpPr>
        <p:spPr>
          <a:xfrm>
            <a:off x="5210263" y="3052839"/>
            <a:ext cx="10655" cy="11861"/>
          </a:xfrm>
          <a:custGeom>
            <a:avLst/>
            <a:gdLst/>
            <a:ahLst/>
            <a:cxnLst/>
            <a:rect l="l" t="t" r="r" b="b"/>
            <a:pathLst>
              <a:path w="10655" h="11861">
                <a:moveTo>
                  <a:pt x="7467" y="0"/>
                </a:moveTo>
                <a:lnTo>
                  <a:pt x="4711" y="635"/>
                </a:lnTo>
                <a:lnTo>
                  <a:pt x="2057" y="952"/>
                </a:lnTo>
                <a:lnTo>
                  <a:pt x="0" y="3492"/>
                </a:lnTo>
                <a:lnTo>
                  <a:pt x="0" y="6502"/>
                </a:lnTo>
                <a:lnTo>
                  <a:pt x="292" y="9499"/>
                </a:lnTo>
                <a:lnTo>
                  <a:pt x="2921" y="11861"/>
                </a:lnTo>
                <a:lnTo>
                  <a:pt x="5702" y="11544"/>
                </a:lnTo>
                <a:lnTo>
                  <a:pt x="8762" y="11404"/>
                </a:lnTo>
                <a:lnTo>
                  <a:pt x="10655" y="8407"/>
                </a:lnTo>
                <a:lnTo>
                  <a:pt x="10363" y="5219"/>
                </a:lnTo>
                <a:lnTo>
                  <a:pt x="10236" y="2222"/>
                </a:lnTo>
                <a:lnTo>
                  <a:pt x="74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5" name="object 8905"/>
          <p:cNvSpPr/>
          <p:nvPr/>
        </p:nvSpPr>
        <p:spPr>
          <a:xfrm>
            <a:off x="5321604" y="3146412"/>
            <a:ext cx="23469" cy="25781"/>
          </a:xfrm>
          <a:prstGeom prst="rect">
            <a:avLst/>
          </a:prstGeom>
          <a:blipFill>
            <a:blip r:embed="rId8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6" name="object 8906"/>
          <p:cNvSpPr/>
          <p:nvPr/>
        </p:nvSpPr>
        <p:spPr>
          <a:xfrm>
            <a:off x="5411913" y="2881712"/>
            <a:ext cx="44362" cy="46141"/>
          </a:xfrm>
          <a:prstGeom prst="rect">
            <a:avLst/>
          </a:prstGeom>
          <a:blipFill>
            <a:blip r:embed="rId8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7" name="object 8907"/>
          <p:cNvSpPr/>
          <p:nvPr/>
        </p:nvSpPr>
        <p:spPr>
          <a:xfrm>
            <a:off x="5940519" y="2847619"/>
            <a:ext cx="36608" cy="40667"/>
          </a:xfrm>
          <a:prstGeom prst="rect">
            <a:avLst/>
          </a:prstGeom>
          <a:blipFill>
            <a:blip r:embed="rId8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8" name="object 8908"/>
          <p:cNvSpPr/>
          <p:nvPr/>
        </p:nvSpPr>
        <p:spPr>
          <a:xfrm>
            <a:off x="5679922" y="3647783"/>
            <a:ext cx="30530" cy="33007"/>
          </a:xfrm>
          <a:prstGeom prst="rect">
            <a:avLst/>
          </a:prstGeom>
          <a:blipFill>
            <a:blip r:embed="rId8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9" name="object 8909"/>
          <p:cNvSpPr/>
          <p:nvPr/>
        </p:nvSpPr>
        <p:spPr>
          <a:xfrm>
            <a:off x="5702249" y="3528428"/>
            <a:ext cx="30645" cy="33058"/>
          </a:xfrm>
          <a:prstGeom prst="rect">
            <a:avLst/>
          </a:prstGeom>
          <a:blipFill>
            <a:blip r:embed="rId8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0" name="object 8910"/>
          <p:cNvSpPr/>
          <p:nvPr/>
        </p:nvSpPr>
        <p:spPr>
          <a:xfrm>
            <a:off x="6080709" y="3675558"/>
            <a:ext cx="29463" cy="31965"/>
          </a:xfrm>
          <a:prstGeom prst="rect">
            <a:avLst/>
          </a:prstGeom>
          <a:blipFill>
            <a:blip r:embed="rId8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1" name="object 8911"/>
          <p:cNvSpPr/>
          <p:nvPr/>
        </p:nvSpPr>
        <p:spPr>
          <a:xfrm>
            <a:off x="6173355" y="3612820"/>
            <a:ext cx="11404" cy="12179"/>
          </a:xfrm>
          <a:prstGeom prst="rect">
            <a:avLst/>
          </a:prstGeom>
          <a:blipFill>
            <a:blip r:embed="rId8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2" name="object 8912"/>
          <p:cNvSpPr/>
          <p:nvPr/>
        </p:nvSpPr>
        <p:spPr>
          <a:xfrm>
            <a:off x="6110478" y="3102623"/>
            <a:ext cx="14312" cy="16141"/>
          </a:xfrm>
          <a:prstGeom prst="rect">
            <a:avLst/>
          </a:prstGeom>
          <a:blipFill>
            <a:blip r:embed="rId8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3" name="object 8913"/>
          <p:cNvSpPr/>
          <p:nvPr/>
        </p:nvSpPr>
        <p:spPr>
          <a:xfrm>
            <a:off x="5760300" y="2630081"/>
            <a:ext cx="33566" cy="36512"/>
          </a:xfrm>
          <a:prstGeom prst="rect">
            <a:avLst/>
          </a:prstGeom>
          <a:blipFill>
            <a:blip r:embed="rId8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4" name="object 8914"/>
          <p:cNvSpPr/>
          <p:nvPr/>
        </p:nvSpPr>
        <p:spPr>
          <a:xfrm>
            <a:off x="5586340" y="2947743"/>
            <a:ext cx="38146" cy="41414"/>
          </a:xfrm>
          <a:prstGeom prst="rect">
            <a:avLst/>
          </a:prstGeom>
          <a:blipFill>
            <a:blip r:embed="rId8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5" name="object 8915"/>
          <p:cNvSpPr/>
          <p:nvPr/>
        </p:nvSpPr>
        <p:spPr>
          <a:xfrm>
            <a:off x="5200942" y="2942082"/>
            <a:ext cx="32537" cy="34734"/>
          </a:xfrm>
          <a:prstGeom prst="rect">
            <a:avLst/>
          </a:prstGeom>
          <a:blipFill>
            <a:blip r:embed="rId8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6" name="object 8916"/>
          <p:cNvSpPr/>
          <p:nvPr/>
        </p:nvSpPr>
        <p:spPr>
          <a:xfrm>
            <a:off x="4650778" y="2886100"/>
            <a:ext cx="31648" cy="34785"/>
          </a:xfrm>
          <a:prstGeom prst="rect">
            <a:avLst/>
          </a:prstGeom>
          <a:blipFill>
            <a:blip r:embed="rId8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7" name="object 8917"/>
          <p:cNvSpPr/>
          <p:nvPr/>
        </p:nvSpPr>
        <p:spPr>
          <a:xfrm>
            <a:off x="4881605" y="2935889"/>
            <a:ext cx="35694" cy="37098"/>
          </a:xfrm>
          <a:prstGeom prst="rect">
            <a:avLst/>
          </a:prstGeom>
          <a:blipFill>
            <a:blip r:embed="rId8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8" name="object 8918"/>
          <p:cNvSpPr/>
          <p:nvPr/>
        </p:nvSpPr>
        <p:spPr>
          <a:xfrm>
            <a:off x="5036680" y="3338601"/>
            <a:ext cx="16903" cy="19278"/>
          </a:xfrm>
          <a:prstGeom prst="rect">
            <a:avLst/>
          </a:prstGeom>
          <a:blipFill>
            <a:blip r:embed="rId8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9" name="object 8919"/>
          <p:cNvSpPr/>
          <p:nvPr/>
        </p:nvSpPr>
        <p:spPr>
          <a:xfrm>
            <a:off x="5078819" y="3317913"/>
            <a:ext cx="19723" cy="20688"/>
          </a:xfrm>
          <a:prstGeom prst="rect">
            <a:avLst/>
          </a:prstGeom>
          <a:blipFill>
            <a:blip r:embed="rId8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0" name="object 8920"/>
          <p:cNvSpPr/>
          <p:nvPr/>
        </p:nvSpPr>
        <p:spPr>
          <a:xfrm>
            <a:off x="5175814" y="3484359"/>
            <a:ext cx="43936" cy="45149"/>
          </a:xfrm>
          <a:prstGeom prst="rect">
            <a:avLst/>
          </a:prstGeom>
          <a:blipFill>
            <a:blip r:embed="rId8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1" name="object 8921"/>
          <p:cNvSpPr/>
          <p:nvPr/>
        </p:nvSpPr>
        <p:spPr>
          <a:xfrm>
            <a:off x="5409717" y="3657727"/>
            <a:ext cx="27444" cy="30010"/>
          </a:xfrm>
          <a:prstGeom prst="rect">
            <a:avLst/>
          </a:prstGeom>
          <a:blipFill>
            <a:blip r:embed="rId8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2" name="object 8922"/>
          <p:cNvSpPr/>
          <p:nvPr/>
        </p:nvSpPr>
        <p:spPr>
          <a:xfrm>
            <a:off x="5838063" y="3522612"/>
            <a:ext cx="30657" cy="32994"/>
          </a:xfrm>
          <a:prstGeom prst="rect">
            <a:avLst/>
          </a:prstGeom>
          <a:blipFill>
            <a:blip r:embed="rId8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3" name="object 8923"/>
          <p:cNvSpPr/>
          <p:nvPr/>
        </p:nvSpPr>
        <p:spPr>
          <a:xfrm>
            <a:off x="5437959" y="3223312"/>
            <a:ext cx="35219" cy="36748"/>
          </a:xfrm>
          <a:prstGeom prst="rect">
            <a:avLst/>
          </a:prstGeom>
          <a:blipFill>
            <a:blip r:embed="rId8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4" name="object 8924"/>
          <p:cNvSpPr/>
          <p:nvPr/>
        </p:nvSpPr>
        <p:spPr>
          <a:xfrm>
            <a:off x="5488368" y="3539020"/>
            <a:ext cx="16319" cy="17551"/>
          </a:xfrm>
          <a:prstGeom prst="rect">
            <a:avLst/>
          </a:prstGeom>
          <a:blipFill>
            <a:blip r:embed="rId8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5" name="object 8925"/>
          <p:cNvSpPr/>
          <p:nvPr/>
        </p:nvSpPr>
        <p:spPr>
          <a:xfrm>
            <a:off x="5484359" y="3518050"/>
            <a:ext cx="33485" cy="36246"/>
          </a:xfrm>
          <a:prstGeom prst="rect">
            <a:avLst/>
          </a:prstGeom>
          <a:blipFill>
            <a:blip r:embed="rId8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6" name="object 8926"/>
          <p:cNvSpPr/>
          <p:nvPr/>
        </p:nvSpPr>
        <p:spPr>
          <a:xfrm>
            <a:off x="5952477" y="3247758"/>
            <a:ext cx="18935" cy="20370"/>
          </a:xfrm>
          <a:prstGeom prst="rect">
            <a:avLst/>
          </a:prstGeom>
          <a:blipFill>
            <a:blip r:embed="rId8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7" name="object 8927"/>
          <p:cNvSpPr/>
          <p:nvPr/>
        </p:nvSpPr>
        <p:spPr>
          <a:xfrm>
            <a:off x="6476250" y="3299409"/>
            <a:ext cx="14312" cy="15506"/>
          </a:xfrm>
          <a:prstGeom prst="rect">
            <a:avLst/>
          </a:prstGeom>
          <a:blipFill>
            <a:blip r:embed="rId8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8" name="object 8928"/>
          <p:cNvSpPr/>
          <p:nvPr/>
        </p:nvSpPr>
        <p:spPr>
          <a:xfrm>
            <a:off x="6559384" y="3426028"/>
            <a:ext cx="21031" cy="22733"/>
          </a:xfrm>
          <a:prstGeom prst="rect">
            <a:avLst/>
          </a:prstGeom>
          <a:blipFill>
            <a:blip r:embed="rId8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9" name="object 8929"/>
          <p:cNvSpPr/>
          <p:nvPr/>
        </p:nvSpPr>
        <p:spPr>
          <a:xfrm>
            <a:off x="6496830" y="3117679"/>
            <a:ext cx="43758" cy="45520"/>
          </a:xfrm>
          <a:prstGeom prst="rect">
            <a:avLst/>
          </a:prstGeom>
          <a:blipFill>
            <a:blip r:embed="rId8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0" name="object 8930"/>
          <p:cNvSpPr/>
          <p:nvPr/>
        </p:nvSpPr>
        <p:spPr>
          <a:xfrm>
            <a:off x="6372695" y="2973423"/>
            <a:ext cx="37337" cy="41066"/>
          </a:xfrm>
          <a:prstGeom prst="rect">
            <a:avLst/>
          </a:prstGeom>
          <a:blipFill>
            <a:blip r:embed="rId8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1" name="object 8931"/>
          <p:cNvSpPr/>
          <p:nvPr/>
        </p:nvSpPr>
        <p:spPr>
          <a:xfrm>
            <a:off x="6249034" y="2676082"/>
            <a:ext cx="44246" cy="46631"/>
          </a:xfrm>
          <a:prstGeom prst="rect">
            <a:avLst/>
          </a:prstGeom>
          <a:blipFill>
            <a:blip r:embed="rId8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2" name="object 8932"/>
          <p:cNvSpPr/>
          <p:nvPr/>
        </p:nvSpPr>
        <p:spPr>
          <a:xfrm>
            <a:off x="6095351" y="2731566"/>
            <a:ext cx="45631" cy="47098"/>
          </a:xfrm>
          <a:prstGeom prst="rect">
            <a:avLst/>
          </a:prstGeom>
          <a:blipFill>
            <a:blip r:embed="rId8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3" name="object 8933"/>
          <p:cNvSpPr/>
          <p:nvPr/>
        </p:nvSpPr>
        <p:spPr>
          <a:xfrm>
            <a:off x="6284226" y="2719057"/>
            <a:ext cx="24396" cy="26873"/>
          </a:xfrm>
          <a:prstGeom prst="rect">
            <a:avLst/>
          </a:prstGeom>
          <a:blipFill>
            <a:blip r:embed="rId8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4" name="object 8934"/>
          <p:cNvSpPr/>
          <p:nvPr/>
        </p:nvSpPr>
        <p:spPr>
          <a:xfrm>
            <a:off x="6348272" y="2703233"/>
            <a:ext cx="29349" cy="31915"/>
          </a:xfrm>
          <a:prstGeom prst="rect">
            <a:avLst/>
          </a:prstGeom>
          <a:blipFill>
            <a:blip r:embed="rId8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5" name="object 8935"/>
          <p:cNvSpPr/>
          <p:nvPr/>
        </p:nvSpPr>
        <p:spPr>
          <a:xfrm>
            <a:off x="6319977" y="3031058"/>
            <a:ext cx="25819" cy="28143"/>
          </a:xfrm>
          <a:prstGeom prst="rect">
            <a:avLst/>
          </a:prstGeom>
          <a:blipFill>
            <a:blip r:embed="rId8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6" name="object 8936"/>
          <p:cNvSpPr/>
          <p:nvPr/>
        </p:nvSpPr>
        <p:spPr>
          <a:xfrm>
            <a:off x="6371719" y="3127751"/>
            <a:ext cx="32890" cy="35959"/>
          </a:xfrm>
          <a:prstGeom prst="rect">
            <a:avLst/>
          </a:prstGeom>
          <a:blipFill>
            <a:blip r:embed="rId8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7" name="object 8937"/>
          <p:cNvSpPr/>
          <p:nvPr/>
        </p:nvSpPr>
        <p:spPr>
          <a:xfrm>
            <a:off x="6487452" y="3030550"/>
            <a:ext cx="18681" cy="19608"/>
          </a:xfrm>
          <a:prstGeom prst="rect">
            <a:avLst/>
          </a:prstGeom>
          <a:blipFill>
            <a:blip r:embed="rId8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8" name="object 8938"/>
          <p:cNvSpPr/>
          <p:nvPr/>
        </p:nvSpPr>
        <p:spPr>
          <a:xfrm>
            <a:off x="6675983" y="3139630"/>
            <a:ext cx="15036" cy="16598"/>
          </a:xfrm>
          <a:prstGeom prst="rect">
            <a:avLst/>
          </a:prstGeom>
          <a:blipFill>
            <a:blip r:embed="rId8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9" name="object 8939"/>
          <p:cNvSpPr/>
          <p:nvPr/>
        </p:nvSpPr>
        <p:spPr>
          <a:xfrm>
            <a:off x="4923307" y="3709708"/>
            <a:ext cx="9194" cy="9321"/>
          </a:xfrm>
          <a:custGeom>
            <a:avLst/>
            <a:gdLst/>
            <a:ahLst/>
            <a:cxnLst/>
            <a:rect l="l" t="t" r="r" b="b"/>
            <a:pathLst>
              <a:path w="9194" h="9321">
                <a:moveTo>
                  <a:pt x="6540" y="0"/>
                </a:moveTo>
                <a:lnTo>
                  <a:pt x="4229" y="0"/>
                </a:lnTo>
                <a:lnTo>
                  <a:pt x="1892" y="495"/>
                </a:lnTo>
                <a:lnTo>
                  <a:pt x="0" y="3187"/>
                </a:lnTo>
                <a:lnTo>
                  <a:pt x="711" y="5689"/>
                </a:lnTo>
                <a:lnTo>
                  <a:pt x="711" y="7772"/>
                </a:lnTo>
                <a:lnTo>
                  <a:pt x="2908" y="9321"/>
                </a:lnTo>
                <a:lnTo>
                  <a:pt x="5118" y="9182"/>
                </a:lnTo>
                <a:lnTo>
                  <a:pt x="7302" y="9182"/>
                </a:lnTo>
                <a:lnTo>
                  <a:pt x="9194" y="6819"/>
                </a:lnTo>
                <a:lnTo>
                  <a:pt x="9017" y="4457"/>
                </a:lnTo>
                <a:lnTo>
                  <a:pt x="8420" y="1778"/>
                </a:lnTo>
                <a:lnTo>
                  <a:pt x="6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0" name="object 8940"/>
          <p:cNvSpPr/>
          <p:nvPr/>
        </p:nvSpPr>
        <p:spPr>
          <a:xfrm>
            <a:off x="4001376" y="3699294"/>
            <a:ext cx="11531" cy="12331"/>
          </a:xfrm>
          <a:prstGeom prst="rect">
            <a:avLst/>
          </a:prstGeom>
          <a:blipFill>
            <a:blip r:embed="rId8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1" name="object 8941"/>
          <p:cNvSpPr/>
          <p:nvPr/>
        </p:nvSpPr>
        <p:spPr>
          <a:xfrm>
            <a:off x="3856620" y="3775579"/>
            <a:ext cx="38101" cy="41211"/>
          </a:xfrm>
          <a:prstGeom prst="rect">
            <a:avLst/>
          </a:prstGeom>
          <a:blipFill>
            <a:blip r:embed="rId8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2" name="object 8942"/>
          <p:cNvSpPr/>
          <p:nvPr/>
        </p:nvSpPr>
        <p:spPr>
          <a:xfrm>
            <a:off x="4069384" y="3221390"/>
            <a:ext cx="35851" cy="37154"/>
          </a:xfrm>
          <a:prstGeom prst="rect">
            <a:avLst/>
          </a:prstGeom>
          <a:blipFill>
            <a:blip r:embed="rId8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3" name="object 8943"/>
          <p:cNvSpPr/>
          <p:nvPr/>
        </p:nvSpPr>
        <p:spPr>
          <a:xfrm>
            <a:off x="4000021" y="3209145"/>
            <a:ext cx="35644" cy="37464"/>
          </a:xfrm>
          <a:prstGeom prst="rect">
            <a:avLst/>
          </a:prstGeom>
          <a:blipFill>
            <a:blip r:embed="rId8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4" name="object 8944"/>
          <p:cNvSpPr/>
          <p:nvPr/>
        </p:nvSpPr>
        <p:spPr>
          <a:xfrm>
            <a:off x="4163244" y="3060220"/>
            <a:ext cx="42398" cy="41505"/>
          </a:xfrm>
          <a:prstGeom prst="rect">
            <a:avLst/>
          </a:prstGeom>
          <a:blipFill>
            <a:blip r:embed="rId8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5" name="object 8945"/>
          <p:cNvSpPr/>
          <p:nvPr/>
        </p:nvSpPr>
        <p:spPr>
          <a:xfrm>
            <a:off x="4127449" y="3392018"/>
            <a:ext cx="17500" cy="19291"/>
          </a:xfrm>
          <a:prstGeom prst="rect">
            <a:avLst/>
          </a:prstGeom>
          <a:blipFill>
            <a:blip r:embed="rId8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6" name="object 8946"/>
          <p:cNvSpPr/>
          <p:nvPr/>
        </p:nvSpPr>
        <p:spPr>
          <a:xfrm>
            <a:off x="4180907" y="3411110"/>
            <a:ext cx="43112" cy="45269"/>
          </a:xfrm>
          <a:prstGeom prst="rect">
            <a:avLst/>
          </a:prstGeom>
          <a:blipFill>
            <a:blip r:embed="rId8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7" name="object 8947"/>
          <p:cNvSpPr/>
          <p:nvPr/>
        </p:nvSpPr>
        <p:spPr>
          <a:xfrm>
            <a:off x="4556647" y="3497470"/>
            <a:ext cx="35189" cy="36745"/>
          </a:xfrm>
          <a:prstGeom prst="rect">
            <a:avLst/>
          </a:prstGeom>
          <a:blipFill>
            <a:blip r:embed="rId8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8" name="object 8948"/>
          <p:cNvSpPr/>
          <p:nvPr/>
        </p:nvSpPr>
        <p:spPr>
          <a:xfrm>
            <a:off x="5301529" y="3146629"/>
            <a:ext cx="43723" cy="45742"/>
          </a:xfrm>
          <a:prstGeom prst="rect">
            <a:avLst/>
          </a:prstGeom>
          <a:blipFill>
            <a:blip r:embed="rId8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9" name="object 8949"/>
          <p:cNvSpPr/>
          <p:nvPr/>
        </p:nvSpPr>
        <p:spPr>
          <a:xfrm>
            <a:off x="5186091" y="2779619"/>
            <a:ext cx="43908" cy="46066"/>
          </a:xfrm>
          <a:prstGeom prst="rect">
            <a:avLst/>
          </a:prstGeom>
          <a:blipFill>
            <a:blip r:embed="rId8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0" name="object 8950"/>
          <p:cNvSpPr/>
          <p:nvPr/>
        </p:nvSpPr>
        <p:spPr>
          <a:xfrm>
            <a:off x="6148819" y="3197466"/>
            <a:ext cx="25869" cy="28282"/>
          </a:xfrm>
          <a:prstGeom prst="rect">
            <a:avLst/>
          </a:prstGeom>
          <a:blipFill>
            <a:blip r:embed="rId8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1" name="object 8951"/>
          <p:cNvSpPr/>
          <p:nvPr/>
        </p:nvSpPr>
        <p:spPr>
          <a:xfrm>
            <a:off x="6392719" y="3460582"/>
            <a:ext cx="36389" cy="40965"/>
          </a:xfrm>
          <a:prstGeom prst="rect">
            <a:avLst/>
          </a:prstGeom>
          <a:blipFill>
            <a:blip r:embed="rId8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2" name="object 8952"/>
          <p:cNvSpPr/>
          <p:nvPr/>
        </p:nvSpPr>
        <p:spPr>
          <a:xfrm>
            <a:off x="6291906" y="3646620"/>
            <a:ext cx="33455" cy="35703"/>
          </a:xfrm>
          <a:prstGeom prst="rect">
            <a:avLst/>
          </a:prstGeom>
          <a:blipFill>
            <a:blip r:embed="rId8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3" name="object 8953"/>
          <p:cNvSpPr/>
          <p:nvPr/>
        </p:nvSpPr>
        <p:spPr>
          <a:xfrm>
            <a:off x="6845236" y="3560310"/>
            <a:ext cx="36868" cy="40719"/>
          </a:xfrm>
          <a:prstGeom prst="rect">
            <a:avLst/>
          </a:prstGeom>
          <a:blipFill>
            <a:blip r:embed="rId8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4" name="object 8954"/>
          <p:cNvSpPr/>
          <p:nvPr/>
        </p:nvSpPr>
        <p:spPr>
          <a:xfrm>
            <a:off x="6829296" y="2915029"/>
            <a:ext cx="43206" cy="45190"/>
          </a:xfrm>
          <a:prstGeom prst="rect">
            <a:avLst/>
          </a:prstGeom>
          <a:blipFill>
            <a:blip r:embed="rId8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5" name="object 8955"/>
          <p:cNvSpPr/>
          <p:nvPr/>
        </p:nvSpPr>
        <p:spPr>
          <a:xfrm>
            <a:off x="6831951" y="2743060"/>
            <a:ext cx="11379" cy="13284"/>
          </a:xfrm>
          <a:prstGeom prst="rect">
            <a:avLst/>
          </a:prstGeom>
          <a:blipFill>
            <a:blip r:embed="rId8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6" name="object 8956"/>
          <p:cNvSpPr/>
          <p:nvPr/>
        </p:nvSpPr>
        <p:spPr>
          <a:xfrm>
            <a:off x="6690897" y="2686086"/>
            <a:ext cx="37309" cy="40808"/>
          </a:xfrm>
          <a:prstGeom prst="rect">
            <a:avLst/>
          </a:prstGeom>
          <a:blipFill>
            <a:blip r:embed="rId8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7" name="object 8957"/>
          <p:cNvSpPr/>
          <p:nvPr/>
        </p:nvSpPr>
        <p:spPr>
          <a:xfrm>
            <a:off x="39814" y="3556711"/>
            <a:ext cx="11785" cy="13144"/>
          </a:xfrm>
          <a:prstGeom prst="rect">
            <a:avLst/>
          </a:prstGeom>
          <a:blipFill>
            <a:blip r:embed="rId8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8" name="object 8958"/>
          <p:cNvSpPr/>
          <p:nvPr/>
        </p:nvSpPr>
        <p:spPr>
          <a:xfrm>
            <a:off x="27432" y="3633368"/>
            <a:ext cx="30772" cy="33502"/>
          </a:xfrm>
          <a:prstGeom prst="rect">
            <a:avLst/>
          </a:prstGeom>
          <a:blipFill>
            <a:blip r:embed="rId8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9" name="object 8959"/>
          <p:cNvSpPr/>
          <p:nvPr/>
        </p:nvSpPr>
        <p:spPr>
          <a:xfrm>
            <a:off x="20745" y="3788885"/>
            <a:ext cx="44036" cy="46011"/>
          </a:xfrm>
          <a:prstGeom prst="rect">
            <a:avLst/>
          </a:prstGeom>
          <a:blipFill>
            <a:blip r:embed="rId8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0" name="object 8960"/>
          <p:cNvSpPr/>
          <p:nvPr/>
        </p:nvSpPr>
        <p:spPr>
          <a:xfrm>
            <a:off x="46393" y="4159199"/>
            <a:ext cx="27990" cy="30695"/>
          </a:xfrm>
          <a:prstGeom prst="rect">
            <a:avLst/>
          </a:prstGeom>
          <a:blipFill>
            <a:blip r:embed="rId8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1" name="object 8961"/>
          <p:cNvSpPr/>
          <p:nvPr/>
        </p:nvSpPr>
        <p:spPr>
          <a:xfrm>
            <a:off x="342861" y="4046842"/>
            <a:ext cx="25501" cy="27647"/>
          </a:xfrm>
          <a:prstGeom prst="rect">
            <a:avLst/>
          </a:prstGeom>
          <a:blipFill>
            <a:blip r:embed="rId8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2" name="object 8962"/>
          <p:cNvSpPr/>
          <p:nvPr/>
        </p:nvSpPr>
        <p:spPr>
          <a:xfrm>
            <a:off x="523562" y="3723390"/>
            <a:ext cx="35821" cy="37533"/>
          </a:xfrm>
          <a:prstGeom prst="rect">
            <a:avLst/>
          </a:prstGeom>
          <a:blipFill>
            <a:blip r:embed="rId8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3" name="object 8963"/>
          <p:cNvSpPr/>
          <p:nvPr/>
        </p:nvSpPr>
        <p:spPr>
          <a:xfrm>
            <a:off x="251820" y="3226874"/>
            <a:ext cx="49448" cy="53147"/>
          </a:xfrm>
          <a:prstGeom prst="rect">
            <a:avLst/>
          </a:prstGeom>
          <a:blipFill>
            <a:blip r:embed="rId8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4" name="object 8964"/>
          <p:cNvSpPr/>
          <p:nvPr/>
        </p:nvSpPr>
        <p:spPr>
          <a:xfrm>
            <a:off x="564924" y="3164669"/>
            <a:ext cx="34401" cy="36354"/>
          </a:xfrm>
          <a:prstGeom prst="rect">
            <a:avLst/>
          </a:prstGeom>
          <a:blipFill>
            <a:blip r:embed="rId8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5" name="object 8965"/>
          <p:cNvSpPr/>
          <p:nvPr/>
        </p:nvSpPr>
        <p:spPr>
          <a:xfrm>
            <a:off x="678243" y="3444494"/>
            <a:ext cx="32118" cy="33832"/>
          </a:xfrm>
          <a:prstGeom prst="rect">
            <a:avLst/>
          </a:prstGeom>
          <a:blipFill>
            <a:blip r:embed="rId8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6" name="object 8966"/>
          <p:cNvSpPr/>
          <p:nvPr/>
        </p:nvSpPr>
        <p:spPr>
          <a:xfrm>
            <a:off x="793369" y="3999433"/>
            <a:ext cx="11125" cy="11544"/>
          </a:xfrm>
          <a:prstGeom prst="rect">
            <a:avLst/>
          </a:prstGeom>
          <a:blipFill>
            <a:blip r:embed="rId8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7" name="object 8967"/>
          <p:cNvSpPr/>
          <p:nvPr/>
        </p:nvSpPr>
        <p:spPr>
          <a:xfrm>
            <a:off x="830248" y="4051030"/>
            <a:ext cx="41644" cy="40391"/>
          </a:xfrm>
          <a:prstGeom prst="rect">
            <a:avLst/>
          </a:prstGeom>
          <a:blipFill>
            <a:blip r:embed="rId8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8" name="object 8968"/>
          <p:cNvSpPr/>
          <p:nvPr/>
        </p:nvSpPr>
        <p:spPr>
          <a:xfrm>
            <a:off x="962875" y="4395495"/>
            <a:ext cx="23685" cy="25603"/>
          </a:xfrm>
          <a:prstGeom prst="rect">
            <a:avLst/>
          </a:prstGeom>
          <a:blipFill>
            <a:blip r:embed="rId8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9" name="object 8969"/>
          <p:cNvSpPr/>
          <p:nvPr/>
        </p:nvSpPr>
        <p:spPr>
          <a:xfrm>
            <a:off x="280250" y="4134091"/>
            <a:ext cx="32537" cy="35255"/>
          </a:xfrm>
          <a:prstGeom prst="rect">
            <a:avLst/>
          </a:prstGeom>
          <a:blipFill>
            <a:blip r:embed="rId8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0" name="object 8970"/>
          <p:cNvSpPr/>
          <p:nvPr/>
        </p:nvSpPr>
        <p:spPr>
          <a:xfrm>
            <a:off x="140931" y="3847071"/>
            <a:ext cx="14427" cy="15316"/>
          </a:xfrm>
          <a:prstGeom prst="rect">
            <a:avLst/>
          </a:prstGeom>
          <a:blipFill>
            <a:blip r:embed="rId8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1" name="object 8971"/>
          <p:cNvSpPr/>
          <p:nvPr/>
        </p:nvSpPr>
        <p:spPr>
          <a:xfrm>
            <a:off x="224078" y="3973970"/>
            <a:ext cx="21018" cy="22593"/>
          </a:xfrm>
          <a:prstGeom prst="rect">
            <a:avLst/>
          </a:prstGeom>
          <a:blipFill>
            <a:blip r:embed="rId8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2" name="object 8972"/>
          <p:cNvSpPr/>
          <p:nvPr/>
        </p:nvSpPr>
        <p:spPr>
          <a:xfrm>
            <a:off x="161763" y="3665723"/>
            <a:ext cx="43620" cy="45415"/>
          </a:xfrm>
          <a:prstGeom prst="rect">
            <a:avLst/>
          </a:prstGeom>
          <a:blipFill>
            <a:blip r:embed="rId8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3" name="object 8973"/>
          <p:cNvSpPr/>
          <p:nvPr/>
        </p:nvSpPr>
        <p:spPr>
          <a:xfrm>
            <a:off x="37684" y="3520846"/>
            <a:ext cx="37258" cy="41336"/>
          </a:xfrm>
          <a:prstGeom prst="rect">
            <a:avLst/>
          </a:prstGeom>
          <a:blipFill>
            <a:blip r:embed="rId8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4" name="object 8974"/>
          <p:cNvSpPr/>
          <p:nvPr/>
        </p:nvSpPr>
        <p:spPr>
          <a:xfrm>
            <a:off x="12826" y="3251213"/>
            <a:ext cx="29768" cy="31788"/>
          </a:xfrm>
          <a:prstGeom prst="rect">
            <a:avLst/>
          </a:prstGeom>
          <a:blipFill>
            <a:blip r:embed="rId8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5" name="object 8975"/>
          <p:cNvSpPr/>
          <p:nvPr/>
        </p:nvSpPr>
        <p:spPr>
          <a:xfrm>
            <a:off x="0" y="3579025"/>
            <a:ext cx="10642" cy="27335"/>
          </a:xfrm>
          <a:prstGeom prst="rect">
            <a:avLst/>
          </a:prstGeom>
          <a:blipFill>
            <a:blip r:embed="rId8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6" name="object 8976"/>
          <p:cNvSpPr/>
          <p:nvPr/>
        </p:nvSpPr>
        <p:spPr>
          <a:xfrm>
            <a:off x="36553" y="3675627"/>
            <a:ext cx="32852" cy="35423"/>
          </a:xfrm>
          <a:prstGeom prst="rect">
            <a:avLst/>
          </a:prstGeom>
          <a:blipFill>
            <a:blip r:embed="rId8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7" name="object 8977"/>
          <p:cNvSpPr/>
          <p:nvPr/>
        </p:nvSpPr>
        <p:spPr>
          <a:xfrm>
            <a:off x="152285" y="3578390"/>
            <a:ext cx="18681" cy="19608"/>
          </a:xfrm>
          <a:prstGeom prst="rect">
            <a:avLst/>
          </a:prstGeom>
          <a:blipFill>
            <a:blip r:embed="rId8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8" name="object 8978"/>
          <p:cNvSpPr/>
          <p:nvPr/>
        </p:nvSpPr>
        <p:spPr>
          <a:xfrm>
            <a:off x="340626" y="3687293"/>
            <a:ext cx="15024" cy="16103"/>
          </a:xfrm>
          <a:prstGeom prst="rect">
            <a:avLst/>
          </a:prstGeom>
          <a:blipFill>
            <a:blip r:embed="rId8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9" name="object 8979"/>
          <p:cNvSpPr/>
          <p:nvPr/>
        </p:nvSpPr>
        <p:spPr>
          <a:xfrm>
            <a:off x="57467" y="4008539"/>
            <a:ext cx="36309" cy="40645"/>
          </a:xfrm>
          <a:prstGeom prst="rect">
            <a:avLst/>
          </a:prstGeom>
          <a:blipFill>
            <a:blip r:embed="rId8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0" name="object 8980"/>
          <p:cNvSpPr/>
          <p:nvPr/>
        </p:nvSpPr>
        <p:spPr>
          <a:xfrm>
            <a:off x="510118" y="4107989"/>
            <a:ext cx="36832" cy="40876"/>
          </a:xfrm>
          <a:prstGeom prst="rect">
            <a:avLst/>
          </a:prstGeom>
          <a:blipFill>
            <a:blip r:embed="rId8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1" name="object 8981"/>
          <p:cNvSpPr/>
          <p:nvPr/>
        </p:nvSpPr>
        <p:spPr>
          <a:xfrm>
            <a:off x="493913" y="3462524"/>
            <a:ext cx="43131" cy="45145"/>
          </a:xfrm>
          <a:prstGeom prst="rect">
            <a:avLst/>
          </a:prstGeom>
          <a:blipFill>
            <a:blip r:embed="rId8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2" name="object 8982"/>
          <p:cNvSpPr/>
          <p:nvPr/>
        </p:nvSpPr>
        <p:spPr>
          <a:xfrm>
            <a:off x="496163" y="3291040"/>
            <a:ext cx="11671" cy="12953"/>
          </a:xfrm>
          <a:prstGeom prst="rect">
            <a:avLst/>
          </a:prstGeom>
          <a:blipFill>
            <a:blip r:embed="rId8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3" name="object 8983"/>
          <p:cNvSpPr/>
          <p:nvPr/>
        </p:nvSpPr>
        <p:spPr>
          <a:xfrm>
            <a:off x="355822" y="3233801"/>
            <a:ext cx="37166" cy="40704"/>
          </a:xfrm>
          <a:prstGeom prst="rect">
            <a:avLst/>
          </a:prstGeom>
          <a:blipFill>
            <a:blip r:embed="rId8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4" name="object 8984"/>
          <p:cNvSpPr/>
          <p:nvPr/>
        </p:nvSpPr>
        <p:spPr>
          <a:xfrm>
            <a:off x="207633" y="3512295"/>
            <a:ext cx="43001" cy="41813"/>
          </a:xfrm>
          <a:prstGeom prst="rect">
            <a:avLst/>
          </a:prstGeom>
          <a:blipFill>
            <a:blip r:embed="rId8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5" name="object 8985"/>
          <p:cNvSpPr/>
          <p:nvPr/>
        </p:nvSpPr>
        <p:spPr>
          <a:xfrm>
            <a:off x="85178" y="3542792"/>
            <a:ext cx="18973" cy="21196"/>
          </a:xfrm>
          <a:prstGeom prst="rect">
            <a:avLst/>
          </a:prstGeom>
          <a:blipFill>
            <a:blip r:embed="rId8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6" name="object 8986"/>
          <p:cNvSpPr/>
          <p:nvPr/>
        </p:nvSpPr>
        <p:spPr>
          <a:xfrm>
            <a:off x="214744" y="3658972"/>
            <a:ext cx="33528" cy="36372"/>
          </a:xfrm>
          <a:prstGeom prst="rect">
            <a:avLst/>
          </a:prstGeom>
          <a:blipFill>
            <a:blip r:embed="rId8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7" name="object 8987"/>
          <p:cNvSpPr/>
          <p:nvPr/>
        </p:nvSpPr>
        <p:spPr>
          <a:xfrm>
            <a:off x="267758" y="3982305"/>
            <a:ext cx="50566" cy="53716"/>
          </a:xfrm>
          <a:prstGeom prst="rect">
            <a:avLst/>
          </a:prstGeom>
          <a:blipFill>
            <a:blip r:embed="rId8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8" name="object 8988"/>
          <p:cNvSpPr/>
          <p:nvPr/>
        </p:nvSpPr>
        <p:spPr>
          <a:xfrm>
            <a:off x="172158" y="4307356"/>
            <a:ext cx="44490" cy="45872"/>
          </a:xfrm>
          <a:prstGeom prst="rect">
            <a:avLst/>
          </a:prstGeom>
          <a:blipFill>
            <a:blip r:embed="rId8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9" name="object 8989"/>
          <p:cNvSpPr/>
          <p:nvPr/>
        </p:nvSpPr>
        <p:spPr>
          <a:xfrm>
            <a:off x="159308" y="3915676"/>
            <a:ext cx="23621" cy="26060"/>
          </a:xfrm>
          <a:prstGeom prst="rect">
            <a:avLst/>
          </a:prstGeom>
          <a:blipFill>
            <a:blip r:embed="rId8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0" name="object 8990"/>
          <p:cNvSpPr/>
          <p:nvPr/>
        </p:nvSpPr>
        <p:spPr>
          <a:xfrm>
            <a:off x="0" y="3739905"/>
            <a:ext cx="27698" cy="53909"/>
          </a:xfrm>
          <a:prstGeom prst="rect">
            <a:avLst/>
          </a:prstGeom>
          <a:blipFill>
            <a:blip r:embed="rId8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1" name="object 8991"/>
          <p:cNvSpPr/>
          <p:nvPr/>
        </p:nvSpPr>
        <p:spPr>
          <a:xfrm>
            <a:off x="120027" y="3520333"/>
            <a:ext cx="49924" cy="53628"/>
          </a:xfrm>
          <a:prstGeom prst="rect">
            <a:avLst/>
          </a:prstGeom>
          <a:blipFill>
            <a:blip r:embed="rId8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2" name="object 8992"/>
          <p:cNvSpPr/>
          <p:nvPr/>
        </p:nvSpPr>
        <p:spPr>
          <a:xfrm>
            <a:off x="380588" y="3440576"/>
            <a:ext cx="34155" cy="36054"/>
          </a:xfrm>
          <a:prstGeom prst="rect">
            <a:avLst/>
          </a:prstGeom>
          <a:blipFill>
            <a:blip r:embed="rId8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3" name="object 8993"/>
          <p:cNvSpPr/>
          <p:nvPr/>
        </p:nvSpPr>
        <p:spPr>
          <a:xfrm>
            <a:off x="484784" y="3614902"/>
            <a:ext cx="29654" cy="31927"/>
          </a:xfrm>
          <a:prstGeom prst="rect">
            <a:avLst/>
          </a:prstGeom>
          <a:blipFill>
            <a:blip r:embed="rId8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4" name="object 8994"/>
          <p:cNvSpPr/>
          <p:nvPr/>
        </p:nvSpPr>
        <p:spPr>
          <a:xfrm>
            <a:off x="464436" y="3768953"/>
            <a:ext cx="57825" cy="58550"/>
          </a:xfrm>
          <a:prstGeom prst="rect">
            <a:avLst/>
          </a:prstGeom>
          <a:blipFill>
            <a:blip r:embed="rId8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5" name="object 8995"/>
          <p:cNvSpPr/>
          <p:nvPr/>
        </p:nvSpPr>
        <p:spPr>
          <a:xfrm>
            <a:off x="591219" y="3809674"/>
            <a:ext cx="52593" cy="58174"/>
          </a:xfrm>
          <a:prstGeom prst="rect">
            <a:avLst/>
          </a:prstGeom>
          <a:blipFill>
            <a:blip r:embed="rId8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6" name="object 8996"/>
          <p:cNvSpPr/>
          <p:nvPr/>
        </p:nvSpPr>
        <p:spPr>
          <a:xfrm>
            <a:off x="785952" y="4054119"/>
            <a:ext cx="23609" cy="25425"/>
          </a:xfrm>
          <a:prstGeom prst="rect">
            <a:avLst/>
          </a:prstGeom>
          <a:blipFill>
            <a:blip r:embed="rId8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7" name="object 8997"/>
          <p:cNvSpPr/>
          <p:nvPr/>
        </p:nvSpPr>
        <p:spPr>
          <a:xfrm>
            <a:off x="635508" y="3661512"/>
            <a:ext cx="32829" cy="34912"/>
          </a:xfrm>
          <a:prstGeom prst="rect">
            <a:avLst/>
          </a:prstGeom>
          <a:blipFill>
            <a:blip r:embed="rId8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8" name="object 8998"/>
          <p:cNvSpPr/>
          <p:nvPr/>
        </p:nvSpPr>
        <p:spPr>
          <a:xfrm>
            <a:off x="534987" y="3560026"/>
            <a:ext cx="19265" cy="21196"/>
          </a:xfrm>
          <a:prstGeom prst="rect">
            <a:avLst/>
          </a:prstGeom>
          <a:blipFill>
            <a:blip r:embed="rId8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9" name="object 8999"/>
          <p:cNvSpPr/>
          <p:nvPr/>
        </p:nvSpPr>
        <p:spPr>
          <a:xfrm>
            <a:off x="585276" y="3405087"/>
            <a:ext cx="53165" cy="58343"/>
          </a:xfrm>
          <a:prstGeom prst="rect">
            <a:avLst/>
          </a:prstGeom>
          <a:blipFill>
            <a:blip r:embed="rId8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0" name="object 9000"/>
          <p:cNvSpPr/>
          <p:nvPr/>
        </p:nvSpPr>
        <p:spPr>
          <a:xfrm>
            <a:off x="866345" y="3479303"/>
            <a:ext cx="38212" cy="41365"/>
          </a:xfrm>
          <a:prstGeom prst="rect">
            <a:avLst/>
          </a:prstGeom>
          <a:blipFill>
            <a:blip r:embed="rId8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1" name="object 9001"/>
          <p:cNvSpPr/>
          <p:nvPr/>
        </p:nvSpPr>
        <p:spPr>
          <a:xfrm>
            <a:off x="963231" y="3533152"/>
            <a:ext cx="33832" cy="36702"/>
          </a:xfrm>
          <a:prstGeom prst="rect">
            <a:avLst/>
          </a:prstGeom>
          <a:blipFill>
            <a:blip r:embed="rId8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2" name="object 9002"/>
          <p:cNvSpPr/>
          <p:nvPr/>
        </p:nvSpPr>
        <p:spPr>
          <a:xfrm>
            <a:off x="1070448" y="3832324"/>
            <a:ext cx="50923" cy="54161"/>
          </a:xfrm>
          <a:prstGeom prst="rect">
            <a:avLst/>
          </a:prstGeom>
          <a:blipFill>
            <a:blip r:embed="rId8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3" name="object 9003"/>
          <p:cNvSpPr/>
          <p:nvPr/>
        </p:nvSpPr>
        <p:spPr>
          <a:xfrm>
            <a:off x="1333150" y="3717237"/>
            <a:ext cx="35186" cy="36617"/>
          </a:xfrm>
          <a:prstGeom prst="rect">
            <a:avLst/>
          </a:prstGeom>
          <a:blipFill>
            <a:blip r:embed="rId8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4" name="object 9004"/>
          <p:cNvSpPr/>
          <p:nvPr/>
        </p:nvSpPr>
        <p:spPr>
          <a:xfrm>
            <a:off x="1293367" y="3677475"/>
            <a:ext cx="12687" cy="13588"/>
          </a:xfrm>
          <a:prstGeom prst="rect">
            <a:avLst/>
          </a:prstGeom>
          <a:blipFill>
            <a:blip r:embed="rId8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5" name="object 9005"/>
          <p:cNvSpPr/>
          <p:nvPr/>
        </p:nvSpPr>
        <p:spPr>
          <a:xfrm>
            <a:off x="1551914" y="3382391"/>
            <a:ext cx="17335" cy="18948"/>
          </a:xfrm>
          <a:prstGeom prst="rect">
            <a:avLst/>
          </a:prstGeom>
          <a:blipFill>
            <a:blip r:embed="rId8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6" name="object 9006"/>
          <p:cNvSpPr/>
          <p:nvPr/>
        </p:nvSpPr>
        <p:spPr>
          <a:xfrm>
            <a:off x="1532227" y="3487532"/>
            <a:ext cx="35435" cy="36294"/>
          </a:xfrm>
          <a:prstGeom prst="rect">
            <a:avLst/>
          </a:prstGeom>
          <a:blipFill>
            <a:blip r:embed="rId8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7" name="object 9007"/>
          <p:cNvSpPr/>
          <p:nvPr/>
        </p:nvSpPr>
        <p:spPr>
          <a:xfrm>
            <a:off x="1459090" y="3273488"/>
            <a:ext cx="22656" cy="24510"/>
          </a:xfrm>
          <a:prstGeom prst="rect">
            <a:avLst/>
          </a:prstGeom>
          <a:blipFill>
            <a:blip r:embed="rId8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8" name="object 9008"/>
          <p:cNvSpPr/>
          <p:nvPr/>
        </p:nvSpPr>
        <p:spPr>
          <a:xfrm>
            <a:off x="1128636" y="3559264"/>
            <a:ext cx="25222" cy="27495"/>
          </a:xfrm>
          <a:prstGeom prst="rect">
            <a:avLst/>
          </a:prstGeom>
          <a:blipFill>
            <a:blip r:embed="rId8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9" name="object 9009"/>
          <p:cNvSpPr/>
          <p:nvPr/>
        </p:nvSpPr>
        <p:spPr>
          <a:xfrm>
            <a:off x="1543265" y="3465043"/>
            <a:ext cx="16497" cy="17233"/>
          </a:xfrm>
          <a:prstGeom prst="rect">
            <a:avLst/>
          </a:prstGeom>
          <a:blipFill>
            <a:blip r:embed="rId8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0" name="object 9010"/>
          <p:cNvSpPr/>
          <p:nvPr/>
        </p:nvSpPr>
        <p:spPr>
          <a:xfrm>
            <a:off x="1901913" y="3567938"/>
            <a:ext cx="11963" cy="12826"/>
          </a:xfrm>
          <a:custGeom>
            <a:avLst/>
            <a:gdLst/>
            <a:ahLst/>
            <a:cxnLst/>
            <a:rect l="l" t="t" r="r" b="b"/>
            <a:pathLst>
              <a:path w="11963" h="12826">
                <a:moveTo>
                  <a:pt x="8178" y="0"/>
                </a:moveTo>
                <a:lnTo>
                  <a:pt x="5410" y="317"/>
                </a:lnTo>
                <a:lnTo>
                  <a:pt x="2184" y="317"/>
                </a:lnTo>
                <a:lnTo>
                  <a:pt x="0" y="3632"/>
                </a:lnTo>
                <a:lnTo>
                  <a:pt x="292" y="6819"/>
                </a:lnTo>
                <a:lnTo>
                  <a:pt x="698" y="10134"/>
                </a:lnTo>
                <a:lnTo>
                  <a:pt x="3479" y="12826"/>
                </a:lnTo>
                <a:lnTo>
                  <a:pt x="6426" y="12826"/>
                </a:lnTo>
                <a:lnTo>
                  <a:pt x="9613" y="12318"/>
                </a:lnTo>
                <a:lnTo>
                  <a:pt x="11963" y="9004"/>
                </a:lnTo>
                <a:lnTo>
                  <a:pt x="11544" y="5549"/>
                </a:lnTo>
                <a:lnTo>
                  <a:pt x="11544" y="2222"/>
                </a:lnTo>
                <a:lnTo>
                  <a:pt x="817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1" name="object 9011"/>
          <p:cNvSpPr/>
          <p:nvPr/>
        </p:nvSpPr>
        <p:spPr>
          <a:xfrm>
            <a:off x="1889480" y="3644468"/>
            <a:ext cx="30810" cy="33185"/>
          </a:xfrm>
          <a:prstGeom prst="rect">
            <a:avLst/>
          </a:prstGeom>
          <a:blipFill>
            <a:blip r:embed="rId8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2" name="object 9012"/>
          <p:cNvSpPr/>
          <p:nvPr/>
        </p:nvSpPr>
        <p:spPr>
          <a:xfrm>
            <a:off x="1882544" y="3799826"/>
            <a:ext cx="43994" cy="46247"/>
          </a:xfrm>
          <a:prstGeom prst="rect">
            <a:avLst/>
          </a:prstGeom>
          <a:blipFill>
            <a:blip r:embed="rId8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3" name="object 9013"/>
          <p:cNvSpPr/>
          <p:nvPr/>
        </p:nvSpPr>
        <p:spPr>
          <a:xfrm>
            <a:off x="1685810" y="4231780"/>
            <a:ext cx="31394" cy="34277"/>
          </a:xfrm>
          <a:prstGeom prst="rect">
            <a:avLst/>
          </a:prstGeom>
          <a:blipFill>
            <a:blip r:embed="rId8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4" name="object 9014"/>
          <p:cNvSpPr/>
          <p:nvPr/>
        </p:nvSpPr>
        <p:spPr>
          <a:xfrm>
            <a:off x="971402" y="4253155"/>
            <a:ext cx="35136" cy="36774"/>
          </a:xfrm>
          <a:prstGeom prst="rect">
            <a:avLst/>
          </a:prstGeom>
          <a:blipFill>
            <a:blip r:embed="rId8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5" name="object 9015"/>
          <p:cNvSpPr/>
          <p:nvPr/>
        </p:nvSpPr>
        <p:spPr>
          <a:xfrm>
            <a:off x="443674" y="4139793"/>
            <a:ext cx="8750" cy="9321"/>
          </a:xfrm>
          <a:custGeom>
            <a:avLst/>
            <a:gdLst/>
            <a:ahLst/>
            <a:cxnLst/>
            <a:rect l="l" t="t" r="r" b="b"/>
            <a:pathLst>
              <a:path w="8750" h="9321">
                <a:moveTo>
                  <a:pt x="6108" y="0"/>
                </a:moveTo>
                <a:lnTo>
                  <a:pt x="3759" y="317"/>
                </a:lnTo>
                <a:lnTo>
                  <a:pt x="1282" y="762"/>
                </a:lnTo>
                <a:lnTo>
                  <a:pt x="0" y="2667"/>
                </a:lnTo>
                <a:lnTo>
                  <a:pt x="101" y="7721"/>
                </a:lnTo>
                <a:lnTo>
                  <a:pt x="2476" y="9321"/>
                </a:lnTo>
                <a:lnTo>
                  <a:pt x="4648" y="9131"/>
                </a:lnTo>
                <a:lnTo>
                  <a:pt x="6832" y="9131"/>
                </a:lnTo>
                <a:lnTo>
                  <a:pt x="8750" y="6629"/>
                </a:lnTo>
                <a:lnTo>
                  <a:pt x="8305" y="4089"/>
                </a:lnTo>
                <a:lnTo>
                  <a:pt x="8166" y="1714"/>
                </a:lnTo>
                <a:lnTo>
                  <a:pt x="61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6" name="object 9016"/>
          <p:cNvSpPr/>
          <p:nvPr/>
        </p:nvSpPr>
        <p:spPr>
          <a:xfrm>
            <a:off x="313664" y="3771354"/>
            <a:ext cx="27711" cy="30200"/>
          </a:xfrm>
          <a:prstGeom prst="rect">
            <a:avLst/>
          </a:prstGeom>
          <a:blipFill>
            <a:blip r:embed="rId8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7" name="object 9017"/>
          <p:cNvSpPr/>
          <p:nvPr/>
        </p:nvSpPr>
        <p:spPr>
          <a:xfrm>
            <a:off x="485838" y="3358375"/>
            <a:ext cx="34010" cy="34594"/>
          </a:xfrm>
          <a:prstGeom prst="rect">
            <a:avLst/>
          </a:prstGeom>
          <a:blipFill>
            <a:blip r:embed="rId8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8" name="object 9018"/>
          <p:cNvSpPr/>
          <p:nvPr/>
        </p:nvSpPr>
        <p:spPr>
          <a:xfrm>
            <a:off x="561161" y="4124589"/>
            <a:ext cx="37593" cy="41055"/>
          </a:xfrm>
          <a:prstGeom prst="rect">
            <a:avLst/>
          </a:prstGeom>
          <a:blipFill>
            <a:blip r:embed="rId8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9" name="object 9019"/>
          <p:cNvSpPr/>
          <p:nvPr/>
        </p:nvSpPr>
        <p:spPr>
          <a:xfrm>
            <a:off x="532522" y="4122185"/>
            <a:ext cx="37478" cy="41022"/>
          </a:xfrm>
          <a:prstGeom prst="rect">
            <a:avLst/>
          </a:prstGeom>
          <a:blipFill>
            <a:blip r:embed="rId8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0" name="object 9020"/>
          <p:cNvSpPr/>
          <p:nvPr/>
        </p:nvSpPr>
        <p:spPr>
          <a:xfrm>
            <a:off x="659256" y="4185949"/>
            <a:ext cx="33007" cy="35988"/>
          </a:xfrm>
          <a:prstGeom prst="rect">
            <a:avLst/>
          </a:prstGeom>
          <a:blipFill>
            <a:blip r:embed="rId8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1" name="object 9021"/>
          <p:cNvSpPr/>
          <p:nvPr/>
        </p:nvSpPr>
        <p:spPr>
          <a:xfrm>
            <a:off x="1220685" y="4054767"/>
            <a:ext cx="17106" cy="17551"/>
          </a:xfrm>
          <a:prstGeom prst="rect">
            <a:avLst/>
          </a:prstGeom>
          <a:blipFill>
            <a:blip r:embed="rId8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2" name="object 9022"/>
          <p:cNvSpPr/>
          <p:nvPr/>
        </p:nvSpPr>
        <p:spPr>
          <a:xfrm>
            <a:off x="1080795" y="3625317"/>
            <a:ext cx="19824" cy="21196"/>
          </a:xfrm>
          <a:prstGeom prst="rect">
            <a:avLst/>
          </a:prstGeom>
          <a:blipFill>
            <a:blip r:embed="rId8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3" name="object 9023"/>
          <p:cNvSpPr/>
          <p:nvPr/>
        </p:nvSpPr>
        <p:spPr>
          <a:xfrm>
            <a:off x="1039063" y="3495548"/>
            <a:ext cx="8432" cy="9829"/>
          </a:xfrm>
          <a:custGeom>
            <a:avLst/>
            <a:gdLst/>
            <a:ahLst/>
            <a:cxnLst/>
            <a:rect l="l" t="t" r="r" b="b"/>
            <a:pathLst>
              <a:path w="8432" h="9829">
                <a:moveTo>
                  <a:pt x="5676" y="0"/>
                </a:moveTo>
                <a:lnTo>
                  <a:pt x="3479" y="330"/>
                </a:lnTo>
                <a:lnTo>
                  <a:pt x="1308" y="965"/>
                </a:lnTo>
                <a:lnTo>
                  <a:pt x="0" y="2692"/>
                </a:lnTo>
                <a:lnTo>
                  <a:pt x="126" y="7594"/>
                </a:lnTo>
                <a:lnTo>
                  <a:pt x="2184" y="9829"/>
                </a:lnTo>
                <a:lnTo>
                  <a:pt x="4673" y="9194"/>
                </a:lnTo>
                <a:lnTo>
                  <a:pt x="6832" y="9194"/>
                </a:lnTo>
                <a:lnTo>
                  <a:pt x="8432" y="6642"/>
                </a:lnTo>
                <a:lnTo>
                  <a:pt x="8191" y="4279"/>
                </a:lnTo>
                <a:lnTo>
                  <a:pt x="7861" y="1600"/>
                </a:lnTo>
                <a:lnTo>
                  <a:pt x="56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4" name="object 9024"/>
          <p:cNvSpPr/>
          <p:nvPr/>
        </p:nvSpPr>
        <p:spPr>
          <a:xfrm>
            <a:off x="1319479" y="3870160"/>
            <a:ext cx="9486" cy="10871"/>
          </a:xfrm>
          <a:custGeom>
            <a:avLst/>
            <a:gdLst/>
            <a:ahLst/>
            <a:cxnLst/>
            <a:rect l="l" t="t" r="r" b="b"/>
            <a:pathLst>
              <a:path w="9486" h="10871">
                <a:moveTo>
                  <a:pt x="6718" y="0"/>
                </a:moveTo>
                <a:lnTo>
                  <a:pt x="4521" y="317"/>
                </a:lnTo>
                <a:lnTo>
                  <a:pt x="2184" y="1092"/>
                </a:lnTo>
                <a:lnTo>
                  <a:pt x="0" y="3136"/>
                </a:lnTo>
                <a:lnTo>
                  <a:pt x="0" y="6134"/>
                </a:lnTo>
                <a:lnTo>
                  <a:pt x="292" y="8686"/>
                </a:lnTo>
                <a:lnTo>
                  <a:pt x="2768" y="10871"/>
                </a:lnTo>
                <a:lnTo>
                  <a:pt x="5245" y="10413"/>
                </a:lnTo>
                <a:lnTo>
                  <a:pt x="7467" y="10096"/>
                </a:lnTo>
                <a:lnTo>
                  <a:pt x="9486" y="7416"/>
                </a:lnTo>
                <a:lnTo>
                  <a:pt x="8902" y="4737"/>
                </a:lnTo>
                <a:lnTo>
                  <a:pt x="8902" y="2374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5" name="object 9025"/>
          <p:cNvSpPr/>
          <p:nvPr/>
        </p:nvSpPr>
        <p:spPr>
          <a:xfrm>
            <a:off x="1451686" y="4020934"/>
            <a:ext cx="13843" cy="15455"/>
          </a:xfrm>
          <a:prstGeom prst="rect">
            <a:avLst/>
          </a:prstGeom>
          <a:blipFill>
            <a:blip r:embed="rId8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6" name="object 9026"/>
          <p:cNvSpPr/>
          <p:nvPr/>
        </p:nvSpPr>
        <p:spPr>
          <a:xfrm>
            <a:off x="1543735" y="4055402"/>
            <a:ext cx="31940" cy="34607"/>
          </a:xfrm>
          <a:prstGeom prst="rect">
            <a:avLst/>
          </a:prstGeom>
          <a:blipFill>
            <a:blip r:embed="rId8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7" name="object 9027"/>
          <p:cNvSpPr/>
          <p:nvPr/>
        </p:nvSpPr>
        <p:spPr>
          <a:xfrm>
            <a:off x="1908454" y="4170299"/>
            <a:ext cx="28333" cy="30962"/>
          </a:xfrm>
          <a:prstGeom prst="rect">
            <a:avLst/>
          </a:prstGeom>
          <a:blipFill>
            <a:blip r:embed="rId8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8" name="object 9028"/>
          <p:cNvSpPr/>
          <p:nvPr/>
        </p:nvSpPr>
        <p:spPr>
          <a:xfrm>
            <a:off x="2205075" y="4057447"/>
            <a:ext cx="25679" cy="27965"/>
          </a:xfrm>
          <a:prstGeom prst="rect">
            <a:avLst/>
          </a:prstGeom>
          <a:blipFill>
            <a:blip r:embed="rId8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9" name="object 9029"/>
          <p:cNvSpPr/>
          <p:nvPr/>
        </p:nvSpPr>
        <p:spPr>
          <a:xfrm>
            <a:off x="2385506" y="3734476"/>
            <a:ext cx="35811" cy="37264"/>
          </a:xfrm>
          <a:prstGeom prst="rect">
            <a:avLst/>
          </a:prstGeom>
          <a:blipFill>
            <a:blip r:embed="rId8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0" name="object 9030"/>
          <p:cNvSpPr/>
          <p:nvPr/>
        </p:nvSpPr>
        <p:spPr>
          <a:xfrm>
            <a:off x="2113610" y="3237806"/>
            <a:ext cx="49440" cy="53312"/>
          </a:xfrm>
          <a:prstGeom prst="rect">
            <a:avLst/>
          </a:prstGeom>
          <a:blipFill>
            <a:blip r:embed="rId8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1" name="object 9031"/>
          <p:cNvSpPr/>
          <p:nvPr/>
        </p:nvSpPr>
        <p:spPr>
          <a:xfrm>
            <a:off x="2427133" y="3176067"/>
            <a:ext cx="34138" cy="35607"/>
          </a:xfrm>
          <a:prstGeom prst="rect">
            <a:avLst/>
          </a:prstGeom>
          <a:blipFill>
            <a:blip r:embed="rId8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2" name="object 9032"/>
          <p:cNvSpPr/>
          <p:nvPr/>
        </p:nvSpPr>
        <p:spPr>
          <a:xfrm>
            <a:off x="2540647" y="3455581"/>
            <a:ext cx="31800" cy="33832"/>
          </a:xfrm>
          <a:prstGeom prst="rect">
            <a:avLst/>
          </a:prstGeom>
          <a:blipFill>
            <a:blip r:embed="rId8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3" name="object 9033"/>
          <p:cNvSpPr/>
          <p:nvPr/>
        </p:nvSpPr>
        <p:spPr>
          <a:xfrm>
            <a:off x="2655354" y="4010342"/>
            <a:ext cx="11061" cy="11684"/>
          </a:xfrm>
          <a:prstGeom prst="rect">
            <a:avLst/>
          </a:prstGeom>
          <a:blipFill>
            <a:blip r:embed="rId8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4" name="object 9034"/>
          <p:cNvSpPr/>
          <p:nvPr/>
        </p:nvSpPr>
        <p:spPr>
          <a:xfrm>
            <a:off x="2692363" y="4062143"/>
            <a:ext cx="41717" cy="40307"/>
          </a:xfrm>
          <a:prstGeom prst="rect">
            <a:avLst/>
          </a:prstGeom>
          <a:blipFill>
            <a:blip r:embed="rId8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5" name="object 9035"/>
          <p:cNvSpPr/>
          <p:nvPr/>
        </p:nvSpPr>
        <p:spPr>
          <a:xfrm>
            <a:off x="2824988" y="4406417"/>
            <a:ext cx="23685" cy="25908"/>
          </a:xfrm>
          <a:prstGeom prst="rect">
            <a:avLst/>
          </a:prstGeom>
          <a:blipFill>
            <a:blip r:embed="rId8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6" name="object 9036"/>
          <p:cNvSpPr/>
          <p:nvPr/>
        </p:nvSpPr>
        <p:spPr>
          <a:xfrm>
            <a:off x="2142363" y="4145140"/>
            <a:ext cx="32499" cy="35255"/>
          </a:xfrm>
          <a:prstGeom prst="rect">
            <a:avLst/>
          </a:prstGeom>
          <a:blipFill>
            <a:blip r:embed="rId8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7" name="object 9037"/>
          <p:cNvSpPr/>
          <p:nvPr/>
        </p:nvSpPr>
        <p:spPr>
          <a:xfrm>
            <a:off x="1796567" y="3880891"/>
            <a:ext cx="11366" cy="12191"/>
          </a:xfrm>
          <a:prstGeom prst="rect">
            <a:avLst/>
          </a:prstGeom>
          <a:blipFill>
            <a:blip r:embed="rId8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8" name="object 9038"/>
          <p:cNvSpPr/>
          <p:nvPr/>
        </p:nvSpPr>
        <p:spPr>
          <a:xfrm>
            <a:off x="1503895" y="3498875"/>
            <a:ext cx="10794" cy="11366"/>
          </a:xfrm>
          <a:prstGeom prst="rect">
            <a:avLst/>
          </a:prstGeom>
          <a:blipFill>
            <a:blip r:embed="rId8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9" name="object 9039"/>
          <p:cNvSpPr/>
          <p:nvPr/>
        </p:nvSpPr>
        <p:spPr>
          <a:xfrm>
            <a:off x="1475739" y="3282683"/>
            <a:ext cx="25806" cy="27952"/>
          </a:xfrm>
          <a:prstGeom prst="rect">
            <a:avLst/>
          </a:prstGeom>
          <a:blipFill>
            <a:blip r:embed="rId8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0" name="object 9040"/>
          <p:cNvSpPr/>
          <p:nvPr/>
        </p:nvSpPr>
        <p:spPr>
          <a:xfrm>
            <a:off x="955221" y="3146462"/>
            <a:ext cx="43837" cy="45605"/>
          </a:xfrm>
          <a:prstGeom prst="rect">
            <a:avLst/>
          </a:prstGeom>
          <a:blipFill>
            <a:blip r:embed="rId8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1" name="object 9041"/>
          <p:cNvSpPr/>
          <p:nvPr/>
        </p:nvSpPr>
        <p:spPr>
          <a:xfrm>
            <a:off x="648969" y="3344817"/>
            <a:ext cx="36868" cy="41122"/>
          </a:xfrm>
          <a:prstGeom prst="rect">
            <a:avLst/>
          </a:prstGeom>
          <a:blipFill>
            <a:blip r:embed="rId8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2" name="object 9042"/>
          <p:cNvSpPr/>
          <p:nvPr/>
        </p:nvSpPr>
        <p:spPr>
          <a:xfrm>
            <a:off x="87090" y="4131505"/>
            <a:ext cx="41280" cy="40513"/>
          </a:xfrm>
          <a:prstGeom prst="rect">
            <a:avLst/>
          </a:prstGeom>
          <a:blipFill>
            <a:blip r:embed="rId8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3" name="object 9043"/>
          <p:cNvSpPr/>
          <p:nvPr/>
        </p:nvSpPr>
        <p:spPr>
          <a:xfrm>
            <a:off x="272517" y="4172348"/>
            <a:ext cx="45236" cy="46926"/>
          </a:xfrm>
          <a:prstGeom prst="rect">
            <a:avLst/>
          </a:prstGeom>
          <a:blipFill>
            <a:blip r:embed="rId8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4" name="object 9044"/>
          <p:cNvSpPr/>
          <p:nvPr/>
        </p:nvSpPr>
        <p:spPr>
          <a:xfrm>
            <a:off x="349097" y="4042519"/>
            <a:ext cx="33413" cy="36251"/>
          </a:xfrm>
          <a:prstGeom prst="rect">
            <a:avLst/>
          </a:prstGeom>
          <a:blipFill>
            <a:blip r:embed="rId8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5" name="object 9045"/>
          <p:cNvSpPr/>
          <p:nvPr/>
        </p:nvSpPr>
        <p:spPr>
          <a:xfrm>
            <a:off x="485965" y="4066591"/>
            <a:ext cx="24523" cy="26720"/>
          </a:xfrm>
          <a:prstGeom prst="rect">
            <a:avLst/>
          </a:prstGeom>
          <a:blipFill>
            <a:blip r:embed="rId8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6" name="object 9046"/>
          <p:cNvSpPr/>
          <p:nvPr/>
        </p:nvSpPr>
        <p:spPr>
          <a:xfrm>
            <a:off x="1186256" y="3772141"/>
            <a:ext cx="19392" cy="20726"/>
          </a:xfrm>
          <a:prstGeom prst="rect">
            <a:avLst/>
          </a:prstGeom>
          <a:blipFill>
            <a:blip r:embed="rId8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7" name="object 9047"/>
          <p:cNvSpPr/>
          <p:nvPr/>
        </p:nvSpPr>
        <p:spPr>
          <a:xfrm>
            <a:off x="1110276" y="3333667"/>
            <a:ext cx="41563" cy="40546"/>
          </a:xfrm>
          <a:prstGeom prst="rect">
            <a:avLst/>
          </a:prstGeom>
          <a:blipFill>
            <a:blip r:embed="rId8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8" name="object 9048"/>
          <p:cNvSpPr/>
          <p:nvPr/>
        </p:nvSpPr>
        <p:spPr>
          <a:xfrm>
            <a:off x="1027325" y="3300092"/>
            <a:ext cx="43258" cy="45190"/>
          </a:xfrm>
          <a:prstGeom prst="rect">
            <a:avLst/>
          </a:prstGeom>
          <a:blipFill>
            <a:blip r:embed="rId8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9" name="object 9049"/>
          <p:cNvSpPr/>
          <p:nvPr/>
        </p:nvSpPr>
        <p:spPr>
          <a:xfrm>
            <a:off x="1312481" y="3181185"/>
            <a:ext cx="26136" cy="28600"/>
          </a:xfrm>
          <a:prstGeom prst="rect">
            <a:avLst/>
          </a:prstGeom>
          <a:blipFill>
            <a:blip r:embed="rId8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0" name="object 9050"/>
          <p:cNvSpPr/>
          <p:nvPr/>
        </p:nvSpPr>
        <p:spPr>
          <a:xfrm>
            <a:off x="1205614" y="3516789"/>
            <a:ext cx="37130" cy="41239"/>
          </a:xfrm>
          <a:prstGeom prst="rect">
            <a:avLst/>
          </a:prstGeom>
          <a:blipFill>
            <a:blip r:embed="rId8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1" name="object 9051"/>
          <p:cNvSpPr/>
          <p:nvPr/>
        </p:nvSpPr>
        <p:spPr>
          <a:xfrm>
            <a:off x="1300267" y="3728307"/>
            <a:ext cx="33943" cy="36240"/>
          </a:xfrm>
          <a:prstGeom prst="rect">
            <a:avLst/>
          </a:prstGeom>
          <a:blipFill>
            <a:blip r:embed="rId8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2" name="object 9052"/>
          <p:cNvSpPr/>
          <p:nvPr/>
        </p:nvSpPr>
        <p:spPr>
          <a:xfrm>
            <a:off x="1432779" y="3842002"/>
            <a:ext cx="43557" cy="45773"/>
          </a:xfrm>
          <a:prstGeom prst="rect">
            <a:avLst/>
          </a:prstGeom>
          <a:blipFill>
            <a:blip r:embed="rId8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3" name="object 9053"/>
          <p:cNvSpPr/>
          <p:nvPr/>
        </p:nvSpPr>
        <p:spPr>
          <a:xfrm>
            <a:off x="1356245" y="4068356"/>
            <a:ext cx="34150" cy="35877"/>
          </a:xfrm>
          <a:prstGeom prst="rect">
            <a:avLst/>
          </a:prstGeom>
          <a:blipFill>
            <a:blip r:embed="rId8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4" name="object 9054"/>
          <p:cNvSpPr/>
          <p:nvPr/>
        </p:nvSpPr>
        <p:spPr>
          <a:xfrm>
            <a:off x="736752" y="3612045"/>
            <a:ext cx="11074" cy="11226"/>
          </a:xfrm>
          <a:prstGeom prst="rect">
            <a:avLst/>
          </a:prstGeom>
          <a:blipFill>
            <a:blip r:embed="rId8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5" name="object 9055"/>
          <p:cNvSpPr/>
          <p:nvPr/>
        </p:nvSpPr>
        <p:spPr>
          <a:xfrm>
            <a:off x="848055" y="3704971"/>
            <a:ext cx="23837" cy="25920"/>
          </a:xfrm>
          <a:prstGeom prst="rect">
            <a:avLst/>
          </a:prstGeom>
          <a:blipFill>
            <a:blip r:embed="rId8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6" name="object 9056"/>
          <p:cNvSpPr/>
          <p:nvPr/>
        </p:nvSpPr>
        <p:spPr>
          <a:xfrm>
            <a:off x="938890" y="3440784"/>
            <a:ext cx="44140" cy="46063"/>
          </a:xfrm>
          <a:prstGeom prst="rect">
            <a:avLst/>
          </a:prstGeom>
          <a:blipFill>
            <a:blip r:embed="rId8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7" name="object 9057"/>
          <p:cNvSpPr/>
          <p:nvPr/>
        </p:nvSpPr>
        <p:spPr>
          <a:xfrm>
            <a:off x="1467336" y="3406456"/>
            <a:ext cx="36864" cy="40491"/>
          </a:xfrm>
          <a:prstGeom prst="rect">
            <a:avLst/>
          </a:prstGeom>
          <a:blipFill>
            <a:blip r:embed="rId8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8" name="object 9058"/>
          <p:cNvSpPr/>
          <p:nvPr/>
        </p:nvSpPr>
        <p:spPr>
          <a:xfrm>
            <a:off x="1206817" y="4206621"/>
            <a:ext cx="30530" cy="32740"/>
          </a:xfrm>
          <a:prstGeom prst="rect">
            <a:avLst/>
          </a:prstGeom>
          <a:blipFill>
            <a:blip r:embed="rId8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9" name="object 9059"/>
          <p:cNvSpPr/>
          <p:nvPr/>
        </p:nvSpPr>
        <p:spPr>
          <a:xfrm>
            <a:off x="1229321" y="4087330"/>
            <a:ext cx="30480" cy="32677"/>
          </a:xfrm>
          <a:prstGeom prst="rect">
            <a:avLst/>
          </a:prstGeom>
          <a:blipFill>
            <a:blip r:embed="rId8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0" name="object 9060"/>
          <p:cNvSpPr/>
          <p:nvPr/>
        </p:nvSpPr>
        <p:spPr>
          <a:xfrm>
            <a:off x="1607654" y="4234764"/>
            <a:ext cx="29451" cy="31788"/>
          </a:xfrm>
          <a:prstGeom prst="rect">
            <a:avLst/>
          </a:prstGeom>
          <a:blipFill>
            <a:blip r:embed="rId8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1" name="object 9061"/>
          <p:cNvSpPr/>
          <p:nvPr/>
        </p:nvSpPr>
        <p:spPr>
          <a:xfrm>
            <a:off x="1700568" y="4172026"/>
            <a:ext cx="11087" cy="11861"/>
          </a:xfrm>
          <a:prstGeom prst="rect">
            <a:avLst/>
          </a:prstGeom>
          <a:blipFill>
            <a:blip r:embed="rId8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2" name="object 9062"/>
          <p:cNvSpPr/>
          <p:nvPr/>
        </p:nvSpPr>
        <p:spPr>
          <a:xfrm>
            <a:off x="1637372" y="3661512"/>
            <a:ext cx="14605" cy="15824"/>
          </a:xfrm>
          <a:prstGeom prst="rect">
            <a:avLst/>
          </a:prstGeom>
          <a:blipFill>
            <a:blip r:embed="rId8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3" name="object 9063"/>
          <p:cNvSpPr/>
          <p:nvPr/>
        </p:nvSpPr>
        <p:spPr>
          <a:xfrm>
            <a:off x="1287246" y="3189237"/>
            <a:ext cx="33235" cy="35102"/>
          </a:xfrm>
          <a:prstGeom prst="rect">
            <a:avLst/>
          </a:prstGeom>
          <a:blipFill>
            <a:blip r:embed="rId8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4" name="object 9064"/>
          <p:cNvSpPr/>
          <p:nvPr/>
        </p:nvSpPr>
        <p:spPr>
          <a:xfrm>
            <a:off x="1113433" y="3506597"/>
            <a:ext cx="37986" cy="41498"/>
          </a:xfrm>
          <a:prstGeom prst="rect">
            <a:avLst/>
          </a:prstGeom>
          <a:blipFill>
            <a:blip r:embed="rId8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5" name="object 9065"/>
          <p:cNvSpPr/>
          <p:nvPr/>
        </p:nvSpPr>
        <p:spPr>
          <a:xfrm>
            <a:off x="727608" y="3500602"/>
            <a:ext cx="32346" cy="34963"/>
          </a:xfrm>
          <a:prstGeom prst="rect">
            <a:avLst/>
          </a:prstGeom>
          <a:blipFill>
            <a:blip r:embed="rId8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6" name="object 9066"/>
          <p:cNvSpPr/>
          <p:nvPr/>
        </p:nvSpPr>
        <p:spPr>
          <a:xfrm>
            <a:off x="177393" y="3444811"/>
            <a:ext cx="31762" cy="34645"/>
          </a:xfrm>
          <a:prstGeom prst="rect">
            <a:avLst/>
          </a:prstGeom>
          <a:blipFill>
            <a:blip r:embed="rId8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7" name="object 9067"/>
          <p:cNvSpPr/>
          <p:nvPr/>
        </p:nvSpPr>
        <p:spPr>
          <a:xfrm>
            <a:off x="408827" y="3494640"/>
            <a:ext cx="35532" cy="36976"/>
          </a:xfrm>
          <a:prstGeom prst="rect">
            <a:avLst/>
          </a:prstGeom>
          <a:blipFill>
            <a:blip r:embed="rId8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8" name="object 9068"/>
          <p:cNvSpPr/>
          <p:nvPr/>
        </p:nvSpPr>
        <p:spPr>
          <a:xfrm>
            <a:off x="563156" y="3897630"/>
            <a:ext cx="17614" cy="19138"/>
          </a:xfrm>
          <a:prstGeom prst="rect">
            <a:avLst/>
          </a:prstGeom>
          <a:blipFill>
            <a:blip r:embed="rId8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9" name="object 9069"/>
          <p:cNvSpPr/>
          <p:nvPr/>
        </p:nvSpPr>
        <p:spPr>
          <a:xfrm>
            <a:off x="605878" y="3876802"/>
            <a:ext cx="19138" cy="20510"/>
          </a:xfrm>
          <a:prstGeom prst="rect">
            <a:avLst/>
          </a:prstGeom>
          <a:blipFill>
            <a:blip r:embed="rId8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0" name="object 9070"/>
          <p:cNvSpPr/>
          <p:nvPr/>
        </p:nvSpPr>
        <p:spPr>
          <a:xfrm>
            <a:off x="702891" y="4042833"/>
            <a:ext cx="43500" cy="45674"/>
          </a:xfrm>
          <a:prstGeom prst="rect">
            <a:avLst/>
          </a:prstGeom>
          <a:blipFill>
            <a:blip r:embed="rId8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1" name="object 9071"/>
          <p:cNvSpPr/>
          <p:nvPr/>
        </p:nvSpPr>
        <p:spPr>
          <a:xfrm>
            <a:off x="936612" y="4216451"/>
            <a:ext cx="27444" cy="29692"/>
          </a:xfrm>
          <a:prstGeom prst="rect">
            <a:avLst/>
          </a:prstGeom>
          <a:blipFill>
            <a:blip r:embed="rId8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2" name="object 9072"/>
          <p:cNvSpPr/>
          <p:nvPr/>
        </p:nvSpPr>
        <p:spPr>
          <a:xfrm>
            <a:off x="1364983" y="4080815"/>
            <a:ext cx="30632" cy="33515"/>
          </a:xfrm>
          <a:prstGeom prst="rect">
            <a:avLst/>
          </a:prstGeom>
          <a:blipFill>
            <a:blip r:embed="rId8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3" name="object 9073"/>
          <p:cNvSpPr/>
          <p:nvPr/>
        </p:nvSpPr>
        <p:spPr>
          <a:xfrm>
            <a:off x="965005" y="3782428"/>
            <a:ext cx="34980" cy="36367"/>
          </a:xfrm>
          <a:prstGeom prst="rect">
            <a:avLst/>
          </a:prstGeom>
          <a:blipFill>
            <a:blip r:embed="rId8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4" name="object 9074"/>
          <p:cNvSpPr/>
          <p:nvPr/>
        </p:nvSpPr>
        <p:spPr>
          <a:xfrm>
            <a:off x="1015149" y="4097909"/>
            <a:ext cx="16484" cy="17830"/>
          </a:xfrm>
          <a:prstGeom prst="rect">
            <a:avLst/>
          </a:prstGeom>
          <a:blipFill>
            <a:blip r:embed="rId8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5" name="object 9075"/>
          <p:cNvSpPr/>
          <p:nvPr/>
        </p:nvSpPr>
        <p:spPr>
          <a:xfrm>
            <a:off x="1011304" y="4077056"/>
            <a:ext cx="33765" cy="36051"/>
          </a:xfrm>
          <a:prstGeom prst="rect">
            <a:avLst/>
          </a:prstGeom>
          <a:blipFill>
            <a:blip r:embed="rId8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6" name="object 9076"/>
          <p:cNvSpPr/>
          <p:nvPr/>
        </p:nvSpPr>
        <p:spPr>
          <a:xfrm>
            <a:off x="1479092" y="3806292"/>
            <a:ext cx="19519" cy="20535"/>
          </a:xfrm>
          <a:prstGeom prst="rect">
            <a:avLst/>
          </a:prstGeom>
          <a:blipFill>
            <a:blip r:embed="rId8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7" name="object 9077"/>
          <p:cNvSpPr/>
          <p:nvPr/>
        </p:nvSpPr>
        <p:spPr>
          <a:xfrm>
            <a:off x="2003272" y="3858755"/>
            <a:ext cx="14185" cy="15049"/>
          </a:xfrm>
          <a:prstGeom prst="rect">
            <a:avLst/>
          </a:prstGeom>
          <a:blipFill>
            <a:blip r:embed="rId8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8" name="object 9078"/>
          <p:cNvSpPr/>
          <p:nvPr/>
        </p:nvSpPr>
        <p:spPr>
          <a:xfrm>
            <a:off x="2086622" y="3985057"/>
            <a:ext cx="20701" cy="22288"/>
          </a:xfrm>
          <a:prstGeom prst="rect">
            <a:avLst/>
          </a:prstGeom>
          <a:blipFill>
            <a:blip r:embed="rId8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9" name="object 9079"/>
          <p:cNvSpPr/>
          <p:nvPr/>
        </p:nvSpPr>
        <p:spPr>
          <a:xfrm>
            <a:off x="2023755" y="3676576"/>
            <a:ext cx="44020" cy="45651"/>
          </a:xfrm>
          <a:prstGeom prst="rect">
            <a:avLst/>
          </a:prstGeom>
          <a:blipFill>
            <a:blip r:embed="rId8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0" name="object 9080"/>
          <p:cNvSpPr/>
          <p:nvPr/>
        </p:nvSpPr>
        <p:spPr>
          <a:xfrm>
            <a:off x="1899670" y="3532415"/>
            <a:ext cx="37714" cy="40983"/>
          </a:xfrm>
          <a:prstGeom prst="rect">
            <a:avLst/>
          </a:prstGeom>
          <a:blipFill>
            <a:blip r:embed="rId8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1" name="object 9081"/>
          <p:cNvSpPr/>
          <p:nvPr/>
        </p:nvSpPr>
        <p:spPr>
          <a:xfrm>
            <a:off x="1775823" y="3235065"/>
            <a:ext cx="44379" cy="46310"/>
          </a:xfrm>
          <a:prstGeom prst="rect">
            <a:avLst/>
          </a:prstGeom>
          <a:blipFill>
            <a:blip r:embed="rId8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2" name="object 9082"/>
          <p:cNvSpPr/>
          <p:nvPr/>
        </p:nvSpPr>
        <p:spPr>
          <a:xfrm>
            <a:off x="1622274" y="3290294"/>
            <a:ext cx="45324" cy="47076"/>
          </a:xfrm>
          <a:prstGeom prst="rect">
            <a:avLst/>
          </a:prstGeom>
          <a:blipFill>
            <a:blip r:embed="rId8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3" name="object 9083"/>
          <p:cNvSpPr/>
          <p:nvPr/>
        </p:nvSpPr>
        <p:spPr>
          <a:xfrm>
            <a:off x="1811134" y="3278073"/>
            <a:ext cx="24371" cy="26377"/>
          </a:xfrm>
          <a:prstGeom prst="rect">
            <a:avLst/>
          </a:prstGeom>
          <a:blipFill>
            <a:blip r:embed="rId8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4" name="object 9084"/>
          <p:cNvSpPr/>
          <p:nvPr/>
        </p:nvSpPr>
        <p:spPr>
          <a:xfrm>
            <a:off x="1875066" y="3262262"/>
            <a:ext cx="29743" cy="32092"/>
          </a:xfrm>
          <a:prstGeom prst="rect">
            <a:avLst/>
          </a:prstGeom>
          <a:blipFill>
            <a:blip r:embed="rId8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5" name="object 9085"/>
          <p:cNvSpPr/>
          <p:nvPr/>
        </p:nvSpPr>
        <p:spPr>
          <a:xfrm>
            <a:off x="1846897" y="3590404"/>
            <a:ext cx="25514" cy="27635"/>
          </a:xfrm>
          <a:prstGeom prst="rect">
            <a:avLst/>
          </a:prstGeom>
          <a:blipFill>
            <a:blip r:embed="rId8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6" name="object 9086"/>
          <p:cNvSpPr/>
          <p:nvPr/>
        </p:nvSpPr>
        <p:spPr>
          <a:xfrm>
            <a:off x="1898540" y="3686620"/>
            <a:ext cx="33726" cy="35584"/>
          </a:xfrm>
          <a:prstGeom prst="rect">
            <a:avLst/>
          </a:prstGeom>
          <a:blipFill>
            <a:blip r:embed="rId8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7" name="object 9087"/>
          <p:cNvSpPr/>
          <p:nvPr/>
        </p:nvSpPr>
        <p:spPr>
          <a:xfrm>
            <a:off x="2014524" y="3589122"/>
            <a:ext cx="18376" cy="20243"/>
          </a:xfrm>
          <a:prstGeom prst="rect">
            <a:avLst/>
          </a:prstGeom>
          <a:blipFill>
            <a:blip r:embed="rId8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8" name="object 9088"/>
          <p:cNvSpPr/>
          <p:nvPr/>
        </p:nvSpPr>
        <p:spPr>
          <a:xfrm>
            <a:off x="2202713" y="3698659"/>
            <a:ext cx="15214" cy="16268"/>
          </a:xfrm>
          <a:prstGeom prst="rect">
            <a:avLst/>
          </a:prstGeom>
          <a:blipFill>
            <a:blip r:embed="rId8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9" name="object 9089"/>
          <p:cNvSpPr/>
          <p:nvPr/>
        </p:nvSpPr>
        <p:spPr>
          <a:xfrm>
            <a:off x="450202" y="4268279"/>
            <a:ext cx="9080" cy="10096"/>
          </a:xfrm>
          <a:custGeom>
            <a:avLst/>
            <a:gdLst/>
            <a:ahLst/>
            <a:cxnLst/>
            <a:rect l="l" t="t" r="r" b="b"/>
            <a:pathLst>
              <a:path w="9080" h="10096">
                <a:moveTo>
                  <a:pt x="6845" y="0"/>
                </a:moveTo>
                <a:lnTo>
                  <a:pt x="4089" y="635"/>
                </a:lnTo>
                <a:lnTo>
                  <a:pt x="2057" y="952"/>
                </a:lnTo>
                <a:lnTo>
                  <a:pt x="0" y="2997"/>
                </a:lnTo>
                <a:lnTo>
                  <a:pt x="596" y="5372"/>
                </a:lnTo>
                <a:lnTo>
                  <a:pt x="723" y="7721"/>
                </a:lnTo>
                <a:lnTo>
                  <a:pt x="2946" y="10096"/>
                </a:lnTo>
                <a:lnTo>
                  <a:pt x="5130" y="9626"/>
                </a:lnTo>
                <a:lnTo>
                  <a:pt x="7289" y="9461"/>
                </a:lnTo>
                <a:lnTo>
                  <a:pt x="9080" y="6959"/>
                </a:lnTo>
                <a:lnTo>
                  <a:pt x="8788" y="4724"/>
                </a:lnTo>
                <a:lnTo>
                  <a:pt x="8191" y="2044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0" name="object 9090"/>
          <p:cNvSpPr/>
          <p:nvPr/>
        </p:nvSpPr>
        <p:spPr>
          <a:xfrm>
            <a:off x="83443" y="4056323"/>
            <a:ext cx="35568" cy="37074"/>
          </a:xfrm>
          <a:prstGeom prst="rect">
            <a:avLst/>
          </a:prstGeom>
          <a:blipFill>
            <a:blip r:embed="rId8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1" name="object 9091"/>
          <p:cNvSpPr/>
          <p:nvPr/>
        </p:nvSpPr>
        <p:spPr>
          <a:xfrm>
            <a:off x="828395" y="3705366"/>
            <a:ext cx="44348" cy="45941"/>
          </a:xfrm>
          <a:prstGeom prst="rect">
            <a:avLst/>
          </a:prstGeom>
          <a:blipFill>
            <a:blip r:embed="rId8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2" name="object 9092"/>
          <p:cNvSpPr/>
          <p:nvPr/>
        </p:nvSpPr>
        <p:spPr>
          <a:xfrm>
            <a:off x="712818" y="3338380"/>
            <a:ext cx="44076" cy="45750"/>
          </a:xfrm>
          <a:prstGeom prst="rect">
            <a:avLst/>
          </a:prstGeom>
          <a:blipFill>
            <a:blip r:embed="rId8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3" name="object 9093"/>
          <p:cNvSpPr/>
          <p:nvPr/>
        </p:nvSpPr>
        <p:spPr>
          <a:xfrm>
            <a:off x="1675599" y="3756355"/>
            <a:ext cx="26162" cy="28282"/>
          </a:xfrm>
          <a:prstGeom prst="rect">
            <a:avLst/>
          </a:prstGeom>
          <a:blipFill>
            <a:blip r:embed="rId8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4" name="object 9094"/>
          <p:cNvSpPr/>
          <p:nvPr/>
        </p:nvSpPr>
        <p:spPr>
          <a:xfrm>
            <a:off x="1919632" y="4019509"/>
            <a:ext cx="36256" cy="40580"/>
          </a:xfrm>
          <a:prstGeom prst="rect">
            <a:avLst/>
          </a:prstGeom>
          <a:blipFill>
            <a:blip r:embed="rId8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5" name="object 9095"/>
          <p:cNvSpPr/>
          <p:nvPr/>
        </p:nvSpPr>
        <p:spPr>
          <a:xfrm>
            <a:off x="1818889" y="4205491"/>
            <a:ext cx="33112" cy="35677"/>
          </a:xfrm>
          <a:prstGeom prst="rect">
            <a:avLst/>
          </a:prstGeom>
          <a:blipFill>
            <a:blip r:embed="rId8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6" name="object 9096"/>
          <p:cNvSpPr/>
          <p:nvPr/>
        </p:nvSpPr>
        <p:spPr>
          <a:xfrm>
            <a:off x="2372078" y="4119175"/>
            <a:ext cx="36819" cy="40783"/>
          </a:xfrm>
          <a:prstGeom prst="rect">
            <a:avLst/>
          </a:prstGeom>
          <a:blipFill>
            <a:blip r:embed="rId8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7" name="object 9097"/>
          <p:cNvSpPr/>
          <p:nvPr/>
        </p:nvSpPr>
        <p:spPr>
          <a:xfrm>
            <a:off x="2355799" y="3473318"/>
            <a:ext cx="43345" cy="45249"/>
          </a:xfrm>
          <a:prstGeom prst="rect">
            <a:avLst/>
          </a:prstGeom>
          <a:blipFill>
            <a:blip r:embed="rId8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8" name="object 9098"/>
          <p:cNvSpPr/>
          <p:nvPr/>
        </p:nvSpPr>
        <p:spPr>
          <a:xfrm>
            <a:off x="2358263" y="3302089"/>
            <a:ext cx="11849" cy="12636"/>
          </a:xfrm>
          <a:prstGeom prst="rect">
            <a:avLst/>
          </a:prstGeom>
          <a:blipFill>
            <a:blip r:embed="rId8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9" name="object 9099"/>
          <p:cNvSpPr/>
          <p:nvPr/>
        </p:nvSpPr>
        <p:spPr>
          <a:xfrm>
            <a:off x="2217888" y="3245066"/>
            <a:ext cx="36958" cy="40816"/>
          </a:xfrm>
          <a:prstGeom prst="rect">
            <a:avLst/>
          </a:prstGeom>
          <a:blipFill>
            <a:blip r:embed="rId8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0" name="object 9100"/>
          <p:cNvSpPr/>
          <p:nvPr/>
        </p:nvSpPr>
        <p:spPr>
          <a:xfrm>
            <a:off x="10010476" y="4018421"/>
            <a:ext cx="126683" cy="135290"/>
          </a:xfrm>
          <a:prstGeom prst="rect">
            <a:avLst/>
          </a:prstGeom>
          <a:blipFill>
            <a:blip r:embed="rId8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1" name="object 9101"/>
          <p:cNvSpPr/>
          <p:nvPr/>
        </p:nvSpPr>
        <p:spPr>
          <a:xfrm>
            <a:off x="9208465" y="3945420"/>
            <a:ext cx="111871" cy="119697"/>
          </a:xfrm>
          <a:prstGeom prst="rect">
            <a:avLst/>
          </a:prstGeom>
          <a:blipFill>
            <a:blip r:embed="rId8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2" name="object 9102"/>
          <p:cNvSpPr/>
          <p:nvPr/>
        </p:nvSpPr>
        <p:spPr>
          <a:xfrm>
            <a:off x="9292526" y="3605036"/>
            <a:ext cx="128737" cy="137395"/>
          </a:xfrm>
          <a:prstGeom prst="rect">
            <a:avLst/>
          </a:prstGeom>
          <a:blipFill>
            <a:blip r:embed="rId8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3" name="object 9103"/>
          <p:cNvSpPr/>
          <p:nvPr/>
        </p:nvSpPr>
        <p:spPr>
          <a:xfrm>
            <a:off x="9262427" y="4655774"/>
            <a:ext cx="62559" cy="70641"/>
          </a:xfrm>
          <a:prstGeom prst="rect">
            <a:avLst/>
          </a:prstGeom>
          <a:blipFill>
            <a:blip r:embed="rId8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4" name="object 9104"/>
          <p:cNvSpPr/>
          <p:nvPr/>
        </p:nvSpPr>
        <p:spPr>
          <a:xfrm>
            <a:off x="10132453" y="4415340"/>
            <a:ext cx="109161" cy="117408"/>
          </a:xfrm>
          <a:prstGeom prst="rect">
            <a:avLst/>
          </a:prstGeom>
          <a:blipFill>
            <a:blip r:embed="rId8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5" name="object 9105"/>
          <p:cNvSpPr/>
          <p:nvPr/>
        </p:nvSpPr>
        <p:spPr>
          <a:xfrm>
            <a:off x="8351037" y="4317407"/>
            <a:ext cx="95278" cy="101130"/>
          </a:xfrm>
          <a:prstGeom prst="rect">
            <a:avLst/>
          </a:prstGeom>
          <a:blipFill>
            <a:blip r:embed="rId8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6" name="object 9106"/>
          <p:cNvSpPr/>
          <p:nvPr/>
        </p:nvSpPr>
        <p:spPr>
          <a:xfrm>
            <a:off x="8675204" y="4301869"/>
            <a:ext cx="37598" cy="41481"/>
          </a:xfrm>
          <a:prstGeom prst="rect">
            <a:avLst/>
          </a:prstGeom>
          <a:blipFill>
            <a:blip r:embed="rId8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7" name="object 9107"/>
          <p:cNvSpPr/>
          <p:nvPr/>
        </p:nvSpPr>
        <p:spPr>
          <a:xfrm>
            <a:off x="8357869" y="4012335"/>
            <a:ext cx="68715" cy="73225"/>
          </a:xfrm>
          <a:prstGeom prst="rect">
            <a:avLst/>
          </a:prstGeom>
          <a:blipFill>
            <a:blip r:embed="rId8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8" name="object 9108"/>
          <p:cNvSpPr/>
          <p:nvPr/>
        </p:nvSpPr>
        <p:spPr>
          <a:xfrm>
            <a:off x="8201305" y="3257000"/>
            <a:ext cx="114416" cy="123937"/>
          </a:xfrm>
          <a:prstGeom prst="rect">
            <a:avLst/>
          </a:prstGeom>
          <a:blipFill>
            <a:blip r:embed="rId8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9" name="object 9109"/>
          <p:cNvSpPr/>
          <p:nvPr/>
        </p:nvSpPr>
        <p:spPr>
          <a:xfrm>
            <a:off x="8426310" y="2553563"/>
            <a:ext cx="99794" cy="106886"/>
          </a:xfrm>
          <a:prstGeom prst="rect">
            <a:avLst/>
          </a:prstGeom>
          <a:blipFill>
            <a:blip r:embed="rId8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0" name="object 9110"/>
          <p:cNvSpPr/>
          <p:nvPr/>
        </p:nvSpPr>
        <p:spPr>
          <a:xfrm>
            <a:off x="8501748" y="3468672"/>
            <a:ext cx="49082" cy="52791"/>
          </a:xfrm>
          <a:prstGeom prst="rect">
            <a:avLst/>
          </a:prstGeom>
          <a:blipFill>
            <a:blip r:embed="rId8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1" name="object 9111"/>
          <p:cNvSpPr/>
          <p:nvPr/>
        </p:nvSpPr>
        <p:spPr>
          <a:xfrm>
            <a:off x="8843023" y="3794041"/>
            <a:ext cx="111826" cy="119222"/>
          </a:xfrm>
          <a:prstGeom prst="rect">
            <a:avLst/>
          </a:prstGeom>
          <a:blipFill>
            <a:blip r:embed="rId8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2" name="object 9112"/>
          <p:cNvSpPr/>
          <p:nvPr/>
        </p:nvSpPr>
        <p:spPr>
          <a:xfrm>
            <a:off x="8528608" y="4278208"/>
            <a:ext cx="110135" cy="117884"/>
          </a:xfrm>
          <a:prstGeom prst="rect">
            <a:avLst/>
          </a:prstGeom>
          <a:blipFill>
            <a:blip r:embed="rId8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3" name="object 9113"/>
          <p:cNvSpPr/>
          <p:nvPr/>
        </p:nvSpPr>
        <p:spPr>
          <a:xfrm>
            <a:off x="7988896" y="4492692"/>
            <a:ext cx="76002" cy="81058"/>
          </a:xfrm>
          <a:prstGeom prst="rect">
            <a:avLst/>
          </a:prstGeom>
          <a:blipFill>
            <a:blip r:embed="rId8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4" name="object 9114"/>
          <p:cNvSpPr/>
          <p:nvPr/>
        </p:nvSpPr>
        <p:spPr>
          <a:xfrm>
            <a:off x="7771815" y="4120408"/>
            <a:ext cx="59741" cy="63495"/>
          </a:xfrm>
          <a:prstGeom prst="rect">
            <a:avLst/>
          </a:prstGeom>
          <a:blipFill>
            <a:blip r:embed="rId8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5" name="object 9115"/>
          <p:cNvSpPr/>
          <p:nvPr/>
        </p:nvSpPr>
        <p:spPr>
          <a:xfrm>
            <a:off x="7752675" y="3714700"/>
            <a:ext cx="126422" cy="136027"/>
          </a:xfrm>
          <a:prstGeom prst="rect">
            <a:avLst/>
          </a:prstGeom>
          <a:blipFill>
            <a:blip r:embed="rId8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6" name="object 9116"/>
          <p:cNvSpPr/>
          <p:nvPr/>
        </p:nvSpPr>
        <p:spPr>
          <a:xfrm>
            <a:off x="7483944" y="3627439"/>
            <a:ext cx="119298" cy="129683"/>
          </a:xfrm>
          <a:prstGeom prst="rect">
            <a:avLst/>
          </a:prstGeom>
          <a:blipFill>
            <a:blip r:embed="rId8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7" name="object 9117"/>
          <p:cNvSpPr/>
          <p:nvPr/>
        </p:nvSpPr>
        <p:spPr>
          <a:xfrm>
            <a:off x="7120216" y="3164174"/>
            <a:ext cx="45623" cy="50272"/>
          </a:xfrm>
          <a:prstGeom prst="rect">
            <a:avLst/>
          </a:prstGeom>
          <a:blipFill>
            <a:blip r:embed="rId8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8" name="object 9118"/>
          <p:cNvSpPr/>
          <p:nvPr/>
        </p:nvSpPr>
        <p:spPr>
          <a:xfrm>
            <a:off x="7432738" y="4009578"/>
            <a:ext cx="66573" cy="71718"/>
          </a:xfrm>
          <a:prstGeom prst="rect">
            <a:avLst/>
          </a:prstGeom>
          <a:blipFill>
            <a:blip r:embed="rId8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9" name="object 9119"/>
          <p:cNvSpPr/>
          <p:nvPr/>
        </p:nvSpPr>
        <p:spPr>
          <a:xfrm>
            <a:off x="7682674" y="4264490"/>
            <a:ext cx="37340" cy="41118"/>
          </a:xfrm>
          <a:prstGeom prst="rect">
            <a:avLst/>
          </a:prstGeom>
          <a:blipFill>
            <a:blip r:embed="rId8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0" name="object 9120"/>
          <p:cNvSpPr/>
          <p:nvPr/>
        </p:nvSpPr>
        <p:spPr>
          <a:xfrm>
            <a:off x="7496259" y="4519116"/>
            <a:ext cx="119841" cy="130430"/>
          </a:xfrm>
          <a:prstGeom prst="rect">
            <a:avLst/>
          </a:prstGeom>
          <a:blipFill>
            <a:blip r:embed="rId8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1" name="object 9121"/>
          <p:cNvSpPr/>
          <p:nvPr/>
        </p:nvSpPr>
        <p:spPr>
          <a:xfrm>
            <a:off x="6909104" y="4391354"/>
            <a:ext cx="88048" cy="95470"/>
          </a:xfrm>
          <a:prstGeom prst="rect">
            <a:avLst/>
          </a:prstGeom>
          <a:blipFill>
            <a:blip r:embed="rId8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2" name="object 9122"/>
          <p:cNvSpPr/>
          <p:nvPr/>
        </p:nvSpPr>
        <p:spPr>
          <a:xfrm>
            <a:off x="6707454" y="4289117"/>
            <a:ext cx="69133" cy="75727"/>
          </a:xfrm>
          <a:prstGeom prst="rect">
            <a:avLst/>
          </a:prstGeom>
          <a:blipFill>
            <a:blip r:embed="rId8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3" name="object 9123"/>
          <p:cNvSpPr/>
          <p:nvPr/>
        </p:nvSpPr>
        <p:spPr>
          <a:xfrm>
            <a:off x="6431636" y="3587672"/>
            <a:ext cx="113820" cy="123386"/>
          </a:xfrm>
          <a:prstGeom prst="rect">
            <a:avLst/>
          </a:prstGeom>
          <a:blipFill>
            <a:blip r:embed="rId8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4" name="object 9124"/>
          <p:cNvSpPr/>
          <p:nvPr/>
        </p:nvSpPr>
        <p:spPr>
          <a:xfrm>
            <a:off x="5887389" y="3881310"/>
            <a:ext cx="77588" cy="82451"/>
          </a:xfrm>
          <a:prstGeom prst="rect">
            <a:avLst/>
          </a:prstGeom>
          <a:blipFill>
            <a:blip r:embed="rId8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5" name="object 9125"/>
          <p:cNvSpPr/>
          <p:nvPr/>
        </p:nvSpPr>
        <p:spPr>
          <a:xfrm>
            <a:off x="6024092" y="4018699"/>
            <a:ext cx="27863" cy="29743"/>
          </a:xfrm>
          <a:prstGeom prst="rect">
            <a:avLst/>
          </a:prstGeom>
          <a:blipFill>
            <a:blip r:embed="rId8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6" name="object 9126"/>
          <p:cNvSpPr/>
          <p:nvPr/>
        </p:nvSpPr>
        <p:spPr>
          <a:xfrm>
            <a:off x="5445048" y="4659562"/>
            <a:ext cx="34924" cy="36283"/>
          </a:xfrm>
          <a:prstGeom prst="rect">
            <a:avLst/>
          </a:prstGeom>
          <a:blipFill>
            <a:blip r:embed="rId8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7" name="object 9127"/>
          <p:cNvSpPr/>
          <p:nvPr/>
        </p:nvSpPr>
        <p:spPr>
          <a:xfrm>
            <a:off x="5448414" y="4385573"/>
            <a:ext cx="78691" cy="86024"/>
          </a:xfrm>
          <a:prstGeom prst="rect">
            <a:avLst/>
          </a:prstGeom>
          <a:blipFill>
            <a:blip r:embed="rId8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8" name="object 9128"/>
          <p:cNvSpPr/>
          <p:nvPr/>
        </p:nvSpPr>
        <p:spPr>
          <a:xfrm>
            <a:off x="5637796" y="4890121"/>
            <a:ext cx="45317" cy="47013"/>
          </a:xfrm>
          <a:prstGeom prst="rect">
            <a:avLst/>
          </a:prstGeom>
          <a:blipFill>
            <a:blip r:embed="rId8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9" name="object 9129"/>
          <p:cNvSpPr/>
          <p:nvPr/>
        </p:nvSpPr>
        <p:spPr>
          <a:xfrm>
            <a:off x="6361709" y="4251621"/>
            <a:ext cx="51101" cy="54214"/>
          </a:xfrm>
          <a:prstGeom prst="rect">
            <a:avLst/>
          </a:prstGeom>
          <a:blipFill>
            <a:blip r:embed="rId8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0" name="object 9130"/>
          <p:cNvSpPr/>
          <p:nvPr/>
        </p:nvSpPr>
        <p:spPr>
          <a:xfrm>
            <a:off x="5465736" y="4480199"/>
            <a:ext cx="33904" cy="36122"/>
          </a:xfrm>
          <a:prstGeom prst="rect">
            <a:avLst/>
          </a:prstGeom>
          <a:blipFill>
            <a:blip r:embed="rId8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1" name="object 9131"/>
          <p:cNvSpPr/>
          <p:nvPr/>
        </p:nvSpPr>
        <p:spPr>
          <a:xfrm>
            <a:off x="4684331" y="4261955"/>
            <a:ext cx="26250" cy="28143"/>
          </a:xfrm>
          <a:prstGeom prst="rect">
            <a:avLst/>
          </a:prstGeom>
          <a:blipFill>
            <a:blip r:embed="rId8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2" name="object 9132"/>
          <p:cNvSpPr/>
          <p:nvPr/>
        </p:nvSpPr>
        <p:spPr>
          <a:xfrm>
            <a:off x="4671771" y="4053191"/>
            <a:ext cx="61985" cy="65249"/>
          </a:xfrm>
          <a:prstGeom prst="rect">
            <a:avLst/>
          </a:prstGeom>
          <a:blipFill>
            <a:blip r:embed="rId8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3" name="object 9133"/>
          <p:cNvSpPr/>
          <p:nvPr/>
        </p:nvSpPr>
        <p:spPr>
          <a:xfrm>
            <a:off x="4655743" y="3671884"/>
            <a:ext cx="99623" cy="107158"/>
          </a:xfrm>
          <a:prstGeom prst="rect">
            <a:avLst/>
          </a:prstGeom>
          <a:blipFill>
            <a:blip r:embed="rId8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4" name="object 9134"/>
          <p:cNvSpPr/>
          <p:nvPr/>
        </p:nvSpPr>
        <p:spPr>
          <a:xfrm>
            <a:off x="5119230" y="2754017"/>
            <a:ext cx="62855" cy="70811"/>
          </a:xfrm>
          <a:prstGeom prst="rect">
            <a:avLst/>
          </a:prstGeom>
          <a:blipFill>
            <a:blip r:embed="rId8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5" name="object 9135"/>
          <p:cNvSpPr/>
          <p:nvPr/>
        </p:nvSpPr>
        <p:spPr>
          <a:xfrm>
            <a:off x="6683705" y="2696854"/>
            <a:ext cx="81518" cy="88205"/>
          </a:xfrm>
          <a:prstGeom prst="rect">
            <a:avLst/>
          </a:prstGeom>
          <a:blipFill>
            <a:blip r:embed="rId8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6" name="object 9136"/>
          <p:cNvSpPr/>
          <p:nvPr/>
        </p:nvSpPr>
        <p:spPr>
          <a:xfrm>
            <a:off x="7906753" y="3008782"/>
            <a:ext cx="19151" cy="20675"/>
          </a:xfrm>
          <a:prstGeom prst="rect">
            <a:avLst/>
          </a:prstGeom>
          <a:blipFill>
            <a:blip r:embed="rId8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7" name="object 9137"/>
          <p:cNvSpPr/>
          <p:nvPr/>
        </p:nvSpPr>
        <p:spPr>
          <a:xfrm>
            <a:off x="9523742" y="3125030"/>
            <a:ext cx="66938" cy="71118"/>
          </a:xfrm>
          <a:prstGeom prst="rect">
            <a:avLst/>
          </a:prstGeom>
          <a:blipFill>
            <a:blip r:embed="rId8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8" name="object 9138"/>
          <p:cNvSpPr/>
          <p:nvPr/>
        </p:nvSpPr>
        <p:spPr>
          <a:xfrm>
            <a:off x="9587496" y="2576265"/>
            <a:ext cx="53686" cy="58687"/>
          </a:xfrm>
          <a:prstGeom prst="rect">
            <a:avLst/>
          </a:prstGeom>
          <a:blipFill>
            <a:blip r:embed="rId8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39" name="object 9139"/>
          <p:cNvSpPr/>
          <p:nvPr/>
        </p:nvSpPr>
        <p:spPr>
          <a:xfrm>
            <a:off x="10247706" y="2556891"/>
            <a:ext cx="31229" cy="34124"/>
          </a:xfrm>
          <a:prstGeom prst="rect">
            <a:avLst/>
          </a:prstGeom>
          <a:blipFill>
            <a:blip r:embed="rId8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0" name="object 9140"/>
          <p:cNvSpPr/>
          <p:nvPr/>
        </p:nvSpPr>
        <p:spPr>
          <a:xfrm>
            <a:off x="10293210" y="3390085"/>
            <a:ext cx="83644" cy="89295"/>
          </a:xfrm>
          <a:prstGeom prst="rect">
            <a:avLst/>
          </a:prstGeom>
          <a:blipFill>
            <a:blip r:embed="rId8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1" name="object 9141"/>
          <p:cNvSpPr/>
          <p:nvPr/>
        </p:nvSpPr>
        <p:spPr>
          <a:xfrm>
            <a:off x="10239527" y="4230179"/>
            <a:ext cx="26263" cy="28282"/>
          </a:xfrm>
          <a:prstGeom prst="rect">
            <a:avLst/>
          </a:prstGeom>
          <a:blipFill>
            <a:blip r:embed="rId8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2" name="object 9142"/>
          <p:cNvSpPr/>
          <p:nvPr/>
        </p:nvSpPr>
        <p:spPr>
          <a:xfrm>
            <a:off x="9780104" y="4172026"/>
            <a:ext cx="32054" cy="35090"/>
          </a:xfrm>
          <a:prstGeom prst="rect">
            <a:avLst/>
          </a:prstGeom>
          <a:blipFill>
            <a:blip r:embed="rId8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3" name="object 9143"/>
          <p:cNvSpPr/>
          <p:nvPr/>
        </p:nvSpPr>
        <p:spPr>
          <a:xfrm>
            <a:off x="8152053" y="3779370"/>
            <a:ext cx="58746" cy="59278"/>
          </a:xfrm>
          <a:prstGeom prst="rect">
            <a:avLst/>
          </a:prstGeom>
          <a:blipFill>
            <a:blip r:embed="rId8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4" name="object 9144"/>
          <p:cNvSpPr/>
          <p:nvPr/>
        </p:nvSpPr>
        <p:spPr>
          <a:xfrm>
            <a:off x="7759687" y="4676366"/>
            <a:ext cx="69120" cy="76066"/>
          </a:xfrm>
          <a:prstGeom prst="rect">
            <a:avLst/>
          </a:prstGeom>
          <a:blipFill>
            <a:blip r:embed="rId8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5" name="object 9145"/>
          <p:cNvSpPr/>
          <p:nvPr/>
        </p:nvSpPr>
        <p:spPr>
          <a:xfrm>
            <a:off x="7583754" y="2969021"/>
            <a:ext cx="86623" cy="94014"/>
          </a:xfrm>
          <a:prstGeom prst="rect">
            <a:avLst/>
          </a:prstGeom>
          <a:blipFill>
            <a:blip r:embed="rId8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6" name="object 9146"/>
          <p:cNvSpPr/>
          <p:nvPr/>
        </p:nvSpPr>
        <p:spPr>
          <a:xfrm>
            <a:off x="7646911" y="2974741"/>
            <a:ext cx="86704" cy="93710"/>
          </a:xfrm>
          <a:prstGeom prst="rect">
            <a:avLst/>
          </a:prstGeom>
          <a:blipFill>
            <a:blip r:embed="rId8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7" name="object 9147"/>
          <p:cNvSpPr/>
          <p:nvPr/>
        </p:nvSpPr>
        <p:spPr>
          <a:xfrm>
            <a:off x="7379639" y="2851707"/>
            <a:ext cx="69268" cy="75894"/>
          </a:xfrm>
          <a:prstGeom prst="rect">
            <a:avLst/>
          </a:prstGeom>
          <a:blipFill>
            <a:blip r:embed="rId8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8" name="object 9148"/>
          <p:cNvSpPr/>
          <p:nvPr/>
        </p:nvSpPr>
        <p:spPr>
          <a:xfrm>
            <a:off x="6176111" y="3178867"/>
            <a:ext cx="34163" cy="36189"/>
          </a:xfrm>
          <a:prstGeom prst="rect">
            <a:avLst/>
          </a:prstGeom>
          <a:blipFill>
            <a:blip r:embed="rId8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49" name="object 9149"/>
          <p:cNvSpPr/>
          <p:nvPr/>
        </p:nvSpPr>
        <p:spPr>
          <a:xfrm>
            <a:off x="6478854" y="4120510"/>
            <a:ext cx="38278" cy="41574"/>
          </a:xfrm>
          <a:prstGeom prst="rect">
            <a:avLst/>
          </a:prstGeom>
          <a:blipFill>
            <a:blip r:embed="rId8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0" name="object 9150"/>
          <p:cNvSpPr/>
          <p:nvPr/>
        </p:nvSpPr>
        <p:spPr>
          <a:xfrm>
            <a:off x="6594144" y="4428998"/>
            <a:ext cx="19532" cy="20878"/>
          </a:xfrm>
          <a:prstGeom prst="rect">
            <a:avLst/>
          </a:prstGeom>
          <a:blipFill>
            <a:blip r:embed="rId8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1" name="object 9151"/>
          <p:cNvSpPr/>
          <p:nvPr/>
        </p:nvSpPr>
        <p:spPr>
          <a:xfrm>
            <a:off x="5973648" y="3600361"/>
            <a:ext cx="20548" cy="22732"/>
          </a:xfrm>
          <a:prstGeom prst="rect">
            <a:avLst/>
          </a:prstGeom>
          <a:blipFill>
            <a:blip r:embed="rId8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2" name="object 9152"/>
          <p:cNvSpPr/>
          <p:nvPr/>
        </p:nvSpPr>
        <p:spPr>
          <a:xfrm>
            <a:off x="5672201" y="3257398"/>
            <a:ext cx="31508" cy="34099"/>
          </a:xfrm>
          <a:prstGeom prst="rect">
            <a:avLst/>
          </a:prstGeom>
          <a:blipFill>
            <a:blip r:embed="rId8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3" name="object 9153"/>
          <p:cNvSpPr/>
          <p:nvPr/>
        </p:nvSpPr>
        <p:spPr>
          <a:xfrm>
            <a:off x="5432628" y="3141631"/>
            <a:ext cx="65421" cy="71049"/>
          </a:xfrm>
          <a:prstGeom prst="rect">
            <a:avLst/>
          </a:prstGeom>
          <a:blipFill>
            <a:blip r:embed="rId8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4" name="object 9154"/>
          <p:cNvSpPr/>
          <p:nvPr/>
        </p:nvSpPr>
        <p:spPr>
          <a:xfrm>
            <a:off x="4635423" y="2898387"/>
            <a:ext cx="58765" cy="59559"/>
          </a:xfrm>
          <a:prstGeom prst="rect">
            <a:avLst/>
          </a:prstGeom>
          <a:blipFill>
            <a:blip r:embed="rId8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5" name="object 9155"/>
          <p:cNvSpPr/>
          <p:nvPr/>
        </p:nvSpPr>
        <p:spPr>
          <a:xfrm>
            <a:off x="3987228" y="3151501"/>
            <a:ext cx="51288" cy="54837"/>
          </a:xfrm>
          <a:prstGeom prst="rect">
            <a:avLst/>
          </a:prstGeom>
          <a:blipFill>
            <a:blip r:embed="rId8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6" name="object 9156"/>
          <p:cNvSpPr/>
          <p:nvPr/>
        </p:nvSpPr>
        <p:spPr>
          <a:xfrm>
            <a:off x="3565448" y="3839370"/>
            <a:ext cx="82982" cy="89005"/>
          </a:xfrm>
          <a:prstGeom prst="rect">
            <a:avLst/>
          </a:prstGeom>
          <a:blipFill>
            <a:blip r:embed="rId8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7" name="object 9157"/>
          <p:cNvSpPr/>
          <p:nvPr/>
        </p:nvSpPr>
        <p:spPr>
          <a:xfrm>
            <a:off x="4134116" y="4901561"/>
            <a:ext cx="108757" cy="117043"/>
          </a:xfrm>
          <a:prstGeom prst="rect">
            <a:avLst/>
          </a:prstGeom>
          <a:blipFill>
            <a:blip r:embed="rId8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8" name="object 9158"/>
          <p:cNvSpPr/>
          <p:nvPr/>
        </p:nvSpPr>
        <p:spPr>
          <a:xfrm>
            <a:off x="3477475" y="5076131"/>
            <a:ext cx="75736" cy="81565"/>
          </a:xfrm>
          <a:prstGeom prst="rect">
            <a:avLst/>
          </a:prstGeom>
          <a:blipFill>
            <a:blip r:embed="rId8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59" name="object 9159"/>
          <p:cNvSpPr/>
          <p:nvPr/>
        </p:nvSpPr>
        <p:spPr>
          <a:xfrm>
            <a:off x="3234385" y="4464662"/>
            <a:ext cx="65419" cy="71096"/>
          </a:xfrm>
          <a:prstGeom prst="rect">
            <a:avLst/>
          </a:prstGeom>
          <a:blipFill>
            <a:blip r:embed="rId8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0" name="object 9160"/>
          <p:cNvSpPr/>
          <p:nvPr/>
        </p:nvSpPr>
        <p:spPr>
          <a:xfrm>
            <a:off x="3024733" y="3288677"/>
            <a:ext cx="24053" cy="26238"/>
          </a:xfrm>
          <a:prstGeom prst="rect">
            <a:avLst/>
          </a:prstGeom>
          <a:blipFill>
            <a:blip r:embed="rId8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1" name="object 9161"/>
          <p:cNvSpPr/>
          <p:nvPr/>
        </p:nvSpPr>
        <p:spPr>
          <a:xfrm>
            <a:off x="2876346" y="3107989"/>
            <a:ext cx="91482" cy="96248"/>
          </a:xfrm>
          <a:prstGeom prst="rect">
            <a:avLst/>
          </a:prstGeom>
          <a:blipFill>
            <a:blip r:embed="rId8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2" name="object 9162"/>
          <p:cNvSpPr/>
          <p:nvPr/>
        </p:nvSpPr>
        <p:spPr>
          <a:xfrm>
            <a:off x="2623947" y="2386588"/>
            <a:ext cx="49278" cy="53150"/>
          </a:xfrm>
          <a:prstGeom prst="rect">
            <a:avLst/>
          </a:prstGeom>
          <a:blipFill>
            <a:blip r:embed="rId8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3" name="object 9163"/>
          <p:cNvSpPr/>
          <p:nvPr/>
        </p:nvSpPr>
        <p:spPr>
          <a:xfrm>
            <a:off x="4110189" y="2942332"/>
            <a:ext cx="67347" cy="71700"/>
          </a:xfrm>
          <a:prstGeom prst="rect">
            <a:avLst/>
          </a:prstGeom>
          <a:blipFill>
            <a:blip r:embed="rId8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4" name="object 9164"/>
          <p:cNvSpPr/>
          <p:nvPr/>
        </p:nvSpPr>
        <p:spPr>
          <a:xfrm>
            <a:off x="4917478" y="3572523"/>
            <a:ext cx="25209" cy="27647"/>
          </a:xfrm>
          <a:prstGeom prst="rect">
            <a:avLst/>
          </a:prstGeom>
          <a:blipFill>
            <a:blip r:embed="rId8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5" name="object 9165"/>
          <p:cNvSpPr/>
          <p:nvPr/>
        </p:nvSpPr>
        <p:spPr>
          <a:xfrm>
            <a:off x="5564492" y="4416222"/>
            <a:ext cx="24269" cy="26555"/>
          </a:xfrm>
          <a:prstGeom prst="rect">
            <a:avLst/>
          </a:prstGeom>
          <a:blipFill>
            <a:blip r:embed="rId8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6" name="object 9166"/>
          <p:cNvSpPr/>
          <p:nvPr/>
        </p:nvSpPr>
        <p:spPr>
          <a:xfrm>
            <a:off x="5594426" y="4859456"/>
            <a:ext cx="52137" cy="57910"/>
          </a:xfrm>
          <a:prstGeom prst="rect">
            <a:avLst/>
          </a:prstGeom>
          <a:blipFill>
            <a:blip r:embed="rId8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7" name="object 9167"/>
          <p:cNvSpPr/>
          <p:nvPr/>
        </p:nvSpPr>
        <p:spPr>
          <a:xfrm>
            <a:off x="6701164" y="5113488"/>
            <a:ext cx="98468" cy="105995"/>
          </a:xfrm>
          <a:prstGeom prst="rect">
            <a:avLst/>
          </a:prstGeom>
          <a:blipFill>
            <a:blip r:embed="rId8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8" name="object 9168"/>
          <p:cNvSpPr/>
          <p:nvPr/>
        </p:nvSpPr>
        <p:spPr>
          <a:xfrm>
            <a:off x="7390421" y="4689673"/>
            <a:ext cx="85872" cy="93434"/>
          </a:xfrm>
          <a:prstGeom prst="rect">
            <a:avLst/>
          </a:prstGeom>
          <a:blipFill>
            <a:blip r:embed="rId8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69" name="object 9169"/>
          <p:cNvSpPr/>
          <p:nvPr/>
        </p:nvSpPr>
        <p:spPr>
          <a:xfrm>
            <a:off x="9166149" y="4475003"/>
            <a:ext cx="99824" cy="107430"/>
          </a:xfrm>
          <a:prstGeom prst="rect">
            <a:avLst/>
          </a:prstGeom>
          <a:blipFill>
            <a:blip r:embed="rId8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0" name="object 9170"/>
          <p:cNvSpPr/>
          <p:nvPr/>
        </p:nvSpPr>
        <p:spPr>
          <a:xfrm>
            <a:off x="9482911" y="4473398"/>
            <a:ext cx="34735" cy="36237"/>
          </a:xfrm>
          <a:prstGeom prst="rect">
            <a:avLst/>
          </a:prstGeom>
          <a:blipFill>
            <a:blip r:embed="rId8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1" name="object 9171"/>
          <p:cNvSpPr/>
          <p:nvPr/>
        </p:nvSpPr>
        <p:spPr>
          <a:xfrm>
            <a:off x="9933609" y="4002583"/>
            <a:ext cx="42878" cy="41501"/>
          </a:xfrm>
          <a:prstGeom prst="rect">
            <a:avLst/>
          </a:prstGeom>
          <a:blipFill>
            <a:blip r:embed="rId8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2" name="object 9172"/>
          <p:cNvSpPr/>
          <p:nvPr/>
        </p:nvSpPr>
        <p:spPr>
          <a:xfrm>
            <a:off x="10566183" y="4039928"/>
            <a:ext cx="35141" cy="36709"/>
          </a:xfrm>
          <a:prstGeom prst="rect">
            <a:avLst/>
          </a:prstGeom>
          <a:blipFill>
            <a:blip r:embed="rId8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3" name="object 9173"/>
          <p:cNvSpPr/>
          <p:nvPr/>
        </p:nvSpPr>
        <p:spPr>
          <a:xfrm>
            <a:off x="10200284" y="3350463"/>
            <a:ext cx="31648" cy="34467"/>
          </a:xfrm>
          <a:prstGeom prst="rect">
            <a:avLst/>
          </a:prstGeom>
          <a:blipFill>
            <a:blip r:embed="rId8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4" name="object 9174"/>
          <p:cNvSpPr/>
          <p:nvPr/>
        </p:nvSpPr>
        <p:spPr>
          <a:xfrm>
            <a:off x="10097287" y="3214016"/>
            <a:ext cx="34901" cy="36421"/>
          </a:xfrm>
          <a:prstGeom prst="rect">
            <a:avLst/>
          </a:prstGeom>
          <a:blipFill>
            <a:blip r:embed="rId8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5" name="object 9175"/>
          <p:cNvSpPr/>
          <p:nvPr/>
        </p:nvSpPr>
        <p:spPr>
          <a:xfrm>
            <a:off x="9616122" y="3322550"/>
            <a:ext cx="43153" cy="45596"/>
          </a:xfrm>
          <a:prstGeom prst="rect">
            <a:avLst/>
          </a:prstGeom>
          <a:blipFill>
            <a:blip r:embed="rId8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6" name="object 9176"/>
          <p:cNvSpPr/>
          <p:nvPr/>
        </p:nvSpPr>
        <p:spPr>
          <a:xfrm>
            <a:off x="9003360" y="2959135"/>
            <a:ext cx="102112" cy="110843"/>
          </a:xfrm>
          <a:prstGeom prst="rect">
            <a:avLst/>
          </a:prstGeom>
          <a:blipFill>
            <a:blip r:embed="rId8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7" name="object 9177"/>
          <p:cNvSpPr/>
          <p:nvPr/>
        </p:nvSpPr>
        <p:spPr>
          <a:xfrm>
            <a:off x="8620645" y="2955423"/>
            <a:ext cx="89926" cy="95146"/>
          </a:xfrm>
          <a:prstGeom prst="rect">
            <a:avLst/>
          </a:prstGeom>
          <a:blipFill>
            <a:blip r:embed="rId8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8" name="object 9178"/>
          <p:cNvSpPr/>
          <p:nvPr/>
        </p:nvSpPr>
        <p:spPr>
          <a:xfrm>
            <a:off x="8203666" y="2848482"/>
            <a:ext cx="102146" cy="111578"/>
          </a:xfrm>
          <a:prstGeom prst="rect">
            <a:avLst/>
          </a:prstGeom>
          <a:blipFill>
            <a:blip r:embed="rId8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79" name="object 9179"/>
          <p:cNvSpPr/>
          <p:nvPr/>
        </p:nvSpPr>
        <p:spPr>
          <a:xfrm>
            <a:off x="8061121" y="3166725"/>
            <a:ext cx="70246" cy="76399"/>
          </a:xfrm>
          <a:prstGeom prst="rect">
            <a:avLst/>
          </a:prstGeom>
          <a:blipFill>
            <a:blip r:embed="rId8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0" name="object 9180"/>
          <p:cNvSpPr/>
          <p:nvPr/>
        </p:nvSpPr>
        <p:spPr>
          <a:xfrm>
            <a:off x="7779410" y="3134011"/>
            <a:ext cx="50411" cy="53749"/>
          </a:xfrm>
          <a:prstGeom prst="rect">
            <a:avLst/>
          </a:prstGeom>
          <a:blipFill>
            <a:blip r:embed="rId8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1" name="object 9181"/>
          <p:cNvSpPr/>
          <p:nvPr/>
        </p:nvSpPr>
        <p:spPr>
          <a:xfrm>
            <a:off x="6247320" y="3797229"/>
            <a:ext cx="37243" cy="40857"/>
          </a:xfrm>
          <a:prstGeom prst="rect">
            <a:avLst/>
          </a:prstGeom>
          <a:blipFill>
            <a:blip r:embed="rId8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2" name="object 9182"/>
          <p:cNvSpPr/>
          <p:nvPr/>
        </p:nvSpPr>
        <p:spPr>
          <a:xfrm>
            <a:off x="6363474" y="4713281"/>
            <a:ext cx="92767" cy="99177"/>
          </a:xfrm>
          <a:prstGeom prst="rect">
            <a:avLst/>
          </a:prstGeom>
          <a:blipFill>
            <a:blip r:embed="rId8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3" name="object 9183"/>
          <p:cNvSpPr/>
          <p:nvPr/>
        </p:nvSpPr>
        <p:spPr>
          <a:xfrm>
            <a:off x="6543484" y="4778154"/>
            <a:ext cx="95594" cy="101193"/>
          </a:xfrm>
          <a:prstGeom prst="rect">
            <a:avLst/>
          </a:prstGeom>
          <a:blipFill>
            <a:blip r:embed="rId8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4" name="object 9184"/>
          <p:cNvSpPr/>
          <p:nvPr/>
        </p:nvSpPr>
        <p:spPr>
          <a:xfrm>
            <a:off x="5954204" y="5082930"/>
            <a:ext cx="52708" cy="55882"/>
          </a:xfrm>
          <a:prstGeom prst="rect">
            <a:avLst/>
          </a:prstGeom>
          <a:blipFill>
            <a:blip r:embed="rId8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5" name="object 9185"/>
          <p:cNvSpPr/>
          <p:nvPr/>
        </p:nvSpPr>
        <p:spPr>
          <a:xfrm>
            <a:off x="6163259" y="4309777"/>
            <a:ext cx="86792" cy="94077"/>
          </a:xfrm>
          <a:prstGeom prst="rect">
            <a:avLst/>
          </a:prstGeom>
          <a:blipFill>
            <a:blip r:embed="rId8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6" name="object 9186"/>
          <p:cNvSpPr/>
          <p:nvPr/>
        </p:nvSpPr>
        <p:spPr>
          <a:xfrm>
            <a:off x="5961913" y="3858447"/>
            <a:ext cx="75005" cy="77953"/>
          </a:xfrm>
          <a:prstGeom prst="rect">
            <a:avLst/>
          </a:prstGeom>
          <a:blipFill>
            <a:blip r:embed="rId8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7" name="object 9187"/>
          <p:cNvSpPr/>
          <p:nvPr/>
        </p:nvSpPr>
        <p:spPr>
          <a:xfrm>
            <a:off x="5648985" y="3579344"/>
            <a:ext cx="98533" cy="106056"/>
          </a:xfrm>
          <a:prstGeom prst="rect">
            <a:avLst/>
          </a:prstGeom>
          <a:blipFill>
            <a:blip r:embed="rId8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8" name="object 9188"/>
          <p:cNvSpPr/>
          <p:nvPr/>
        </p:nvSpPr>
        <p:spPr>
          <a:xfrm>
            <a:off x="5839828" y="3108891"/>
            <a:ext cx="69843" cy="76139"/>
          </a:xfrm>
          <a:prstGeom prst="rect">
            <a:avLst/>
          </a:prstGeom>
          <a:blipFill>
            <a:blip r:embed="rId8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89" name="object 9189"/>
          <p:cNvSpPr/>
          <p:nvPr/>
        </p:nvSpPr>
        <p:spPr>
          <a:xfrm>
            <a:off x="7254912" y="4167619"/>
            <a:ext cx="23914" cy="26365"/>
          </a:xfrm>
          <a:prstGeom prst="rect">
            <a:avLst/>
          </a:prstGeom>
          <a:blipFill>
            <a:blip r:embed="rId8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0" name="object 9190"/>
          <p:cNvSpPr/>
          <p:nvPr/>
        </p:nvSpPr>
        <p:spPr>
          <a:xfrm>
            <a:off x="6982624" y="3932621"/>
            <a:ext cx="49064" cy="53320"/>
          </a:xfrm>
          <a:prstGeom prst="rect">
            <a:avLst/>
          </a:prstGeom>
          <a:blipFill>
            <a:blip r:embed="rId8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1" name="object 9191"/>
          <p:cNvSpPr/>
          <p:nvPr/>
        </p:nvSpPr>
        <p:spPr>
          <a:xfrm>
            <a:off x="6736524" y="4463737"/>
            <a:ext cx="99786" cy="107208"/>
          </a:xfrm>
          <a:prstGeom prst="rect">
            <a:avLst/>
          </a:prstGeom>
          <a:blipFill>
            <a:blip r:embed="rId8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2" name="object 9192"/>
          <p:cNvSpPr/>
          <p:nvPr/>
        </p:nvSpPr>
        <p:spPr>
          <a:xfrm>
            <a:off x="5587415" y="4554408"/>
            <a:ext cx="85169" cy="90532"/>
          </a:xfrm>
          <a:prstGeom prst="rect">
            <a:avLst/>
          </a:prstGeom>
          <a:blipFill>
            <a:blip r:embed="rId8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3" name="object 9193"/>
          <p:cNvSpPr/>
          <p:nvPr/>
        </p:nvSpPr>
        <p:spPr>
          <a:xfrm>
            <a:off x="6177876" y="2814261"/>
            <a:ext cx="61226" cy="64826"/>
          </a:xfrm>
          <a:prstGeom prst="rect">
            <a:avLst/>
          </a:prstGeom>
          <a:blipFill>
            <a:blip r:embed="rId8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4" name="object 9194"/>
          <p:cNvSpPr/>
          <p:nvPr/>
        </p:nvSpPr>
        <p:spPr>
          <a:xfrm>
            <a:off x="6128258" y="3077753"/>
            <a:ext cx="61718" cy="64439"/>
          </a:xfrm>
          <a:prstGeom prst="rect">
            <a:avLst/>
          </a:prstGeom>
          <a:blipFill>
            <a:blip r:embed="rId8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5" name="object 9195"/>
          <p:cNvSpPr/>
          <p:nvPr/>
        </p:nvSpPr>
        <p:spPr>
          <a:xfrm>
            <a:off x="5296344" y="2754315"/>
            <a:ext cx="60054" cy="63729"/>
          </a:xfrm>
          <a:prstGeom prst="rect">
            <a:avLst/>
          </a:prstGeom>
          <a:blipFill>
            <a:blip r:embed="rId8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6" name="object 9196"/>
          <p:cNvSpPr/>
          <p:nvPr/>
        </p:nvSpPr>
        <p:spPr>
          <a:xfrm>
            <a:off x="5130050" y="2931934"/>
            <a:ext cx="24345" cy="27050"/>
          </a:xfrm>
          <a:prstGeom prst="rect">
            <a:avLst/>
          </a:prstGeom>
          <a:blipFill>
            <a:blip r:embed="rId8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7" name="object 9197"/>
          <p:cNvSpPr/>
          <p:nvPr/>
        </p:nvSpPr>
        <p:spPr>
          <a:xfrm>
            <a:off x="5261800" y="4049344"/>
            <a:ext cx="31661" cy="34467"/>
          </a:xfrm>
          <a:prstGeom prst="rect">
            <a:avLst/>
          </a:prstGeom>
          <a:blipFill>
            <a:blip r:embed="rId8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8" name="object 9198"/>
          <p:cNvSpPr/>
          <p:nvPr/>
        </p:nvSpPr>
        <p:spPr>
          <a:xfrm>
            <a:off x="5994196" y="5048499"/>
            <a:ext cx="68187" cy="72856"/>
          </a:xfrm>
          <a:prstGeom prst="rect">
            <a:avLst/>
          </a:prstGeom>
          <a:blipFill>
            <a:blip r:embed="rId8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99" name="object 9199"/>
          <p:cNvSpPr/>
          <p:nvPr/>
        </p:nvSpPr>
        <p:spPr>
          <a:xfrm>
            <a:off x="6365240" y="4331384"/>
            <a:ext cx="87676" cy="94766"/>
          </a:xfrm>
          <a:prstGeom prst="rect">
            <a:avLst/>
          </a:prstGeom>
          <a:blipFill>
            <a:blip r:embed="rId8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0" name="object 9200"/>
          <p:cNvSpPr/>
          <p:nvPr/>
        </p:nvSpPr>
        <p:spPr>
          <a:xfrm>
            <a:off x="7229691" y="4364111"/>
            <a:ext cx="67009" cy="71207"/>
          </a:xfrm>
          <a:prstGeom prst="rect">
            <a:avLst/>
          </a:prstGeom>
          <a:blipFill>
            <a:blip r:embed="rId8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1" name="object 9201"/>
          <p:cNvSpPr/>
          <p:nvPr/>
        </p:nvSpPr>
        <p:spPr>
          <a:xfrm>
            <a:off x="8444128" y="4487724"/>
            <a:ext cx="65547" cy="71035"/>
          </a:xfrm>
          <a:prstGeom prst="rect">
            <a:avLst/>
          </a:prstGeom>
          <a:blipFill>
            <a:blip r:embed="rId8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2" name="object 9202"/>
          <p:cNvSpPr/>
          <p:nvPr/>
        </p:nvSpPr>
        <p:spPr>
          <a:xfrm>
            <a:off x="7923707" y="4367891"/>
            <a:ext cx="83039" cy="89160"/>
          </a:xfrm>
          <a:prstGeom prst="rect">
            <a:avLst/>
          </a:prstGeom>
          <a:blipFill>
            <a:blip r:embed="rId8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3" name="object 9203"/>
          <p:cNvSpPr/>
          <p:nvPr/>
        </p:nvSpPr>
        <p:spPr>
          <a:xfrm>
            <a:off x="7623441" y="3522995"/>
            <a:ext cx="35422" cy="36510"/>
          </a:xfrm>
          <a:prstGeom prst="rect">
            <a:avLst/>
          </a:prstGeom>
          <a:blipFill>
            <a:blip r:embed="rId8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4" name="object 9204"/>
          <p:cNvSpPr/>
          <p:nvPr/>
        </p:nvSpPr>
        <p:spPr>
          <a:xfrm>
            <a:off x="7525702" y="3566039"/>
            <a:ext cx="38423" cy="41840"/>
          </a:xfrm>
          <a:prstGeom prst="rect">
            <a:avLst/>
          </a:prstGeom>
          <a:blipFill>
            <a:blip r:embed="rId8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5" name="object 9205"/>
          <p:cNvSpPr/>
          <p:nvPr/>
        </p:nvSpPr>
        <p:spPr>
          <a:xfrm>
            <a:off x="7257960" y="3137443"/>
            <a:ext cx="97818" cy="105866"/>
          </a:xfrm>
          <a:prstGeom prst="rect">
            <a:avLst/>
          </a:prstGeom>
          <a:blipFill>
            <a:blip r:embed="rId8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6" name="object 9206"/>
          <p:cNvSpPr/>
          <p:nvPr/>
        </p:nvSpPr>
        <p:spPr>
          <a:xfrm>
            <a:off x="6779691" y="2798540"/>
            <a:ext cx="57455" cy="58958"/>
          </a:xfrm>
          <a:prstGeom prst="rect">
            <a:avLst/>
          </a:prstGeom>
          <a:blipFill>
            <a:blip r:embed="rId8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7" name="object 9207"/>
          <p:cNvSpPr/>
          <p:nvPr/>
        </p:nvSpPr>
        <p:spPr>
          <a:xfrm>
            <a:off x="5828868" y="3089865"/>
            <a:ext cx="62033" cy="65381"/>
          </a:xfrm>
          <a:prstGeom prst="rect">
            <a:avLst/>
          </a:prstGeom>
          <a:blipFill>
            <a:blip r:embed="rId8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8" name="object 9208"/>
          <p:cNvSpPr/>
          <p:nvPr/>
        </p:nvSpPr>
        <p:spPr>
          <a:xfrm>
            <a:off x="6699148" y="3738122"/>
            <a:ext cx="78000" cy="82694"/>
          </a:xfrm>
          <a:prstGeom prst="rect">
            <a:avLst/>
          </a:prstGeom>
          <a:blipFill>
            <a:blip r:embed="rId8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09" name="object 9209"/>
          <p:cNvSpPr/>
          <p:nvPr/>
        </p:nvSpPr>
        <p:spPr>
          <a:xfrm>
            <a:off x="6629857" y="3083622"/>
            <a:ext cx="33987" cy="36054"/>
          </a:xfrm>
          <a:prstGeom prst="rect">
            <a:avLst/>
          </a:prstGeom>
          <a:blipFill>
            <a:blip r:embed="rId8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0" name="object 9210"/>
          <p:cNvSpPr/>
          <p:nvPr/>
        </p:nvSpPr>
        <p:spPr>
          <a:xfrm>
            <a:off x="6599973" y="3089605"/>
            <a:ext cx="74484" cy="77606"/>
          </a:xfrm>
          <a:prstGeom prst="rect">
            <a:avLst/>
          </a:prstGeom>
          <a:blipFill>
            <a:blip r:embed="rId8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1" name="object 9211"/>
          <p:cNvSpPr/>
          <p:nvPr/>
        </p:nvSpPr>
        <p:spPr>
          <a:xfrm>
            <a:off x="5601436" y="3721949"/>
            <a:ext cx="37373" cy="41052"/>
          </a:xfrm>
          <a:prstGeom prst="rect">
            <a:avLst/>
          </a:prstGeom>
          <a:blipFill>
            <a:blip r:embed="rId8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2" name="object 9212"/>
          <p:cNvSpPr/>
          <p:nvPr/>
        </p:nvSpPr>
        <p:spPr>
          <a:xfrm>
            <a:off x="4455705" y="3615677"/>
            <a:ext cx="31521" cy="34467"/>
          </a:xfrm>
          <a:prstGeom prst="rect">
            <a:avLst/>
          </a:prstGeom>
          <a:blipFill>
            <a:blip r:embed="rId8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3" name="object 9213"/>
          <p:cNvSpPr/>
          <p:nvPr/>
        </p:nvSpPr>
        <p:spPr>
          <a:xfrm>
            <a:off x="4258729" y="3325074"/>
            <a:ext cx="42802" cy="41791"/>
          </a:xfrm>
          <a:prstGeom prst="rect">
            <a:avLst/>
          </a:prstGeom>
          <a:blipFill>
            <a:blip r:embed="rId8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4" name="object 9214"/>
          <p:cNvSpPr/>
          <p:nvPr/>
        </p:nvSpPr>
        <p:spPr>
          <a:xfrm>
            <a:off x="4345127" y="3944533"/>
            <a:ext cx="98657" cy="106418"/>
          </a:xfrm>
          <a:prstGeom prst="rect">
            <a:avLst/>
          </a:prstGeom>
          <a:blipFill>
            <a:blip r:embed="rId8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5" name="object 9215"/>
          <p:cNvSpPr/>
          <p:nvPr/>
        </p:nvSpPr>
        <p:spPr>
          <a:xfrm>
            <a:off x="4632833" y="4275685"/>
            <a:ext cx="86491" cy="94456"/>
          </a:xfrm>
          <a:prstGeom prst="rect">
            <a:avLst/>
          </a:prstGeom>
          <a:blipFill>
            <a:blip r:embed="rId8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6" name="object 9216"/>
          <p:cNvSpPr/>
          <p:nvPr/>
        </p:nvSpPr>
        <p:spPr>
          <a:xfrm>
            <a:off x="4890617" y="4916709"/>
            <a:ext cx="100634" cy="108003"/>
          </a:xfrm>
          <a:prstGeom prst="rect">
            <a:avLst/>
          </a:prstGeom>
          <a:blipFill>
            <a:blip r:embed="rId8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7" name="object 9217"/>
          <p:cNvSpPr/>
          <p:nvPr/>
        </p:nvSpPr>
        <p:spPr>
          <a:xfrm>
            <a:off x="5227053" y="4792824"/>
            <a:ext cx="103448" cy="112046"/>
          </a:xfrm>
          <a:prstGeom prst="rect">
            <a:avLst/>
          </a:prstGeom>
          <a:blipFill>
            <a:blip r:embed="rId8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8" name="object 9218"/>
          <p:cNvSpPr/>
          <p:nvPr/>
        </p:nvSpPr>
        <p:spPr>
          <a:xfrm>
            <a:off x="4858677" y="4872779"/>
            <a:ext cx="50193" cy="53742"/>
          </a:xfrm>
          <a:prstGeom prst="rect">
            <a:avLst/>
          </a:prstGeom>
          <a:blipFill>
            <a:blip r:embed="rId8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19" name="object 9219"/>
          <p:cNvSpPr/>
          <p:nvPr/>
        </p:nvSpPr>
        <p:spPr>
          <a:xfrm>
            <a:off x="4705603" y="4898033"/>
            <a:ext cx="60590" cy="63982"/>
          </a:xfrm>
          <a:prstGeom prst="rect">
            <a:avLst/>
          </a:prstGeom>
          <a:blipFill>
            <a:blip r:embed="rId8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0" name="object 9220"/>
          <p:cNvSpPr/>
          <p:nvPr/>
        </p:nvSpPr>
        <p:spPr>
          <a:xfrm>
            <a:off x="4776368" y="4182141"/>
            <a:ext cx="52416" cy="54989"/>
          </a:xfrm>
          <a:prstGeom prst="rect">
            <a:avLst/>
          </a:prstGeom>
          <a:blipFill>
            <a:blip r:embed="rId8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1" name="object 9221"/>
          <p:cNvSpPr/>
          <p:nvPr/>
        </p:nvSpPr>
        <p:spPr>
          <a:xfrm>
            <a:off x="4645075" y="3951416"/>
            <a:ext cx="71246" cy="76995"/>
          </a:xfrm>
          <a:prstGeom prst="rect">
            <a:avLst/>
          </a:prstGeom>
          <a:blipFill>
            <a:blip r:embed="rId8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2" name="object 9222"/>
          <p:cNvSpPr/>
          <p:nvPr/>
        </p:nvSpPr>
        <p:spPr>
          <a:xfrm>
            <a:off x="4422292" y="4201803"/>
            <a:ext cx="36380" cy="40519"/>
          </a:xfrm>
          <a:prstGeom prst="rect">
            <a:avLst/>
          </a:prstGeom>
          <a:blipFill>
            <a:blip r:embed="rId8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3" name="object 9223"/>
          <p:cNvSpPr/>
          <p:nvPr/>
        </p:nvSpPr>
        <p:spPr>
          <a:xfrm>
            <a:off x="4013923" y="3966223"/>
            <a:ext cx="31813" cy="36207"/>
          </a:xfrm>
          <a:prstGeom prst="rect">
            <a:avLst/>
          </a:prstGeom>
          <a:blipFill>
            <a:blip r:embed="rId8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4" name="object 9224"/>
          <p:cNvSpPr/>
          <p:nvPr/>
        </p:nvSpPr>
        <p:spPr>
          <a:xfrm>
            <a:off x="7891144" y="2724747"/>
            <a:ext cx="19253" cy="20866"/>
          </a:xfrm>
          <a:prstGeom prst="rect">
            <a:avLst/>
          </a:prstGeom>
          <a:blipFill>
            <a:blip r:embed="rId8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5" name="object 9225"/>
          <p:cNvSpPr/>
          <p:nvPr/>
        </p:nvSpPr>
        <p:spPr>
          <a:xfrm>
            <a:off x="9918268" y="2741206"/>
            <a:ext cx="25374" cy="27139"/>
          </a:xfrm>
          <a:prstGeom prst="rect">
            <a:avLst/>
          </a:prstGeom>
          <a:blipFill>
            <a:blip r:embed="rId8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6" name="object 9226"/>
          <p:cNvSpPr/>
          <p:nvPr/>
        </p:nvSpPr>
        <p:spPr>
          <a:xfrm>
            <a:off x="10179418" y="2507147"/>
            <a:ext cx="87369" cy="94612"/>
          </a:xfrm>
          <a:prstGeom prst="rect">
            <a:avLst/>
          </a:prstGeom>
          <a:blipFill>
            <a:blip r:embed="rId8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7" name="object 9227"/>
          <p:cNvSpPr/>
          <p:nvPr/>
        </p:nvSpPr>
        <p:spPr>
          <a:xfrm>
            <a:off x="9714700" y="3738378"/>
            <a:ext cx="83108" cy="89111"/>
          </a:xfrm>
          <a:prstGeom prst="rect">
            <a:avLst/>
          </a:prstGeom>
          <a:blipFill>
            <a:blip r:embed="rId8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8" name="object 9228"/>
          <p:cNvSpPr/>
          <p:nvPr/>
        </p:nvSpPr>
        <p:spPr>
          <a:xfrm>
            <a:off x="9867201" y="3764834"/>
            <a:ext cx="83468" cy="89579"/>
          </a:xfrm>
          <a:prstGeom prst="rect">
            <a:avLst/>
          </a:prstGeom>
          <a:blipFill>
            <a:blip r:embed="rId8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29" name="object 9229"/>
          <p:cNvSpPr/>
          <p:nvPr/>
        </p:nvSpPr>
        <p:spPr>
          <a:xfrm>
            <a:off x="9493110" y="4082737"/>
            <a:ext cx="93445" cy="100407"/>
          </a:xfrm>
          <a:prstGeom prst="rect">
            <a:avLst/>
          </a:prstGeom>
          <a:blipFill>
            <a:blip r:embed="rId8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0" name="object 9230"/>
          <p:cNvSpPr/>
          <p:nvPr/>
        </p:nvSpPr>
        <p:spPr>
          <a:xfrm>
            <a:off x="9627501" y="3405287"/>
            <a:ext cx="35431" cy="36308"/>
          </a:xfrm>
          <a:prstGeom prst="rect">
            <a:avLst/>
          </a:prstGeom>
          <a:blipFill>
            <a:blip r:embed="rId8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1" name="object 9231"/>
          <p:cNvSpPr/>
          <p:nvPr/>
        </p:nvSpPr>
        <p:spPr>
          <a:xfrm>
            <a:off x="9452267" y="3298586"/>
            <a:ext cx="97584" cy="105653"/>
          </a:xfrm>
          <a:prstGeom prst="rect">
            <a:avLst/>
          </a:prstGeom>
          <a:blipFill>
            <a:blip r:embed="rId8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2" name="object 9232"/>
          <p:cNvSpPr/>
          <p:nvPr/>
        </p:nvSpPr>
        <p:spPr>
          <a:xfrm>
            <a:off x="8641092" y="3130392"/>
            <a:ext cx="82566" cy="88717"/>
          </a:xfrm>
          <a:prstGeom prst="rect">
            <a:avLst/>
          </a:prstGeom>
          <a:blipFill>
            <a:blip r:embed="rId8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3" name="object 9233"/>
          <p:cNvSpPr/>
          <p:nvPr/>
        </p:nvSpPr>
        <p:spPr>
          <a:xfrm>
            <a:off x="6979856" y="3880461"/>
            <a:ext cx="99269" cy="107351"/>
          </a:xfrm>
          <a:prstGeom prst="rect">
            <a:avLst/>
          </a:prstGeom>
          <a:blipFill>
            <a:blip r:embed="rId8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4" name="object 9234"/>
          <p:cNvSpPr/>
          <p:nvPr/>
        </p:nvSpPr>
        <p:spPr>
          <a:xfrm>
            <a:off x="7234339" y="4689631"/>
            <a:ext cx="99607" cy="107079"/>
          </a:xfrm>
          <a:prstGeom prst="rect">
            <a:avLst/>
          </a:prstGeom>
          <a:blipFill>
            <a:blip r:embed="rId8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5" name="object 9235"/>
          <p:cNvSpPr/>
          <p:nvPr/>
        </p:nvSpPr>
        <p:spPr>
          <a:xfrm>
            <a:off x="5153228" y="3815168"/>
            <a:ext cx="52660" cy="55608"/>
          </a:xfrm>
          <a:prstGeom prst="rect">
            <a:avLst/>
          </a:prstGeom>
          <a:blipFill>
            <a:blip r:embed="rId8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6" name="object 9236"/>
          <p:cNvSpPr/>
          <p:nvPr/>
        </p:nvSpPr>
        <p:spPr>
          <a:xfrm>
            <a:off x="4591087" y="3202440"/>
            <a:ext cx="84541" cy="90561"/>
          </a:xfrm>
          <a:prstGeom prst="rect">
            <a:avLst/>
          </a:prstGeom>
          <a:blipFill>
            <a:blip r:embed="rId8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7" name="object 9237"/>
          <p:cNvSpPr/>
          <p:nvPr/>
        </p:nvSpPr>
        <p:spPr>
          <a:xfrm>
            <a:off x="4820132" y="2807533"/>
            <a:ext cx="71663" cy="77296"/>
          </a:xfrm>
          <a:prstGeom prst="rect">
            <a:avLst/>
          </a:prstGeom>
          <a:blipFill>
            <a:blip r:embed="rId8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8" name="object 9238"/>
          <p:cNvSpPr/>
          <p:nvPr/>
        </p:nvSpPr>
        <p:spPr>
          <a:xfrm>
            <a:off x="3592563" y="2982139"/>
            <a:ext cx="85274" cy="91313"/>
          </a:xfrm>
          <a:prstGeom prst="rect">
            <a:avLst/>
          </a:prstGeom>
          <a:blipFill>
            <a:blip r:embed="rId8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39" name="object 9239"/>
          <p:cNvSpPr/>
          <p:nvPr/>
        </p:nvSpPr>
        <p:spPr>
          <a:xfrm>
            <a:off x="3613899" y="4392846"/>
            <a:ext cx="95465" cy="103920"/>
          </a:xfrm>
          <a:prstGeom prst="rect">
            <a:avLst/>
          </a:prstGeom>
          <a:blipFill>
            <a:blip r:embed="rId8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0" name="object 9240"/>
          <p:cNvSpPr/>
          <p:nvPr/>
        </p:nvSpPr>
        <p:spPr>
          <a:xfrm>
            <a:off x="3677932" y="4848187"/>
            <a:ext cx="26111" cy="27800"/>
          </a:xfrm>
          <a:prstGeom prst="rect">
            <a:avLst/>
          </a:prstGeom>
          <a:blipFill>
            <a:blip r:embed="rId8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1" name="object 9241"/>
          <p:cNvSpPr/>
          <p:nvPr/>
        </p:nvSpPr>
        <p:spPr>
          <a:xfrm>
            <a:off x="3932351" y="4910335"/>
            <a:ext cx="85162" cy="90873"/>
          </a:xfrm>
          <a:prstGeom prst="rect">
            <a:avLst/>
          </a:prstGeom>
          <a:blipFill>
            <a:blip r:embed="rId8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2" name="object 9242"/>
          <p:cNvSpPr/>
          <p:nvPr/>
        </p:nvSpPr>
        <p:spPr>
          <a:xfrm>
            <a:off x="5905233" y="3994064"/>
            <a:ext cx="126567" cy="135872"/>
          </a:xfrm>
          <a:prstGeom prst="rect">
            <a:avLst/>
          </a:prstGeom>
          <a:blipFill>
            <a:blip r:embed="rId8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3" name="object 9243"/>
          <p:cNvSpPr/>
          <p:nvPr/>
        </p:nvSpPr>
        <p:spPr>
          <a:xfrm>
            <a:off x="5103063" y="3918837"/>
            <a:ext cx="113784" cy="121094"/>
          </a:xfrm>
          <a:prstGeom prst="rect">
            <a:avLst/>
          </a:prstGeom>
          <a:blipFill>
            <a:blip r:embed="rId8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4" name="object 9244"/>
          <p:cNvSpPr/>
          <p:nvPr/>
        </p:nvSpPr>
        <p:spPr>
          <a:xfrm>
            <a:off x="5187898" y="3580661"/>
            <a:ext cx="128100" cy="137327"/>
          </a:xfrm>
          <a:prstGeom prst="rect">
            <a:avLst/>
          </a:prstGeom>
          <a:blipFill>
            <a:blip r:embed="rId8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5" name="object 9245"/>
          <p:cNvSpPr/>
          <p:nvPr/>
        </p:nvSpPr>
        <p:spPr>
          <a:xfrm>
            <a:off x="5157050" y="4634213"/>
            <a:ext cx="63181" cy="65836"/>
          </a:xfrm>
          <a:prstGeom prst="rect">
            <a:avLst/>
          </a:prstGeom>
          <a:blipFill>
            <a:blip r:embed="rId8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6" name="object 9246"/>
          <p:cNvSpPr/>
          <p:nvPr/>
        </p:nvSpPr>
        <p:spPr>
          <a:xfrm>
            <a:off x="6027165" y="4390873"/>
            <a:ext cx="109414" cy="117512"/>
          </a:xfrm>
          <a:prstGeom prst="rect">
            <a:avLst/>
          </a:prstGeom>
          <a:blipFill>
            <a:blip r:embed="rId8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7" name="object 9247"/>
          <p:cNvSpPr/>
          <p:nvPr/>
        </p:nvSpPr>
        <p:spPr>
          <a:xfrm>
            <a:off x="4245876" y="4292667"/>
            <a:ext cx="94963" cy="101366"/>
          </a:xfrm>
          <a:prstGeom prst="rect">
            <a:avLst/>
          </a:prstGeom>
          <a:blipFill>
            <a:blip r:embed="rId8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8" name="object 9248"/>
          <p:cNvSpPr/>
          <p:nvPr/>
        </p:nvSpPr>
        <p:spPr>
          <a:xfrm>
            <a:off x="4569777" y="4277491"/>
            <a:ext cx="37653" cy="41010"/>
          </a:xfrm>
          <a:prstGeom prst="rect">
            <a:avLst/>
          </a:prstGeom>
          <a:blipFill>
            <a:blip r:embed="rId8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49" name="object 9249"/>
          <p:cNvSpPr/>
          <p:nvPr/>
        </p:nvSpPr>
        <p:spPr>
          <a:xfrm>
            <a:off x="4252772" y="3987894"/>
            <a:ext cx="68578" cy="73203"/>
          </a:xfrm>
          <a:prstGeom prst="rect">
            <a:avLst/>
          </a:prstGeom>
          <a:blipFill>
            <a:blip r:embed="rId8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0" name="object 9250"/>
          <p:cNvSpPr/>
          <p:nvPr/>
        </p:nvSpPr>
        <p:spPr>
          <a:xfrm>
            <a:off x="4095943" y="3232776"/>
            <a:ext cx="114671" cy="123714"/>
          </a:xfrm>
          <a:prstGeom prst="rect">
            <a:avLst/>
          </a:prstGeom>
          <a:blipFill>
            <a:blip r:embed="rId8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1" name="object 9251"/>
          <p:cNvSpPr/>
          <p:nvPr/>
        </p:nvSpPr>
        <p:spPr>
          <a:xfrm>
            <a:off x="4321009" y="2529163"/>
            <a:ext cx="99659" cy="107162"/>
          </a:xfrm>
          <a:prstGeom prst="rect">
            <a:avLst/>
          </a:prstGeom>
          <a:blipFill>
            <a:blip r:embed="rId8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2" name="object 9252"/>
          <p:cNvSpPr/>
          <p:nvPr/>
        </p:nvSpPr>
        <p:spPr>
          <a:xfrm>
            <a:off x="4396320" y="3444413"/>
            <a:ext cx="49139" cy="53049"/>
          </a:xfrm>
          <a:prstGeom prst="rect">
            <a:avLst/>
          </a:prstGeom>
          <a:blipFill>
            <a:blip r:embed="rId8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3" name="object 9253"/>
          <p:cNvSpPr/>
          <p:nvPr/>
        </p:nvSpPr>
        <p:spPr>
          <a:xfrm>
            <a:off x="4737874" y="3769389"/>
            <a:ext cx="111639" cy="119507"/>
          </a:xfrm>
          <a:prstGeom prst="rect">
            <a:avLst/>
          </a:prstGeom>
          <a:blipFill>
            <a:blip r:embed="rId8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4" name="object 9254"/>
          <p:cNvSpPr/>
          <p:nvPr/>
        </p:nvSpPr>
        <p:spPr>
          <a:xfrm>
            <a:off x="4423295" y="4253619"/>
            <a:ext cx="110045" cy="117992"/>
          </a:xfrm>
          <a:prstGeom prst="rect">
            <a:avLst/>
          </a:prstGeom>
          <a:blipFill>
            <a:blip r:embed="rId8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5" name="object 9255"/>
          <p:cNvSpPr/>
          <p:nvPr/>
        </p:nvSpPr>
        <p:spPr>
          <a:xfrm>
            <a:off x="3883634" y="4468212"/>
            <a:ext cx="76370" cy="78569"/>
          </a:xfrm>
          <a:prstGeom prst="rect">
            <a:avLst/>
          </a:prstGeom>
          <a:blipFill>
            <a:blip r:embed="rId8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6" name="object 9256"/>
          <p:cNvSpPr/>
          <p:nvPr/>
        </p:nvSpPr>
        <p:spPr>
          <a:xfrm>
            <a:off x="3666096" y="4095799"/>
            <a:ext cx="60186" cy="63960"/>
          </a:xfrm>
          <a:prstGeom prst="rect">
            <a:avLst/>
          </a:prstGeom>
          <a:blipFill>
            <a:blip r:embed="rId8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7" name="object 9257"/>
          <p:cNvSpPr/>
          <p:nvPr/>
        </p:nvSpPr>
        <p:spPr>
          <a:xfrm>
            <a:off x="3646784" y="3690446"/>
            <a:ext cx="126597" cy="135823"/>
          </a:xfrm>
          <a:prstGeom prst="rect">
            <a:avLst/>
          </a:prstGeom>
          <a:blipFill>
            <a:blip r:embed="rId8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8" name="object 9258"/>
          <p:cNvSpPr/>
          <p:nvPr/>
        </p:nvSpPr>
        <p:spPr>
          <a:xfrm>
            <a:off x="3378682" y="3603013"/>
            <a:ext cx="119237" cy="129903"/>
          </a:xfrm>
          <a:prstGeom prst="rect">
            <a:avLst/>
          </a:prstGeom>
          <a:blipFill>
            <a:blip r:embed="rId8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59" name="object 9259"/>
          <p:cNvSpPr/>
          <p:nvPr/>
        </p:nvSpPr>
        <p:spPr>
          <a:xfrm>
            <a:off x="3014662" y="3140010"/>
            <a:ext cx="45994" cy="52209"/>
          </a:xfrm>
          <a:prstGeom prst="rect">
            <a:avLst/>
          </a:prstGeom>
          <a:blipFill>
            <a:blip r:embed="rId8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0" name="object 9260"/>
          <p:cNvSpPr/>
          <p:nvPr/>
        </p:nvSpPr>
        <p:spPr>
          <a:xfrm>
            <a:off x="3327476" y="3985360"/>
            <a:ext cx="66219" cy="71141"/>
          </a:xfrm>
          <a:prstGeom prst="rect">
            <a:avLst/>
          </a:prstGeom>
          <a:blipFill>
            <a:blip r:embed="rId8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1" name="object 9261"/>
          <p:cNvSpPr/>
          <p:nvPr/>
        </p:nvSpPr>
        <p:spPr>
          <a:xfrm>
            <a:off x="3577247" y="4239966"/>
            <a:ext cx="37490" cy="41251"/>
          </a:xfrm>
          <a:prstGeom prst="rect">
            <a:avLst/>
          </a:prstGeom>
          <a:blipFill>
            <a:blip r:embed="rId8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2" name="object 9262"/>
          <p:cNvSpPr/>
          <p:nvPr/>
        </p:nvSpPr>
        <p:spPr>
          <a:xfrm>
            <a:off x="3390919" y="4494479"/>
            <a:ext cx="119856" cy="130441"/>
          </a:xfrm>
          <a:prstGeom prst="rect">
            <a:avLst/>
          </a:prstGeom>
          <a:blipFill>
            <a:blip r:embed="rId8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3" name="object 9263"/>
          <p:cNvSpPr/>
          <p:nvPr/>
        </p:nvSpPr>
        <p:spPr>
          <a:xfrm>
            <a:off x="2803829" y="4366892"/>
            <a:ext cx="90078" cy="94781"/>
          </a:xfrm>
          <a:prstGeom prst="rect">
            <a:avLst/>
          </a:prstGeom>
          <a:blipFill>
            <a:blip r:embed="rId8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4" name="object 9264"/>
          <p:cNvSpPr/>
          <p:nvPr/>
        </p:nvSpPr>
        <p:spPr>
          <a:xfrm>
            <a:off x="2601785" y="4264488"/>
            <a:ext cx="69268" cy="73302"/>
          </a:xfrm>
          <a:prstGeom prst="rect">
            <a:avLst/>
          </a:prstGeom>
          <a:blipFill>
            <a:blip r:embed="rId8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5" name="object 9265"/>
          <p:cNvSpPr/>
          <p:nvPr/>
        </p:nvSpPr>
        <p:spPr>
          <a:xfrm>
            <a:off x="2325918" y="3562946"/>
            <a:ext cx="113977" cy="123349"/>
          </a:xfrm>
          <a:prstGeom prst="rect">
            <a:avLst/>
          </a:prstGeom>
          <a:blipFill>
            <a:blip r:embed="rId8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6" name="object 9266"/>
          <p:cNvSpPr/>
          <p:nvPr/>
        </p:nvSpPr>
        <p:spPr>
          <a:xfrm>
            <a:off x="1782144" y="3857095"/>
            <a:ext cx="77532" cy="82373"/>
          </a:xfrm>
          <a:prstGeom prst="rect">
            <a:avLst/>
          </a:prstGeom>
          <a:blipFill>
            <a:blip r:embed="rId8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7" name="object 9267"/>
          <p:cNvSpPr/>
          <p:nvPr/>
        </p:nvSpPr>
        <p:spPr>
          <a:xfrm>
            <a:off x="1919122" y="3994201"/>
            <a:ext cx="27419" cy="30365"/>
          </a:xfrm>
          <a:prstGeom prst="rect">
            <a:avLst/>
          </a:prstGeom>
          <a:blipFill>
            <a:blip r:embed="rId8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8" name="object 9268"/>
          <p:cNvSpPr/>
          <p:nvPr/>
        </p:nvSpPr>
        <p:spPr>
          <a:xfrm>
            <a:off x="1339443" y="4635129"/>
            <a:ext cx="34991" cy="36561"/>
          </a:xfrm>
          <a:prstGeom prst="rect">
            <a:avLst/>
          </a:prstGeom>
          <a:blipFill>
            <a:blip r:embed="rId8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69" name="object 9269"/>
          <p:cNvSpPr/>
          <p:nvPr/>
        </p:nvSpPr>
        <p:spPr>
          <a:xfrm>
            <a:off x="1342986" y="4360905"/>
            <a:ext cx="80924" cy="85608"/>
          </a:xfrm>
          <a:prstGeom prst="rect">
            <a:avLst/>
          </a:prstGeom>
          <a:blipFill>
            <a:blip r:embed="rId8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0" name="object 9270"/>
          <p:cNvSpPr/>
          <p:nvPr/>
        </p:nvSpPr>
        <p:spPr>
          <a:xfrm>
            <a:off x="1532064" y="4865559"/>
            <a:ext cx="45421" cy="46929"/>
          </a:xfrm>
          <a:prstGeom prst="rect">
            <a:avLst/>
          </a:prstGeom>
          <a:blipFill>
            <a:blip r:embed="rId8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1" name="object 9271"/>
          <p:cNvSpPr/>
          <p:nvPr/>
        </p:nvSpPr>
        <p:spPr>
          <a:xfrm>
            <a:off x="2256447" y="4226866"/>
            <a:ext cx="51147" cy="54322"/>
          </a:xfrm>
          <a:prstGeom prst="rect">
            <a:avLst/>
          </a:prstGeom>
          <a:blipFill>
            <a:blip r:embed="rId8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2" name="object 9272"/>
          <p:cNvSpPr/>
          <p:nvPr/>
        </p:nvSpPr>
        <p:spPr>
          <a:xfrm>
            <a:off x="1360017" y="4455861"/>
            <a:ext cx="34286" cy="35907"/>
          </a:xfrm>
          <a:prstGeom prst="rect">
            <a:avLst/>
          </a:prstGeom>
          <a:blipFill>
            <a:blip r:embed="rId8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3" name="object 9273"/>
          <p:cNvSpPr/>
          <p:nvPr/>
        </p:nvSpPr>
        <p:spPr>
          <a:xfrm>
            <a:off x="579196" y="4237634"/>
            <a:ext cx="25844" cy="28282"/>
          </a:xfrm>
          <a:prstGeom prst="rect">
            <a:avLst/>
          </a:prstGeom>
          <a:blipFill>
            <a:blip r:embed="rId8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4" name="object 9274"/>
          <p:cNvSpPr/>
          <p:nvPr/>
        </p:nvSpPr>
        <p:spPr>
          <a:xfrm>
            <a:off x="566089" y="4028668"/>
            <a:ext cx="62296" cy="65279"/>
          </a:xfrm>
          <a:prstGeom prst="rect">
            <a:avLst/>
          </a:prstGeom>
          <a:blipFill>
            <a:blip r:embed="rId8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5" name="object 9275"/>
          <p:cNvSpPr/>
          <p:nvPr/>
        </p:nvSpPr>
        <p:spPr>
          <a:xfrm>
            <a:off x="550303" y="3647076"/>
            <a:ext cx="99630" cy="107775"/>
          </a:xfrm>
          <a:prstGeom prst="rect">
            <a:avLst/>
          </a:prstGeom>
          <a:blipFill>
            <a:blip r:embed="rId8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6" name="object 9276"/>
          <p:cNvSpPr/>
          <p:nvPr/>
        </p:nvSpPr>
        <p:spPr>
          <a:xfrm>
            <a:off x="1013841" y="2729347"/>
            <a:ext cx="65433" cy="71093"/>
          </a:xfrm>
          <a:prstGeom prst="rect">
            <a:avLst/>
          </a:prstGeom>
          <a:blipFill>
            <a:blip r:embed="rId8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7" name="object 9277"/>
          <p:cNvSpPr/>
          <p:nvPr/>
        </p:nvSpPr>
        <p:spPr>
          <a:xfrm>
            <a:off x="2578112" y="2672765"/>
            <a:ext cx="81771" cy="87661"/>
          </a:xfrm>
          <a:prstGeom prst="rect">
            <a:avLst/>
          </a:prstGeom>
          <a:blipFill>
            <a:blip r:embed="rId8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8" name="object 9278"/>
          <p:cNvSpPr/>
          <p:nvPr/>
        </p:nvSpPr>
        <p:spPr>
          <a:xfrm>
            <a:off x="3801325" y="2984411"/>
            <a:ext cx="18986" cy="20548"/>
          </a:xfrm>
          <a:prstGeom prst="rect">
            <a:avLst/>
          </a:prstGeom>
          <a:blipFill>
            <a:blip r:embed="rId8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79" name="object 9279"/>
          <p:cNvSpPr/>
          <p:nvPr/>
        </p:nvSpPr>
        <p:spPr>
          <a:xfrm>
            <a:off x="5418620" y="3100541"/>
            <a:ext cx="66726" cy="71913"/>
          </a:xfrm>
          <a:prstGeom prst="rect">
            <a:avLst/>
          </a:prstGeom>
          <a:blipFill>
            <a:blip r:embed="rId8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0" name="object 9280"/>
          <p:cNvSpPr/>
          <p:nvPr/>
        </p:nvSpPr>
        <p:spPr>
          <a:xfrm>
            <a:off x="5482247" y="2551849"/>
            <a:ext cx="53850" cy="58305"/>
          </a:xfrm>
          <a:prstGeom prst="rect">
            <a:avLst/>
          </a:prstGeom>
          <a:blipFill>
            <a:blip r:embed="rId8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1" name="object 9281"/>
          <p:cNvSpPr/>
          <p:nvPr/>
        </p:nvSpPr>
        <p:spPr>
          <a:xfrm>
            <a:off x="6142570" y="2532545"/>
            <a:ext cx="30949" cy="33350"/>
          </a:xfrm>
          <a:prstGeom prst="rect">
            <a:avLst/>
          </a:prstGeom>
          <a:blipFill>
            <a:blip r:embed="rId8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2" name="object 9282"/>
          <p:cNvSpPr/>
          <p:nvPr/>
        </p:nvSpPr>
        <p:spPr>
          <a:xfrm>
            <a:off x="6187935" y="3365201"/>
            <a:ext cx="83622" cy="89566"/>
          </a:xfrm>
          <a:prstGeom prst="rect">
            <a:avLst/>
          </a:prstGeom>
          <a:blipFill>
            <a:blip r:embed="rId8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3" name="object 9283"/>
          <p:cNvSpPr/>
          <p:nvPr/>
        </p:nvSpPr>
        <p:spPr>
          <a:xfrm>
            <a:off x="6134265" y="4205351"/>
            <a:ext cx="25806" cy="28460"/>
          </a:xfrm>
          <a:prstGeom prst="rect">
            <a:avLst/>
          </a:prstGeom>
          <a:blipFill>
            <a:blip r:embed="rId8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4" name="object 9284"/>
          <p:cNvSpPr/>
          <p:nvPr/>
        </p:nvSpPr>
        <p:spPr>
          <a:xfrm>
            <a:off x="5674677" y="4147198"/>
            <a:ext cx="32537" cy="35242"/>
          </a:xfrm>
          <a:prstGeom prst="rect">
            <a:avLst/>
          </a:prstGeom>
          <a:blipFill>
            <a:blip r:embed="rId8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5" name="object 9285"/>
          <p:cNvSpPr/>
          <p:nvPr/>
        </p:nvSpPr>
        <p:spPr>
          <a:xfrm>
            <a:off x="4047197" y="3754769"/>
            <a:ext cx="58224" cy="58947"/>
          </a:xfrm>
          <a:prstGeom prst="rect">
            <a:avLst/>
          </a:prstGeom>
          <a:blipFill>
            <a:blip r:embed="rId8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6" name="object 9286"/>
          <p:cNvSpPr/>
          <p:nvPr/>
        </p:nvSpPr>
        <p:spPr>
          <a:xfrm>
            <a:off x="3654018" y="4651909"/>
            <a:ext cx="69413" cy="75747"/>
          </a:xfrm>
          <a:prstGeom prst="rect">
            <a:avLst/>
          </a:prstGeom>
          <a:blipFill>
            <a:blip r:embed="rId8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7" name="object 9287"/>
          <p:cNvSpPr/>
          <p:nvPr/>
        </p:nvSpPr>
        <p:spPr>
          <a:xfrm>
            <a:off x="3478326" y="2944769"/>
            <a:ext cx="86678" cy="93932"/>
          </a:xfrm>
          <a:prstGeom prst="rect">
            <a:avLst/>
          </a:prstGeom>
          <a:blipFill>
            <a:blip r:embed="rId8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8" name="object 9288"/>
          <p:cNvSpPr/>
          <p:nvPr/>
        </p:nvSpPr>
        <p:spPr>
          <a:xfrm>
            <a:off x="3541356" y="2950260"/>
            <a:ext cx="86809" cy="94245"/>
          </a:xfrm>
          <a:prstGeom prst="rect">
            <a:avLst/>
          </a:prstGeom>
          <a:blipFill>
            <a:blip r:embed="rId8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89" name="object 9289"/>
          <p:cNvSpPr/>
          <p:nvPr/>
        </p:nvSpPr>
        <p:spPr>
          <a:xfrm>
            <a:off x="3273933" y="2827136"/>
            <a:ext cx="69761" cy="73915"/>
          </a:xfrm>
          <a:prstGeom prst="rect">
            <a:avLst/>
          </a:prstGeom>
          <a:blipFill>
            <a:blip r:embed="rId8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0" name="object 9290"/>
          <p:cNvSpPr/>
          <p:nvPr/>
        </p:nvSpPr>
        <p:spPr>
          <a:xfrm>
            <a:off x="2070430" y="3154464"/>
            <a:ext cx="34749" cy="36166"/>
          </a:xfrm>
          <a:prstGeom prst="rect">
            <a:avLst/>
          </a:prstGeom>
          <a:blipFill>
            <a:blip r:embed="rId8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1" name="object 9291"/>
          <p:cNvSpPr/>
          <p:nvPr/>
        </p:nvSpPr>
        <p:spPr>
          <a:xfrm>
            <a:off x="2373591" y="4096007"/>
            <a:ext cx="40766" cy="40298"/>
          </a:xfrm>
          <a:prstGeom prst="rect">
            <a:avLst/>
          </a:prstGeom>
          <a:blipFill>
            <a:blip r:embed="rId8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2" name="object 9292"/>
          <p:cNvSpPr/>
          <p:nvPr/>
        </p:nvSpPr>
        <p:spPr>
          <a:xfrm>
            <a:off x="2488717" y="4404373"/>
            <a:ext cx="18973" cy="21170"/>
          </a:xfrm>
          <a:prstGeom prst="rect">
            <a:avLst/>
          </a:prstGeom>
          <a:blipFill>
            <a:blip r:embed="rId8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3" name="object 9293"/>
          <p:cNvSpPr/>
          <p:nvPr/>
        </p:nvSpPr>
        <p:spPr>
          <a:xfrm>
            <a:off x="1868208" y="3575990"/>
            <a:ext cx="20574" cy="23418"/>
          </a:xfrm>
          <a:prstGeom prst="rect">
            <a:avLst/>
          </a:prstGeom>
          <a:blipFill>
            <a:blip r:embed="rId8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4" name="object 9294"/>
          <p:cNvSpPr/>
          <p:nvPr/>
        </p:nvSpPr>
        <p:spPr>
          <a:xfrm>
            <a:off x="1566494" y="3232709"/>
            <a:ext cx="31915" cy="33997"/>
          </a:xfrm>
          <a:prstGeom prst="rect">
            <a:avLst/>
          </a:prstGeom>
          <a:blipFill>
            <a:blip r:embed="rId8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5" name="object 9295"/>
          <p:cNvSpPr/>
          <p:nvPr/>
        </p:nvSpPr>
        <p:spPr>
          <a:xfrm>
            <a:off x="1327378" y="3116770"/>
            <a:ext cx="65799" cy="71840"/>
          </a:xfrm>
          <a:prstGeom prst="rect">
            <a:avLst/>
          </a:prstGeom>
          <a:blipFill>
            <a:blip r:embed="rId8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6" name="object 9296"/>
          <p:cNvSpPr/>
          <p:nvPr/>
        </p:nvSpPr>
        <p:spPr>
          <a:xfrm>
            <a:off x="530161" y="2873872"/>
            <a:ext cx="58499" cy="59550"/>
          </a:xfrm>
          <a:prstGeom prst="rect">
            <a:avLst/>
          </a:prstGeom>
          <a:blipFill>
            <a:blip r:embed="rId8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7" name="object 9297"/>
          <p:cNvSpPr/>
          <p:nvPr/>
        </p:nvSpPr>
        <p:spPr>
          <a:xfrm>
            <a:off x="28689" y="4877434"/>
            <a:ext cx="109015" cy="116816"/>
          </a:xfrm>
          <a:prstGeom prst="rect">
            <a:avLst/>
          </a:prstGeom>
          <a:blipFill>
            <a:blip r:embed="rId8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8" name="object 9298"/>
          <p:cNvSpPr/>
          <p:nvPr/>
        </p:nvSpPr>
        <p:spPr>
          <a:xfrm>
            <a:off x="4940" y="2918114"/>
            <a:ext cx="67057" cy="71669"/>
          </a:xfrm>
          <a:prstGeom prst="rect">
            <a:avLst/>
          </a:prstGeom>
          <a:blipFill>
            <a:blip r:embed="rId8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99" name="object 9299"/>
          <p:cNvSpPr/>
          <p:nvPr/>
        </p:nvSpPr>
        <p:spPr>
          <a:xfrm>
            <a:off x="811758" y="3548342"/>
            <a:ext cx="25387" cy="27647"/>
          </a:xfrm>
          <a:prstGeom prst="rect">
            <a:avLst/>
          </a:prstGeom>
          <a:blipFill>
            <a:blip r:embed="rId8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0" name="object 9300"/>
          <p:cNvSpPr/>
          <p:nvPr/>
        </p:nvSpPr>
        <p:spPr>
          <a:xfrm>
            <a:off x="1458518" y="4392054"/>
            <a:ext cx="23926" cy="26225"/>
          </a:xfrm>
          <a:prstGeom prst="rect">
            <a:avLst/>
          </a:prstGeom>
          <a:blipFill>
            <a:blip r:embed="rId8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1" name="object 9301"/>
          <p:cNvSpPr/>
          <p:nvPr/>
        </p:nvSpPr>
        <p:spPr>
          <a:xfrm>
            <a:off x="1488706" y="4835095"/>
            <a:ext cx="52660" cy="55499"/>
          </a:xfrm>
          <a:prstGeom prst="rect">
            <a:avLst/>
          </a:prstGeom>
          <a:blipFill>
            <a:blip r:embed="rId8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2" name="object 9302"/>
          <p:cNvSpPr/>
          <p:nvPr/>
        </p:nvSpPr>
        <p:spPr>
          <a:xfrm>
            <a:off x="2595372" y="5088566"/>
            <a:ext cx="98990" cy="106623"/>
          </a:xfrm>
          <a:prstGeom prst="rect">
            <a:avLst/>
          </a:prstGeom>
          <a:blipFill>
            <a:blip r:embed="rId8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3" name="object 9303"/>
          <p:cNvSpPr/>
          <p:nvPr/>
        </p:nvSpPr>
        <p:spPr>
          <a:xfrm>
            <a:off x="3285337" y="4665116"/>
            <a:ext cx="85631" cy="93694"/>
          </a:xfrm>
          <a:prstGeom prst="rect">
            <a:avLst/>
          </a:prstGeom>
          <a:blipFill>
            <a:blip r:embed="rId8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4" name="object 9304"/>
          <p:cNvSpPr/>
          <p:nvPr/>
        </p:nvSpPr>
        <p:spPr>
          <a:xfrm>
            <a:off x="5060899" y="4450729"/>
            <a:ext cx="99985" cy="107416"/>
          </a:xfrm>
          <a:prstGeom prst="rect">
            <a:avLst/>
          </a:prstGeom>
          <a:blipFill>
            <a:blip r:embed="rId8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5" name="object 9305"/>
          <p:cNvSpPr/>
          <p:nvPr/>
        </p:nvSpPr>
        <p:spPr>
          <a:xfrm>
            <a:off x="5377650" y="4448924"/>
            <a:ext cx="34140" cy="35898"/>
          </a:xfrm>
          <a:prstGeom prst="rect">
            <a:avLst/>
          </a:prstGeom>
          <a:blipFill>
            <a:blip r:embed="rId8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6" name="object 9306"/>
          <p:cNvSpPr/>
          <p:nvPr/>
        </p:nvSpPr>
        <p:spPr>
          <a:xfrm>
            <a:off x="5828753" y="3978228"/>
            <a:ext cx="42004" cy="41418"/>
          </a:xfrm>
          <a:prstGeom prst="rect">
            <a:avLst/>
          </a:prstGeom>
          <a:blipFill>
            <a:blip r:embed="rId8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7" name="object 9307"/>
          <p:cNvSpPr/>
          <p:nvPr/>
        </p:nvSpPr>
        <p:spPr>
          <a:xfrm>
            <a:off x="6461061" y="4015356"/>
            <a:ext cx="34928" cy="37003"/>
          </a:xfrm>
          <a:prstGeom prst="rect">
            <a:avLst/>
          </a:prstGeom>
          <a:blipFill>
            <a:blip r:embed="rId8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8" name="object 9308"/>
          <p:cNvSpPr/>
          <p:nvPr/>
        </p:nvSpPr>
        <p:spPr>
          <a:xfrm>
            <a:off x="6095301" y="3325952"/>
            <a:ext cx="31229" cy="34645"/>
          </a:xfrm>
          <a:prstGeom prst="rect">
            <a:avLst/>
          </a:prstGeom>
          <a:blipFill>
            <a:blip r:embed="rId8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09" name="object 9309"/>
          <p:cNvSpPr/>
          <p:nvPr/>
        </p:nvSpPr>
        <p:spPr>
          <a:xfrm>
            <a:off x="5991859" y="3189733"/>
            <a:ext cx="34886" cy="36184"/>
          </a:xfrm>
          <a:prstGeom prst="rect">
            <a:avLst/>
          </a:prstGeom>
          <a:blipFill>
            <a:blip r:embed="rId8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0" name="object 9310"/>
          <p:cNvSpPr/>
          <p:nvPr/>
        </p:nvSpPr>
        <p:spPr>
          <a:xfrm>
            <a:off x="5511114" y="3298550"/>
            <a:ext cx="43118" cy="45342"/>
          </a:xfrm>
          <a:prstGeom prst="rect">
            <a:avLst/>
          </a:prstGeom>
          <a:blipFill>
            <a:blip r:embed="rId8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1" name="object 9311"/>
          <p:cNvSpPr/>
          <p:nvPr/>
        </p:nvSpPr>
        <p:spPr>
          <a:xfrm>
            <a:off x="4897628" y="2934521"/>
            <a:ext cx="102517" cy="111779"/>
          </a:xfrm>
          <a:prstGeom prst="rect">
            <a:avLst/>
          </a:prstGeom>
          <a:blipFill>
            <a:blip r:embed="rId8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2" name="object 9312"/>
          <p:cNvSpPr/>
          <p:nvPr/>
        </p:nvSpPr>
        <p:spPr>
          <a:xfrm>
            <a:off x="4514913" y="2930877"/>
            <a:ext cx="90841" cy="95393"/>
          </a:xfrm>
          <a:prstGeom prst="rect">
            <a:avLst/>
          </a:prstGeom>
          <a:blipFill>
            <a:blip r:embed="rId8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3" name="object 9313"/>
          <p:cNvSpPr/>
          <p:nvPr/>
        </p:nvSpPr>
        <p:spPr>
          <a:xfrm>
            <a:off x="4098239" y="2823859"/>
            <a:ext cx="102262" cy="111533"/>
          </a:xfrm>
          <a:prstGeom prst="rect">
            <a:avLst/>
          </a:prstGeom>
          <a:blipFill>
            <a:blip r:embed="rId8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4" name="object 9314"/>
          <p:cNvSpPr/>
          <p:nvPr/>
        </p:nvSpPr>
        <p:spPr>
          <a:xfrm>
            <a:off x="3955999" y="3142479"/>
            <a:ext cx="69968" cy="76438"/>
          </a:xfrm>
          <a:prstGeom prst="rect">
            <a:avLst/>
          </a:prstGeom>
          <a:blipFill>
            <a:blip r:embed="rId8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5" name="object 9315"/>
          <p:cNvSpPr/>
          <p:nvPr/>
        </p:nvSpPr>
        <p:spPr>
          <a:xfrm>
            <a:off x="3673983" y="3109216"/>
            <a:ext cx="50552" cy="54342"/>
          </a:xfrm>
          <a:prstGeom prst="rect">
            <a:avLst/>
          </a:prstGeom>
          <a:blipFill>
            <a:blip r:embed="rId8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6" name="object 9316"/>
          <p:cNvSpPr/>
          <p:nvPr/>
        </p:nvSpPr>
        <p:spPr>
          <a:xfrm>
            <a:off x="2141893" y="3772547"/>
            <a:ext cx="37075" cy="40996"/>
          </a:xfrm>
          <a:prstGeom prst="rect">
            <a:avLst/>
          </a:prstGeom>
          <a:blipFill>
            <a:blip r:embed="rId8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7" name="object 9317"/>
          <p:cNvSpPr/>
          <p:nvPr/>
        </p:nvSpPr>
        <p:spPr>
          <a:xfrm>
            <a:off x="2258047" y="4688787"/>
            <a:ext cx="92600" cy="99742"/>
          </a:xfrm>
          <a:prstGeom prst="rect">
            <a:avLst/>
          </a:prstGeom>
          <a:blipFill>
            <a:blip r:embed="rId8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8" name="object 9318"/>
          <p:cNvSpPr/>
          <p:nvPr/>
        </p:nvSpPr>
        <p:spPr>
          <a:xfrm>
            <a:off x="2437930" y="4753454"/>
            <a:ext cx="95485" cy="101700"/>
          </a:xfrm>
          <a:prstGeom prst="rect">
            <a:avLst/>
          </a:prstGeom>
          <a:blipFill>
            <a:blip r:embed="rId8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19" name="object 9319"/>
          <p:cNvSpPr/>
          <p:nvPr/>
        </p:nvSpPr>
        <p:spPr>
          <a:xfrm>
            <a:off x="1848815" y="5058888"/>
            <a:ext cx="52558" cy="57906"/>
          </a:xfrm>
          <a:prstGeom prst="rect">
            <a:avLst/>
          </a:prstGeom>
          <a:blipFill>
            <a:blip r:embed="rId8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0" name="object 9320"/>
          <p:cNvSpPr/>
          <p:nvPr/>
        </p:nvSpPr>
        <p:spPr>
          <a:xfrm>
            <a:off x="2058009" y="4285321"/>
            <a:ext cx="86409" cy="93506"/>
          </a:xfrm>
          <a:prstGeom prst="rect">
            <a:avLst/>
          </a:prstGeom>
          <a:blipFill>
            <a:blip r:embed="rId8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1" name="object 9321"/>
          <p:cNvSpPr/>
          <p:nvPr/>
        </p:nvSpPr>
        <p:spPr>
          <a:xfrm>
            <a:off x="1856549" y="3833668"/>
            <a:ext cx="75053" cy="78314"/>
          </a:xfrm>
          <a:prstGeom prst="rect">
            <a:avLst/>
          </a:prstGeom>
          <a:blipFill>
            <a:blip r:embed="rId8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2" name="object 9322"/>
          <p:cNvSpPr/>
          <p:nvPr/>
        </p:nvSpPr>
        <p:spPr>
          <a:xfrm>
            <a:off x="1543430" y="3554424"/>
            <a:ext cx="98256" cy="106523"/>
          </a:xfrm>
          <a:prstGeom prst="rect">
            <a:avLst/>
          </a:prstGeom>
          <a:blipFill>
            <a:blip r:embed="rId8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3" name="object 9323"/>
          <p:cNvSpPr/>
          <p:nvPr/>
        </p:nvSpPr>
        <p:spPr>
          <a:xfrm>
            <a:off x="1734235" y="3084480"/>
            <a:ext cx="70275" cy="76007"/>
          </a:xfrm>
          <a:prstGeom prst="rect">
            <a:avLst/>
          </a:prstGeom>
          <a:blipFill>
            <a:blip r:embed="rId8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4" name="object 9324"/>
          <p:cNvSpPr/>
          <p:nvPr/>
        </p:nvSpPr>
        <p:spPr>
          <a:xfrm>
            <a:off x="3149765" y="4143553"/>
            <a:ext cx="23634" cy="25603"/>
          </a:xfrm>
          <a:prstGeom prst="rect">
            <a:avLst/>
          </a:prstGeom>
          <a:blipFill>
            <a:blip r:embed="rId8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5" name="object 9325"/>
          <p:cNvSpPr/>
          <p:nvPr/>
        </p:nvSpPr>
        <p:spPr>
          <a:xfrm>
            <a:off x="2877362" y="3908305"/>
            <a:ext cx="48707" cy="53211"/>
          </a:xfrm>
          <a:prstGeom prst="rect">
            <a:avLst/>
          </a:prstGeom>
          <a:blipFill>
            <a:blip r:embed="rId8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6" name="object 9326"/>
          <p:cNvSpPr/>
          <p:nvPr/>
        </p:nvSpPr>
        <p:spPr>
          <a:xfrm>
            <a:off x="2630817" y="4438722"/>
            <a:ext cx="99940" cy="108085"/>
          </a:xfrm>
          <a:prstGeom prst="rect">
            <a:avLst/>
          </a:prstGeom>
          <a:blipFill>
            <a:blip r:embed="rId8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7" name="object 9327"/>
          <p:cNvSpPr/>
          <p:nvPr/>
        </p:nvSpPr>
        <p:spPr>
          <a:xfrm>
            <a:off x="1482178" y="4529957"/>
            <a:ext cx="84903" cy="90913"/>
          </a:xfrm>
          <a:prstGeom prst="rect">
            <a:avLst/>
          </a:prstGeom>
          <a:blipFill>
            <a:blip r:embed="rId8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8" name="object 9328"/>
          <p:cNvSpPr/>
          <p:nvPr/>
        </p:nvSpPr>
        <p:spPr>
          <a:xfrm>
            <a:off x="2072322" y="2790223"/>
            <a:ext cx="61461" cy="64101"/>
          </a:xfrm>
          <a:prstGeom prst="rect">
            <a:avLst/>
          </a:prstGeom>
          <a:blipFill>
            <a:blip r:embed="rId8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29" name="object 9329"/>
          <p:cNvSpPr/>
          <p:nvPr/>
        </p:nvSpPr>
        <p:spPr>
          <a:xfrm>
            <a:off x="2022716" y="3052948"/>
            <a:ext cx="61585" cy="64839"/>
          </a:xfrm>
          <a:prstGeom prst="rect">
            <a:avLst/>
          </a:prstGeom>
          <a:blipFill>
            <a:blip r:embed="rId8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0" name="object 9330"/>
          <p:cNvSpPr/>
          <p:nvPr/>
        </p:nvSpPr>
        <p:spPr>
          <a:xfrm>
            <a:off x="1190790" y="2729817"/>
            <a:ext cx="60046" cy="64049"/>
          </a:xfrm>
          <a:prstGeom prst="rect">
            <a:avLst/>
          </a:prstGeom>
          <a:blipFill>
            <a:blip r:embed="rId8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1" name="object 9331"/>
          <p:cNvSpPr/>
          <p:nvPr/>
        </p:nvSpPr>
        <p:spPr>
          <a:xfrm>
            <a:off x="1024623" y="2907754"/>
            <a:ext cx="24510" cy="26720"/>
          </a:xfrm>
          <a:prstGeom prst="rect">
            <a:avLst/>
          </a:prstGeom>
          <a:blipFill>
            <a:blip r:embed="rId8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2" name="object 9332"/>
          <p:cNvSpPr/>
          <p:nvPr/>
        </p:nvSpPr>
        <p:spPr>
          <a:xfrm>
            <a:off x="1156373" y="4024566"/>
            <a:ext cx="31483" cy="34747"/>
          </a:xfrm>
          <a:prstGeom prst="rect">
            <a:avLst/>
          </a:prstGeom>
          <a:blipFill>
            <a:blip r:embed="rId8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3" name="object 9333"/>
          <p:cNvSpPr/>
          <p:nvPr/>
        </p:nvSpPr>
        <p:spPr>
          <a:xfrm>
            <a:off x="1888489" y="5023515"/>
            <a:ext cx="68442" cy="73172"/>
          </a:xfrm>
          <a:prstGeom prst="rect">
            <a:avLst/>
          </a:prstGeom>
          <a:blipFill>
            <a:blip r:embed="rId8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4" name="object 9334"/>
          <p:cNvSpPr/>
          <p:nvPr/>
        </p:nvSpPr>
        <p:spPr>
          <a:xfrm>
            <a:off x="2259926" y="4307034"/>
            <a:ext cx="87459" cy="95078"/>
          </a:xfrm>
          <a:prstGeom prst="rect">
            <a:avLst/>
          </a:prstGeom>
          <a:blipFill>
            <a:blip r:embed="rId8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5" name="object 9335"/>
          <p:cNvSpPr/>
          <p:nvPr/>
        </p:nvSpPr>
        <p:spPr>
          <a:xfrm>
            <a:off x="3124250" y="4339256"/>
            <a:ext cx="66836" cy="71839"/>
          </a:xfrm>
          <a:prstGeom prst="rect">
            <a:avLst/>
          </a:prstGeom>
          <a:blipFill>
            <a:blip r:embed="rId8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6" name="object 9336"/>
          <p:cNvSpPr/>
          <p:nvPr/>
        </p:nvSpPr>
        <p:spPr>
          <a:xfrm>
            <a:off x="4338967" y="4463149"/>
            <a:ext cx="65382" cy="71323"/>
          </a:xfrm>
          <a:prstGeom prst="rect">
            <a:avLst/>
          </a:prstGeom>
          <a:blipFill>
            <a:blip r:embed="rId8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7" name="object 9337"/>
          <p:cNvSpPr/>
          <p:nvPr/>
        </p:nvSpPr>
        <p:spPr>
          <a:xfrm>
            <a:off x="3818699" y="4343731"/>
            <a:ext cx="82665" cy="89089"/>
          </a:xfrm>
          <a:prstGeom prst="rect">
            <a:avLst/>
          </a:prstGeom>
          <a:blipFill>
            <a:blip r:embed="rId8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8" name="object 9338"/>
          <p:cNvSpPr/>
          <p:nvPr/>
        </p:nvSpPr>
        <p:spPr>
          <a:xfrm>
            <a:off x="3518318" y="3498442"/>
            <a:ext cx="35293" cy="36612"/>
          </a:xfrm>
          <a:prstGeom prst="rect">
            <a:avLst/>
          </a:prstGeom>
          <a:blipFill>
            <a:blip r:embed="rId8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39" name="object 9339"/>
          <p:cNvSpPr/>
          <p:nvPr/>
        </p:nvSpPr>
        <p:spPr>
          <a:xfrm>
            <a:off x="3420973" y="3542148"/>
            <a:ext cx="37776" cy="41506"/>
          </a:xfrm>
          <a:prstGeom prst="rect">
            <a:avLst/>
          </a:prstGeom>
          <a:blipFill>
            <a:blip r:embed="rId8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0" name="object 9340"/>
          <p:cNvSpPr/>
          <p:nvPr/>
        </p:nvSpPr>
        <p:spPr>
          <a:xfrm>
            <a:off x="3152228" y="3112929"/>
            <a:ext cx="98479" cy="105570"/>
          </a:xfrm>
          <a:prstGeom prst="rect">
            <a:avLst/>
          </a:prstGeom>
          <a:blipFill>
            <a:blip r:embed="rId8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1" name="object 9341"/>
          <p:cNvSpPr/>
          <p:nvPr/>
        </p:nvSpPr>
        <p:spPr>
          <a:xfrm>
            <a:off x="2674315" y="2774389"/>
            <a:ext cx="57117" cy="58427"/>
          </a:xfrm>
          <a:prstGeom prst="rect">
            <a:avLst/>
          </a:prstGeom>
          <a:blipFill>
            <a:blip r:embed="rId8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2" name="object 9342"/>
          <p:cNvSpPr/>
          <p:nvPr/>
        </p:nvSpPr>
        <p:spPr>
          <a:xfrm>
            <a:off x="1723313" y="3065751"/>
            <a:ext cx="62081" cy="64665"/>
          </a:xfrm>
          <a:prstGeom prst="rect">
            <a:avLst/>
          </a:prstGeom>
          <a:blipFill>
            <a:blip r:embed="rId8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3" name="object 9343"/>
          <p:cNvSpPr/>
          <p:nvPr/>
        </p:nvSpPr>
        <p:spPr>
          <a:xfrm>
            <a:off x="2594063" y="3713749"/>
            <a:ext cx="77742" cy="82441"/>
          </a:xfrm>
          <a:prstGeom prst="rect">
            <a:avLst/>
          </a:prstGeom>
          <a:blipFill>
            <a:blip r:embed="rId8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4" name="object 9344"/>
          <p:cNvSpPr/>
          <p:nvPr/>
        </p:nvSpPr>
        <p:spPr>
          <a:xfrm>
            <a:off x="2524721" y="3059198"/>
            <a:ext cx="33848" cy="35963"/>
          </a:xfrm>
          <a:prstGeom prst="rect">
            <a:avLst/>
          </a:prstGeom>
          <a:blipFill>
            <a:blip r:embed="rId8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5" name="object 9345"/>
          <p:cNvSpPr/>
          <p:nvPr/>
        </p:nvSpPr>
        <p:spPr>
          <a:xfrm>
            <a:off x="2494419" y="3065095"/>
            <a:ext cx="74761" cy="77698"/>
          </a:xfrm>
          <a:prstGeom prst="rect">
            <a:avLst/>
          </a:prstGeom>
          <a:blipFill>
            <a:blip r:embed="rId8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6" name="object 9346"/>
          <p:cNvSpPr/>
          <p:nvPr/>
        </p:nvSpPr>
        <p:spPr>
          <a:xfrm>
            <a:off x="1496174" y="3697656"/>
            <a:ext cx="36902" cy="40488"/>
          </a:xfrm>
          <a:prstGeom prst="rect">
            <a:avLst/>
          </a:prstGeom>
          <a:blipFill>
            <a:blip r:embed="rId8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7" name="object 9347"/>
          <p:cNvSpPr/>
          <p:nvPr/>
        </p:nvSpPr>
        <p:spPr>
          <a:xfrm>
            <a:off x="350100" y="3591179"/>
            <a:ext cx="31559" cy="33820"/>
          </a:xfrm>
          <a:prstGeom prst="rect">
            <a:avLst/>
          </a:prstGeom>
          <a:blipFill>
            <a:blip r:embed="rId8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8" name="object 9348"/>
          <p:cNvSpPr/>
          <p:nvPr/>
        </p:nvSpPr>
        <p:spPr>
          <a:xfrm>
            <a:off x="153466" y="3300605"/>
            <a:ext cx="42652" cy="41436"/>
          </a:xfrm>
          <a:prstGeom prst="rect">
            <a:avLst/>
          </a:prstGeom>
          <a:blipFill>
            <a:blip r:embed="rId8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49" name="object 9349"/>
          <p:cNvSpPr/>
          <p:nvPr/>
        </p:nvSpPr>
        <p:spPr>
          <a:xfrm>
            <a:off x="239979" y="3920259"/>
            <a:ext cx="98282" cy="106279"/>
          </a:xfrm>
          <a:prstGeom prst="rect">
            <a:avLst/>
          </a:prstGeom>
          <a:blipFill>
            <a:blip r:embed="rId8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0" name="object 9350"/>
          <p:cNvSpPr/>
          <p:nvPr/>
        </p:nvSpPr>
        <p:spPr>
          <a:xfrm>
            <a:off x="527558" y="4251123"/>
            <a:ext cx="86475" cy="93767"/>
          </a:xfrm>
          <a:prstGeom prst="rect">
            <a:avLst/>
          </a:prstGeom>
          <a:blipFill>
            <a:blip r:embed="rId8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1" name="object 9351"/>
          <p:cNvSpPr/>
          <p:nvPr/>
        </p:nvSpPr>
        <p:spPr>
          <a:xfrm>
            <a:off x="784758" y="4892367"/>
            <a:ext cx="100744" cy="108051"/>
          </a:xfrm>
          <a:prstGeom prst="rect">
            <a:avLst/>
          </a:prstGeom>
          <a:blipFill>
            <a:blip r:embed="rId8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2" name="object 9352"/>
          <p:cNvSpPr/>
          <p:nvPr/>
        </p:nvSpPr>
        <p:spPr>
          <a:xfrm>
            <a:off x="1121371" y="4768294"/>
            <a:ext cx="103614" cy="112302"/>
          </a:xfrm>
          <a:prstGeom prst="rect">
            <a:avLst/>
          </a:prstGeom>
          <a:blipFill>
            <a:blip r:embed="rId8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3" name="object 9353"/>
          <p:cNvSpPr/>
          <p:nvPr/>
        </p:nvSpPr>
        <p:spPr>
          <a:xfrm>
            <a:off x="752932" y="4848044"/>
            <a:ext cx="50445" cy="54071"/>
          </a:xfrm>
          <a:prstGeom prst="rect">
            <a:avLst/>
          </a:prstGeom>
          <a:blipFill>
            <a:blip r:embed="rId8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4" name="object 9354"/>
          <p:cNvSpPr/>
          <p:nvPr/>
        </p:nvSpPr>
        <p:spPr>
          <a:xfrm>
            <a:off x="600494" y="4873515"/>
            <a:ext cx="60324" cy="63956"/>
          </a:xfrm>
          <a:prstGeom prst="rect">
            <a:avLst/>
          </a:prstGeom>
          <a:blipFill>
            <a:blip r:embed="rId8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5" name="object 9355"/>
          <p:cNvSpPr/>
          <p:nvPr/>
        </p:nvSpPr>
        <p:spPr>
          <a:xfrm>
            <a:off x="671258" y="4157401"/>
            <a:ext cx="52146" cy="55401"/>
          </a:xfrm>
          <a:prstGeom prst="rect">
            <a:avLst/>
          </a:prstGeom>
          <a:blipFill>
            <a:blip r:embed="rId8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6" name="object 9356"/>
          <p:cNvSpPr/>
          <p:nvPr/>
        </p:nvSpPr>
        <p:spPr>
          <a:xfrm>
            <a:off x="539826" y="3926654"/>
            <a:ext cx="70787" cy="77105"/>
          </a:xfrm>
          <a:prstGeom prst="rect">
            <a:avLst/>
          </a:prstGeom>
          <a:blipFill>
            <a:blip r:embed="rId8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7" name="object 9357"/>
          <p:cNvSpPr/>
          <p:nvPr/>
        </p:nvSpPr>
        <p:spPr>
          <a:xfrm>
            <a:off x="316865" y="4177337"/>
            <a:ext cx="36504" cy="40652"/>
          </a:xfrm>
          <a:prstGeom prst="rect">
            <a:avLst/>
          </a:prstGeom>
          <a:blipFill>
            <a:blip r:embed="rId8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8" name="object 9358"/>
          <p:cNvSpPr/>
          <p:nvPr/>
        </p:nvSpPr>
        <p:spPr>
          <a:xfrm>
            <a:off x="3785895" y="2700223"/>
            <a:ext cx="19240" cy="20878"/>
          </a:xfrm>
          <a:prstGeom prst="rect">
            <a:avLst/>
          </a:prstGeom>
          <a:blipFill>
            <a:blip r:embed="rId8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59" name="object 9359"/>
          <p:cNvSpPr/>
          <p:nvPr/>
        </p:nvSpPr>
        <p:spPr>
          <a:xfrm>
            <a:off x="5812675" y="2716695"/>
            <a:ext cx="25095" cy="27647"/>
          </a:xfrm>
          <a:prstGeom prst="rect">
            <a:avLst/>
          </a:prstGeom>
          <a:blipFill>
            <a:blip r:embed="rId8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0" name="object 9360"/>
          <p:cNvSpPr/>
          <p:nvPr/>
        </p:nvSpPr>
        <p:spPr>
          <a:xfrm>
            <a:off x="6074168" y="2482726"/>
            <a:ext cx="87133" cy="94726"/>
          </a:xfrm>
          <a:prstGeom prst="rect">
            <a:avLst/>
          </a:prstGeom>
          <a:blipFill>
            <a:blip r:embed="rId8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1" name="object 9361"/>
          <p:cNvSpPr/>
          <p:nvPr/>
        </p:nvSpPr>
        <p:spPr>
          <a:xfrm>
            <a:off x="5609755" y="3714127"/>
            <a:ext cx="82518" cy="89382"/>
          </a:xfrm>
          <a:prstGeom prst="rect">
            <a:avLst/>
          </a:prstGeom>
          <a:blipFill>
            <a:blip r:embed="rId8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2" name="object 9362"/>
          <p:cNvSpPr/>
          <p:nvPr/>
        </p:nvSpPr>
        <p:spPr>
          <a:xfrm>
            <a:off x="5761939" y="3740100"/>
            <a:ext cx="83166" cy="89708"/>
          </a:xfrm>
          <a:prstGeom prst="rect">
            <a:avLst/>
          </a:prstGeom>
          <a:blipFill>
            <a:blip r:embed="rId8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3" name="object 9363"/>
          <p:cNvSpPr/>
          <p:nvPr/>
        </p:nvSpPr>
        <p:spPr>
          <a:xfrm>
            <a:off x="5387835" y="4058325"/>
            <a:ext cx="93656" cy="100062"/>
          </a:xfrm>
          <a:prstGeom prst="rect">
            <a:avLst/>
          </a:prstGeom>
          <a:blipFill>
            <a:blip r:embed="rId8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4" name="object 9364"/>
          <p:cNvSpPr/>
          <p:nvPr/>
        </p:nvSpPr>
        <p:spPr>
          <a:xfrm>
            <a:off x="5522353" y="3380711"/>
            <a:ext cx="35008" cy="36436"/>
          </a:xfrm>
          <a:prstGeom prst="rect">
            <a:avLst/>
          </a:prstGeom>
          <a:blipFill>
            <a:blip r:embed="rId8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5" name="object 9365"/>
          <p:cNvSpPr/>
          <p:nvPr/>
        </p:nvSpPr>
        <p:spPr>
          <a:xfrm>
            <a:off x="5347195" y="3273791"/>
            <a:ext cx="95593" cy="106346"/>
          </a:xfrm>
          <a:prstGeom prst="rect">
            <a:avLst/>
          </a:prstGeom>
          <a:blipFill>
            <a:blip r:embed="rId8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6" name="object 9366"/>
          <p:cNvSpPr/>
          <p:nvPr/>
        </p:nvSpPr>
        <p:spPr>
          <a:xfrm>
            <a:off x="4536084" y="3105942"/>
            <a:ext cx="82517" cy="88717"/>
          </a:xfrm>
          <a:prstGeom prst="rect">
            <a:avLst/>
          </a:prstGeom>
          <a:blipFill>
            <a:blip r:embed="rId8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7" name="object 9367"/>
          <p:cNvSpPr/>
          <p:nvPr/>
        </p:nvSpPr>
        <p:spPr>
          <a:xfrm>
            <a:off x="2874175" y="3855740"/>
            <a:ext cx="99887" cy="107580"/>
          </a:xfrm>
          <a:prstGeom prst="rect">
            <a:avLst/>
          </a:prstGeom>
          <a:blipFill>
            <a:blip r:embed="rId8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8" name="object 9368"/>
          <p:cNvSpPr/>
          <p:nvPr/>
        </p:nvSpPr>
        <p:spPr>
          <a:xfrm>
            <a:off x="3129038" y="4664752"/>
            <a:ext cx="99752" cy="107503"/>
          </a:xfrm>
          <a:prstGeom prst="rect">
            <a:avLst/>
          </a:prstGeom>
          <a:blipFill>
            <a:blip r:embed="rId8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69" name="object 9369"/>
          <p:cNvSpPr/>
          <p:nvPr/>
        </p:nvSpPr>
        <p:spPr>
          <a:xfrm>
            <a:off x="1047965" y="3790802"/>
            <a:ext cx="52727" cy="55441"/>
          </a:xfrm>
          <a:prstGeom prst="rect">
            <a:avLst/>
          </a:prstGeom>
          <a:blipFill>
            <a:blip r:embed="rId8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0" name="object 9370"/>
          <p:cNvSpPr/>
          <p:nvPr/>
        </p:nvSpPr>
        <p:spPr>
          <a:xfrm>
            <a:off x="485838" y="3177980"/>
            <a:ext cx="84171" cy="90916"/>
          </a:xfrm>
          <a:prstGeom prst="rect">
            <a:avLst/>
          </a:prstGeom>
          <a:blipFill>
            <a:blip r:embed="rId8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1" name="object 9371"/>
          <p:cNvSpPr/>
          <p:nvPr/>
        </p:nvSpPr>
        <p:spPr>
          <a:xfrm>
            <a:off x="715009" y="2782626"/>
            <a:ext cx="73339" cy="76950"/>
          </a:xfrm>
          <a:prstGeom prst="rect">
            <a:avLst/>
          </a:prstGeom>
          <a:blipFill>
            <a:blip r:embed="rId8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2" name="object 9372"/>
          <p:cNvSpPr/>
          <p:nvPr/>
        </p:nvSpPr>
        <p:spPr>
          <a:xfrm>
            <a:off x="160569" y="3507915"/>
            <a:ext cx="70354" cy="76311"/>
          </a:xfrm>
          <a:prstGeom prst="rect">
            <a:avLst/>
          </a:prstGeom>
          <a:blipFill>
            <a:blip r:embed="rId8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3" name="object 9373"/>
          <p:cNvSpPr/>
          <p:nvPr/>
        </p:nvSpPr>
        <p:spPr>
          <a:xfrm>
            <a:off x="628055" y="3550619"/>
            <a:ext cx="65085" cy="70078"/>
          </a:xfrm>
          <a:prstGeom prst="rect">
            <a:avLst/>
          </a:prstGeom>
          <a:blipFill>
            <a:blip r:embed="rId8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4" name="object 9374"/>
          <p:cNvSpPr/>
          <p:nvPr/>
        </p:nvSpPr>
        <p:spPr>
          <a:xfrm>
            <a:off x="572513" y="3738498"/>
            <a:ext cx="74386" cy="77279"/>
          </a:xfrm>
          <a:prstGeom prst="rect">
            <a:avLst/>
          </a:prstGeom>
          <a:blipFill>
            <a:blip r:embed="rId8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5" name="object 9375"/>
          <p:cNvSpPr/>
          <p:nvPr/>
        </p:nvSpPr>
        <p:spPr>
          <a:xfrm>
            <a:off x="621821" y="3174047"/>
            <a:ext cx="35022" cy="36964"/>
          </a:xfrm>
          <a:prstGeom prst="rect">
            <a:avLst/>
          </a:prstGeom>
          <a:blipFill>
            <a:blip r:embed="rId8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6" name="object 9376"/>
          <p:cNvSpPr/>
          <p:nvPr/>
        </p:nvSpPr>
        <p:spPr>
          <a:xfrm>
            <a:off x="97294" y="3291496"/>
            <a:ext cx="61239" cy="64591"/>
          </a:xfrm>
          <a:prstGeom prst="rect">
            <a:avLst/>
          </a:prstGeom>
          <a:blipFill>
            <a:blip r:embed="rId8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7" name="object 9377"/>
          <p:cNvSpPr/>
          <p:nvPr/>
        </p:nvSpPr>
        <p:spPr>
          <a:xfrm>
            <a:off x="1129564" y="3340584"/>
            <a:ext cx="53491" cy="58305"/>
          </a:xfrm>
          <a:prstGeom prst="rect">
            <a:avLst/>
          </a:prstGeom>
          <a:blipFill>
            <a:blip r:embed="rId8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8" name="object 9378"/>
          <p:cNvSpPr/>
          <p:nvPr/>
        </p:nvSpPr>
        <p:spPr>
          <a:xfrm>
            <a:off x="973391" y="3385566"/>
            <a:ext cx="24269" cy="26695"/>
          </a:xfrm>
          <a:prstGeom prst="rect">
            <a:avLst/>
          </a:prstGeom>
          <a:blipFill>
            <a:blip r:embed="rId8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79" name="object 9379"/>
          <p:cNvSpPr/>
          <p:nvPr/>
        </p:nvSpPr>
        <p:spPr>
          <a:xfrm>
            <a:off x="1143315" y="3531716"/>
            <a:ext cx="38279" cy="40991"/>
          </a:xfrm>
          <a:prstGeom prst="rect">
            <a:avLst/>
          </a:prstGeom>
          <a:blipFill>
            <a:blip r:embed="rId8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0" name="object 9380"/>
          <p:cNvSpPr/>
          <p:nvPr/>
        </p:nvSpPr>
        <p:spPr>
          <a:xfrm>
            <a:off x="1210960" y="3936215"/>
            <a:ext cx="65631" cy="70643"/>
          </a:xfrm>
          <a:prstGeom prst="rect">
            <a:avLst/>
          </a:prstGeom>
          <a:blipFill>
            <a:blip r:embed="rId8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1" name="object 9381"/>
          <p:cNvSpPr/>
          <p:nvPr/>
        </p:nvSpPr>
        <p:spPr>
          <a:xfrm>
            <a:off x="1094853" y="4353184"/>
            <a:ext cx="57151" cy="58358"/>
          </a:xfrm>
          <a:prstGeom prst="rect">
            <a:avLst/>
          </a:prstGeom>
          <a:blipFill>
            <a:blip r:embed="rId8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2" name="object 9382"/>
          <p:cNvSpPr/>
          <p:nvPr/>
        </p:nvSpPr>
        <p:spPr>
          <a:xfrm>
            <a:off x="1073188" y="3856393"/>
            <a:ext cx="30238" cy="32550"/>
          </a:xfrm>
          <a:prstGeom prst="rect">
            <a:avLst/>
          </a:prstGeom>
          <a:blipFill>
            <a:blip r:embed="rId8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3" name="object 9383"/>
          <p:cNvSpPr/>
          <p:nvPr/>
        </p:nvSpPr>
        <p:spPr>
          <a:xfrm>
            <a:off x="841083" y="3636527"/>
            <a:ext cx="62889" cy="65905"/>
          </a:xfrm>
          <a:prstGeom prst="rect">
            <a:avLst/>
          </a:prstGeom>
          <a:blipFill>
            <a:blip r:embed="rId8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4" name="object 9384"/>
          <p:cNvSpPr/>
          <p:nvPr/>
        </p:nvSpPr>
        <p:spPr>
          <a:xfrm>
            <a:off x="1019741" y="3357070"/>
            <a:ext cx="61498" cy="67013"/>
          </a:xfrm>
          <a:prstGeom prst="rect">
            <a:avLst/>
          </a:prstGeom>
          <a:blipFill>
            <a:blip r:embed="rId8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5" name="object 9385"/>
          <p:cNvSpPr/>
          <p:nvPr/>
        </p:nvSpPr>
        <p:spPr>
          <a:xfrm>
            <a:off x="1346833" y="3249065"/>
            <a:ext cx="42826" cy="44845"/>
          </a:xfrm>
          <a:prstGeom prst="rect">
            <a:avLst/>
          </a:prstGeom>
          <a:blipFill>
            <a:blip r:embed="rId8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6" name="object 9386"/>
          <p:cNvSpPr/>
          <p:nvPr/>
        </p:nvSpPr>
        <p:spPr>
          <a:xfrm>
            <a:off x="1483418" y="3472425"/>
            <a:ext cx="33926" cy="35758"/>
          </a:xfrm>
          <a:prstGeom prst="rect">
            <a:avLst/>
          </a:prstGeom>
          <a:blipFill>
            <a:blip r:embed="rId8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7" name="object 9387"/>
          <p:cNvSpPr/>
          <p:nvPr/>
        </p:nvSpPr>
        <p:spPr>
          <a:xfrm>
            <a:off x="1460254" y="3663180"/>
            <a:ext cx="70756" cy="76608"/>
          </a:xfrm>
          <a:prstGeom prst="rect">
            <a:avLst/>
          </a:prstGeom>
          <a:blipFill>
            <a:blip r:embed="rId8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8" name="object 9388"/>
          <p:cNvSpPr/>
          <p:nvPr/>
        </p:nvSpPr>
        <p:spPr>
          <a:xfrm>
            <a:off x="1618199" y="3715505"/>
            <a:ext cx="68055" cy="72257"/>
          </a:xfrm>
          <a:prstGeom prst="rect">
            <a:avLst/>
          </a:prstGeom>
          <a:blipFill>
            <a:blip r:embed="rId8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89" name="object 9389"/>
          <p:cNvSpPr/>
          <p:nvPr/>
        </p:nvSpPr>
        <p:spPr>
          <a:xfrm>
            <a:off x="1869643" y="4020122"/>
            <a:ext cx="29908" cy="32092"/>
          </a:xfrm>
          <a:prstGeom prst="rect">
            <a:avLst/>
          </a:prstGeom>
          <a:blipFill>
            <a:blip r:embed="rId8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0" name="object 9390"/>
          <p:cNvSpPr/>
          <p:nvPr/>
        </p:nvSpPr>
        <p:spPr>
          <a:xfrm>
            <a:off x="1676946" y="3526733"/>
            <a:ext cx="35890" cy="40024"/>
          </a:xfrm>
          <a:prstGeom prst="rect">
            <a:avLst/>
          </a:prstGeom>
          <a:blipFill>
            <a:blip r:embed="rId8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1" name="object 9391"/>
          <p:cNvSpPr/>
          <p:nvPr/>
        </p:nvSpPr>
        <p:spPr>
          <a:xfrm>
            <a:off x="1544332" y="3398850"/>
            <a:ext cx="24041" cy="26225"/>
          </a:xfrm>
          <a:prstGeom prst="rect">
            <a:avLst/>
          </a:prstGeom>
          <a:blipFill>
            <a:blip r:embed="rId8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2" name="object 9392"/>
          <p:cNvSpPr/>
          <p:nvPr/>
        </p:nvSpPr>
        <p:spPr>
          <a:xfrm>
            <a:off x="1604412" y="3202838"/>
            <a:ext cx="68425" cy="72959"/>
          </a:xfrm>
          <a:prstGeom prst="rect">
            <a:avLst/>
          </a:prstGeom>
          <a:blipFill>
            <a:blip r:embed="rId8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3" name="object 9393"/>
          <p:cNvSpPr/>
          <p:nvPr/>
        </p:nvSpPr>
        <p:spPr>
          <a:xfrm>
            <a:off x="1960648" y="3291222"/>
            <a:ext cx="50256" cy="53265"/>
          </a:xfrm>
          <a:prstGeom prst="rect">
            <a:avLst/>
          </a:prstGeom>
          <a:blipFill>
            <a:blip r:embed="rId8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4" name="object 9394"/>
          <p:cNvSpPr/>
          <p:nvPr/>
        </p:nvSpPr>
        <p:spPr>
          <a:xfrm>
            <a:off x="2087478" y="3360175"/>
            <a:ext cx="40291" cy="39779"/>
          </a:xfrm>
          <a:prstGeom prst="rect">
            <a:avLst/>
          </a:prstGeom>
          <a:blipFill>
            <a:blip r:embed="rId8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5" name="object 9395"/>
          <p:cNvSpPr/>
          <p:nvPr/>
        </p:nvSpPr>
        <p:spPr>
          <a:xfrm>
            <a:off x="2225539" y="3731802"/>
            <a:ext cx="65616" cy="70889"/>
          </a:xfrm>
          <a:prstGeom prst="rect">
            <a:avLst/>
          </a:prstGeom>
          <a:blipFill>
            <a:blip r:embed="rId8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6" name="object 9396"/>
          <p:cNvSpPr/>
          <p:nvPr/>
        </p:nvSpPr>
        <p:spPr>
          <a:xfrm>
            <a:off x="2558070" y="3581905"/>
            <a:ext cx="43841" cy="45553"/>
          </a:xfrm>
          <a:prstGeom prst="rect">
            <a:avLst/>
          </a:prstGeom>
          <a:blipFill>
            <a:blip r:embed="rId8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7" name="object 9397"/>
          <p:cNvSpPr/>
          <p:nvPr/>
        </p:nvSpPr>
        <p:spPr>
          <a:xfrm>
            <a:off x="2506687" y="3533661"/>
            <a:ext cx="16040" cy="17221"/>
          </a:xfrm>
          <a:prstGeom prst="rect">
            <a:avLst/>
          </a:prstGeom>
          <a:blipFill>
            <a:blip r:embed="rId8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8" name="object 9398"/>
          <p:cNvSpPr/>
          <p:nvPr/>
        </p:nvSpPr>
        <p:spPr>
          <a:xfrm>
            <a:off x="2829344" y="3155137"/>
            <a:ext cx="21932" cy="23825"/>
          </a:xfrm>
          <a:prstGeom prst="rect">
            <a:avLst/>
          </a:prstGeom>
          <a:blipFill>
            <a:blip r:embed="rId8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99" name="object 9399"/>
          <p:cNvSpPr/>
          <p:nvPr/>
        </p:nvSpPr>
        <p:spPr>
          <a:xfrm>
            <a:off x="2806095" y="3286234"/>
            <a:ext cx="44584" cy="46355"/>
          </a:xfrm>
          <a:prstGeom prst="rect">
            <a:avLst/>
          </a:prstGeom>
          <a:blipFill>
            <a:blip r:embed="rId8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0" name="object 9400"/>
          <p:cNvSpPr/>
          <p:nvPr/>
        </p:nvSpPr>
        <p:spPr>
          <a:xfrm>
            <a:off x="2710332" y="3018409"/>
            <a:ext cx="28740" cy="31432"/>
          </a:xfrm>
          <a:prstGeom prst="rect">
            <a:avLst/>
          </a:prstGeom>
          <a:blipFill>
            <a:blip r:embed="rId8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1" name="object 9401"/>
          <p:cNvSpPr/>
          <p:nvPr/>
        </p:nvSpPr>
        <p:spPr>
          <a:xfrm>
            <a:off x="2295982" y="3386518"/>
            <a:ext cx="31940" cy="34734"/>
          </a:xfrm>
          <a:prstGeom prst="rect">
            <a:avLst/>
          </a:prstGeom>
          <a:blipFill>
            <a:blip r:embed="rId8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2" name="object 9402"/>
          <p:cNvSpPr/>
          <p:nvPr/>
        </p:nvSpPr>
        <p:spPr>
          <a:xfrm>
            <a:off x="2819730" y="3259442"/>
            <a:ext cx="20878" cy="22288"/>
          </a:xfrm>
          <a:prstGeom prst="rect">
            <a:avLst/>
          </a:prstGeom>
          <a:blipFill>
            <a:blip r:embed="rId8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3" name="object 9403"/>
          <p:cNvSpPr/>
          <p:nvPr/>
        </p:nvSpPr>
        <p:spPr>
          <a:xfrm>
            <a:off x="3275672" y="3383801"/>
            <a:ext cx="15024" cy="16141"/>
          </a:xfrm>
          <a:prstGeom prst="rect">
            <a:avLst/>
          </a:prstGeom>
          <a:blipFill>
            <a:blip r:embed="rId8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4" name="object 9404"/>
          <p:cNvSpPr/>
          <p:nvPr/>
        </p:nvSpPr>
        <p:spPr>
          <a:xfrm>
            <a:off x="3264256" y="3484385"/>
            <a:ext cx="35063" cy="36497"/>
          </a:xfrm>
          <a:prstGeom prst="rect">
            <a:avLst/>
          </a:prstGeom>
          <a:blipFill>
            <a:blip r:embed="rId8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5" name="object 9405"/>
          <p:cNvSpPr/>
          <p:nvPr/>
        </p:nvSpPr>
        <p:spPr>
          <a:xfrm>
            <a:off x="3253706" y="3679014"/>
            <a:ext cx="57285" cy="58776"/>
          </a:xfrm>
          <a:prstGeom prst="rect">
            <a:avLst/>
          </a:prstGeom>
          <a:blipFill>
            <a:blip r:embed="rId8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6" name="object 9406"/>
          <p:cNvSpPr/>
          <p:nvPr/>
        </p:nvSpPr>
        <p:spPr>
          <a:xfrm>
            <a:off x="3016081" y="4232398"/>
            <a:ext cx="35220" cy="36754"/>
          </a:xfrm>
          <a:prstGeom prst="rect">
            <a:avLst/>
          </a:prstGeom>
          <a:blipFill>
            <a:blip r:embed="rId8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7" name="object 9407"/>
          <p:cNvSpPr/>
          <p:nvPr/>
        </p:nvSpPr>
        <p:spPr>
          <a:xfrm>
            <a:off x="2107693" y="4267110"/>
            <a:ext cx="44867" cy="46390"/>
          </a:xfrm>
          <a:prstGeom prst="rect">
            <a:avLst/>
          </a:prstGeom>
          <a:blipFill>
            <a:blip r:embed="rId8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8" name="object 9408"/>
          <p:cNvSpPr/>
          <p:nvPr/>
        </p:nvSpPr>
        <p:spPr>
          <a:xfrm>
            <a:off x="1437068" y="4134879"/>
            <a:ext cx="10794" cy="11861"/>
          </a:xfrm>
          <a:custGeom>
            <a:avLst/>
            <a:gdLst/>
            <a:ahLst/>
            <a:cxnLst/>
            <a:rect l="l" t="t" r="r" b="b"/>
            <a:pathLst>
              <a:path w="10794" h="11861">
                <a:moveTo>
                  <a:pt x="7721" y="0"/>
                </a:moveTo>
                <a:lnTo>
                  <a:pt x="4673" y="177"/>
                </a:lnTo>
                <a:lnTo>
                  <a:pt x="2031" y="952"/>
                </a:lnTo>
                <a:lnTo>
                  <a:pt x="0" y="3632"/>
                </a:lnTo>
                <a:lnTo>
                  <a:pt x="139" y="6629"/>
                </a:lnTo>
                <a:lnTo>
                  <a:pt x="850" y="10147"/>
                </a:lnTo>
                <a:lnTo>
                  <a:pt x="3073" y="11861"/>
                </a:lnTo>
                <a:lnTo>
                  <a:pt x="5981" y="11861"/>
                </a:lnTo>
                <a:lnTo>
                  <a:pt x="8737" y="11544"/>
                </a:lnTo>
                <a:lnTo>
                  <a:pt x="10794" y="8547"/>
                </a:lnTo>
                <a:lnTo>
                  <a:pt x="10616" y="6629"/>
                </a:lnTo>
                <a:lnTo>
                  <a:pt x="10515" y="2362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09" name="object 9409"/>
          <p:cNvSpPr/>
          <p:nvPr/>
        </p:nvSpPr>
        <p:spPr>
          <a:xfrm>
            <a:off x="481078" y="4051989"/>
            <a:ext cx="36675" cy="40443"/>
          </a:xfrm>
          <a:prstGeom prst="rect">
            <a:avLst/>
          </a:prstGeom>
          <a:blipFill>
            <a:blip r:embed="rId8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0" name="object 9410"/>
          <p:cNvSpPr/>
          <p:nvPr/>
        </p:nvSpPr>
        <p:spPr>
          <a:xfrm>
            <a:off x="451980" y="4375772"/>
            <a:ext cx="34112" cy="35369"/>
          </a:xfrm>
          <a:prstGeom prst="rect">
            <a:avLst/>
          </a:prstGeom>
          <a:blipFill>
            <a:blip r:embed="rId8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1" name="object 9411"/>
          <p:cNvSpPr/>
          <p:nvPr/>
        </p:nvSpPr>
        <p:spPr>
          <a:xfrm>
            <a:off x="87769" y="4406582"/>
            <a:ext cx="17983" cy="19938"/>
          </a:xfrm>
          <a:prstGeom prst="rect">
            <a:avLst/>
          </a:prstGeom>
          <a:blipFill>
            <a:blip r:embed="rId8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2" name="object 9412"/>
          <p:cNvSpPr/>
          <p:nvPr/>
        </p:nvSpPr>
        <p:spPr>
          <a:xfrm>
            <a:off x="27278" y="3898273"/>
            <a:ext cx="46063" cy="47233"/>
          </a:xfrm>
          <a:prstGeom prst="rect">
            <a:avLst/>
          </a:prstGeom>
          <a:blipFill>
            <a:blip r:embed="rId8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3" name="object 9413"/>
          <p:cNvSpPr/>
          <p:nvPr/>
        </p:nvSpPr>
        <p:spPr>
          <a:xfrm>
            <a:off x="83832" y="3448317"/>
            <a:ext cx="14897" cy="16408"/>
          </a:xfrm>
          <a:prstGeom prst="rect">
            <a:avLst/>
          </a:prstGeom>
          <a:blipFill>
            <a:blip r:embed="rId8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4" name="object 9414"/>
          <p:cNvSpPr/>
          <p:nvPr/>
        </p:nvSpPr>
        <p:spPr>
          <a:xfrm>
            <a:off x="344322" y="3473907"/>
            <a:ext cx="18796" cy="20561"/>
          </a:xfrm>
          <a:prstGeom prst="rect">
            <a:avLst/>
          </a:prstGeom>
          <a:blipFill>
            <a:blip r:embed="rId8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5" name="object 9415"/>
          <p:cNvSpPr/>
          <p:nvPr/>
        </p:nvSpPr>
        <p:spPr>
          <a:xfrm>
            <a:off x="1268013" y="3671733"/>
            <a:ext cx="33254" cy="35367"/>
          </a:xfrm>
          <a:prstGeom prst="rect">
            <a:avLst/>
          </a:prstGeom>
          <a:blipFill>
            <a:blip r:embed="rId8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6" name="object 9416"/>
          <p:cNvSpPr/>
          <p:nvPr/>
        </p:nvSpPr>
        <p:spPr>
          <a:xfrm>
            <a:off x="1482478" y="3145010"/>
            <a:ext cx="38042" cy="41198"/>
          </a:xfrm>
          <a:prstGeom prst="rect">
            <a:avLst/>
          </a:prstGeom>
          <a:blipFill>
            <a:blip r:embed="rId8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7" name="object 9417"/>
          <p:cNvSpPr/>
          <p:nvPr/>
        </p:nvSpPr>
        <p:spPr>
          <a:xfrm>
            <a:off x="1583678" y="4114106"/>
            <a:ext cx="49910" cy="53696"/>
          </a:xfrm>
          <a:prstGeom prst="rect">
            <a:avLst/>
          </a:prstGeom>
          <a:blipFill>
            <a:blip r:embed="rId8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8" name="object 9418"/>
          <p:cNvSpPr/>
          <p:nvPr/>
        </p:nvSpPr>
        <p:spPr>
          <a:xfrm>
            <a:off x="1547213" y="4111309"/>
            <a:ext cx="49773" cy="53369"/>
          </a:xfrm>
          <a:prstGeom prst="rect">
            <a:avLst/>
          </a:prstGeom>
          <a:blipFill>
            <a:blip r:embed="rId8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19" name="object 9419"/>
          <p:cNvSpPr/>
          <p:nvPr/>
        </p:nvSpPr>
        <p:spPr>
          <a:xfrm>
            <a:off x="1710933" y="4191756"/>
            <a:ext cx="40688" cy="39611"/>
          </a:xfrm>
          <a:prstGeom prst="rect">
            <a:avLst/>
          </a:prstGeom>
          <a:blipFill>
            <a:blip r:embed="rId8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0" name="object 9420"/>
          <p:cNvSpPr/>
          <p:nvPr/>
        </p:nvSpPr>
        <p:spPr>
          <a:xfrm>
            <a:off x="2420556" y="4012374"/>
            <a:ext cx="20891" cy="23241"/>
          </a:xfrm>
          <a:prstGeom prst="rect">
            <a:avLst/>
          </a:prstGeom>
          <a:blipFill>
            <a:blip r:embed="rId8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1" name="object 9421"/>
          <p:cNvSpPr/>
          <p:nvPr/>
        </p:nvSpPr>
        <p:spPr>
          <a:xfrm>
            <a:off x="2236127" y="3470719"/>
            <a:ext cx="24980" cy="27381"/>
          </a:xfrm>
          <a:prstGeom prst="rect">
            <a:avLst/>
          </a:prstGeom>
          <a:blipFill>
            <a:blip r:embed="rId8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2" name="object 9422"/>
          <p:cNvSpPr/>
          <p:nvPr/>
        </p:nvSpPr>
        <p:spPr>
          <a:xfrm>
            <a:off x="2180970" y="3308083"/>
            <a:ext cx="11430" cy="12052"/>
          </a:xfrm>
          <a:prstGeom prst="rect">
            <a:avLst/>
          </a:prstGeom>
          <a:blipFill>
            <a:blip r:embed="rId8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3" name="object 9423"/>
          <p:cNvSpPr/>
          <p:nvPr/>
        </p:nvSpPr>
        <p:spPr>
          <a:xfrm>
            <a:off x="2542387" y="3777678"/>
            <a:ext cx="12382" cy="13411"/>
          </a:xfrm>
          <a:prstGeom prst="rect">
            <a:avLst/>
          </a:prstGeom>
          <a:blipFill>
            <a:blip r:embed="rId8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4" name="object 9424"/>
          <p:cNvSpPr/>
          <p:nvPr/>
        </p:nvSpPr>
        <p:spPr>
          <a:xfrm>
            <a:off x="2712085" y="3965918"/>
            <a:ext cx="18084" cy="19596"/>
          </a:xfrm>
          <a:prstGeom prst="rect">
            <a:avLst/>
          </a:prstGeom>
          <a:blipFill>
            <a:blip r:embed="rId8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5" name="object 9425"/>
          <p:cNvSpPr/>
          <p:nvPr/>
        </p:nvSpPr>
        <p:spPr>
          <a:xfrm>
            <a:off x="2832789" y="4011794"/>
            <a:ext cx="35835" cy="37582"/>
          </a:xfrm>
          <a:prstGeom prst="rect">
            <a:avLst/>
          </a:prstGeom>
          <a:blipFill>
            <a:blip r:embed="rId8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6" name="object 9426"/>
          <p:cNvSpPr/>
          <p:nvPr/>
        </p:nvSpPr>
        <p:spPr>
          <a:xfrm>
            <a:off x="3295051" y="4148504"/>
            <a:ext cx="33440" cy="35730"/>
          </a:xfrm>
          <a:prstGeom prst="rect">
            <a:avLst/>
          </a:prstGeom>
          <a:blipFill>
            <a:blip r:embed="rId8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7" name="object 9427"/>
          <p:cNvSpPr/>
          <p:nvPr/>
        </p:nvSpPr>
        <p:spPr>
          <a:xfrm>
            <a:off x="3667556" y="3998481"/>
            <a:ext cx="32550" cy="35547"/>
          </a:xfrm>
          <a:prstGeom prst="rect">
            <a:avLst/>
          </a:prstGeom>
          <a:blipFill>
            <a:blip r:embed="rId8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8" name="object 9428"/>
          <p:cNvSpPr/>
          <p:nvPr/>
        </p:nvSpPr>
        <p:spPr>
          <a:xfrm>
            <a:off x="3890583" y="3584379"/>
            <a:ext cx="46035" cy="46782"/>
          </a:xfrm>
          <a:prstGeom prst="rect">
            <a:avLst/>
          </a:prstGeom>
          <a:blipFill>
            <a:blip r:embed="rId8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29" name="object 9429"/>
          <p:cNvSpPr/>
          <p:nvPr/>
        </p:nvSpPr>
        <p:spPr>
          <a:xfrm>
            <a:off x="3540763" y="2962347"/>
            <a:ext cx="61286" cy="64227"/>
          </a:xfrm>
          <a:prstGeom prst="rect">
            <a:avLst/>
          </a:prstGeom>
          <a:blipFill>
            <a:blip r:embed="rId8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0" name="object 9430"/>
          <p:cNvSpPr/>
          <p:nvPr/>
        </p:nvSpPr>
        <p:spPr>
          <a:xfrm>
            <a:off x="3935359" y="2875852"/>
            <a:ext cx="42965" cy="45314"/>
          </a:xfrm>
          <a:prstGeom prst="rect">
            <a:avLst/>
          </a:prstGeom>
          <a:blipFill>
            <a:blip r:embed="rId8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1" name="object 9431"/>
          <p:cNvSpPr/>
          <p:nvPr/>
        </p:nvSpPr>
        <p:spPr>
          <a:xfrm>
            <a:off x="4086830" y="3233368"/>
            <a:ext cx="35195" cy="37137"/>
          </a:xfrm>
          <a:prstGeom prst="rect">
            <a:avLst/>
          </a:prstGeom>
          <a:blipFill>
            <a:blip r:embed="rId8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2" name="object 9432"/>
          <p:cNvSpPr/>
          <p:nvPr/>
        </p:nvSpPr>
        <p:spPr>
          <a:xfrm>
            <a:off x="4237570" y="3930688"/>
            <a:ext cx="13728" cy="14871"/>
          </a:xfrm>
          <a:prstGeom prst="rect">
            <a:avLst/>
          </a:prstGeom>
          <a:blipFill>
            <a:blip r:embed="rId8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3" name="object 9433"/>
          <p:cNvSpPr/>
          <p:nvPr/>
        </p:nvSpPr>
        <p:spPr>
          <a:xfrm>
            <a:off x="4286309" y="3993902"/>
            <a:ext cx="51197" cy="54640"/>
          </a:xfrm>
          <a:prstGeom prst="rect">
            <a:avLst/>
          </a:prstGeom>
          <a:blipFill>
            <a:blip r:embed="rId8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4" name="object 9434"/>
          <p:cNvSpPr/>
          <p:nvPr/>
        </p:nvSpPr>
        <p:spPr>
          <a:xfrm>
            <a:off x="4458474" y="4428998"/>
            <a:ext cx="30645" cy="32880"/>
          </a:xfrm>
          <a:prstGeom prst="rect">
            <a:avLst/>
          </a:prstGeom>
          <a:blipFill>
            <a:blip r:embed="rId8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5" name="object 9435"/>
          <p:cNvSpPr/>
          <p:nvPr/>
        </p:nvSpPr>
        <p:spPr>
          <a:xfrm>
            <a:off x="3593218" y="4112228"/>
            <a:ext cx="36110" cy="40017"/>
          </a:xfrm>
          <a:prstGeom prst="rect">
            <a:avLst/>
          </a:prstGeom>
          <a:blipFill>
            <a:blip r:embed="rId8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6" name="object 9436"/>
          <p:cNvSpPr/>
          <p:nvPr/>
        </p:nvSpPr>
        <p:spPr>
          <a:xfrm>
            <a:off x="3146996" y="3781958"/>
            <a:ext cx="14846" cy="16281"/>
          </a:xfrm>
          <a:prstGeom prst="rect">
            <a:avLst/>
          </a:prstGeom>
          <a:blipFill>
            <a:blip r:embed="rId8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7" name="object 9437"/>
          <p:cNvSpPr/>
          <p:nvPr/>
        </p:nvSpPr>
        <p:spPr>
          <a:xfrm>
            <a:off x="2769844" y="3303549"/>
            <a:ext cx="14312" cy="15138"/>
          </a:xfrm>
          <a:prstGeom prst="rect">
            <a:avLst/>
          </a:prstGeom>
          <a:blipFill>
            <a:blip r:embed="rId8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8" name="object 9438"/>
          <p:cNvSpPr/>
          <p:nvPr/>
        </p:nvSpPr>
        <p:spPr>
          <a:xfrm>
            <a:off x="2731185" y="3030106"/>
            <a:ext cx="33286" cy="36004"/>
          </a:xfrm>
          <a:prstGeom prst="rect">
            <a:avLst/>
          </a:prstGeom>
          <a:blipFill>
            <a:blip r:embed="rId8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39" name="object 9439"/>
          <p:cNvSpPr/>
          <p:nvPr/>
        </p:nvSpPr>
        <p:spPr>
          <a:xfrm>
            <a:off x="2071037" y="2867451"/>
            <a:ext cx="54535" cy="58674"/>
          </a:xfrm>
          <a:prstGeom prst="rect">
            <a:avLst/>
          </a:prstGeom>
          <a:blipFill>
            <a:blip r:embed="rId8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0" name="object 9440"/>
          <p:cNvSpPr/>
          <p:nvPr/>
        </p:nvSpPr>
        <p:spPr>
          <a:xfrm>
            <a:off x="1682786" y="3124263"/>
            <a:ext cx="49722" cy="52927"/>
          </a:xfrm>
          <a:prstGeom prst="rect">
            <a:avLst/>
          </a:prstGeom>
          <a:blipFill>
            <a:blip r:embed="rId8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1" name="object 9441"/>
          <p:cNvSpPr/>
          <p:nvPr/>
        </p:nvSpPr>
        <p:spPr>
          <a:xfrm>
            <a:off x="655977" y="3255111"/>
            <a:ext cx="57445" cy="58397"/>
          </a:xfrm>
          <a:prstGeom prst="rect">
            <a:avLst/>
          </a:prstGeom>
          <a:blipFill>
            <a:blip r:embed="rId8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2" name="object 9442"/>
          <p:cNvSpPr/>
          <p:nvPr/>
        </p:nvSpPr>
        <p:spPr>
          <a:xfrm>
            <a:off x="510349" y="3295764"/>
            <a:ext cx="22174" cy="23875"/>
          </a:xfrm>
          <a:prstGeom prst="rect">
            <a:avLst/>
          </a:prstGeom>
          <a:blipFill>
            <a:blip r:embed="rId8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3" name="object 9443"/>
          <p:cNvSpPr/>
          <p:nvPr/>
        </p:nvSpPr>
        <p:spPr>
          <a:xfrm>
            <a:off x="250634" y="3566350"/>
            <a:ext cx="25819" cy="29273"/>
          </a:xfrm>
          <a:prstGeom prst="rect">
            <a:avLst/>
          </a:prstGeom>
          <a:blipFill>
            <a:blip r:embed="rId8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4" name="object 9444"/>
          <p:cNvSpPr/>
          <p:nvPr/>
        </p:nvSpPr>
        <p:spPr>
          <a:xfrm>
            <a:off x="109105" y="3949497"/>
            <a:ext cx="18694" cy="20383"/>
          </a:xfrm>
          <a:prstGeom prst="rect">
            <a:avLst/>
          </a:prstGeom>
          <a:blipFill>
            <a:blip r:embed="rId8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5" name="object 9445"/>
          <p:cNvSpPr/>
          <p:nvPr/>
        </p:nvSpPr>
        <p:spPr>
          <a:xfrm>
            <a:off x="166001" y="4024262"/>
            <a:ext cx="22186" cy="23990"/>
          </a:xfrm>
          <a:prstGeom prst="rect">
            <a:avLst/>
          </a:prstGeom>
          <a:blipFill>
            <a:blip r:embed="rId8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6" name="object 9446"/>
          <p:cNvSpPr/>
          <p:nvPr/>
        </p:nvSpPr>
        <p:spPr>
          <a:xfrm>
            <a:off x="437248" y="3954056"/>
            <a:ext cx="27101" cy="29095"/>
          </a:xfrm>
          <a:prstGeom prst="rect">
            <a:avLst/>
          </a:prstGeom>
          <a:blipFill>
            <a:blip r:embed="rId8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7" name="object 9447"/>
          <p:cNvSpPr/>
          <p:nvPr/>
        </p:nvSpPr>
        <p:spPr>
          <a:xfrm>
            <a:off x="759110" y="4123423"/>
            <a:ext cx="58756" cy="59885"/>
          </a:xfrm>
          <a:prstGeom prst="rect">
            <a:avLst/>
          </a:prstGeom>
          <a:blipFill>
            <a:blip r:embed="rId8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8" name="object 9448"/>
          <p:cNvSpPr/>
          <p:nvPr/>
        </p:nvSpPr>
        <p:spPr>
          <a:xfrm>
            <a:off x="987085" y="4130238"/>
            <a:ext cx="50809" cy="53730"/>
          </a:xfrm>
          <a:prstGeom prst="rect">
            <a:avLst/>
          </a:prstGeom>
          <a:blipFill>
            <a:blip r:embed="rId8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49" name="object 9449"/>
          <p:cNvSpPr/>
          <p:nvPr/>
        </p:nvSpPr>
        <p:spPr>
          <a:xfrm>
            <a:off x="1219389" y="4180367"/>
            <a:ext cx="58535" cy="59936"/>
          </a:xfrm>
          <a:prstGeom prst="rect">
            <a:avLst/>
          </a:prstGeom>
          <a:blipFill>
            <a:blip r:embed="rId8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0" name="object 9450"/>
          <p:cNvSpPr/>
          <p:nvPr/>
        </p:nvSpPr>
        <p:spPr>
          <a:xfrm>
            <a:off x="1316592" y="4015968"/>
            <a:ext cx="40834" cy="39698"/>
          </a:xfrm>
          <a:prstGeom prst="rect">
            <a:avLst/>
          </a:prstGeom>
          <a:blipFill>
            <a:blip r:embed="rId8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1" name="object 9451"/>
          <p:cNvSpPr/>
          <p:nvPr/>
        </p:nvSpPr>
        <p:spPr>
          <a:xfrm>
            <a:off x="1489875" y="4041483"/>
            <a:ext cx="31407" cy="34150"/>
          </a:xfrm>
          <a:prstGeom prst="rect">
            <a:avLst/>
          </a:prstGeom>
          <a:blipFill>
            <a:blip r:embed="rId8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2" name="object 9452"/>
          <p:cNvSpPr/>
          <p:nvPr/>
        </p:nvSpPr>
        <p:spPr>
          <a:xfrm>
            <a:off x="2371991" y="3655822"/>
            <a:ext cx="24511" cy="25920"/>
          </a:xfrm>
          <a:prstGeom prst="rect">
            <a:avLst/>
          </a:prstGeom>
          <a:blipFill>
            <a:blip r:embed="rId8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3" name="object 9453"/>
          <p:cNvSpPr/>
          <p:nvPr/>
        </p:nvSpPr>
        <p:spPr>
          <a:xfrm>
            <a:off x="2270415" y="3100097"/>
            <a:ext cx="51499" cy="54662"/>
          </a:xfrm>
          <a:prstGeom prst="rect">
            <a:avLst/>
          </a:prstGeom>
          <a:blipFill>
            <a:blip r:embed="rId8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4" name="object 9454"/>
          <p:cNvSpPr/>
          <p:nvPr/>
        </p:nvSpPr>
        <p:spPr>
          <a:xfrm>
            <a:off x="2164939" y="3060822"/>
            <a:ext cx="53572" cy="58085"/>
          </a:xfrm>
          <a:prstGeom prst="rect">
            <a:avLst/>
          </a:prstGeom>
          <a:blipFill>
            <a:blip r:embed="rId8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5" name="object 9455"/>
          <p:cNvSpPr/>
          <p:nvPr/>
        </p:nvSpPr>
        <p:spPr>
          <a:xfrm>
            <a:off x="2522550" y="2904287"/>
            <a:ext cx="33566" cy="36017"/>
          </a:xfrm>
          <a:prstGeom prst="rect">
            <a:avLst/>
          </a:prstGeom>
          <a:blipFill>
            <a:blip r:embed="rId8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6" name="object 9456"/>
          <p:cNvSpPr/>
          <p:nvPr/>
        </p:nvSpPr>
        <p:spPr>
          <a:xfrm>
            <a:off x="2390261" y="3331900"/>
            <a:ext cx="49865" cy="53550"/>
          </a:xfrm>
          <a:prstGeom prst="rect">
            <a:avLst/>
          </a:prstGeom>
          <a:blipFill>
            <a:blip r:embed="rId8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7" name="object 9457"/>
          <p:cNvSpPr/>
          <p:nvPr/>
        </p:nvSpPr>
        <p:spPr>
          <a:xfrm>
            <a:off x="2516726" y="3596632"/>
            <a:ext cx="42590" cy="44859"/>
          </a:xfrm>
          <a:prstGeom prst="rect">
            <a:avLst/>
          </a:prstGeom>
          <a:blipFill>
            <a:blip r:embed="rId8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8" name="object 9458"/>
          <p:cNvSpPr/>
          <p:nvPr/>
        </p:nvSpPr>
        <p:spPr>
          <a:xfrm>
            <a:off x="2686587" y="3740480"/>
            <a:ext cx="54542" cy="58702"/>
          </a:xfrm>
          <a:prstGeom prst="rect">
            <a:avLst/>
          </a:prstGeom>
          <a:blipFill>
            <a:blip r:embed="rId8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59" name="object 9459"/>
          <p:cNvSpPr/>
          <p:nvPr/>
        </p:nvSpPr>
        <p:spPr>
          <a:xfrm>
            <a:off x="2593558" y="4030699"/>
            <a:ext cx="41348" cy="40208"/>
          </a:xfrm>
          <a:prstGeom prst="rect">
            <a:avLst/>
          </a:prstGeom>
          <a:blipFill>
            <a:blip r:embed="rId8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0" name="object 9460"/>
          <p:cNvSpPr/>
          <p:nvPr/>
        </p:nvSpPr>
        <p:spPr>
          <a:xfrm>
            <a:off x="1800504" y="3460775"/>
            <a:ext cx="13855" cy="15367"/>
          </a:xfrm>
          <a:prstGeom prst="rect">
            <a:avLst/>
          </a:prstGeom>
          <a:blipFill>
            <a:blip r:embed="rId8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1" name="object 9461"/>
          <p:cNvSpPr/>
          <p:nvPr/>
        </p:nvSpPr>
        <p:spPr>
          <a:xfrm>
            <a:off x="1943176" y="3576625"/>
            <a:ext cx="30213" cy="32740"/>
          </a:xfrm>
          <a:prstGeom prst="rect">
            <a:avLst/>
          </a:prstGeom>
          <a:blipFill>
            <a:blip r:embed="rId8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2" name="object 9462"/>
          <p:cNvSpPr/>
          <p:nvPr/>
        </p:nvSpPr>
        <p:spPr>
          <a:xfrm>
            <a:off x="2052314" y="3241306"/>
            <a:ext cx="57193" cy="58703"/>
          </a:xfrm>
          <a:prstGeom prst="rect">
            <a:avLst/>
          </a:prstGeom>
          <a:blipFill>
            <a:blip r:embed="rId8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3" name="object 9463"/>
          <p:cNvSpPr/>
          <p:nvPr/>
        </p:nvSpPr>
        <p:spPr>
          <a:xfrm>
            <a:off x="2720322" y="3187100"/>
            <a:ext cx="49102" cy="52970"/>
          </a:xfrm>
          <a:prstGeom prst="rect">
            <a:avLst/>
          </a:prstGeom>
          <a:blipFill>
            <a:blip r:embed="rId8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4" name="object 9464"/>
          <p:cNvSpPr/>
          <p:nvPr/>
        </p:nvSpPr>
        <p:spPr>
          <a:xfrm>
            <a:off x="2407935" y="4209272"/>
            <a:ext cx="34350" cy="35724"/>
          </a:xfrm>
          <a:prstGeom prst="rect">
            <a:avLst/>
          </a:prstGeom>
          <a:blipFill>
            <a:blip r:embed="rId8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5" name="object 9465"/>
          <p:cNvSpPr/>
          <p:nvPr/>
        </p:nvSpPr>
        <p:spPr>
          <a:xfrm>
            <a:off x="2434357" y="4057412"/>
            <a:ext cx="35093" cy="36044"/>
          </a:xfrm>
          <a:prstGeom prst="rect">
            <a:avLst/>
          </a:prstGeom>
          <a:blipFill>
            <a:blip r:embed="rId8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6" name="object 9466"/>
          <p:cNvSpPr/>
          <p:nvPr/>
        </p:nvSpPr>
        <p:spPr>
          <a:xfrm>
            <a:off x="2915204" y="4236523"/>
            <a:ext cx="34815" cy="35853"/>
          </a:xfrm>
          <a:prstGeom prst="rect">
            <a:avLst/>
          </a:prstGeom>
          <a:blipFill>
            <a:blip r:embed="rId8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7" name="object 9467"/>
          <p:cNvSpPr/>
          <p:nvPr/>
        </p:nvSpPr>
        <p:spPr>
          <a:xfrm>
            <a:off x="3029800" y="4152430"/>
            <a:ext cx="14033" cy="15328"/>
          </a:xfrm>
          <a:prstGeom prst="rect">
            <a:avLst/>
          </a:prstGeom>
          <a:blipFill>
            <a:blip r:embed="rId8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8" name="object 9468"/>
          <p:cNvSpPr/>
          <p:nvPr/>
        </p:nvSpPr>
        <p:spPr>
          <a:xfrm>
            <a:off x="2941840" y="3506787"/>
            <a:ext cx="19138" cy="20688"/>
          </a:xfrm>
          <a:prstGeom prst="rect">
            <a:avLst/>
          </a:prstGeom>
          <a:blipFill>
            <a:blip r:embed="rId8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69" name="object 9469"/>
          <p:cNvSpPr/>
          <p:nvPr/>
        </p:nvSpPr>
        <p:spPr>
          <a:xfrm>
            <a:off x="2494887" y="2917123"/>
            <a:ext cx="37442" cy="40472"/>
          </a:xfrm>
          <a:prstGeom prst="rect">
            <a:avLst/>
          </a:prstGeom>
          <a:blipFill>
            <a:blip r:embed="rId8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0" name="object 9470"/>
          <p:cNvSpPr/>
          <p:nvPr/>
        </p:nvSpPr>
        <p:spPr>
          <a:xfrm>
            <a:off x="2273463" y="3321106"/>
            <a:ext cx="50382" cy="53480"/>
          </a:xfrm>
          <a:prstGeom prst="rect">
            <a:avLst/>
          </a:prstGeom>
          <a:blipFill>
            <a:blip r:embed="rId8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1" name="object 9471"/>
          <p:cNvSpPr/>
          <p:nvPr/>
        </p:nvSpPr>
        <p:spPr>
          <a:xfrm>
            <a:off x="1790787" y="3321310"/>
            <a:ext cx="36145" cy="40301"/>
          </a:xfrm>
          <a:prstGeom prst="rect">
            <a:avLst/>
          </a:prstGeom>
          <a:blipFill>
            <a:blip r:embed="rId8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2" name="object 9472"/>
          <p:cNvSpPr/>
          <p:nvPr/>
        </p:nvSpPr>
        <p:spPr>
          <a:xfrm>
            <a:off x="1092670" y="3263642"/>
            <a:ext cx="35825" cy="37123"/>
          </a:xfrm>
          <a:prstGeom prst="rect">
            <a:avLst/>
          </a:prstGeom>
          <a:blipFill>
            <a:blip r:embed="rId8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3" name="object 9473"/>
          <p:cNvSpPr/>
          <p:nvPr/>
        </p:nvSpPr>
        <p:spPr>
          <a:xfrm>
            <a:off x="1382416" y="3316589"/>
            <a:ext cx="45469" cy="46862"/>
          </a:xfrm>
          <a:prstGeom prst="rect">
            <a:avLst/>
          </a:prstGeom>
          <a:blipFill>
            <a:blip r:embed="rId8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4" name="object 9474"/>
          <p:cNvSpPr/>
          <p:nvPr/>
        </p:nvSpPr>
        <p:spPr>
          <a:xfrm>
            <a:off x="1585150" y="3825748"/>
            <a:ext cx="22504" cy="25095"/>
          </a:xfrm>
          <a:prstGeom prst="rect">
            <a:avLst/>
          </a:prstGeom>
          <a:blipFill>
            <a:blip r:embed="rId8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5" name="object 9475"/>
          <p:cNvSpPr/>
          <p:nvPr/>
        </p:nvSpPr>
        <p:spPr>
          <a:xfrm>
            <a:off x="1638414" y="3798366"/>
            <a:ext cx="25095" cy="26873"/>
          </a:xfrm>
          <a:prstGeom prst="rect">
            <a:avLst/>
          </a:prstGeom>
          <a:blipFill>
            <a:blip r:embed="rId8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6" name="object 9476"/>
          <p:cNvSpPr/>
          <p:nvPr/>
        </p:nvSpPr>
        <p:spPr>
          <a:xfrm>
            <a:off x="1765457" y="4007773"/>
            <a:ext cx="53855" cy="58618"/>
          </a:xfrm>
          <a:prstGeom prst="rect">
            <a:avLst/>
          </a:prstGeom>
          <a:blipFill>
            <a:blip r:embed="rId8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7" name="object 9477"/>
          <p:cNvSpPr/>
          <p:nvPr/>
        </p:nvSpPr>
        <p:spPr>
          <a:xfrm>
            <a:off x="2064233" y="4224127"/>
            <a:ext cx="32891" cy="35469"/>
          </a:xfrm>
          <a:prstGeom prst="rect">
            <a:avLst/>
          </a:prstGeom>
          <a:blipFill>
            <a:blip r:embed="rId8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8" name="object 9478"/>
          <p:cNvSpPr/>
          <p:nvPr/>
        </p:nvSpPr>
        <p:spPr>
          <a:xfrm>
            <a:off x="2606183" y="4047483"/>
            <a:ext cx="34972" cy="36286"/>
          </a:xfrm>
          <a:prstGeom prst="rect">
            <a:avLst/>
          </a:prstGeom>
          <a:blipFill>
            <a:blip r:embed="rId8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79" name="object 9479"/>
          <p:cNvSpPr/>
          <p:nvPr/>
        </p:nvSpPr>
        <p:spPr>
          <a:xfrm>
            <a:off x="2092496" y="3670723"/>
            <a:ext cx="43999" cy="46106"/>
          </a:xfrm>
          <a:prstGeom prst="rect">
            <a:avLst/>
          </a:prstGeom>
          <a:blipFill>
            <a:blip r:embed="rId8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0" name="object 9480"/>
          <p:cNvSpPr/>
          <p:nvPr/>
        </p:nvSpPr>
        <p:spPr>
          <a:xfrm>
            <a:off x="2160752" y="4071366"/>
            <a:ext cx="20980" cy="22580"/>
          </a:xfrm>
          <a:prstGeom prst="rect">
            <a:avLst/>
          </a:prstGeom>
          <a:blipFill>
            <a:blip r:embed="rId8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1" name="object 9481"/>
          <p:cNvSpPr/>
          <p:nvPr/>
        </p:nvSpPr>
        <p:spPr>
          <a:xfrm>
            <a:off x="2155316" y="4046751"/>
            <a:ext cx="42468" cy="41416"/>
          </a:xfrm>
          <a:prstGeom prst="rect">
            <a:avLst/>
          </a:prstGeom>
          <a:blipFill>
            <a:blip r:embed="rId8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2" name="object 9482"/>
          <p:cNvSpPr/>
          <p:nvPr/>
        </p:nvSpPr>
        <p:spPr>
          <a:xfrm>
            <a:off x="2743898" y="3693617"/>
            <a:ext cx="24511" cy="26225"/>
          </a:xfrm>
          <a:prstGeom prst="rect">
            <a:avLst/>
          </a:prstGeom>
          <a:blipFill>
            <a:blip r:embed="rId8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3" name="object 9483"/>
          <p:cNvSpPr/>
          <p:nvPr/>
        </p:nvSpPr>
        <p:spPr>
          <a:xfrm>
            <a:off x="3408438" y="3749853"/>
            <a:ext cx="18376" cy="19786"/>
          </a:xfrm>
          <a:prstGeom prst="rect">
            <a:avLst/>
          </a:prstGeom>
          <a:blipFill>
            <a:blip r:embed="rId8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4" name="object 9484"/>
          <p:cNvSpPr/>
          <p:nvPr/>
        </p:nvSpPr>
        <p:spPr>
          <a:xfrm>
            <a:off x="3516439" y="3908539"/>
            <a:ext cx="26085" cy="28917"/>
          </a:xfrm>
          <a:prstGeom prst="rect">
            <a:avLst/>
          </a:prstGeom>
          <a:blipFill>
            <a:blip r:embed="rId8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5" name="object 9485"/>
          <p:cNvSpPr/>
          <p:nvPr/>
        </p:nvSpPr>
        <p:spPr>
          <a:xfrm>
            <a:off x="3433208" y="3519572"/>
            <a:ext cx="54173" cy="58427"/>
          </a:xfrm>
          <a:prstGeom prst="rect">
            <a:avLst/>
          </a:prstGeom>
          <a:blipFill>
            <a:blip r:embed="rId8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6" name="object 9486"/>
          <p:cNvSpPr/>
          <p:nvPr/>
        </p:nvSpPr>
        <p:spPr>
          <a:xfrm>
            <a:off x="3269843" y="3338656"/>
            <a:ext cx="50164" cy="53607"/>
          </a:xfrm>
          <a:prstGeom prst="rect">
            <a:avLst/>
          </a:prstGeom>
          <a:blipFill>
            <a:blip r:embed="rId8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7" name="object 9487"/>
          <p:cNvSpPr/>
          <p:nvPr/>
        </p:nvSpPr>
        <p:spPr>
          <a:xfrm>
            <a:off x="3109561" y="2965266"/>
            <a:ext cx="57831" cy="59038"/>
          </a:xfrm>
          <a:prstGeom prst="rect">
            <a:avLst/>
          </a:prstGeom>
          <a:blipFill>
            <a:blip r:embed="rId8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8" name="object 9488"/>
          <p:cNvSpPr/>
          <p:nvPr/>
        </p:nvSpPr>
        <p:spPr>
          <a:xfrm>
            <a:off x="2915636" y="3035023"/>
            <a:ext cx="59021" cy="63148"/>
          </a:xfrm>
          <a:prstGeom prst="rect">
            <a:avLst/>
          </a:prstGeom>
          <a:blipFill>
            <a:blip r:embed="rId8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89" name="object 9489"/>
          <p:cNvSpPr/>
          <p:nvPr/>
        </p:nvSpPr>
        <p:spPr>
          <a:xfrm>
            <a:off x="3155899" y="3017926"/>
            <a:ext cx="31216" cy="34137"/>
          </a:xfrm>
          <a:prstGeom prst="rect">
            <a:avLst/>
          </a:prstGeom>
          <a:blipFill>
            <a:blip r:embed="rId8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0" name="object 9490"/>
          <p:cNvSpPr/>
          <p:nvPr/>
        </p:nvSpPr>
        <p:spPr>
          <a:xfrm>
            <a:off x="3239442" y="2999311"/>
            <a:ext cx="34338" cy="36366"/>
          </a:xfrm>
          <a:prstGeom prst="rect">
            <a:avLst/>
          </a:prstGeom>
          <a:blipFill>
            <a:blip r:embed="rId8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1" name="object 9491"/>
          <p:cNvSpPr/>
          <p:nvPr/>
        </p:nvSpPr>
        <p:spPr>
          <a:xfrm>
            <a:off x="3205924" y="3412757"/>
            <a:ext cx="33286" cy="36004"/>
          </a:xfrm>
          <a:prstGeom prst="rect">
            <a:avLst/>
          </a:prstGeom>
          <a:blipFill>
            <a:blip r:embed="rId8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2" name="object 9492"/>
          <p:cNvSpPr/>
          <p:nvPr/>
        </p:nvSpPr>
        <p:spPr>
          <a:xfrm>
            <a:off x="3273535" y="3536182"/>
            <a:ext cx="41850" cy="40850"/>
          </a:xfrm>
          <a:prstGeom prst="rect">
            <a:avLst/>
          </a:prstGeom>
          <a:blipFill>
            <a:blip r:embed="rId8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3" name="object 9493"/>
          <p:cNvSpPr/>
          <p:nvPr/>
        </p:nvSpPr>
        <p:spPr>
          <a:xfrm>
            <a:off x="3418966" y="3408616"/>
            <a:ext cx="23583" cy="25285"/>
          </a:xfrm>
          <a:prstGeom prst="rect">
            <a:avLst/>
          </a:prstGeom>
          <a:blipFill>
            <a:blip r:embed="rId8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4" name="object 9494"/>
          <p:cNvSpPr/>
          <p:nvPr/>
        </p:nvSpPr>
        <p:spPr>
          <a:xfrm>
            <a:off x="3658793" y="3543617"/>
            <a:ext cx="19265" cy="20548"/>
          </a:xfrm>
          <a:prstGeom prst="rect">
            <a:avLst/>
          </a:prstGeom>
          <a:blipFill>
            <a:blip r:embed="rId8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5" name="object 9495"/>
          <p:cNvSpPr/>
          <p:nvPr/>
        </p:nvSpPr>
        <p:spPr>
          <a:xfrm>
            <a:off x="1447736" y="4297655"/>
            <a:ext cx="11506" cy="13004"/>
          </a:xfrm>
          <a:prstGeom prst="rect">
            <a:avLst/>
          </a:prstGeom>
          <a:blipFill>
            <a:blip r:embed="rId8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6" name="object 9496"/>
          <p:cNvSpPr/>
          <p:nvPr/>
        </p:nvSpPr>
        <p:spPr>
          <a:xfrm>
            <a:off x="279666" y="4301782"/>
            <a:ext cx="14439" cy="15786"/>
          </a:xfrm>
          <a:prstGeom prst="rect">
            <a:avLst/>
          </a:prstGeom>
          <a:blipFill>
            <a:blip r:embed="rId8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7" name="object 9497"/>
          <p:cNvSpPr/>
          <p:nvPr/>
        </p:nvSpPr>
        <p:spPr>
          <a:xfrm>
            <a:off x="95052" y="4401363"/>
            <a:ext cx="50082" cy="53270"/>
          </a:xfrm>
          <a:prstGeom prst="rect">
            <a:avLst/>
          </a:prstGeom>
          <a:blipFill>
            <a:blip r:embed="rId8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8" name="object 9498"/>
          <p:cNvSpPr/>
          <p:nvPr/>
        </p:nvSpPr>
        <p:spPr>
          <a:xfrm>
            <a:off x="357845" y="3693355"/>
            <a:ext cx="45684" cy="46740"/>
          </a:xfrm>
          <a:prstGeom prst="rect">
            <a:avLst/>
          </a:prstGeom>
          <a:blipFill>
            <a:blip r:embed="rId8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99" name="object 9499"/>
          <p:cNvSpPr/>
          <p:nvPr/>
        </p:nvSpPr>
        <p:spPr>
          <a:xfrm>
            <a:off x="269632" y="3679116"/>
            <a:ext cx="45937" cy="46900"/>
          </a:xfrm>
          <a:prstGeom prst="rect">
            <a:avLst/>
          </a:prstGeom>
          <a:blipFill>
            <a:blip r:embed="rId8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0" name="object 9500"/>
          <p:cNvSpPr/>
          <p:nvPr/>
        </p:nvSpPr>
        <p:spPr>
          <a:xfrm>
            <a:off x="475918" y="3485588"/>
            <a:ext cx="52235" cy="57387"/>
          </a:xfrm>
          <a:prstGeom prst="rect">
            <a:avLst/>
          </a:prstGeom>
          <a:blipFill>
            <a:blip r:embed="rId8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1" name="object 9501"/>
          <p:cNvSpPr/>
          <p:nvPr/>
        </p:nvSpPr>
        <p:spPr>
          <a:xfrm>
            <a:off x="434301" y="3910127"/>
            <a:ext cx="22326" cy="24650"/>
          </a:xfrm>
          <a:prstGeom prst="rect">
            <a:avLst/>
          </a:prstGeom>
          <a:blipFill>
            <a:blip r:embed="rId8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2" name="object 9502"/>
          <p:cNvSpPr/>
          <p:nvPr/>
        </p:nvSpPr>
        <p:spPr>
          <a:xfrm>
            <a:off x="503465" y="3933436"/>
            <a:ext cx="53810" cy="58559"/>
          </a:xfrm>
          <a:prstGeom prst="rect">
            <a:avLst/>
          </a:prstGeom>
          <a:blipFill>
            <a:blip r:embed="rId8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3" name="object 9503"/>
          <p:cNvSpPr/>
          <p:nvPr/>
        </p:nvSpPr>
        <p:spPr>
          <a:xfrm>
            <a:off x="979160" y="4034199"/>
            <a:ext cx="45602" cy="46581"/>
          </a:xfrm>
          <a:prstGeom prst="rect">
            <a:avLst/>
          </a:prstGeom>
          <a:blipFill>
            <a:blip r:embed="rId8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4" name="object 9504"/>
          <p:cNvSpPr/>
          <p:nvPr/>
        </p:nvSpPr>
        <p:spPr>
          <a:xfrm>
            <a:off x="1916842" y="3578637"/>
            <a:ext cx="57143" cy="58469"/>
          </a:xfrm>
          <a:prstGeom prst="rect">
            <a:avLst/>
          </a:prstGeom>
          <a:blipFill>
            <a:blip r:embed="rId8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5" name="object 9505"/>
          <p:cNvSpPr/>
          <p:nvPr/>
        </p:nvSpPr>
        <p:spPr>
          <a:xfrm>
            <a:off x="1764753" y="3115629"/>
            <a:ext cx="57035" cy="58604"/>
          </a:xfrm>
          <a:prstGeom prst="rect">
            <a:avLst/>
          </a:prstGeom>
          <a:blipFill>
            <a:blip r:embed="rId8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6" name="object 9506"/>
          <p:cNvSpPr/>
          <p:nvPr/>
        </p:nvSpPr>
        <p:spPr>
          <a:xfrm>
            <a:off x="2991904" y="3626409"/>
            <a:ext cx="33540" cy="36372"/>
          </a:xfrm>
          <a:prstGeom prst="rect">
            <a:avLst/>
          </a:prstGeom>
          <a:blipFill>
            <a:blip r:embed="rId8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7" name="object 9507"/>
          <p:cNvSpPr/>
          <p:nvPr/>
        </p:nvSpPr>
        <p:spPr>
          <a:xfrm>
            <a:off x="3302449" y="3955517"/>
            <a:ext cx="49118" cy="52889"/>
          </a:xfrm>
          <a:prstGeom prst="rect">
            <a:avLst/>
          </a:prstGeom>
          <a:blipFill>
            <a:blip r:embed="rId8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8" name="object 9508"/>
          <p:cNvSpPr/>
          <p:nvPr/>
        </p:nvSpPr>
        <p:spPr>
          <a:xfrm>
            <a:off x="3180886" y="4194959"/>
            <a:ext cx="42005" cy="40724"/>
          </a:xfrm>
          <a:prstGeom prst="rect">
            <a:avLst/>
          </a:prstGeom>
          <a:blipFill>
            <a:blip r:embed="rId8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09" name="object 9509"/>
          <p:cNvSpPr/>
          <p:nvPr/>
        </p:nvSpPr>
        <p:spPr>
          <a:xfrm>
            <a:off x="3877591" y="4073666"/>
            <a:ext cx="49235" cy="52777"/>
          </a:xfrm>
          <a:prstGeom prst="rect">
            <a:avLst/>
          </a:prstGeom>
          <a:blipFill>
            <a:blip r:embed="rId8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0" name="object 9510"/>
          <p:cNvSpPr/>
          <p:nvPr/>
        </p:nvSpPr>
        <p:spPr>
          <a:xfrm>
            <a:off x="3850713" y="3256075"/>
            <a:ext cx="54257" cy="58523"/>
          </a:xfrm>
          <a:prstGeom prst="rect">
            <a:avLst/>
          </a:prstGeom>
          <a:blipFill>
            <a:blip r:embed="rId8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1" name="object 9511"/>
          <p:cNvSpPr/>
          <p:nvPr/>
        </p:nvSpPr>
        <p:spPr>
          <a:xfrm>
            <a:off x="3849814" y="3038653"/>
            <a:ext cx="15138" cy="16281"/>
          </a:xfrm>
          <a:prstGeom prst="rect">
            <a:avLst/>
          </a:prstGeom>
          <a:blipFill>
            <a:blip r:embed="rId8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2" name="object 9512"/>
          <p:cNvSpPr/>
          <p:nvPr/>
        </p:nvSpPr>
        <p:spPr>
          <a:xfrm>
            <a:off x="3668760" y="2968750"/>
            <a:ext cx="49126" cy="53017"/>
          </a:xfrm>
          <a:prstGeom prst="rect">
            <a:avLst/>
          </a:prstGeom>
          <a:blipFill>
            <a:blip r:embed="rId8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3" name="object 9513"/>
          <p:cNvSpPr/>
          <p:nvPr/>
        </p:nvSpPr>
        <p:spPr>
          <a:xfrm>
            <a:off x="2519879" y="3487545"/>
            <a:ext cx="70488" cy="76294"/>
          </a:xfrm>
          <a:prstGeom prst="rect">
            <a:avLst/>
          </a:prstGeom>
          <a:blipFill>
            <a:blip r:embed="rId8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4" name="object 9514"/>
          <p:cNvSpPr/>
          <p:nvPr/>
        </p:nvSpPr>
        <p:spPr>
          <a:xfrm>
            <a:off x="2987436" y="3530744"/>
            <a:ext cx="64703" cy="70305"/>
          </a:xfrm>
          <a:prstGeom prst="rect">
            <a:avLst/>
          </a:prstGeom>
          <a:blipFill>
            <a:blip r:embed="rId8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5" name="object 9515"/>
          <p:cNvSpPr/>
          <p:nvPr/>
        </p:nvSpPr>
        <p:spPr>
          <a:xfrm>
            <a:off x="2932151" y="3718593"/>
            <a:ext cx="73900" cy="77124"/>
          </a:xfrm>
          <a:prstGeom prst="rect">
            <a:avLst/>
          </a:prstGeom>
          <a:blipFill>
            <a:blip r:embed="rId8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6" name="object 9516"/>
          <p:cNvSpPr/>
          <p:nvPr/>
        </p:nvSpPr>
        <p:spPr>
          <a:xfrm>
            <a:off x="2981027" y="3153988"/>
            <a:ext cx="35514" cy="36696"/>
          </a:xfrm>
          <a:prstGeom prst="rect">
            <a:avLst/>
          </a:prstGeom>
          <a:blipFill>
            <a:blip r:embed="rId8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7" name="object 9517"/>
          <p:cNvSpPr/>
          <p:nvPr/>
        </p:nvSpPr>
        <p:spPr>
          <a:xfrm>
            <a:off x="2456433" y="3271325"/>
            <a:ext cx="61150" cy="64520"/>
          </a:xfrm>
          <a:prstGeom prst="rect">
            <a:avLst/>
          </a:prstGeom>
          <a:blipFill>
            <a:blip r:embed="rId8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8" name="object 9518"/>
          <p:cNvSpPr/>
          <p:nvPr/>
        </p:nvSpPr>
        <p:spPr>
          <a:xfrm>
            <a:off x="3488826" y="3320807"/>
            <a:ext cx="53279" cy="57893"/>
          </a:xfrm>
          <a:prstGeom prst="rect">
            <a:avLst/>
          </a:prstGeom>
          <a:blipFill>
            <a:blip r:embed="rId8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19" name="object 9519"/>
          <p:cNvSpPr/>
          <p:nvPr/>
        </p:nvSpPr>
        <p:spPr>
          <a:xfrm>
            <a:off x="3332721" y="3365652"/>
            <a:ext cx="24511" cy="26365"/>
          </a:xfrm>
          <a:prstGeom prst="rect">
            <a:avLst/>
          </a:prstGeom>
          <a:blipFill>
            <a:blip r:embed="rId8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0" name="object 9520"/>
          <p:cNvSpPr/>
          <p:nvPr/>
        </p:nvSpPr>
        <p:spPr>
          <a:xfrm>
            <a:off x="3500369" y="3512789"/>
            <a:ext cx="40238" cy="39717"/>
          </a:xfrm>
          <a:prstGeom prst="rect">
            <a:avLst/>
          </a:prstGeom>
          <a:blipFill>
            <a:blip r:embed="rId8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1" name="object 9521"/>
          <p:cNvSpPr/>
          <p:nvPr/>
        </p:nvSpPr>
        <p:spPr>
          <a:xfrm>
            <a:off x="3570175" y="3916109"/>
            <a:ext cx="65454" cy="70534"/>
          </a:xfrm>
          <a:prstGeom prst="rect">
            <a:avLst/>
          </a:prstGeom>
          <a:blipFill>
            <a:blip r:embed="rId8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2" name="object 9522"/>
          <p:cNvSpPr/>
          <p:nvPr/>
        </p:nvSpPr>
        <p:spPr>
          <a:xfrm>
            <a:off x="3453996" y="4332874"/>
            <a:ext cx="57477" cy="58579"/>
          </a:xfrm>
          <a:prstGeom prst="rect">
            <a:avLst/>
          </a:prstGeom>
          <a:blipFill>
            <a:blip r:embed="rId8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3" name="object 9523"/>
          <p:cNvSpPr/>
          <p:nvPr/>
        </p:nvSpPr>
        <p:spPr>
          <a:xfrm>
            <a:off x="3432822" y="3836479"/>
            <a:ext cx="30340" cy="32092"/>
          </a:xfrm>
          <a:prstGeom prst="rect">
            <a:avLst/>
          </a:prstGeom>
          <a:blipFill>
            <a:blip r:embed="rId8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4" name="object 9524"/>
          <p:cNvSpPr/>
          <p:nvPr/>
        </p:nvSpPr>
        <p:spPr>
          <a:xfrm>
            <a:off x="3198378" y="3614625"/>
            <a:ext cx="64632" cy="70042"/>
          </a:xfrm>
          <a:prstGeom prst="rect">
            <a:avLst/>
          </a:prstGeom>
          <a:blipFill>
            <a:blip r:embed="rId8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5" name="object 9525"/>
          <p:cNvSpPr/>
          <p:nvPr/>
        </p:nvSpPr>
        <p:spPr>
          <a:xfrm>
            <a:off x="3378340" y="3336570"/>
            <a:ext cx="62368" cy="64890"/>
          </a:xfrm>
          <a:prstGeom prst="rect">
            <a:avLst/>
          </a:prstGeom>
          <a:blipFill>
            <a:blip r:embed="rId8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6" name="object 9526"/>
          <p:cNvSpPr/>
          <p:nvPr/>
        </p:nvSpPr>
        <p:spPr>
          <a:xfrm>
            <a:off x="3706106" y="3231562"/>
            <a:ext cx="42882" cy="42021"/>
          </a:xfrm>
          <a:prstGeom prst="rect">
            <a:avLst/>
          </a:prstGeom>
          <a:blipFill>
            <a:blip r:embed="rId8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7" name="object 9527"/>
          <p:cNvSpPr/>
          <p:nvPr/>
        </p:nvSpPr>
        <p:spPr>
          <a:xfrm>
            <a:off x="3842313" y="3451738"/>
            <a:ext cx="35034" cy="36331"/>
          </a:xfrm>
          <a:prstGeom prst="rect">
            <a:avLst/>
          </a:prstGeom>
          <a:blipFill>
            <a:blip r:embed="rId8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8" name="object 9528"/>
          <p:cNvSpPr/>
          <p:nvPr/>
        </p:nvSpPr>
        <p:spPr>
          <a:xfrm>
            <a:off x="3817634" y="3643410"/>
            <a:ext cx="72718" cy="76309"/>
          </a:xfrm>
          <a:prstGeom prst="rect">
            <a:avLst/>
          </a:prstGeom>
          <a:blipFill>
            <a:blip r:embed="rId8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29" name="object 9529"/>
          <p:cNvSpPr/>
          <p:nvPr/>
        </p:nvSpPr>
        <p:spPr>
          <a:xfrm>
            <a:off x="3977532" y="3695592"/>
            <a:ext cx="67773" cy="72096"/>
          </a:xfrm>
          <a:prstGeom prst="rect">
            <a:avLst/>
          </a:prstGeom>
          <a:blipFill>
            <a:blip r:embed="rId8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0" name="object 9530"/>
          <p:cNvSpPr/>
          <p:nvPr/>
        </p:nvSpPr>
        <p:spPr>
          <a:xfrm>
            <a:off x="4229150" y="3999751"/>
            <a:ext cx="29857" cy="32219"/>
          </a:xfrm>
          <a:prstGeom prst="rect">
            <a:avLst/>
          </a:prstGeom>
          <a:blipFill>
            <a:blip r:embed="rId8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1" name="object 9531"/>
          <p:cNvSpPr/>
          <p:nvPr/>
        </p:nvSpPr>
        <p:spPr>
          <a:xfrm>
            <a:off x="4035915" y="3507201"/>
            <a:ext cx="36377" cy="39360"/>
          </a:xfrm>
          <a:prstGeom prst="rect">
            <a:avLst/>
          </a:prstGeom>
          <a:blipFill>
            <a:blip r:embed="rId8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2" name="object 9532"/>
          <p:cNvSpPr/>
          <p:nvPr/>
        </p:nvSpPr>
        <p:spPr>
          <a:xfrm>
            <a:off x="3903332" y="3378606"/>
            <a:ext cx="24079" cy="26873"/>
          </a:xfrm>
          <a:prstGeom prst="rect">
            <a:avLst/>
          </a:prstGeom>
          <a:blipFill>
            <a:blip r:embed="rId8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3" name="object 9533"/>
          <p:cNvSpPr/>
          <p:nvPr/>
        </p:nvSpPr>
        <p:spPr>
          <a:xfrm>
            <a:off x="3963672" y="3182915"/>
            <a:ext cx="68184" cy="72611"/>
          </a:xfrm>
          <a:prstGeom prst="rect">
            <a:avLst/>
          </a:prstGeom>
          <a:blipFill>
            <a:blip r:embed="rId8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4" name="object 9534"/>
          <p:cNvSpPr/>
          <p:nvPr/>
        </p:nvSpPr>
        <p:spPr>
          <a:xfrm>
            <a:off x="4319646" y="3270975"/>
            <a:ext cx="50867" cy="53547"/>
          </a:xfrm>
          <a:prstGeom prst="rect">
            <a:avLst/>
          </a:prstGeom>
          <a:blipFill>
            <a:blip r:embed="rId8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5" name="object 9535"/>
          <p:cNvSpPr/>
          <p:nvPr/>
        </p:nvSpPr>
        <p:spPr>
          <a:xfrm>
            <a:off x="4446642" y="3339964"/>
            <a:ext cx="40293" cy="39978"/>
          </a:xfrm>
          <a:prstGeom prst="rect">
            <a:avLst/>
          </a:prstGeom>
          <a:blipFill>
            <a:blip r:embed="rId8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6" name="object 9536"/>
          <p:cNvSpPr/>
          <p:nvPr/>
        </p:nvSpPr>
        <p:spPr>
          <a:xfrm>
            <a:off x="4585139" y="3711890"/>
            <a:ext cx="65639" cy="70579"/>
          </a:xfrm>
          <a:prstGeom prst="rect">
            <a:avLst/>
          </a:prstGeom>
          <a:blipFill>
            <a:blip r:embed="rId8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7" name="object 9537"/>
          <p:cNvSpPr/>
          <p:nvPr/>
        </p:nvSpPr>
        <p:spPr>
          <a:xfrm>
            <a:off x="4917347" y="3561579"/>
            <a:ext cx="43895" cy="45658"/>
          </a:xfrm>
          <a:prstGeom prst="rect">
            <a:avLst/>
          </a:prstGeom>
          <a:blipFill>
            <a:blip r:embed="rId8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8" name="object 9538"/>
          <p:cNvSpPr/>
          <p:nvPr/>
        </p:nvSpPr>
        <p:spPr>
          <a:xfrm>
            <a:off x="4865966" y="3513556"/>
            <a:ext cx="15621" cy="17424"/>
          </a:xfrm>
          <a:prstGeom prst="rect">
            <a:avLst/>
          </a:prstGeom>
          <a:blipFill>
            <a:blip r:embed="rId8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39" name="object 9539"/>
          <p:cNvSpPr/>
          <p:nvPr/>
        </p:nvSpPr>
        <p:spPr>
          <a:xfrm>
            <a:off x="5188978" y="3134728"/>
            <a:ext cx="21882" cy="23990"/>
          </a:xfrm>
          <a:prstGeom prst="rect">
            <a:avLst/>
          </a:prstGeom>
          <a:blipFill>
            <a:blip r:embed="rId8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0" name="object 9540"/>
          <p:cNvSpPr/>
          <p:nvPr/>
        </p:nvSpPr>
        <p:spPr>
          <a:xfrm>
            <a:off x="5165355" y="3266152"/>
            <a:ext cx="44908" cy="46451"/>
          </a:xfrm>
          <a:prstGeom prst="rect">
            <a:avLst/>
          </a:prstGeom>
          <a:blipFill>
            <a:blip r:embed="rId8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1" name="object 9541"/>
          <p:cNvSpPr/>
          <p:nvPr/>
        </p:nvSpPr>
        <p:spPr>
          <a:xfrm>
            <a:off x="5069789" y="2998495"/>
            <a:ext cx="29032" cy="31419"/>
          </a:xfrm>
          <a:prstGeom prst="rect">
            <a:avLst/>
          </a:prstGeom>
          <a:blipFill>
            <a:blip r:embed="rId8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2" name="object 9542"/>
          <p:cNvSpPr/>
          <p:nvPr/>
        </p:nvSpPr>
        <p:spPr>
          <a:xfrm>
            <a:off x="4655451" y="3366618"/>
            <a:ext cx="31521" cy="34721"/>
          </a:xfrm>
          <a:prstGeom prst="rect">
            <a:avLst/>
          </a:prstGeom>
          <a:blipFill>
            <a:blip r:embed="rId8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3" name="object 9543"/>
          <p:cNvSpPr/>
          <p:nvPr/>
        </p:nvSpPr>
        <p:spPr>
          <a:xfrm>
            <a:off x="5179085" y="3239529"/>
            <a:ext cx="20561" cy="22275"/>
          </a:xfrm>
          <a:prstGeom prst="rect">
            <a:avLst/>
          </a:prstGeom>
          <a:blipFill>
            <a:blip r:embed="rId8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4" name="object 9544"/>
          <p:cNvSpPr/>
          <p:nvPr/>
        </p:nvSpPr>
        <p:spPr>
          <a:xfrm>
            <a:off x="5635256" y="3363608"/>
            <a:ext cx="14782" cy="16421"/>
          </a:xfrm>
          <a:prstGeom prst="rect">
            <a:avLst/>
          </a:prstGeom>
          <a:blipFill>
            <a:blip r:embed="rId8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5" name="object 9545"/>
          <p:cNvSpPr/>
          <p:nvPr/>
        </p:nvSpPr>
        <p:spPr>
          <a:xfrm>
            <a:off x="5623490" y="3464168"/>
            <a:ext cx="35438" cy="36329"/>
          </a:xfrm>
          <a:prstGeom prst="rect">
            <a:avLst/>
          </a:prstGeom>
          <a:blipFill>
            <a:blip r:embed="rId8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6" name="object 9546"/>
          <p:cNvSpPr/>
          <p:nvPr/>
        </p:nvSpPr>
        <p:spPr>
          <a:xfrm>
            <a:off x="5612653" y="3658751"/>
            <a:ext cx="57947" cy="58709"/>
          </a:xfrm>
          <a:prstGeom prst="rect">
            <a:avLst/>
          </a:prstGeom>
          <a:blipFill>
            <a:blip r:embed="rId8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7" name="object 9547"/>
          <p:cNvSpPr/>
          <p:nvPr/>
        </p:nvSpPr>
        <p:spPr>
          <a:xfrm>
            <a:off x="5375215" y="4212186"/>
            <a:ext cx="35251" cy="36730"/>
          </a:xfrm>
          <a:prstGeom prst="rect">
            <a:avLst/>
          </a:prstGeom>
          <a:blipFill>
            <a:blip r:embed="rId8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8" name="object 9548"/>
          <p:cNvSpPr/>
          <p:nvPr/>
        </p:nvSpPr>
        <p:spPr>
          <a:xfrm>
            <a:off x="4466818" y="4246996"/>
            <a:ext cx="45212" cy="46244"/>
          </a:xfrm>
          <a:prstGeom prst="rect">
            <a:avLst/>
          </a:prstGeom>
          <a:blipFill>
            <a:blip r:embed="rId8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49" name="object 9549"/>
          <p:cNvSpPr/>
          <p:nvPr/>
        </p:nvSpPr>
        <p:spPr>
          <a:xfrm>
            <a:off x="3795953" y="4114825"/>
            <a:ext cx="11379" cy="12001"/>
          </a:xfrm>
          <a:prstGeom prst="rect">
            <a:avLst/>
          </a:prstGeom>
          <a:blipFill>
            <a:blip r:embed="rId8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0" name="object 9550"/>
          <p:cNvSpPr/>
          <p:nvPr/>
        </p:nvSpPr>
        <p:spPr>
          <a:xfrm>
            <a:off x="2840483" y="4031721"/>
            <a:ext cx="36460" cy="40630"/>
          </a:xfrm>
          <a:prstGeom prst="rect">
            <a:avLst/>
          </a:prstGeom>
          <a:blipFill>
            <a:blip r:embed="rId8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1" name="object 9551"/>
          <p:cNvSpPr/>
          <p:nvPr/>
        </p:nvSpPr>
        <p:spPr>
          <a:xfrm>
            <a:off x="2811437" y="4354398"/>
            <a:ext cx="33413" cy="36829"/>
          </a:xfrm>
          <a:prstGeom prst="rect">
            <a:avLst/>
          </a:prstGeom>
          <a:blipFill>
            <a:blip r:embed="rId8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2" name="object 9552"/>
          <p:cNvSpPr/>
          <p:nvPr/>
        </p:nvSpPr>
        <p:spPr>
          <a:xfrm>
            <a:off x="2446997" y="4386821"/>
            <a:ext cx="18046" cy="19456"/>
          </a:xfrm>
          <a:prstGeom prst="rect">
            <a:avLst/>
          </a:prstGeom>
          <a:blipFill>
            <a:blip r:embed="rId8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3" name="object 9553"/>
          <p:cNvSpPr/>
          <p:nvPr/>
        </p:nvSpPr>
        <p:spPr>
          <a:xfrm>
            <a:off x="2384311" y="3878858"/>
            <a:ext cx="48513" cy="49248"/>
          </a:xfrm>
          <a:prstGeom prst="rect">
            <a:avLst/>
          </a:prstGeom>
          <a:blipFill>
            <a:blip r:embed="rId8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4" name="object 9554"/>
          <p:cNvSpPr/>
          <p:nvPr/>
        </p:nvSpPr>
        <p:spPr>
          <a:xfrm>
            <a:off x="2443175" y="3428212"/>
            <a:ext cx="14897" cy="16281"/>
          </a:xfrm>
          <a:prstGeom prst="rect">
            <a:avLst/>
          </a:prstGeom>
          <a:blipFill>
            <a:blip r:embed="rId8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5" name="object 9555"/>
          <p:cNvSpPr/>
          <p:nvPr/>
        </p:nvSpPr>
        <p:spPr>
          <a:xfrm>
            <a:off x="2704033" y="3453676"/>
            <a:ext cx="18135" cy="20866"/>
          </a:xfrm>
          <a:prstGeom prst="rect">
            <a:avLst/>
          </a:prstGeom>
          <a:blipFill>
            <a:blip r:embed="rId8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6" name="object 9556"/>
          <p:cNvSpPr/>
          <p:nvPr/>
        </p:nvSpPr>
        <p:spPr>
          <a:xfrm>
            <a:off x="3627226" y="3651562"/>
            <a:ext cx="33332" cy="35597"/>
          </a:xfrm>
          <a:prstGeom prst="rect">
            <a:avLst/>
          </a:prstGeom>
          <a:blipFill>
            <a:blip r:embed="rId8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7" name="object 9557"/>
          <p:cNvSpPr/>
          <p:nvPr/>
        </p:nvSpPr>
        <p:spPr>
          <a:xfrm>
            <a:off x="3841546" y="3124987"/>
            <a:ext cx="38303" cy="41040"/>
          </a:xfrm>
          <a:prstGeom prst="rect">
            <a:avLst/>
          </a:prstGeom>
          <a:blipFill>
            <a:blip r:embed="rId8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8" name="object 9558"/>
          <p:cNvSpPr/>
          <p:nvPr/>
        </p:nvSpPr>
        <p:spPr>
          <a:xfrm>
            <a:off x="3942751" y="4094072"/>
            <a:ext cx="49887" cy="53376"/>
          </a:xfrm>
          <a:prstGeom prst="rect">
            <a:avLst/>
          </a:prstGeom>
          <a:blipFill>
            <a:blip r:embed="rId8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59" name="object 9559"/>
          <p:cNvSpPr/>
          <p:nvPr/>
        </p:nvSpPr>
        <p:spPr>
          <a:xfrm>
            <a:off x="3906342" y="4091351"/>
            <a:ext cx="50532" cy="53682"/>
          </a:xfrm>
          <a:prstGeom prst="rect">
            <a:avLst/>
          </a:prstGeom>
          <a:blipFill>
            <a:blip r:embed="rId8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0" name="object 9560"/>
          <p:cNvSpPr/>
          <p:nvPr/>
        </p:nvSpPr>
        <p:spPr>
          <a:xfrm>
            <a:off x="4072877" y="4170438"/>
            <a:ext cx="38366" cy="40917"/>
          </a:xfrm>
          <a:prstGeom prst="rect">
            <a:avLst/>
          </a:prstGeom>
          <a:blipFill>
            <a:blip r:embed="rId8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1" name="object 9561"/>
          <p:cNvSpPr/>
          <p:nvPr/>
        </p:nvSpPr>
        <p:spPr>
          <a:xfrm>
            <a:off x="4780191" y="3992664"/>
            <a:ext cx="20866" cy="22720"/>
          </a:xfrm>
          <a:prstGeom prst="rect">
            <a:avLst/>
          </a:prstGeom>
          <a:blipFill>
            <a:blip r:embed="rId8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2" name="object 9562"/>
          <p:cNvSpPr/>
          <p:nvPr/>
        </p:nvSpPr>
        <p:spPr>
          <a:xfrm>
            <a:off x="4595469" y="3451314"/>
            <a:ext cx="25387" cy="26873"/>
          </a:xfrm>
          <a:prstGeom prst="rect">
            <a:avLst/>
          </a:prstGeom>
          <a:blipFill>
            <a:blip r:embed="rId8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3" name="object 9563"/>
          <p:cNvSpPr/>
          <p:nvPr/>
        </p:nvSpPr>
        <p:spPr>
          <a:xfrm>
            <a:off x="4540313" y="3288043"/>
            <a:ext cx="11379" cy="11874"/>
          </a:xfrm>
          <a:prstGeom prst="rect">
            <a:avLst/>
          </a:prstGeom>
          <a:blipFill>
            <a:blip r:embed="rId8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4" name="object 9564"/>
          <p:cNvSpPr/>
          <p:nvPr/>
        </p:nvSpPr>
        <p:spPr>
          <a:xfrm>
            <a:off x="4901691" y="3757625"/>
            <a:ext cx="12115" cy="13093"/>
          </a:xfrm>
          <a:prstGeom prst="rect">
            <a:avLst/>
          </a:prstGeom>
          <a:blipFill>
            <a:blip r:embed="rId8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5" name="object 9565"/>
          <p:cNvSpPr/>
          <p:nvPr/>
        </p:nvSpPr>
        <p:spPr>
          <a:xfrm>
            <a:off x="5071097" y="3945864"/>
            <a:ext cx="18669" cy="19735"/>
          </a:xfrm>
          <a:prstGeom prst="rect">
            <a:avLst/>
          </a:prstGeom>
          <a:blipFill>
            <a:blip r:embed="rId8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6" name="object 9566"/>
          <p:cNvSpPr/>
          <p:nvPr/>
        </p:nvSpPr>
        <p:spPr>
          <a:xfrm>
            <a:off x="5191967" y="3991754"/>
            <a:ext cx="35962" cy="37144"/>
          </a:xfrm>
          <a:prstGeom prst="rect">
            <a:avLst/>
          </a:prstGeom>
          <a:blipFill>
            <a:blip r:embed="rId8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7" name="object 9567"/>
          <p:cNvSpPr/>
          <p:nvPr/>
        </p:nvSpPr>
        <p:spPr>
          <a:xfrm>
            <a:off x="5654628" y="4128903"/>
            <a:ext cx="33028" cy="35079"/>
          </a:xfrm>
          <a:prstGeom prst="rect">
            <a:avLst/>
          </a:prstGeom>
          <a:blipFill>
            <a:blip r:embed="rId8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8" name="object 9568"/>
          <p:cNvSpPr/>
          <p:nvPr/>
        </p:nvSpPr>
        <p:spPr>
          <a:xfrm>
            <a:off x="6027013" y="3978237"/>
            <a:ext cx="32550" cy="35877"/>
          </a:xfrm>
          <a:prstGeom prst="rect">
            <a:avLst/>
          </a:prstGeom>
          <a:blipFill>
            <a:blip r:embed="rId8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69" name="object 9569"/>
          <p:cNvSpPr/>
          <p:nvPr/>
        </p:nvSpPr>
        <p:spPr>
          <a:xfrm>
            <a:off x="6250428" y="3564357"/>
            <a:ext cx="45635" cy="49562"/>
          </a:xfrm>
          <a:prstGeom prst="rect">
            <a:avLst/>
          </a:prstGeom>
          <a:blipFill>
            <a:blip r:embed="rId8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0" name="object 9570"/>
          <p:cNvSpPr/>
          <p:nvPr/>
        </p:nvSpPr>
        <p:spPr>
          <a:xfrm>
            <a:off x="5900181" y="2942133"/>
            <a:ext cx="61198" cy="64225"/>
          </a:xfrm>
          <a:prstGeom prst="rect">
            <a:avLst/>
          </a:prstGeom>
          <a:blipFill>
            <a:blip r:embed="rId8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1" name="object 9571"/>
          <p:cNvSpPr/>
          <p:nvPr/>
        </p:nvSpPr>
        <p:spPr>
          <a:xfrm>
            <a:off x="6294606" y="2855786"/>
            <a:ext cx="43302" cy="45264"/>
          </a:xfrm>
          <a:prstGeom prst="rect">
            <a:avLst/>
          </a:prstGeom>
          <a:blipFill>
            <a:blip r:embed="rId8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2" name="object 9572"/>
          <p:cNvSpPr/>
          <p:nvPr/>
        </p:nvSpPr>
        <p:spPr>
          <a:xfrm>
            <a:off x="6446006" y="3213143"/>
            <a:ext cx="35615" cy="37054"/>
          </a:xfrm>
          <a:prstGeom prst="rect">
            <a:avLst/>
          </a:prstGeom>
          <a:blipFill>
            <a:blip r:embed="rId8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3" name="object 9573"/>
          <p:cNvSpPr/>
          <p:nvPr/>
        </p:nvSpPr>
        <p:spPr>
          <a:xfrm>
            <a:off x="6596748" y="3910444"/>
            <a:ext cx="14020" cy="14681"/>
          </a:xfrm>
          <a:prstGeom prst="rect">
            <a:avLst/>
          </a:prstGeom>
          <a:blipFill>
            <a:blip r:embed="rId8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4" name="object 9574"/>
          <p:cNvSpPr/>
          <p:nvPr/>
        </p:nvSpPr>
        <p:spPr>
          <a:xfrm>
            <a:off x="6645306" y="3973958"/>
            <a:ext cx="51670" cy="54353"/>
          </a:xfrm>
          <a:prstGeom prst="rect">
            <a:avLst/>
          </a:prstGeom>
          <a:blipFill>
            <a:blip r:embed="rId8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5" name="object 9575"/>
          <p:cNvSpPr/>
          <p:nvPr/>
        </p:nvSpPr>
        <p:spPr>
          <a:xfrm>
            <a:off x="6817766" y="4408462"/>
            <a:ext cx="30048" cy="33489"/>
          </a:xfrm>
          <a:prstGeom prst="rect">
            <a:avLst/>
          </a:prstGeom>
          <a:blipFill>
            <a:blip r:embed="rId8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6" name="object 9576"/>
          <p:cNvSpPr/>
          <p:nvPr/>
        </p:nvSpPr>
        <p:spPr>
          <a:xfrm>
            <a:off x="5952563" y="4092108"/>
            <a:ext cx="36235" cy="40079"/>
          </a:xfrm>
          <a:prstGeom prst="rect">
            <a:avLst/>
          </a:prstGeom>
          <a:blipFill>
            <a:blip r:embed="rId8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7" name="object 9577"/>
          <p:cNvSpPr/>
          <p:nvPr/>
        </p:nvSpPr>
        <p:spPr>
          <a:xfrm>
            <a:off x="5506313" y="3761854"/>
            <a:ext cx="14744" cy="16141"/>
          </a:xfrm>
          <a:prstGeom prst="rect">
            <a:avLst/>
          </a:prstGeom>
          <a:blipFill>
            <a:blip r:embed="rId8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8" name="object 9578"/>
          <p:cNvSpPr/>
          <p:nvPr/>
        </p:nvSpPr>
        <p:spPr>
          <a:xfrm>
            <a:off x="5129606" y="3283445"/>
            <a:ext cx="13830" cy="14998"/>
          </a:xfrm>
          <a:prstGeom prst="rect">
            <a:avLst/>
          </a:prstGeom>
          <a:blipFill>
            <a:blip r:embed="rId8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79" name="object 9579"/>
          <p:cNvSpPr/>
          <p:nvPr/>
        </p:nvSpPr>
        <p:spPr>
          <a:xfrm>
            <a:off x="5090934" y="3009684"/>
            <a:ext cx="32829" cy="36055"/>
          </a:xfrm>
          <a:prstGeom prst="rect">
            <a:avLst/>
          </a:prstGeom>
          <a:blipFill>
            <a:blip r:embed="rId8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0" name="object 9580"/>
          <p:cNvSpPr/>
          <p:nvPr/>
        </p:nvSpPr>
        <p:spPr>
          <a:xfrm>
            <a:off x="4430363" y="2847141"/>
            <a:ext cx="54806" cy="59110"/>
          </a:xfrm>
          <a:prstGeom prst="rect">
            <a:avLst/>
          </a:prstGeom>
          <a:blipFill>
            <a:blip r:embed="rId8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1" name="object 9581"/>
          <p:cNvSpPr/>
          <p:nvPr/>
        </p:nvSpPr>
        <p:spPr>
          <a:xfrm>
            <a:off x="4042162" y="3104354"/>
            <a:ext cx="49218" cy="52870"/>
          </a:xfrm>
          <a:prstGeom prst="rect">
            <a:avLst/>
          </a:prstGeom>
          <a:blipFill>
            <a:blip r:embed="rId8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2" name="object 9582"/>
          <p:cNvSpPr/>
          <p:nvPr/>
        </p:nvSpPr>
        <p:spPr>
          <a:xfrm>
            <a:off x="3014935" y="3234728"/>
            <a:ext cx="57664" cy="58783"/>
          </a:xfrm>
          <a:prstGeom prst="rect">
            <a:avLst/>
          </a:prstGeom>
          <a:blipFill>
            <a:blip r:embed="rId8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3" name="object 9583"/>
          <p:cNvSpPr/>
          <p:nvPr/>
        </p:nvSpPr>
        <p:spPr>
          <a:xfrm>
            <a:off x="2870060" y="3275533"/>
            <a:ext cx="21729" cy="24193"/>
          </a:xfrm>
          <a:prstGeom prst="rect">
            <a:avLst/>
          </a:prstGeom>
          <a:blipFill>
            <a:blip r:embed="rId8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4" name="object 9584"/>
          <p:cNvSpPr/>
          <p:nvPr/>
        </p:nvSpPr>
        <p:spPr>
          <a:xfrm>
            <a:off x="2609672" y="3546297"/>
            <a:ext cx="26238" cy="29095"/>
          </a:xfrm>
          <a:prstGeom prst="rect">
            <a:avLst/>
          </a:prstGeom>
          <a:blipFill>
            <a:blip r:embed="rId8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5" name="object 9585"/>
          <p:cNvSpPr/>
          <p:nvPr/>
        </p:nvSpPr>
        <p:spPr>
          <a:xfrm>
            <a:off x="2249436" y="3533026"/>
            <a:ext cx="23063" cy="24637"/>
          </a:xfrm>
          <a:prstGeom prst="rect">
            <a:avLst/>
          </a:prstGeom>
          <a:blipFill>
            <a:blip r:embed="rId8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6" name="object 9586"/>
          <p:cNvSpPr/>
          <p:nvPr/>
        </p:nvSpPr>
        <p:spPr>
          <a:xfrm>
            <a:off x="2468410" y="3929901"/>
            <a:ext cx="17792" cy="20053"/>
          </a:xfrm>
          <a:prstGeom prst="rect">
            <a:avLst/>
          </a:prstGeom>
          <a:blipFill>
            <a:blip r:embed="rId8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7" name="object 9587"/>
          <p:cNvSpPr/>
          <p:nvPr/>
        </p:nvSpPr>
        <p:spPr>
          <a:xfrm>
            <a:off x="2525610" y="4004475"/>
            <a:ext cx="22186" cy="23863"/>
          </a:xfrm>
          <a:prstGeom prst="rect">
            <a:avLst/>
          </a:prstGeom>
          <a:blipFill>
            <a:blip r:embed="rId8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8" name="object 9588"/>
          <p:cNvSpPr/>
          <p:nvPr/>
        </p:nvSpPr>
        <p:spPr>
          <a:xfrm>
            <a:off x="2796298" y="3933825"/>
            <a:ext cx="26936" cy="29400"/>
          </a:xfrm>
          <a:prstGeom prst="rect">
            <a:avLst/>
          </a:prstGeom>
          <a:blipFill>
            <a:blip r:embed="rId8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89" name="object 9589"/>
          <p:cNvSpPr/>
          <p:nvPr/>
        </p:nvSpPr>
        <p:spPr>
          <a:xfrm>
            <a:off x="3118304" y="4103231"/>
            <a:ext cx="59044" cy="60134"/>
          </a:xfrm>
          <a:prstGeom prst="rect">
            <a:avLst/>
          </a:prstGeom>
          <a:blipFill>
            <a:blip r:embed="rId8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0" name="object 9590"/>
          <p:cNvSpPr/>
          <p:nvPr/>
        </p:nvSpPr>
        <p:spPr>
          <a:xfrm>
            <a:off x="3346401" y="4110227"/>
            <a:ext cx="50492" cy="53486"/>
          </a:xfrm>
          <a:prstGeom prst="rect">
            <a:avLst/>
          </a:prstGeom>
          <a:blipFill>
            <a:blip r:embed="rId8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1" name="object 9591"/>
          <p:cNvSpPr/>
          <p:nvPr/>
        </p:nvSpPr>
        <p:spPr>
          <a:xfrm>
            <a:off x="3578490" y="4160156"/>
            <a:ext cx="59017" cy="60215"/>
          </a:xfrm>
          <a:prstGeom prst="rect">
            <a:avLst/>
          </a:prstGeom>
          <a:blipFill>
            <a:blip r:embed="rId8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2" name="object 9592"/>
          <p:cNvSpPr/>
          <p:nvPr/>
        </p:nvSpPr>
        <p:spPr>
          <a:xfrm>
            <a:off x="3678761" y="3994585"/>
            <a:ext cx="38413" cy="41310"/>
          </a:xfrm>
          <a:prstGeom prst="rect">
            <a:avLst/>
          </a:prstGeom>
          <a:blipFill>
            <a:blip r:embed="rId8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3" name="object 9593"/>
          <p:cNvSpPr/>
          <p:nvPr/>
        </p:nvSpPr>
        <p:spPr>
          <a:xfrm>
            <a:off x="3849039" y="4021074"/>
            <a:ext cx="31534" cy="34137"/>
          </a:xfrm>
          <a:prstGeom prst="rect">
            <a:avLst/>
          </a:prstGeom>
          <a:blipFill>
            <a:blip r:embed="rId8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4" name="object 9594"/>
          <p:cNvSpPr/>
          <p:nvPr/>
        </p:nvSpPr>
        <p:spPr>
          <a:xfrm>
            <a:off x="4731753" y="3635591"/>
            <a:ext cx="24345" cy="26098"/>
          </a:xfrm>
          <a:prstGeom prst="rect">
            <a:avLst/>
          </a:prstGeom>
          <a:blipFill>
            <a:blip r:embed="rId8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5" name="object 9595"/>
          <p:cNvSpPr/>
          <p:nvPr/>
        </p:nvSpPr>
        <p:spPr>
          <a:xfrm>
            <a:off x="4629618" y="3079882"/>
            <a:ext cx="51944" cy="54878"/>
          </a:xfrm>
          <a:prstGeom prst="rect">
            <a:avLst/>
          </a:prstGeom>
          <a:blipFill>
            <a:blip r:embed="rId8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6" name="object 9596"/>
          <p:cNvSpPr/>
          <p:nvPr/>
        </p:nvSpPr>
        <p:spPr>
          <a:xfrm>
            <a:off x="4524225" y="3040654"/>
            <a:ext cx="53566" cy="58260"/>
          </a:xfrm>
          <a:prstGeom prst="rect">
            <a:avLst/>
          </a:prstGeom>
          <a:blipFill>
            <a:blip r:embed="rId8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7" name="object 9597"/>
          <p:cNvSpPr/>
          <p:nvPr/>
        </p:nvSpPr>
        <p:spPr>
          <a:xfrm>
            <a:off x="4882464" y="2884056"/>
            <a:ext cx="33121" cy="36334"/>
          </a:xfrm>
          <a:prstGeom prst="rect">
            <a:avLst/>
          </a:prstGeom>
          <a:blipFill>
            <a:blip r:embed="rId8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8" name="object 9598"/>
          <p:cNvSpPr/>
          <p:nvPr/>
        </p:nvSpPr>
        <p:spPr>
          <a:xfrm>
            <a:off x="4749450" y="3311871"/>
            <a:ext cx="49993" cy="53538"/>
          </a:xfrm>
          <a:prstGeom prst="rect">
            <a:avLst/>
          </a:prstGeom>
          <a:blipFill>
            <a:blip r:embed="rId8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99" name="object 9599"/>
          <p:cNvSpPr/>
          <p:nvPr/>
        </p:nvSpPr>
        <p:spPr>
          <a:xfrm>
            <a:off x="4875682" y="3579383"/>
            <a:ext cx="43256" cy="42215"/>
          </a:xfrm>
          <a:prstGeom prst="rect">
            <a:avLst/>
          </a:prstGeom>
          <a:blipFill>
            <a:blip r:embed="rId8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0" name="object 9600"/>
          <p:cNvSpPr/>
          <p:nvPr/>
        </p:nvSpPr>
        <p:spPr>
          <a:xfrm>
            <a:off x="5045988" y="3720405"/>
            <a:ext cx="54281" cy="58654"/>
          </a:xfrm>
          <a:prstGeom prst="rect">
            <a:avLst/>
          </a:prstGeom>
          <a:blipFill>
            <a:blip r:embed="rId8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1" name="object 9601"/>
          <p:cNvSpPr/>
          <p:nvPr/>
        </p:nvSpPr>
        <p:spPr>
          <a:xfrm>
            <a:off x="4952877" y="4010715"/>
            <a:ext cx="40901" cy="39898"/>
          </a:xfrm>
          <a:prstGeom prst="rect">
            <a:avLst/>
          </a:prstGeom>
          <a:blipFill>
            <a:blip r:embed="rId8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2" name="object 9602"/>
          <p:cNvSpPr/>
          <p:nvPr/>
        </p:nvSpPr>
        <p:spPr>
          <a:xfrm>
            <a:off x="4159821" y="3440862"/>
            <a:ext cx="13715" cy="14541"/>
          </a:xfrm>
          <a:prstGeom prst="rect">
            <a:avLst/>
          </a:prstGeom>
          <a:blipFill>
            <a:blip r:embed="rId8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3" name="object 9603"/>
          <p:cNvSpPr/>
          <p:nvPr/>
        </p:nvSpPr>
        <p:spPr>
          <a:xfrm>
            <a:off x="4302226" y="3557029"/>
            <a:ext cx="30213" cy="32727"/>
          </a:xfrm>
          <a:prstGeom prst="rect">
            <a:avLst/>
          </a:prstGeom>
          <a:blipFill>
            <a:blip r:embed="rId8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4" name="object 9604"/>
          <p:cNvSpPr/>
          <p:nvPr/>
        </p:nvSpPr>
        <p:spPr>
          <a:xfrm>
            <a:off x="4411660" y="3221143"/>
            <a:ext cx="57177" cy="58660"/>
          </a:xfrm>
          <a:prstGeom prst="rect">
            <a:avLst/>
          </a:prstGeom>
          <a:blipFill>
            <a:blip r:embed="rId8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5" name="object 9605"/>
          <p:cNvSpPr/>
          <p:nvPr/>
        </p:nvSpPr>
        <p:spPr>
          <a:xfrm>
            <a:off x="5079304" y="3167116"/>
            <a:ext cx="49704" cy="53048"/>
          </a:xfrm>
          <a:prstGeom prst="rect">
            <a:avLst/>
          </a:prstGeom>
          <a:blipFill>
            <a:blip r:embed="rId8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6" name="object 9606"/>
          <p:cNvSpPr/>
          <p:nvPr/>
        </p:nvSpPr>
        <p:spPr>
          <a:xfrm>
            <a:off x="4767066" y="4189142"/>
            <a:ext cx="34854" cy="35848"/>
          </a:xfrm>
          <a:prstGeom prst="rect">
            <a:avLst/>
          </a:prstGeom>
          <a:blipFill>
            <a:blip r:embed="rId8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7" name="object 9607"/>
          <p:cNvSpPr/>
          <p:nvPr/>
        </p:nvSpPr>
        <p:spPr>
          <a:xfrm>
            <a:off x="4793769" y="4037522"/>
            <a:ext cx="34402" cy="35890"/>
          </a:xfrm>
          <a:prstGeom prst="rect">
            <a:avLst/>
          </a:prstGeom>
          <a:blipFill>
            <a:blip r:embed="rId8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8" name="object 9608"/>
          <p:cNvSpPr/>
          <p:nvPr/>
        </p:nvSpPr>
        <p:spPr>
          <a:xfrm>
            <a:off x="5274859" y="4216478"/>
            <a:ext cx="34045" cy="35798"/>
          </a:xfrm>
          <a:prstGeom prst="rect">
            <a:avLst/>
          </a:prstGeom>
          <a:blipFill>
            <a:blip r:embed="rId8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09" name="object 9609"/>
          <p:cNvSpPr/>
          <p:nvPr/>
        </p:nvSpPr>
        <p:spPr>
          <a:xfrm>
            <a:off x="5389143" y="4132643"/>
            <a:ext cx="14312" cy="14871"/>
          </a:xfrm>
          <a:prstGeom prst="rect">
            <a:avLst/>
          </a:prstGeom>
          <a:blipFill>
            <a:blip r:embed="rId8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0" name="object 9610"/>
          <p:cNvSpPr/>
          <p:nvPr/>
        </p:nvSpPr>
        <p:spPr>
          <a:xfrm>
            <a:off x="5301462" y="3486874"/>
            <a:ext cx="18262" cy="20231"/>
          </a:xfrm>
          <a:prstGeom prst="rect">
            <a:avLst/>
          </a:prstGeom>
          <a:blipFill>
            <a:blip r:embed="rId8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1" name="object 9611"/>
          <p:cNvSpPr/>
          <p:nvPr/>
        </p:nvSpPr>
        <p:spPr>
          <a:xfrm>
            <a:off x="4854183" y="2896652"/>
            <a:ext cx="37170" cy="40935"/>
          </a:xfrm>
          <a:prstGeom prst="rect">
            <a:avLst/>
          </a:prstGeom>
          <a:blipFill>
            <a:blip r:embed="rId8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2" name="object 9612"/>
          <p:cNvSpPr/>
          <p:nvPr/>
        </p:nvSpPr>
        <p:spPr>
          <a:xfrm>
            <a:off x="4632981" y="3300827"/>
            <a:ext cx="50461" cy="53523"/>
          </a:xfrm>
          <a:prstGeom prst="rect">
            <a:avLst/>
          </a:prstGeom>
          <a:blipFill>
            <a:blip r:embed="rId8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3" name="object 9613"/>
          <p:cNvSpPr/>
          <p:nvPr/>
        </p:nvSpPr>
        <p:spPr>
          <a:xfrm>
            <a:off x="4150075" y="3301098"/>
            <a:ext cx="36708" cy="40478"/>
          </a:xfrm>
          <a:prstGeom prst="rect">
            <a:avLst/>
          </a:prstGeom>
          <a:blipFill>
            <a:blip r:embed="rId8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4" name="object 9614"/>
          <p:cNvSpPr/>
          <p:nvPr/>
        </p:nvSpPr>
        <p:spPr>
          <a:xfrm>
            <a:off x="3451929" y="3243577"/>
            <a:ext cx="35871" cy="36908"/>
          </a:xfrm>
          <a:prstGeom prst="rect">
            <a:avLst/>
          </a:prstGeom>
          <a:blipFill>
            <a:blip r:embed="rId8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5" name="object 9615"/>
          <p:cNvSpPr/>
          <p:nvPr/>
        </p:nvSpPr>
        <p:spPr>
          <a:xfrm>
            <a:off x="3742204" y="3297077"/>
            <a:ext cx="45151" cy="49262"/>
          </a:xfrm>
          <a:prstGeom prst="rect">
            <a:avLst/>
          </a:prstGeom>
          <a:blipFill>
            <a:blip r:embed="rId8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6" name="object 9616"/>
          <p:cNvSpPr/>
          <p:nvPr/>
        </p:nvSpPr>
        <p:spPr>
          <a:xfrm>
            <a:off x="3944023" y="3805821"/>
            <a:ext cx="22339" cy="24650"/>
          </a:xfrm>
          <a:prstGeom prst="rect">
            <a:avLst/>
          </a:prstGeom>
          <a:blipFill>
            <a:blip r:embed="rId8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7" name="object 9617"/>
          <p:cNvSpPr/>
          <p:nvPr/>
        </p:nvSpPr>
        <p:spPr>
          <a:xfrm>
            <a:off x="3997426" y="3778136"/>
            <a:ext cx="25400" cy="26733"/>
          </a:xfrm>
          <a:prstGeom prst="rect">
            <a:avLst/>
          </a:prstGeom>
          <a:blipFill>
            <a:blip r:embed="rId8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8" name="object 9618"/>
          <p:cNvSpPr/>
          <p:nvPr/>
        </p:nvSpPr>
        <p:spPr>
          <a:xfrm>
            <a:off x="4124559" y="3987858"/>
            <a:ext cx="54401" cy="58601"/>
          </a:xfrm>
          <a:prstGeom prst="rect">
            <a:avLst/>
          </a:prstGeom>
          <a:blipFill>
            <a:blip r:embed="rId8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19" name="object 9619"/>
          <p:cNvSpPr/>
          <p:nvPr/>
        </p:nvSpPr>
        <p:spPr>
          <a:xfrm>
            <a:off x="4423613" y="4204182"/>
            <a:ext cx="32689" cy="35150"/>
          </a:xfrm>
          <a:prstGeom prst="rect">
            <a:avLst/>
          </a:prstGeom>
          <a:blipFill>
            <a:blip r:embed="rId8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0" name="object 9620"/>
          <p:cNvSpPr/>
          <p:nvPr/>
        </p:nvSpPr>
        <p:spPr>
          <a:xfrm>
            <a:off x="4965828" y="4027443"/>
            <a:ext cx="34783" cy="36314"/>
          </a:xfrm>
          <a:prstGeom prst="rect">
            <a:avLst/>
          </a:prstGeom>
          <a:blipFill>
            <a:blip r:embed="rId8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1" name="object 9621"/>
          <p:cNvSpPr/>
          <p:nvPr/>
        </p:nvSpPr>
        <p:spPr>
          <a:xfrm>
            <a:off x="4451472" y="3650531"/>
            <a:ext cx="44061" cy="45978"/>
          </a:xfrm>
          <a:prstGeom prst="rect">
            <a:avLst/>
          </a:prstGeom>
          <a:blipFill>
            <a:blip r:embed="rId8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2" name="object 9622"/>
          <p:cNvSpPr/>
          <p:nvPr/>
        </p:nvSpPr>
        <p:spPr>
          <a:xfrm>
            <a:off x="4519599" y="4051439"/>
            <a:ext cx="20878" cy="22606"/>
          </a:xfrm>
          <a:prstGeom prst="rect">
            <a:avLst/>
          </a:prstGeom>
          <a:blipFill>
            <a:blip r:embed="rId8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3" name="object 9623"/>
          <p:cNvSpPr/>
          <p:nvPr/>
        </p:nvSpPr>
        <p:spPr>
          <a:xfrm>
            <a:off x="4515027" y="4026782"/>
            <a:ext cx="42380" cy="41509"/>
          </a:xfrm>
          <a:prstGeom prst="rect">
            <a:avLst/>
          </a:prstGeom>
          <a:blipFill>
            <a:blip r:embed="rId8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4" name="object 9624"/>
          <p:cNvSpPr/>
          <p:nvPr/>
        </p:nvSpPr>
        <p:spPr>
          <a:xfrm>
            <a:off x="5103482" y="3673373"/>
            <a:ext cx="24358" cy="26238"/>
          </a:xfrm>
          <a:prstGeom prst="rect">
            <a:avLst/>
          </a:prstGeom>
          <a:blipFill>
            <a:blip r:embed="rId8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5" name="object 9625"/>
          <p:cNvSpPr/>
          <p:nvPr/>
        </p:nvSpPr>
        <p:spPr>
          <a:xfrm>
            <a:off x="5768073" y="3729939"/>
            <a:ext cx="18084" cy="19786"/>
          </a:xfrm>
          <a:prstGeom prst="rect">
            <a:avLst/>
          </a:prstGeom>
          <a:blipFill>
            <a:blip r:embed="rId8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6" name="object 9626"/>
          <p:cNvSpPr/>
          <p:nvPr/>
        </p:nvSpPr>
        <p:spPr>
          <a:xfrm>
            <a:off x="5875426" y="3888308"/>
            <a:ext cx="26581" cy="29095"/>
          </a:xfrm>
          <a:prstGeom prst="rect">
            <a:avLst/>
          </a:prstGeom>
          <a:blipFill>
            <a:blip r:embed="rId8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7" name="object 9627"/>
          <p:cNvSpPr/>
          <p:nvPr/>
        </p:nvSpPr>
        <p:spPr>
          <a:xfrm>
            <a:off x="5792482" y="3499338"/>
            <a:ext cx="54369" cy="58610"/>
          </a:xfrm>
          <a:prstGeom prst="rect">
            <a:avLst/>
          </a:prstGeom>
          <a:blipFill>
            <a:blip r:embed="rId8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8" name="object 9628"/>
          <p:cNvSpPr/>
          <p:nvPr/>
        </p:nvSpPr>
        <p:spPr>
          <a:xfrm>
            <a:off x="5629404" y="3318959"/>
            <a:ext cx="49921" cy="53234"/>
          </a:xfrm>
          <a:prstGeom prst="rect">
            <a:avLst/>
          </a:prstGeom>
          <a:blipFill>
            <a:blip r:embed="rId8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29" name="object 9629"/>
          <p:cNvSpPr/>
          <p:nvPr/>
        </p:nvSpPr>
        <p:spPr>
          <a:xfrm>
            <a:off x="5468715" y="2944847"/>
            <a:ext cx="57905" cy="59276"/>
          </a:xfrm>
          <a:prstGeom prst="rect">
            <a:avLst/>
          </a:prstGeom>
          <a:blipFill>
            <a:blip r:embed="rId8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0" name="object 9630"/>
          <p:cNvSpPr/>
          <p:nvPr/>
        </p:nvSpPr>
        <p:spPr>
          <a:xfrm>
            <a:off x="5274880" y="3015096"/>
            <a:ext cx="59119" cy="63150"/>
          </a:xfrm>
          <a:prstGeom prst="rect">
            <a:avLst/>
          </a:prstGeom>
          <a:blipFill>
            <a:blip r:embed="rId8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1" name="object 9631"/>
          <p:cNvSpPr/>
          <p:nvPr/>
        </p:nvSpPr>
        <p:spPr>
          <a:xfrm>
            <a:off x="5515228" y="2997682"/>
            <a:ext cx="31483" cy="34010"/>
          </a:xfrm>
          <a:prstGeom prst="rect">
            <a:avLst/>
          </a:prstGeom>
          <a:blipFill>
            <a:blip r:embed="rId8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2" name="object 9632"/>
          <p:cNvSpPr/>
          <p:nvPr/>
        </p:nvSpPr>
        <p:spPr>
          <a:xfrm>
            <a:off x="5598953" y="2979816"/>
            <a:ext cx="34130" cy="35509"/>
          </a:xfrm>
          <a:prstGeom prst="rect">
            <a:avLst/>
          </a:prstGeom>
          <a:blipFill>
            <a:blip r:embed="rId8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3" name="object 9633"/>
          <p:cNvSpPr/>
          <p:nvPr/>
        </p:nvSpPr>
        <p:spPr>
          <a:xfrm>
            <a:off x="5565559" y="3392652"/>
            <a:ext cx="32943" cy="35890"/>
          </a:xfrm>
          <a:prstGeom prst="rect">
            <a:avLst/>
          </a:prstGeom>
          <a:blipFill>
            <a:blip r:embed="rId8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4" name="object 9634"/>
          <p:cNvSpPr/>
          <p:nvPr/>
        </p:nvSpPr>
        <p:spPr>
          <a:xfrm>
            <a:off x="5633010" y="3515988"/>
            <a:ext cx="41667" cy="40853"/>
          </a:xfrm>
          <a:prstGeom prst="rect">
            <a:avLst/>
          </a:prstGeom>
          <a:blipFill>
            <a:blip r:embed="rId8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5" name="object 9635"/>
          <p:cNvSpPr/>
          <p:nvPr/>
        </p:nvSpPr>
        <p:spPr>
          <a:xfrm>
            <a:off x="5778246" y="3388245"/>
            <a:ext cx="23926" cy="25285"/>
          </a:xfrm>
          <a:prstGeom prst="rect">
            <a:avLst/>
          </a:prstGeom>
          <a:blipFill>
            <a:blip r:embed="rId8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6" name="object 9636"/>
          <p:cNvSpPr/>
          <p:nvPr/>
        </p:nvSpPr>
        <p:spPr>
          <a:xfrm>
            <a:off x="6018263" y="3523374"/>
            <a:ext cx="19138" cy="20878"/>
          </a:xfrm>
          <a:prstGeom prst="rect">
            <a:avLst/>
          </a:prstGeom>
          <a:blipFill>
            <a:blip r:embed="rId8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7" name="object 9637"/>
          <p:cNvSpPr/>
          <p:nvPr/>
        </p:nvSpPr>
        <p:spPr>
          <a:xfrm>
            <a:off x="3806736" y="4278059"/>
            <a:ext cx="11544" cy="12179"/>
          </a:xfrm>
          <a:prstGeom prst="rect">
            <a:avLst/>
          </a:prstGeom>
          <a:blipFill>
            <a:blip r:embed="rId8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8" name="object 9638"/>
          <p:cNvSpPr/>
          <p:nvPr/>
        </p:nvSpPr>
        <p:spPr>
          <a:xfrm>
            <a:off x="2638679" y="4281881"/>
            <a:ext cx="14617" cy="15633"/>
          </a:xfrm>
          <a:prstGeom prst="rect">
            <a:avLst/>
          </a:prstGeom>
          <a:blipFill>
            <a:blip r:embed="rId8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39" name="object 9639"/>
          <p:cNvSpPr/>
          <p:nvPr/>
        </p:nvSpPr>
        <p:spPr>
          <a:xfrm>
            <a:off x="2453847" y="4381027"/>
            <a:ext cx="50897" cy="53759"/>
          </a:xfrm>
          <a:prstGeom prst="rect">
            <a:avLst/>
          </a:prstGeom>
          <a:blipFill>
            <a:blip r:embed="rId8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0" name="object 9640"/>
          <p:cNvSpPr/>
          <p:nvPr/>
        </p:nvSpPr>
        <p:spPr>
          <a:xfrm>
            <a:off x="2717132" y="3673175"/>
            <a:ext cx="45981" cy="46786"/>
          </a:xfrm>
          <a:prstGeom prst="rect">
            <a:avLst/>
          </a:prstGeom>
          <a:blipFill>
            <a:blip r:embed="rId8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1" name="object 9641"/>
          <p:cNvSpPr/>
          <p:nvPr/>
        </p:nvSpPr>
        <p:spPr>
          <a:xfrm>
            <a:off x="2628952" y="3659095"/>
            <a:ext cx="45896" cy="47270"/>
          </a:xfrm>
          <a:prstGeom prst="rect">
            <a:avLst/>
          </a:prstGeom>
          <a:blipFill>
            <a:blip r:embed="rId8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2" name="object 9642"/>
          <p:cNvSpPr/>
          <p:nvPr/>
        </p:nvSpPr>
        <p:spPr>
          <a:xfrm>
            <a:off x="2835230" y="3467651"/>
            <a:ext cx="52508" cy="55563"/>
          </a:xfrm>
          <a:prstGeom prst="rect">
            <a:avLst/>
          </a:prstGeom>
          <a:blipFill>
            <a:blip r:embed="rId8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3" name="object 9643"/>
          <p:cNvSpPr/>
          <p:nvPr/>
        </p:nvSpPr>
        <p:spPr>
          <a:xfrm>
            <a:off x="2793644" y="3890213"/>
            <a:ext cx="22618" cy="24180"/>
          </a:xfrm>
          <a:prstGeom prst="rect">
            <a:avLst/>
          </a:prstGeom>
          <a:blipFill>
            <a:blip r:embed="rId8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4" name="object 9644"/>
          <p:cNvSpPr/>
          <p:nvPr/>
        </p:nvSpPr>
        <p:spPr>
          <a:xfrm>
            <a:off x="2862575" y="3913417"/>
            <a:ext cx="53916" cy="58578"/>
          </a:xfrm>
          <a:prstGeom prst="rect">
            <a:avLst/>
          </a:prstGeom>
          <a:blipFill>
            <a:blip r:embed="rId8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5" name="object 9645"/>
          <p:cNvSpPr/>
          <p:nvPr/>
        </p:nvSpPr>
        <p:spPr>
          <a:xfrm>
            <a:off x="3338643" y="4013908"/>
            <a:ext cx="44979" cy="46721"/>
          </a:xfrm>
          <a:prstGeom prst="rect">
            <a:avLst/>
          </a:prstGeom>
          <a:blipFill>
            <a:blip r:embed="rId8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6" name="object 9646"/>
          <p:cNvSpPr/>
          <p:nvPr/>
        </p:nvSpPr>
        <p:spPr>
          <a:xfrm>
            <a:off x="4275777" y="3558283"/>
            <a:ext cx="57792" cy="58767"/>
          </a:xfrm>
          <a:prstGeom prst="rect">
            <a:avLst/>
          </a:prstGeom>
          <a:blipFill>
            <a:blip r:embed="rId8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7" name="object 9647"/>
          <p:cNvSpPr/>
          <p:nvPr/>
        </p:nvSpPr>
        <p:spPr>
          <a:xfrm>
            <a:off x="4123736" y="3095608"/>
            <a:ext cx="57814" cy="58528"/>
          </a:xfrm>
          <a:prstGeom prst="rect">
            <a:avLst/>
          </a:prstGeom>
          <a:blipFill>
            <a:blip r:embed="rId8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8" name="object 9648"/>
          <p:cNvSpPr/>
          <p:nvPr/>
        </p:nvSpPr>
        <p:spPr>
          <a:xfrm>
            <a:off x="5351195" y="3606495"/>
            <a:ext cx="33591" cy="35877"/>
          </a:xfrm>
          <a:prstGeom prst="rect">
            <a:avLst/>
          </a:prstGeom>
          <a:blipFill>
            <a:blip r:embed="rId8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49" name="object 9649"/>
          <p:cNvSpPr/>
          <p:nvPr/>
        </p:nvSpPr>
        <p:spPr>
          <a:xfrm>
            <a:off x="5661983" y="3935447"/>
            <a:ext cx="49334" cy="52688"/>
          </a:xfrm>
          <a:prstGeom prst="rect">
            <a:avLst/>
          </a:prstGeom>
          <a:blipFill>
            <a:blip r:embed="rId8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0" name="object 9650"/>
          <p:cNvSpPr/>
          <p:nvPr/>
        </p:nvSpPr>
        <p:spPr>
          <a:xfrm>
            <a:off x="5539937" y="4174896"/>
            <a:ext cx="42232" cy="40814"/>
          </a:xfrm>
          <a:prstGeom prst="rect">
            <a:avLst/>
          </a:prstGeom>
          <a:blipFill>
            <a:blip r:embed="rId8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1" name="object 9651"/>
          <p:cNvSpPr/>
          <p:nvPr/>
        </p:nvSpPr>
        <p:spPr>
          <a:xfrm>
            <a:off x="6237016" y="4053579"/>
            <a:ext cx="49394" cy="52820"/>
          </a:xfrm>
          <a:prstGeom prst="rect">
            <a:avLst/>
          </a:prstGeom>
          <a:blipFill>
            <a:blip r:embed="rId8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2" name="object 9652"/>
          <p:cNvSpPr/>
          <p:nvPr/>
        </p:nvSpPr>
        <p:spPr>
          <a:xfrm>
            <a:off x="6210100" y="3236077"/>
            <a:ext cx="53857" cy="58295"/>
          </a:xfrm>
          <a:prstGeom prst="rect">
            <a:avLst/>
          </a:prstGeom>
          <a:blipFill>
            <a:blip r:embed="rId8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3" name="object 9653"/>
          <p:cNvSpPr/>
          <p:nvPr/>
        </p:nvSpPr>
        <p:spPr>
          <a:xfrm>
            <a:off x="6209398" y="3018549"/>
            <a:ext cx="14592" cy="16459"/>
          </a:xfrm>
          <a:prstGeom prst="rect">
            <a:avLst/>
          </a:prstGeom>
          <a:blipFill>
            <a:blip r:embed="rId8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4" name="object 9654"/>
          <p:cNvSpPr/>
          <p:nvPr/>
        </p:nvSpPr>
        <p:spPr>
          <a:xfrm>
            <a:off x="6027914" y="2948892"/>
            <a:ext cx="49442" cy="52921"/>
          </a:xfrm>
          <a:prstGeom prst="rect">
            <a:avLst/>
          </a:prstGeom>
          <a:blipFill>
            <a:blip r:embed="rId8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5" name="object 9655"/>
          <p:cNvSpPr/>
          <p:nvPr/>
        </p:nvSpPr>
        <p:spPr>
          <a:xfrm>
            <a:off x="1882569" y="3529332"/>
            <a:ext cx="32742" cy="35353"/>
          </a:xfrm>
          <a:prstGeom prst="rect">
            <a:avLst/>
          </a:prstGeom>
          <a:blipFill>
            <a:blip r:embed="rId8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6" name="object 9656"/>
          <p:cNvSpPr/>
          <p:nvPr/>
        </p:nvSpPr>
        <p:spPr>
          <a:xfrm>
            <a:off x="2094344" y="3547707"/>
            <a:ext cx="31483" cy="34137"/>
          </a:xfrm>
          <a:prstGeom prst="rect">
            <a:avLst/>
          </a:prstGeom>
          <a:blipFill>
            <a:blip r:embed="rId8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7" name="object 9657"/>
          <p:cNvSpPr/>
          <p:nvPr/>
        </p:nvSpPr>
        <p:spPr>
          <a:xfrm>
            <a:off x="2070450" y="3633787"/>
            <a:ext cx="33812" cy="35947"/>
          </a:xfrm>
          <a:prstGeom prst="rect">
            <a:avLst/>
          </a:prstGeom>
          <a:blipFill>
            <a:blip r:embed="rId8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8" name="object 9658"/>
          <p:cNvSpPr/>
          <p:nvPr/>
        </p:nvSpPr>
        <p:spPr>
          <a:xfrm>
            <a:off x="2091004" y="3376562"/>
            <a:ext cx="18503" cy="19418"/>
          </a:xfrm>
          <a:prstGeom prst="rect">
            <a:avLst/>
          </a:prstGeom>
          <a:blipFill>
            <a:blip r:embed="rId8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59" name="object 9659"/>
          <p:cNvSpPr/>
          <p:nvPr/>
        </p:nvSpPr>
        <p:spPr>
          <a:xfrm>
            <a:off x="1852891" y="3429813"/>
            <a:ext cx="30480" cy="33362"/>
          </a:xfrm>
          <a:prstGeom prst="rect">
            <a:avLst/>
          </a:prstGeom>
          <a:blipFill>
            <a:blip r:embed="rId8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0" name="object 9660"/>
          <p:cNvSpPr/>
          <p:nvPr/>
        </p:nvSpPr>
        <p:spPr>
          <a:xfrm>
            <a:off x="2321331" y="3452584"/>
            <a:ext cx="26746" cy="29057"/>
          </a:xfrm>
          <a:prstGeom prst="rect">
            <a:avLst/>
          </a:prstGeom>
          <a:blipFill>
            <a:blip r:embed="rId8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1" name="object 9661"/>
          <p:cNvSpPr/>
          <p:nvPr/>
        </p:nvSpPr>
        <p:spPr>
          <a:xfrm>
            <a:off x="2251913" y="3474060"/>
            <a:ext cx="11379" cy="12039"/>
          </a:xfrm>
          <a:custGeom>
            <a:avLst/>
            <a:gdLst/>
            <a:ahLst/>
            <a:cxnLst/>
            <a:rect l="l" t="t" r="r" b="b"/>
            <a:pathLst>
              <a:path w="11379" h="12039">
                <a:moveTo>
                  <a:pt x="8140" y="0"/>
                </a:moveTo>
                <a:lnTo>
                  <a:pt x="5245" y="482"/>
                </a:lnTo>
                <a:lnTo>
                  <a:pt x="2184" y="812"/>
                </a:lnTo>
                <a:lnTo>
                  <a:pt x="0" y="3479"/>
                </a:lnTo>
                <a:lnTo>
                  <a:pt x="584" y="6629"/>
                </a:lnTo>
                <a:lnTo>
                  <a:pt x="762" y="9626"/>
                </a:lnTo>
                <a:lnTo>
                  <a:pt x="3530" y="12039"/>
                </a:lnTo>
                <a:lnTo>
                  <a:pt x="6426" y="11531"/>
                </a:lnTo>
                <a:lnTo>
                  <a:pt x="9194" y="11531"/>
                </a:lnTo>
                <a:lnTo>
                  <a:pt x="11379" y="8407"/>
                </a:lnTo>
                <a:lnTo>
                  <a:pt x="10375" y="5397"/>
                </a:lnTo>
                <a:lnTo>
                  <a:pt x="10655" y="2082"/>
                </a:lnTo>
                <a:lnTo>
                  <a:pt x="81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2" name="object 9662"/>
          <p:cNvSpPr/>
          <p:nvPr/>
        </p:nvSpPr>
        <p:spPr>
          <a:xfrm>
            <a:off x="2327338" y="3539477"/>
            <a:ext cx="19545" cy="20878"/>
          </a:xfrm>
          <a:prstGeom prst="rect">
            <a:avLst/>
          </a:prstGeom>
          <a:blipFill>
            <a:blip r:embed="rId8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3" name="object 9663"/>
          <p:cNvSpPr/>
          <p:nvPr/>
        </p:nvSpPr>
        <p:spPr>
          <a:xfrm>
            <a:off x="2358694" y="3722662"/>
            <a:ext cx="31546" cy="34467"/>
          </a:xfrm>
          <a:prstGeom prst="rect">
            <a:avLst/>
          </a:prstGeom>
          <a:blipFill>
            <a:blip r:embed="rId8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4" name="object 9664"/>
          <p:cNvSpPr/>
          <p:nvPr/>
        </p:nvSpPr>
        <p:spPr>
          <a:xfrm>
            <a:off x="2306472" y="3911397"/>
            <a:ext cx="27114" cy="29883"/>
          </a:xfrm>
          <a:prstGeom prst="rect">
            <a:avLst/>
          </a:prstGeom>
          <a:blipFill>
            <a:blip r:embed="rId8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5" name="object 9665"/>
          <p:cNvSpPr/>
          <p:nvPr/>
        </p:nvSpPr>
        <p:spPr>
          <a:xfrm>
            <a:off x="2297290" y="3687432"/>
            <a:ext cx="13893" cy="15316"/>
          </a:xfrm>
          <a:prstGeom prst="rect">
            <a:avLst/>
          </a:prstGeom>
          <a:blipFill>
            <a:blip r:embed="rId8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6" name="object 9666"/>
          <p:cNvSpPr/>
          <p:nvPr/>
        </p:nvSpPr>
        <p:spPr>
          <a:xfrm>
            <a:off x="2190216" y="3586264"/>
            <a:ext cx="31483" cy="33820"/>
          </a:xfrm>
          <a:prstGeom prst="rect">
            <a:avLst/>
          </a:prstGeom>
          <a:blipFill>
            <a:blip r:embed="rId8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7" name="object 9667"/>
          <p:cNvSpPr/>
          <p:nvPr/>
        </p:nvSpPr>
        <p:spPr>
          <a:xfrm>
            <a:off x="2270886" y="3459226"/>
            <a:ext cx="31051" cy="33185"/>
          </a:xfrm>
          <a:prstGeom prst="rect">
            <a:avLst/>
          </a:prstGeom>
          <a:blipFill>
            <a:blip r:embed="rId8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8" name="object 9668"/>
          <p:cNvSpPr/>
          <p:nvPr/>
        </p:nvSpPr>
        <p:spPr>
          <a:xfrm>
            <a:off x="2420429" y="3411156"/>
            <a:ext cx="21158" cy="23253"/>
          </a:xfrm>
          <a:prstGeom prst="rect">
            <a:avLst/>
          </a:prstGeom>
          <a:blipFill>
            <a:blip r:embed="rId8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69" name="object 9669"/>
          <p:cNvSpPr/>
          <p:nvPr/>
        </p:nvSpPr>
        <p:spPr>
          <a:xfrm>
            <a:off x="2482291" y="3512160"/>
            <a:ext cx="16916" cy="18173"/>
          </a:xfrm>
          <a:prstGeom prst="rect">
            <a:avLst/>
          </a:prstGeom>
          <a:blipFill>
            <a:blip r:embed="rId8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0" name="object 9670"/>
          <p:cNvSpPr/>
          <p:nvPr/>
        </p:nvSpPr>
        <p:spPr>
          <a:xfrm>
            <a:off x="2471948" y="3599630"/>
            <a:ext cx="33100" cy="35515"/>
          </a:xfrm>
          <a:prstGeom prst="rect">
            <a:avLst/>
          </a:prstGeom>
          <a:blipFill>
            <a:blip r:embed="rId8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1" name="object 9671"/>
          <p:cNvSpPr/>
          <p:nvPr/>
        </p:nvSpPr>
        <p:spPr>
          <a:xfrm>
            <a:off x="2543111" y="3621862"/>
            <a:ext cx="32994" cy="36194"/>
          </a:xfrm>
          <a:prstGeom prst="rect">
            <a:avLst/>
          </a:prstGeom>
          <a:blipFill>
            <a:blip r:embed="rId8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2" name="object 9672"/>
          <p:cNvSpPr/>
          <p:nvPr/>
        </p:nvSpPr>
        <p:spPr>
          <a:xfrm>
            <a:off x="2659126" y="3761854"/>
            <a:ext cx="13093" cy="14554"/>
          </a:xfrm>
          <a:prstGeom prst="rect">
            <a:avLst/>
          </a:prstGeom>
          <a:blipFill>
            <a:blip r:embed="rId8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3" name="object 9673"/>
          <p:cNvSpPr/>
          <p:nvPr/>
        </p:nvSpPr>
        <p:spPr>
          <a:xfrm>
            <a:off x="2569552" y="3537102"/>
            <a:ext cx="18376" cy="20421"/>
          </a:xfrm>
          <a:prstGeom prst="rect">
            <a:avLst/>
          </a:prstGeom>
          <a:blipFill>
            <a:blip r:embed="rId8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4" name="object 9674"/>
          <p:cNvSpPr/>
          <p:nvPr/>
        </p:nvSpPr>
        <p:spPr>
          <a:xfrm>
            <a:off x="2511056" y="3479914"/>
            <a:ext cx="10896" cy="12001"/>
          </a:xfrm>
          <a:prstGeom prst="rect">
            <a:avLst/>
          </a:prstGeom>
          <a:blipFill>
            <a:blip r:embed="rId8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5" name="object 9675"/>
          <p:cNvSpPr/>
          <p:nvPr/>
        </p:nvSpPr>
        <p:spPr>
          <a:xfrm>
            <a:off x="2536723" y="3389338"/>
            <a:ext cx="33540" cy="36372"/>
          </a:xfrm>
          <a:prstGeom prst="rect">
            <a:avLst/>
          </a:prstGeom>
          <a:blipFill>
            <a:blip r:embed="rId8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6" name="object 9676"/>
          <p:cNvSpPr/>
          <p:nvPr/>
        </p:nvSpPr>
        <p:spPr>
          <a:xfrm>
            <a:off x="2698356" y="3429355"/>
            <a:ext cx="25234" cy="27000"/>
          </a:xfrm>
          <a:prstGeom prst="rect">
            <a:avLst/>
          </a:prstGeom>
          <a:blipFill>
            <a:blip r:embed="rId8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7" name="object 9677"/>
          <p:cNvSpPr/>
          <p:nvPr/>
        </p:nvSpPr>
        <p:spPr>
          <a:xfrm>
            <a:off x="2756407" y="3461270"/>
            <a:ext cx="19862" cy="21005"/>
          </a:xfrm>
          <a:prstGeom prst="rect">
            <a:avLst/>
          </a:prstGeom>
          <a:blipFill>
            <a:blip r:embed="rId8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8" name="object 9678"/>
          <p:cNvSpPr/>
          <p:nvPr/>
        </p:nvSpPr>
        <p:spPr>
          <a:xfrm>
            <a:off x="2819285" y="3629914"/>
            <a:ext cx="31394" cy="34277"/>
          </a:xfrm>
          <a:prstGeom prst="rect">
            <a:avLst/>
          </a:prstGeom>
          <a:blipFill>
            <a:blip r:embed="rId8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79" name="object 9679"/>
          <p:cNvSpPr/>
          <p:nvPr/>
        </p:nvSpPr>
        <p:spPr>
          <a:xfrm>
            <a:off x="2969882" y="3561943"/>
            <a:ext cx="21437" cy="23545"/>
          </a:xfrm>
          <a:prstGeom prst="rect">
            <a:avLst/>
          </a:prstGeom>
          <a:blipFill>
            <a:blip r:embed="rId8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0" name="object 9680"/>
          <p:cNvSpPr/>
          <p:nvPr/>
        </p:nvSpPr>
        <p:spPr>
          <a:xfrm>
            <a:off x="2947542" y="3541255"/>
            <a:ext cx="6883" cy="7721"/>
          </a:xfrm>
          <a:custGeom>
            <a:avLst/>
            <a:gdLst/>
            <a:ahLst/>
            <a:cxnLst/>
            <a:rect l="l" t="t" r="r" b="b"/>
            <a:pathLst>
              <a:path w="6883" h="7721">
                <a:moveTo>
                  <a:pt x="4952" y="0"/>
                </a:moveTo>
                <a:lnTo>
                  <a:pt x="3352" y="0"/>
                </a:lnTo>
                <a:lnTo>
                  <a:pt x="1346" y="622"/>
                </a:lnTo>
                <a:lnTo>
                  <a:pt x="0" y="2362"/>
                </a:lnTo>
                <a:lnTo>
                  <a:pt x="0" y="6311"/>
                </a:lnTo>
                <a:lnTo>
                  <a:pt x="1943" y="7721"/>
                </a:lnTo>
                <a:lnTo>
                  <a:pt x="3937" y="7594"/>
                </a:lnTo>
                <a:lnTo>
                  <a:pt x="5714" y="7404"/>
                </a:lnTo>
                <a:lnTo>
                  <a:pt x="6883" y="5499"/>
                </a:lnTo>
                <a:lnTo>
                  <a:pt x="6883" y="1092"/>
                </a:lnTo>
                <a:lnTo>
                  <a:pt x="49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1" name="object 9681"/>
          <p:cNvSpPr/>
          <p:nvPr/>
        </p:nvSpPr>
        <p:spPr>
          <a:xfrm>
            <a:off x="3094037" y="3369602"/>
            <a:ext cx="9639" cy="10909"/>
          </a:xfrm>
          <a:prstGeom prst="rect">
            <a:avLst/>
          </a:prstGeom>
          <a:blipFill>
            <a:blip r:embed="rId8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2" name="object 9682"/>
          <p:cNvSpPr/>
          <p:nvPr/>
        </p:nvSpPr>
        <p:spPr>
          <a:xfrm>
            <a:off x="3081769" y="3427755"/>
            <a:ext cx="22326" cy="24193"/>
          </a:xfrm>
          <a:prstGeom prst="rect">
            <a:avLst/>
          </a:prstGeom>
          <a:blipFill>
            <a:blip r:embed="rId8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3" name="object 9683"/>
          <p:cNvSpPr/>
          <p:nvPr/>
        </p:nvSpPr>
        <p:spPr>
          <a:xfrm>
            <a:off x="3039757" y="3307499"/>
            <a:ext cx="12966" cy="13868"/>
          </a:xfrm>
          <a:prstGeom prst="rect">
            <a:avLst/>
          </a:prstGeom>
          <a:blipFill>
            <a:blip r:embed="rId8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4" name="object 9684"/>
          <p:cNvSpPr/>
          <p:nvPr/>
        </p:nvSpPr>
        <p:spPr>
          <a:xfrm>
            <a:off x="2851861" y="3474542"/>
            <a:ext cx="14604" cy="16103"/>
          </a:xfrm>
          <a:prstGeom prst="rect">
            <a:avLst/>
          </a:prstGeom>
          <a:blipFill>
            <a:blip r:embed="rId8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5" name="object 9685"/>
          <p:cNvSpPr/>
          <p:nvPr/>
        </p:nvSpPr>
        <p:spPr>
          <a:xfrm>
            <a:off x="3089668" y="3416529"/>
            <a:ext cx="9194" cy="10591"/>
          </a:xfrm>
          <a:custGeom>
            <a:avLst/>
            <a:gdLst/>
            <a:ahLst/>
            <a:cxnLst/>
            <a:rect l="l" t="t" r="r" b="b"/>
            <a:pathLst>
              <a:path w="9194" h="10591">
                <a:moveTo>
                  <a:pt x="6718" y="0"/>
                </a:moveTo>
                <a:lnTo>
                  <a:pt x="4190" y="774"/>
                </a:lnTo>
                <a:lnTo>
                  <a:pt x="1892" y="1092"/>
                </a:lnTo>
                <a:lnTo>
                  <a:pt x="0" y="3505"/>
                </a:lnTo>
                <a:lnTo>
                  <a:pt x="419" y="5867"/>
                </a:lnTo>
                <a:lnTo>
                  <a:pt x="292" y="8547"/>
                </a:lnTo>
                <a:lnTo>
                  <a:pt x="2768" y="10591"/>
                </a:lnTo>
                <a:lnTo>
                  <a:pt x="5118" y="10591"/>
                </a:lnTo>
                <a:lnTo>
                  <a:pt x="7289" y="9817"/>
                </a:lnTo>
                <a:lnTo>
                  <a:pt x="8889" y="7416"/>
                </a:lnTo>
                <a:lnTo>
                  <a:pt x="9194" y="4406"/>
                </a:lnTo>
                <a:lnTo>
                  <a:pt x="8597" y="2235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6" name="object 9686"/>
          <p:cNvSpPr/>
          <p:nvPr/>
        </p:nvSpPr>
        <p:spPr>
          <a:xfrm>
            <a:off x="3296424" y="3473132"/>
            <a:ext cx="6845" cy="7556"/>
          </a:xfrm>
          <a:custGeom>
            <a:avLst/>
            <a:gdLst/>
            <a:ahLst/>
            <a:cxnLst/>
            <a:rect l="l" t="t" r="r" b="b"/>
            <a:pathLst>
              <a:path w="6845" h="7556">
                <a:moveTo>
                  <a:pt x="4953" y="0"/>
                </a:moveTo>
                <a:lnTo>
                  <a:pt x="2895" y="139"/>
                </a:lnTo>
                <a:lnTo>
                  <a:pt x="1155" y="774"/>
                </a:lnTo>
                <a:lnTo>
                  <a:pt x="0" y="2514"/>
                </a:lnTo>
                <a:lnTo>
                  <a:pt x="89" y="5054"/>
                </a:lnTo>
                <a:lnTo>
                  <a:pt x="241" y="6464"/>
                </a:lnTo>
                <a:lnTo>
                  <a:pt x="2298" y="7556"/>
                </a:lnTo>
                <a:lnTo>
                  <a:pt x="3759" y="7238"/>
                </a:lnTo>
                <a:lnTo>
                  <a:pt x="5359" y="6781"/>
                </a:lnTo>
                <a:lnTo>
                  <a:pt x="6845" y="5054"/>
                </a:lnTo>
                <a:lnTo>
                  <a:pt x="6527" y="3327"/>
                </a:lnTo>
                <a:lnTo>
                  <a:pt x="6527" y="1549"/>
                </a:lnTo>
                <a:lnTo>
                  <a:pt x="49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7" name="object 9687"/>
          <p:cNvSpPr/>
          <p:nvPr/>
        </p:nvSpPr>
        <p:spPr>
          <a:xfrm>
            <a:off x="3290112" y="3516884"/>
            <a:ext cx="17805" cy="19456"/>
          </a:xfrm>
          <a:prstGeom prst="rect">
            <a:avLst/>
          </a:prstGeom>
          <a:blipFill>
            <a:blip r:embed="rId8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8" name="object 9688"/>
          <p:cNvSpPr/>
          <p:nvPr/>
        </p:nvSpPr>
        <p:spPr>
          <a:xfrm>
            <a:off x="3285451" y="3605085"/>
            <a:ext cx="27749" cy="30378"/>
          </a:xfrm>
          <a:prstGeom prst="rect">
            <a:avLst/>
          </a:prstGeom>
          <a:blipFill>
            <a:blip r:embed="rId8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89" name="object 9689"/>
          <p:cNvSpPr/>
          <p:nvPr/>
        </p:nvSpPr>
        <p:spPr>
          <a:xfrm>
            <a:off x="3177222" y="3856075"/>
            <a:ext cx="17906" cy="19773"/>
          </a:xfrm>
          <a:prstGeom prst="rect">
            <a:avLst/>
          </a:prstGeom>
          <a:blipFill>
            <a:blip r:embed="rId8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0" name="object 9690"/>
          <p:cNvSpPr/>
          <p:nvPr/>
        </p:nvSpPr>
        <p:spPr>
          <a:xfrm>
            <a:off x="2764891" y="3872839"/>
            <a:ext cx="22618" cy="24142"/>
          </a:xfrm>
          <a:prstGeom prst="rect">
            <a:avLst/>
          </a:prstGeom>
          <a:blipFill>
            <a:blip r:embed="rId8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1" name="object 9691"/>
          <p:cNvSpPr/>
          <p:nvPr/>
        </p:nvSpPr>
        <p:spPr>
          <a:xfrm>
            <a:off x="2462441" y="3814191"/>
            <a:ext cx="4952" cy="5372"/>
          </a:xfrm>
          <a:custGeom>
            <a:avLst/>
            <a:gdLst/>
            <a:ahLst/>
            <a:cxnLst/>
            <a:rect l="l" t="t" r="r" b="b"/>
            <a:pathLst>
              <a:path w="4952" h="5372">
                <a:moveTo>
                  <a:pt x="3517" y="0"/>
                </a:moveTo>
                <a:lnTo>
                  <a:pt x="2171" y="317"/>
                </a:lnTo>
                <a:lnTo>
                  <a:pt x="1016" y="317"/>
                </a:lnTo>
                <a:lnTo>
                  <a:pt x="292" y="1600"/>
                </a:lnTo>
                <a:lnTo>
                  <a:pt x="292" y="2679"/>
                </a:lnTo>
                <a:lnTo>
                  <a:pt x="0" y="4279"/>
                </a:lnTo>
                <a:lnTo>
                  <a:pt x="1346" y="5372"/>
                </a:lnTo>
                <a:lnTo>
                  <a:pt x="2768" y="5041"/>
                </a:lnTo>
                <a:lnTo>
                  <a:pt x="3771" y="4584"/>
                </a:lnTo>
                <a:lnTo>
                  <a:pt x="4952" y="3454"/>
                </a:lnTo>
                <a:lnTo>
                  <a:pt x="4767" y="2679"/>
                </a:lnTo>
                <a:lnTo>
                  <a:pt x="4765" y="1600"/>
                </a:lnTo>
                <a:lnTo>
                  <a:pt x="4952" y="457"/>
                </a:lnTo>
                <a:lnTo>
                  <a:pt x="351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2" name="object 9692"/>
          <p:cNvSpPr/>
          <p:nvPr/>
        </p:nvSpPr>
        <p:spPr>
          <a:xfrm>
            <a:off x="2027377" y="3775773"/>
            <a:ext cx="18656" cy="20408"/>
          </a:xfrm>
          <a:prstGeom prst="rect">
            <a:avLst/>
          </a:prstGeom>
          <a:blipFill>
            <a:blip r:embed="rId8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3" name="object 9693"/>
          <p:cNvSpPr/>
          <p:nvPr/>
        </p:nvSpPr>
        <p:spPr>
          <a:xfrm>
            <a:off x="2015705" y="3922636"/>
            <a:ext cx="15011" cy="16725"/>
          </a:xfrm>
          <a:prstGeom prst="rect">
            <a:avLst/>
          </a:prstGeom>
          <a:blipFill>
            <a:blip r:embed="rId8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4" name="object 9694"/>
          <p:cNvSpPr/>
          <p:nvPr/>
        </p:nvSpPr>
        <p:spPr>
          <a:xfrm>
            <a:off x="1850669" y="3937317"/>
            <a:ext cx="7886" cy="8547"/>
          </a:xfrm>
          <a:prstGeom prst="rect">
            <a:avLst/>
          </a:prstGeom>
          <a:blipFill>
            <a:blip r:embed="rId8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5" name="object 9695"/>
          <p:cNvSpPr/>
          <p:nvPr/>
        </p:nvSpPr>
        <p:spPr>
          <a:xfrm>
            <a:off x="1821091" y="3704666"/>
            <a:ext cx="23609" cy="25463"/>
          </a:xfrm>
          <a:prstGeom prst="rect">
            <a:avLst/>
          </a:prstGeom>
          <a:blipFill>
            <a:blip r:embed="rId8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6" name="object 9696"/>
          <p:cNvSpPr/>
          <p:nvPr/>
        </p:nvSpPr>
        <p:spPr>
          <a:xfrm>
            <a:off x="1848485" y="3502380"/>
            <a:ext cx="6718" cy="7721"/>
          </a:xfrm>
          <a:custGeom>
            <a:avLst/>
            <a:gdLst/>
            <a:ahLst/>
            <a:cxnLst/>
            <a:rect l="l" t="t" r="r" b="b"/>
            <a:pathLst>
              <a:path w="6718" h="7721">
                <a:moveTo>
                  <a:pt x="4952" y="0"/>
                </a:moveTo>
                <a:lnTo>
                  <a:pt x="3098" y="0"/>
                </a:lnTo>
                <a:lnTo>
                  <a:pt x="1460" y="901"/>
                </a:lnTo>
                <a:lnTo>
                  <a:pt x="0" y="2171"/>
                </a:lnTo>
                <a:lnTo>
                  <a:pt x="253" y="3632"/>
                </a:lnTo>
                <a:lnTo>
                  <a:pt x="330" y="6311"/>
                </a:lnTo>
                <a:lnTo>
                  <a:pt x="2184" y="7721"/>
                </a:lnTo>
                <a:lnTo>
                  <a:pt x="3835" y="7086"/>
                </a:lnTo>
                <a:lnTo>
                  <a:pt x="5410" y="6769"/>
                </a:lnTo>
                <a:lnTo>
                  <a:pt x="6464" y="5676"/>
                </a:lnTo>
                <a:lnTo>
                  <a:pt x="6718" y="3632"/>
                </a:lnTo>
                <a:lnTo>
                  <a:pt x="6299" y="1397"/>
                </a:lnTo>
                <a:lnTo>
                  <a:pt x="49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7" name="object 9697"/>
          <p:cNvSpPr/>
          <p:nvPr/>
        </p:nvSpPr>
        <p:spPr>
          <a:xfrm>
            <a:off x="1966848" y="3514064"/>
            <a:ext cx="8305" cy="9131"/>
          </a:xfrm>
          <a:custGeom>
            <a:avLst/>
            <a:gdLst/>
            <a:ahLst/>
            <a:cxnLst/>
            <a:rect l="l" t="t" r="r" b="b"/>
            <a:pathLst>
              <a:path w="8305" h="9131">
                <a:moveTo>
                  <a:pt x="5943" y="0"/>
                </a:moveTo>
                <a:lnTo>
                  <a:pt x="3479" y="317"/>
                </a:lnTo>
                <a:lnTo>
                  <a:pt x="1409" y="457"/>
                </a:lnTo>
                <a:lnTo>
                  <a:pt x="0" y="2819"/>
                </a:lnTo>
                <a:lnTo>
                  <a:pt x="0" y="5499"/>
                </a:lnTo>
                <a:lnTo>
                  <a:pt x="419" y="7594"/>
                </a:lnTo>
                <a:lnTo>
                  <a:pt x="2590" y="9131"/>
                </a:lnTo>
                <a:lnTo>
                  <a:pt x="4787" y="8813"/>
                </a:lnTo>
                <a:lnTo>
                  <a:pt x="6959" y="8813"/>
                </a:lnTo>
                <a:lnTo>
                  <a:pt x="8305" y="6451"/>
                </a:lnTo>
                <a:lnTo>
                  <a:pt x="8000" y="2044"/>
                </a:lnTo>
                <a:lnTo>
                  <a:pt x="59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8" name="object 9698"/>
          <p:cNvSpPr/>
          <p:nvPr/>
        </p:nvSpPr>
        <p:spPr>
          <a:xfrm>
            <a:off x="2384958" y="3602850"/>
            <a:ext cx="16052" cy="17741"/>
          </a:xfrm>
          <a:prstGeom prst="rect">
            <a:avLst/>
          </a:prstGeom>
          <a:blipFill>
            <a:blip r:embed="rId8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99" name="object 9699"/>
          <p:cNvSpPr/>
          <p:nvPr/>
        </p:nvSpPr>
        <p:spPr>
          <a:xfrm>
            <a:off x="2481402" y="3364205"/>
            <a:ext cx="19570" cy="21183"/>
          </a:xfrm>
          <a:prstGeom prst="rect">
            <a:avLst/>
          </a:prstGeom>
          <a:blipFill>
            <a:blip r:embed="rId8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0" name="object 9700"/>
          <p:cNvSpPr/>
          <p:nvPr/>
        </p:nvSpPr>
        <p:spPr>
          <a:xfrm>
            <a:off x="2527833" y="3802824"/>
            <a:ext cx="24333" cy="26873"/>
          </a:xfrm>
          <a:prstGeom prst="rect">
            <a:avLst/>
          </a:prstGeom>
          <a:blipFill>
            <a:blip r:embed="rId8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1" name="object 9701"/>
          <p:cNvSpPr/>
          <p:nvPr/>
        </p:nvSpPr>
        <p:spPr>
          <a:xfrm>
            <a:off x="2511158" y="3802329"/>
            <a:ext cx="24523" cy="26238"/>
          </a:xfrm>
          <a:prstGeom prst="rect">
            <a:avLst/>
          </a:prstGeom>
          <a:blipFill>
            <a:blip r:embed="rId8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2" name="object 9702"/>
          <p:cNvSpPr/>
          <p:nvPr/>
        </p:nvSpPr>
        <p:spPr>
          <a:xfrm>
            <a:off x="2585999" y="3838067"/>
            <a:ext cx="19862" cy="21501"/>
          </a:xfrm>
          <a:prstGeom prst="rect">
            <a:avLst/>
          </a:prstGeom>
          <a:blipFill>
            <a:blip r:embed="rId8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3" name="object 9703"/>
          <p:cNvSpPr/>
          <p:nvPr/>
        </p:nvSpPr>
        <p:spPr>
          <a:xfrm>
            <a:off x="2908312" y="3758539"/>
            <a:ext cx="9778" cy="10287"/>
          </a:xfrm>
          <a:prstGeom prst="rect">
            <a:avLst/>
          </a:prstGeom>
          <a:blipFill>
            <a:blip r:embed="rId8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4" name="object 9704"/>
          <p:cNvSpPr/>
          <p:nvPr/>
        </p:nvSpPr>
        <p:spPr>
          <a:xfrm>
            <a:off x="2824873" y="3512972"/>
            <a:ext cx="11353" cy="12319"/>
          </a:xfrm>
          <a:prstGeom prst="rect">
            <a:avLst/>
          </a:prstGeom>
          <a:blipFill>
            <a:blip r:embed="rId8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5" name="object 9705"/>
          <p:cNvSpPr/>
          <p:nvPr/>
        </p:nvSpPr>
        <p:spPr>
          <a:xfrm>
            <a:off x="2799892" y="3438677"/>
            <a:ext cx="4825" cy="5676"/>
          </a:xfrm>
          <a:custGeom>
            <a:avLst/>
            <a:gdLst/>
            <a:ahLst/>
            <a:cxnLst/>
            <a:rect l="l" t="t" r="r" b="b"/>
            <a:pathLst>
              <a:path w="4825" h="5676">
                <a:moveTo>
                  <a:pt x="3365" y="0"/>
                </a:moveTo>
                <a:lnTo>
                  <a:pt x="1003" y="634"/>
                </a:lnTo>
                <a:lnTo>
                  <a:pt x="0" y="2044"/>
                </a:lnTo>
                <a:lnTo>
                  <a:pt x="120" y="4267"/>
                </a:lnTo>
                <a:lnTo>
                  <a:pt x="177" y="4724"/>
                </a:lnTo>
                <a:lnTo>
                  <a:pt x="1600" y="5676"/>
                </a:lnTo>
                <a:lnTo>
                  <a:pt x="2933" y="5359"/>
                </a:lnTo>
                <a:lnTo>
                  <a:pt x="4114" y="5359"/>
                </a:lnTo>
                <a:lnTo>
                  <a:pt x="4825" y="4267"/>
                </a:lnTo>
                <a:lnTo>
                  <a:pt x="4825" y="2679"/>
                </a:lnTo>
                <a:lnTo>
                  <a:pt x="4533" y="1269"/>
                </a:lnTo>
                <a:lnTo>
                  <a:pt x="33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6" name="object 9706"/>
          <p:cNvSpPr/>
          <p:nvPr/>
        </p:nvSpPr>
        <p:spPr>
          <a:xfrm>
            <a:off x="2963926" y="3651872"/>
            <a:ext cx="5651" cy="6007"/>
          </a:xfrm>
          <a:custGeom>
            <a:avLst/>
            <a:gdLst/>
            <a:ahLst/>
            <a:cxnLst/>
            <a:rect l="l" t="t" r="r" b="b"/>
            <a:pathLst>
              <a:path w="5651" h="6007">
                <a:moveTo>
                  <a:pt x="1003" y="0"/>
                </a:moveTo>
                <a:lnTo>
                  <a:pt x="0" y="1587"/>
                </a:lnTo>
                <a:lnTo>
                  <a:pt x="126" y="4902"/>
                </a:lnTo>
                <a:lnTo>
                  <a:pt x="1587" y="6007"/>
                </a:lnTo>
                <a:lnTo>
                  <a:pt x="2578" y="5689"/>
                </a:lnTo>
                <a:lnTo>
                  <a:pt x="4191" y="5689"/>
                </a:lnTo>
                <a:lnTo>
                  <a:pt x="5651" y="4267"/>
                </a:lnTo>
                <a:lnTo>
                  <a:pt x="5054" y="2539"/>
                </a:lnTo>
                <a:lnTo>
                  <a:pt x="5054" y="1092"/>
                </a:lnTo>
                <a:lnTo>
                  <a:pt x="4144" y="317"/>
                </a:lnTo>
                <a:lnTo>
                  <a:pt x="2311" y="317"/>
                </a:lnTo>
                <a:lnTo>
                  <a:pt x="1003" y="0"/>
                </a:lnTo>
              </a:path>
              <a:path w="5651" h="6007">
                <a:moveTo>
                  <a:pt x="2311" y="317"/>
                </a:moveTo>
                <a:lnTo>
                  <a:pt x="4144" y="317"/>
                </a:lnTo>
              </a:path>
              <a:path w="5651" h="6007">
                <a:moveTo>
                  <a:pt x="4144" y="317"/>
                </a:moveTo>
                <a:lnTo>
                  <a:pt x="2311" y="317"/>
                </a:lnTo>
              </a:path>
              <a:path w="5651" h="6007">
                <a:moveTo>
                  <a:pt x="3771" y="0"/>
                </a:moveTo>
                <a:lnTo>
                  <a:pt x="2311" y="317"/>
                </a:lnTo>
                <a:lnTo>
                  <a:pt x="4144" y="317"/>
                </a:lnTo>
                <a:lnTo>
                  <a:pt x="377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7" name="object 9707"/>
          <p:cNvSpPr/>
          <p:nvPr/>
        </p:nvSpPr>
        <p:spPr>
          <a:xfrm>
            <a:off x="3040633" y="3737534"/>
            <a:ext cx="8305" cy="8547"/>
          </a:xfrm>
          <a:custGeom>
            <a:avLst/>
            <a:gdLst/>
            <a:ahLst/>
            <a:cxnLst/>
            <a:rect l="l" t="t" r="r" b="b"/>
            <a:pathLst>
              <a:path w="8305" h="8547">
                <a:moveTo>
                  <a:pt x="5829" y="0"/>
                </a:moveTo>
                <a:lnTo>
                  <a:pt x="3657" y="0"/>
                </a:lnTo>
                <a:lnTo>
                  <a:pt x="1435" y="317"/>
                </a:lnTo>
                <a:lnTo>
                  <a:pt x="165" y="2362"/>
                </a:lnTo>
                <a:lnTo>
                  <a:pt x="0" y="4724"/>
                </a:lnTo>
                <a:lnTo>
                  <a:pt x="584" y="7137"/>
                </a:lnTo>
                <a:lnTo>
                  <a:pt x="2476" y="8547"/>
                </a:lnTo>
                <a:lnTo>
                  <a:pt x="4673" y="8547"/>
                </a:lnTo>
                <a:lnTo>
                  <a:pt x="6565" y="8369"/>
                </a:lnTo>
                <a:lnTo>
                  <a:pt x="8153" y="6324"/>
                </a:lnTo>
                <a:lnTo>
                  <a:pt x="8305" y="3644"/>
                </a:lnTo>
                <a:lnTo>
                  <a:pt x="8026" y="1269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8" name="object 9708"/>
          <p:cNvSpPr/>
          <p:nvPr/>
        </p:nvSpPr>
        <p:spPr>
          <a:xfrm>
            <a:off x="3093859" y="3756038"/>
            <a:ext cx="18262" cy="20053"/>
          </a:xfrm>
          <a:prstGeom prst="rect">
            <a:avLst/>
          </a:prstGeom>
          <a:blipFill>
            <a:blip r:embed="rId8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09" name="object 9709"/>
          <p:cNvSpPr/>
          <p:nvPr/>
        </p:nvSpPr>
        <p:spPr>
          <a:xfrm>
            <a:off x="3304730" y="3819106"/>
            <a:ext cx="16040" cy="17995"/>
          </a:xfrm>
          <a:prstGeom prst="rect">
            <a:avLst/>
          </a:prstGeom>
          <a:blipFill>
            <a:blip r:embed="rId8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0" name="object 9710"/>
          <p:cNvSpPr/>
          <p:nvPr/>
        </p:nvSpPr>
        <p:spPr>
          <a:xfrm>
            <a:off x="3474123" y="3752088"/>
            <a:ext cx="14439" cy="16090"/>
          </a:xfrm>
          <a:prstGeom prst="rect">
            <a:avLst/>
          </a:prstGeom>
          <a:blipFill>
            <a:blip r:embed="rId8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1" name="object 9711"/>
          <p:cNvSpPr/>
          <p:nvPr/>
        </p:nvSpPr>
        <p:spPr>
          <a:xfrm>
            <a:off x="3573462" y="3562579"/>
            <a:ext cx="23177" cy="25273"/>
          </a:xfrm>
          <a:prstGeom prst="rect">
            <a:avLst/>
          </a:prstGeom>
          <a:blipFill>
            <a:blip r:embed="rId8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2" name="object 9712"/>
          <p:cNvSpPr/>
          <p:nvPr/>
        </p:nvSpPr>
        <p:spPr>
          <a:xfrm>
            <a:off x="3415017" y="3280448"/>
            <a:ext cx="30492" cy="32867"/>
          </a:xfrm>
          <a:prstGeom prst="rect">
            <a:avLst/>
          </a:prstGeom>
          <a:blipFill>
            <a:blip r:embed="rId8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3" name="object 9713"/>
          <p:cNvSpPr/>
          <p:nvPr/>
        </p:nvSpPr>
        <p:spPr>
          <a:xfrm>
            <a:off x="3594341" y="3242030"/>
            <a:ext cx="21551" cy="23228"/>
          </a:xfrm>
          <a:prstGeom prst="rect">
            <a:avLst/>
          </a:prstGeom>
          <a:blipFill>
            <a:blip r:embed="rId8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4" name="object 9714"/>
          <p:cNvSpPr/>
          <p:nvPr/>
        </p:nvSpPr>
        <p:spPr>
          <a:xfrm>
            <a:off x="3662451" y="3403117"/>
            <a:ext cx="18681" cy="19735"/>
          </a:xfrm>
          <a:prstGeom prst="rect">
            <a:avLst/>
          </a:prstGeom>
          <a:blipFill>
            <a:blip r:embed="rId8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5" name="object 9715"/>
          <p:cNvSpPr/>
          <p:nvPr/>
        </p:nvSpPr>
        <p:spPr>
          <a:xfrm>
            <a:off x="3732619" y="3721125"/>
            <a:ext cx="6121" cy="6769"/>
          </a:xfrm>
          <a:custGeom>
            <a:avLst/>
            <a:gdLst/>
            <a:ahLst/>
            <a:cxnLst/>
            <a:rect l="l" t="t" r="r" b="b"/>
            <a:pathLst>
              <a:path w="6121" h="6769">
                <a:moveTo>
                  <a:pt x="4368" y="0"/>
                </a:moveTo>
                <a:lnTo>
                  <a:pt x="2768" y="584"/>
                </a:lnTo>
                <a:lnTo>
                  <a:pt x="888" y="584"/>
                </a:lnTo>
                <a:lnTo>
                  <a:pt x="0" y="2184"/>
                </a:lnTo>
                <a:lnTo>
                  <a:pt x="292" y="3898"/>
                </a:lnTo>
                <a:lnTo>
                  <a:pt x="444" y="5676"/>
                </a:lnTo>
                <a:lnTo>
                  <a:pt x="1600" y="6769"/>
                </a:lnTo>
                <a:lnTo>
                  <a:pt x="4825" y="6642"/>
                </a:lnTo>
                <a:lnTo>
                  <a:pt x="6121" y="4851"/>
                </a:lnTo>
                <a:lnTo>
                  <a:pt x="6007" y="3136"/>
                </a:lnTo>
                <a:lnTo>
                  <a:pt x="5702" y="1714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6" name="object 9716"/>
          <p:cNvSpPr/>
          <p:nvPr/>
        </p:nvSpPr>
        <p:spPr>
          <a:xfrm>
            <a:off x="3753484" y="3747986"/>
            <a:ext cx="25260" cy="27978"/>
          </a:xfrm>
          <a:prstGeom prst="rect">
            <a:avLst/>
          </a:prstGeom>
          <a:blipFill>
            <a:blip r:embed="rId8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7" name="object 9717"/>
          <p:cNvSpPr/>
          <p:nvPr/>
        </p:nvSpPr>
        <p:spPr>
          <a:xfrm>
            <a:off x="3832733" y="3947414"/>
            <a:ext cx="14008" cy="14731"/>
          </a:xfrm>
          <a:prstGeom prst="rect">
            <a:avLst/>
          </a:prstGeom>
          <a:blipFill>
            <a:blip r:embed="rId8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8" name="object 9718"/>
          <p:cNvSpPr/>
          <p:nvPr/>
        </p:nvSpPr>
        <p:spPr>
          <a:xfrm>
            <a:off x="3438791" y="3802329"/>
            <a:ext cx="18656" cy="20866"/>
          </a:xfrm>
          <a:prstGeom prst="rect">
            <a:avLst/>
          </a:prstGeom>
          <a:blipFill>
            <a:blip r:embed="rId8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19" name="object 9719"/>
          <p:cNvSpPr/>
          <p:nvPr/>
        </p:nvSpPr>
        <p:spPr>
          <a:xfrm>
            <a:off x="3237738" y="3653599"/>
            <a:ext cx="7023" cy="7785"/>
          </a:xfrm>
          <a:custGeom>
            <a:avLst/>
            <a:gdLst/>
            <a:ahLst/>
            <a:cxnLst/>
            <a:rect l="l" t="t" r="r" b="b"/>
            <a:pathLst>
              <a:path w="7023" h="7785">
                <a:moveTo>
                  <a:pt x="5118" y="0"/>
                </a:moveTo>
                <a:lnTo>
                  <a:pt x="3175" y="635"/>
                </a:lnTo>
                <a:lnTo>
                  <a:pt x="1028" y="952"/>
                </a:lnTo>
                <a:lnTo>
                  <a:pt x="0" y="2540"/>
                </a:lnTo>
                <a:lnTo>
                  <a:pt x="431" y="4279"/>
                </a:lnTo>
                <a:lnTo>
                  <a:pt x="876" y="6642"/>
                </a:lnTo>
                <a:lnTo>
                  <a:pt x="2070" y="7785"/>
                </a:lnTo>
                <a:lnTo>
                  <a:pt x="5829" y="7137"/>
                </a:lnTo>
                <a:lnTo>
                  <a:pt x="7023" y="5549"/>
                </a:lnTo>
                <a:lnTo>
                  <a:pt x="6705" y="3505"/>
                </a:lnTo>
                <a:lnTo>
                  <a:pt x="6286" y="1460"/>
                </a:lnTo>
                <a:lnTo>
                  <a:pt x="51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0" name="object 9720"/>
          <p:cNvSpPr/>
          <p:nvPr/>
        </p:nvSpPr>
        <p:spPr>
          <a:xfrm>
            <a:off x="3067037" y="3436899"/>
            <a:ext cx="6426" cy="7277"/>
          </a:xfrm>
          <a:custGeom>
            <a:avLst/>
            <a:gdLst/>
            <a:ahLst/>
            <a:cxnLst/>
            <a:rect l="l" t="t" r="r" b="b"/>
            <a:pathLst>
              <a:path w="6426" h="7277">
                <a:moveTo>
                  <a:pt x="4241" y="0"/>
                </a:moveTo>
                <a:lnTo>
                  <a:pt x="2654" y="0"/>
                </a:lnTo>
                <a:lnTo>
                  <a:pt x="1041" y="177"/>
                </a:lnTo>
                <a:lnTo>
                  <a:pt x="0" y="1905"/>
                </a:lnTo>
                <a:lnTo>
                  <a:pt x="126" y="5410"/>
                </a:lnTo>
                <a:lnTo>
                  <a:pt x="1638" y="7277"/>
                </a:lnTo>
                <a:lnTo>
                  <a:pt x="3492" y="6502"/>
                </a:lnTo>
                <a:lnTo>
                  <a:pt x="5130" y="6184"/>
                </a:lnTo>
                <a:lnTo>
                  <a:pt x="6426" y="4775"/>
                </a:lnTo>
                <a:lnTo>
                  <a:pt x="6121" y="3048"/>
                </a:lnTo>
                <a:lnTo>
                  <a:pt x="6007" y="1143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1" name="object 9721"/>
          <p:cNvSpPr/>
          <p:nvPr/>
        </p:nvSpPr>
        <p:spPr>
          <a:xfrm>
            <a:off x="3049536" y="3312859"/>
            <a:ext cx="15024" cy="16103"/>
          </a:xfrm>
          <a:prstGeom prst="rect">
            <a:avLst/>
          </a:prstGeom>
          <a:blipFill>
            <a:blip r:embed="rId8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2" name="object 9722"/>
          <p:cNvSpPr/>
          <p:nvPr/>
        </p:nvSpPr>
        <p:spPr>
          <a:xfrm>
            <a:off x="2748267" y="3237611"/>
            <a:ext cx="27114" cy="29743"/>
          </a:xfrm>
          <a:prstGeom prst="rect">
            <a:avLst/>
          </a:prstGeom>
          <a:blipFill>
            <a:blip r:embed="rId8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3" name="object 9723"/>
          <p:cNvSpPr/>
          <p:nvPr/>
        </p:nvSpPr>
        <p:spPr>
          <a:xfrm>
            <a:off x="2572918" y="3354108"/>
            <a:ext cx="24168" cy="26238"/>
          </a:xfrm>
          <a:prstGeom prst="rect">
            <a:avLst/>
          </a:prstGeom>
          <a:blipFill>
            <a:blip r:embed="rId8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4" name="object 9724"/>
          <p:cNvSpPr/>
          <p:nvPr/>
        </p:nvSpPr>
        <p:spPr>
          <a:xfrm>
            <a:off x="2107196" y="3413074"/>
            <a:ext cx="27876" cy="30010"/>
          </a:xfrm>
          <a:prstGeom prst="rect">
            <a:avLst/>
          </a:prstGeom>
          <a:blipFill>
            <a:blip r:embed="rId8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5" name="object 9725"/>
          <p:cNvSpPr/>
          <p:nvPr/>
        </p:nvSpPr>
        <p:spPr>
          <a:xfrm>
            <a:off x="2041982" y="3433445"/>
            <a:ext cx="10325" cy="10731"/>
          </a:xfrm>
          <a:custGeom>
            <a:avLst/>
            <a:gdLst/>
            <a:ahLst/>
            <a:cxnLst/>
            <a:rect l="l" t="t" r="r" b="b"/>
            <a:pathLst>
              <a:path w="10325" h="10731">
                <a:moveTo>
                  <a:pt x="7137" y="0"/>
                </a:moveTo>
                <a:lnTo>
                  <a:pt x="1752" y="635"/>
                </a:lnTo>
                <a:lnTo>
                  <a:pt x="0" y="3327"/>
                </a:lnTo>
                <a:lnTo>
                  <a:pt x="990" y="5994"/>
                </a:lnTo>
                <a:lnTo>
                  <a:pt x="711" y="9321"/>
                </a:lnTo>
                <a:lnTo>
                  <a:pt x="2933" y="10731"/>
                </a:lnTo>
                <a:lnTo>
                  <a:pt x="5689" y="10591"/>
                </a:lnTo>
                <a:lnTo>
                  <a:pt x="8000" y="9956"/>
                </a:lnTo>
                <a:lnTo>
                  <a:pt x="10325" y="7594"/>
                </a:lnTo>
                <a:lnTo>
                  <a:pt x="10058" y="4724"/>
                </a:lnTo>
                <a:lnTo>
                  <a:pt x="9613" y="1727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6" name="object 9726"/>
          <p:cNvSpPr/>
          <p:nvPr/>
        </p:nvSpPr>
        <p:spPr>
          <a:xfrm>
            <a:off x="1924215" y="3556076"/>
            <a:ext cx="12001" cy="13004"/>
          </a:xfrm>
          <a:prstGeom prst="rect">
            <a:avLst/>
          </a:prstGeom>
          <a:blipFill>
            <a:blip r:embed="rId8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7" name="object 9727"/>
          <p:cNvSpPr/>
          <p:nvPr/>
        </p:nvSpPr>
        <p:spPr>
          <a:xfrm>
            <a:off x="1760677" y="3550069"/>
            <a:ext cx="10325" cy="11239"/>
          </a:xfrm>
          <a:custGeom>
            <a:avLst/>
            <a:gdLst/>
            <a:ahLst/>
            <a:cxnLst/>
            <a:rect l="l" t="t" r="r" b="b"/>
            <a:pathLst>
              <a:path w="10325" h="11239">
                <a:moveTo>
                  <a:pt x="7315" y="0"/>
                </a:moveTo>
                <a:lnTo>
                  <a:pt x="4660" y="317"/>
                </a:lnTo>
                <a:lnTo>
                  <a:pt x="1879" y="1143"/>
                </a:lnTo>
                <a:lnTo>
                  <a:pt x="0" y="3822"/>
                </a:lnTo>
                <a:lnTo>
                  <a:pt x="0" y="6502"/>
                </a:lnTo>
                <a:lnTo>
                  <a:pt x="596" y="9321"/>
                </a:lnTo>
                <a:lnTo>
                  <a:pt x="3479" y="11239"/>
                </a:lnTo>
                <a:lnTo>
                  <a:pt x="6121" y="10909"/>
                </a:lnTo>
                <a:lnTo>
                  <a:pt x="8890" y="10464"/>
                </a:lnTo>
                <a:lnTo>
                  <a:pt x="10325" y="8089"/>
                </a:lnTo>
                <a:lnTo>
                  <a:pt x="9779" y="5092"/>
                </a:lnTo>
                <a:lnTo>
                  <a:pt x="10083" y="2095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8" name="object 9728"/>
          <p:cNvSpPr/>
          <p:nvPr/>
        </p:nvSpPr>
        <p:spPr>
          <a:xfrm>
            <a:off x="1860308" y="3730257"/>
            <a:ext cx="7899" cy="9004"/>
          </a:xfrm>
          <a:custGeom>
            <a:avLst/>
            <a:gdLst/>
            <a:ahLst/>
            <a:cxnLst/>
            <a:rect l="l" t="t" r="r" b="b"/>
            <a:pathLst>
              <a:path w="7899" h="9004">
                <a:moveTo>
                  <a:pt x="5562" y="0"/>
                </a:moveTo>
                <a:lnTo>
                  <a:pt x="3365" y="0"/>
                </a:lnTo>
                <a:lnTo>
                  <a:pt x="1193" y="635"/>
                </a:lnTo>
                <a:lnTo>
                  <a:pt x="177" y="2362"/>
                </a:lnTo>
                <a:lnTo>
                  <a:pt x="0" y="4724"/>
                </a:lnTo>
                <a:lnTo>
                  <a:pt x="304" y="7277"/>
                </a:lnTo>
                <a:lnTo>
                  <a:pt x="2184" y="9004"/>
                </a:lnTo>
                <a:lnTo>
                  <a:pt x="4368" y="8369"/>
                </a:lnTo>
                <a:lnTo>
                  <a:pt x="6553" y="8369"/>
                </a:lnTo>
                <a:lnTo>
                  <a:pt x="7899" y="6184"/>
                </a:lnTo>
                <a:lnTo>
                  <a:pt x="7467" y="3822"/>
                </a:lnTo>
                <a:lnTo>
                  <a:pt x="7467" y="1409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29" name="object 9729"/>
          <p:cNvSpPr/>
          <p:nvPr/>
        </p:nvSpPr>
        <p:spPr>
          <a:xfrm>
            <a:off x="1885835" y="3763315"/>
            <a:ext cx="10248" cy="11506"/>
          </a:xfrm>
          <a:prstGeom prst="rect">
            <a:avLst/>
          </a:prstGeom>
          <a:blipFill>
            <a:blip r:embed="rId8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0" name="object 9730"/>
          <p:cNvSpPr/>
          <p:nvPr/>
        </p:nvSpPr>
        <p:spPr>
          <a:xfrm>
            <a:off x="2008555" y="3731666"/>
            <a:ext cx="12255" cy="13462"/>
          </a:xfrm>
          <a:prstGeom prst="rect">
            <a:avLst/>
          </a:prstGeom>
          <a:blipFill>
            <a:blip r:embed="rId8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1" name="object 9731"/>
          <p:cNvSpPr/>
          <p:nvPr/>
        </p:nvSpPr>
        <p:spPr>
          <a:xfrm>
            <a:off x="2153577" y="3806596"/>
            <a:ext cx="28930" cy="30975"/>
          </a:xfrm>
          <a:prstGeom prst="rect">
            <a:avLst/>
          </a:prstGeom>
          <a:blipFill>
            <a:blip r:embed="rId8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2" name="object 9732"/>
          <p:cNvSpPr/>
          <p:nvPr/>
        </p:nvSpPr>
        <p:spPr>
          <a:xfrm>
            <a:off x="2257044" y="3810419"/>
            <a:ext cx="25222" cy="26682"/>
          </a:xfrm>
          <a:prstGeom prst="rect">
            <a:avLst/>
          </a:prstGeom>
          <a:blipFill>
            <a:blip r:embed="rId8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3" name="object 9733"/>
          <p:cNvSpPr/>
          <p:nvPr/>
        </p:nvSpPr>
        <p:spPr>
          <a:xfrm>
            <a:off x="2362644" y="3832835"/>
            <a:ext cx="28600" cy="31153"/>
          </a:xfrm>
          <a:prstGeom prst="rect">
            <a:avLst/>
          </a:prstGeom>
          <a:blipFill>
            <a:blip r:embed="rId8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4" name="object 9734"/>
          <p:cNvSpPr/>
          <p:nvPr/>
        </p:nvSpPr>
        <p:spPr>
          <a:xfrm>
            <a:off x="2407005" y="3758539"/>
            <a:ext cx="20015" cy="21501"/>
          </a:xfrm>
          <a:prstGeom prst="rect">
            <a:avLst/>
          </a:prstGeom>
          <a:blipFill>
            <a:blip r:embed="rId8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5" name="object 9735"/>
          <p:cNvSpPr/>
          <p:nvPr/>
        </p:nvSpPr>
        <p:spPr>
          <a:xfrm>
            <a:off x="2486355" y="3771493"/>
            <a:ext cx="14033" cy="15367"/>
          </a:xfrm>
          <a:prstGeom prst="rect">
            <a:avLst/>
          </a:prstGeom>
          <a:blipFill>
            <a:blip r:embed="rId8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6" name="object 9736"/>
          <p:cNvSpPr/>
          <p:nvPr/>
        </p:nvSpPr>
        <p:spPr>
          <a:xfrm>
            <a:off x="2886443" y="3596399"/>
            <a:ext cx="11353" cy="12014"/>
          </a:xfrm>
          <a:custGeom>
            <a:avLst/>
            <a:gdLst/>
            <a:ahLst/>
            <a:cxnLst/>
            <a:rect l="l" t="t" r="r" b="b"/>
            <a:pathLst>
              <a:path w="11353" h="12014">
                <a:moveTo>
                  <a:pt x="7734" y="0"/>
                </a:moveTo>
                <a:lnTo>
                  <a:pt x="4953" y="457"/>
                </a:lnTo>
                <a:lnTo>
                  <a:pt x="2171" y="1092"/>
                </a:lnTo>
                <a:lnTo>
                  <a:pt x="0" y="3771"/>
                </a:lnTo>
                <a:lnTo>
                  <a:pt x="571" y="6959"/>
                </a:lnTo>
                <a:lnTo>
                  <a:pt x="1003" y="9956"/>
                </a:lnTo>
                <a:lnTo>
                  <a:pt x="3187" y="12014"/>
                </a:lnTo>
                <a:lnTo>
                  <a:pt x="6248" y="11861"/>
                </a:lnTo>
                <a:lnTo>
                  <a:pt x="9143" y="11226"/>
                </a:lnTo>
                <a:lnTo>
                  <a:pt x="11353" y="8229"/>
                </a:lnTo>
                <a:lnTo>
                  <a:pt x="10655" y="5372"/>
                </a:lnTo>
                <a:lnTo>
                  <a:pt x="10655" y="2362"/>
                </a:lnTo>
                <a:lnTo>
                  <a:pt x="773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7" name="object 9737"/>
          <p:cNvSpPr/>
          <p:nvPr/>
        </p:nvSpPr>
        <p:spPr>
          <a:xfrm>
            <a:off x="2838589" y="3342742"/>
            <a:ext cx="26238" cy="27952"/>
          </a:xfrm>
          <a:prstGeom prst="rect">
            <a:avLst/>
          </a:prstGeom>
          <a:blipFill>
            <a:blip r:embed="rId8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8" name="object 9738"/>
          <p:cNvSpPr/>
          <p:nvPr/>
        </p:nvSpPr>
        <p:spPr>
          <a:xfrm>
            <a:off x="2790736" y="3325508"/>
            <a:ext cx="26708" cy="29362"/>
          </a:xfrm>
          <a:prstGeom prst="rect">
            <a:avLst/>
          </a:prstGeom>
          <a:blipFill>
            <a:blip r:embed="rId8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39" name="object 9739"/>
          <p:cNvSpPr/>
          <p:nvPr/>
        </p:nvSpPr>
        <p:spPr>
          <a:xfrm>
            <a:off x="2954845" y="3255493"/>
            <a:ext cx="15176" cy="16586"/>
          </a:xfrm>
          <a:prstGeom prst="rect">
            <a:avLst/>
          </a:prstGeom>
          <a:blipFill>
            <a:blip r:embed="rId8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0" name="object 9740"/>
          <p:cNvSpPr/>
          <p:nvPr/>
        </p:nvSpPr>
        <p:spPr>
          <a:xfrm>
            <a:off x="2893745" y="3448761"/>
            <a:ext cx="24498" cy="26250"/>
          </a:xfrm>
          <a:prstGeom prst="rect">
            <a:avLst/>
          </a:prstGeom>
          <a:blipFill>
            <a:blip r:embed="rId8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1" name="object 9741"/>
          <p:cNvSpPr/>
          <p:nvPr/>
        </p:nvSpPr>
        <p:spPr>
          <a:xfrm>
            <a:off x="2950730" y="3569208"/>
            <a:ext cx="21158" cy="22783"/>
          </a:xfrm>
          <a:prstGeom prst="rect">
            <a:avLst/>
          </a:prstGeom>
          <a:blipFill>
            <a:blip r:embed="rId8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2" name="object 9742"/>
          <p:cNvSpPr/>
          <p:nvPr/>
        </p:nvSpPr>
        <p:spPr>
          <a:xfrm>
            <a:off x="3027387" y="3633229"/>
            <a:ext cx="27393" cy="30518"/>
          </a:xfrm>
          <a:prstGeom prst="rect">
            <a:avLst/>
          </a:prstGeom>
          <a:blipFill>
            <a:blip r:embed="rId8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3" name="object 9743"/>
          <p:cNvSpPr/>
          <p:nvPr/>
        </p:nvSpPr>
        <p:spPr>
          <a:xfrm>
            <a:off x="2986239" y="3764864"/>
            <a:ext cx="20104" cy="22136"/>
          </a:xfrm>
          <a:prstGeom prst="rect">
            <a:avLst/>
          </a:prstGeom>
          <a:blipFill>
            <a:blip r:embed="rId8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4" name="object 9744"/>
          <p:cNvSpPr/>
          <p:nvPr/>
        </p:nvSpPr>
        <p:spPr>
          <a:xfrm>
            <a:off x="2627134" y="3508057"/>
            <a:ext cx="6299" cy="6959"/>
          </a:xfrm>
          <a:custGeom>
            <a:avLst/>
            <a:gdLst/>
            <a:ahLst/>
            <a:cxnLst/>
            <a:rect l="l" t="t" r="r" b="b"/>
            <a:pathLst>
              <a:path w="6299" h="6959">
                <a:moveTo>
                  <a:pt x="4699" y="0"/>
                </a:moveTo>
                <a:lnTo>
                  <a:pt x="3352" y="317"/>
                </a:lnTo>
                <a:lnTo>
                  <a:pt x="1524" y="317"/>
                </a:lnTo>
                <a:lnTo>
                  <a:pt x="0" y="1866"/>
                </a:lnTo>
                <a:lnTo>
                  <a:pt x="222" y="3009"/>
                </a:lnTo>
                <a:lnTo>
                  <a:pt x="342" y="5372"/>
                </a:lnTo>
                <a:lnTo>
                  <a:pt x="1930" y="6959"/>
                </a:lnTo>
                <a:lnTo>
                  <a:pt x="3352" y="6959"/>
                </a:lnTo>
                <a:lnTo>
                  <a:pt x="5410" y="6642"/>
                </a:lnTo>
                <a:lnTo>
                  <a:pt x="6299" y="4724"/>
                </a:lnTo>
                <a:lnTo>
                  <a:pt x="6299" y="3009"/>
                </a:lnTo>
                <a:lnTo>
                  <a:pt x="6007" y="1270"/>
                </a:lnTo>
                <a:lnTo>
                  <a:pt x="46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5" name="object 9745"/>
          <p:cNvSpPr/>
          <p:nvPr/>
        </p:nvSpPr>
        <p:spPr>
          <a:xfrm>
            <a:off x="2691638" y="3560661"/>
            <a:ext cx="14160" cy="14554"/>
          </a:xfrm>
          <a:prstGeom prst="rect">
            <a:avLst/>
          </a:prstGeom>
          <a:blipFill>
            <a:blip r:embed="rId8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6" name="object 9746"/>
          <p:cNvSpPr/>
          <p:nvPr/>
        </p:nvSpPr>
        <p:spPr>
          <a:xfrm>
            <a:off x="2740367" y="3406889"/>
            <a:ext cx="27876" cy="30010"/>
          </a:xfrm>
          <a:prstGeom prst="rect">
            <a:avLst/>
          </a:prstGeom>
          <a:blipFill>
            <a:blip r:embed="rId8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7" name="object 9747"/>
          <p:cNvSpPr/>
          <p:nvPr/>
        </p:nvSpPr>
        <p:spPr>
          <a:xfrm>
            <a:off x="3043834" y="3383204"/>
            <a:ext cx="23672" cy="25742"/>
          </a:xfrm>
          <a:prstGeom prst="rect">
            <a:avLst/>
          </a:prstGeom>
          <a:blipFill>
            <a:blip r:embed="rId8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8" name="object 9748"/>
          <p:cNvSpPr/>
          <p:nvPr/>
        </p:nvSpPr>
        <p:spPr>
          <a:xfrm>
            <a:off x="2901581" y="3845788"/>
            <a:ext cx="17665" cy="19151"/>
          </a:xfrm>
          <a:prstGeom prst="rect">
            <a:avLst/>
          </a:prstGeom>
          <a:blipFill>
            <a:blip r:embed="rId8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49" name="object 9749"/>
          <p:cNvSpPr/>
          <p:nvPr/>
        </p:nvSpPr>
        <p:spPr>
          <a:xfrm>
            <a:off x="2913418" y="3777043"/>
            <a:ext cx="17665" cy="18961"/>
          </a:xfrm>
          <a:prstGeom prst="rect">
            <a:avLst/>
          </a:prstGeom>
          <a:blipFill>
            <a:blip r:embed="rId8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0" name="object 9750"/>
          <p:cNvSpPr/>
          <p:nvPr/>
        </p:nvSpPr>
        <p:spPr>
          <a:xfrm>
            <a:off x="3131807" y="3858755"/>
            <a:ext cx="17068" cy="18503"/>
          </a:xfrm>
          <a:prstGeom prst="rect">
            <a:avLst/>
          </a:prstGeom>
          <a:blipFill>
            <a:blip r:embed="rId8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1" name="object 9751"/>
          <p:cNvSpPr/>
          <p:nvPr/>
        </p:nvSpPr>
        <p:spPr>
          <a:xfrm>
            <a:off x="3184931" y="3821773"/>
            <a:ext cx="6426" cy="7099"/>
          </a:xfrm>
          <a:custGeom>
            <a:avLst/>
            <a:gdLst/>
            <a:ahLst/>
            <a:cxnLst/>
            <a:rect l="l" t="t" r="r" b="b"/>
            <a:pathLst>
              <a:path w="6426" h="7099">
                <a:moveTo>
                  <a:pt x="4660" y="0"/>
                </a:moveTo>
                <a:lnTo>
                  <a:pt x="2781" y="647"/>
                </a:lnTo>
                <a:lnTo>
                  <a:pt x="1003" y="647"/>
                </a:lnTo>
                <a:lnTo>
                  <a:pt x="0" y="2070"/>
                </a:lnTo>
                <a:lnTo>
                  <a:pt x="88" y="3022"/>
                </a:lnTo>
                <a:lnTo>
                  <a:pt x="177" y="5829"/>
                </a:lnTo>
                <a:lnTo>
                  <a:pt x="1435" y="7099"/>
                </a:lnTo>
                <a:lnTo>
                  <a:pt x="3365" y="6794"/>
                </a:lnTo>
                <a:lnTo>
                  <a:pt x="4952" y="6464"/>
                </a:lnTo>
                <a:lnTo>
                  <a:pt x="6426" y="5054"/>
                </a:lnTo>
                <a:lnTo>
                  <a:pt x="6426" y="3022"/>
                </a:lnTo>
                <a:lnTo>
                  <a:pt x="5702" y="1422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2" name="object 9752"/>
          <p:cNvSpPr/>
          <p:nvPr/>
        </p:nvSpPr>
        <p:spPr>
          <a:xfrm>
            <a:off x="3145104" y="3529241"/>
            <a:ext cx="8013" cy="8826"/>
          </a:xfrm>
          <a:prstGeom prst="rect">
            <a:avLst/>
          </a:prstGeom>
          <a:blipFill>
            <a:blip r:embed="rId8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3" name="object 9753"/>
          <p:cNvSpPr/>
          <p:nvPr/>
        </p:nvSpPr>
        <p:spPr>
          <a:xfrm>
            <a:off x="2940405" y="3260395"/>
            <a:ext cx="19558" cy="21145"/>
          </a:xfrm>
          <a:prstGeom prst="rect">
            <a:avLst/>
          </a:prstGeom>
          <a:blipFill>
            <a:blip r:embed="rId8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4" name="object 9754"/>
          <p:cNvSpPr/>
          <p:nvPr/>
        </p:nvSpPr>
        <p:spPr>
          <a:xfrm>
            <a:off x="2840431" y="3443262"/>
            <a:ext cx="24968" cy="26695"/>
          </a:xfrm>
          <a:prstGeom prst="rect">
            <a:avLst/>
          </a:prstGeom>
          <a:blipFill>
            <a:blip r:embed="rId8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5" name="object 9755"/>
          <p:cNvSpPr/>
          <p:nvPr/>
        </p:nvSpPr>
        <p:spPr>
          <a:xfrm>
            <a:off x="2621178" y="3444176"/>
            <a:ext cx="18808" cy="20104"/>
          </a:xfrm>
          <a:prstGeom prst="rect">
            <a:avLst/>
          </a:prstGeom>
          <a:blipFill>
            <a:blip r:embed="rId8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6" name="object 9756"/>
          <p:cNvSpPr/>
          <p:nvPr/>
        </p:nvSpPr>
        <p:spPr>
          <a:xfrm>
            <a:off x="2304592" y="3416986"/>
            <a:ext cx="18084" cy="19786"/>
          </a:xfrm>
          <a:prstGeom prst="rect">
            <a:avLst/>
          </a:prstGeom>
          <a:blipFill>
            <a:blip r:embed="rId8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7" name="object 9757"/>
          <p:cNvSpPr/>
          <p:nvPr/>
        </p:nvSpPr>
        <p:spPr>
          <a:xfrm>
            <a:off x="2435923" y="3441357"/>
            <a:ext cx="23329" cy="24637"/>
          </a:xfrm>
          <a:prstGeom prst="rect">
            <a:avLst/>
          </a:prstGeom>
          <a:blipFill>
            <a:blip r:embed="rId8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8" name="object 9758"/>
          <p:cNvSpPr/>
          <p:nvPr/>
        </p:nvSpPr>
        <p:spPr>
          <a:xfrm>
            <a:off x="2529560" y="3673513"/>
            <a:ext cx="10185" cy="11696"/>
          </a:xfrm>
          <a:prstGeom prst="rect">
            <a:avLst/>
          </a:prstGeom>
          <a:blipFill>
            <a:blip r:embed="rId8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59" name="object 9759"/>
          <p:cNvSpPr/>
          <p:nvPr/>
        </p:nvSpPr>
        <p:spPr>
          <a:xfrm>
            <a:off x="2553779" y="3661689"/>
            <a:ext cx="11239" cy="11823"/>
          </a:xfrm>
          <a:prstGeom prst="rect">
            <a:avLst/>
          </a:prstGeom>
          <a:blipFill>
            <a:blip r:embed="rId8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0" name="object 9760"/>
          <p:cNvSpPr/>
          <p:nvPr/>
        </p:nvSpPr>
        <p:spPr>
          <a:xfrm>
            <a:off x="2609519" y="3754907"/>
            <a:ext cx="27444" cy="29552"/>
          </a:xfrm>
          <a:prstGeom prst="rect">
            <a:avLst/>
          </a:prstGeom>
          <a:blipFill>
            <a:blip r:embed="rId8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1" name="object 9761"/>
          <p:cNvSpPr/>
          <p:nvPr/>
        </p:nvSpPr>
        <p:spPr>
          <a:xfrm>
            <a:off x="2746095" y="3853701"/>
            <a:ext cx="16014" cy="16916"/>
          </a:xfrm>
          <a:prstGeom prst="rect">
            <a:avLst/>
          </a:prstGeom>
          <a:blipFill>
            <a:blip r:embed="rId8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2" name="object 9762"/>
          <p:cNvSpPr/>
          <p:nvPr/>
        </p:nvSpPr>
        <p:spPr>
          <a:xfrm>
            <a:off x="2991192" y="3772954"/>
            <a:ext cx="17805" cy="18961"/>
          </a:xfrm>
          <a:prstGeom prst="rect">
            <a:avLst/>
          </a:prstGeom>
          <a:blipFill>
            <a:blip r:embed="rId8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3" name="object 9763"/>
          <p:cNvSpPr/>
          <p:nvPr/>
        </p:nvSpPr>
        <p:spPr>
          <a:xfrm>
            <a:off x="2758173" y="3602266"/>
            <a:ext cx="22034" cy="24002"/>
          </a:xfrm>
          <a:prstGeom prst="rect">
            <a:avLst/>
          </a:prstGeom>
          <a:blipFill>
            <a:blip r:embed="rId8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4" name="object 9764"/>
          <p:cNvSpPr/>
          <p:nvPr/>
        </p:nvSpPr>
        <p:spPr>
          <a:xfrm>
            <a:off x="2790736" y="3785273"/>
            <a:ext cx="9156" cy="10413"/>
          </a:xfrm>
          <a:custGeom>
            <a:avLst/>
            <a:gdLst/>
            <a:ahLst/>
            <a:cxnLst/>
            <a:rect l="l" t="t" r="r" b="b"/>
            <a:pathLst>
              <a:path w="9156" h="10413">
                <a:moveTo>
                  <a:pt x="1435" y="317"/>
                </a:moveTo>
                <a:lnTo>
                  <a:pt x="0" y="3009"/>
                </a:lnTo>
                <a:lnTo>
                  <a:pt x="82" y="4584"/>
                </a:lnTo>
                <a:lnTo>
                  <a:pt x="139" y="8369"/>
                </a:lnTo>
                <a:lnTo>
                  <a:pt x="2438" y="10413"/>
                </a:lnTo>
                <a:lnTo>
                  <a:pt x="5092" y="9778"/>
                </a:lnTo>
                <a:lnTo>
                  <a:pt x="7556" y="9461"/>
                </a:lnTo>
                <a:lnTo>
                  <a:pt x="9156" y="7277"/>
                </a:lnTo>
                <a:lnTo>
                  <a:pt x="9006" y="5689"/>
                </a:lnTo>
                <a:lnTo>
                  <a:pt x="8902" y="1587"/>
                </a:lnTo>
                <a:lnTo>
                  <a:pt x="7386" y="634"/>
                </a:lnTo>
                <a:lnTo>
                  <a:pt x="3924" y="634"/>
                </a:lnTo>
                <a:lnTo>
                  <a:pt x="1435" y="317"/>
                </a:lnTo>
              </a:path>
              <a:path w="9156" h="10413">
                <a:moveTo>
                  <a:pt x="3924" y="634"/>
                </a:moveTo>
                <a:lnTo>
                  <a:pt x="7386" y="634"/>
                </a:lnTo>
              </a:path>
              <a:path w="9156" h="10413">
                <a:moveTo>
                  <a:pt x="7386" y="634"/>
                </a:moveTo>
                <a:lnTo>
                  <a:pt x="3924" y="634"/>
                </a:lnTo>
              </a:path>
              <a:path w="9156" h="10413">
                <a:moveTo>
                  <a:pt x="6375" y="0"/>
                </a:moveTo>
                <a:lnTo>
                  <a:pt x="3924" y="634"/>
                </a:lnTo>
                <a:lnTo>
                  <a:pt x="7386" y="634"/>
                </a:lnTo>
                <a:lnTo>
                  <a:pt x="63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5" name="object 9765"/>
          <p:cNvSpPr/>
          <p:nvPr/>
        </p:nvSpPr>
        <p:spPr>
          <a:xfrm>
            <a:off x="2787383" y="3772141"/>
            <a:ext cx="20827" cy="22009"/>
          </a:xfrm>
          <a:prstGeom prst="rect">
            <a:avLst/>
          </a:prstGeom>
          <a:blipFill>
            <a:blip r:embed="rId8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6" name="object 9766"/>
          <p:cNvSpPr/>
          <p:nvPr/>
        </p:nvSpPr>
        <p:spPr>
          <a:xfrm>
            <a:off x="3054921" y="3613632"/>
            <a:ext cx="11252" cy="12014"/>
          </a:xfrm>
          <a:custGeom>
            <a:avLst/>
            <a:gdLst/>
            <a:ahLst/>
            <a:cxnLst/>
            <a:rect l="l" t="t" r="r" b="b"/>
            <a:pathLst>
              <a:path w="11252" h="12014">
                <a:moveTo>
                  <a:pt x="2209" y="457"/>
                </a:moveTo>
                <a:lnTo>
                  <a:pt x="0" y="3771"/>
                </a:lnTo>
                <a:lnTo>
                  <a:pt x="317" y="6642"/>
                </a:lnTo>
                <a:lnTo>
                  <a:pt x="749" y="9639"/>
                </a:lnTo>
                <a:lnTo>
                  <a:pt x="3517" y="12014"/>
                </a:lnTo>
                <a:lnTo>
                  <a:pt x="6108" y="11684"/>
                </a:lnTo>
                <a:lnTo>
                  <a:pt x="9220" y="11226"/>
                </a:lnTo>
                <a:lnTo>
                  <a:pt x="11252" y="8229"/>
                </a:lnTo>
                <a:lnTo>
                  <a:pt x="10655" y="5372"/>
                </a:lnTo>
                <a:lnTo>
                  <a:pt x="10655" y="2362"/>
                </a:lnTo>
                <a:lnTo>
                  <a:pt x="8905" y="774"/>
                </a:lnTo>
                <a:lnTo>
                  <a:pt x="5270" y="774"/>
                </a:lnTo>
                <a:lnTo>
                  <a:pt x="2209" y="457"/>
                </a:lnTo>
              </a:path>
              <a:path w="11252" h="12014">
                <a:moveTo>
                  <a:pt x="5270" y="774"/>
                </a:moveTo>
                <a:lnTo>
                  <a:pt x="8905" y="774"/>
                </a:lnTo>
              </a:path>
              <a:path w="11252" h="12014">
                <a:moveTo>
                  <a:pt x="8905" y="774"/>
                </a:moveTo>
                <a:lnTo>
                  <a:pt x="5270" y="774"/>
                </a:lnTo>
              </a:path>
              <a:path w="11252" h="12014">
                <a:moveTo>
                  <a:pt x="8051" y="0"/>
                </a:moveTo>
                <a:lnTo>
                  <a:pt x="5270" y="774"/>
                </a:lnTo>
                <a:lnTo>
                  <a:pt x="8905" y="774"/>
                </a:lnTo>
                <a:lnTo>
                  <a:pt x="80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7" name="object 9767"/>
          <p:cNvSpPr/>
          <p:nvPr/>
        </p:nvSpPr>
        <p:spPr>
          <a:xfrm>
            <a:off x="3356648" y="3639223"/>
            <a:ext cx="8178" cy="9004"/>
          </a:xfrm>
          <a:custGeom>
            <a:avLst/>
            <a:gdLst/>
            <a:ahLst/>
            <a:cxnLst/>
            <a:rect l="l" t="t" r="r" b="b"/>
            <a:pathLst>
              <a:path w="8178" h="9004">
                <a:moveTo>
                  <a:pt x="5994" y="0"/>
                </a:moveTo>
                <a:lnTo>
                  <a:pt x="3479" y="469"/>
                </a:lnTo>
                <a:lnTo>
                  <a:pt x="1282" y="469"/>
                </a:lnTo>
                <a:lnTo>
                  <a:pt x="0" y="2832"/>
                </a:lnTo>
                <a:lnTo>
                  <a:pt x="0" y="4927"/>
                </a:lnTo>
                <a:lnTo>
                  <a:pt x="457" y="6972"/>
                </a:lnTo>
                <a:lnTo>
                  <a:pt x="2336" y="9004"/>
                </a:lnTo>
                <a:lnTo>
                  <a:pt x="4521" y="8699"/>
                </a:lnTo>
                <a:lnTo>
                  <a:pt x="6705" y="8242"/>
                </a:lnTo>
                <a:lnTo>
                  <a:pt x="8178" y="6464"/>
                </a:lnTo>
                <a:lnTo>
                  <a:pt x="7581" y="1739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8" name="object 9768"/>
          <p:cNvSpPr/>
          <p:nvPr/>
        </p:nvSpPr>
        <p:spPr>
          <a:xfrm>
            <a:off x="3405378" y="3710978"/>
            <a:ext cx="12128" cy="13601"/>
          </a:xfrm>
          <a:prstGeom prst="rect">
            <a:avLst/>
          </a:prstGeom>
          <a:blipFill>
            <a:blip r:embed="rId8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69" name="object 9769"/>
          <p:cNvSpPr/>
          <p:nvPr/>
        </p:nvSpPr>
        <p:spPr>
          <a:xfrm>
            <a:off x="3365995" y="3533661"/>
            <a:ext cx="27279" cy="29679"/>
          </a:xfrm>
          <a:prstGeom prst="rect">
            <a:avLst/>
          </a:prstGeom>
          <a:blipFill>
            <a:blip r:embed="rId8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0" name="object 9770"/>
          <p:cNvSpPr/>
          <p:nvPr/>
        </p:nvSpPr>
        <p:spPr>
          <a:xfrm>
            <a:off x="3292602" y="3451454"/>
            <a:ext cx="24396" cy="26555"/>
          </a:xfrm>
          <a:prstGeom prst="rect">
            <a:avLst/>
          </a:prstGeom>
          <a:blipFill>
            <a:blip r:embed="rId8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1" name="object 9771"/>
          <p:cNvSpPr/>
          <p:nvPr/>
        </p:nvSpPr>
        <p:spPr>
          <a:xfrm>
            <a:off x="3219653" y="3281731"/>
            <a:ext cx="28308" cy="30175"/>
          </a:xfrm>
          <a:prstGeom prst="rect">
            <a:avLst/>
          </a:prstGeom>
          <a:blipFill>
            <a:blip r:embed="rId8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2" name="object 9772"/>
          <p:cNvSpPr/>
          <p:nvPr/>
        </p:nvSpPr>
        <p:spPr>
          <a:xfrm>
            <a:off x="3131680" y="3314141"/>
            <a:ext cx="29171" cy="31280"/>
          </a:xfrm>
          <a:prstGeom prst="rect">
            <a:avLst/>
          </a:prstGeom>
          <a:blipFill>
            <a:blip r:embed="rId8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3" name="object 9773"/>
          <p:cNvSpPr/>
          <p:nvPr/>
        </p:nvSpPr>
        <p:spPr>
          <a:xfrm>
            <a:off x="3242106" y="3307321"/>
            <a:ext cx="14173" cy="15176"/>
          </a:xfrm>
          <a:prstGeom prst="rect">
            <a:avLst/>
          </a:prstGeom>
          <a:blipFill>
            <a:blip r:embed="rId8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4" name="object 9774"/>
          <p:cNvSpPr/>
          <p:nvPr/>
        </p:nvSpPr>
        <p:spPr>
          <a:xfrm>
            <a:off x="3278873" y="3297225"/>
            <a:ext cx="17373" cy="18783"/>
          </a:xfrm>
          <a:prstGeom prst="rect">
            <a:avLst/>
          </a:prstGeom>
          <a:blipFill>
            <a:blip r:embed="rId8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5" name="object 9775"/>
          <p:cNvSpPr/>
          <p:nvPr/>
        </p:nvSpPr>
        <p:spPr>
          <a:xfrm>
            <a:off x="3265017" y="3486417"/>
            <a:ext cx="14439" cy="15773"/>
          </a:xfrm>
          <a:prstGeom prst="rect">
            <a:avLst/>
          </a:prstGeom>
          <a:blipFill>
            <a:blip r:embed="rId8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6" name="object 9776"/>
          <p:cNvSpPr/>
          <p:nvPr/>
        </p:nvSpPr>
        <p:spPr>
          <a:xfrm>
            <a:off x="3294646" y="3540607"/>
            <a:ext cx="20561" cy="22110"/>
          </a:xfrm>
          <a:prstGeom prst="rect">
            <a:avLst/>
          </a:prstGeom>
          <a:blipFill>
            <a:blip r:embed="rId8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7" name="object 9777"/>
          <p:cNvSpPr/>
          <p:nvPr/>
        </p:nvSpPr>
        <p:spPr>
          <a:xfrm>
            <a:off x="3361296" y="3484512"/>
            <a:ext cx="10833" cy="11861"/>
          </a:xfrm>
          <a:prstGeom prst="rect">
            <a:avLst/>
          </a:prstGeom>
          <a:blipFill>
            <a:blip r:embed="rId8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8" name="object 9778"/>
          <p:cNvSpPr/>
          <p:nvPr/>
        </p:nvSpPr>
        <p:spPr>
          <a:xfrm>
            <a:off x="3470173" y="3545662"/>
            <a:ext cx="8724" cy="9499"/>
          </a:xfrm>
          <a:custGeom>
            <a:avLst/>
            <a:gdLst/>
            <a:ahLst/>
            <a:cxnLst/>
            <a:rect l="l" t="t" r="r" b="b"/>
            <a:pathLst>
              <a:path w="8724" h="9499">
                <a:moveTo>
                  <a:pt x="5968" y="0"/>
                </a:moveTo>
                <a:lnTo>
                  <a:pt x="1587" y="635"/>
                </a:lnTo>
                <a:lnTo>
                  <a:pt x="0" y="2857"/>
                </a:lnTo>
                <a:lnTo>
                  <a:pt x="266" y="5219"/>
                </a:lnTo>
                <a:lnTo>
                  <a:pt x="723" y="7581"/>
                </a:lnTo>
                <a:lnTo>
                  <a:pt x="2895" y="9182"/>
                </a:lnTo>
                <a:lnTo>
                  <a:pt x="5257" y="9499"/>
                </a:lnTo>
                <a:lnTo>
                  <a:pt x="7429" y="8864"/>
                </a:lnTo>
                <a:lnTo>
                  <a:pt x="8724" y="6819"/>
                </a:lnTo>
                <a:lnTo>
                  <a:pt x="8153" y="1904"/>
                </a:lnTo>
                <a:lnTo>
                  <a:pt x="59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79" name="object 9779"/>
          <p:cNvSpPr/>
          <p:nvPr/>
        </p:nvSpPr>
        <p:spPr>
          <a:xfrm>
            <a:off x="2467101" y="3887673"/>
            <a:ext cx="5257" cy="5994"/>
          </a:xfrm>
          <a:custGeom>
            <a:avLst/>
            <a:gdLst/>
            <a:ahLst/>
            <a:cxnLst/>
            <a:rect l="l" t="t" r="r" b="b"/>
            <a:pathLst>
              <a:path w="5257" h="5994">
                <a:moveTo>
                  <a:pt x="3822" y="0"/>
                </a:moveTo>
                <a:lnTo>
                  <a:pt x="2463" y="304"/>
                </a:lnTo>
                <a:lnTo>
                  <a:pt x="1181" y="304"/>
                </a:lnTo>
                <a:lnTo>
                  <a:pt x="292" y="1587"/>
                </a:lnTo>
                <a:lnTo>
                  <a:pt x="584" y="2997"/>
                </a:lnTo>
                <a:lnTo>
                  <a:pt x="0" y="4457"/>
                </a:lnTo>
                <a:lnTo>
                  <a:pt x="1473" y="5994"/>
                </a:lnTo>
                <a:lnTo>
                  <a:pt x="3060" y="5727"/>
                </a:lnTo>
                <a:lnTo>
                  <a:pt x="4076" y="5410"/>
                </a:lnTo>
                <a:lnTo>
                  <a:pt x="5257" y="4267"/>
                </a:lnTo>
                <a:lnTo>
                  <a:pt x="5257" y="2679"/>
                </a:lnTo>
                <a:lnTo>
                  <a:pt x="4991" y="1269"/>
                </a:lnTo>
                <a:lnTo>
                  <a:pt x="382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0" name="object 9780"/>
          <p:cNvSpPr/>
          <p:nvPr/>
        </p:nvSpPr>
        <p:spPr>
          <a:xfrm>
            <a:off x="1937613" y="3889578"/>
            <a:ext cx="6603" cy="7137"/>
          </a:xfrm>
          <a:custGeom>
            <a:avLst/>
            <a:gdLst/>
            <a:ahLst/>
            <a:cxnLst/>
            <a:rect l="l" t="t" r="r" b="b"/>
            <a:pathLst>
              <a:path w="6603" h="7137">
                <a:moveTo>
                  <a:pt x="2654" y="0"/>
                </a:moveTo>
                <a:lnTo>
                  <a:pt x="914" y="317"/>
                </a:lnTo>
                <a:lnTo>
                  <a:pt x="0" y="2044"/>
                </a:lnTo>
                <a:lnTo>
                  <a:pt x="0" y="5867"/>
                </a:lnTo>
                <a:lnTo>
                  <a:pt x="1612" y="7137"/>
                </a:lnTo>
                <a:lnTo>
                  <a:pt x="3251" y="6819"/>
                </a:lnTo>
                <a:lnTo>
                  <a:pt x="5385" y="6819"/>
                </a:lnTo>
                <a:lnTo>
                  <a:pt x="6603" y="5219"/>
                </a:lnTo>
                <a:lnTo>
                  <a:pt x="6311" y="3505"/>
                </a:lnTo>
                <a:lnTo>
                  <a:pt x="6007" y="1409"/>
                </a:lnTo>
                <a:lnTo>
                  <a:pt x="4254" y="495"/>
                </a:lnTo>
                <a:lnTo>
                  <a:pt x="2654" y="0"/>
                </a:lnTo>
              </a:path>
              <a:path w="6603" h="7137">
                <a:moveTo>
                  <a:pt x="5385" y="6819"/>
                </a:moveTo>
                <a:lnTo>
                  <a:pt x="3251" y="6819"/>
                </a:lnTo>
              </a:path>
              <a:path w="6603" h="7137">
                <a:moveTo>
                  <a:pt x="3251" y="6819"/>
                </a:moveTo>
                <a:lnTo>
                  <a:pt x="5385" y="6819"/>
                </a:lnTo>
              </a:path>
              <a:path w="6603" h="7137">
                <a:moveTo>
                  <a:pt x="5385" y="6819"/>
                </a:moveTo>
                <a:lnTo>
                  <a:pt x="3251" y="6819"/>
                </a:lnTo>
                <a:lnTo>
                  <a:pt x="5143" y="7137"/>
                </a:lnTo>
                <a:lnTo>
                  <a:pt x="5385" y="681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1" name="object 9781"/>
          <p:cNvSpPr/>
          <p:nvPr/>
        </p:nvSpPr>
        <p:spPr>
          <a:xfrm>
            <a:off x="1852599" y="3933228"/>
            <a:ext cx="24790" cy="26822"/>
          </a:xfrm>
          <a:prstGeom prst="rect">
            <a:avLst/>
          </a:prstGeom>
          <a:blipFill>
            <a:blip r:embed="rId8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2" name="object 9782"/>
          <p:cNvSpPr/>
          <p:nvPr/>
        </p:nvSpPr>
        <p:spPr>
          <a:xfrm>
            <a:off x="1971217" y="3612045"/>
            <a:ext cx="23037" cy="24955"/>
          </a:xfrm>
          <a:prstGeom prst="rect">
            <a:avLst/>
          </a:prstGeom>
          <a:blipFill>
            <a:blip r:embed="rId8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3" name="object 9783"/>
          <p:cNvSpPr/>
          <p:nvPr/>
        </p:nvSpPr>
        <p:spPr>
          <a:xfrm>
            <a:off x="1931085" y="3605403"/>
            <a:ext cx="23342" cy="25285"/>
          </a:xfrm>
          <a:prstGeom prst="rect">
            <a:avLst/>
          </a:prstGeom>
          <a:blipFill>
            <a:blip r:embed="rId8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4" name="object 9784"/>
          <p:cNvSpPr/>
          <p:nvPr/>
        </p:nvSpPr>
        <p:spPr>
          <a:xfrm>
            <a:off x="2024595" y="3518472"/>
            <a:ext cx="26695" cy="28600"/>
          </a:xfrm>
          <a:prstGeom prst="rect">
            <a:avLst/>
          </a:prstGeom>
          <a:blipFill>
            <a:blip r:embed="rId8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5" name="object 9785"/>
          <p:cNvSpPr/>
          <p:nvPr/>
        </p:nvSpPr>
        <p:spPr>
          <a:xfrm>
            <a:off x="2007552" y="3711753"/>
            <a:ext cx="10337" cy="11722"/>
          </a:xfrm>
          <a:prstGeom prst="rect">
            <a:avLst/>
          </a:prstGeom>
          <a:blipFill>
            <a:blip r:embed="rId8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6" name="object 9786"/>
          <p:cNvSpPr/>
          <p:nvPr/>
        </p:nvSpPr>
        <p:spPr>
          <a:xfrm>
            <a:off x="2037143" y="3721125"/>
            <a:ext cx="26987" cy="30187"/>
          </a:xfrm>
          <a:prstGeom prst="rect">
            <a:avLst/>
          </a:prstGeom>
          <a:blipFill>
            <a:blip r:embed="rId8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7" name="object 9787"/>
          <p:cNvSpPr/>
          <p:nvPr/>
        </p:nvSpPr>
        <p:spPr>
          <a:xfrm>
            <a:off x="2253094" y="3766629"/>
            <a:ext cx="23025" cy="25095"/>
          </a:xfrm>
          <a:prstGeom prst="rect">
            <a:avLst/>
          </a:prstGeom>
          <a:blipFill>
            <a:blip r:embed="rId8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8" name="object 9788"/>
          <p:cNvSpPr/>
          <p:nvPr/>
        </p:nvSpPr>
        <p:spPr>
          <a:xfrm>
            <a:off x="2678798" y="3559708"/>
            <a:ext cx="28333" cy="30200"/>
          </a:xfrm>
          <a:prstGeom prst="rect">
            <a:avLst/>
          </a:prstGeom>
          <a:blipFill>
            <a:blip r:embed="rId8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89" name="object 9789"/>
          <p:cNvSpPr/>
          <p:nvPr/>
        </p:nvSpPr>
        <p:spPr>
          <a:xfrm>
            <a:off x="2610104" y="3350145"/>
            <a:ext cx="28028" cy="29743"/>
          </a:xfrm>
          <a:prstGeom prst="rect">
            <a:avLst/>
          </a:prstGeom>
          <a:blipFill>
            <a:blip r:embed="rId8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0" name="object 9790"/>
          <p:cNvSpPr/>
          <p:nvPr/>
        </p:nvSpPr>
        <p:spPr>
          <a:xfrm>
            <a:off x="3167849" y="3583254"/>
            <a:ext cx="14897" cy="16598"/>
          </a:xfrm>
          <a:prstGeom prst="rect">
            <a:avLst/>
          </a:prstGeom>
          <a:blipFill>
            <a:blip r:embed="rId8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1" name="object 9791"/>
          <p:cNvSpPr/>
          <p:nvPr/>
        </p:nvSpPr>
        <p:spPr>
          <a:xfrm>
            <a:off x="3307499" y="3731666"/>
            <a:ext cx="24218" cy="25641"/>
          </a:xfrm>
          <a:prstGeom prst="rect">
            <a:avLst/>
          </a:prstGeom>
          <a:blipFill>
            <a:blip r:embed="rId8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2" name="object 9792"/>
          <p:cNvSpPr/>
          <p:nvPr/>
        </p:nvSpPr>
        <p:spPr>
          <a:xfrm>
            <a:off x="3252482" y="3839654"/>
            <a:ext cx="20434" cy="21640"/>
          </a:xfrm>
          <a:prstGeom prst="rect">
            <a:avLst/>
          </a:prstGeom>
          <a:blipFill>
            <a:blip r:embed="rId8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3" name="object 9793"/>
          <p:cNvSpPr/>
          <p:nvPr/>
        </p:nvSpPr>
        <p:spPr>
          <a:xfrm>
            <a:off x="3568356" y="3785095"/>
            <a:ext cx="24091" cy="25780"/>
          </a:xfrm>
          <a:prstGeom prst="rect">
            <a:avLst/>
          </a:prstGeom>
          <a:blipFill>
            <a:blip r:embed="rId8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4" name="object 9794"/>
          <p:cNvSpPr/>
          <p:nvPr/>
        </p:nvSpPr>
        <p:spPr>
          <a:xfrm>
            <a:off x="3555212" y="3413988"/>
            <a:ext cx="27292" cy="29552"/>
          </a:xfrm>
          <a:prstGeom prst="rect">
            <a:avLst/>
          </a:prstGeom>
          <a:blipFill>
            <a:blip r:embed="rId8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5" name="object 9795"/>
          <p:cNvSpPr/>
          <p:nvPr/>
        </p:nvSpPr>
        <p:spPr>
          <a:xfrm>
            <a:off x="3556965" y="3316961"/>
            <a:ext cx="6553" cy="7137"/>
          </a:xfrm>
          <a:custGeom>
            <a:avLst/>
            <a:gdLst/>
            <a:ahLst/>
            <a:cxnLst/>
            <a:rect l="l" t="t" r="r" b="b"/>
            <a:pathLst>
              <a:path w="6553" h="7137">
                <a:moveTo>
                  <a:pt x="4533" y="0"/>
                </a:moveTo>
                <a:lnTo>
                  <a:pt x="1308" y="0"/>
                </a:lnTo>
                <a:lnTo>
                  <a:pt x="0" y="2044"/>
                </a:lnTo>
                <a:lnTo>
                  <a:pt x="0" y="3822"/>
                </a:lnTo>
                <a:lnTo>
                  <a:pt x="419" y="5676"/>
                </a:lnTo>
                <a:lnTo>
                  <a:pt x="1777" y="7137"/>
                </a:lnTo>
                <a:lnTo>
                  <a:pt x="3657" y="6819"/>
                </a:lnTo>
                <a:lnTo>
                  <a:pt x="5245" y="6502"/>
                </a:lnTo>
                <a:lnTo>
                  <a:pt x="6553" y="4724"/>
                </a:lnTo>
                <a:lnTo>
                  <a:pt x="6426" y="2870"/>
                </a:lnTo>
                <a:lnTo>
                  <a:pt x="6007" y="952"/>
                </a:lnTo>
                <a:lnTo>
                  <a:pt x="453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6" name="object 9796"/>
          <p:cNvSpPr/>
          <p:nvPr/>
        </p:nvSpPr>
        <p:spPr>
          <a:xfrm>
            <a:off x="3473665" y="3284271"/>
            <a:ext cx="23914" cy="25412"/>
          </a:xfrm>
          <a:prstGeom prst="rect">
            <a:avLst/>
          </a:prstGeom>
          <a:blipFill>
            <a:blip r:embed="rId8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7" name="object 9797"/>
          <p:cNvSpPr/>
          <p:nvPr/>
        </p:nvSpPr>
        <p:spPr>
          <a:xfrm>
            <a:off x="2952553" y="3520273"/>
            <a:ext cx="32759" cy="35222"/>
          </a:xfrm>
          <a:prstGeom prst="rect">
            <a:avLst/>
          </a:prstGeom>
          <a:blipFill>
            <a:blip r:embed="rId8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8" name="object 9798"/>
          <p:cNvSpPr/>
          <p:nvPr/>
        </p:nvSpPr>
        <p:spPr>
          <a:xfrm>
            <a:off x="3164497" y="3538702"/>
            <a:ext cx="31368" cy="34137"/>
          </a:xfrm>
          <a:prstGeom prst="rect">
            <a:avLst/>
          </a:prstGeom>
          <a:blipFill>
            <a:blip r:embed="rId8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99" name="object 9799"/>
          <p:cNvSpPr/>
          <p:nvPr/>
        </p:nvSpPr>
        <p:spPr>
          <a:xfrm>
            <a:off x="3140765" y="3625111"/>
            <a:ext cx="33230" cy="35422"/>
          </a:xfrm>
          <a:prstGeom prst="rect">
            <a:avLst/>
          </a:prstGeom>
          <a:blipFill>
            <a:blip r:embed="rId8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0" name="object 9800"/>
          <p:cNvSpPr/>
          <p:nvPr/>
        </p:nvSpPr>
        <p:spPr>
          <a:xfrm>
            <a:off x="3161271" y="3367240"/>
            <a:ext cx="18135" cy="19418"/>
          </a:xfrm>
          <a:prstGeom prst="rect">
            <a:avLst/>
          </a:prstGeom>
          <a:blipFill>
            <a:blip r:embed="rId8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1" name="object 9801"/>
          <p:cNvSpPr/>
          <p:nvPr/>
        </p:nvSpPr>
        <p:spPr>
          <a:xfrm>
            <a:off x="2923197" y="3420935"/>
            <a:ext cx="30480" cy="32550"/>
          </a:xfrm>
          <a:prstGeom prst="rect">
            <a:avLst/>
          </a:prstGeom>
          <a:blipFill>
            <a:blip r:embed="rId8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2" name="object 9802"/>
          <p:cNvSpPr/>
          <p:nvPr/>
        </p:nvSpPr>
        <p:spPr>
          <a:xfrm>
            <a:off x="3391217" y="3443402"/>
            <a:ext cx="26835" cy="29235"/>
          </a:xfrm>
          <a:prstGeom prst="rect">
            <a:avLst/>
          </a:prstGeom>
          <a:blipFill>
            <a:blip r:embed="rId8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3" name="object 9803"/>
          <p:cNvSpPr/>
          <p:nvPr/>
        </p:nvSpPr>
        <p:spPr>
          <a:xfrm>
            <a:off x="3322230" y="3464916"/>
            <a:ext cx="10947" cy="11988"/>
          </a:xfrm>
          <a:prstGeom prst="rect">
            <a:avLst/>
          </a:prstGeom>
          <a:blipFill>
            <a:blip r:embed="rId8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4" name="object 9804"/>
          <p:cNvSpPr/>
          <p:nvPr/>
        </p:nvSpPr>
        <p:spPr>
          <a:xfrm>
            <a:off x="3397643" y="3530473"/>
            <a:ext cx="19558" cy="20548"/>
          </a:xfrm>
          <a:prstGeom prst="rect">
            <a:avLst/>
          </a:prstGeom>
          <a:blipFill>
            <a:blip r:embed="rId8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5" name="object 9805"/>
          <p:cNvSpPr/>
          <p:nvPr/>
        </p:nvSpPr>
        <p:spPr>
          <a:xfrm>
            <a:off x="3428707" y="3713340"/>
            <a:ext cx="31978" cy="34645"/>
          </a:xfrm>
          <a:prstGeom prst="rect">
            <a:avLst/>
          </a:prstGeom>
          <a:blipFill>
            <a:blip r:embed="rId8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6" name="object 9806"/>
          <p:cNvSpPr/>
          <p:nvPr/>
        </p:nvSpPr>
        <p:spPr>
          <a:xfrm>
            <a:off x="3376205" y="3901757"/>
            <a:ext cx="27978" cy="29692"/>
          </a:xfrm>
          <a:prstGeom prst="rect">
            <a:avLst/>
          </a:prstGeom>
          <a:blipFill>
            <a:blip r:embed="rId8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7" name="object 9807"/>
          <p:cNvSpPr/>
          <p:nvPr/>
        </p:nvSpPr>
        <p:spPr>
          <a:xfrm>
            <a:off x="3367608" y="3678428"/>
            <a:ext cx="13830" cy="14554"/>
          </a:xfrm>
          <a:prstGeom prst="rect">
            <a:avLst/>
          </a:prstGeom>
          <a:blipFill>
            <a:blip r:embed="rId8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8" name="object 9808"/>
          <p:cNvSpPr/>
          <p:nvPr/>
        </p:nvSpPr>
        <p:spPr>
          <a:xfrm>
            <a:off x="3260229" y="3576802"/>
            <a:ext cx="31229" cy="33972"/>
          </a:xfrm>
          <a:prstGeom prst="rect">
            <a:avLst/>
          </a:prstGeom>
          <a:blipFill>
            <a:blip r:embed="rId8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09" name="object 9809"/>
          <p:cNvSpPr/>
          <p:nvPr/>
        </p:nvSpPr>
        <p:spPr>
          <a:xfrm>
            <a:off x="3340899" y="3450171"/>
            <a:ext cx="31229" cy="33388"/>
          </a:xfrm>
          <a:prstGeom prst="rect">
            <a:avLst/>
          </a:prstGeom>
          <a:blipFill>
            <a:blip r:embed="rId8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0" name="object 9810"/>
          <p:cNvSpPr/>
          <p:nvPr/>
        </p:nvSpPr>
        <p:spPr>
          <a:xfrm>
            <a:off x="3490569" y="3402165"/>
            <a:ext cx="21323" cy="22732"/>
          </a:xfrm>
          <a:prstGeom prst="rect">
            <a:avLst/>
          </a:prstGeom>
          <a:blipFill>
            <a:blip r:embed="rId8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1" name="object 9811"/>
          <p:cNvSpPr/>
          <p:nvPr/>
        </p:nvSpPr>
        <p:spPr>
          <a:xfrm>
            <a:off x="3552266" y="3502685"/>
            <a:ext cx="17094" cy="18326"/>
          </a:xfrm>
          <a:prstGeom prst="rect">
            <a:avLst/>
          </a:prstGeom>
          <a:blipFill>
            <a:blip r:embed="rId8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2" name="object 9812"/>
          <p:cNvSpPr/>
          <p:nvPr/>
        </p:nvSpPr>
        <p:spPr>
          <a:xfrm>
            <a:off x="3542427" y="3590868"/>
            <a:ext cx="32634" cy="35131"/>
          </a:xfrm>
          <a:prstGeom prst="rect">
            <a:avLst/>
          </a:prstGeom>
          <a:blipFill>
            <a:blip r:embed="rId8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3" name="object 9813"/>
          <p:cNvSpPr/>
          <p:nvPr/>
        </p:nvSpPr>
        <p:spPr>
          <a:xfrm>
            <a:off x="3612997" y="3612820"/>
            <a:ext cx="33705" cy="36182"/>
          </a:xfrm>
          <a:prstGeom prst="rect">
            <a:avLst/>
          </a:prstGeom>
          <a:blipFill>
            <a:blip r:embed="rId8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4" name="object 9814"/>
          <p:cNvSpPr/>
          <p:nvPr/>
        </p:nvSpPr>
        <p:spPr>
          <a:xfrm>
            <a:off x="3728846" y="3753040"/>
            <a:ext cx="13423" cy="14363"/>
          </a:xfrm>
          <a:prstGeom prst="rect">
            <a:avLst/>
          </a:prstGeom>
          <a:blipFill>
            <a:blip r:embed="rId8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5" name="object 9815"/>
          <p:cNvSpPr/>
          <p:nvPr/>
        </p:nvSpPr>
        <p:spPr>
          <a:xfrm>
            <a:off x="3639540" y="3528301"/>
            <a:ext cx="18821" cy="20218"/>
          </a:xfrm>
          <a:prstGeom prst="rect">
            <a:avLst/>
          </a:prstGeom>
          <a:blipFill>
            <a:blip r:embed="rId8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6" name="object 9816"/>
          <p:cNvSpPr/>
          <p:nvPr/>
        </p:nvSpPr>
        <p:spPr>
          <a:xfrm>
            <a:off x="3580891" y="3470910"/>
            <a:ext cx="11074" cy="12179"/>
          </a:xfrm>
          <a:prstGeom prst="rect">
            <a:avLst/>
          </a:prstGeom>
          <a:blipFill>
            <a:blip r:embed="rId8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7" name="object 9817"/>
          <p:cNvSpPr/>
          <p:nvPr/>
        </p:nvSpPr>
        <p:spPr>
          <a:xfrm>
            <a:off x="3606698" y="3380194"/>
            <a:ext cx="33591" cy="36207"/>
          </a:xfrm>
          <a:prstGeom prst="rect">
            <a:avLst/>
          </a:prstGeom>
          <a:blipFill>
            <a:blip r:embed="rId8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8" name="object 9818"/>
          <p:cNvSpPr/>
          <p:nvPr/>
        </p:nvSpPr>
        <p:spPr>
          <a:xfrm>
            <a:off x="3768661" y="3420161"/>
            <a:ext cx="25120" cy="27520"/>
          </a:xfrm>
          <a:prstGeom prst="rect">
            <a:avLst/>
          </a:prstGeom>
          <a:blipFill>
            <a:blip r:embed="rId8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19" name="object 9819"/>
          <p:cNvSpPr/>
          <p:nvPr/>
        </p:nvSpPr>
        <p:spPr>
          <a:xfrm>
            <a:off x="3826586" y="3451949"/>
            <a:ext cx="20154" cy="21183"/>
          </a:xfrm>
          <a:prstGeom prst="rect">
            <a:avLst/>
          </a:prstGeom>
          <a:blipFill>
            <a:blip r:embed="rId8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0" name="object 9820"/>
          <p:cNvSpPr/>
          <p:nvPr/>
        </p:nvSpPr>
        <p:spPr>
          <a:xfrm>
            <a:off x="3889349" y="3620719"/>
            <a:ext cx="31648" cy="34467"/>
          </a:xfrm>
          <a:prstGeom prst="rect">
            <a:avLst/>
          </a:prstGeom>
          <a:blipFill>
            <a:blip r:embed="rId8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1" name="object 9821"/>
          <p:cNvSpPr/>
          <p:nvPr/>
        </p:nvSpPr>
        <p:spPr>
          <a:xfrm>
            <a:off x="4039908" y="3553244"/>
            <a:ext cx="21437" cy="23380"/>
          </a:xfrm>
          <a:prstGeom prst="rect">
            <a:avLst/>
          </a:prstGeom>
          <a:blipFill>
            <a:blip r:embed="rId8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2" name="object 9822"/>
          <p:cNvSpPr/>
          <p:nvPr/>
        </p:nvSpPr>
        <p:spPr>
          <a:xfrm>
            <a:off x="4017568" y="3532060"/>
            <a:ext cx="7302" cy="7912"/>
          </a:xfrm>
          <a:custGeom>
            <a:avLst/>
            <a:gdLst/>
            <a:ahLst/>
            <a:cxnLst/>
            <a:rect l="l" t="t" r="r" b="b"/>
            <a:pathLst>
              <a:path w="7302" h="7912">
                <a:moveTo>
                  <a:pt x="5257" y="0"/>
                </a:moveTo>
                <a:lnTo>
                  <a:pt x="3225" y="317"/>
                </a:lnTo>
                <a:lnTo>
                  <a:pt x="1473" y="647"/>
                </a:lnTo>
                <a:lnTo>
                  <a:pt x="0" y="2552"/>
                </a:lnTo>
                <a:lnTo>
                  <a:pt x="292" y="4597"/>
                </a:lnTo>
                <a:lnTo>
                  <a:pt x="292" y="6324"/>
                </a:lnTo>
                <a:lnTo>
                  <a:pt x="2349" y="7912"/>
                </a:lnTo>
                <a:lnTo>
                  <a:pt x="4241" y="7594"/>
                </a:lnTo>
                <a:lnTo>
                  <a:pt x="6121" y="7416"/>
                </a:lnTo>
                <a:lnTo>
                  <a:pt x="7137" y="5372"/>
                </a:lnTo>
                <a:lnTo>
                  <a:pt x="7302" y="3187"/>
                </a:lnTo>
                <a:lnTo>
                  <a:pt x="6832" y="1409"/>
                </a:lnTo>
                <a:lnTo>
                  <a:pt x="525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3" name="object 9823"/>
          <p:cNvSpPr/>
          <p:nvPr/>
        </p:nvSpPr>
        <p:spPr>
          <a:xfrm>
            <a:off x="4164050" y="3360293"/>
            <a:ext cx="9766" cy="11049"/>
          </a:xfrm>
          <a:custGeom>
            <a:avLst/>
            <a:gdLst/>
            <a:ahLst/>
            <a:cxnLst/>
            <a:rect l="l" t="t" r="r" b="b"/>
            <a:pathLst>
              <a:path w="9766" h="11049">
                <a:moveTo>
                  <a:pt x="6692" y="0"/>
                </a:moveTo>
                <a:lnTo>
                  <a:pt x="4241" y="444"/>
                </a:lnTo>
                <a:lnTo>
                  <a:pt x="1460" y="762"/>
                </a:lnTo>
                <a:lnTo>
                  <a:pt x="0" y="3136"/>
                </a:lnTo>
                <a:lnTo>
                  <a:pt x="279" y="6451"/>
                </a:lnTo>
                <a:lnTo>
                  <a:pt x="584" y="9004"/>
                </a:lnTo>
                <a:lnTo>
                  <a:pt x="2921" y="11049"/>
                </a:lnTo>
                <a:lnTo>
                  <a:pt x="5410" y="10540"/>
                </a:lnTo>
                <a:lnTo>
                  <a:pt x="8013" y="10401"/>
                </a:lnTo>
                <a:lnTo>
                  <a:pt x="9766" y="7404"/>
                </a:lnTo>
                <a:lnTo>
                  <a:pt x="9766" y="4724"/>
                </a:lnTo>
                <a:lnTo>
                  <a:pt x="9347" y="1714"/>
                </a:lnTo>
                <a:lnTo>
                  <a:pt x="66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4" name="object 9824"/>
          <p:cNvSpPr/>
          <p:nvPr/>
        </p:nvSpPr>
        <p:spPr>
          <a:xfrm>
            <a:off x="4152087" y="3418764"/>
            <a:ext cx="22453" cy="24498"/>
          </a:xfrm>
          <a:prstGeom prst="rect">
            <a:avLst/>
          </a:prstGeom>
          <a:blipFill>
            <a:blip r:embed="rId8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5" name="object 9825"/>
          <p:cNvSpPr/>
          <p:nvPr/>
        </p:nvSpPr>
        <p:spPr>
          <a:xfrm>
            <a:off x="4109770" y="3298139"/>
            <a:ext cx="13258" cy="14719"/>
          </a:xfrm>
          <a:prstGeom prst="rect">
            <a:avLst/>
          </a:prstGeom>
          <a:blipFill>
            <a:blip r:embed="rId8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6" name="object 9826"/>
          <p:cNvSpPr/>
          <p:nvPr/>
        </p:nvSpPr>
        <p:spPr>
          <a:xfrm>
            <a:off x="3922166" y="3465360"/>
            <a:ext cx="14566" cy="15824"/>
          </a:xfrm>
          <a:prstGeom prst="rect">
            <a:avLst/>
          </a:prstGeom>
          <a:blipFill>
            <a:blip r:embed="rId8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7" name="object 9827"/>
          <p:cNvSpPr/>
          <p:nvPr/>
        </p:nvSpPr>
        <p:spPr>
          <a:xfrm>
            <a:off x="4159516" y="3407841"/>
            <a:ext cx="9944" cy="9639"/>
          </a:xfrm>
          <a:prstGeom prst="rect">
            <a:avLst/>
          </a:prstGeom>
          <a:blipFill>
            <a:blip r:embed="rId8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8" name="object 9828"/>
          <p:cNvSpPr/>
          <p:nvPr/>
        </p:nvSpPr>
        <p:spPr>
          <a:xfrm>
            <a:off x="4366133" y="3464090"/>
            <a:ext cx="7150" cy="7277"/>
          </a:xfrm>
          <a:custGeom>
            <a:avLst/>
            <a:gdLst/>
            <a:ahLst/>
            <a:cxnLst/>
            <a:rect l="l" t="t" r="r" b="b"/>
            <a:pathLst>
              <a:path w="7150" h="7277">
                <a:moveTo>
                  <a:pt x="3479" y="0"/>
                </a:moveTo>
                <a:lnTo>
                  <a:pt x="1892" y="317"/>
                </a:lnTo>
                <a:lnTo>
                  <a:pt x="0" y="2235"/>
                </a:lnTo>
                <a:lnTo>
                  <a:pt x="266" y="3949"/>
                </a:lnTo>
                <a:lnTo>
                  <a:pt x="546" y="6007"/>
                </a:lnTo>
                <a:lnTo>
                  <a:pt x="2603" y="7277"/>
                </a:lnTo>
                <a:lnTo>
                  <a:pt x="4203" y="7277"/>
                </a:lnTo>
                <a:lnTo>
                  <a:pt x="5841" y="7137"/>
                </a:lnTo>
                <a:lnTo>
                  <a:pt x="7150" y="4914"/>
                </a:lnTo>
                <a:lnTo>
                  <a:pt x="6553" y="3187"/>
                </a:lnTo>
                <a:lnTo>
                  <a:pt x="7150" y="1460"/>
                </a:lnTo>
                <a:lnTo>
                  <a:pt x="5079" y="190"/>
                </a:lnTo>
                <a:lnTo>
                  <a:pt x="34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29" name="object 9829"/>
          <p:cNvSpPr/>
          <p:nvPr/>
        </p:nvSpPr>
        <p:spPr>
          <a:xfrm>
            <a:off x="4360265" y="3507880"/>
            <a:ext cx="17653" cy="19278"/>
          </a:xfrm>
          <a:prstGeom prst="rect">
            <a:avLst/>
          </a:prstGeom>
          <a:blipFill>
            <a:blip r:embed="rId8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0" name="object 9830"/>
          <p:cNvSpPr/>
          <p:nvPr/>
        </p:nvSpPr>
        <p:spPr>
          <a:xfrm>
            <a:off x="4355465" y="3595903"/>
            <a:ext cx="27711" cy="30365"/>
          </a:xfrm>
          <a:prstGeom prst="rect">
            <a:avLst/>
          </a:prstGeom>
          <a:blipFill>
            <a:blip r:embed="rId8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1" name="object 9831"/>
          <p:cNvSpPr/>
          <p:nvPr/>
        </p:nvSpPr>
        <p:spPr>
          <a:xfrm>
            <a:off x="4247184" y="3847249"/>
            <a:ext cx="17830" cy="19278"/>
          </a:xfrm>
          <a:prstGeom prst="rect">
            <a:avLst/>
          </a:prstGeom>
          <a:blipFill>
            <a:blip r:embed="rId8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2" name="object 9832"/>
          <p:cNvSpPr/>
          <p:nvPr/>
        </p:nvSpPr>
        <p:spPr>
          <a:xfrm>
            <a:off x="3835209" y="3863657"/>
            <a:ext cx="22605" cy="24206"/>
          </a:xfrm>
          <a:prstGeom prst="rect">
            <a:avLst/>
          </a:prstGeom>
          <a:blipFill>
            <a:blip r:embed="rId8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3" name="object 9833"/>
          <p:cNvSpPr/>
          <p:nvPr/>
        </p:nvSpPr>
        <p:spPr>
          <a:xfrm>
            <a:off x="3532759" y="3804869"/>
            <a:ext cx="4470" cy="5689"/>
          </a:xfrm>
          <a:custGeom>
            <a:avLst/>
            <a:gdLst/>
            <a:ahLst/>
            <a:cxnLst/>
            <a:rect l="l" t="t" r="r" b="b"/>
            <a:pathLst>
              <a:path w="4470" h="5689">
                <a:moveTo>
                  <a:pt x="3238" y="0"/>
                </a:moveTo>
                <a:lnTo>
                  <a:pt x="1714" y="317"/>
                </a:lnTo>
                <a:lnTo>
                  <a:pt x="711" y="635"/>
                </a:lnTo>
                <a:lnTo>
                  <a:pt x="0" y="1727"/>
                </a:lnTo>
                <a:lnTo>
                  <a:pt x="0" y="4102"/>
                </a:lnTo>
                <a:lnTo>
                  <a:pt x="1282" y="5689"/>
                </a:lnTo>
                <a:lnTo>
                  <a:pt x="2311" y="5549"/>
                </a:lnTo>
                <a:lnTo>
                  <a:pt x="3810" y="5245"/>
                </a:lnTo>
                <a:lnTo>
                  <a:pt x="4398" y="4102"/>
                </a:lnTo>
                <a:lnTo>
                  <a:pt x="4470" y="952"/>
                </a:lnTo>
                <a:lnTo>
                  <a:pt x="323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4" name="object 9834"/>
          <p:cNvSpPr/>
          <p:nvPr/>
        </p:nvSpPr>
        <p:spPr>
          <a:xfrm>
            <a:off x="3097225" y="3766451"/>
            <a:ext cx="18834" cy="20231"/>
          </a:xfrm>
          <a:prstGeom prst="rect">
            <a:avLst/>
          </a:prstGeom>
          <a:blipFill>
            <a:blip r:embed="rId8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5" name="object 9835"/>
          <p:cNvSpPr/>
          <p:nvPr/>
        </p:nvSpPr>
        <p:spPr>
          <a:xfrm>
            <a:off x="3085414" y="3913441"/>
            <a:ext cx="15328" cy="16751"/>
          </a:xfrm>
          <a:prstGeom prst="rect">
            <a:avLst/>
          </a:prstGeom>
          <a:blipFill>
            <a:blip r:embed="rId8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6" name="object 9836"/>
          <p:cNvSpPr/>
          <p:nvPr/>
        </p:nvSpPr>
        <p:spPr>
          <a:xfrm>
            <a:off x="2920695" y="3928123"/>
            <a:ext cx="7886" cy="8889"/>
          </a:xfrm>
          <a:custGeom>
            <a:avLst/>
            <a:gdLst/>
            <a:ahLst/>
            <a:cxnLst/>
            <a:rect l="l" t="t" r="r" b="b"/>
            <a:pathLst>
              <a:path w="7886" h="8889">
                <a:moveTo>
                  <a:pt x="1346" y="330"/>
                </a:moveTo>
                <a:lnTo>
                  <a:pt x="0" y="2374"/>
                </a:lnTo>
                <a:lnTo>
                  <a:pt x="0" y="4775"/>
                </a:lnTo>
                <a:lnTo>
                  <a:pt x="330" y="6832"/>
                </a:lnTo>
                <a:lnTo>
                  <a:pt x="2501" y="8889"/>
                </a:lnTo>
                <a:lnTo>
                  <a:pt x="4533" y="8559"/>
                </a:lnTo>
                <a:lnTo>
                  <a:pt x="6870" y="8242"/>
                </a:lnTo>
                <a:lnTo>
                  <a:pt x="7886" y="6197"/>
                </a:lnTo>
                <a:lnTo>
                  <a:pt x="7734" y="4775"/>
                </a:lnTo>
                <a:lnTo>
                  <a:pt x="7632" y="1600"/>
                </a:lnTo>
                <a:lnTo>
                  <a:pt x="6302" y="647"/>
                </a:lnTo>
                <a:lnTo>
                  <a:pt x="3517" y="647"/>
                </a:lnTo>
                <a:lnTo>
                  <a:pt x="1346" y="330"/>
                </a:lnTo>
              </a:path>
              <a:path w="7886" h="8889">
                <a:moveTo>
                  <a:pt x="3517" y="647"/>
                </a:moveTo>
                <a:lnTo>
                  <a:pt x="6302" y="647"/>
                </a:lnTo>
              </a:path>
              <a:path w="7886" h="8889">
                <a:moveTo>
                  <a:pt x="6302" y="647"/>
                </a:moveTo>
                <a:lnTo>
                  <a:pt x="3517" y="647"/>
                </a:lnTo>
              </a:path>
              <a:path w="7886" h="8889">
                <a:moveTo>
                  <a:pt x="5397" y="0"/>
                </a:moveTo>
                <a:lnTo>
                  <a:pt x="3517" y="647"/>
                </a:lnTo>
                <a:lnTo>
                  <a:pt x="6302" y="647"/>
                </a:lnTo>
                <a:lnTo>
                  <a:pt x="53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7" name="object 9837"/>
          <p:cNvSpPr/>
          <p:nvPr/>
        </p:nvSpPr>
        <p:spPr>
          <a:xfrm>
            <a:off x="2891688" y="3695979"/>
            <a:ext cx="23037" cy="24650"/>
          </a:xfrm>
          <a:prstGeom prst="rect">
            <a:avLst/>
          </a:prstGeom>
          <a:blipFill>
            <a:blip r:embed="rId8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8" name="object 9838"/>
          <p:cNvSpPr/>
          <p:nvPr/>
        </p:nvSpPr>
        <p:spPr>
          <a:xfrm>
            <a:off x="2918663" y="3493325"/>
            <a:ext cx="6565" cy="7277"/>
          </a:xfrm>
          <a:custGeom>
            <a:avLst/>
            <a:gdLst/>
            <a:ahLst/>
            <a:cxnLst/>
            <a:rect l="l" t="t" r="r" b="b"/>
            <a:pathLst>
              <a:path w="6565" h="7277">
                <a:moveTo>
                  <a:pt x="4775" y="0"/>
                </a:moveTo>
                <a:lnTo>
                  <a:pt x="3073" y="317"/>
                </a:lnTo>
                <a:lnTo>
                  <a:pt x="1181" y="507"/>
                </a:lnTo>
                <a:lnTo>
                  <a:pt x="0" y="2095"/>
                </a:lnTo>
                <a:lnTo>
                  <a:pt x="584" y="6184"/>
                </a:lnTo>
                <a:lnTo>
                  <a:pt x="2031" y="7277"/>
                </a:lnTo>
                <a:lnTo>
                  <a:pt x="3657" y="7277"/>
                </a:lnTo>
                <a:lnTo>
                  <a:pt x="5257" y="6959"/>
                </a:lnTo>
                <a:lnTo>
                  <a:pt x="6565" y="5092"/>
                </a:lnTo>
                <a:lnTo>
                  <a:pt x="6565" y="3314"/>
                </a:lnTo>
                <a:lnTo>
                  <a:pt x="6299" y="1765"/>
                </a:lnTo>
                <a:lnTo>
                  <a:pt x="47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39" name="object 9839"/>
          <p:cNvSpPr/>
          <p:nvPr/>
        </p:nvSpPr>
        <p:spPr>
          <a:xfrm>
            <a:off x="3036849" y="3505048"/>
            <a:ext cx="8458" cy="9334"/>
          </a:xfrm>
          <a:prstGeom prst="rect">
            <a:avLst/>
          </a:prstGeom>
          <a:blipFill>
            <a:blip r:embed="rId8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0" name="object 9840"/>
          <p:cNvSpPr/>
          <p:nvPr/>
        </p:nvSpPr>
        <p:spPr>
          <a:xfrm>
            <a:off x="3455149" y="3594036"/>
            <a:ext cx="15862" cy="17373"/>
          </a:xfrm>
          <a:prstGeom prst="rect">
            <a:avLst/>
          </a:prstGeom>
          <a:blipFill>
            <a:blip r:embed="rId8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1" name="object 9841"/>
          <p:cNvSpPr/>
          <p:nvPr/>
        </p:nvSpPr>
        <p:spPr>
          <a:xfrm>
            <a:off x="3551123" y="3354870"/>
            <a:ext cx="19989" cy="21196"/>
          </a:xfrm>
          <a:prstGeom prst="rect">
            <a:avLst/>
          </a:prstGeom>
          <a:blipFill>
            <a:blip r:embed="rId8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2" name="object 9842"/>
          <p:cNvSpPr/>
          <p:nvPr/>
        </p:nvSpPr>
        <p:spPr>
          <a:xfrm>
            <a:off x="3597973" y="3794417"/>
            <a:ext cx="24345" cy="26098"/>
          </a:xfrm>
          <a:prstGeom prst="rect">
            <a:avLst/>
          </a:prstGeom>
          <a:blipFill>
            <a:blip r:embed="rId8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3" name="object 9843"/>
          <p:cNvSpPr/>
          <p:nvPr/>
        </p:nvSpPr>
        <p:spPr>
          <a:xfrm>
            <a:off x="3581184" y="3792868"/>
            <a:ext cx="24650" cy="26555"/>
          </a:xfrm>
          <a:prstGeom prst="rect">
            <a:avLst/>
          </a:prstGeom>
          <a:blipFill>
            <a:blip r:embed="rId8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4" name="object 9844"/>
          <p:cNvSpPr/>
          <p:nvPr/>
        </p:nvSpPr>
        <p:spPr>
          <a:xfrm>
            <a:off x="3656317" y="3828872"/>
            <a:ext cx="19862" cy="21056"/>
          </a:xfrm>
          <a:prstGeom prst="rect">
            <a:avLst/>
          </a:prstGeom>
          <a:blipFill>
            <a:blip r:embed="rId8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5" name="object 9845"/>
          <p:cNvSpPr/>
          <p:nvPr/>
        </p:nvSpPr>
        <p:spPr>
          <a:xfrm>
            <a:off x="3978744" y="3749395"/>
            <a:ext cx="9486" cy="10413"/>
          </a:xfrm>
          <a:custGeom>
            <a:avLst/>
            <a:gdLst/>
            <a:ahLst/>
            <a:cxnLst/>
            <a:rect l="l" t="t" r="r" b="b"/>
            <a:pathLst>
              <a:path w="9486" h="10413">
                <a:moveTo>
                  <a:pt x="6705" y="0"/>
                </a:moveTo>
                <a:lnTo>
                  <a:pt x="3644" y="330"/>
                </a:lnTo>
                <a:lnTo>
                  <a:pt x="1181" y="647"/>
                </a:lnTo>
                <a:lnTo>
                  <a:pt x="0" y="3009"/>
                </a:lnTo>
                <a:lnTo>
                  <a:pt x="0" y="5689"/>
                </a:lnTo>
                <a:lnTo>
                  <a:pt x="584" y="8229"/>
                </a:lnTo>
                <a:lnTo>
                  <a:pt x="2768" y="10413"/>
                </a:lnTo>
                <a:lnTo>
                  <a:pt x="5118" y="9779"/>
                </a:lnTo>
                <a:lnTo>
                  <a:pt x="7720" y="9779"/>
                </a:lnTo>
                <a:lnTo>
                  <a:pt x="9486" y="7277"/>
                </a:lnTo>
                <a:lnTo>
                  <a:pt x="9194" y="4914"/>
                </a:lnTo>
                <a:lnTo>
                  <a:pt x="8902" y="1917"/>
                </a:lnTo>
                <a:lnTo>
                  <a:pt x="6705" y="0"/>
                </a:lnTo>
              </a:path>
              <a:path w="9486" h="10413">
                <a:moveTo>
                  <a:pt x="7720" y="9779"/>
                </a:moveTo>
                <a:lnTo>
                  <a:pt x="5118" y="9779"/>
                </a:lnTo>
              </a:path>
              <a:path w="9486" h="10413">
                <a:moveTo>
                  <a:pt x="5118" y="9779"/>
                </a:moveTo>
                <a:lnTo>
                  <a:pt x="7720" y="9779"/>
                </a:lnTo>
              </a:path>
              <a:path w="9486" h="10413">
                <a:moveTo>
                  <a:pt x="7720" y="9779"/>
                </a:moveTo>
                <a:lnTo>
                  <a:pt x="5118" y="9779"/>
                </a:lnTo>
                <a:lnTo>
                  <a:pt x="7594" y="9956"/>
                </a:lnTo>
                <a:lnTo>
                  <a:pt x="7720" y="977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6" name="object 9846"/>
          <p:cNvSpPr/>
          <p:nvPr/>
        </p:nvSpPr>
        <p:spPr>
          <a:xfrm>
            <a:off x="3895013" y="3503777"/>
            <a:ext cx="11658" cy="12191"/>
          </a:xfrm>
          <a:prstGeom prst="rect">
            <a:avLst/>
          </a:prstGeom>
          <a:blipFill>
            <a:blip r:embed="rId8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7" name="object 9847"/>
          <p:cNvSpPr/>
          <p:nvPr/>
        </p:nvSpPr>
        <p:spPr>
          <a:xfrm>
            <a:off x="3869906" y="3429495"/>
            <a:ext cx="5118" cy="5676"/>
          </a:xfrm>
          <a:custGeom>
            <a:avLst/>
            <a:gdLst/>
            <a:ahLst/>
            <a:cxnLst/>
            <a:rect l="l" t="t" r="r" b="b"/>
            <a:pathLst>
              <a:path w="5118" h="5676">
                <a:moveTo>
                  <a:pt x="3835" y="0"/>
                </a:moveTo>
                <a:lnTo>
                  <a:pt x="2362" y="165"/>
                </a:lnTo>
                <a:lnTo>
                  <a:pt x="1346" y="635"/>
                </a:lnTo>
                <a:lnTo>
                  <a:pt x="304" y="1904"/>
                </a:lnTo>
                <a:lnTo>
                  <a:pt x="0" y="3314"/>
                </a:lnTo>
                <a:lnTo>
                  <a:pt x="304" y="4724"/>
                </a:lnTo>
                <a:lnTo>
                  <a:pt x="1638" y="5676"/>
                </a:lnTo>
                <a:lnTo>
                  <a:pt x="2781" y="5219"/>
                </a:lnTo>
                <a:lnTo>
                  <a:pt x="4270" y="5219"/>
                </a:lnTo>
                <a:lnTo>
                  <a:pt x="4825" y="4089"/>
                </a:lnTo>
                <a:lnTo>
                  <a:pt x="4825" y="2679"/>
                </a:lnTo>
                <a:lnTo>
                  <a:pt x="5118" y="1409"/>
                </a:lnTo>
                <a:lnTo>
                  <a:pt x="3835" y="0"/>
                </a:lnTo>
              </a:path>
              <a:path w="5118" h="5676">
                <a:moveTo>
                  <a:pt x="4270" y="5219"/>
                </a:moveTo>
                <a:lnTo>
                  <a:pt x="2781" y="5219"/>
                </a:lnTo>
              </a:path>
              <a:path w="5118" h="5676">
                <a:moveTo>
                  <a:pt x="2781" y="5219"/>
                </a:moveTo>
                <a:lnTo>
                  <a:pt x="4270" y="5219"/>
                </a:lnTo>
              </a:path>
              <a:path w="5118" h="5676">
                <a:moveTo>
                  <a:pt x="4270" y="5219"/>
                </a:moveTo>
                <a:lnTo>
                  <a:pt x="2781" y="5219"/>
                </a:lnTo>
                <a:lnTo>
                  <a:pt x="4114" y="5537"/>
                </a:lnTo>
                <a:lnTo>
                  <a:pt x="4270" y="5219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8" name="object 9848"/>
          <p:cNvSpPr/>
          <p:nvPr/>
        </p:nvSpPr>
        <p:spPr>
          <a:xfrm>
            <a:off x="4033748" y="3642690"/>
            <a:ext cx="5562" cy="6311"/>
          </a:xfrm>
          <a:custGeom>
            <a:avLst/>
            <a:gdLst/>
            <a:ahLst/>
            <a:cxnLst/>
            <a:rect l="l" t="t" r="r" b="b"/>
            <a:pathLst>
              <a:path w="5562" h="6311">
                <a:moveTo>
                  <a:pt x="4089" y="0"/>
                </a:moveTo>
                <a:lnTo>
                  <a:pt x="1485" y="495"/>
                </a:lnTo>
                <a:lnTo>
                  <a:pt x="0" y="1905"/>
                </a:lnTo>
                <a:lnTo>
                  <a:pt x="596" y="4914"/>
                </a:lnTo>
                <a:lnTo>
                  <a:pt x="1917" y="6311"/>
                </a:lnTo>
                <a:lnTo>
                  <a:pt x="4686" y="5727"/>
                </a:lnTo>
                <a:lnTo>
                  <a:pt x="5562" y="4140"/>
                </a:lnTo>
                <a:lnTo>
                  <a:pt x="5562" y="2679"/>
                </a:lnTo>
                <a:lnTo>
                  <a:pt x="5257" y="1143"/>
                </a:lnTo>
                <a:lnTo>
                  <a:pt x="40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49" name="object 9849"/>
          <p:cNvSpPr/>
          <p:nvPr/>
        </p:nvSpPr>
        <p:spPr>
          <a:xfrm>
            <a:off x="4110786" y="3728212"/>
            <a:ext cx="8305" cy="8864"/>
          </a:xfrm>
          <a:custGeom>
            <a:avLst/>
            <a:gdLst/>
            <a:ahLst/>
            <a:cxnLst/>
            <a:rect l="l" t="t" r="r" b="b"/>
            <a:pathLst>
              <a:path w="8305" h="8864">
                <a:moveTo>
                  <a:pt x="5714" y="0"/>
                </a:moveTo>
                <a:lnTo>
                  <a:pt x="3517" y="0"/>
                </a:lnTo>
                <a:lnTo>
                  <a:pt x="1346" y="457"/>
                </a:lnTo>
                <a:lnTo>
                  <a:pt x="0" y="2870"/>
                </a:lnTo>
                <a:lnTo>
                  <a:pt x="457" y="4914"/>
                </a:lnTo>
                <a:lnTo>
                  <a:pt x="749" y="7277"/>
                </a:lnTo>
                <a:lnTo>
                  <a:pt x="2336" y="8864"/>
                </a:lnTo>
                <a:lnTo>
                  <a:pt x="4521" y="8674"/>
                </a:lnTo>
                <a:lnTo>
                  <a:pt x="6413" y="8369"/>
                </a:lnTo>
                <a:lnTo>
                  <a:pt x="8305" y="5867"/>
                </a:lnTo>
                <a:lnTo>
                  <a:pt x="8178" y="3632"/>
                </a:lnTo>
                <a:lnTo>
                  <a:pt x="7594" y="1270"/>
                </a:lnTo>
                <a:lnTo>
                  <a:pt x="57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0" name="object 9850"/>
          <p:cNvSpPr/>
          <p:nvPr/>
        </p:nvSpPr>
        <p:spPr>
          <a:xfrm>
            <a:off x="4163910" y="3747363"/>
            <a:ext cx="18389" cy="19583"/>
          </a:xfrm>
          <a:prstGeom prst="rect">
            <a:avLst/>
          </a:prstGeom>
          <a:blipFill>
            <a:blip r:embed="rId8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1" name="object 9851"/>
          <p:cNvSpPr/>
          <p:nvPr/>
        </p:nvSpPr>
        <p:spPr>
          <a:xfrm>
            <a:off x="4374743" y="3810229"/>
            <a:ext cx="16154" cy="17881"/>
          </a:xfrm>
          <a:prstGeom prst="rect">
            <a:avLst/>
          </a:prstGeom>
          <a:blipFill>
            <a:blip r:embed="rId8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2" name="object 9852"/>
          <p:cNvSpPr/>
          <p:nvPr/>
        </p:nvSpPr>
        <p:spPr>
          <a:xfrm>
            <a:off x="4544098" y="3742906"/>
            <a:ext cx="15011" cy="16446"/>
          </a:xfrm>
          <a:prstGeom prst="rect">
            <a:avLst/>
          </a:prstGeom>
          <a:blipFill>
            <a:blip r:embed="rId8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3" name="object 9853"/>
          <p:cNvSpPr/>
          <p:nvPr/>
        </p:nvSpPr>
        <p:spPr>
          <a:xfrm>
            <a:off x="4643615" y="3553066"/>
            <a:ext cx="23329" cy="25793"/>
          </a:xfrm>
          <a:prstGeom prst="rect">
            <a:avLst/>
          </a:prstGeom>
          <a:blipFill>
            <a:blip r:embed="rId8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4" name="object 9854"/>
          <p:cNvSpPr/>
          <p:nvPr/>
        </p:nvSpPr>
        <p:spPr>
          <a:xfrm>
            <a:off x="4485043" y="3271304"/>
            <a:ext cx="30352" cy="32880"/>
          </a:xfrm>
          <a:prstGeom prst="rect">
            <a:avLst/>
          </a:prstGeom>
          <a:blipFill>
            <a:blip r:embed="rId8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5" name="object 9855"/>
          <p:cNvSpPr/>
          <p:nvPr/>
        </p:nvSpPr>
        <p:spPr>
          <a:xfrm>
            <a:off x="4664341" y="3232709"/>
            <a:ext cx="21450" cy="23736"/>
          </a:xfrm>
          <a:prstGeom prst="rect">
            <a:avLst/>
          </a:prstGeom>
          <a:blipFill>
            <a:blip r:embed="rId8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6" name="object 9856"/>
          <p:cNvSpPr/>
          <p:nvPr/>
        </p:nvSpPr>
        <p:spPr>
          <a:xfrm>
            <a:off x="4732921" y="3393795"/>
            <a:ext cx="17932" cy="19735"/>
          </a:xfrm>
          <a:prstGeom prst="rect">
            <a:avLst/>
          </a:prstGeom>
          <a:blipFill>
            <a:blip r:embed="rId8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7" name="object 9857"/>
          <p:cNvSpPr/>
          <p:nvPr/>
        </p:nvSpPr>
        <p:spPr>
          <a:xfrm>
            <a:off x="4802632" y="3711943"/>
            <a:ext cx="6426" cy="6946"/>
          </a:xfrm>
          <a:custGeom>
            <a:avLst/>
            <a:gdLst/>
            <a:ahLst/>
            <a:cxnLst/>
            <a:rect l="l" t="t" r="r" b="b"/>
            <a:pathLst>
              <a:path w="6426" h="6946">
                <a:moveTo>
                  <a:pt x="4660" y="0"/>
                </a:moveTo>
                <a:lnTo>
                  <a:pt x="2781" y="304"/>
                </a:lnTo>
                <a:lnTo>
                  <a:pt x="1308" y="444"/>
                </a:lnTo>
                <a:lnTo>
                  <a:pt x="0" y="2222"/>
                </a:lnTo>
                <a:lnTo>
                  <a:pt x="317" y="4267"/>
                </a:lnTo>
                <a:lnTo>
                  <a:pt x="762" y="5676"/>
                </a:lnTo>
                <a:lnTo>
                  <a:pt x="2057" y="6946"/>
                </a:lnTo>
                <a:lnTo>
                  <a:pt x="3517" y="6451"/>
                </a:lnTo>
                <a:lnTo>
                  <a:pt x="5257" y="6451"/>
                </a:lnTo>
                <a:lnTo>
                  <a:pt x="6426" y="5219"/>
                </a:lnTo>
                <a:lnTo>
                  <a:pt x="6311" y="3124"/>
                </a:lnTo>
                <a:lnTo>
                  <a:pt x="6007" y="1714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8" name="object 9858"/>
          <p:cNvSpPr/>
          <p:nvPr/>
        </p:nvSpPr>
        <p:spPr>
          <a:xfrm>
            <a:off x="4823371" y="3739121"/>
            <a:ext cx="25526" cy="27825"/>
          </a:xfrm>
          <a:prstGeom prst="rect">
            <a:avLst/>
          </a:prstGeom>
          <a:blipFill>
            <a:blip r:embed="rId8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59" name="object 9859"/>
          <p:cNvSpPr/>
          <p:nvPr/>
        </p:nvSpPr>
        <p:spPr>
          <a:xfrm>
            <a:off x="4902733" y="3938409"/>
            <a:ext cx="13982" cy="15011"/>
          </a:xfrm>
          <a:prstGeom prst="rect">
            <a:avLst/>
          </a:prstGeom>
          <a:blipFill>
            <a:blip r:embed="rId8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0" name="object 9860"/>
          <p:cNvSpPr/>
          <p:nvPr/>
        </p:nvSpPr>
        <p:spPr>
          <a:xfrm>
            <a:off x="4508677" y="3793960"/>
            <a:ext cx="18808" cy="19913"/>
          </a:xfrm>
          <a:prstGeom prst="rect">
            <a:avLst/>
          </a:prstGeom>
          <a:blipFill>
            <a:blip r:embed="rId8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1" name="object 9861"/>
          <p:cNvSpPr/>
          <p:nvPr/>
        </p:nvSpPr>
        <p:spPr>
          <a:xfrm>
            <a:off x="4308056" y="3644786"/>
            <a:ext cx="6527" cy="6769"/>
          </a:xfrm>
          <a:custGeom>
            <a:avLst/>
            <a:gdLst/>
            <a:ahLst/>
            <a:cxnLst/>
            <a:rect l="l" t="t" r="r" b="b"/>
            <a:pathLst>
              <a:path w="6527" h="6769">
                <a:moveTo>
                  <a:pt x="4825" y="0"/>
                </a:moveTo>
                <a:lnTo>
                  <a:pt x="2933" y="584"/>
                </a:lnTo>
                <a:lnTo>
                  <a:pt x="1295" y="762"/>
                </a:lnTo>
                <a:lnTo>
                  <a:pt x="0" y="2171"/>
                </a:lnTo>
                <a:lnTo>
                  <a:pt x="184" y="3314"/>
                </a:lnTo>
                <a:lnTo>
                  <a:pt x="279" y="5994"/>
                </a:lnTo>
                <a:lnTo>
                  <a:pt x="2336" y="6769"/>
                </a:lnTo>
                <a:lnTo>
                  <a:pt x="5511" y="6769"/>
                </a:lnTo>
                <a:lnTo>
                  <a:pt x="6527" y="5181"/>
                </a:lnTo>
                <a:lnTo>
                  <a:pt x="6413" y="1409"/>
                </a:lnTo>
                <a:lnTo>
                  <a:pt x="48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2" name="object 9862"/>
          <p:cNvSpPr/>
          <p:nvPr/>
        </p:nvSpPr>
        <p:spPr>
          <a:xfrm>
            <a:off x="4137228" y="3427755"/>
            <a:ext cx="6248" cy="6781"/>
          </a:xfrm>
          <a:custGeom>
            <a:avLst/>
            <a:gdLst/>
            <a:ahLst/>
            <a:cxnLst/>
            <a:rect l="l" t="t" r="r" b="b"/>
            <a:pathLst>
              <a:path w="6248" h="6781">
                <a:moveTo>
                  <a:pt x="4343" y="0"/>
                </a:moveTo>
                <a:lnTo>
                  <a:pt x="2768" y="0"/>
                </a:lnTo>
                <a:lnTo>
                  <a:pt x="1003" y="317"/>
                </a:lnTo>
                <a:lnTo>
                  <a:pt x="0" y="1739"/>
                </a:lnTo>
                <a:lnTo>
                  <a:pt x="0" y="3644"/>
                </a:lnTo>
                <a:lnTo>
                  <a:pt x="241" y="5689"/>
                </a:lnTo>
                <a:lnTo>
                  <a:pt x="1892" y="6781"/>
                </a:lnTo>
                <a:lnTo>
                  <a:pt x="3301" y="6464"/>
                </a:lnTo>
                <a:lnTo>
                  <a:pt x="4940" y="6464"/>
                </a:lnTo>
                <a:lnTo>
                  <a:pt x="6248" y="5054"/>
                </a:lnTo>
                <a:lnTo>
                  <a:pt x="6047" y="3644"/>
                </a:lnTo>
                <a:lnTo>
                  <a:pt x="5956" y="1282"/>
                </a:lnTo>
                <a:lnTo>
                  <a:pt x="43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3" name="object 9863"/>
          <p:cNvSpPr/>
          <p:nvPr/>
        </p:nvSpPr>
        <p:spPr>
          <a:xfrm>
            <a:off x="4119270" y="3303689"/>
            <a:ext cx="15316" cy="16141"/>
          </a:xfrm>
          <a:prstGeom prst="rect">
            <a:avLst/>
          </a:prstGeom>
          <a:blipFill>
            <a:blip r:embed="rId8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4" name="object 9864"/>
          <p:cNvSpPr/>
          <p:nvPr/>
        </p:nvSpPr>
        <p:spPr>
          <a:xfrm>
            <a:off x="3818280" y="3228606"/>
            <a:ext cx="27114" cy="29565"/>
          </a:xfrm>
          <a:prstGeom prst="rect">
            <a:avLst/>
          </a:prstGeom>
          <a:blipFill>
            <a:blip r:embed="rId8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5" name="object 9865"/>
          <p:cNvSpPr/>
          <p:nvPr/>
        </p:nvSpPr>
        <p:spPr>
          <a:xfrm>
            <a:off x="3643058" y="3344926"/>
            <a:ext cx="24041" cy="26415"/>
          </a:xfrm>
          <a:prstGeom prst="rect">
            <a:avLst/>
          </a:prstGeom>
          <a:blipFill>
            <a:blip r:embed="rId8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6" name="object 9866"/>
          <p:cNvSpPr/>
          <p:nvPr/>
        </p:nvSpPr>
        <p:spPr>
          <a:xfrm>
            <a:off x="3177222" y="3403892"/>
            <a:ext cx="27673" cy="29692"/>
          </a:xfrm>
          <a:prstGeom prst="rect">
            <a:avLst/>
          </a:prstGeom>
          <a:blipFill>
            <a:blip r:embed="rId8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7" name="object 9867"/>
          <p:cNvSpPr/>
          <p:nvPr/>
        </p:nvSpPr>
        <p:spPr>
          <a:xfrm>
            <a:off x="3112122" y="3424263"/>
            <a:ext cx="10198" cy="10909"/>
          </a:xfrm>
          <a:custGeom>
            <a:avLst/>
            <a:gdLst/>
            <a:ahLst/>
            <a:cxnLst/>
            <a:rect l="l" t="t" r="r" b="b"/>
            <a:pathLst>
              <a:path w="10198" h="10909">
                <a:moveTo>
                  <a:pt x="6997" y="0"/>
                </a:moveTo>
                <a:lnTo>
                  <a:pt x="4521" y="635"/>
                </a:lnTo>
                <a:lnTo>
                  <a:pt x="1752" y="635"/>
                </a:lnTo>
                <a:lnTo>
                  <a:pt x="0" y="3314"/>
                </a:lnTo>
                <a:lnTo>
                  <a:pt x="584" y="5867"/>
                </a:lnTo>
                <a:lnTo>
                  <a:pt x="876" y="8547"/>
                </a:lnTo>
                <a:lnTo>
                  <a:pt x="3352" y="10909"/>
                </a:lnTo>
                <a:lnTo>
                  <a:pt x="5702" y="10591"/>
                </a:lnTo>
                <a:lnTo>
                  <a:pt x="8178" y="10147"/>
                </a:lnTo>
                <a:lnTo>
                  <a:pt x="10198" y="7454"/>
                </a:lnTo>
                <a:lnTo>
                  <a:pt x="9944" y="4584"/>
                </a:lnTo>
                <a:lnTo>
                  <a:pt x="9474" y="1587"/>
                </a:lnTo>
                <a:lnTo>
                  <a:pt x="69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8" name="object 9868"/>
          <p:cNvSpPr/>
          <p:nvPr/>
        </p:nvSpPr>
        <p:spPr>
          <a:xfrm>
            <a:off x="2994380" y="3547072"/>
            <a:ext cx="11836" cy="13144"/>
          </a:xfrm>
          <a:custGeom>
            <a:avLst/>
            <a:gdLst/>
            <a:ahLst/>
            <a:cxnLst/>
            <a:rect l="l" t="t" r="r" b="b"/>
            <a:pathLst>
              <a:path w="11836" h="13144">
                <a:moveTo>
                  <a:pt x="7721" y="0"/>
                </a:moveTo>
                <a:lnTo>
                  <a:pt x="4787" y="177"/>
                </a:lnTo>
                <a:lnTo>
                  <a:pt x="2031" y="825"/>
                </a:lnTo>
                <a:lnTo>
                  <a:pt x="0" y="3949"/>
                </a:lnTo>
                <a:lnTo>
                  <a:pt x="304" y="7137"/>
                </a:lnTo>
                <a:lnTo>
                  <a:pt x="1016" y="10452"/>
                </a:lnTo>
                <a:lnTo>
                  <a:pt x="3530" y="13144"/>
                </a:lnTo>
                <a:lnTo>
                  <a:pt x="6134" y="12496"/>
                </a:lnTo>
                <a:lnTo>
                  <a:pt x="9499" y="12039"/>
                </a:lnTo>
                <a:lnTo>
                  <a:pt x="11836" y="9182"/>
                </a:lnTo>
                <a:lnTo>
                  <a:pt x="11239" y="5549"/>
                </a:lnTo>
                <a:lnTo>
                  <a:pt x="10909" y="2362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69" name="object 9869"/>
          <p:cNvSpPr/>
          <p:nvPr/>
        </p:nvSpPr>
        <p:spPr>
          <a:xfrm>
            <a:off x="2830995" y="3541065"/>
            <a:ext cx="10020" cy="11226"/>
          </a:xfrm>
          <a:custGeom>
            <a:avLst/>
            <a:gdLst/>
            <a:ahLst/>
            <a:cxnLst/>
            <a:rect l="l" t="t" r="r" b="b"/>
            <a:pathLst>
              <a:path w="10020" h="11226">
                <a:moveTo>
                  <a:pt x="6997" y="0"/>
                </a:moveTo>
                <a:lnTo>
                  <a:pt x="4660" y="0"/>
                </a:lnTo>
                <a:lnTo>
                  <a:pt x="1892" y="495"/>
                </a:lnTo>
                <a:lnTo>
                  <a:pt x="0" y="3327"/>
                </a:lnTo>
                <a:lnTo>
                  <a:pt x="0" y="6007"/>
                </a:lnTo>
                <a:lnTo>
                  <a:pt x="546" y="9194"/>
                </a:lnTo>
                <a:lnTo>
                  <a:pt x="3047" y="11226"/>
                </a:lnTo>
                <a:lnTo>
                  <a:pt x="5829" y="10909"/>
                </a:lnTo>
                <a:lnTo>
                  <a:pt x="8293" y="10274"/>
                </a:lnTo>
                <a:lnTo>
                  <a:pt x="10020" y="7137"/>
                </a:lnTo>
                <a:lnTo>
                  <a:pt x="9910" y="3327"/>
                </a:lnTo>
                <a:lnTo>
                  <a:pt x="9778" y="1600"/>
                </a:lnTo>
                <a:lnTo>
                  <a:pt x="69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0" name="object 9870"/>
          <p:cNvSpPr/>
          <p:nvPr/>
        </p:nvSpPr>
        <p:spPr>
          <a:xfrm>
            <a:off x="2930042" y="3721125"/>
            <a:ext cx="8445" cy="9004"/>
          </a:xfrm>
          <a:prstGeom prst="rect">
            <a:avLst/>
          </a:prstGeom>
          <a:blipFill>
            <a:blip r:embed="rId8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1" name="object 9871"/>
          <p:cNvSpPr/>
          <p:nvPr/>
        </p:nvSpPr>
        <p:spPr>
          <a:xfrm>
            <a:off x="2955861" y="3754628"/>
            <a:ext cx="10477" cy="11049"/>
          </a:xfrm>
          <a:custGeom>
            <a:avLst/>
            <a:gdLst/>
            <a:ahLst/>
            <a:cxnLst/>
            <a:rect l="l" t="t" r="r" b="b"/>
            <a:pathLst>
              <a:path w="10477" h="11049">
                <a:moveTo>
                  <a:pt x="7124" y="0"/>
                </a:moveTo>
                <a:lnTo>
                  <a:pt x="4699" y="457"/>
                </a:lnTo>
                <a:lnTo>
                  <a:pt x="1917" y="914"/>
                </a:lnTo>
                <a:lnTo>
                  <a:pt x="0" y="2819"/>
                </a:lnTo>
                <a:lnTo>
                  <a:pt x="304" y="5816"/>
                </a:lnTo>
                <a:lnTo>
                  <a:pt x="863" y="8686"/>
                </a:lnTo>
                <a:lnTo>
                  <a:pt x="3098" y="11049"/>
                </a:lnTo>
                <a:lnTo>
                  <a:pt x="5702" y="10413"/>
                </a:lnTo>
                <a:lnTo>
                  <a:pt x="8305" y="10413"/>
                </a:lnTo>
                <a:lnTo>
                  <a:pt x="10477" y="7734"/>
                </a:lnTo>
                <a:lnTo>
                  <a:pt x="9778" y="4724"/>
                </a:lnTo>
                <a:lnTo>
                  <a:pt x="9651" y="2044"/>
                </a:lnTo>
                <a:lnTo>
                  <a:pt x="71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2" name="object 9872"/>
          <p:cNvSpPr/>
          <p:nvPr/>
        </p:nvSpPr>
        <p:spPr>
          <a:xfrm>
            <a:off x="3079165" y="3722522"/>
            <a:ext cx="11798" cy="13601"/>
          </a:xfrm>
          <a:prstGeom prst="rect">
            <a:avLst/>
          </a:prstGeom>
          <a:blipFill>
            <a:blip r:embed="rId8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3" name="object 9873"/>
          <p:cNvSpPr/>
          <p:nvPr/>
        </p:nvSpPr>
        <p:spPr>
          <a:xfrm>
            <a:off x="3223717" y="3797592"/>
            <a:ext cx="28625" cy="31140"/>
          </a:xfrm>
          <a:prstGeom prst="rect">
            <a:avLst/>
          </a:prstGeom>
          <a:blipFill>
            <a:blip r:embed="rId8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4" name="object 9874"/>
          <p:cNvSpPr/>
          <p:nvPr/>
        </p:nvSpPr>
        <p:spPr>
          <a:xfrm>
            <a:off x="3327056" y="3800919"/>
            <a:ext cx="25209" cy="27000"/>
          </a:xfrm>
          <a:prstGeom prst="rect">
            <a:avLst/>
          </a:prstGeom>
          <a:blipFill>
            <a:blip r:embed="rId8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5" name="object 9875"/>
          <p:cNvSpPr/>
          <p:nvPr/>
        </p:nvSpPr>
        <p:spPr>
          <a:xfrm>
            <a:off x="3432644" y="3823373"/>
            <a:ext cx="28638" cy="30975"/>
          </a:xfrm>
          <a:prstGeom prst="rect">
            <a:avLst/>
          </a:prstGeom>
          <a:blipFill>
            <a:blip r:embed="rId8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6" name="object 9876"/>
          <p:cNvSpPr/>
          <p:nvPr/>
        </p:nvSpPr>
        <p:spPr>
          <a:xfrm>
            <a:off x="3477145" y="3749218"/>
            <a:ext cx="19558" cy="21501"/>
          </a:xfrm>
          <a:prstGeom prst="rect">
            <a:avLst/>
          </a:prstGeom>
          <a:blipFill>
            <a:blip r:embed="rId8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7" name="object 9877"/>
          <p:cNvSpPr/>
          <p:nvPr/>
        </p:nvSpPr>
        <p:spPr>
          <a:xfrm>
            <a:off x="3556380" y="3762172"/>
            <a:ext cx="14147" cy="15646"/>
          </a:xfrm>
          <a:prstGeom prst="rect">
            <a:avLst/>
          </a:prstGeom>
          <a:blipFill>
            <a:blip r:embed="rId8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8" name="object 9878"/>
          <p:cNvSpPr/>
          <p:nvPr/>
        </p:nvSpPr>
        <p:spPr>
          <a:xfrm>
            <a:off x="3956443" y="3587534"/>
            <a:ext cx="11391" cy="11544"/>
          </a:xfrm>
          <a:prstGeom prst="rect">
            <a:avLst/>
          </a:prstGeom>
          <a:blipFill>
            <a:blip r:embed="rId8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79" name="object 9879"/>
          <p:cNvSpPr/>
          <p:nvPr/>
        </p:nvSpPr>
        <p:spPr>
          <a:xfrm>
            <a:off x="3908843" y="3333559"/>
            <a:ext cx="25869" cy="28130"/>
          </a:xfrm>
          <a:prstGeom prst="rect">
            <a:avLst/>
          </a:prstGeom>
          <a:blipFill>
            <a:blip r:embed="rId8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0" name="object 9880"/>
          <p:cNvSpPr/>
          <p:nvPr/>
        </p:nvSpPr>
        <p:spPr>
          <a:xfrm>
            <a:off x="3860711" y="3316503"/>
            <a:ext cx="26860" cy="28740"/>
          </a:xfrm>
          <a:prstGeom prst="rect">
            <a:avLst/>
          </a:prstGeom>
          <a:blipFill>
            <a:blip r:embed="rId8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1" name="object 9881"/>
          <p:cNvSpPr/>
          <p:nvPr/>
        </p:nvSpPr>
        <p:spPr>
          <a:xfrm>
            <a:off x="4024706" y="3246476"/>
            <a:ext cx="15621" cy="16738"/>
          </a:xfrm>
          <a:prstGeom prst="rect">
            <a:avLst/>
          </a:prstGeom>
          <a:blipFill>
            <a:blip r:embed="rId8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2" name="object 9882"/>
          <p:cNvSpPr/>
          <p:nvPr/>
        </p:nvSpPr>
        <p:spPr>
          <a:xfrm>
            <a:off x="3963580" y="3439135"/>
            <a:ext cx="24650" cy="26733"/>
          </a:xfrm>
          <a:prstGeom prst="rect">
            <a:avLst/>
          </a:prstGeom>
          <a:blipFill>
            <a:blip r:embed="rId8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3" name="object 9883"/>
          <p:cNvSpPr/>
          <p:nvPr/>
        </p:nvSpPr>
        <p:spPr>
          <a:xfrm>
            <a:off x="4021213" y="3559899"/>
            <a:ext cx="21170" cy="23037"/>
          </a:xfrm>
          <a:prstGeom prst="rect">
            <a:avLst/>
          </a:prstGeom>
          <a:blipFill>
            <a:blip r:embed="rId8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4" name="object 9884"/>
          <p:cNvSpPr/>
          <p:nvPr/>
        </p:nvSpPr>
        <p:spPr>
          <a:xfrm>
            <a:off x="4097223" y="3624681"/>
            <a:ext cx="27749" cy="29413"/>
          </a:xfrm>
          <a:prstGeom prst="rect">
            <a:avLst/>
          </a:prstGeom>
          <a:blipFill>
            <a:blip r:embed="rId8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5" name="object 9885"/>
          <p:cNvSpPr/>
          <p:nvPr/>
        </p:nvSpPr>
        <p:spPr>
          <a:xfrm>
            <a:off x="4056507" y="3755860"/>
            <a:ext cx="19977" cy="21691"/>
          </a:xfrm>
          <a:prstGeom prst="rect">
            <a:avLst/>
          </a:prstGeom>
          <a:blipFill>
            <a:blip r:embed="rId8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6" name="object 9886"/>
          <p:cNvSpPr/>
          <p:nvPr/>
        </p:nvSpPr>
        <p:spPr>
          <a:xfrm>
            <a:off x="3697198" y="3498875"/>
            <a:ext cx="6540" cy="6959"/>
          </a:xfrm>
          <a:custGeom>
            <a:avLst/>
            <a:gdLst/>
            <a:ahLst/>
            <a:cxnLst/>
            <a:rect l="l" t="t" r="r" b="b"/>
            <a:pathLst>
              <a:path w="6540" h="6959">
                <a:moveTo>
                  <a:pt x="4648" y="0"/>
                </a:moveTo>
                <a:lnTo>
                  <a:pt x="3009" y="495"/>
                </a:lnTo>
                <a:lnTo>
                  <a:pt x="1295" y="495"/>
                </a:lnTo>
                <a:lnTo>
                  <a:pt x="0" y="1905"/>
                </a:lnTo>
                <a:lnTo>
                  <a:pt x="253" y="3632"/>
                </a:lnTo>
                <a:lnTo>
                  <a:pt x="850" y="5549"/>
                </a:lnTo>
                <a:lnTo>
                  <a:pt x="2006" y="6629"/>
                </a:lnTo>
                <a:lnTo>
                  <a:pt x="3771" y="6959"/>
                </a:lnTo>
                <a:lnTo>
                  <a:pt x="5537" y="6502"/>
                </a:lnTo>
                <a:lnTo>
                  <a:pt x="6540" y="5041"/>
                </a:lnTo>
                <a:lnTo>
                  <a:pt x="6351" y="3632"/>
                </a:lnTo>
                <a:lnTo>
                  <a:pt x="6248" y="1409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7" name="object 9887"/>
          <p:cNvSpPr/>
          <p:nvPr/>
        </p:nvSpPr>
        <p:spPr>
          <a:xfrm>
            <a:off x="3761968" y="3551530"/>
            <a:ext cx="13842" cy="15138"/>
          </a:xfrm>
          <a:prstGeom prst="rect">
            <a:avLst/>
          </a:prstGeom>
          <a:blipFill>
            <a:blip r:embed="rId8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8" name="object 9888"/>
          <p:cNvSpPr/>
          <p:nvPr/>
        </p:nvSpPr>
        <p:spPr>
          <a:xfrm>
            <a:off x="3810698" y="3397707"/>
            <a:ext cx="27393" cy="30187"/>
          </a:xfrm>
          <a:prstGeom prst="rect">
            <a:avLst/>
          </a:prstGeom>
          <a:blipFill>
            <a:blip r:embed="rId8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89" name="object 9889"/>
          <p:cNvSpPr/>
          <p:nvPr/>
        </p:nvSpPr>
        <p:spPr>
          <a:xfrm>
            <a:off x="4114126" y="3374021"/>
            <a:ext cx="23507" cy="25920"/>
          </a:xfrm>
          <a:prstGeom prst="rect">
            <a:avLst/>
          </a:prstGeom>
          <a:blipFill>
            <a:blip r:embed="rId8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0" name="object 9890"/>
          <p:cNvSpPr/>
          <p:nvPr/>
        </p:nvSpPr>
        <p:spPr>
          <a:xfrm>
            <a:off x="3971620" y="3836975"/>
            <a:ext cx="17652" cy="18770"/>
          </a:xfrm>
          <a:prstGeom prst="rect">
            <a:avLst/>
          </a:prstGeom>
          <a:blipFill>
            <a:blip r:embed="rId8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1" name="object 9891"/>
          <p:cNvSpPr/>
          <p:nvPr/>
        </p:nvSpPr>
        <p:spPr>
          <a:xfrm>
            <a:off x="3983735" y="3768039"/>
            <a:ext cx="17640" cy="18821"/>
          </a:xfrm>
          <a:prstGeom prst="rect">
            <a:avLst/>
          </a:prstGeom>
          <a:blipFill>
            <a:blip r:embed="rId8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2" name="object 9892"/>
          <p:cNvSpPr/>
          <p:nvPr/>
        </p:nvSpPr>
        <p:spPr>
          <a:xfrm>
            <a:off x="4202125" y="3849929"/>
            <a:ext cx="16776" cy="17830"/>
          </a:xfrm>
          <a:prstGeom prst="rect">
            <a:avLst/>
          </a:prstGeom>
          <a:blipFill>
            <a:blip r:embed="rId8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3" name="object 9893"/>
          <p:cNvSpPr/>
          <p:nvPr/>
        </p:nvSpPr>
        <p:spPr>
          <a:xfrm>
            <a:off x="4254779" y="3812464"/>
            <a:ext cx="6883" cy="7264"/>
          </a:xfrm>
          <a:custGeom>
            <a:avLst/>
            <a:gdLst/>
            <a:ahLst/>
            <a:cxnLst/>
            <a:rect l="l" t="t" r="r" b="b"/>
            <a:pathLst>
              <a:path w="6883" h="7264">
                <a:moveTo>
                  <a:pt x="5130" y="0"/>
                </a:moveTo>
                <a:lnTo>
                  <a:pt x="3073" y="457"/>
                </a:lnTo>
                <a:lnTo>
                  <a:pt x="1181" y="774"/>
                </a:lnTo>
                <a:lnTo>
                  <a:pt x="0" y="2374"/>
                </a:lnTo>
                <a:lnTo>
                  <a:pt x="469" y="4406"/>
                </a:lnTo>
                <a:lnTo>
                  <a:pt x="1041" y="6134"/>
                </a:lnTo>
                <a:lnTo>
                  <a:pt x="2184" y="7264"/>
                </a:lnTo>
                <a:lnTo>
                  <a:pt x="3822" y="7264"/>
                </a:lnTo>
                <a:lnTo>
                  <a:pt x="5727" y="6959"/>
                </a:lnTo>
                <a:lnTo>
                  <a:pt x="6883" y="5359"/>
                </a:lnTo>
                <a:lnTo>
                  <a:pt x="6603" y="3327"/>
                </a:lnTo>
                <a:lnTo>
                  <a:pt x="6299" y="1587"/>
                </a:lnTo>
                <a:lnTo>
                  <a:pt x="51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4" name="object 9894"/>
          <p:cNvSpPr/>
          <p:nvPr/>
        </p:nvSpPr>
        <p:spPr>
          <a:xfrm>
            <a:off x="4215422" y="3520059"/>
            <a:ext cx="8140" cy="9321"/>
          </a:xfrm>
          <a:custGeom>
            <a:avLst/>
            <a:gdLst/>
            <a:ahLst/>
            <a:cxnLst/>
            <a:rect l="l" t="t" r="r" b="b"/>
            <a:pathLst>
              <a:path w="8140" h="9321">
                <a:moveTo>
                  <a:pt x="5664" y="0"/>
                </a:moveTo>
                <a:lnTo>
                  <a:pt x="3644" y="317"/>
                </a:lnTo>
                <a:lnTo>
                  <a:pt x="1130" y="317"/>
                </a:lnTo>
                <a:lnTo>
                  <a:pt x="0" y="2679"/>
                </a:lnTo>
                <a:lnTo>
                  <a:pt x="0" y="5232"/>
                </a:lnTo>
                <a:lnTo>
                  <a:pt x="419" y="7416"/>
                </a:lnTo>
                <a:lnTo>
                  <a:pt x="2298" y="9321"/>
                </a:lnTo>
                <a:lnTo>
                  <a:pt x="4470" y="8686"/>
                </a:lnTo>
                <a:lnTo>
                  <a:pt x="6426" y="8686"/>
                </a:lnTo>
                <a:lnTo>
                  <a:pt x="8140" y="6451"/>
                </a:lnTo>
                <a:lnTo>
                  <a:pt x="7848" y="4089"/>
                </a:lnTo>
                <a:lnTo>
                  <a:pt x="7721" y="1917"/>
                </a:lnTo>
                <a:lnTo>
                  <a:pt x="56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5" name="object 9895"/>
          <p:cNvSpPr/>
          <p:nvPr/>
        </p:nvSpPr>
        <p:spPr>
          <a:xfrm>
            <a:off x="4010736" y="3251530"/>
            <a:ext cx="19240" cy="20688"/>
          </a:xfrm>
          <a:prstGeom prst="rect">
            <a:avLst/>
          </a:prstGeom>
          <a:blipFill>
            <a:blip r:embed="rId8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6" name="object 9896"/>
          <p:cNvSpPr/>
          <p:nvPr/>
        </p:nvSpPr>
        <p:spPr>
          <a:xfrm>
            <a:off x="3910901" y="3434080"/>
            <a:ext cx="24815" cy="26873"/>
          </a:xfrm>
          <a:prstGeom prst="rect">
            <a:avLst/>
          </a:prstGeom>
          <a:blipFill>
            <a:blip r:embed="rId8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7" name="object 9897"/>
          <p:cNvSpPr/>
          <p:nvPr/>
        </p:nvSpPr>
        <p:spPr>
          <a:xfrm>
            <a:off x="3691623" y="3435363"/>
            <a:ext cx="18542" cy="19913"/>
          </a:xfrm>
          <a:prstGeom prst="rect">
            <a:avLst/>
          </a:prstGeom>
          <a:blipFill>
            <a:blip r:embed="rId8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8" name="object 9898"/>
          <p:cNvSpPr/>
          <p:nvPr/>
        </p:nvSpPr>
        <p:spPr>
          <a:xfrm>
            <a:off x="3374897" y="3407676"/>
            <a:ext cx="18097" cy="19900"/>
          </a:xfrm>
          <a:prstGeom prst="rect">
            <a:avLst/>
          </a:prstGeom>
          <a:blipFill>
            <a:blip r:embed="rId8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99" name="object 9899"/>
          <p:cNvSpPr/>
          <p:nvPr/>
        </p:nvSpPr>
        <p:spPr>
          <a:xfrm>
            <a:off x="3505771" y="3432035"/>
            <a:ext cx="23329" cy="25107"/>
          </a:xfrm>
          <a:prstGeom prst="rect">
            <a:avLst/>
          </a:prstGeom>
          <a:blipFill>
            <a:blip r:embed="rId8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0" name="object 9900"/>
          <p:cNvSpPr/>
          <p:nvPr/>
        </p:nvSpPr>
        <p:spPr>
          <a:xfrm>
            <a:off x="3599573" y="3664699"/>
            <a:ext cx="10490" cy="11175"/>
          </a:xfrm>
          <a:custGeom>
            <a:avLst/>
            <a:gdLst/>
            <a:ahLst/>
            <a:cxnLst/>
            <a:rect l="l" t="t" r="r" b="b"/>
            <a:pathLst>
              <a:path w="10490" h="11175">
                <a:moveTo>
                  <a:pt x="7124" y="0"/>
                </a:moveTo>
                <a:lnTo>
                  <a:pt x="4368" y="317"/>
                </a:lnTo>
                <a:lnTo>
                  <a:pt x="1892" y="901"/>
                </a:lnTo>
                <a:lnTo>
                  <a:pt x="0" y="3314"/>
                </a:lnTo>
                <a:lnTo>
                  <a:pt x="279" y="5994"/>
                </a:lnTo>
                <a:lnTo>
                  <a:pt x="698" y="9309"/>
                </a:lnTo>
                <a:lnTo>
                  <a:pt x="3187" y="11175"/>
                </a:lnTo>
                <a:lnTo>
                  <a:pt x="5842" y="10540"/>
                </a:lnTo>
                <a:lnTo>
                  <a:pt x="8318" y="10540"/>
                </a:lnTo>
                <a:lnTo>
                  <a:pt x="10490" y="7404"/>
                </a:lnTo>
                <a:lnTo>
                  <a:pt x="9779" y="4864"/>
                </a:lnTo>
                <a:lnTo>
                  <a:pt x="9321" y="2032"/>
                </a:lnTo>
                <a:lnTo>
                  <a:pt x="71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1" name="object 9901"/>
          <p:cNvSpPr/>
          <p:nvPr/>
        </p:nvSpPr>
        <p:spPr>
          <a:xfrm>
            <a:off x="3623779" y="3652329"/>
            <a:ext cx="11379" cy="11861"/>
          </a:xfrm>
          <a:custGeom>
            <a:avLst/>
            <a:gdLst/>
            <a:ahLst/>
            <a:cxnLst/>
            <a:rect l="l" t="t" r="r" b="b"/>
            <a:pathLst>
              <a:path w="11379" h="11861">
                <a:moveTo>
                  <a:pt x="8039" y="0"/>
                </a:moveTo>
                <a:lnTo>
                  <a:pt x="5245" y="0"/>
                </a:lnTo>
                <a:lnTo>
                  <a:pt x="2349" y="812"/>
                </a:lnTo>
                <a:lnTo>
                  <a:pt x="0" y="3314"/>
                </a:lnTo>
                <a:lnTo>
                  <a:pt x="419" y="6642"/>
                </a:lnTo>
                <a:lnTo>
                  <a:pt x="596" y="10274"/>
                </a:lnTo>
                <a:lnTo>
                  <a:pt x="3670" y="11861"/>
                </a:lnTo>
                <a:lnTo>
                  <a:pt x="6718" y="11861"/>
                </a:lnTo>
                <a:lnTo>
                  <a:pt x="9499" y="10909"/>
                </a:lnTo>
                <a:lnTo>
                  <a:pt x="11379" y="8407"/>
                </a:lnTo>
                <a:lnTo>
                  <a:pt x="10960" y="5397"/>
                </a:lnTo>
                <a:lnTo>
                  <a:pt x="10668" y="2082"/>
                </a:lnTo>
                <a:lnTo>
                  <a:pt x="803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2" name="object 9902"/>
          <p:cNvSpPr/>
          <p:nvPr/>
        </p:nvSpPr>
        <p:spPr>
          <a:xfrm>
            <a:off x="3679647" y="3745763"/>
            <a:ext cx="27165" cy="29375"/>
          </a:xfrm>
          <a:prstGeom prst="rect">
            <a:avLst/>
          </a:prstGeom>
          <a:blipFill>
            <a:blip r:embed="rId8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3" name="object 9903"/>
          <p:cNvSpPr/>
          <p:nvPr/>
        </p:nvSpPr>
        <p:spPr>
          <a:xfrm>
            <a:off x="3816096" y="3844836"/>
            <a:ext cx="16167" cy="17106"/>
          </a:xfrm>
          <a:prstGeom prst="rect">
            <a:avLst/>
          </a:prstGeom>
          <a:blipFill>
            <a:blip r:embed="rId8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4" name="object 9904"/>
          <p:cNvSpPr/>
          <p:nvPr/>
        </p:nvSpPr>
        <p:spPr>
          <a:xfrm>
            <a:off x="4061764" y="3763315"/>
            <a:ext cx="17525" cy="19405"/>
          </a:xfrm>
          <a:prstGeom prst="rect">
            <a:avLst/>
          </a:prstGeom>
          <a:blipFill>
            <a:blip r:embed="rId8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5" name="object 9905"/>
          <p:cNvSpPr/>
          <p:nvPr/>
        </p:nvSpPr>
        <p:spPr>
          <a:xfrm>
            <a:off x="3828465" y="3593401"/>
            <a:ext cx="22047" cy="23558"/>
          </a:xfrm>
          <a:prstGeom prst="rect">
            <a:avLst/>
          </a:prstGeom>
          <a:blipFill>
            <a:blip r:embed="rId8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6" name="object 9906"/>
          <p:cNvSpPr/>
          <p:nvPr/>
        </p:nvSpPr>
        <p:spPr>
          <a:xfrm>
            <a:off x="3860596" y="3776091"/>
            <a:ext cx="9613" cy="10452"/>
          </a:xfrm>
          <a:custGeom>
            <a:avLst/>
            <a:gdLst/>
            <a:ahLst/>
            <a:cxnLst/>
            <a:rect l="l" t="t" r="r" b="b"/>
            <a:pathLst>
              <a:path w="9613" h="10452">
                <a:moveTo>
                  <a:pt x="6413" y="0"/>
                </a:moveTo>
                <a:lnTo>
                  <a:pt x="4063" y="495"/>
                </a:lnTo>
                <a:lnTo>
                  <a:pt x="1574" y="635"/>
                </a:lnTo>
                <a:lnTo>
                  <a:pt x="0" y="3314"/>
                </a:lnTo>
                <a:lnTo>
                  <a:pt x="292" y="5994"/>
                </a:lnTo>
                <a:lnTo>
                  <a:pt x="584" y="8369"/>
                </a:lnTo>
                <a:lnTo>
                  <a:pt x="3048" y="10452"/>
                </a:lnTo>
                <a:lnTo>
                  <a:pt x="5524" y="9817"/>
                </a:lnTo>
                <a:lnTo>
                  <a:pt x="8000" y="9321"/>
                </a:lnTo>
                <a:lnTo>
                  <a:pt x="9613" y="7277"/>
                </a:lnTo>
                <a:lnTo>
                  <a:pt x="9309" y="4775"/>
                </a:lnTo>
                <a:lnTo>
                  <a:pt x="8902" y="2044"/>
                </a:lnTo>
                <a:lnTo>
                  <a:pt x="64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7" name="object 9907"/>
          <p:cNvSpPr/>
          <p:nvPr/>
        </p:nvSpPr>
        <p:spPr>
          <a:xfrm>
            <a:off x="3857358" y="3762997"/>
            <a:ext cx="20853" cy="22593"/>
          </a:xfrm>
          <a:prstGeom prst="rect">
            <a:avLst/>
          </a:prstGeom>
          <a:blipFill>
            <a:blip r:embed="rId8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8" name="object 9908"/>
          <p:cNvSpPr/>
          <p:nvPr/>
        </p:nvSpPr>
        <p:spPr>
          <a:xfrm>
            <a:off x="4125518" y="3604628"/>
            <a:ext cx="11125" cy="12014"/>
          </a:xfrm>
          <a:custGeom>
            <a:avLst/>
            <a:gdLst/>
            <a:ahLst/>
            <a:cxnLst/>
            <a:rect l="l" t="t" r="r" b="b"/>
            <a:pathLst>
              <a:path w="11125" h="12014">
                <a:moveTo>
                  <a:pt x="7302" y="0"/>
                </a:moveTo>
                <a:lnTo>
                  <a:pt x="4711" y="457"/>
                </a:lnTo>
                <a:lnTo>
                  <a:pt x="1930" y="635"/>
                </a:lnTo>
                <a:lnTo>
                  <a:pt x="0" y="3632"/>
                </a:lnTo>
                <a:lnTo>
                  <a:pt x="165" y="6642"/>
                </a:lnTo>
                <a:lnTo>
                  <a:pt x="457" y="9461"/>
                </a:lnTo>
                <a:lnTo>
                  <a:pt x="2933" y="12014"/>
                </a:lnTo>
                <a:lnTo>
                  <a:pt x="5841" y="11506"/>
                </a:lnTo>
                <a:lnTo>
                  <a:pt x="8343" y="11506"/>
                </a:lnTo>
                <a:lnTo>
                  <a:pt x="11125" y="8191"/>
                </a:lnTo>
                <a:lnTo>
                  <a:pt x="10375" y="5194"/>
                </a:lnTo>
                <a:lnTo>
                  <a:pt x="10058" y="2362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09" name="object 9909"/>
          <p:cNvSpPr/>
          <p:nvPr/>
        </p:nvSpPr>
        <p:spPr>
          <a:xfrm>
            <a:off x="4426661" y="3630041"/>
            <a:ext cx="8305" cy="9182"/>
          </a:xfrm>
          <a:custGeom>
            <a:avLst/>
            <a:gdLst/>
            <a:ahLst/>
            <a:cxnLst/>
            <a:rect l="l" t="t" r="r" b="b"/>
            <a:pathLst>
              <a:path w="8305" h="9182">
                <a:moveTo>
                  <a:pt x="5994" y="0"/>
                </a:moveTo>
                <a:lnTo>
                  <a:pt x="3810" y="330"/>
                </a:lnTo>
                <a:lnTo>
                  <a:pt x="1600" y="507"/>
                </a:lnTo>
                <a:lnTo>
                  <a:pt x="0" y="2870"/>
                </a:lnTo>
                <a:lnTo>
                  <a:pt x="292" y="4914"/>
                </a:lnTo>
                <a:lnTo>
                  <a:pt x="749" y="7277"/>
                </a:lnTo>
                <a:lnTo>
                  <a:pt x="2641" y="9182"/>
                </a:lnTo>
                <a:lnTo>
                  <a:pt x="4521" y="8737"/>
                </a:lnTo>
                <a:lnTo>
                  <a:pt x="6718" y="8420"/>
                </a:lnTo>
                <a:lnTo>
                  <a:pt x="8305" y="6515"/>
                </a:lnTo>
                <a:lnTo>
                  <a:pt x="8178" y="4279"/>
                </a:lnTo>
                <a:lnTo>
                  <a:pt x="7899" y="1777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0" name="object 9910"/>
          <p:cNvSpPr/>
          <p:nvPr/>
        </p:nvSpPr>
        <p:spPr>
          <a:xfrm>
            <a:off x="4475556" y="3702291"/>
            <a:ext cx="11976" cy="12776"/>
          </a:xfrm>
          <a:prstGeom prst="rect">
            <a:avLst/>
          </a:prstGeom>
          <a:blipFill>
            <a:blip r:embed="rId8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1" name="object 9911"/>
          <p:cNvSpPr/>
          <p:nvPr/>
        </p:nvSpPr>
        <p:spPr>
          <a:xfrm>
            <a:off x="4436021" y="3524339"/>
            <a:ext cx="27266" cy="29552"/>
          </a:xfrm>
          <a:prstGeom prst="rect">
            <a:avLst/>
          </a:prstGeom>
          <a:blipFill>
            <a:blip r:embed="rId8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2" name="object 9912"/>
          <p:cNvSpPr/>
          <p:nvPr/>
        </p:nvSpPr>
        <p:spPr>
          <a:xfrm>
            <a:off x="4362780" y="3442310"/>
            <a:ext cx="24333" cy="26695"/>
          </a:xfrm>
          <a:prstGeom prst="rect">
            <a:avLst/>
          </a:prstGeom>
          <a:blipFill>
            <a:blip r:embed="rId8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3" name="object 9913"/>
          <p:cNvSpPr/>
          <p:nvPr/>
        </p:nvSpPr>
        <p:spPr>
          <a:xfrm>
            <a:off x="4290237" y="3272218"/>
            <a:ext cx="28028" cy="30378"/>
          </a:xfrm>
          <a:prstGeom prst="rect">
            <a:avLst/>
          </a:prstGeom>
          <a:blipFill>
            <a:blip r:embed="rId8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4" name="object 9914"/>
          <p:cNvSpPr/>
          <p:nvPr/>
        </p:nvSpPr>
        <p:spPr>
          <a:xfrm>
            <a:off x="4201972" y="3304959"/>
            <a:ext cx="28892" cy="31280"/>
          </a:xfrm>
          <a:prstGeom prst="rect">
            <a:avLst/>
          </a:prstGeom>
          <a:blipFill>
            <a:blip r:embed="rId8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5" name="object 9915"/>
          <p:cNvSpPr/>
          <p:nvPr/>
        </p:nvSpPr>
        <p:spPr>
          <a:xfrm>
            <a:off x="4312107" y="3298444"/>
            <a:ext cx="14185" cy="15049"/>
          </a:xfrm>
          <a:prstGeom prst="rect">
            <a:avLst/>
          </a:prstGeom>
          <a:blipFill>
            <a:blip r:embed="rId8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6" name="object 9916"/>
          <p:cNvSpPr/>
          <p:nvPr/>
        </p:nvSpPr>
        <p:spPr>
          <a:xfrm>
            <a:off x="4349165" y="3288487"/>
            <a:ext cx="16802" cy="18186"/>
          </a:xfrm>
          <a:prstGeom prst="rect">
            <a:avLst/>
          </a:prstGeom>
          <a:blipFill>
            <a:blip r:embed="rId8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7" name="object 9917"/>
          <p:cNvSpPr/>
          <p:nvPr/>
        </p:nvSpPr>
        <p:spPr>
          <a:xfrm>
            <a:off x="4335030" y="3477235"/>
            <a:ext cx="15024" cy="16090"/>
          </a:xfrm>
          <a:prstGeom prst="rect">
            <a:avLst/>
          </a:prstGeom>
          <a:blipFill>
            <a:blip r:embed="rId8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8" name="object 9918"/>
          <p:cNvSpPr/>
          <p:nvPr/>
        </p:nvSpPr>
        <p:spPr>
          <a:xfrm>
            <a:off x="4364799" y="3531286"/>
            <a:ext cx="20434" cy="22098"/>
          </a:xfrm>
          <a:prstGeom prst="rect">
            <a:avLst/>
          </a:prstGeom>
          <a:blipFill>
            <a:blip r:embed="rId8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19" name="object 9919"/>
          <p:cNvSpPr/>
          <p:nvPr/>
        </p:nvSpPr>
        <p:spPr>
          <a:xfrm>
            <a:off x="4431322" y="3475495"/>
            <a:ext cx="10667" cy="11696"/>
          </a:xfrm>
          <a:prstGeom prst="rect">
            <a:avLst/>
          </a:prstGeom>
          <a:blipFill>
            <a:blip r:embed="rId8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0" name="object 9920"/>
          <p:cNvSpPr/>
          <p:nvPr/>
        </p:nvSpPr>
        <p:spPr>
          <a:xfrm>
            <a:off x="4540199" y="3536340"/>
            <a:ext cx="8890" cy="9499"/>
          </a:xfrm>
          <a:custGeom>
            <a:avLst/>
            <a:gdLst/>
            <a:ahLst/>
            <a:cxnLst/>
            <a:rect l="l" t="t" r="r" b="b"/>
            <a:pathLst>
              <a:path w="8890" h="9499">
                <a:moveTo>
                  <a:pt x="6248" y="0"/>
                </a:moveTo>
                <a:lnTo>
                  <a:pt x="4051" y="317"/>
                </a:lnTo>
                <a:lnTo>
                  <a:pt x="1892" y="952"/>
                </a:lnTo>
                <a:lnTo>
                  <a:pt x="0" y="2997"/>
                </a:lnTo>
                <a:lnTo>
                  <a:pt x="279" y="5372"/>
                </a:lnTo>
                <a:lnTo>
                  <a:pt x="711" y="8229"/>
                </a:lnTo>
                <a:lnTo>
                  <a:pt x="2908" y="9499"/>
                </a:lnTo>
                <a:lnTo>
                  <a:pt x="5232" y="9499"/>
                </a:lnTo>
                <a:lnTo>
                  <a:pt x="7556" y="9321"/>
                </a:lnTo>
                <a:lnTo>
                  <a:pt x="8890" y="6642"/>
                </a:lnTo>
                <a:lnTo>
                  <a:pt x="8737" y="4584"/>
                </a:lnTo>
                <a:lnTo>
                  <a:pt x="8420" y="1904"/>
                </a:lnTo>
                <a:lnTo>
                  <a:pt x="62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1" name="object 9921"/>
          <p:cNvSpPr/>
          <p:nvPr/>
        </p:nvSpPr>
        <p:spPr>
          <a:xfrm>
            <a:off x="3537407" y="3878669"/>
            <a:ext cx="5118" cy="5537"/>
          </a:xfrm>
          <a:custGeom>
            <a:avLst/>
            <a:gdLst/>
            <a:ahLst/>
            <a:cxnLst/>
            <a:rect l="l" t="t" r="r" b="b"/>
            <a:pathLst>
              <a:path w="5118" h="5537">
                <a:moveTo>
                  <a:pt x="3530" y="0"/>
                </a:moveTo>
                <a:lnTo>
                  <a:pt x="762" y="635"/>
                </a:lnTo>
                <a:lnTo>
                  <a:pt x="0" y="1777"/>
                </a:lnTo>
                <a:lnTo>
                  <a:pt x="317" y="3492"/>
                </a:lnTo>
                <a:lnTo>
                  <a:pt x="317" y="4775"/>
                </a:lnTo>
                <a:lnTo>
                  <a:pt x="1600" y="5537"/>
                </a:lnTo>
                <a:lnTo>
                  <a:pt x="2781" y="5537"/>
                </a:lnTo>
                <a:lnTo>
                  <a:pt x="4114" y="5079"/>
                </a:lnTo>
                <a:lnTo>
                  <a:pt x="5118" y="3822"/>
                </a:lnTo>
                <a:lnTo>
                  <a:pt x="4825" y="2362"/>
                </a:lnTo>
                <a:lnTo>
                  <a:pt x="4699" y="812"/>
                </a:lnTo>
                <a:lnTo>
                  <a:pt x="353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2" name="object 9922"/>
          <p:cNvSpPr/>
          <p:nvPr/>
        </p:nvSpPr>
        <p:spPr>
          <a:xfrm>
            <a:off x="3007512" y="3880447"/>
            <a:ext cx="6261" cy="7086"/>
          </a:xfrm>
          <a:custGeom>
            <a:avLst/>
            <a:gdLst/>
            <a:ahLst/>
            <a:cxnLst/>
            <a:rect l="l" t="t" r="r" b="b"/>
            <a:pathLst>
              <a:path w="6261" h="7086">
                <a:moveTo>
                  <a:pt x="4368" y="0"/>
                </a:moveTo>
                <a:lnTo>
                  <a:pt x="2908" y="0"/>
                </a:lnTo>
                <a:lnTo>
                  <a:pt x="1142" y="584"/>
                </a:lnTo>
                <a:lnTo>
                  <a:pt x="0" y="2044"/>
                </a:lnTo>
                <a:lnTo>
                  <a:pt x="0" y="4229"/>
                </a:lnTo>
                <a:lnTo>
                  <a:pt x="431" y="5981"/>
                </a:lnTo>
                <a:lnTo>
                  <a:pt x="2070" y="7086"/>
                </a:lnTo>
                <a:lnTo>
                  <a:pt x="3670" y="6769"/>
                </a:lnTo>
                <a:lnTo>
                  <a:pt x="5549" y="6769"/>
                </a:lnTo>
                <a:lnTo>
                  <a:pt x="6261" y="5181"/>
                </a:lnTo>
                <a:lnTo>
                  <a:pt x="6146" y="1397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3" name="object 9923"/>
          <p:cNvSpPr/>
          <p:nvPr/>
        </p:nvSpPr>
        <p:spPr>
          <a:xfrm>
            <a:off x="2922612" y="3923728"/>
            <a:ext cx="24637" cy="27317"/>
          </a:xfrm>
          <a:prstGeom prst="rect">
            <a:avLst/>
          </a:prstGeom>
          <a:blipFill>
            <a:blip r:embed="rId8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4" name="object 9924"/>
          <p:cNvSpPr/>
          <p:nvPr/>
        </p:nvSpPr>
        <p:spPr>
          <a:xfrm>
            <a:off x="3041218" y="3602850"/>
            <a:ext cx="23050" cy="25019"/>
          </a:xfrm>
          <a:prstGeom prst="rect">
            <a:avLst/>
          </a:prstGeom>
          <a:blipFill>
            <a:blip r:embed="rId8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5" name="object 9925"/>
          <p:cNvSpPr/>
          <p:nvPr/>
        </p:nvSpPr>
        <p:spPr>
          <a:xfrm>
            <a:off x="3001276" y="3596538"/>
            <a:ext cx="23329" cy="25006"/>
          </a:xfrm>
          <a:prstGeom prst="rect">
            <a:avLst/>
          </a:prstGeom>
          <a:blipFill>
            <a:blip r:embed="rId8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6" name="object 9926"/>
          <p:cNvSpPr/>
          <p:nvPr/>
        </p:nvSpPr>
        <p:spPr>
          <a:xfrm>
            <a:off x="3094901" y="3509467"/>
            <a:ext cx="26581" cy="28778"/>
          </a:xfrm>
          <a:prstGeom prst="rect">
            <a:avLst/>
          </a:prstGeom>
          <a:blipFill>
            <a:blip r:embed="rId8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7" name="object 9927"/>
          <p:cNvSpPr/>
          <p:nvPr/>
        </p:nvSpPr>
        <p:spPr>
          <a:xfrm>
            <a:off x="3077400" y="3703066"/>
            <a:ext cx="10502" cy="11099"/>
          </a:xfrm>
          <a:custGeom>
            <a:avLst/>
            <a:gdLst/>
            <a:ahLst/>
            <a:cxnLst/>
            <a:rect l="l" t="t" r="r" b="b"/>
            <a:pathLst>
              <a:path w="10502" h="11099">
                <a:moveTo>
                  <a:pt x="2171" y="330"/>
                </a:moveTo>
                <a:lnTo>
                  <a:pt x="0" y="3009"/>
                </a:lnTo>
                <a:lnTo>
                  <a:pt x="596" y="5689"/>
                </a:lnTo>
                <a:lnTo>
                  <a:pt x="888" y="9004"/>
                </a:lnTo>
                <a:lnTo>
                  <a:pt x="3365" y="11099"/>
                </a:lnTo>
                <a:lnTo>
                  <a:pt x="6299" y="10591"/>
                </a:lnTo>
                <a:lnTo>
                  <a:pt x="8483" y="10274"/>
                </a:lnTo>
                <a:lnTo>
                  <a:pt x="10502" y="7594"/>
                </a:lnTo>
                <a:lnTo>
                  <a:pt x="9918" y="4914"/>
                </a:lnTo>
                <a:lnTo>
                  <a:pt x="9791" y="1904"/>
                </a:lnTo>
                <a:lnTo>
                  <a:pt x="8137" y="495"/>
                </a:lnTo>
                <a:lnTo>
                  <a:pt x="4787" y="495"/>
                </a:lnTo>
                <a:lnTo>
                  <a:pt x="2171" y="330"/>
                </a:lnTo>
              </a:path>
              <a:path w="10502" h="11099">
                <a:moveTo>
                  <a:pt x="4787" y="495"/>
                </a:moveTo>
                <a:lnTo>
                  <a:pt x="8137" y="495"/>
                </a:lnTo>
              </a:path>
              <a:path w="10502" h="11099">
                <a:moveTo>
                  <a:pt x="8137" y="495"/>
                </a:moveTo>
                <a:lnTo>
                  <a:pt x="4787" y="495"/>
                </a:lnTo>
              </a:path>
              <a:path w="10502" h="11099">
                <a:moveTo>
                  <a:pt x="7556" y="0"/>
                </a:moveTo>
                <a:lnTo>
                  <a:pt x="4787" y="495"/>
                </a:lnTo>
                <a:lnTo>
                  <a:pt x="8137" y="495"/>
                </a:lnTo>
                <a:lnTo>
                  <a:pt x="75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8" name="object 9928"/>
          <p:cNvSpPr/>
          <p:nvPr/>
        </p:nvSpPr>
        <p:spPr>
          <a:xfrm>
            <a:off x="3107169" y="3712578"/>
            <a:ext cx="26987" cy="29044"/>
          </a:xfrm>
          <a:prstGeom prst="rect">
            <a:avLst/>
          </a:prstGeom>
          <a:blipFill>
            <a:blip r:embed="rId8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29" name="object 9929"/>
          <p:cNvSpPr/>
          <p:nvPr/>
        </p:nvSpPr>
        <p:spPr>
          <a:xfrm>
            <a:off x="3323107" y="3757447"/>
            <a:ext cx="23063" cy="24955"/>
          </a:xfrm>
          <a:prstGeom prst="rect">
            <a:avLst/>
          </a:prstGeom>
          <a:blipFill>
            <a:blip r:embed="rId8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0" name="object 9930"/>
          <p:cNvSpPr/>
          <p:nvPr/>
        </p:nvSpPr>
        <p:spPr>
          <a:xfrm>
            <a:off x="3748989" y="3550704"/>
            <a:ext cx="27698" cy="30060"/>
          </a:xfrm>
          <a:prstGeom prst="rect">
            <a:avLst/>
          </a:prstGeom>
          <a:blipFill>
            <a:blip r:embed="rId8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1" name="object 9931"/>
          <p:cNvSpPr/>
          <p:nvPr/>
        </p:nvSpPr>
        <p:spPr>
          <a:xfrm>
            <a:off x="3680117" y="3340697"/>
            <a:ext cx="27990" cy="29679"/>
          </a:xfrm>
          <a:prstGeom prst="rect">
            <a:avLst/>
          </a:prstGeom>
          <a:blipFill>
            <a:blip r:embed="rId8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2" name="object 9932"/>
          <p:cNvSpPr/>
          <p:nvPr/>
        </p:nvSpPr>
        <p:spPr>
          <a:xfrm>
            <a:off x="4237570" y="3574123"/>
            <a:ext cx="15201" cy="16281"/>
          </a:xfrm>
          <a:prstGeom prst="rect">
            <a:avLst/>
          </a:prstGeom>
          <a:blipFill>
            <a:blip r:embed="rId8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3" name="object 9933"/>
          <p:cNvSpPr/>
          <p:nvPr/>
        </p:nvSpPr>
        <p:spPr>
          <a:xfrm>
            <a:off x="4377804" y="3722662"/>
            <a:ext cx="24053" cy="25780"/>
          </a:xfrm>
          <a:prstGeom prst="rect">
            <a:avLst/>
          </a:prstGeom>
          <a:blipFill>
            <a:blip r:embed="rId8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4" name="object 9934"/>
          <p:cNvSpPr/>
          <p:nvPr/>
        </p:nvSpPr>
        <p:spPr>
          <a:xfrm>
            <a:off x="4322495" y="3830333"/>
            <a:ext cx="20726" cy="21780"/>
          </a:xfrm>
          <a:prstGeom prst="rect">
            <a:avLst/>
          </a:prstGeom>
          <a:blipFill>
            <a:blip r:embed="rId8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5" name="object 9935"/>
          <p:cNvSpPr/>
          <p:nvPr/>
        </p:nvSpPr>
        <p:spPr>
          <a:xfrm>
            <a:off x="4638357" y="3776269"/>
            <a:ext cx="24218" cy="25590"/>
          </a:xfrm>
          <a:prstGeom prst="rect">
            <a:avLst/>
          </a:prstGeom>
          <a:blipFill>
            <a:blip r:embed="rId9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6" name="object 9936"/>
          <p:cNvSpPr/>
          <p:nvPr/>
        </p:nvSpPr>
        <p:spPr>
          <a:xfrm>
            <a:off x="4625695" y="3404844"/>
            <a:ext cx="27101" cy="29565"/>
          </a:xfrm>
          <a:prstGeom prst="rect">
            <a:avLst/>
          </a:prstGeom>
          <a:blipFill>
            <a:blip r:embed="rId9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7" name="object 9937"/>
          <p:cNvSpPr/>
          <p:nvPr/>
        </p:nvSpPr>
        <p:spPr>
          <a:xfrm>
            <a:off x="4626825" y="3307321"/>
            <a:ext cx="6870" cy="7912"/>
          </a:xfrm>
          <a:custGeom>
            <a:avLst/>
            <a:gdLst/>
            <a:ahLst/>
            <a:cxnLst/>
            <a:rect l="l" t="t" r="r" b="b"/>
            <a:pathLst>
              <a:path w="6870" h="7912">
                <a:moveTo>
                  <a:pt x="4699" y="0"/>
                </a:moveTo>
                <a:lnTo>
                  <a:pt x="2755" y="762"/>
                </a:lnTo>
                <a:lnTo>
                  <a:pt x="1168" y="762"/>
                </a:lnTo>
                <a:lnTo>
                  <a:pt x="0" y="2362"/>
                </a:lnTo>
                <a:lnTo>
                  <a:pt x="457" y="4406"/>
                </a:lnTo>
                <a:lnTo>
                  <a:pt x="457" y="6172"/>
                </a:lnTo>
                <a:lnTo>
                  <a:pt x="2235" y="7912"/>
                </a:lnTo>
                <a:lnTo>
                  <a:pt x="4127" y="7594"/>
                </a:lnTo>
                <a:lnTo>
                  <a:pt x="5702" y="6959"/>
                </a:lnTo>
                <a:lnTo>
                  <a:pt x="6718" y="5372"/>
                </a:lnTo>
                <a:lnTo>
                  <a:pt x="6870" y="3632"/>
                </a:lnTo>
                <a:lnTo>
                  <a:pt x="6413" y="1587"/>
                </a:lnTo>
                <a:lnTo>
                  <a:pt x="46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8" name="object 9938"/>
          <p:cNvSpPr/>
          <p:nvPr/>
        </p:nvSpPr>
        <p:spPr>
          <a:xfrm>
            <a:off x="4543678" y="3275076"/>
            <a:ext cx="24079" cy="25920"/>
          </a:xfrm>
          <a:prstGeom prst="rect">
            <a:avLst/>
          </a:prstGeom>
          <a:blipFill>
            <a:blip r:embed="rId9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39" name="object 9939"/>
          <p:cNvSpPr/>
          <p:nvPr/>
        </p:nvSpPr>
        <p:spPr>
          <a:xfrm>
            <a:off x="0" y="3980298"/>
            <a:ext cx="9880" cy="34320"/>
          </a:xfrm>
          <a:prstGeom prst="rect">
            <a:avLst/>
          </a:prstGeom>
          <a:blipFill>
            <a:blip r:embed="rId9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0" name="object 9940"/>
          <p:cNvSpPr/>
          <p:nvPr/>
        </p:nvSpPr>
        <p:spPr>
          <a:xfrm>
            <a:off x="92316" y="4120197"/>
            <a:ext cx="13614" cy="14541"/>
          </a:xfrm>
          <a:prstGeom prst="rect">
            <a:avLst/>
          </a:prstGeom>
          <a:blipFill>
            <a:blip r:embed="rId9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1" name="object 9941"/>
          <p:cNvSpPr/>
          <p:nvPr/>
        </p:nvSpPr>
        <p:spPr>
          <a:xfrm>
            <a:off x="3175" y="3895573"/>
            <a:ext cx="18719" cy="20243"/>
          </a:xfrm>
          <a:prstGeom prst="rect">
            <a:avLst/>
          </a:prstGeom>
          <a:blipFill>
            <a:blip r:embed="rId9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2" name="object 9942"/>
          <p:cNvSpPr/>
          <p:nvPr/>
        </p:nvSpPr>
        <p:spPr>
          <a:xfrm>
            <a:off x="0" y="3753028"/>
            <a:ext cx="3759" cy="25698"/>
          </a:xfrm>
          <a:prstGeom prst="rect">
            <a:avLst/>
          </a:prstGeom>
          <a:blipFill>
            <a:blip r:embed="rId9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3" name="object 9943"/>
          <p:cNvSpPr/>
          <p:nvPr/>
        </p:nvSpPr>
        <p:spPr>
          <a:xfrm>
            <a:off x="131597" y="3788092"/>
            <a:ext cx="25539" cy="26860"/>
          </a:xfrm>
          <a:prstGeom prst="rect">
            <a:avLst/>
          </a:prstGeom>
          <a:blipFill>
            <a:blip r:embed="rId9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4" name="object 9944"/>
          <p:cNvSpPr/>
          <p:nvPr/>
        </p:nvSpPr>
        <p:spPr>
          <a:xfrm>
            <a:off x="190106" y="3819233"/>
            <a:ext cx="19812" cy="21196"/>
          </a:xfrm>
          <a:prstGeom prst="rect">
            <a:avLst/>
          </a:prstGeom>
          <a:blipFill>
            <a:blip r:embed="rId9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5" name="object 9945"/>
          <p:cNvSpPr/>
          <p:nvPr/>
        </p:nvSpPr>
        <p:spPr>
          <a:xfrm>
            <a:off x="252984" y="3988384"/>
            <a:ext cx="31470" cy="34734"/>
          </a:xfrm>
          <a:prstGeom prst="rect">
            <a:avLst/>
          </a:prstGeom>
          <a:blipFill>
            <a:blip r:embed="rId9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6" name="object 9946"/>
          <p:cNvSpPr/>
          <p:nvPr/>
        </p:nvSpPr>
        <p:spPr>
          <a:xfrm>
            <a:off x="403085" y="3920401"/>
            <a:ext cx="22072" cy="23685"/>
          </a:xfrm>
          <a:prstGeom prst="rect">
            <a:avLst/>
          </a:prstGeom>
          <a:blipFill>
            <a:blip r:embed="rId9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7" name="object 9947"/>
          <p:cNvSpPr/>
          <p:nvPr/>
        </p:nvSpPr>
        <p:spPr>
          <a:xfrm>
            <a:off x="381076" y="3899713"/>
            <a:ext cx="7137" cy="7556"/>
          </a:xfrm>
          <a:custGeom>
            <a:avLst/>
            <a:gdLst/>
            <a:ahLst/>
            <a:cxnLst/>
            <a:rect l="l" t="t" r="r" b="b"/>
            <a:pathLst>
              <a:path w="7137" h="7556">
                <a:moveTo>
                  <a:pt x="4953" y="0"/>
                </a:moveTo>
                <a:lnTo>
                  <a:pt x="3365" y="330"/>
                </a:lnTo>
                <a:lnTo>
                  <a:pt x="1295" y="457"/>
                </a:lnTo>
                <a:lnTo>
                  <a:pt x="241" y="2184"/>
                </a:lnTo>
                <a:lnTo>
                  <a:pt x="0" y="4229"/>
                </a:lnTo>
                <a:lnTo>
                  <a:pt x="419" y="6324"/>
                </a:lnTo>
                <a:lnTo>
                  <a:pt x="2019" y="7556"/>
                </a:lnTo>
                <a:lnTo>
                  <a:pt x="3936" y="7556"/>
                </a:lnTo>
                <a:lnTo>
                  <a:pt x="5537" y="7099"/>
                </a:lnTo>
                <a:lnTo>
                  <a:pt x="6972" y="5689"/>
                </a:lnTo>
                <a:lnTo>
                  <a:pt x="7137" y="3467"/>
                </a:lnTo>
                <a:lnTo>
                  <a:pt x="6845" y="1422"/>
                </a:lnTo>
                <a:lnTo>
                  <a:pt x="49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8" name="object 9948"/>
          <p:cNvSpPr/>
          <p:nvPr/>
        </p:nvSpPr>
        <p:spPr>
          <a:xfrm>
            <a:off x="527227" y="3727767"/>
            <a:ext cx="9944" cy="11036"/>
          </a:xfrm>
          <a:prstGeom prst="rect">
            <a:avLst/>
          </a:prstGeom>
          <a:blipFill>
            <a:blip r:embed="rId9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49" name="object 9949"/>
          <p:cNvSpPr/>
          <p:nvPr/>
        </p:nvSpPr>
        <p:spPr>
          <a:xfrm>
            <a:off x="515302" y="3786365"/>
            <a:ext cx="22466" cy="24193"/>
          </a:xfrm>
          <a:prstGeom prst="rect">
            <a:avLst/>
          </a:prstGeom>
          <a:blipFill>
            <a:blip r:embed="rId9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0" name="object 9950"/>
          <p:cNvSpPr/>
          <p:nvPr/>
        </p:nvSpPr>
        <p:spPr>
          <a:xfrm>
            <a:off x="473265" y="3665601"/>
            <a:ext cx="13296" cy="14554"/>
          </a:xfrm>
          <a:prstGeom prst="rect">
            <a:avLst/>
          </a:prstGeom>
          <a:blipFill>
            <a:blip r:embed="rId9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1" name="object 9951"/>
          <p:cNvSpPr/>
          <p:nvPr/>
        </p:nvSpPr>
        <p:spPr>
          <a:xfrm>
            <a:off x="285216" y="3833012"/>
            <a:ext cx="14859" cy="15455"/>
          </a:xfrm>
          <a:prstGeom prst="rect">
            <a:avLst/>
          </a:prstGeom>
          <a:blipFill>
            <a:blip r:embed="rId9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2" name="object 9952"/>
          <p:cNvSpPr/>
          <p:nvPr/>
        </p:nvSpPr>
        <p:spPr>
          <a:xfrm>
            <a:off x="523189" y="3775138"/>
            <a:ext cx="9169" cy="10134"/>
          </a:xfrm>
          <a:prstGeom prst="rect">
            <a:avLst/>
          </a:prstGeom>
          <a:blipFill>
            <a:blip r:embed="rId9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3" name="object 9953"/>
          <p:cNvSpPr/>
          <p:nvPr/>
        </p:nvSpPr>
        <p:spPr>
          <a:xfrm>
            <a:off x="729919" y="3831742"/>
            <a:ext cx="6832" cy="7277"/>
          </a:xfrm>
          <a:custGeom>
            <a:avLst/>
            <a:gdLst/>
            <a:ahLst/>
            <a:cxnLst/>
            <a:rect l="l" t="t" r="r" b="b"/>
            <a:pathLst>
              <a:path w="6832" h="7277">
                <a:moveTo>
                  <a:pt x="4648" y="0"/>
                </a:moveTo>
                <a:lnTo>
                  <a:pt x="3060" y="0"/>
                </a:lnTo>
                <a:lnTo>
                  <a:pt x="1041" y="317"/>
                </a:lnTo>
                <a:lnTo>
                  <a:pt x="0" y="1904"/>
                </a:lnTo>
                <a:lnTo>
                  <a:pt x="279" y="3949"/>
                </a:lnTo>
                <a:lnTo>
                  <a:pt x="698" y="5689"/>
                </a:lnTo>
                <a:lnTo>
                  <a:pt x="2286" y="7277"/>
                </a:lnTo>
                <a:lnTo>
                  <a:pt x="3937" y="7086"/>
                </a:lnTo>
                <a:lnTo>
                  <a:pt x="5829" y="7086"/>
                </a:lnTo>
                <a:lnTo>
                  <a:pt x="6832" y="5232"/>
                </a:lnTo>
                <a:lnTo>
                  <a:pt x="6676" y="3949"/>
                </a:lnTo>
                <a:lnTo>
                  <a:pt x="6578" y="1409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4" name="object 9954"/>
          <p:cNvSpPr/>
          <p:nvPr/>
        </p:nvSpPr>
        <p:spPr>
          <a:xfrm>
            <a:off x="723188" y="3875532"/>
            <a:ext cx="17906" cy="19265"/>
          </a:xfrm>
          <a:prstGeom prst="rect">
            <a:avLst/>
          </a:prstGeom>
          <a:blipFill>
            <a:blip r:embed="rId9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5" name="object 9955"/>
          <p:cNvSpPr/>
          <p:nvPr/>
        </p:nvSpPr>
        <p:spPr>
          <a:xfrm>
            <a:off x="718947" y="3963873"/>
            <a:ext cx="28041" cy="29997"/>
          </a:xfrm>
          <a:prstGeom prst="rect">
            <a:avLst/>
          </a:prstGeom>
          <a:blipFill>
            <a:blip r:embed="rId9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6" name="object 9956"/>
          <p:cNvSpPr/>
          <p:nvPr/>
        </p:nvSpPr>
        <p:spPr>
          <a:xfrm>
            <a:off x="610412" y="4214863"/>
            <a:ext cx="18211" cy="19773"/>
          </a:xfrm>
          <a:prstGeom prst="rect">
            <a:avLst/>
          </a:prstGeom>
          <a:blipFill>
            <a:blip r:embed="rId9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7" name="object 9957"/>
          <p:cNvSpPr/>
          <p:nvPr/>
        </p:nvSpPr>
        <p:spPr>
          <a:xfrm>
            <a:off x="198424" y="4230497"/>
            <a:ext cx="22733" cy="24955"/>
          </a:xfrm>
          <a:prstGeom prst="rect">
            <a:avLst/>
          </a:prstGeom>
          <a:blipFill>
            <a:blip r:embed="rId9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8" name="object 9958"/>
          <p:cNvSpPr/>
          <p:nvPr/>
        </p:nvSpPr>
        <p:spPr>
          <a:xfrm>
            <a:off x="19545" y="4196207"/>
            <a:ext cx="19558" cy="21844"/>
          </a:xfrm>
          <a:prstGeom prst="rect">
            <a:avLst/>
          </a:prstGeom>
          <a:blipFill>
            <a:blip r:embed="rId9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59" name="object 9959"/>
          <p:cNvSpPr/>
          <p:nvPr/>
        </p:nvSpPr>
        <p:spPr>
          <a:xfrm>
            <a:off x="342265" y="4117010"/>
            <a:ext cx="9359" cy="10134"/>
          </a:xfrm>
          <a:custGeom>
            <a:avLst/>
            <a:gdLst/>
            <a:ahLst/>
            <a:cxnLst/>
            <a:rect l="l" t="t" r="r" b="b"/>
            <a:pathLst>
              <a:path w="9359" h="10134">
                <a:moveTo>
                  <a:pt x="1460" y="317"/>
                </a:moveTo>
                <a:lnTo>
                  <a:pt x="0" y="2997"/>
                </a:lnTo>
                <a:lnTo>
                  <a:pt x="0" y="5854"/>
                </a:lnTo>
                <a:lnTo>
                  <a:pt x="279" y="8229"/>
                </a:lnTo>
                <a:lnTo>
                  <a:pt x="2755" y="10134"/>
                </a:lnTo>
                <a:lnTo>
                  <a:pt x="4940" y="10134"/>
                </a:lnTo>
                <a:lnTo>
                  <a:pt x="7721" y="9499"/>
                </a:lnTo>
                <a:lnTo>
                  <a:pt x="9359" y="7277"/>
                </a:lnTo>
                <a:lnTo>
                  <a:pt x="9017" y="4267"/>
                </a:lnTo>
                <a:lnTo>
                  <a:pt x="9017" y="1904"/>
                </a:lnTo>
                <a:lnTo>
                  <a:pt x="7086" y="635"/>
                </a:lnTo>
                <a:lnTo>
                  <a:pt x="3949" y="635"/>
                </a:lnTo>
                <a:lnTo>
                  <a:pt x="1460" y="317"/>
                </a:lnTo>
              </a:path>
              <a:path w="9359" h="10134">
                <a:moveTo>
                  <a:pt x="3949" y="635"/>
                </a:moveTo>
                <a:lnTo>
                  <a:pt x="7086" y="635"/>
                </a:lnTo>
              </a:path>
              <a:path w="9359" h="10134">
                <a:moveTo>
                  <a:pt x="7086" y="635"/>
                </a:moveTo>
                <a:lnTo>
                  <a:pt x="3949" y="635"/>
                </a:lnTo>
              </a:path>
              <a:path w="9359" h="10134">
                <a:moveTo>
                  <a:pt x="6121" y="0"/>
                </a:moveTo>
                <a:lnTo>
                  <a:pt x="3949" y="635"/>
                </a:lnTo>
                <a:lnTo>
                  <a:pt x="7086" y="635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0" name="object 9960"/>
          <p:cNvSpPr/>
          <p:nvPr/>
        </p:nvSpPr>
        <p:spPr>
          <a:xfrm>
            <a:off x="258368" y="3871074"/>
            <a:ext cx="11239" cy="12674"/>
          </a:xfrm>
          <a:custGeom>
            <a:avLst/>
            <a:gdLst/>
            <a:ahLst/>
            <a:cxnLst/>
            <a:rect l="l" t="t" r="r" b="b"/>
            <a:pathLst>
              <a:path w="11239" h="12674">
                <a:moveTo>
                  <a:pt x="7886" y="0"/>
                </a:moveTo>
                <a:lnTo>
                  <a:pt x="5105" y="317"/>
                </a:lnTo>
                <a:lnTo>
                  <a:pt x="2463" y="1460"/>
                </a:lnTo>
                <a:lnTo>
                  <a:pt x="0" y="3505"/>
                </a:lnTo>
                <a:lnTo>
                  <a:pt x="736" y="6642"/>
                </a:lnTo>
                <a:lnTo>
                  <a:pt x="584" y="10274"/>
                </a:lnTo>
                <a:lnTo>
                  <a:pt x="3340" y="12674"/>
                </a:lnTo>
                <a:lnTo>
                  <a:pt x="6413" y="12179"/>
                </a:lnTo>
                <a:lnTo>
                  <a:pt x="9296" y="11544"/>
                </a:lnTo>
                <a:lnTo>
                  <a:pt x="11239" y="8724"/>
                </a:lnTo>
                <a:lnTo>
                  <a:pt x="11074" y="5410"/>
                </a:lnTo>
                <a:lnTo>
                  <a:pt x="10655" y="2412"/>
                </a:lnTo>
                <a:lnTo>
                  <a:pt x="78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1" name="object 9961"/>
          <p:cNvSpPr/>
          <p:nvPr/>
        </p:nvSpPr>
        <p:spPr>
          <a:xfrm>
            <a:off x="233425" y="3797274"/>
            <a:ext cx="4787" cy="5549"/>
          </a:xfrm>
          <a:custGeom>
            <a:avLst/>
            <a:gdLst/>
            <a:ahLst/>
            <a:cxnLst/>
            <a:rect l="l" t="t" r="r" b="b"/>
            <a:pathLst>
              <a:path w="4787" h="5549">
                <a:moveTo>
                  <a:pt x="3492" y="0"/>
                </a:moveTo>
                <a:lnTo>
                  <a:pt x="2349" y="190"/>
                </a:lnTo>
                <a:lnTo>
                  <a:pt x="1016" y="190"/>
                </a:lnTo>
                <a:lnTo>
                  <a:pt x="0" y="1409"/>
                </a:lnTo>
                <a:lnTo>
                  <a:pt x="0" y="2870"/>
                </a:lnTo>
                <a:lnTo>
                  <a:pt x="241" y="4089"/>
                </a:lnTo>
                <a:lnTo>
                  <a:pt x="1282" y="5549"/>
                </a:lnTo>
                <a:lnTo>
                  <a:pt x="2895" y="5549"/>
                </a:lnTo>
                <a:lnTo>
                  <a:pt x="4064" y="5054"/>
                </a:lnTo>
                <a:lnTo>
                  <a:pt x="4787" y="3644"/>
                </a:lnTo>
                <a:lnTo>
                  <a:pt x="4701" y="1409"/>
                </a:lnTo>
                <a:lnTo>
                  <a:pt x="4660" y="965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2" name="object 9962"/>
          <p:cNvSpPr/>
          <p:nvPr/>
        </p:nvSpPr>
        <p:spPr>
          <a:xfrm>
            <a:off x="397268" y="4010342"/>
            <a:ext cx="5562" cy="6007"/>
          </a:xfrm>
          <a:custGeom>
            <a:avLst/>
            <a:gdLst/>
            <a:ahLst/>
            <a:cxnLst/>
            <a:rect l="l" t="t" r="r" b="b"/>
            <a:pathLst>
              <a:path w="5562" h="6007">
                <a:moveTo>
                  <a:pt x="3962" y="0"/>
                </a:moveTo>
                <a:lnTo>
                  <a:pt x="2781" y="126"/>
                </a:lnTo>
                <a:lnTo>
                  <a:pt x="1142" y="444"/>
                </a:lnTo>
                <a:lnTo>
                  <a:pt x="0" y="1587"/>
                </a:lnTo>
                <a:lnTo>
                  <a:pt x="115" y="4089"/>
                </a:lnTo>
                <a:lnTo>
                  <a:pt x="266" y="4902"/>
                </a:lnTo>
                <a:lnTo>
                  <a:pt x="1612" y="6007"/>
                </a:lnTo>
                <a:lnTo>
                  <a:pt x="3048" y="5676"/>
                </a:lnTo>
                <a:lnTo>
                  <a:pt x="4381" y="5549"/>
                </a:lnTo>
                <a:lnTo>
                  <a:pt x="5562" y="4089"/>
                </a:lnTo>
                <a:lnTo>
                  <a:pt x="5219" y="2679"/>
                </a:lnTo>
                <a:lnTo>
                  <a:pt x="4965" y="1079"/>
                </a:lnTo>
                <a:lnTo>
                  <a:pt x="39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3" name="object 9963"/>
          <p:cNvSpPr/>
          <p:nvPr/>
        </p:nvSpPr>
        <p:spPr>
          <a:xfrm>
            <a:off x="474002" y="4095826"/>
            <a:ext cx="8318" cy="8724"/>
          </a:xfrm>
          <a:custGeom>
            <a:avLst/>
            <a:gdLst/>
            <a:ahLst/>
            <a:cxnLst/>
            <a:rect l="l" t="t" r="r" b="b"/>
            <a:pathLst>
              <a:path w="8318" h="8724">
                <a:moveTo>
                  <a:pt x="5956" y="0"/>
                </a:moveTo>
                <a:lnTo>
                  <a:pt x="4076" y="165"/>
                </a:lnTo>
                <a:lnTo>
                  <a:pt x="1587" y="495"/>
                </a:lnTo>
                <a:lnTo>
                  <a:pt x="0" y="2539"/>
                </a:lnTo>
                <a:lnTo>
                  <a:pt x="177" y="4902"/>
                </a:lnTo>
                <a:lnTo>
                  <a:pt x="596" y="6946"/>
                </a:lnTo>
                <a:lnTo>
                  <a:pt x="2946" y="8724"/>
                </a:lnTo>
                <a:lnTo>
                  <a:pt x="4787" y="8407"/>
                </a:lnTo>
                <a:lnTo>
                  <a:pt x="6972" y="8407"/>
                </a:lnTo>
                <a:lnTo>
                  <a:pt x="8318" y="5867"/>
                </a:lnTo>
                <a:lnTo>
                  <a:pt x="8013" y="3632"/>
                </a:lnTo>
                <a:lnTo>
                  <a:pt x="8153" y="1270"/>
                </a:lnTo>
                <a:lnTo>
                  <a:pt x="59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4" name="object 9964"/>
          <p:cNvSpPr/>
          <p:nvPr/>
        </p:nvSpPr>
        <p:spPr>
          <a:xfrm>
            <a:off x="527697" y="4114648"/>
            <a:ext cx="17906" cy="19900"/>
          </a:xfrm>
          <a:prstGeom prst="rect">
            <a:avLst/>
          </a:prstGeom>
          <a:blipFill>
            <a:blip r:embed="rId9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5" name="object 9965"/>
          <p:cNvSpPr/>
          <p:nvPr/>
        </p:nvSpPr>
        <p:spPr>
          <a:xfrm>
            <a:off x="737920" y="4177893"/>
            <a:ext cx="16497" cy="17043"/>
          </a:xfrm>
          <a:prstGeom prst="rect">
            <a:avLst/>
          </a:prstGeom>
          <a:blipFill>
            <a:blip r:embed="rId9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6" name="object 9966"/>
          <p:cNvSpPr/>
          <p:nvPr/>
        </p:nvSpPr>
        <p:spPr>
          <a:xfrm>
            <a:off x="907605" y="4110558"/>
            <a:ext cx="14744" cy="16078"/>
          </a:xfrm>
          <a:prstGeom prst="rect">
            <a:avLst/>
          </a:prstGeom>
          <a:blipFill>
            <a:blip r:embed="rId9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7" name="object 9967"/>
          <p:cNvSpPr/>
          <p:nvPr/>
        </p:nvSpPr>
        <p:spPr>
          <a:xfrm>
            <a:off x="1007122" y="3920858"/>
            <a:ext cx="23050" cy="25006"/>
          </a:xfrm>
          <a:prstGeom prst="rect">
            <a:avLst/>
          </a:prstGeom>
          <a:blipFill>
            <a:blip r:embed="rId9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8" name="object 9968"/>
          <p:cNvSpPr/>
          <p:nvPr/>
        </p:nvSpPr>
        <p:spPr>
          <a:xfrm>
            <a:off x="848512" y="3638918"/>
            <a:ext cx="30353" cy="32867"/>
          </a:xfrm>
          <a:prstGeom prst="rect">
            <a:avLst/>
          </a:prstGeom>
          <a:blipFill>
            <a:blip r:embed="rId9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69" name="object 9969"/>
          <p:cNvSpPr/>
          <p:nvPr/>
        </p:nvSpPr>
        <p:spPr>
          <a:xfrm>
            <a:off x="1027518" y="3600488"/>
            <a:ext cx="22047" cy="22923"/>
          </a:xfrm>
          <a:prstGeom prst="rect">
            <a:avLst/>
          </a:prstGeom>
          <a:blipFill>
            <a:blip r:embed="rId9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0" name="object 9970"/>
          <p:cNvSpPr/>
          <p:nvPr/>
        </p:nvSpPr>
        <p:spPr>
          <a:xfrm>
            <a:off x="1095933" y="3761714"/>
            <a:ext cx="18389" cy="19291"/>
          </a:xfrm>
          <a:prstGeom prst="rect">
            <a:avLst/>
          </a:prstGeom>
          <a:blipFill>
            <a:blip r:embed="rId9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1" name="object 9971"/>
          <p:cNvSpPr/>
          <p:nvPr/>
        </p:nvSpPr>
        <p:spPr>
          <a:xfrm>
            <a:off x="1166126" y="4079545"/>
            <a:ext cx="6451" cy="7277"/>
          </a:xfrm>
          <a:custGeom>
            <a:avLst/>
            <a:gdLst/>
            <a:ahLst/>
            <a:cxnLst/>
            <a:rect l="l" t="t" r="r" b="b"/>
            <a:pathLst>
              <a:path w="6451" h="7277">
                <a:moveTo>
                  <a:pt x="4686" y="0"/>
                </a:moveTo>
                <a:lnTo>
                  <a:pt x="2933" y="495"/>
                </a:lnTo>
                <a:lnTo>
                  <a:pt x="927" y="495"/>
                </a:lnTo>
                <a:lnTo>
                  <a:pt x="0" y="1917"/>
                </a:lnTo>
                <a:lnTo>
                  <a:pt x="152" y="3632"/>
                </a:lnTo>
                <a:lnTo>
                  <a:pt x="444" y="5397"/>
                </a:lnTo>
                <a:lnTo>
                  <a:pt x="1485" y="7277"/>
                </a:lnTo>
                <a:lnTo>
                  <a:pt x="3352" y="6946"/>
                </a:lnTo>
                <a:lnTo>
                  <a:pt x="5410" y="6184"/>
                </a:lnTo>
                <a:lnTo>
                  <a:pt x="6451" y="4762"/>
                </a:lnTo>
                <a:lnTo>
                  <a:pt x="5981" y="2997"/>
                </a:lnTo>
                <a:lnTo>
                  <a:pt x="5689" y="812"/>
                </a:lnTo>
                <a:lnTo>
                  <a:pt x="46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2" name="object 9972"/>
          <p:cNvSpPr/>
          <p:nvPr/>
        </p:nvSpPr>
        <p:spPr>
          <a:xfrm>
            <a:off x="1186726" y="4106418"/>
            <a:ext cx="25501" cy="27825"/>
          </a:xfrm>
          <a:prstGeom prst="rect">
            <a:avLst/>
          </a:prstGeom>
          <a:blipFill>
            <a:blip r:embed="rId9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3" name="object 9973"/>
          <p:cNvSpPr/>
          <p:nvPr/>
        </p:nvSpPr>
        <p:spPr>
          <a:xfrm>
            <a:off x="1266215" y="4305414"/>
            <a:ext cx="13563" cy="15201"/>
          </a:xfrm>
          <a:prstGeom prst="rect">
            <a:avLst/>
          </a:prstGeom>
          <a:blipFill>
            <a:blip r:embed="rId9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4" name="object 9974"/>
          <p:cNvSpPr/>
          <p:nvPr/>
        </p:nvSpPr>
        <p:spPr>
          <a:xfrm>
            <a:off x="872324" y="4161295"/>
            <a:ext cx="18973" cy="20497"/>
          </a:xfrm>
          <a:prstGeom prst="rect">
            <a:avLst/>
          </a:prstGeom>
          <a:blipFill>
            <a:blip r:embed="rId9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5" name="object 9975"/>
          <p:cNvSpPr/>
          <p:nvPr/>
        </p:nvSpPr>
        <p:spPr>
          <a:xfrm>
            <a:off x="671410" y="4012374"/>
            <a:ext cx="6985" cy="7289"/>
          </a:xfrm>
          <a:custGeom>
            <a:avLst/>
            <a:gdLst/>
            <a:ahLst/>
            <a:cxnLst/>
            <a:rect l="l" t="t" r="r" b="b"/>
            <a:pathLst>
              <a:path w="6985" h="7289">
                <a:moveTo>
                  <a:pt x="1155" y="190"/>
                </a:moveTo>
                <a:lnTo>
                  <a:pt x="0" y="1917"/>
                </a:lnTo>
                <a:lnTo>
                  <a:pt x="279" y="3644"/>
                </a:lnTo>
                <a:lnTo>
                  <a:pt x="698" y="5702"/>
                </a:lnTo>
                <a:lnTo>
                  <a:pt x="2171" y="7289"/>
                </a:lnTo>
                <a:lnTo>
                  <a:pt x="4064" y="6819"/>
                </a:lnTo>
                <a:lnTo>
                  <a:pt x="5664" y="6515"/>
                </a:lnTo>
                <a:lnTo>
                  <a:pt x="6985" y="5067"/>
                </a:lnTo>
                <a:lnTo>
                  <a:pt x="6578" y="3009"/>
                </a:lnTo>
                <a:lnTo>
                  <a:pt x="6121" y="1104"/>
                </a:lnTo>
                <a:lnTo>
                  <a:pt x="5274" y="469"/>
                </a:lnTo>
                <a:lnTo>
                  <a:pt x="2755" y="469"/>
                </a:lnTo>
                <a:lnTo>
                  <a:pt x="1155" y="190"/>
                </a:lnTo>
              </a:path>
              <a:path w="6985" h="7289">
                <a:moveTo>
                  <a:pt x="2755" y="469"/>
                </a:moveTo>
                <a:lnTo>
                  <a:pt x="5274" y="469"/>
                </a:lnTo>
              </a:path>
              <a:path w="6985" h="7289">
                <a:moveTo>
                  <a:pt x="5274" y="469"/>
                </a:moveTo>
                <a:lnTo>
                  <a:pt x="2755" y="469"/>
                </a:lnTo>
              </a:path>
              <a:path w="6985" h="7289">
                <a:moveTo>
                  <a:pt x="4648" y="0"/>
                </a:moveTo>
                <a:lnTo>
                  <a:pt x="2755" y="469"/>
                </a:lnTo>
                <a:lnTo>
                  <a:pt x="5274" y="469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6" name="object 9976"/>
          <p:cNvSpPr/>
          <p:nvPr/>
        </p:nvSpPr>
        <p:spPr>
          <a:xfrm>
            <a:off x="500392" y="3794735"/>
            <a:ext cx="6603" cy="7124"/>
          </a:xfrm>
          <a:custGeom>
            <a:avLst/>
            <a:gdLst/>
            <a:ahLst/>
            <a:cxnLst/>
            <a:rect l="l" t="t" r="r" b="b"/>
            <a:pathLst>
              <a:path w="6603" h="7124">
                <a:moveTo>
                  <a:pt x="4432" y="0"/>
                </a:moveTo>
                <a:lnTo>
                  <a:pt x="2793" y="317"/>
                </a:lnTo>
                <a:lnTo>
                  <a:pt x="1485" y="635"/>
                </a:lnTo>
                <a:lnTo>
                  <a:pt x="0" y="2540"/>
                </a:lnTo>
                <a:lnTo>
                  <a:pt x="596" y="6184"/>
                </a:lnTo>
                <a:lnTo>
                  <a:pt x="1650" y="7124"/>
                </a:lnTo>
                <a:lnTo>
                  <a:pt x="3657" y="6819"/>
                </a:lnTo>
                <a:lnTo>
                  <a:pt x="5257" y="6819"/>
                </a:lnTo>
                <a:lnTo>
                  <a:pt x="6603" y="5092"/>
                </a:lnTo>
                <a:lnTo>
                  <a:pt x="6261" y="3302"/>
                </a:lnTo>
                <a:lnTo>
                  <a:pt x="6007" y="1587"/>
                </a:lnTo>
                <a:lnTo>
                  <a:pt x="44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7" name="object 9977"/>
          <p:cNvSpPr/>
          <p:nvPr/>
        </p:nvSpPr>
        <p:spPr>
          <a:xfrm>
            <a:off x="482726" y="3671011"/>
            <a:ext cx="15036" cy="16421"/>
          </a:xfrm>
          <a:prstGeom prst="rect">
            <a:avLst/>
          </a:prstGeom>
          <a:blipFill>
            <a:blip r:embed="rId9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8" name="object 9978"/>
          <p:cNvSpPr/>
          <p:nvPr/>
        </p:nvSpPr>
        <p:spPr>
          <a:xfrm>
            <a:off x="181343" y="3595903"/>
            <a:ext cx="27571" cy="29870"/>
          </a:xfrm>
          <a:prstGeom prst="rect">
            <a:avLst/>
          </a:prstGeom>
          <a:blipFill>
            <a:blip r:embed="rId9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79" name="object 9979"/>
          <p:cNvSpPr/>
          <p:nvPr/>
        </p:nvSpPr>
        <p:spPr>
          <a:xfrm>
            <a:off x="6527" y="3712896"/>
            <a:ext cx="24091" cy="25907"/>
          </a:xfrm>
          <a:prstGeom prst="rect">
            <a:avLst/>
          </a:prstGeom>
          <a:blipFill>
            <a:blip r:embed="rId9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0" name="object 9980"/>
          <p:cNvSpPr/>
          <p:nvPr/>
        </p:nvSpPr>
        <p:spPr>
          <a:xfrm>
            <a:off x="319925" y="3955186"/>
            <a:ext cx="11379" cy="11684"/>
          </a:xfrm>
          <a:prstGeom prst="rect">
            <a:avLst/>
          </a:prstGeom>
          <a:blipFill>
            <a:blip r:embed="rId9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1" name="object 9981"/>
          <p:cNvSpPr/>
          <p:nvPr/>
        </p:nvSpPr>
        <p:spPr>
          <a:xfrm>
            <a:off x="272211" y="3701199"/>
            <a:ext cx="25857" cy="27647"/>
          </a:xfrm>
          <a:prstGeom prst="rect">
            <a:avLst/>
          </a:prstGeom>
          <a:blipFill>
            <a:blip r:embed="rId9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2" name="object 9982"/>
          <p:cNvSpPr/>
          <p:nvPr/>
        </p:nvSpPr>
        <p:spPr>
          <a:xfrm>
            <a:off x="224193" y="3684105"/>
            <a:ext cx="27190" cy="29108"/>
          </a:xfrm>
          <a:prstGeom prst="rect">
            <a:avLst/>
          </a:prstGeom>
          <a:blipFill>
            <a:blip r:embed="rId9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3" name="object 9983"/>
          <p:cNvSpPr/>
          <p:nvPr/>
        </p:nvSpPr>
        <p:spPr>
          <a:xfrm>
            <a:off x="388048" y="3614090"/>
            <a:ext cx="15379" cy="16141"/>
          </a:xfrm>
          <a:prstGeom prst="rect">
            <a:avLst/>
          </a:prstGeom>
          <a:blipFill>
            <a:blip r:embed="rId9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4" name="object 9984"/>
          <p:cNvSpPr/>
          <p:nvPr/>
        </p:nvSpPr>
        <p:spPr>
          <a:xfrm>
            <a:off x="327355" y="3806926"/>
            <a:ext cx="24091" cy="26225"/>
          </a:xfrm>
          <a:prstGeom prst="rect">
            <a:avLst/>
          </a:prstGeom>
          <a:blipFill>
            <a:blip r:embed="rId9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5" name="object 9985"/>
          <p:cNvSpPr/>
          <p:nvPr/>
        </p:nvSpPr>
        <p:spPr>
          <a:xfrm>
            <a:off x="384695" y="3927678"/>
            <a:ext cx="20904" cy="22275"/>
          </a:xfrm>
          <a:prstGeom prst="rect">
            <a:avLst/>
          </a:prstGeom>
          <a:blipFill>
            <a:blip r:embed="rId9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6" name="object 9986"/>
          <p:cNvSpPr/>
          <p:nvPr/>
        </p:nvSpPr>
        <p:spPr>
          <a:xfrm>
            <a:off x="460578" y="3992016"/>
            <a:ext cx="28041" cy="29552"/>
          </a:xfrm>
          <a:prstGeom prst="rect">
            <a:avLst/>
          </a:prstGeom>
          <a:blipFill>
            <a:blip r:embed="rId9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7" name="object 9987"/>
          <p:cNvSpPr/>
          <p:nvPr/>
        </p:nvSpPr>
        <p:spPr>
          <a:xfrm>
            <a:off x="419874" y="4123334"/>
            <a:ext cx="19850" cy="21691"/>
          </a:xfrm>
          <a:prstGeom prst="rect">
            <a:avLst/>
          </a:prstGeom>
          <a:blipFill>
            <a:blip r:embed="rId9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8" name="object 9988"/>
          <p:cNvSpPr/>
          <p:nvPr/>
        </p:nvSpPr>
        <p:spPr>
          <a:xfrm>
            <a:off x="60388" y="3866667"/>
            <a:ext cx="6692" cy="6489"/>
          </a:xfrm>
          <a:custGeom>
            <a:avLst/>
            <a:gdLst/>
            <a:ahLst/>
            <a:cxnLst/>
            <a:rect l="l" t="t" r="r" b="b"/>
            <a:pathLst>
              <a:path w="6692" h="6489">
                <a:moveTo>
                  <a:pt x="4940" y="0"/>
                </a:moveTo>
                <a:lnTo>
                  <a:pt x="3352" y="0"/>
                </a:lnTo>
                <a:lnTo>
                  <a:pt x="1765" y="304"/>
                </a:lnTo>
                <a:lnTo>
                  <a:pt x="0" y="2044"/>
                </a:lnTo>
                <a:lnTo>
                  <a:pt x="584" y="3492"/>
                </a:lnTo>
                <a:lnTo>
                  <a:pt x="1041" y="5537"/>
                </a:lnTo>
                <a:lnTo>
                  <a:pt x="2311" y="6489"/>
                </a:lnTo>
                <a:lnTo>
                  <a:pt x="3937" y="6489"/>
                </a:lnTo>
                <a:lnTo>
                  <a:pt x="5651" y="6172"/>
                </a:lnTo>
                <a:lnTo>
                  <a:pt x="6692" y="4584"/>
                </a:lnTo>
                <a:lnTo>
                  <a:pt x="6248" y="2362"/>
                </a:lnTo>
                <a:lnTo>
                  <a:pt x="6248" y="1092"/>
                </a:lnTo>
                <a:lnTo>
                  <a:pt x="49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89" name="object 9989"/>
          <p:cNvSpPr/>
          <p:nvPr/>
        </p:nvSpPr>
        <p:spPr>
          <a:xfrm>
            <a:off x="125145" y="3919131"/>
            <a:ext cx="13830" cy="14859"/>
          </a:xfrm>
          <a:prstGeom prst="rect">
            <a:avLst/>
          </a:prstGeom>
          <a:blipFill>
            <a:blip r:embed="rId9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0" name="object 9990"/>
          <p:cNvSpPr/>
          <p:nvPr/>
        </p:nvSpPr>
        <p:spPr>
          <a:xfrm>
            <a:off x="173901" y="3765169"/>
            <a:ext cx="27698" cy="30200"/>
          </a:xfrm>
          <a:prstGeom prst="rect">
            <a:avLst/>
          </a:prstGeom>
          <a:blipFill>
            <a:blip r:embed="rId9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1" name="object 9991"/>
          <p:cNvSpPr/>
          <p:nvPr/>
        </p:nvSpPr>
        <p:spPr>
          <a:xfrm>
            <a:off x="477367" y="3741179"/>
            <a:ext cx="23621" cy="26085"/>
          </a:xfrm>
          <a:prstGeom prst="rect">
            <a:avLst/>
          </a:prstGeom>
          <a:blipFill>
            <a:blip r:embed="rId9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2" name="object 9992"/>
          <p:cNvSpPr/>
          <p:nvPr/>
        </p:nvSpPr>
        <p:spPr>
          <a:xfrm>
            <a:off x="334822" y="4203941"/>
            <a:ext cx="17919" cy="19456"/>
          </a:xfrm>
          <a:prstGeom prst="rect">
            <a:avLst/>
          </a:prstGeom>
          <a:blipFill>
            <a:blip r:embed="rId9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3" name="object 9993"/>
          <p:cNvSpPr/>
          <p:nvPr/>
        </p:nvSpPr>
        <p:spPr>
          <a:xfrm>
            <a:off x="346913" y="4135336"/>
            <a:ext cx="17399" cy="19456"/>
          </a:xfrm>
          <a:prstGeom prst="rect">
            <a:avLst/>
          </a:prstGeom>
          <a:blipFill>
            <a:blip r:embed="rId9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4" name="object 9994"/>
          <p:cNvSpPr/>
          <p:nvPr/>
        </p:nvSpPr>
        <p:spPr>
          <a:xfrm>
            <a:off x="565048" y="4217213"/>
            <a:ext cx="17322" cy="18503"/>
          </a:xfrm>
          <a:prstGeom prst="rect">
            <a:avLst/>
          </a:prstGeom>
          <a:blipFill>
            <a:blip r:embed="rId9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5" name="object 9995"/>
          <p:cNvSpPr/>
          <p:nvPr/>
        </p:nvSpPr>
        <p:spPr>
          <a:xfrm>
            <a:off x="618566" y="4180256"/>
            <a:ext cx="6286" cy="6769"/>
          </a:xfrm>
          <a:custGeom>
            <a:avLst/>
            <a:gdLst/>
            <a:ahLst/>
            <a:cxnLst/>
            <a:rect l="l" t="t" r="r" b="b"/>
            <a:pathLst>
              <a:path w="6286" h="6769">
                <a:moveTo>
                  <a:pt x="2679" y="0"/>
                </a:moveTo>
                <a:lnTo>
                  <a:pt x="914" y="0"/>
                </a:lnTo>
                <a:lnTo>
                  <a:pt x="0" y="1866"/>
                </a:lnTo>
                <a:lnTo>
                  <a:pt x="0" y="3632"/>
                </a:lnTo>
                <a:lnTo>
                  <a:pt x="317" y="6007"/>
                </a:lnTo>
                <a:lnTo>
                  <a:pt x="1638" y="6769"/>
                </a:lnTo>
                <a:lnTo>
                  <a:pt x="4864" y="6769"/>
                </a:lnTo>
                <a:lnTo>
                  <a:pt x="6286" y="4864"/>
                </a:lnTo>
                <a:lnTo>
                  <a:pt x="6052" y="3632"/>
                </a:lnTo>
                <a:lnTo>
                  <a:pt x="5994" y="1092"/>
                </a:lnTo>
                <a:lnTo>
                  <a:pt x="4394" y="304"/>
                </a:lnTo>
                <a:lnTo>
                  <a:pt x="26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6" name="object 9996"/>
          <p:cNvSpPr/>
          <p:nvPr/>
        </p:nvSpPr>
        <p:spPr>
          <a:xfrm>
            <a:off x="578345" y="3887673"/>
            <a:ext cx="8750" cy="9042"/>
          </a:xfrm>
          <a:custGeom>
            <a:avLst/>
            <a:gdLst/>
            <a:ahLst/>
            <a:cxnLst/>
            <a:rect l="l" t="t" r="r" b="b"/>
            <a:pathLst>
              <a:path w="8750" h="9042">
                <a:moveTo>
                  <a:pt x="6261" y="0"/>
                </a:moveTo>
                <a:lnTo>
                  <a:pt x="4025" y="0"/>
                </a:lnTo>
                <a:lnTo>
                  <a:pt x="2019" y="635"/>
                </a:lnTo>
                <a:lnTo>
                  <a:pt x="0" y="2870"/>
                </a:lnTo>
                <a:lnTo>
                  <a:pt x="266" y="4914"/>
                </a:lnTo>
                <a:lnTo>
                  <a:pt x="685" y="7594"/>
                </a:lnTo>
                <a:lnTo>
                  <a:pt x="2908" y="9042"/>
                </a:lnTo>
                <a:lnTo>
                  <a:pt x="5067" y="8724"/>
                </a:lnTo>
                <a:lnTo>
                  <a:pt x="6959" y="8407"/>
                </a:lnTo>
                <a:lnTo>
                  <a:pt x="8750" y="6629"/>
                </a:lnTo>
                <a:lnTo>
                  <a:pt x="7975" y="3632"/>
                </a:lnTo>
                <a:lnTo>
                  <a:pt x="8318" y="1904"/>
                </a:lnTo>
                <a:lnTo>
                  <a:pt x="626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7" name="object 9997"/>
          <p:cNvSpPr/>
          <p:nvPr/>
        </p:nvSpPr>
        <p:spPr>
          <a:xfrm>
            <a:off x="373913" y="3618865"/>
            <a:ext cx="19557" cy="20827"/>
          </a:xfrm>
          <a:prstGeom prst="rect">
            <a:avLst/>
          </a:prstGeom>
          <a:blipFill>
            <a:blip r:embed="rId9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8" name="object 9998"/>
          <p:cNvSpPr/>
          <p:nvPr/>
        </p:nvSpPr>
        <p:spPr>
          <a:xfrm>
            <a:off x="274154" y="3801681"/>
            <a:ext cx="24752" cy="27050"/>
          </a:xfrm>
          <a:prstGeom prst="rect">
            <a:avLst/>
          </a:prstGeom>
          <a:blipFill>
            <a:blip r:embed="rId9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99" name="object 9999"/>
          <p:cNvSpPr/>
          <p:nvPr/>
        </p:nvSpPr>
        <p:spPr>
          <a:xfrm>
            <a:off x="54724" y="3802824"/>
            <a:ext cx="18961" cy="20053"/>
          </a:xfrm>
          <a:prstGeom prst="rect">
            <a:avLst/>
          </a:prstGeom>
          <a:blipFill>
            <a:blip r:embed="rId9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0" name="object 10000"/>
          <p:cNvSpPr/>
          <p:nvPr/>
        </p:nvSpPr>
        <p:spPr>
          <a:xfrm>
            <a:off x="43154" y="4113365"/>
            <a:ext cx="27292" cy="29870"/>
          </a:xfrm>
          <a:prstGeom prst="rect">
            <a:avLst/>
          </a:prstGeom>
          <a:blipFill>
            <a:blip r:embed="rId9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1" name="object 10001"/>
          <p:cNvSpPr/>
          <p:nvPr/>
        </p:nvSpPr>
        <p:spPr>
          <a:xfrm>
            <a:off x="179590" y="4211840"/>
            <a:ext cx="15900" cy="17703"/>
          </a:xfrm>
          <a:prstGeom prst="rect">
            <a:avLst/>
          </a:prstGeom>
          <a:blipFill>
            <a:blip r:embed="rId9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2" name="object 10002"/>
          <p:cNvSpPr/>
          <p:nvPr/>
        </p:nvSpPr>
        <p:spPr>
          <a:xfrm>
            <a:off x="424815" y="4130611"/>
            <a:ext cx="17665" cy="19456"/>
          </a:xfrm>
          <a:prstGeom prst="rect">
            <a:avLst/>
          </a:prstGeom>
          <a:blipFill>
            <a:blip r:embed="rId9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3" name="object 10003"/>
          <p:cNvSpPr/>
          <p:nvPr/>
        </p:nvSpPr>
        <p:spPr>
          <a:xfrm>
            <a:off x="191719" y="3961003"/>
            <a:ext cx="21971" cy="23240"/>
          </a:xfrm>
          <a:prstGeom prst="rect">
            <a:avLst/>
          </a:prstGeom>
          <a:blipFill>
            <a:blip r:embed="rId9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4" name="object 10004"/>
          <p:cNvSpPr/>
          <p:nvPr/>
        </p:nvSpPr>
        <p:spPr>
          <a:xfrm>
            <a:off x="223939" y="4143553"/>
            <a:ext cx="9486" cy="10287"/>
          </a:xfrm>
          <a:prstGeom prst="rect">
            <a:avLst/>
          </a:prstGeom>
          <a:blipFill>
            <a:blip r:embed="rId9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5" name="object 10005"/>
          <p:cNvSpPr/>
          <p:nvPr/>
        </p:nvSpPr>
        <p:spPr>
          <a:xfrm>
            <a:off x="220586" y="4130281"/>
            <a:ext cx="21145" cy="22783"/>
          </a:xfrm>
          <a:prstGeom prst="rect">
            <a:avLst/>
          </a:prstGeom>
          <a:blipFill>
            <a:blip r:embed="rId9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6" name="object 10006"/>
          <p:cNvSpPr/>
          <p:nvPr/>
        </p:nvSpPr>
        <p:spPr>
          <a:xfrm>
            <a:off x="488441" y="3972242"/>
            <a:ext cx="11366" cy="11684"/>
          </a:xfrm>
          <a:prstGeom prst="rect">
            <a:avLst/>
          </a:prstGeom>
          <a:blipFill>
            <a:blip r:embed="rId9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7" name="object 10007"/>
          <p:cNvSpPr/>
          <p:nvPr/>
        </p:nvSpPr>
        <p:spPr>
          <a:xfrm>
            <a:off x="789889" y="3997693"/>
            <a:ext cx="8597" cy="8826"/>
          </a:xfrm>
          <a:custGeom>
            <a:avLst/>
            <a:gdLst/>
            <a:ahLst/>
            <a:cxnLst/>
            <a:rect l="l" t="t" r="r" b="b"/>
            <a:pathLst>
              <a:path w="8597" h="8826">
                <a:moveTo>
                  <a:pt x="5943" y="0"/>
                </a:moveTo>
                <a:lnTo>
                  <a:pt x="3771" y="0"/>
                </a:lnTo>
                <a:lnTo>
                  <a:pt x="1587" y="787"/>
                </a:lnTo>
                <a:lnTo>
                  <a:pt x="0" y="2501"/>
                </a:lnTo>
                <a:lnTo>
                  <a:pt x="584" y="4597"/>
                </a:lnTo>
                <a:lnTo>
                  <a:pt x="698" y="7607"/>
                </a:lnTo>
                <a:lnTo>
                  <a:pt x="2590" y="8826"/>
                </a:lnTo>
                <a:lnTo>
                  <a:pt x="4775" y="8699"/>
                </a:lnTo>
                <a:lnTo>
                  <a:pt x="6959" y="8369"/>
                </a:lnTo>
                <a:lnTo>
                  <a:pt x="8597" y="5829"/>
                </a:lnTo>
                <a:lnTo>
                  <a:pt x="7886" y="3962"/>
                </a:lnTo>
                <a:lnTo>
                  <a:pt x="7556" y="1409"/>
                </a:lnTo>
                <a:lnTo>
                  <a:pt x="59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8" name="object 10008"/>
          <p:cNvSpPr/>
          <p:nvPr/>
        </p:nvSpPr>
        <p:spPr>
          <a:xfrm>
            <a:off x="838898" y="4069905"/>
            <a:ext cx="12395" cy="12814"/>
          </a:xfrm>
          <a:prstGeom prst="rect">
            <a:avLst/>
          </a:prstGeom>
          <a:blipFill>
            <a:blip r:embed="rId9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09" name="object 10009"/>
          <p:cNvSpPr/>
          <p:nvPr/>
        </p:nvSpPr>
        <p:spPr>
          <a:xfrm>
            <a:off x="799211" y="3891623"/>
            <a:ext cx="27571" cy="29870"/>
          </a:xfrm>
          <a:prstGeom prst="rect">
            <a:avLst/>
          </a:prstGeom>
          <a:blipFill>
            <a:blip r:embed="rId9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0" name="object 10010"/>
          <p:cNvSpPr/>
          <p:nvPr/>
        </p:nvSpPr>
        <p:spPr>
          <a:xfrm>
            <a:off x="726414" y="3809593"/>
            <a:ext cx="24193" cy="26733"/>
          </a:xfrm>
          <a:prstGeom prst="rect">
            <a:avLst/>
          </a:prstGeom>
          <a:blipFill>
            <a:blip r:embed="rId9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1" name="object 10011"/>
          <p:cNvSpPr/>
          <p:nvPr/>
        </p:nvSpPr>
        <p:spPr>
          <a:xfrm>
            <a:off x="653592" y="3639871"/>
            <a:ext cx="27876" cy="30505"/>
          </a:xfrm>
          <a:prstGeom prst="rect">
            <a:avLst/>
          </a:prstGeom>
          <a:blipFill>
            <a:blip r:embed="rId9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2" name="object 10012"/>
          <p:cNvSpPr/>
          <p:nvPr/>
        </p:nvSpPr>
        <p:spPr>
          <a:xfrm>
            <a:off x="564895" y="3672421"/>
            <a:ext cx="29324" cy="31788"/>
          </a:xfrm>
          <a:prstGeom prst="rect">
            <a:avLst/>
          </a:prstGeom>
          <a:blipFill>
            <a:blip r:embed="rId9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3" name="object 10013"/>
          <p:cNvSpPr/>
          <p:nvPr/>
        </p:nvSpPr>
        <p:spPr>
          <a:xfrm>
            <a:off x="675347" y="3665461"/>
            <a:ext cx="14312" cy="15519"/>
          </a:xfrm>
          <a:prstGeom prst="rect">
            <a:avLst/>
          </a:prstGeom>
          <a:blipFill>
            <a:blip r:embed="rId9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4" name="object 10014"/>
          <p:cNvSpPr/>
          <p:nvPr/>
        </p:nvSpPr>
        <p:spPr>
          <a:xfrm>
            <a:off x="712558" y="3656140"/>
            <a:ext cx="16878" cy="18516"/>
          </a:xfrm>
          <a:prstGeom prst="rect">
            <a:avLst/>
          </a:prstGeom>
          <a:blipFill>
            <a:blip r:embed="rId9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5" name="object 10015"/>
          <p:cNvSpPr/>
          <p:nvPr/>
        </p:nvSpPr>
        <p:spPr>
          <a:xfrm>
            <a:off x="698550" y="3844518"/>
            <a:ext cx="14871" cy="16459"/>
          </a:xfrm>
          <a:prstGeom prst="rect">
            <a:avLst/>
          </a:prstGeom>
          <a:blipFill>
            <a:blip r:embed="rId9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6" name="object 10016"/>
          <p:cNvSpPr/>
          <p:nvPr/>
        </p:nvSpPr>
        <p:spPr>
          <a:xfrm>
            <a:off x="728027" y="3898760"/>
            <a:ext cx="20396" cy="22593"/>
          </a:xfrm>
          <a:prstGeom prst="rect">
            <a:avLst/>
          </a:prstGeom>
          <a:blipFill>
            <a:blip r:embed="rId9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7" name="object 10017"/>
          <p:cNvSpPr/>
          <p:nvPr/>
        </p:nvSpPr>
        <p:spPr>
          <a:xfrm>
            <a:off x="794829" y="3842791"/>
            <a:ext cx="10795" cy="11366"/>
          </a:xfrm>
          <a:custGeom>
            <a:avLst/>
            <a:gdLst/>
            <a:ahLst/>
            <a:cxnLst/>
            <a:rect l="l" t="t" r="r" b="b"/>
            <a:pathLst>
              <a:path w="10795" h="11366">
                <a:moveTo>
                  <a:pt x="7315" y="0"/>
                </a:moveTo>
                <a:lnTo>
                  <a:pt x="4533" y="507"/>
                </a:lnTo>
                <a:lnTo>
                  <a:pt x="1600" y="812"/>
                </a:lnTo>
                <a:lnTo>
                  <a:pt x="0" y="3505"/>
                </a:lnTo>
                <a:lnTo>
                  <a:pt x="596" y="9321"/>
                </a:lnTo>
                <a:lnTo>
                  <a:pt x="3060" y="11366"/>
                </a:lnTo>
                <a:lnTo>
                  <a:pt x="5537" y="11099"/>
                </a:lnTo>
                <a:lnTo>
                  <a:pt x="8483" y="10909"/>
                </a:lnTo>
                <a:lnTo>
                  <a:pt x="10795" y="8229"/>
                </a:lnTo>
                <a:lnTo>
                  <a:pt x="10502" y="5372"/>
                </a:lnTo>
                <a:lnTo>
                  <a:pt x="9778" y="2362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8" name="object 10018"/>
          <p:cNvSpPr/>
          <p:nvPr/>
        </p:nvSpPr>
        <p:spPr>
          <a:xfrm>
            <a:off x="903655" y="3903942"/>
            <a:ext cx="9207" cy="9499"/>
          </a:xfrm>
          <a:prstGeom prst="rect">
            <a:avLst/>
          </a:prstGeom>
          <a:blipFill>
            <a:blip r:embed="rId9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19" name="object 10019"/>
          <p:cNvSpPr/>
          <p:nvPr/>
        </p:nvSpPr>
        <p:spPr>
          <a:xfrm>
            <a:off x="112458" y="3918039"/>
            <a:ext cx="27711" cy="30010"/>
          </a:xfrm>
          <a:prstGeom prst="rect">
            <a:avLst/>
          </a:prstGeom>
          <a:blipFill>
            <a:blip r:embed="rId9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0" name="object 10020"/>
          <p:cNvSpPr/>
          <p:nvPr/>
        </p:nvSpPr>
        <p:spPr>
          <a:xfrm>
            <a:off x="43649" y="3707841"/>
            <a:ext cx="27673" cy="30467"/>
          </a:xfrm>
          <a:prstGeom prst="rect">
            <a:avLst/>
          </a:prstGeom>
          <a:blipFill>
            <a:blip r:embed="rId9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1" name="object 10021"/>
          <p:cNvSpPr/>
          <p:nvPr/>
        </p:nvSpPr>
        <p:spPr>
          <a:xfrm>
            <a:off x="601091" y="3941737"/>
            <a:ext cx="15163" cy="16459"/>
          </a:xfrm>
          <a:prstGeom prst="rect">
            <a:avLst/>
          </a:prstGeom>
          <a:blipFill>
            <a:blip r:embed="rId9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2" name="object 10022"/>
          <p:cNvSpPr/>
          <p:nvPr/>
        </p:nvSpPr>
        <p:spPr>
          <a:xfrm>
            <a:off x="740994" y="4090314"/>
            <a:ext cx="24091" cy="25730"/>
          </a:xfrm>
          <a:prstGeom prst="rect">
            <a:avLst/>
          </a:prstGeom>
          <a:blipFill>
            <a:blip r:embed="rId9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3" name="object 10023"/>
          <p:cNvSpPr/>
          <p:nvPr/>
        </p:nvSpPr>
        <p:spPr>
          <a:xfrm>
            <a:off x="685965" y="4197477"/>
            <a:ext cx="20472" cy="22745"/>
          </a:xfrm>
          <a:prstGeom prst="rect">
            <a:avLst/>
          </a:prstGeom>
          <a:blipFill>
            <a:blip r:embed="rId9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4" name="object 10024"/>
          <p:cNvSpPr/>
          <p:nvPr/>
        </p:nvSpPr>
        <p:spPr>
          <a:xfrm>
            <a:off x="1002169" y="4143553"/>
            <a:ext cx="23761" cy="25920"/>
          </a:xfrm>
          <a:prstGeom prst="rect">
            <a:avLst/>
          </a:prstGeom>
          <a:blipFill>
            <a:blip r:embed="rId9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5" name="object 10025"/>
          <p:cNvSpPr/>
          <p:nvPr/>
        </p:nvSpPr>
        <p:spPr>
          <a:xfrm>
            <a:off x="988872" y="3772459"/>
            <a:ext cx="26822" cy="29552"/>
          </a:xfrm>
          <a:prstGeom prst="rect">
            <a:avLst/>
          </a:prstGeom>
          <a:blipFill>
            <a:blip r:embed="rId9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6" name="object 10026"/>
          <p:cNvSpPr/>
          <p:nvPr/>
        </p:nvSpPr>
        <p:spPr>
          <a:xfrm>
            <a:off x="990333" y="3675431"/>
            <a:ext cx="6731" cy="7086"/>
          </a:xfrm>
          <a:custGeom>
            <a:avLst/>
            <a:gdLst/>
            <a:ahLst/>
            <a:cxnLst/>
            <a:rect l="l" t="t" r="r" b="b"/>
            <a:pathLst>
              <a:path w="6731" h="7086">
                <a:moveTo>
                  <a:pt x="4673" y="0"/>
                </a:moveTo>
                <a:lnTo>
                  <a:pt x="1168" y="0"/>
                </a:lnTo>
                <a:lnTo>
                  <a:pt x="304" y="1904"/>
                </a:lnTo>
                <a:lnTo>
                  <a:pt x="0" y="3632"/>
                </a:lnTo>
                <a:lnTo>
                  <a:pt x="304" y="5676"/>
                </a:lnTo>
                <a:lnTo>
                  <a:pt x="1892" y="7086"/>
                </a:lnTo>
                <a:lnTo>
                  <a:pt x="3771" y="7086"/>
                </a:lnTo>
                <a:lnTo>
                  <a:pt x="5359" y="6769"/>
                </a:lnTo>
                <a:lnTo>
                  <a:pt x="6426" y="4584"/>
                </a:lnTo>
                <a:lnTo>
                  <a:pt x="6731" y="2857"/>
                </a:lnTo>
                <a:lnTo>
                  <a:pt x="6311" y="1079"/>
                </a:lnTo>
                <a:lnTo>
                  <a:pt x="467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7" name="object 10027"/>
          <p:cNvSpPr/>
          <p:nvPr/>
        </p:nvSpPr>
        <p:spPr>
          <a:xfrm>
            <a:off x="907161" y="3642373"/>
            <a:ext cx="24091" cy="26225"/>
          </a:xfrm>
          <a:prstGeom prst="rect">
            <a:avLst/>
          </a:prstGeom>
          <a:blipFill>
            <a:blip r:embed="rId9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8" name="object 10028"/>
          <p:cNvSpPr/>
          <p:nvPr/>
        </p:nvSpPr>
        <p:spPr>
          <a:xfrm>
            <a:off x="386321" y="3878666"/>
            <a:ext cx="32537" cy="35082"/>
          </a:xfrm>
          <a:prstGeom prst="rect">
            <a:avLst/>
          </a:prstGeom>
          <a:blipFill>
            <a:blip r:embed="rId9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29" name="object 10029"/>
          <p:cNvSpPr/>
          <p:nvPr/>
        </p:nvSpPr>
        <p:spPr>
          <a:xfrm>
            <a:off x="598169" y="3897173"/>
            <a:ext cx="31495" cy="33820"/>
          </a:xfrm>
          <a:prstGeom prst="rect">
            <a:avLst/>
          </a:prstGeom>
          <a:blipFill>
            <a:blip r:embed="rId9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0" name="object 10030"/>
          <p:cNvSpPr/>
          <p:nvPr/>
        </p:nvSpPr>
        <p:spPr>
          <a:xfrm>
            <a:off x="574239" y="3983469"/>
            <a:ext cx="33569" cy="35386"/>
          </a:xfrm>
          <a:prstGeom prst="rect">
            <a:avLst/>
          </a:prstGeom>
          <a:blipFill>
            <a:blip r:embed="rId9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1" name="object 10031"/>
          <p:cNvSpPr/>
          <p:nvPr/>
        </p:nvSpPr>
        <p:spPr>
          <a:xfrm>
            <a:off x="594499" y="3725532"/>
            <a:ext cx="18389" cy="19913"/>
          </a:xfrm>
          <a:prstGeom prst="rect">
            <a:avLst/>
          </a:prstGeom>
          <a:blipFill>
            <a:blip r:embed="rId9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2" name="object 10032"/>
          <p:cNvSpPr/>
          <p:nvPr/>
        </p:nvSpPr>
        <p:spPr>
          <a:xfrm>
            <a:off x="356692" y="3778770"/>
            <a:ext cx="30353" cy="33058"/>
          </a:xfrm>
          <a:prstGeom prst="rect">
            <a:avLst/>
          </a:prstGeom>
          <a:blipFill>
            <a:blip r:embed="rId9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3" name="object 10033"/>
          <p:cNvSpPr/>
          <p:nvPr/>
        </p:nvSpPr>
        <p:spPr>
          <a:xfrm>
            <a:off x="824890" y="3801859"/>
            <a:ext cx="26987" cy="28917"/>
          </a:xfrm>
          <a:prstGeom prst="rect">
            <a:avLst/>
          </a:prstGeom>
          <a:blipFill>
            <a:blip r:embed="rId9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4" name="object 10034"/>
          <p:cNvSpPr/>
          <p:nvPr/>
        </p:nvSpPr>
        <p:spPr>
          <a:xfrm>
            <a:off x="755713" y="3823195"/>
            <a:ext cx="11087" cy="12496"/>
          </a:xfrm>
          <a:custGeom>
            <a:avLst/>
            <a:gdLst/>
            <a:ahLst/>
            <a:cxnLst/>
            <a:rect l="l" t="t" r="r" b="b"/>
            <a:pathLst>
              <a:path w="11087" h="12496">
                <a:moveTo>
                  <a:pt x="7607" y="0"/>
                </a:moveTo>
                <a:lnTo>
                  <a:pt x="4838" y="647"/>
                </a:lnTo>
                <a:lnTo>
                  <a:pt x="1930" y="1092"/>
                </a:lnTo>
                <a:lnTo>
                  <a:pt x="0" y="3505"/>
                </a:lnTo>
                <a:lnTo>
                  <a:pt x="177" y="6959"/>
                </a:lnTo>
                <a:lnTo>
                  <a:pt x="761" y="10274"/>
                </a:lnTo>
                <a:lnTo>
                  <a:pt x="3124" y="12496"/>
                </a:lnTo>
                <a:lnTo>
                  <a:pt x="5880" y="11861"/>
                </a:lnTo>
                <a:lnTo>
                  <a:pt x="9067" y="11226"/>
                </a:lnTo>
                <a:lnTo>
                  <a:pt x="11087" y="8547"/>
                </a:lnTo>
                <a:lnTo>
                  <a:pt x="10833" y="5372"/>
                </a:lnTo>
                <a:lnTo>
                  <a:pt x="10375" y="2362"/>
                </a:lnTo>
                <a:lnTo>
                  <a:pt x="76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5" name="object 10035"/>
          <p:cNvSpPr/>
          <p:nvPr/>
        </p:nvSpPr>
        <p:spPr>
          <a:xfrm>
            <a:off x="831176" y="3888486"/>
            <a:ext cx="19215" cy="21183"/>
          </a:xfrm>
          <a:prstGeom prst="rect">
            <a:avLst/>
          </a:prstGeom>
          <a:blipFill>
            <a:blip r:embed="rId9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6" name="object 10036"/>
          <p:cNvSpPr/>
          <p:nvPr/>
        </p:nvSpPr>
        <p:spPr>
          <a:xfrm>
            <a:off x="862063" y="4072001"/>
            <a:ext cx="32131" cy="34277"/>
          </a:xfrm>
          <a:prstGeom prst="rect">
            <a:avLst/>
          </a:prstGeom>
          <a:blipFill>
            <a:blip r:embed="rId9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7" name="object 10037"/>
          <p:cNvSpPr/>
          <p:nvPr/>
        </p:nvSpPr>
        <p:spPr>
          <a:xfrm>
            <a:off x="809701" y="4260545"/>
            <a:ext cx="28193" cy="30010"/>
          </a:xfrm>
          <a:prstGeom prst="rect">
            <a:avLst/>
          </a:prstGeom>
          <a:blipFill>
            <a:blip r:embed="rId9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8" name="object 10038"/>
          <p:cNvSpPr/>
          <p:nvPr/>
        </p:nvSpPr>
        <p:spPr>
          <a:xfrm>
            <a:off x="801255" y="4036581"/>
            <a:ext cx="13957" cy="15176"/>
          </a:xfrm>
          <a:prstGeom prst="rect">
            <a:avLst/>
          </a:prstGeom>
          <a:blipFill>
            <a:blip r:embed="rId9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39" name="object 10039"/>
          <p:cNvSpPr/>
          <p:nvPr/>
        </p:nvSpPr>
        <p:spPr>
          <a:xfrm>
            <a:off x="693724" y="3935412"/>
            <a:ext cx="31356" cy="33832"/>
          </a:xfrm>
          <a:prstGeom prst="rect">
            <a:avLst/>
          </a:prstGeom>
          <a:blipFill>
            <a:blip r:embed="rId9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0" name="object 10040"/>
          <p:cNvSpPr/>
          <p:nvPr/>
        </p:nvSpPr>
        <p:spPr>
          <a:xfrm>
            <a:off x="774395" y="3808641"/>
            <a:ext cx="30937" cy="33197"/>
          </a:xfrm>
          <a:prstGeom prst="rect">
            <a:avLst/>
          </a:prstGeom>
          <a:blipFill>
            <a:blip r:embed="rId9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1" name="object 10041"/>
          <p:cNvSpPr/>
          <p:nvPr/>
        </p:nvSpPr>
        <p:spPr>
          <a:xfrm>
            <a:off x="923810" y="3760444"/>
            <a:ext cx="21450" cy="22923"/>
          </a:xfrm>
          <a:prstGeom prst="rect">
            <a:avLst/>
          </a:prstGeom>
          <a:blipFill>
            <a:blip r:embed="rId9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2" name="object 10042"/>
          <p:cNvSpPr/>
          <p:nvPr/>
        </p:nvSpPr>
        <p:spPr>
          <a:xfrm>
            <a:off x="986104" y="3861435"/>
            <a:ext cx="16789" cy="17868"/>
          </a:xfrm>
          <a:prstGeom prst="rect">
            <a:avLst/>
          </a:prstGeom>
          <a:blipFill>
            <a:blip r:embed="rId9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3" name="object 10043"/>
          <p:cNvSpPr/>
          <p:nvPr/>
        </p:nvSpPr>
        <p:spPr>
          <a:xfrm>
            <a:off x="975772" y="3948910"/>
            <a:ext cx="32950" cy="35864"/>
          </a:xfrm>
          <a:prstGeom prst="rect">
            <a:avLst/>
          </a:prstGeom>
          <a:blipFill>
            <a:blip r:embed="rId9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4" name="object 10044"/>
          <p:cNvSpPr/>
          <p:nvPr/>
        </p:nvSpPr>
        <p:spPr>
          <a:xfrm>
            <a:off x="1046797" y="3970642"/>
            <a:ext cx="33108" cy="36512"/>
          </a:xfrm>
          <a:prstGeom prst="rect">
            <a:avLst/>
          </a:prstGeom>
          <a:blipFill>
            <a:blip r:embed="rId9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5" name="object 10045"/>
          <p:cNvSpPr/>
          <p:nvPr/>
        </p:nvSpPr>
        <p:spPr>
          <a:xfrm>
            <a:off x="1162329" y="4110863"/>
            <a:ext cx="13258" cy="15011"/>
          </a:xfrm>
          <a:prstGeom prst="rect">
            <a:avLst/>
          </a:prstGeom>
          <a:blipFill>
            <a:blip r:embed="rId9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6" name="object 10046"/>
          <p:cNvSpPr/>
          <p:nvPr/>
        </p:nvSpPr>
        <p:spPr>
          <a:xfrm>
            <a:off x="1073061" y="3886429"/>
            <a:ext cx="18694" cy="20243"/>
          </a:xfrm>
          <a:prstGeom prst="rect">
            <a:avLst/>
          </a:prstGeom>
          <a:blipFill>
            <a:blip r:embed="rId9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7" name="object 10047"/>
          <p:cNvSpPr/>
          <p:nvPr/>
        </p:nvSpPr>
        <p:spPr>
          <a:xfrm>
            <a:off x="1014564" y="3829189"/>
            <a:ext cx="10947" cy="12014"/>
          </a:xfrm>
          <a:custGeom>
            <a:avLst/>
            <a:gdLst/>
            <a:ahLst/>
            <a:cxnLst/>
            <a:rect l="l" t="t" r="r" b="b"/>
            <a:pathLst>
              <a:path w="10947" h="12014">
                <a:moveTo>
                  <a:pt x="7581" y="0"/>
                </a:moveTo>
                <a:lnTo>
                  <a:pt x="5067" y="825"/>
                </a:lnTo>
                <a:lnTo>
                  <a:pt x="2057" y="825"/>
                </a:lnTo>
                <a:lnTo>
                  <a:pt x="0" y="3505"/>
                </a:lnTo>
                <a:lnTo>
                  <a:pt x="584" y="6654"/>
                </a:lnTo>
                <a:lnTo>
                  <a:pt x="584" y="10287"/>
                </a:lnTo>
                <a:lnTo>
                  <a:pt x="3047" y="12014"/>
                </a:lnTo>
                <a:lnTo>
                  <a:pt x="5994" y="12014"/>
                </a:lnTo>
                <a:lnTo>
                  <a:pt x="9016" y="11239"/>
                </a:lnTo>
                <a:lnTo>
                  <a:pt x="10947" y="8686"/>
                </a:lnTo>
                <a:lnTo>
                  <a:pt x="10477" y="5372"/>
                </a:lnTo>
                <a:lnTo>
                  <a:pt x="10198" y="2374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8" name="object 10048"/>
          <p:cNvSpPr/>
          <p:nvPr/>
        </p:nvSpPr>
        <p:spPr>
          <a:xfrm>
            <a:off x="1040206" y="3738626"/>
            <a:ext cx="33566" cy="36512"/>
          </a:xfrm>
          <a:prstGeom prst="rect">
            <a:avLst/>
          </a:prstGeom>
          <a:blipFill>
            <a:blip r:embed="rId9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49" name="object 10049"/>
          <p:cNvSpPr/>
          <p:nvPr/>
        </p:nvSpPr>
        <p:spPr>
          <a:xfrm>
            <a:off x="1202169" y="3778770"/>
            <a:ext cx="25107" cy="27050"/>
          </a:xfrm>
          <a:prstGeom prst="rect">
            <a:avLst/>
          </a:prstGeom>
          <a:blipFill>
            <a:blip r:embed="rId9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0" name="object 10050"/>
          <p:cNvSpPr/>
          <p:nvPr/>
        </p:nvSpPr>
        <p:spPr>
          <a:xfrm>
            <a:off x="1260386" y="3810229"/>
            <a:ext cx="19545" cy="21018"/>
          </a:xfrm>
          <a:prstGeom prst="rect">
            <a:avLst/>
          </a:prstGeom>
          <a:blipFill>
            <a:blip r:embed="rId9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1" name="object 10051"/>
          <p:cNvSpPr/>
          <p:nvPr/>
        </p:nvSpPr>
        <p:spPr>
          <a:xfrm>
            <a:off x="1322997" y="3979380"/>
            <a:ext cx="31483" cy="34099"/>
          </a:xfrm>
          <a:prstGeom prst="rect">
            <a:avLst/>
          </a:prstGeom>
          <a:blipFill>
            <a:blip r:embed="rId9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2" name="object 10052"/>
          <p:cNvSpPr/>
          <p:nvPr/>
        </p:nvSpPr>
        <p:spPr>
          <a:xfrm>
            <a:off x="1473428" y="3911206"/>
            <a:ext cx="21577" cy="23888"/>
          </a:xfrm>
          <a:prstGeom prst="rect">
            <a:avLst/>
          </a:prstGeom>
          <a:blipFill>
            <a:blip r:embed="rId9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3" name="object 10053"/>
          <p:cNvSpPr/>
          <p:nvPr/>
        </p:nvSpPr>
        <p:spPr>
          <a:xfrm>
            <a:off x="1451114" y="3890543"/>
            <a:ext cx="7289" cy="7721"/>
          </a:xfrm>
          <a:custGeom>
            <a:avLst/>
            <a:gdLst/>
            <a:ahLst/>
            <a:cxnLst/>
            <a:rect l="l" t="t" r="r" b="b"/>
            <a:pathLst>
              <a:path w="7289" h="7721">
                <a:moveTo>
                  <a:pt x="2870" y="0"/>
                </a:moveTo>
                <a:lnTo>
                  <a:pt x="1282" y="304"/>
                </a:lnTo>
                <a:lnTo>
                  <a:pt x="0" y="2349"/>
                </a:lnTo>
                <a:lnTo>
                  <a:pt x="0" y="4394"/>
                </a:lnTo>
                <a:lnTo>
                  <a:pt x="419" y="6311"/>
                </a:lnTo>
                <a:lnTo>
                  <a:pt x="1993" y="7404"/>
                </a:lnTo>
                <a:lnTo>
                  <a:pt x="3937" y="7404"/>
                </a:lnTo>
                <a:lnTo>
                  <a:pt x="5778" y="7721"/>
                </a:lnTo>
                <a:lnTo>
                  <a:pt x="7289" y="5676"/>
                </a:lnTo>
                <a:lnTo>
                  <a:pt x="7112" y="3632"/>
                </a:lnTo>
                <a:lnTo>
                  <a:pt x="6832" y="1714"/>
                </a:lnTo>
                <a:lnTo>
                  <a:pt x="5194" y="304"/>
                </a:lnTo>
                <a:lnTo>
                  <a:pt x="28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4" name="object 10054"/>
          <p:cNvSpPr/>
          <p:nvPr/>
        </p:nvSpPr>
        <p:spPr>
          <a:xfrm>
            <a:off x="1597571" y="3718890"/>
            <a:ext cx="9753" cy="10731"/>
          </a:xfrm>
          <a:custGeom>
            <a:avLst/>
            <a:gdLst/>
            <a:ahLst/>
            <a:cxnLst/>
            <a:rect l="l" t="t" r="r" b="b"/>
            <a:pathLst>
              <a:path w="9753" h="10731">
                <a:moveTo>
                  <a:pt x="1600" y="139"/>
                </a:moveTo>
                <a:lnTo>
                  <a:pt x="0" y="2679"/>
                </a:lnTo>
                <a:lnTo>
                  <a:pt x="0" y="5689"/>
                </a:lnTo>
                <a:lnTo>
                  <a:pt x="419" y="9004"/>
                </a:lnTo>
                <a:lnTo>
                  <a:pt x="3200" y="10731"/>
                </a:lnTo>
                <a:lnTo>
                  <a:pt x="5549" y="10413"/>
                </a:lnTo>
                <a:lnTo>
                  <a:pt x="8318" y="10274"/>
                </a:lnTo>
                <a:lnTo>
                  <a:pt x="9753" y="7277"/>
                </a:lnTo>
                <a:lnTo>
                  <a:pt x="9753" y="4584"/>
                </a:lnTo>
                <a:lnTo>
                  <a:pt x="9499" y="1905"/>
                </a:lnTo>
                <a:lnTo>
                  <a:pt x="7924" y="635"/>
                </a:lnTo>
                <a:lnTo>
                  <a:pt x="4368" y="635"/>
                </a:lnTo>
                <a:lnTo>
                  <a:pt x="1600" y="139"/>
                </a:lnTo>
              </a:path>
              <a:path w="9753" h="10731">
                <a:moveTo>
                  <a:pt x="4368" y="635"/>
                </a:moveTo>
                <a:lnTo>
                  <a:pt x="7924" y="635"/>
                </a:lnTo>
              </a:path>
              <a:path w="9753" h="10731">
                <a:moveTo>
                  <a:pt x="7924" y="635"/>
                </a:moveTo>
                <a:lnTo>
                  <a:pt x="4368" y="635"/>
                </a:lnTo>
              </a:path>
              <a:path w="9753" h="10731">
                <a:moveTo>
                  <a:pt x="7137" y="0"/>
                </a:moveTo>
                <a:lnTo>
                  <a:pt x="4368" y="635"/>
                </a:lnTo>
                <a:lnTo>
                  <a:pt x="7924" y="635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5" name="object 10055"/>
          <p:cNvSpPr/>
          <p:nvPr/>
        </p:nvSpPr>
        <p:spPr>
          <a:xfrm>
            <a:off x="1585734" y="3776916"/>
            <a:ext cx="22174" cy="24764"/>
          </a:xfrm>
          <a:prstGeom prst="rect">
            <a:avLst/>
          </a:prstGeom>
          <a:blipFill>
            <a:blip r:embed="rId9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6" name="object 10056"/>
          <p:cNvSpPr/>
          <p:nvPr/>
        </p:nvSpPr>
        <p:spPr>
          <a:xfrm>
            <a:off x="1543265" y="3656774"/>
            <a:ext cx="13614" cy="14376"/>
          </a:xfrm>
          <a:prstGeom prst="rect">
            <a:avLst/>
          </a:prstGeom>
          <a:blipFill>
            <a:blip r:embed="rId9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7" name="object 10057"/>
          <p:cNvSpPr/>
          <p:nvPr/>
        </p:nvSpPr>
        <p:spPr>
          <a:xfrm>
            <a:off x="1355483" y="3823843"/>
            <a:ext cx="14782" cy="15811"/>
          </a:xfrm>
          <a:prstGeom prst="rect">
            <a:avLst/>
          </a:prstGeom>
          <a:blipFill>
            <a:blip r:embed="rId9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8" name="object 10058"/>
          <p:cNvSpPr/>
          <p:nvPr/>
        </p:nvSpPr>
        <p:spPr>
          <a:xfrm>
            <a:off x="1593049" y="3765994"/>
            <a:ext cx="9906" cy="10096"/>
          </a:xfrm>
          <a:custGeom>
            <a:avLst/>
            <a:gdLst/>
            <a:ahLst/>
            <a:cxnLst/>
            <a:rect l="l" t="t" r="r" b="b"/>
            <a:pathLst>
              <a:path w="9906" h="10096">
                <a:moveTo>
                  <a:pt x="6845" y="0"/>
                </a:moveTo>
                <a:lnTo>
                  <a:pt x="4203" y="317"/>
                </a:lnTo>
                <a:lnTo>
                  <a:pt x="2019" y="635"/>
                </a:lnTo>
                <a:lnTo>
                  <a:pt x="0" y="3327"/>
                </a:lnTo>
                <a:lnTo>
                  <a:pt x="571" y="6007"/>
                </a:lnTo>
                <a:lnTo>
                  <a:pt x="711" y="8686"/>
                </a:lnTo>
                <a:lnTo>
                  <a:pt x="2603" y="10096"/>
                </a:lnTo>
                <a:lnTo>
                  <a:pt x="5359" y="10096"/>
                </a:lnTo>
                <a:lnTo>
                  <a:pt x="7543" y="9778"/>
                </a:lnTo>
                <a:lnTo>
                  <a:pt x="9906" y="7416"/>
                </a:lnTo>
                <a:lnTo>
                  <a:pt x="9309" y="4724"/>
                </a:lnTo>
                <a:lnTo>
                  <a:pt x="9055" y="1727"/>
                </a:lnTo>
                <a:lnTo>
                  <a:pt x="68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59" name="object 10059"/>
          <p:cNvSpPr/>
          <p:nvPr/>
        </p:nvSpPr>
        <p:spPr>
          <a:xfrm>
            <a:off x="1799920" y="3822243"/>
            <a:ext cx="7010" cy="7454"/>
          </a:xfrm>
          <a:prstGeom prst="rect">
            <a:avLst/>
          </a:prstGeom>
          <a:blipFill>
            <a:blip r:embed="rId9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0" name="object 10060"/>
          <p:cNvSpPr/>
          <p:nvPr/>
        </p:nvSpPr>
        <p:spPr>
          <a:xfrm>
            <a:off x="1793214" y="3866337"/>
            <a:ext cx="17919" cy="19291"/>
          </a:xfrm>
          <a:prstGeom prst="rect">
            <a:avLst/>
          </a:prstGeom>
          <a:blipFill>
            <a:blip r:embed="rId9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1" name="object 10061"/>
          <p:cNvSpPr/>
          <p:nvPr/>
        </p:nvSpPr>
        <p:spPr>
          <a:xfrm>
            <a:off x="1788960" y="3954869"/>
            <a:ext cx="27876" cy="30010"/>
          </a:xfrm>
          <a:prstGeom prst="rect">
            <a:avLst/>
          </a:prstGeom>
          <a:blipFill>
            <a:blip r:embed="rId9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2" name="object 10062"/>
          <p:cNvSpPr/>
          <p:nvPr/>
        </p:nvSpPr>
        <p:spPr>
          <a:xfrm>
            <a:off x="1680603" y="4205351"/>
            <a:ext cx="17919" cy="20104"/>
          </a:xfrm>
          <a:prstGeom prst="rect">
            <a:avLst/>
          </a:prstGeom>
          <a:blipFill>
            <a:blip r:embed="rId9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3" name="object 10063"/>
          <p:cNvSpPr/>
          <p:nvPr/>
        </p:nvSpPr>
        <p:spPr>
          <a:xfrm>
            <a:off x="1268107" y="4221175"/>
            <a:ext cx="23329" cy="25133"/>
          </a:xfrm>
          <a:prstGeom prst="rect">
            <a:avLst/>
          </a:prstGeom>
          <a:blipFill>
            <a:blip r:embed="rId9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4" name="object 10064"/>
          <p:cNvSpPr/>
          <p:nvPr/>
        </p:nvSpPr>
        <p:spPr>
          <a:xfrm>
            <a:off x="966000" y="4163149"/>
            <a:ext cx="5067" cy="5372"/>
          </a:xfrm>
          <a:custGeom>
            <a:avLst/>
            <a:gdLst/>
            <a:ahLst/>
            <a:cxnLst/>
            <a:rect l="l" t="t" r="r" b="b"/>
            <a:pathLst>
              <a:path w="5067" h="5372">
                <a:moveTo>
                  <a:pt x="3479" y="0"/>
                </a:moveTo>
                <a:lnTo>
                  <a:pt x="2159" y="0"/>
                </a:lnTo>
                <a:lnTo>
                  <a:pt x="1003" y="647"/>
                </a:lnTo>
                <a:lnTo>
                  <a:pt x="0" y="1460"/>
                </a:lnTo>
                <a:lnTo>
                  <a:pt x="114" y="4470"/>
                </a:lnTo>
                <a:lnTo>
                  <a:pt x="1257" y="5372"/>
                </a:lnTo>
                <a:lnTo>
                  <a:pt x="2425" y="5372"/>
                </a:lnTo>
                <a:lnTo>
                  <a:pt x="4203" y="5105"/>
                </a:lnTo>
                <a:lnTo>
                  <a:pt x="5067" y="3644"/>
                </a:lnTo>
                <a:lnTo>
                  <a:pt x="4775" y="2374"/>
                </a:lnTo>
                <a:lnTo>
                  <a:pt x="4775" y="977"/>
                </a:lnTo>
                <a:lnTo>
                  <a:pt x="347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5" name="object 10065"/>
          <p:cNvSpPr/>
          <p:nvPr/>
        </p:nvSpPr>
        <p:spPr>
          <a:xfrm>
            <a:off x="530745" y="4125239"/>
            <a:ext cx="19138" cy="19900"/>
          </a:xfrm>
          <a:prstGeom prst="rect">
            <a:avLst/>
          </a:prstGeom>
          <a:blipFill>
            <a:blip r:embed="rId9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6" name="object 10066"/>
          <p:cNvSpPr/>
          <p:nvPr/>
        </p:nvSpPr>
        <p:spPr>
          <a:xfrm>
            <a:off x="519506" y="4271734"/>
            <a:ext cx="15024" cy="16776"/>
          </a:xfrm>
          <a:prstGeom prst="rect">
            <a:avLst/>
          </a:prstGeom>
          <a:blipFill>
            <a:blip r:embed="rId9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7" name="object 10067"/>
          <p:cNvSpPr/>
          <p:nvPr/>
        </p:nvSpPr>
        <p:spPr>
          <a:xfrm>
            <a:off x="354215" y="4286783"/>
            <a:ext cx="7899" cy="8509"/>
          </a:xfrm>
          <a:custGeom>
            <a:avLst/>
            <a:gdLst/>
            <a:ahLst/>
            <a:cxnLst/>
            <a:rect l="l" t="t" r="r" b="b"/>
            <a:pathLst>
              <a:path w="7899" h="8509">
                <a:moveTo>
                  <a:pt x="5372" y="0"/>
                </a:moveTo>
                <a:lnTo>
                  <a:pt x="1308" y="126"/>
                </a:lnTo>
                <a:lnTo>
                  <a:pt x="0" y="2184"/>
                </a:lnTo>
                <a:lnTo>
                  <a:pt x="69" y="5676"/>
                </a:lnTo>
                <a:lnTo>
                  <a:pt x="165" y="6781"/>
                </a:lnTo>
                <a:lnTo>
                  <a:pt x="2362" y="8509"/>
                </a:lnTo>
                <a:lnTo>
                  <a:pt x="4368" y="8509"/>
                </a:lnTo>
                <a:lnTo>
                  <a:pt x="6413" y="8051"/>
                </a:lnTo>
                <a:lnTo>
                  <a:pt x="7899" y="5676"/>
                </a:lnTo>
                <a:lnTo>
                  <a:pt x="7899" y="3314"/>
                </a:lnTo>
                <a:lnTo>
                  <a:pt x="7543" y="901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8" name="object 10068"/>
          <p:cNvSpPr/>
          <p:nvPr/>
        </p:nvSpPr>
        <p:spPr>
          <a:xfrm>
            <a:off x="324878" y="4054119"/>
            <a:ext cx="23393" cy="25425"/>
          </a:xfrm>
          <a:prstGeom prst="rect">
            <a:avLst/>
          </a:prstGeom>
          <a:blipFill>
            <a:blip r:embed="rId9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69" name="object 10069"/>
          <p:cNvSpPr/>
          <p:nvPr/>
        </p:nvSpPr>
        <p:spPr>
          <a:xfrm>
            <a:off x="352209" y="3851656"/>
            <a:ext cx="6540" cy="7607"/>
          </a:xfrm>
          <a:custGeom>
            <a:avLst/>
            <a:gdLst/>
            <a:ahLst/>
            <a:cxnLst/>
            <a:rect l="l" t="t" r="r" b="b"/>
            <a:pathLst>
              <a:path w="6540" h="7607">
                <a:moveTo>
                  <a:pt x="4953" y="0"/>
                </a:moveTo>
                <a:lnTo>
                  <a:pt x="3314" y="457"/>
                </a:lnTo>
                <a:lnTo>
                  <a:pt x="1435" y="457"/>
                </a:lnTo>
                <a:lnTo>
                  <a:pt x="0" y="2235"/>
                </a:lnTo>
                <a:lnTo>
                  <a:pt x="253" y="4279"/>
                </a:lnTo>
                <a:lnTo>
                  <a:pt x="253" y="6007"/>
                </a:lnTo>
                <a:lnTo>
                  <a:pt x="2006" y="7607"/>
                </a:lnTo>
                <a:lnTo>
                  <a:pt x="3771" y="7277"/>
                </a:lnTo>
                <a:lnTo>
                  <a:pt x="5524" y="6769"/>
                </a:lnTo>
                <a:lnTo>
                  <a:pt x="6540" y="5041"/>
                </a:lnTo>
                <a:lnTo>
                  <a:pt x="6261" y="2997"/>
                </a:lnTo>
                <a:lnTo>
                  <a:pt x="6261" y="1092"/>
                </a:lnTo>
                <a:lnTo>
                  <a:pt x="49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0" name="object 10070"/>
          <p:cNvSpPr/>
          <p:nvPr/>
        </p:nvSpPr>
        <p:spPr>
          <a:xfrm>
            <a:off x="470065" y="3863848"/>
            <a:ext cx="8597" cy="9144"/>
          </a:xfrm>
          <a:custGeom>
            <a:avLst/>
            <a:gdLst/>
            <a:ahLst/>
            <a:cxnLst/>
            <a:rect l="l" t="t" r="r" b="b"/>
            <a:pathLst>
              <a:path w="8597" h="9144">
                <a:moveTo>
                  <a:pt x="6299" y="0"/>
                </a:moveTo>
                <a:lnTo>
                  <a:pt x="1892" y="0"/>
                </a:lnTo>
                <a:lnTo>
                  <a:pt x="0" y="2362"/>
                </a:lnTo>
                <a:lnTo>
                  <a:pt x="749" y="7099"/>
                </a:lnTo>
                <a:lnTo>
                  <a:pt x="2933" y="8496"/>
                </a:lnTo>
                <a:lnTo>
                  <a:pt x="5105" y="9144"/>
                </a:lnTo>
                <a:lnTo>
                  <a:pt x="7302" y="8356"/>
                </a:lnTo>
                <a:lnTo>
                  <a:pt x="8597" y="5994"/>
                </a:lnTo>
                <a:lnTo>
                  <a:pt x="8483" y="3581"/>
                </a:lnTo>
                <a:lnTo>
                  <a:pt x="8128" y="1219"/>
                </a:lnTo>
                <a:lnTo>
                  <a:pt x="62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1" name="object 10071"/>
          <p:cNvSpPr/>
          <p:nvPr/>
        </p:nvSpPr>
        <p:spPr>
          <a:xfrm>
            <a:off x="888644" y="3952646"/>
            <a:ext cx="16192" cy="17233"/>
          </a:xfrm>
          <a:prstGeom prst="rect">
            <a:avLst/>
          </a:prstGeom>
          <a:blipFill>
            <a:blip r:embed="rId9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2" name="object 10072"/>
          <p:cNvSpPr/>
          <p:nvPr/>
        </p:nvSpPr>
        <p:spPr>
          <a:xfrm>
            <a:off x="984796" y="3713213"/>
            <a:ext cx="19824" cy="21183"/>
          </a:xfrm>
          <a:prstGeom prst="rect">
            <a:avLst/>
          </a:prstGeom>
          <a:blipFill>
            <a:blip r:embed="rId9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3" name="object 10073"/>
          <p:cNvSpPr/>
          <p:nvPr/>
        </p:nvSpPr>
        <p:spPr>
          <a:xfrm>
            <a:off x="1031189" y="4152239"/>
            <a:ext cx="24371" cy="26873"/>
          </a:xfrm>
          <a:prstGeom prst="rect">
            <a:avLst/>
          </a:prstGeom>
          <a:blipFill>
            <a:blip r:embed="rId9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4" name="object 10074"/>
          <p:cNvSpPr/>
          <p:nvPr/>
        </p:nvSpPr>
        <p:spPr>
          <a:xfrm>
            <a:off x="1014844" y="4151465"/>
            <a:ext cx="24345" cy="26238"/>
          </a:xfrm>
          <a:prstGeom prst="rect">
            <a:avLst/>
          </a:prstGeom>
          <a:blipFill>
            <a:blip r:embed="rId9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5" name="object 10075"/>
          <p:cNvSpPr/>
          <p:nvPr/>
        </p:nvSpPr>
        <p:spPr>
          <a:xfrm>
            <a:off x="1089558" y="4187025"/>
            <a:ext cx="19812" cy="21640"/>
          </a:xfrm>
          <a:prstGeom prst="rect">
            <a:avLst/>
          </a:prstGeom>
          <a:blipFill>
            <a:blip r:embed="rId9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6" name="object 10076"/>
          <p:cNvSpPr/>
          <p:nvPr/>
        </p:nvSpPr>
        <p:spPr>
          <a:xfrm>
            <a:off x="1411998" y="4107548"/>
            <a:ext cx="9766" cy="10731"/>
          </a:xfrm>
          <a:prstGeom prst="rect">
            <a:avLst/>
          </a:prstGeom>
          <a:blipFill>
            <a:blip r:embed="rId9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7" name="object 10077"/>
          <p:cNvSpPr/>
          <p:nvPr/>
        </p:nvSpPr>
        <p:spPr>
          <a:xfrm>
            <a:off x="1328534" y="3862565"/>
            <a:ext cx="11671" cy="12141"/>
          </a:xfrm>
          <a:prstGeom prst="rect">
            <a:avLst/>
          </a:prstGeom>
          <a:blipFill>
            <a:blip r:embed="rId9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8" name="object 10078"/>
          <p:cNvSpPr/>
          <p:nvPr/>
        </p:nvSpPr>
        <p:spPr>
          <a:xfrm>
            <a:off x="1303451" y="3787953"/>
            <a:ext cx="4775" cy="5549"/>
          </a:xfrm>
          <a:custGeom>
            <a:avLst/>
            <a:gdLst/>
            <a:ahLst/>
            <a:cxnLst/>
            <a:rect l="l" t="t" r="r" b="b"/>
            <a:pathLst>
              <a:path w="4775" h="5549">
                <a:moveTo>
                  <a:pt x="3771" y="0"/>
                </a:moveTo>
                <a:lnTo>
                  <a:pt x="2006" y="0"/>
                </a:lnTo>
                <a:lnTo>
                  <a:pt x="990" y="469"/>
                </a:lnTo>
                <a:lnTo>
                  <a:pt x="0" y="1905"/>
                </a:lnTo>
                <a:lnTo>
                  <a:pt x="127" y="3454"/>
                </a:lnTo>
                <a:lnTo>
                  <a:pt x="419" y="4597"/>
                </a:lnTo>
                <a:lnTo>
                  <a:pt x="1587" y="5549"/>
                </a:lnTo>
                <a:lnTo>
                  <a:pt x="2603" y="5549"/>
                </a:lnTo>
                <a:lnTo>
                  <a:pt x="4063" y="5054"/>
                </a:lnTo>
                <a:lnTo>
                  <a:pt x="4775" y="3644"/>
                </a:lnTo>
                <a:lnTo>
                  <a:pt x="4775" y="965"/>
                </a:lnTo>
                <a:lnTo>
                  <a:pt x="377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79" name="object 10079"/>
          <p:cNvSpPr/>
          <p:nvPr/>
        </p:nvSpPr>
        <p:spPr>
          <a:xfrm>
            <a:off x="1467294" y="4001148"/>
            <a:ext cx="5676" cy="6007"/>
          </a:xfrm>
          <a:custGeom>
            <a:avLst/>
            <a:gdLst/>
            <a:ahLst/>
            <a:cxnLst/>
            <a:rect l="l" t="t" r="r" b="b"/>
            <a:pathLst>
              <a:path w="5676" h="6007">
                <a:moveTo>
                  <a:pt x="4038" y="0"/>
                </a:moveTo>
                <a:lnTo>
                  <a:pt x="2781" y="0"/>
                </a:lnTo>
                <a:lnTo>
                  <a:pt x="1422" y="330"/>
                </a:lnTo>
                <a:lnTo>
                  <a:pt x="0" y="1777"/>
                </a:lnTo>
                <a:lnTo>
                  <a:pt x="266" y="3187"/>
                </a:lnTo>
                <a:lnTo>
                  <a:pt x="723" y="5245"/>
                </a:lnTo>
                <a:lnTo>
                  <a:pt x="1739" y="6007"/>
                </a:lnTo>
                <a:lnTo>
                  <a:pt x="3378" y="6007"/>
                </a:lnTo>
                <a:lnTo>
                  <a:pt x="4508" y="5689"/>
                </a:lnTo>
                <a:lnTo>
                  <a:pt x="5676" y="4470"/>
                </a:lnTo>
                <a:lnTo>
                  <a:pt x="5549" y="2679"/>
                </a:lnTo>
                <a:lnTo>
                  <a:pt x="5194" y="1282"/>
                </a:lnTo>
                <a:lnTo>
                  <a:pt x="403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0" name="object 10080"/>
          <p:cNvSpPr/>
          <p:nvPr/>
        </p:nvSpPr>
        <p:spPr>
          <a:xfrm>
            <a:off x="1544447" y="4086822"/>
            <a:ext cx="7886" cy="8534"/>
          </a:xfrm>
          <a:custGeom>
            <a:avLst/>
            <a:gdLst/>
            <a:ahLst/>
            <a:cxnLst/>
            <a:rect l="l" t="t" r="r" b="b"/>
            <a:pathLst>
              <a:path w="7886" h="8534">
                <a:moveTo>
                  <a:pt x="5283" y="0"/>
                </a:moveTo>
                <a:lnTo>
                  <a:pt x="3352" y="0"/>
                </a:lnTo>
                <a:lnTo>
                  <a:pt x="1168" y="177"/>
                </a:lnTo>
                <a:lnTo>
                  <a:pt x="0" y="2362"/>
                </a:lnTo>
                <a:lnTo>
                  <a:pt x="279" y="4902"/>
                </a:lnTo>
                <a:lnTo>
                  <a:pt x="279" y="7124"/>
                </a:lnTo>
                <a:lnTo>
                  <a:pt x="2171" y="8534"/>
                </a:lnTo>
                <a:lnTo>
                  <a:pt x="4368" y="8534"/>
                </a:lnTo>
                <a:lnTo>
                  <a:pt x="6540" y="8216"/>
                </a:lnTo>
                <a:lnTo>
                  <a:pt x="7886" y="6184"/>
                </a:lnTo>
                <a:lnTo>
                  <a:pt x="7886" y="3492"/>
                </a:lnTo>
                <a:lnTo>
                  <a:pt x="7467" y="1447"/>
                </a:lnTo>
                <a:lnTo>
                  <a:pt x="528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1" name="object 10081"/>
          <p:cNvSpPr/>
          <p:nvPr/>
        </p:nvSpPr>
        <p:spPr>
          <a:xfrm>
            <a:off x="1597710" y="4105504"/>
            <a:ext cx="18376" cy="19596"/>
          </a:xfrm>
          <a:prstGeom prst="rect">
            <a:avLst/>
          </a:prstGeom>
          <a:blipFill>
            <a:blip r:embed="rId9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2" name="object 10082"/>
          <p:cNvSpPr/>
          <p:nvPr/>
        </p:nvSpPr>
        <p:spPr>
          <a:xfrm>
            <a:off x="1808238" y="4168851"/>
            <a:ext cx="16205" cy="17411"/>
          </a:xfrm>
          <a:prstGeom prst="rect">
            <a:avLst/>
          </a:prstGeom>
          <a:blipFill>
            <a:blip r:embed="rId9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3" name="object 10083"/>
          <p:cNvSpPr/>
          <p:nvPr/>
        </p:nvSpPr>
        <p:spPr>
          <a:xfrm>
            <a:off x="1977758" y="4101554"/>
            <a:ext cx="14897" cy="15951"/>
          </a:xfrm>
          <a:prstGeom prst="rect">
            <a:avLst/>
          </a:prstGeom>
          <a:blipFill>
            <a:blip r:embed="rId9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4" name="object 10084"/>
          <p:cNvSpPr/>
          <p:nvPr/>
        </p:nvSpPr>
        <p:spPr>
          <a:xfrm>
            <a:off x="2077161" y="3911536"/>
            <a:ext cx="23329" cy="25006"/>
          </a:xfrm>
          <a:prstGeom prst="rect">
            <a:avLst/>
          </a:prstGeom>
          <a:blipFill>
            <a:blip r:embed="rId9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5" name="object 10085"/>
          <p:cNvSpPr/>
          <p:nvPr/>
        </p:nvSpPr>
        <p:spPr>
          <a:xfrm>
            <a:off x="1918538" y="3629406"/>
            <a:ext cx="30340" cy="32740"/>
          </a:xfrm>
          <a:prstGeom prst="rect">
            <a:avLst/>
          </a:prstGeom>
          <a:blipFill>
            <a:blip r:embed="rId9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6" name="object 10086"/>
          <p:cNvSpPr/>
          <p:nvPr/>
        </p:nvSpPr>
        <p:spPr>
          <a:xfrm>
            <a:off x="2097849" y="3591357"/>
            <a:ext cx="21729" cy="23050"/>
          </a:xfrm>
          <a:prstGeom prst="rect">
            <a:avLst/>
          </a:prstGeom>
          <a:blipFill>
            <a:blip r:embed="rId9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7" name="object 10087"/>
          <p:cNvSpPr/>
          <p:nvPr/>
        </p:nvSpPr>
        <p:spPr>
          <a:xfrm>
            <a:off x="2166404" y="3752545"/>
            <a:ext cx="17932" cy="19773"/>
          </a:xfrm>
          <a:prstGeom prst="rect">
            <a:avLst/>
          </a:prstGeom>
          <a:blipFill>
            <a:blip r:embed="rId9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8" name="object 10088"/>
          <p:cNvSpPr/>
          <p:nvPr/>
        </p:nvSpPr>
        <p:spPr>
          <a:xfrm>
            <a:off x="2235885" y="4070413"/>
            <a:ext cx="6718" cy="7073"/>
          </a:xfrm>
          <a:custGeom>
            <a:avLst/>
            <a:gdLst/>
            <a:ahLst/>
            <a:cxnLst/>
            <a:rect l="l" t="t" r="r" b="b"/>
            <a:pathLst>
              <a:path w="6718" h="7073">
                <a:moveTo>
                  <a:pt x="4952" y="0"/>
                </a:moveTo>
                <a:lnTo>
                  <a:pt x="3009" y="304"/>
                </a:lnTo>
                <a:lnTo>
                  <a:pt x="1600" y="622"/>
                </a:lnTo>
                <a:lnTo>
                  <a:pt x="0" y="2171"/>
                </a:lnTo>
                <a:lnTo>
                  <a:pt x="711" y="4076"/>
                </a:lnTo>
                <a:lnTo>
                  <a:pt x="1015" y="5816"/>
                </a:lnTo>
                <a:lnTo>
                  <a:pt x="2006" y="7073"/>
                </a:lnTo>
                <a:lnTo>
                  <a:pt x="5384" y="6438"/>
                </a:lnTo>
                <a:lnTo>
                  <a:pt x="6718" y="4724"/>
                </a:lnTo>
                <a:lnTo>
                  <a:pt x="6718" y="2997"/>
                </a:lnTo>
                <a:lnTo>
                  <a:pt x="5943" y="1257"/>
                </a:lnTo>
                <a:lnTo>
                  <a:pt x="495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89" name="object 10089"/>
          <p:cNvSpPr/>
          <p:nvPr/>
        </p:nvSpPr>
        <p:spPr>
          <a:xfrm>
            <a:off x="2256574" y="4097274"/>
            <a:ext cx="25806" cy="27965"/>
          </a:xfrm>
          <a:prstGeom prst="rect">
            <a:avLst/>
          </a:prstGeom>
          <a:blipFill>
            <a:blip r:embed="rId9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0" name="object 10090"/>
          <p:cNvSpPr/>
          <p:nvPr/>
        </p:nvSpPr>
        <p:spPr>
          <a:xfrm>
            <a:off x="2336368" y="4296245"/>
            <a:ext cx="13881" cy="15633"/>
          </a:xfrm>
          <a:prstGeom prst="rect">
            <a:avLst/>
          </a:prstGeom>
          <a:blipFill>
            <a:blip r:embed="rId9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1" name="object 10091"/>
          <p:cNvSpPr/>
          <p:nvPr/>
        </p:nvSpPr>
        <p:spPr>
          <a:xfrm>
            <a:off x="1942452" y="4152112"/>
            <a:ext cx="18516" cy="20040"/>
          </a:xfrm>
          <a:prstGeom prst="rect">
            <a:avLst/>
          </a:prstGeom>
          <a:blipFill>
            <a:blip r:embed="rId9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2" name="object 10092"/>
          <p:cNvSpPr/>
          <p:nvPr/>
        </p:nvSpPr>
        <p:spPr>
          <a:xfrm>
            <a:off x="1741716" y="4003205"/>
            <a:ext cx="6400" cy="7454"/>
          </a:xfrm>
          <a:custGeom>
            <a:avLst/>
            <a:gdLst/>
            <a:ahLst/>
            <a:cxnLst/>
            <a:rect l="l" t="t" r="r" b="b"/>
            <a:pathLst>
              <a:path w="6400" h="7454">
                <a:moveTo>
                  <a:pt x="4660" y="0"/>
                </a:moveTo>
                <a:lnTo>
                  <a:pt x="2768" y="0"/>
                </a:lnTo>
                <a:lnTo>
                  <a:pt x="1155" y="622"/>
                </a:lnTo>
                <a:lnTo>
                  <a:pt x="0" y="1765"/>
                </a:lnTo>
                <a:lnTo>
                  <a:pt x="221" y="3314"/>
                </a:lnTo>
                <a:lnTo>
                  <a:pt x="292" y="5727"/>
                </a:lnTo>
                <a:lnTo>
                  <a:pt x="1879" y="7454"/>
                </a:lnTo>
                <a:lnTo>
                  <a:pt x="3771" y="6819"/>
                </a:lnTo>
                <a:lnTo>
                  <a:pt x="5359" y="6819"/>
                </a:lnTo>
                <a:lnTo>
                  <a:pt x="6400" y="5092"/>
                </a:lnTo>
                <a:lnTo>
                  <a:pt x="6121" y="3314"/>
                </a:lnTo>
                <a:lnTo>
                  <a:pt x="6400" y="952"/>
                </a:lnTo>
                <a:lnTo>
                  <a:pt x="466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3" name="object 10093"/>
          <p:cNvSpPr/>
          <p:nvPr/>
        </p:nvSpPr>
        <p:spPr>
          <a:xfrm>
            <a:off x="1570431" y="3786365"/>
            <a:ext cx="6591" cy="6502"/>
          </a:xfrm>
          <a:custGeom>
            <a:avLst/>
            <a:gdLst/>
            <a:ahLst/>
            <a:cxnLst/>
            <a:rect l="l" t="t" r="r" b="b"/>
            <a:pathLst>
              <a:path w="6591" h="6502">
                <a:moveTo>
                  <a:pt x="4953" y="0"/>
                </a:moveTo>
                <a:lnTo>
                  <a:pt x="3352" y="0"/>
                </a:lnTo>
                <a:lnTo>
                  <a:pt x="1727" y="317"/>
                </a:lnTo>
                <a:lnTo>
                  <a:pt x="0" y="1727"/>
                </a:lnTo>
                <a:lnTo>
                  <a:pt x="292" y="3492"/>
                </a:lnTo>
                <a:lnTo>
                  <a:pt x="571" y="5549"/>
                </a:lnTo>
                <a:lnTo>
                  <a:pt x="2057" y="6502"/>
                </a:lnTo>
                <a:lnTo>
                  <a:pt x="3467" y="6502"/>
                </a:lnTo>
                <a:lnTo>
                  <a:pt x="5524" y="6184"/>
                </a:lnTo>
                <a:lnTo>
                  <a:pt x="6591" y="4445"/>
                </a:lnTo>
                <a:lnTo>
                  <a:pt x="6007" y="1130"/>
                </a:lnTo>
                <a:lnTo>
                  <a:pt x="495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4" name="object 10094"/>
          <p:cNvSpPr/>
          <p:nvPr/>
        </p:nvSpPr>
        <p:spPr>
          <a:xfrm>
            <a:off x="1552930" y="3661829"/>
            <a:ext cx="15443" cy="16459"/>
          </a:xfrm>
          <a:prstGeom prst="rect">
            <a:avLst/>
          </a:prstGeom>
          <a:blipFill>
            <a:blip r:embed="rId9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5" name="object 10095"/>
          <p:cNvSpPr/>
          <p:nvPr/>
        </p:nvSpPr>
        <p:spPr>
          <a:xfrm>
            <a:off x="1251661" y="3586759"/>
            <a:ext cx="27279" cy="30010"/>
          </a:xfrm>
          <a:prstGeom prst="rect">
            <a:avLst/>
          </a:prstGeom>
          <a:blipFill>
            <a:blip r:embed="rId9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6" name="object 10096"/>
          <p:cNvSpPr/>
          <p:nvPr/>
        </p:nvSpPr>
        <p:spPr>
          <a:xfrm>
            <a:off x="1076426" y="3703396"/>
            <a:ext cx="24193" cy="26225"/>
          </a:xfrm>
          <a:prstGeom prst="rect">
            <a:avLst/>
          </a:prstGeom>
          <a:blipFill>
            <a:blip r:embed="rId9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7" name="object 10097"/>
          <p:cNvSpPr/>
          <p:nvPr/>
        </p:nvSpPr>
        <p:spPr>
          <a:xfrm>
            <a:off x="610590" y="3762045"/>
            <a:ext cx="27851" cy="30505"/>
          </a:xfrm>
          <a:prstGeom prst="rect">
            <a:avLst/>
          </a:prstGeom>
          <a:blipFill>
            <a:blip r:embed="rId9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8" name="object 10098"/>
          <p:cNvSpPr/>
          <p:nvPr/>
        </p:nvSpPr>
        <p:spPr>
          <a:xfrm>
            <a:off x="545934" y="3782720"/>
            <a:ext cx="9499" cy="10782"/>
          </a:xfrm>
          <a:custGeom>
            <a:avLst/>
            <a:gdLst/>
            <a:ahLst/>
            <a:cxnLst/>
            <a:rect l="l" t="t" r="r" b="b"/>
            <a:pathLst>
              <a:path w="9499" h="10782">
                <a:moveTo>
                  <a:pt x="4203" y="0"/>
                </a:moveTo>
                <a:lnTo>
                  <a:pt x="1778" y="647"/>
                </a:lnTo>
                <a:lnTo>
                  <a:pt x="0" y="3009"/>
                </a:lnTo>
                <a:lnTo>
                  <a:pt x="150" y="4610"/>
                </a:lnTo>
                <a:lnTo>
                  <a:pt x="253" y="8877"/>
                </a:lnTo>
                <a:lnTo>
                  <a:pt x="2908" y="10782"/>
                </a:lnTo>
                <a:lnTo>
                  <a:pt x="5206" y="10147"/>
                </a:lnTo>
                <a:lnTo>
                  <a:pt x="7886" y="9956"/>
                </a:lnTo>
                <a:lnTo>
                  <a:pt x="9499" y="7607"/>
                </a:lnTo>
                <a:lnTo>
                  <a:pt x="9499" y="4610"/>
                </a:lnTo>
                <a:lnTo>
                  <a:pt x="8902" y="2235"/>
                </a:lnTo>
                <a:lnTo>
                  <a:pt x="6731" y="330"/>
                </a:lnTo>
                <a:lnTo>
                  <a:pt x="420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99" name="object 10099"/>
          <p:cNvSpPr/>
          <p:nvPr/>
        </p:nvSpPr>
        <p:spPr>
          <a:xfrm>
            <a:off x="427926" y="3905224"/>
            <a:ext cx="12242" cy="13131"/>
          </a:xfrm>
          <a:prstGeom prst="rect">
            <a:avLst/>
          </a:prstGeom>
          <a:blipFill>
            <a:blip r:embed="rId9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0" name="object 10100"/>
          <p:cNvSpPr/>
          <p:nvPr/>
        </p:nvSpPr>
        <p:spPr>
          <a:xfrm>
            <a:off x="264477" y="3899535"/>
            <a:ext cx="10248" cy="10909"/>
          </a:xfrm>
          <a:custGeom>
            <a:avLst/>
            <a:gdLst/>
            <a:ahLst/>
            <a:cxnLst/>
            <a:rect l="l" t="t" r="r" b="b"/>
            <a:pathLst>
              <a:path w="10248" h="10909">
                <a:moveTo>
                  <a:pt x="7302" y="0"/>
                </a:moveTo>
                <a:lnTo>
                  <a:pt x="4711" y="0"/>
                </a:lnTo>
                <a:lnTo>
                  <a:pt x="1612" y="635"/>
                </a:lnTo>
                <a:lnTo>
                  <a:pt x="0" y="3009"/>
                </a:lnTo>
                <a:lnTo>
                  <a:pt x="304" y="5867"/>
                </a:lnTo>
                <a:lnTo>
                  <a:pt x="419" y="8877"/>
                </a:lnTo>
                <a:lnTo>
                  <a:pt x="3073" y="10909"/>
                </a:lnTo>
                <a:lnTo>
                  <a:pt x="5829" y="10274"/>
                </a:lnTo>
                <a:lnTo>
                  <a:pt x="8434" y="10274"/>
                </a:lnTo>
                <a:lnTo>
                  <a:pt x="10248" y="7594"/>
                </a:lnTo>
                <a:lnTo>
                  <a:pt x="9778" y="4914"/>
                </a:lnTo>
                <a:lnTo>
                  <a:pt x="9778" y="1905"/>
                </a:lnTo>
                <a:lnTo>
                  <a:pt x="7302" y="0"/>
                </a:lnTo>
              </a:path>
              <a:path w="10248" h="10909">
                <a:moveTo>
                  <a:pt x="8434" y="10274"/>
                </a:moveTo>
                <a:lnTo>
                  <a:pt x="5829" y="10274"/>
                </a:lnTo>
              </a:path>
              <a:path w="10248" h="10909">
                <a:moveTo>
                  <a:pt x="5829" y="10274"/>
                </a:moveTo>
                <a:lnTo>
                  <a:pt x="8434" y="10274"/>
                </a:lnTo>
              </a:path>
              <a:path w="10248" h="10909">
                <a:moveTo>
                  <a:pt x="8434" y="10274"/>
                </a:moveTo>
                <a:lnTo>
                  <a:pt x="5829" y="10274"/>
                </a:lnTo>
                <a:lnTo>
                  <a:pt x="8305" y="10464"/>
                </a:lnTo>
                <a:lnTo>
                  <a:pt x="8434" y="1027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1" name="object 10101"/>
          <p:cNvSpPr/>
          <p:nvPr/>
        </p:nvSpPr>
        <p:spPr>
          <a:xfrm>
            <a:off x="363715" y="4078948"/>
            <a:ext cx="8305" cy="9639"/>
          </a:xfrm>
          <a:custGeom>
            <a:avLst/>
            <a:gdLst/>
            <a:ahLst/>
            <a:cxnLst/>
            <a:rect l="l" t="t" r="r" b="b"/>
            <a:pathLst>
              <a:path w="8305" h="9639">
                <a:moveTo>
                  <a:pt x="5689" y="0"/>
                </a:moveTo>
                <a:lnTo>
                  <a:pt x="3517" y="596"/>
                </a:lnTo>
                <a:lnTo>
                  <a:pt x="1587" y="1092"/>
                </a:lnTo>
                <a:lnTo>
                  <a:pt x="0" y="2819"/>
                </a:lnTo>
                <a:lnTo>
                  <a:pt x="188" y="4419"/>
                </a:lnTo>
                <a:lnTo>
                  <a:pt x="279" y="7543"/>
                </a:lnTo>
                <a:lnTo>
                  <a:pt x="2336" y="9639"/>
                </a:lnTo>
                <a:lnTo>
                  <a:pt x="4533" y="8826"/>
                </a:lnTo>
                <a:lnTo>
                  <a:pt x="6883" y="8826"/>
                </a:lnTo>
                <a:lnTo>
                  <a:pt x="8305" y="6642"/>
                </a:lnTo>
                <a:lnTo>
                  <a:pt x="8305" y="4419"/>
                </a:lnTo>
                <a:lnTo>
                  <a:pt x="7721" y="1866"/>
                </a:lnTo>
                <a:lnTo>
                  <a:pt x="56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2" name="object 10102"/>
          <p:cNvSpPr/>
          <p:nvPr/>
        </p:nvSpPr>
        <p:spPr>
          <a:xfrm>
            <a:off x="389521" y="4113060"/>
            <a:ext cx="10071" cy="10896"/>
          </a:xfrm>
          <a:prstGeom prst="rect">
            <a:avLst/>
          </a:prstGeom>
          <a:blipFill>
            <a:blip r:embed="rId9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3" name="object 10103"/>
          <p:cNvSpPr/>
          <p:nvPr/>
        </p:nvSpPr>
        <p:spPr>
          <a:xfrm>
            <a:off x="512648" y="4081132"/>
            <a:ext cx="11810" cy="13271"/>
          </a:xfrm>
          <a:prstGeom prst="rect">
            <a:avLst/>
          </a:prstGeom>
          <a:blipFill>
            <a:blip r:embed="rId9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4" name="object 10104"/>
          <p:cNvSpPr/>
          <p:nvPr/>
        </p:nvSpPr>
        <p:spPr>
          <a:xfrm>
            <a:off x="657440" y="4155567"/>
            <a:ext cx="28397" cy="31318"/>
          </a:xfrm>
          <a:prstGeom prst="rect">
            <a:avLst/>
          </a:prstGeom>
          <a:blipFill>
            <a:blip r:embed="rId9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5" name="object 10105"/>
          <p:cNvSpPr/>
          <p:nvPr/>
        </p:nvSpPr>
        <p:spPr>
          <a:xfrm>
            <a:off x="760552" y="4159199"/>
            <a:ext cx="25222" cy="27686"/>
          </a:xfrm>
          <a:prstGeom prst="rect">
            <a:avLst/>
          </a:prstGeom>
          <a:blipFill>
            <a:blip r:embed="rId9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6" name="object 10106"/>
          <p:cNvSpPr/>
          <p:nvPr/>
        </p:nvSpPr>
        <p:spPr>
          <a:xfrm>
            <a:off x="866178" y="4181665"/>
            <a:ext cx="28460" cy="31140"/>
          </a:xfrm>
          <a:prstGeom prst="rect">
            <a:avLst/>
          </a:prstGeom>
          <a:blipFill>
            <a:blip r:embed="rId9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7" name="object 10107"/>
          <p:cNvSpPr/>
          <p:nvPr/>
        </p:nvSpPr>
        <p:spPr>
          <a:xfrm>
            <a:off x="910844" y="4107688"/>
            <a:ext cx="19812" cy="21513"/>
          </a:xfrm>
          <a:prstGeom prst="rect">
            <a:avLst/>
          </a:prstGeom>
          <a:blipFill>
            <a:blip r:embed="rId9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8" name="object 10108"/>
          <p:cNvSpPr/>
          <p:nvPr/>
        </p:nvSpPr>
        <p:spPr>
          <a:xfrm>
            <a:off x="989596" y="4120655"/>
            <a:ext cx="14300" cy="15633"/>
          </a:xfrm>
          <a:prstGeom prst="rect">
            <a:avLst/>
          </a:prstGeom>
          <a:blipFill>
            <a:blip r:embed="rId9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09" name="object 10109"/>
          <p:cNvSpPr/>
          <p:nvPr/>
        </p:nvSpPr>
        <p:spPr>
          <a:xfrm>
            <a:off x="1389938" y="3945864"/>
            <a:ext cx="11391" cy="11823"/>
          </a:xfrm>
          <a:prstGeom prst="rect">
            <a:avLst/>
          </a:prstGeom>
          <a:blipFill>
            <a:blip r:embed="rId9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0" name="object 10110"/>
          <p:cNvSpPr/>
          <p:nvPr/>
        </p:nvSpPr>
        <p:spPr>
          <a:xfrm>
            <a:off x="1342516" y="3691699"/>
            <a:ext cx="25819" cy="28282"/>
          </a:xfrm>
          <a:prstGeom prst="rect">
            <a:avLst/>
          </a:prstGeom>
          <a:blipFill>
            <a:blip r:embed="rId9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1" name="object 10111"/>
          <p:cNvSpPr/>
          <p:nvPr/>
        </p:nvSpPr>
        <p:spPr>
          <a:xfrm>
            <a:off x="1294561" y="3675113"/>
            <a:ext cx="26670" cy="28905"/>
          </a:xfrm>
          <a:prstGeom prst="rect">
            <a:avLst/>
          </a:prstGeom>
          <a:blipFill>
            <a:blip r:embed="rId9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2" name="object 10112"/>
          <p:cNvSpPr/>
          <p:nvPr/>
        </p:nvSpPr>
        <p:spPr>
          <a:xfrm>
            <a:off x="1458645" y="3605085"/>
            <a:ext cx="14909" cy="16459"/>
          </a:xfrm>
          <a:prstGeom prst="rect">
            <a:avLst/>
          </a:prstGeom>
          <a:blipFill>
            <a:blip r:embed="rId9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3" name="object 10113"/>
          <p:cNvSpPr/>
          <p:nvPr/>
        </p:nvSpPr>
        <p:spPr>
          <a:xfrm>
            <a:off x="1397546" y="3797922"/>
            <a:ext cx="24218" cy="26085"/>
          </a:xfrm>
          <a:prstGeom prst="rect">
            <a:avLst/>
          </a:prstGeom>
          <a:blipFill>
            <a:blip r:embed="rId9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4" name="object 10114"/>
          <p:cNvSpPr/>
          <p:nvPr/>
        </p:nvSpPr>
        <p:spPr>
          <a:xfrm>
            <a:off x="1454569" y="3918356"/>
            <a:ext cx="21043" cy="22732"/>
          </a:xfrm>
          <a:prstGeom prst="rect">
            <a:avLst/>
          </a:prstGeom>
          <a:blipFill>
            <a:blip r:embed="rId9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5" name="object 10115"/>
          <p:cNvSpPr/>
          <p:nvPr/>
        </p:nvSpPr>
        <p:spPr>
          <a:xfrm>
            <a:off x="1530756" y="3982822"/>
            <a:ext cx="27406" cy="29552"/>
          </a:xfrm>
          <a:prstGeom prst="rect">
            <a:avLst/>
          </a:prstGeom>
          <a:blipFill>
            <a:blip r:embed="rId9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6" name="object 10116"/>
          <p:cNvSpPr/>
          <p:nvPr/>
        </p:nvSpPr>
        <p:spPr>
          <a:xfrm>
            <a:off x="1490167" y="4114190"/>
            <a:ext cx="19558" cy="21640"/>
          </a:xfrm>
          <a:prstGeom prst="rect">
            <a:avLst/>
          </a:prstGeom>
          <a:blipFill>
            <a:blip r:embed="rId9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7" name="object 10117"/>
          <p:cNvSpPr/>
          <p:nvPr/>
        </p:nvSpPr>
        <p:spPr>
          <a:xfrm>
            <a:off x="1130693" y="3857333"/>
            <a:ext cx="6413" cy="6959"/>
          </a:xfrm>
          <a:custGeom>
            <a:avLst/>
            <a:gdLst/>
            <a:ahLst/>
            <a:cxnLst/>
            <a:rect l="l" t="t" r="r" b="b"/>
            <a:pathLst>
              <a:path w="6413" h="6959">
                <a:moveTo>
                  <a:pt x="1308" y="457"/>
                </a:moveTo>
                <a:lnTo>
                  <a:pt x="0" y="2235"/>
                </a:lnTo>
                <a:lnTo>
                  <a:pt x="292" y="3784"/>
                </a:lnTo>
                <a:lnTo>
                  <a:pt x="406" y="5562"/>
                </a:lnTo>
                <a:lnTo>
                  <a:pt x="1993" y="6654"/>
                </a:lnTo>
                <a:lnTo>
                  <a:pt x="3632" y="6959"/>
                </a:lnTo>
                <a:lnTo>
                  <a:pt x="5245" y="6324"/>
                </a:lnTo>
                <a:lnTo>
                  <a:pt x="6413" y="4737"/>
                </a:lnTo>
                <a:lnTo>
                  <a:pt x="6343" y="3784"/>
                </a:lnTo>
                <a:lnTo>
                  <a:pt x="6286" y="1282"/>
                </a:lnTo>
                <a:lnTo>
                  <a:pt x="5653" y="787"/>
                </a:lnTo>
                <a:lnTo>
                  <a:pt x="3060" y="787"/>
                </a:lnTo>
                <a:lnTo>
                  <a:pt x="1308" y="457"/>
                </a:lnTo>
              </a:path>
              <a:path w="6413" h="6959">
                <a:moveTo>
                  <a:pt x="3060" y="787"/>
                </a:moveTo>
                <a:lnTo>
                  <a:pt x="5653" y="787"/>
                </a:lnTo>
              </a:path>
              <a:path w="6413" h="6959">
                <a:moveTo>
                  <a:pt x="5653" y="787"/>
                </a:moveTo>
                <a:lnTo>
                  <a:pt x="3060" y="787"/>
                </a:lnTo>
              </a:path>
              <a:path w="6413" h="6959">
                <a:moveTo>
                  <a:pt x="4648" y="0"/>
                </a:moveTo>
                <a:lnTo>
                  <a:pt x="3060" y="787"/>
                </a:lnTo>
                <a:lnTo>
                  <a:pt x="5653" y="787"/>
                </a:lnTo>
                <a:lnTo>
                  <a:pt x="464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8" name="object 10118"/>
          <p:cNvSpPr/>
          <p:nvPr/>
        </p:nvSpPr>
        <p:spPr>
          <a:xfrm>
            <a:off x="1195146" y="3910000"/>
            <a:ext cx="14198" cy="14820"/>
          </a:xfrm>
          <a:prstGeom prst="rect">
            <a:avLst/>
          </a:prstGeom>
          <a:blipFill>
            <a:blip r:embed="rId9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19" name="object 10119"/>
          <p:cNvSpPr/>
          <p:nvPr/>
        </p:nvSpPr>
        <p:spPr>
          <a:xfrm>
            <a:off x="1243939" y="3756177"/>
            <a:ext cx="28105" cy="29870"/>
          </a:xfrm>
          <a:prstGeom prst="rect">
            <a:avLst/>
          </a:prstGeom>
          <a:blipFill>
            <a:blip r:embed="rId9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0" name="object 10120"/>
          <p:cNvSpPr/>
          <p:nvPr/>
        </p:nvSpPr>
        <p:spPr>
          <a:xfrm>
            <a:off x="1547088" y="3731984"/>
            <a:ext cx="23914" cy="26238"/>
          </a:xfrm>
          <a:prstGeom prst="rect">
            <a:avLst/>
          </a:prstGeom>
          <a:blipFill>
            <a:blip r:embed="rId9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1" name="object 10121"/>
          <p:cNvSpPr/>
          <p:nvPr/>
        </p:nvSpPr>
        <p:spPr>
          <a:xfrm>
            <a:off x="1405102" y="4195254"/>
            <a:ext cx="17538" cy="18643"/>
          </a:xfrm>
          <a:prstGeom prst="rect">
            <a:avLst/>
          </a:prstGeom>
          <a:blipFill>
            <a:blip r:embed="rId9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2" name="object 10122"/>
          <p:cNvSpPr/>
          <p:nvPr/>
        </p:nvSpPr>
        <p:spPr>
          <a:xfrm>
            <a:off x="1417104" y="4126331"/>
            <a:ext cx="17640" cy="18961"/>
          </a:xfrm>
          <a:prstGeom prst="rect">
            <a:avLst/>
          </a:prstGeom>
          <a:blipFill>
            <a:blip r:embed="rId9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3" name="object 10123"/>
          <p:cNvSpPr/>
          <p:nvPr/>
        </p:nvSpPr>
        <p:spPr>
          <a:xfrm>
            <a:off x="1635937" y="4208069"/>
            <a:ext cx="17030" cy="18338"/>
          </a:xfrm>
          <a:prstGeom prst="rect">
            <a:avLst/>
          </a:prstGeom>
          <a:blipFill>
            <a:blip r:embed="rId9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4" name="object 10124"/>
          <p:cNvSpPr/>
          <p:nvPr/>
        </p:nvSpPr>
        <p:spPr>
          <a:xfrm>
            <a:off x="1688312" y="4170756"/>
            <a:ext cx="6731" cy="7264"/>
          </a:xfrm>
          <a:custGeom>
            <a:avLst/>
            <a:gdLst/>
            <a:ahLst/>
            <a:cxnLst/>
            <a:rect l="l" t="t" r="r" b="b"/>
            <a:pathLst>
              <a:path w="6731" h="7264">
                <a:moveTo>
                  <a:pt x="1612" y="495"/>
                </a:moveTo>
                <a:lnTo>
                  <a:pt x="0" y="2540"/>
                </a:lnTo>
                <a:lnTo>
                  <a:pt x="596" y="4267"/>
                </a:lnTo>
                <a:lnTo>
                  <a:pt x="850" y="6172"/>
                </a:lnTo>
                <a:lnTo>
                  <a:pt x="2184" y="7264"/>
                </a:lnTo>
                <a:lnTo>
                  <a:pt x="3505" y="7137"/>
                </a:lnTo>
                <a:lnTo>
                  <a:pt x="5384" y="6807"/>
                </a:lnTo>
                <a:lnTo>
                  <a:pt x="6731" y="5359"/>
                </a:lnTo>
                <a:lnTo>
                  <a:pt x="6553" y="3492"/>
                </a:lnTo>
                <a:lnTo>
                  <a:pt x="6261" y="1727"/>
                </a:lnTo>
                <a:lnTo>
                  <a:pt x="5575" y="812"/>
                </a:lnTo>
                <a:lnTo>
                  <a:pt x="3187" y="812"/>
                </a:lnTo>
                <a:lnTo>
                  <a:pt x="1612" y="495"/>
                </a:lnTo>
              </a:path>
              <a:path w="6731" h="7264">
                <a:moveTo>
                  <a:pt x="3187" y="812"/>
                </a:moveTo>
                <a:lnTo>
                  <a:pt x="5575" y="812"/>
                </a:lnTo>
              </a:path>
              <a:path w="6731" h="7264">
                <a:moveTo>
                  <a:pt x="5575" y="812"/>
                </a:moveTo>
                <a:lnTo>
                  <a:pt x="3187" y="812"/>
                </a:lnTo>
              </a:path>
              <a:path w="6731" h="7264">
                <a:moveTo>
                  <a:pt x="4965" y="0"/>
                </a:moveTo>
                <a:lnTo>
                  <a:pt x="3187" y="812"/>
                </a:lnTo>
                <a:lnTo>
                  <a:pt x="5575" y="812"/>
                </a:lnTo>
                <a:lnTo>
                  <a:pt x="49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5" name="object 10125"/>
          <p:cNvSpPr/>
          <p:nvPr/>
        </p:nvSpPr>
        <p:spPr>
          <a:xfrm>
            <a:off x="1648612" y="3878669"/>
            <a:ext cx="8318" cy="8864"/>
          </a:xfrm>
          <a:custGeom>
            <a:avLst/>
            <a:gdLst/>
            <a:ahLst/>
            <a:cxnLst/>
            <a:rect l="l" t="t" r="r" b="b"/>
            <a:pathLst>
              <a:path w="8318" h="8864">
                <a:moveTo>
                  <a:pt x="5829" y="0"/>
                </a:moveTo>
                <a:lnTo>
                  <a:pt x="3771" y="0"/>
                </a:lnTo>
                <a:lnTo>
                  <a:pt x="1346" y="304"/>
                </a:lnTo>
                <a:lnTo>
                  <a:pt x="0" y="2679"/>
                </a:lnTo>
                <a:lnTo>
                  <a:pt x="304" y="5079"/>
                </a:lnTo>
                <a:lnTo>
                  <a:pt x="419" y="7454"/>
                </a:lnTo>
                <a:lnTo>
                  <a:pt x="2654" y="8864"/>
                </a:lnTo>
                <a:lnTo>
                  <a:pt x="4825" y="8864"/>
                </a:lnTo>
                <a:lnTo>
                  <a:pt x="6718" y="8089"/>
                </a:lnTo>
                <a:lnTo>
                  <a:pt x="8318" y="6007"/>
                </a:lnTo>
                <a:lnTo>
                  <a:pt x="8204" y="3632"/>
                </a:lnTo>
                <a:lnTo>
                  <a:pt x="7886" y="1269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6" name="object 10126"/>
          <p:cNvSpPr/>
          <p:nvPr/>
        </p:nvSpPr>
        <p:spPr>
          <a:xfrm>
            <a:off x="1443647" y="3609683"/>
            <a:ext cx="19824" cy="20866"/>
          </a:xfrm>
          <a:prstGeom prst="rect">
            <a:avLst/>
          </a:prstGeom>
          <a:blipFill>
            <a:blip r:embed="rId9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7" name="object 10127"/>
          <p:cNvSpPr/>
          <p:nvPr/>
        </p:nvSpPr>
        <p:spPr>
          <a:xfrm>
            <a:off x="1344155" y="3792550"/>
            <a:ext cx="25107" cy="26873"/>
          </a:xfrm>
          <a:prstGeom prst="rect">
            <a:avLst/>
          </a:prstGeom>
          <a:blipFill>
            <a:blip r:embed="rId9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8" name="object 10128"/>
          <p:cNvSpPr/>
          <p:nvPr/>
        </p:nvSpPr>
        <p:spPr>
          <a:xfrm>
            <a:off x="1124978" y="3793502"/>
            <a:ext cx="18719" cy="20243"/>
          </a:xfrm>
          <a:prstGeom prst="rect">
            <a:avLst/>
          </a:prstGeom>
          <a:blipFill>
            <a:blip r:embed="rId9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29" name="object 10129"/>
          <p:cNvSpPr/>
          <p:nvPr/>
        </p:nvSpPr>
        <p:spPr>
          <a:xfrm>
            <a:off x="808520" y="3765817"/>
            <a:ext cx="17665" cy="20408"/>
          </a:xfrm>
          <a:prstGeom prst="rect">
            <a:avLst/>
          </a:prstGeom>
          <a:blipFill>
            <a:blip r:embed="rId9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0" name="object 10130"/>
          <p:cNvSpPr/>
          <p:nvPr/>
        </p:nvSpPr>
        <p:spPr>
          <a:xfrm>
            <a:off x="939546" y="3790327"/>
            <a:ext cx="23329" cy="24955"/>
          </a:xfrm>
          <a:prstGeom prst="rect">
            <a:avLst/>
          </a:prstGeom>
          <a:blipFill>
            <a:blip r:embed="rId9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1" name="object 10131"/>
          <p:cNvSpPr/>
          <p:nvPr/>
        </p:nvSpPr>
        <p:spPr>
          <a:xfrm>
            <a:off x="1032814" y="4023119"/>
            <a:ext cx="10744" cy="10909"/>
          </a:xfrm>
          <a:custGeom>
            <a:avLst/>
            <a:gdLst/>
            <a:ahLst/>
            <a:cxnLst/>
            <a:rect l="l" t="t" r="r" b="b"/>
            <a:pathLst>
              <a:path w="10744" h="10909">
                <a:moveTo>
                  <a:pt x="7391" y="0"/>
                </a:moveTo>
                <a:lnTo>
                  <a:pt x="4953" y="304"/>
                </a:lnTo>
                <a:lnTo>
                  <a:pt x="2171" y="304"/>
                </a:lnTo>
                <a:lnTo>
                  <a:pt x="0" y="3492"/>
                </a:lnTo>
                <a:lnTo>
                  <a:pt x="1003" y="6045"/>
                </a:lnTo>
                <a:lnTo>
                  <a:pt x="1003" y="8851"/>
                </a:lnTo>
                <a:lnTo>
                  <a:pt x="3187" y="10909"/>
                </a:lnTo>
                <a:lnTo>
                  <a:pt x="6121" y="10769"/>
                </a:lnTo>
                <a:lnTo>
                  <a:pt x="8890" y="10287"/>
                </a:lnTo>
                <a:lnTo>
                  <a:pt x="10744" y="7912"/>
                </a:lnTo>
                <a:lnTo>
                  <a:pt x="10198" y="5219"/>
                </a:lnTo>
                <a:lnTo>
                  <a:pt x="9906" y="1905"/>
                </a:lnTo>
                <a:lnTo>
                  <a:pt x="73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2" name="object 10132"/>
          <p:cNvSpPr/>
          <p:nvPr/>
        </p:nvSpPr>
        <p:spPr>
          <a:xfrm>
            <a:off x="1057160" y="4010469"/>
            <a:ext cx="11658" cy="11874"/>
          </a:xfrm>
          <a:prstGeom prst="rect">
            <a:avLst/>
          </a:prstGeom>
          <a:blipFill>
            <a:blip r:embed="rId9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3" name="object 10133"/>
          <p:cNvSpPr/>
          <p:nvPr/>
        </p:nvSpPr>
        <p:spPr>
          <a:xfrm>
            <a:off x="1113193" y="4104233"/>
            <a:ext cx="27139" cy="29692"/>
          </a:xfrm>
          <a:prstGeom prst="rect">
            <a:avLst/>
          </a:prstGeom>
          <a:blipFill>
            <a:blip r:embed="rId9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4" name="object 10134"/>
          <p:cNvSpPr/>
          <p:nvPr/>
        </p:nvSpPr>
        <p:spPr>
          <a:xfrm>
            <a:off x="1249883" y="4202989"/>
            <a:ext cx="15621" cy="17411"/>
          </a:xfrm>
          <a:prstGeom prst="rect">
            <a:avLst/>
          </a:prstGeom>
          <a:blipFill>
            <a:blip r:embed="rId9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5" name="object 10135"/>
          <p:cNvSpPr/>
          <p:nvPr/>
        </p:nvSpPr>
        <p:spPr>
          <a:xfrm>
            <a:off x="1495297" y="4121912"/>
            <a:ext cx="17500" cy="18834"/>
          </a:xfrm>
          <a:prstGeom prst="rect">
            <a:avLst/>
          </a:prstGeom>
          <a:blipFill>
            <a:blip r:embed="rId9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6" name="object 10136"/>
          <p:cNvSpPr/>
          <p:nvPr/>
        </p:nvSpPr>
        <p:spPr>
          <a:xfrm>
            <a:off x="1261973" y="3951871"/>
            <a:ext cx="22072" cy="23240"/>
          </a:xfrm>
          <a:prstGeom prst="rect">
            <a:avLst/>
          </a:prstGeom>
          <a:blipFill>
            <a:blip r:embed="rId9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7" name="object 10137"/>
          <p:cNvSpPr/>
          <p:nvPr/>
        </p:nvSpPr>
        <p:spPr>
          <a:xfrm>
            <a:off x="1294079" y="4134548"/>
            <a:ext cx="9613" cy="10287"/>
          </a:xfrm>
          <a:custGeom>
            <a:avLst/>
            <a:gdLst/>
            <a:ahLst/>
            <a:cxnLst/>
            <a:rect l="l" t="t" r="r" b="b"/>
            <a:pathLst>
              <a:path w="9613" h="10287">
                <a:moveTo>
                  <a:pt x="6413" y="0"/>
                </a:moveTo>
                <a:lnTo>
                  <a:pt x="3949" y="190"/>
                </a:lnTo>
                <a:lnTo>
                  <a:pt x="1638" y="647"/>
                </a:lnTo>
                <a:lnTo>
                  <a:pt x="0" y="3187"/>
                </a:lnTo>
                <a:lnTo>
                  <a:pt x="584" y="5867"/>
                </a:lnTo>
                <a:lnTo>
                  <a:pt x="584" y="8051"/>
                </a:lnTo>
                <a:lnTo>
                  <a:pt x="2781" y="10287"/>
                </a:lnTo>
                <a:lnTo>
                  <a:pt x="5257" y="10147"/>
                </a:lnTo>
                <a:lnTo>
                  <a:pt x="7772" y="9829"/>
                </a:lnTo>
                <a:lnTo>
                  <a:pt x="9613" y="7150"/>
                </a:lnTo>
                <a:lnTo>
                  <a:pt x="9372" y="4419"/>
                </a:lnTo>
                <a:lnTo>
                  <a:pt x="8623" y="1739"/>
                </a:lnTo>
                <a:lnTo>
                  <a:pt x="64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8" name="object 10138"/>
          <p:cNvSpPr/>
          <p:nvPr/>
        </p:nvSpPr>
        <p:spPr>
          <a:xfrm>
            <a:off x="1290866" y="4121467"/>
            <a:ext cx="21018" cy="22415"/>
          </a:xfrm>
          <a:prstGeom prst="rect">
            <a:avLst/>
          </a:prstGeom>
          <a:blipFill>
            <a:blip r:embed="rId9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39" name="object 10139"/>
          <p:cNvSpPr/>
          <p:nvPr/>
        </p:nvSpPr>
        <p:spPr>
          <a:xfrm>
            <a:off x="1558759" y="3963098"/>
            <a:ext cx="11074" cy="11506"/>
          </a:xfrm>
          <a:custGeom>
            <a:avLst/>
            <a:gdLst/>
            <a:ahLst/>
            <a:cxnLst/>
            <a:rect l="l" t="t" r="r" b="b"/>
            <a:pathLst>
              <a:path w="11074" h="11506">
                <a:moveTo>
                  <a:pt x="7581" y="0"/>
                </a:moveTo>
                <a:lnTo>
                  <a:pt x="4953" y="0"/>
                </a:lnTo>
                <a:lnTo>
                  <a:pt x="2171" y="1092"/>
                </a:lnTo>
                <a:lnTo>
                  <a:pt x="0" y="3771"/>
                </a:lnTo>
                <a:lnTo>
                  <a:pt x="444" y="6642"/>
                </a:lnTo>
                <a:lnTo>
                  <a:pt x="876" y="9639"/>
                </a:lnTo>
                <a:lnTo>
                  <a:pt x="3352" y="11506"/>
                </a:lnTo>
                <a:lnTo>
                  <a:pt x="5829" y="11506"/>
                </a:lnTo>
                <a:lnTo>
                  <a:pt x="9194" y="10871"/>
                </a:lnTo>
                <a:lnTo>
                  <a:pt x="11074" y="8496"/>
                </a:lnTo>
                <a:lnTo>
                  <a:pt x="10782" y="5359"/>
                </a:lnTo>
                <a:lnTo>
                  <a:pt x="10363" y="2362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0" name="object 10140"/>
          <p:cNvSpPr/>
          <p:nvPr/>
        </p:nvSpPr>
        <p:spPr>
          <a:xfrm>
            <a:off x="1860143" y="3988384"/>
            <a:ext cx="8318" cy="8813"/>
          </a:xfrm>
          <a:custGeom>
            <a:avLst/>
            <a:gdLst/>
            <a:ahLst/>
            <a:cxnLst/>
            <a:rect l="l" t="t" r="r" b="b"/>
            <a:pathLst>
              <a:path w="8318" h="8813">
                <a:moveTo>
                  <a:pt x="1638" y="126"/>
                </a:moveTo>
                <a:lnTo>
                  <a:pt x="0" y="2806"/>
                </a:lnTo>
                <a:lnTo>
                  <a:pt x="0" y="5181"/>
                </a:lnTo>
                <a:lnTo>
                  <a:pt x="762" y="7404"/>
                </a:lnTo>
                <a:lnTo>
                  <a:pt x="2349" y="8813"/>
                </a:lnTo>
                <a:lnTo>
                  <a:pt x="6591" y="8813"/>
                </a:lnTo>
                <a:lnTo>
                  <a:pt x="8318" y="6438"/>
                </a:lnTo>
                <a:lnTo>
                  <a:pt x="7899" y="4089"/>
                </a:lnTo>
                <a:lnTo>
                  <a:pt x="7899" y="1714"/>
                </a:lnTo>
                <a:lnTo>
                  <a:pt x="6841" y="762"/>
                </a:lnTo>
                <a:lnTo>
                  <a:pt x="4114" y="762"/>
                </a:lnTo>
                <a:lnTo>
                  <a:pt x="1638" y="126"/>
                </a:lnTo>
              </a:path>
              <a:path w="8318" h="8813">
                <a:moveTo>
                  <a:pt x="4114" y="762"/>
                </a:moveTo>
                <a:lnTo>
                  <a:pt x="6841" y="762"/>
                </a:lnTo>
              </a:path>
              <a:path w="8318" h="8813">
                <a:moveTo>
                  <a:pt x="6841" y="762"/>
                </a:moveTo>
                <a:lnTo>
                  <a:pt x="4114" y="762"/>
                </a:lnTo>
              </a:path>
              <a:path w="8318" h="8813">
                <a:moveTo>
                  <a:pt x="5994" y="0"/>
                </a:moveTo>
                <a:lnTo>
                  <a:pt x="4114" y="762"/>
                </a:lnTo>
                <a:lnTo>
                  <a:pt x="6841" y="762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1" name="object 10141"/>
          <p:cNvSpPr/>
          <p:nvPr/>
        </p:nvSpPr>
        <p:spPr>
          <a:xfrm>
            <a:off x="1909038" y="4060126"/>
            <a:ext cx="11976" cy="13411"/>
          </a:xfrm>
          <a:prstGeom prst="rect">
            <a:avLst/>
          </a:prstGeom>
          <a:blipFill>
            <a:blip r:embed="rId9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2" name="object 10142"/>
          <p:cNvSpPr/>
          <p:nvPr/>
        </p:nvSpPr>
        <p:spPr>
          <a:xfrm>
            <a:off x="1869503" y="3882492"/>
            <a:ext cx="27597" cy="29552"/>
          </a:xfrm>
          <a:prstGeom prst="rect">
            <a:avLst/>
          </a:prstGeom>
          <a:blipFill>
            <a:blip r:embed="rId9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3" name="object 10143"/>
          <p:cNvSpPr/>
          <p:nvPr/>
        </p:nvSpPr>
        <p:spPr>
          <a:xfrm>
            <a:off x="1796262" y="3800780"/>
            <a:ext cx="24688" cy="26238"/>
          </a:xfrm>
          <a:prstGeom prst="rect">
            <a:avLst/>
          </a:prstGeom>
          <a:blipFill>
            <a:blip r:embed="rId9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4" name="object 10144"/>
          <p:cNvSpPr/>
          <p:nvPr/>
        </p:nvSpPr>
        <p:spPr>
          <a:xfrm>
            <a:off x="1723745" y="3630866"/>
            <a:ext cx="28143" cy="30187"/>
          </a:xfrm>
          <a:prstGeom prst="rect">
            <a:avLst/>
          </a:prstGeom>
          <a:blipFill>
            <a:blip r:embed="rId9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5" name="object 10145"/>
          <p:cNvSpPr/>
          <p:nvPr/>
        </p:nvSpPr>
        <p:spPr>
          <a:xfrm>
            <a:off x="1635366" y="3663099"/>
            <a:ext cx="28689" cy="31788"/>
          </a:xfrm>
          <a:prstGeom prst="rect">
            <a:avLst/>
          </a:prstGeom>
          <a:blipFill>
            <a:blip r:embed="rId9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6" name="object 10146"/>
          <p:cNvSpPr/>
          <p:nvPr/>
        </p:nvSpPr>
        <p:spPr>
          <a:xfrm>
            <a:off x="1745653" y="3656609"/>
            <a:ext cx="14274" cy="15176"/>
          </a:xfrm>
          <a:prstGeom prst="rect">
            <a:avLst/>
          </a:prstGeom>
          <a:blipFill>
            <a:blip r:embed="rId9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7" name="object 10147"/>
          <p:cNvSpPr/>
          <p:nvPr/>
        </p:nvSpPr>
        <p:spPr>
          <a:xfrm>
            <a:off x="1782546" y="3646957"/>
            <a:ext cx="17246" cy="18503"/>
          </a:xfrm>
          <a:prstGeom prst="rect">
            <a:avLst/>
          </a:prstGeom>
          <a:blipFill>
            <a:blip r:embed="rId9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8" name="object 10148"/>
          <p:cNvSpPr/>
          <p:nvPr/>
        </p:nvSpPr>
        <p:spPr>
          <a:xfrm>
            <a:off x="1768563" y="3835514"/>
            <a:ext cx="14554" cy="16459"/>
          </a:xfrm>
          <a:prstGeom prst="rect">
            <a:avLst/>
          </a:prstGeom>
          <a:blipFill>
            <a:blip r:embed="rId9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49" name="object 10149"/>
          <p:cNvSpPr/>
          <p:nvPr/>
        </p:nvSpPr>
        <p:spPr>
          <a:xfrm>
            <a:off x="1798294" y="3889578"/>
            <a:ext cx="20485" cy="22275"/>
          </a:xfrm>
          <a:prstGeom prst="rect">
            <a:avLst/>
          </a:prstGeom>
          <a:blipFill>
            <a:blip r:embed="rId9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0" name="object 10150"/>
          <p:cNvSpPr/>
          <p:nvPr/>
        </p:nvSpPr>
        <p:spPr>
          <a:xfrm>
            <a:off x="1864855" y="3833787"/>
            <a:ext cx="10782" cy="11683"/>
          </a:xfrm>
          <a:custGeom>
            <a:avLst/>
            <a:gdLst/>
            <a:ahLst/>
            <a:cxnLst/>
            <a:rect l="l" t="t" r="r" b="b"/>
            <a:pathLst>
              <a:path w="10782" h="11683">
                <a:moveTo>
                  <a:pt x="7886" y="0"/>
                </a:moveTo>
                <a:lnTo>
                  <a:pt x="4787" y="177"/>
                </a:lnTo>
                <a:lnTo>
                  <a:pt x="1765" y="317"/>
                </a:lnTo>
                <a:lnTo>
                  <a:pt x="0" y="3314"/>
                </a:lnTo>
                <a:lnTo>
                  <a:pt x="596" y="6324"/>
                </a:lnTo>
                <a:lnTo>
                  <a:pt x="596" y="9512"/>
                </a:lnTo>
                <a:lnTo>
                  <a:pt x="3479" y="11683"/>
                </a:lnTo>
                <a:lnTo>
                  <a:pt x="6121" y="11239"/>
                </a:lnTo>
                <a:lnTo>
                  <a:pt x="8724" y="11239"/>
                </a:lnTo>
                <a:lnTo>
                  <a:pt x="10782" y="8229"/>
                </a:lnTo>
                <a:lnTo>
                  <a:pt x="10782" y="5232"/>
                </a:lnTo>
                <a:lnTo>
                  <a:pt x="9906" y="2235"/>
                </a:lnTo>
                <a:lnTo>
                  <a:pt x="78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1" name="object 10151"/>
          <p:cNvSpPr/>
          <p:nvPr/>
        </p:nvSpPr>
        <p:spPr>
          <a:xfrm>
            <a:off x="1973986" y="3895128"/>
            <a:ext cx="8585" cy="9461"/>
          </a:xfrm>
          <a:custGeom>
            <a:avLst/>
            <a:gdLst/>
            <a:ahLst/>
            <a:cxnLst/>
            <a:rect l="l" t="t" r="r" b="b"/>
            <a:pathLst>
              <a:path w="8585" h="9461">
                <a:moveTo>
                  <a:pt x="5943" y="0"/>
                </a:moveTo>
                <a:lnTo>
                  <a:pt x="3517" y="317"/>
                </a:lnTo>
                <a:lnTo>
                  <a:pt x="1282" y="317"/>
                </a:lnTo>
                <a:lnTo>
                  <a:pt x="0" y="2349"/>
                </a:lnTo>
                <a:lnTo>
                  <a:pt x="279" y="4724"/>
                </a:lnTo>
                <a:lnTo>
                  <a:pt x="419" y="7416"/>
                </a:lnTo>
                <a:lnTo>
                  <a:pt x="2463" y="9461"/>
                </a:lnTo>
                <a:lnTo>
                  <a:pt x="4648" y="9143"/>
                </a:lnTo>
                <a:lnTo>
                  <a:pt x="7124" y="8496"/>
                </a:lnTo>
                <a:lnTo>
                  <a:pt x="8585" y="6311"/>
                </a:lnTo>
                <a:lnTo>
                  <a:pt x="8483" y="3949"/>
                </a:lnTo>
                <a:lnTo>
                  <a:pt x="7886" y="1270"/>
                </a:lnTo>
                <a:lnTo>
                  <a:pt x="594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2" name="object 10152"/>
          <p:cNvSpPr/>
          <p:nvPr/>
        </p:nvSpPr>
        <p:spPr>
          <a:xfrm>
            <a:off x="970940" y="4237456"/>
            <a:ext cx="5092" cy="5359"/>
          </a:xfrm>
          <a:custGeom>
            <a:avLst/>
            <a:gdLst/>
            <a:ahLst/>
            <a:cxnLst/>
            <a:rect l="l" t="t" r="r" b="b"/>
            <a:pathLst>
              <a:path w="5092" h="5359">
                <a:moveTo>
                  <a:pt x="723" y="0"/>
                </a:moveTo>
                <a:lnTo>
                  <a:pt x="0" y="1270"/>
                </a:lnTo>
                <a:lnTo>
                  <a:pt x="0" y="2349"/>
                </a:lnTo>
                <a:lnTo>
                  <a:pt x="266" y="4076"/>
                </a:lnTo>
                <a:lnTo>
                  <a:pt x="1181" y="5359"/>
                </a:lnTo>
                <a:lnTo>
                  <a:pt x="2603" y="5359"/>
                </a:lnTo>
                <a:lnTo>
                  <a:pt x="4203" y="4902"/>
                </a:lnTo>
                <a:lnTo>
                  <a:pt x="5092" y="3632"/>
                </a:lnTo>
                <a:lnTo>
                  <a:pt x="4787" y="2222"/>
                </a:lnTo>
                <a:lnTo>
                  <a:pt x="4546" y="762"/>
                </a:lnTo>
                <a:lnTo>
                  <a:pt x="3914" y="304"/>
                </a:lnTo>
                <a:lnTo>
                  <a:pt x="1892" y="304"/>
                </a:lnTo>
                <a:lnTo>
                  <a:pt x="723" y="0"/>
                </a:lnTo>
              </a:path>
              <a:path w="5092" h="5359">
                <a:moveTo>
                  <a:pt x="1892" y="304"/>
                </a:moveTo>
                <a:lnTo>
                  <a:pt x="3914" y="304"/>
                </a:lnTo>
              </a:path>
              <a:path w="5092" h="5359">
                <a:moveTo>
                  <a:pt x="3914" y="304"/>
                </a:moveTo>
                <a:lnTo>
                  <a:pt x="1892" y="304"/>
                </a:lnTo>
              </a:path>
              <a:path w="5092" h="5359">
                <a:moveTo>
                  <a:pt x="3492" y="0"/>
                </a:moveTo>
                <a:lnTo>
                  <a:pt x="1892" y="304"/>
                </a:lnTo>
                <a:lnTo>
                  <a:pt x="3914" y="304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3" name="object 10153"/>
          <p:cNvSpPr/>
          <p:nvPr/>
        </p:nvSpPr>
        <p:spPr>
          <a:xfrm>
            <a:off x="441185" y="4238854"/>
            <a:ext cx="6362" cy="7454"/>
          </a:xfrm>
          <a:custGeom>
            <a:avLst/>
            <a:gdLst/>
            <a:ahLst/>
            <a:cxnLst/>
            <a:rect l="l" t="t" r="r" b="b"/>
            <a:pathLst>
              <a:path w="6362" h="7454">
                <a:moveTo>
                  <a:pt x="4191" y="0"/>
                </a:moveTo>
                <a:lnTo>
                  <a:pt x="1016" y="635"/>
                </a:lnTo>
                <a:lnTo>
                  <a:pt x="0" y="2235"/>
                </a:lnTo>
                <a:lnTo>
                  <a:pt x="63" y="3187"/>
                </a:lnTo>
                <a:lnTo>
                  <a:pt x="127" y="6007"/>
                </a:lnTo>
                <a:lnTo>
                  <a:pt x="1587" y="7454"/>
                </a:lnTo>
                <a:lnTo>
                  <a:pt x="3175" y="6959"/>
                </a:lnTo>
                <a:lnTo>
                  <a:pt x="4787" y="6502"/>
                </a:lnTo>
                <a:lnTo>
                  <a:pt x="6362" y="5232"/>
                </a:lnTo>
                <a:lnTo>
                  <a:pt x="6134" y="3187"/>
                </a:lnTo>
                <a:lnTo>
                  <a:pt x="5829" y="1473"/>
                </a:lnTo>
                <a:lnTo>
                  <a:pt x="41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4" name="object 10154"/>
          <p:cNvSpPr/>
          <p:nvPr/>
        </p:nvSpPr>
        <p:spPr>
          <a:xfrm>
            <a:off x="356108" y="4282186"/>
            <a:ext cx="24638" cy="27190"/>
          </a:xfrm>
          <a:prstGeom prst="rect">
            <a:avLst/>
          </a:prstGeom>
          <a:blipFill>
            <a:blip r:embed="rId9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5" name="object 10155"/>
          <p:cNvSpPr/>
          <p:nvPr/>
        </p:nvSpPr>
        <p:spPr>
          <a:xfrm>
            <a:off x="474852" y="3961003"/>
            <a:ext cx="23075" cy="25158"/>
          </a:xfrm>
          <a:prstGeom prst="rect">
            <a:avLst/>
          </a:prstGeom>
          <a:blipFill>
            <a:blip r:embed="rId9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6" name="object 10156"/>
          <p:cNvSpPr/>
          <p:nvPr/>
        </p:nvSpPr>
        <p:spPr>
          <a:xfrm>
            <a:off x="434759" y="3954678"/>
            <a:ext cx="23469" cy="25463"/>
          </a:xfrm>
          <a:prstGeom prst="rect">
            <a:avLst/>
          </a:prstGeom>
          <a:blipFill>
            <a:blip r:embed="rId9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7" name="object 10157"/>
          <p:cNvSpPr/>
          <p:nvPr/>
        </p:nvSpPr>
        <p:spPr>
          <a:xfrm>
            <a:off x="528408" y="3867620"/>
            <a:ext cx="26428" cy="28460"/>
          </a:xfrm>
          <a:prstGeom prst="rect">
            <a:avLst/>
          </a:prstGeom>
          <a:blipFill>
            <a:blip r:embed="rId9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8" name="object 10158"/>
          <p:cNvSpPr/>
          <p:nvPr/>
        </p:nvSpPr>
        <p:spPr>
          <a:xfrm>
            <a:off x="510933" y="4061219"/>
            <a:ext cx="10617" cy="10909"/>
          </a:xfrm>
          <a:prstGeom prst="rect">
            <a:avLst/>
          </a:prstGeom>
          <a:blipFill>
            <a:blip r:embed="rId9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59" name="object 10159"/>
          <p:cNvSpPr/>
          <p:nvPr/>
        </p:nvSpPr>
        <p:spPr>
          <a:xfrm>
            <a:off x="540245" y="4070540"/>
            <a:ext cx="27444" cy="29095"/>
          </a:xfrm>
          <a:prstGeom prst="rect">
            <a:avLst/>
          </a:prstGeom>
          <a:blipFill>
            <a:blip r:embed="rId9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0" name="object 10160"/>
          <p:cNvSpPr/>
          <p:nvPr/>
        </p:nvSpPr>
        <p:spPr>
          <a:xfrm>
            <a:off x="756602" y="4115600"/>
            <a:ext cx="22910" cy="24955"/>
          </a:xfrm>
          <a:prstGeom prst="rect">
            <a:avLst/>
          </a:prstGeom>
          <a:blipFill>
            <a:blip r:embed="rId9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1" name="object 10161"/>
          <p:cNvSpPr/>
          <p:nvPr/>
        </p:nvSpPr>
        <p:spPr>
          <a:xfrm>
            <a:off x="1182776" y="3909174"/>
            <a:ext cx="27990" cy="30060"/>
          </a:xfrm>
          <a:prstGeom prst="rect">
            <a:avLst/>
          </a:prstGeom>
          <a:blipFill>
            <a:blip r:embed="rId9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2" name="object 10162"/>
          <p:cNvSpPr/>
          <p:nvPr/>
        </p:nvSpPr>
        <p:spPr>
          <a:xfrm>
            <a:off x="1113904" y="3699434"/>
            <a:ext cx="27698" cy="29870"/>
          </a:xfrm>
          <a:prstGeom prst="rect">
            <a:avLst/>
          </a:prstGeom>
          <a:blipFill>
            <a:blip r:embed="rId9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3" name="object 10163"/>
          <p:cNvSpPr/>
          <p:nvPr/>
        </p:nvSpPr>
        <p:spPr>
          <a:xfrm>
            <a:off x="1671116" y="3932402"/>
            <a:ext cx="15443" cy="16459"/>
          </a:xfrm>
          <a:prstGeom prst="rect">
            <a:avLst/>
          </a:prstGeom>
          <a:blipFill>
            <a:blip r:embed="rId9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4" name="object 10164"/>
          <p:cNvSpPr/>
          <p:nvPr/>
        </p:nvSpPr>
        <p:spPr>
          <a:xfrm>
            <a:off x="1811718" y="4081005"/>
            <a:ext cx="23672" cy="26034"/>
          </a:xfrm>
          <a:prstGeom prst="rect">
            <a:avLst/>
          </a:prstGeom>
          <a:blipFill>
            <a:blip r:embed="rId9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5" name="object 10165"/>
          <p:cNvSpPr/>
          <p:nvPr/>
        </p:nvSpPr>
        <p:spPr>
          <a:xfrm>
            <a:off x="1755990" y="4188307"/>
            <a:ext cx="20599" cy="22580"/>
          </a:xfrm>
          <a:prstGeom prst="rect">
            <a:avLst/>
          </a:prstGeom>
          <a:blipFill>
            <a:blip r:embed="rId9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6" name="object 10166"/>
          <p:cNvSpPr/>
          <p:nvPr/>
        </p:nvSpPr>
        <p:spPr>
          <a:xfrm>
            <a:off x="2071725" y="4134244"/>
            <a:ext cx="24511" cy="26416"/>
          </a:xfrm>
          <a:prstGeom prst="rect">
            <a:avLst/>
          </a:prstGeom>
          <a:blipFill>
            <a:blip r:embed="rId9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7" name="object 10167"/>
          <p:cNvSpPr/>
          <p:nvPr/>
        </p:nvSpPr>
        <p:spPr>
          <a:xfrm>
            <a:off x="2059177" y="3763315"/>
            <a:ext cx="26873" cy="29552"/>
          </a:xfrm>
          <a:prstGeom prst="rect">
            <a:avLst/>
          </a:prstGeom>
          <a:blipFill>
            <a:blip r:embed="rId9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8" name="object 10168"/>
          <p:cNvSpPr/>
          <p:nvPr/>
        </p:nvSpPr>
        <p:spPr>
          <a:xfrm>
            <a:off x="2060524" y="3666109"/>
            <a:ext cx="6540" cy="7404"/>
          </a:xfrm>
          <a:custGeom>
            <a:avLst/>
            <a:gdLst/>
            <a:ahLst/>
            <a:cxnLst/>
            <a:rect l="l" t="t" r="r" b="b"/>
            <a:pathLst>
              <a:path w="6540" h="7404">
                <a:moveTo>
                  <a:pt x="2590" y="0"/>
                </a:moveTo>
                <a:lnTo>
                  <a:pt x="1257" y="317"/>
                </a:lnTo>
                <a:lnTo>
                  <a:pt x="0" y="2044"/>
                </a:lnTo>
                <a:lnTo>
                  <a:pt x="266" y="4089"/>
                </a:lnTo>
                <a:lnTo>
                  <a:pt x="533" y="5816"/>
                </a:lnTo>
                <a:lnTo>
                  <a:pt x="2019" y="7404"/>
                </a:lnTo>
                <a:lnTo>
                  <a:pt x="3606" y="7264"/>
                </a:lnTo>
                <a:lnTo>
                  <a:pt x="5194" y="6769"/>
                </a:lnTo>
                <a:lnTo>
                  <a:pt x="6540" y="5041"/>
                </a:lnTo>
                <a:lnTo>
                  <a:pt x="6540" y="3314"/>
                </a:lnTo>
                <a:lnTo>
                  <a:pt x="6121" y="1270"/>
                </a:lnTo>
                <a:lnTo>
                  <a:pt x="4483" y="126"/>
                </a:lnTo>
                <a:lnTo>
                  <a:pt x="25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69" name="object 10169"/>
          <p:cNvSpPr/>
          <p:nvPr/>
        </p:nvSpPr>
        <p:spPr>
          <a:xfrm>
            <a:off x="1977174" y="3633229"/>
            <a:ext cx="24079" cy="25920"/>
          </a:xfrm>
          <a:prstGeom prst="rect">
            <a:avLst/>
          </a:prstGeom>
          <a:blipFill>
            <a:blip r:embed="rId9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0" name="object 10170"/>
          <p:cNvSpPr/>
          <p:nvPr/>
        </p:nvSpPr>
        <p:spPr>
          <a:xfrm>
            <a:off x="6463233" y="4014121"/>
            <a:ext cx="71112" cy="76573"/>
          </a:xfrm>
          <a:prstGeom prst="rect">
            <a:avLst/>
          </a:prstGeom>
          <a:blipFill>
            <a:blip r:embed="rId9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1" name="object 10171"/>
          <p:cNvSpPr/>
          <p:nvPr/>
        </p:nvSpPr>
        <p:spPr>
          <a:xfrm>
            <a:off x="6001626" y="3976979"/>
            <a:ext cx="64703" cy="70049"/>
          </a:xfrm>
          <a:prstGeom prst="rect">
            <a:avLst/>
          </a:prstGeom>
          <a:blipFill>
            <a:blip r:embed="rId9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2" name="object 10172"/>
          <p:cNvSpPr/>
          <p:nvPr/>
        </p:nvSpPr>
        <p:spPr>
          <a:xfrm>
            <a:off x="6047587" y="3782348"/>
            <a:ext cx="74448" cy="77456"/>
          </a:xfrm>
          <a:prstGeom prst="rect">
            <a:avLst/>
          </a:prstGeom>
          <a:blipFill>
            <a:blip r:embed="rId9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3" name="object 10173"/>
          <p:cNvSpPr/>
          <p:nvPr/>
        </p:nvSpPr>
        <p:spPr>
          <a:xfrm>
            <a:off x="6037948" y="4387333"/>
            <a:ext cx="34978" cy="36636"/>
          </a:xfrm>
          <a:prstGeom prst="rect">
            <a:avLst/>
          </a:prstGeom>
          <a:blipFill>
            <a:blip r:embed="rId9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4" name="object 10174"/>
          <p:cNvSpPr/>
          <p:nvPr/>
        </p:nvSpPr>
        <p:spPr>
          <a:xfrm>
            <a:off x="6535928" y="4242090"/>
            <a:ext cx="61422" cy="64481"/>
          </a:xfrm>
          <a:prstGeom prst="rect">
            <a:avLst/>
          </a:prstGeom>
          <a:blipFill>
            <a:blip r:embed="rId9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5" name="object 10175"/>
          <p:cNvSpPr/>
          <p:nvPr/>
        </p:nvSpPr>
        <p:spPr>
          <a:xfrm>
            <a:off x="5511419" y="4199110"/>
            <a:ext cx="53568" cy="58519"/>
          </a:xfrm>
          <a:prstGeom prst="rect">
            <a:avLst/>
          </a:prstGeom>
          <a:blipFill>
            <a:blip r:embed="rId9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6" name="object 10176"/>
          <p:cNvSpPr/>
          <p:nvPr/>
        </p:nvSpPr>
        <p:spPr>
          <a:xfrm>
            <a:off x="5696559" y="4186390"/>
            <a:ext cx="24663" cy="26555"/>
          </a:xfrm>
          <a:prstGeom prst="rect">
            <a:avLst/>
          </a:prstGeom>
          <a:blipFill>
            <a:blip r:embed="rId9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7" name="object 10177"/>
          <p:cNvSpPr/>
          <p:nvPr/>
        </p:nvSpPr>
        <p:spPr>
          <a:xfrm>
            <a:off x="5513171" y="4025032"/>
            <a:ext cx="37958" cy="41322"/>
          </a:xfrm>
          <a:prstGeom prst="rect">
            <a:avLst/>
          </a:prstGeom>
          <a:blipFill>
            <a:blip r:embed="rId9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8" name="object 10178"/>
          <p:cNvSpPr/>
          <p:nvPr/>
        </p:nvSpPr>
        <p:spPr>
          <a:xfrm>
            <a:off x="5418201" y="3591164"/>
            <a:ext cx="65393" cy="70515"/>
          </a:xfrm>
          <a:prstGeom prst="rect">
            <a:avLst/>
          </a:prstGeom>
          <a:blipFill>
            <a:blip r:embed="rId9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79" name="object 10179"/>
          <p:cNvSpPr/>
          <p:nvPr/>
        </p:nvSpPr>
        <p:spPr>
          <a:xfrm>
            <a:off x="5542508" y="3186675"/>
            <a:ext cx="57391" cy="58329"/>
          </a:xfrm>
          <a:prstGeom prst="rect">
            <a:avLst/>
          </a:prstGeom>
          <a:blipFill>
            <a:blip r:embed="rId9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0" name="object 10180"/>
          <p:cNvSpPr/>
          <p:nvPr/>
        </p:nvSpPr>
        <p:spPr>
          <a:xfrm>
            <a:off x="5591060" y="3709391"/>
            <a:ext cx="30238" cy="32550"/>
          </a:xfrm>
          <a:prstGeom prst="rect">
            <a:avLst/>
          </a:prstGeom>
          <a:blipFill>
            <a:blip r:embed="rId9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1" name="object 10181"/>
          <p:cNvSpPr/>
          <p:nvPr/>
        </p:nvSpPr>
        <p:spPr>
          <a:xfrm>
            <a:off x="5791111" y="3893011"/>
            <a:ext cx="64257" cy="70101"/>
          </a:xfrm>
          <a:prstGeom prst="rect">
            <a:avLst/>
          </a:prstGeom>
          <a:blipFill>
            <a:blip r:embed="rId9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2" name="object 10182"/>
          <p:cNvSpPr/>
          <p:nvPr/>
        </p:nvSpPr>
        <p:spPr>
          <a:xfrm>
            <a:off x="5613272" y="4176824"/>
            <a:ext cx="62186" cy="64720"/>
          </a:xfrm>
          <a:prstGeom prst="rect">
            <a:avLst/>
          </a:prstGeom>
          <a:blipFill>
            <a:blip r:embed="rId9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3" name="object 10183"/>
          <p:cNvSpPr/>
          <p:nvPr/>
        </p:nvSpPr>
        <p:spPr>
          <a:xfrm>
            <a:off x="5305132" y="4304438"/>
            <a:ext cx="42659" cy="44744"/>
          </a:xfrm>
          <a:prstGeom prst="rect">
            <a:avLst/>
          </a:prstGeom>
          <a:blipFill>
            <a:blip r:embed="rId9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4" name="object 10184"/>
          <p:cNvSpPr/>
          <p:nvPr/>
        </p:nvSpPr>
        <p:spPr>
          <a:xfrm>
            <a:off x="5176723" y="4089967"/>
            <a:ext cx="34752" cy="36053"/>
          </a:xfrm>
          <a:prstGeom prst="rect">
            <a:avLst/>
          </a:prstGeom>
          <a:blipFill>
            <a:blip r:embed="rId9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5" name="object 10185"/>
          <p:cNvSpPr/>
          <p:nvPr/>
        </p:nvSpPr>
        <p:spPr>
          <a:xfrm>
            <a:off x="5163464" y="3858464"/>
            <a:ext cx="71015" cy="76623"/>
          </a:xfrm>
          <a:prstGeom prst="rect">
            <a:avLst/>
          </a:prstGeom>
          <a:blipFill>
            <a:blip r:embed="rId9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6" name="object 10186"/>
          <p:cNvSpPr/>
          <p:nvPr/>
        </p:nvSpPr>
        <p:spPr>
          <a:xfrm>
            <a:off x="5008498" y="3810252"/>
            <a:ext cx="67999" cy="72218"/>
          </a:xfrm>
          <a:prstGeom prst="rect">
            <a:avLst/>
          </a:prstGeom>
          <a:blipFill>
            <a:blip r:embed="rId9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7" name="object 10187"/>
          <p:cNvSpPr/>
          <p:nvPr/>
        </p:nvSpPr>
        <p:spPr>
          <a:xfrm>
            <a:off x="4795049" y="3546107"/>
            <a:ext cx="29743" cy="31965"/>
          </a:xfrm>
          <a:prstGeom prst="rect">
            <a:avLst/>
          </a:prstGeom>
          <a:blipFill>
            <a:blip r:embed="rId9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8" name="object 10188"/>
          <p:cNvSpPr/>
          <p:nvPr/>
        </p:nvSpPr>
        <p:spPr>
          <a:xfrm>
            <a:off x="4981816" y="4031100"/>
            <a:ext cx="36192" cy="40629"/>
          </a:xfrm>
          <a:prstGeom prst="rect">
            <a:avLst/>
          </a:prstGeom>
          <a:blipFill>
            <a:blip r:embed="rId9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89" name="object 10189"/>
          <p:cNvSpPr/>
          <p:nvPr/>
        </p:nvSpPr>
        <p:spPr>
          <a:xfrm>
            <a:off x="5126240" y="4172979"/>
            <a:ext cx="24218" cy="26238"/>
          </a:xfrm>
          <a:prstGeom prst="rect">
            <a:avLst/>
          </a:prstGeom>
          <a:blipFill>
            <a:blip r:embed="rId9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0" name="object 10190"/>
          <p:cNvSpPr/>
          <p:nvPr/>
        </p:nvSpPr>
        <p:spPr>
          <a:xfrm>
            <a:off x="5021948" y="4322579"/>
            <a:ext cx="68221" cy="72477"/>
          </a:xfrm>
          <a:prstGeom prst="rect">
            <a:avLst/>
          </a:prstGeom>
          <a:blipFill>
            <a:blip r:embed="rId9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1" name="object 10191"/>
          <p:cNvSpPr/>
          <p:nvPr/>
        </p:nvSpPr>
        <p:spPr>
          <a:xfrm>
            <a:off x="4683620" y="4253488"/>
            <a:ext cx="50712" cy="53736"/>
          </a:xfrm>
          <a:prstGeom prst="rect">
            <a:avLst/>
          </a:prstGeom>
          <a:blipFill>
            <a:blip r:embed="rId9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2" name="object 10192"/>
          <p:cNvSpPr/>
          <p:nvPr/>
        </p:nvSpPr>
        <p:spPr>
          <a:xfrm>
            <a:off x="4566716" y="4198085"/>
            <a:ext cx="38075" cy="41048"/>
          </a:xfrm>
          <a:prstGeom prst="rect">
            <a:avLst/>
          </a:prstGeom>
          <a:blipFill>
            <a:blip r:embed="rId9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3" name="object 10193"/>
          <p:cNvSpPr/>
          <p:nvPr/>
        </p:nvSpPr>
        <p:spPr>
          <a:xfrm>
            <a:off x="4403623" y="3795673"/>
            <a:ext cx="64896" cy="70575"/>
          </a:xfrm>
          <a:prstGeom prst="rect">
            <a:avLst/>
          </a:prstGeom>
          <a:blipFill>
            <a:blip r:embed="rId9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4" name="object 10194"/>
          <p:cNvSpPr/>
          <p:nvPr/>
        </p:nvSpPr>
        <p:spPr>
          <a:xfrm>
            <a:off x="4092854" y="3970655"/>
            <a:ext cx="43809" cy="45668"/>
          </a:xfrm>
          <a:prstGeom prst="rect">
            <a:avLst/>
          </a:prstGeom>
          <a:blipFill>
            <a:blip r:embed="rId9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5" name="object 10195"/>
          <p:cNvSpPr/>
          <p:nvPr/>
        </p:nvSpPr>
        <p:spPr>
          <a:xfrm>
            <a:off x="4172064" y="4047299"/>
            <a:ext cx="16065" cy="16789"/>
          </a:xfrm>
          <a:prstGeom prst="rect">
            <a:avLst/>
          </a:prstGeom>
          <a:blipFill>
            <a:blip r:embed="rId9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6" name="object 10196"/>
          <p:cNvSpPr/>
          <p:nvPr/>
        </p:nvSpPr>
        <p:spPr>
          <a:xfrm>
            <a:off x="3843096" y="4419219"/>
            <a:ext cx="22034" cy="23888"/>
          </a:xfrm>
          <a:prstGeom prst="rect">
            <a:avLst/>
          </a:prstGeom>
          <a:blipFill>
            <a:blip r:embed="rId9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7" name="object 10197"/>
          <p:cNvSpPr/>
          <p:nvPr/>
        </p:nvSpPr>
        <p:spPr>
          <a:xfrm>
            <a:off x="3843807" y="4265619"/>
            <a:ext cx="44649" cy="45961"/>
          </a:xfrm>
          <a:prstGeom prst="rect">
            <a:avLst/>
          </a:prstGeom>
          <a:blipFill>
            <a:blip r:embed="rId9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8" name="object 10198"/>
          <p:cNvSpPr/>
          <p:nvPr/>
        </p:nvSpPr>
        <p:spPr>
          <a:xfrm>
            <a:off x="3955402" y="4548352"/>
            <a:ext cx="28752" cy="31419"/>
          </a:xfrm>
          <a:prstGeom prst="rect">
            <a:avLst/>
          </a:prstGeom>
          <a:blipFill>
            <a:blip r:embed="rId9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99" name="object 10199"/>
          <p:cNvSpPr/>
          <p:nvPr/>
        </p:nvSpPr>
        <p:spPr>
          <a:xfrm>
            <a:off x="4366564" y="4176611"/>
            <a:ext cx="31813" cy="34785"/>
          </a:xfrm>
          <a:prstGeom prst="rect">
            <a:avLst/>
          </a:prstGeom>
          <a:blipFill>
            <a:blip r:embed="rId9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0" name="object 10200"/>
          <p:cNvSpPr/>
          <p:nvPr/>
        </p:nvSpPr>
        <p:spPr>
          <a:xfrm>
            <a:off x="3854183" y="4316159"/>
            <a:ext cx="20840" cy="22593"/>
          </a:xfrm>
          <a:prstGeom prst="rect">
            <a:avLst/>
          </a:prstGeom>
          <a:blipFill>
            <a:blip r:embed="rId9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1" name="object 10201"/>
          <p:cNvSpPr/>
          <p:nvPr/>
        </p:nvSpPr>
        <p:spPr>
          <a:xfrm>
            <a:off x="3404069" y="4198112"/>
            <a:ext cx="14719" cy="16294"/>
          </a:xfrm>
          <a:prstGeom prst="rect">
            <a:avLst/>
          </a:prstGeom>
          <a:blipFill>
            <a:blip r:embed="rId9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2" name="object 10202"/>
          <p:cNvSpPr/>
          <p:nvPr/>
        </p:nvSpPr>
        <p:spPr>
          <a:xfrm>
            <a:off x="3394874" y="4077548"/>
            <a:ext cx="35435" cy="36351"/>
          </a:xfrm>
          <a:prstGeom prst="rect">
            <a:avLst/>
          </a:prstGeom>
          <a:blipFill>
            <a:blip r:embed="rId9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3" name="object 10203"/>
          <p:cNvSpPr/>
          <p:nvPr/>
        </p:nvSpPr>
        <p:spPr>
          <a:xfrm>
            <a:off x="3383229" y="3860400"/>
            <a:ext cx="57915" cy="58656"/>
          </a:xfrm>
          <a:prstGeom prst="rect">
            <a:avLst/>
          </a:prstGeom>
          <a:blipFill>
            <a:blip r:embed="rId9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4" name="object 10204"/>
          <p:cNvSpPr/>
          <p:nvPr/>
        </p:nvSpPr>
        <p:spPr>
          <a:xfrm>
            <a:off x="3643172" y="3328848"/>
            <a:ext cx="35565" cy="36919"/>
          </a:xfrm>
          <a:prstGeom prst="rect">
            <a:avLst/>
          </a:prstGeom>
          <a:blipFill>
            <a:blip r:embed="rId9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5" name="object 10205"/>
          <p:cNvSpPr/>
          <p:nvPr/>
        </p:nvSpPr>
        <p:spPr>
          <a:xfrm>
            <a:off x="4541621" y="3284652"/>
            <a:ext cx="45191" cy="46493"/>
          </a:xfrm>
          <a:prstGeom prst="rect">
            <a:avLst/>
          </a:prstGeom>
          <a:blipFill>
            <a:blip r:embed="rId9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6" name="object 10206"/>
          <p:cNvSpPr/>
          <p:nvPr/>
        </p:nvSpPr>
        <p:spPr>
          <a:xfrm>
            <a:off x="5246623" y="3451314"/>
            <a:ext cx="11061" cy="11861"/>
          </a:xfrm>
          <a:prstGeom prst="rect">
            <a:avLst/>
          </a:prstGeom>
          <a:blipFill>
            <a:blip r:embed="rId9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7" name="object 10207"/>
          <p:cNvSpPr/>
          <p:nvPr/>
        </p:nvSpPr>
        <p:spPr>
          <a:xfrm>
            <a:off x="6176975" y="3505718"/>
            <a:ext cx="36461" cy="40048"/>
          </a:xfrm>
          <a:prstGeom prst="rect">
            <a:avLst/>
          </a:prstGeom>
          <a:blipFill>
            <a:blip r:embed="rId9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8" name="object 10208"/>
          <p:cNvSpPr/>
          <p:nvPr/>
        </p:nvSpPr>
        <p:spPr>
          <a:xfrm>
            <a:off x="6208686" y="3187052"/>
            <a:ext cx="33705" cy="35064"/>
          </a:xfrm>
          <a:prstGeom prst="rect">
            <a:avLst/>
          </a:prstGeom>
          <a:blipFill>
            <a:blip r:embed="rId9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09" name="object 10209"/>
          <p:cNvSpPr/>
          <p:nvPr/>
        </p:nvSpPr>
        <p:spPr>
          <a:xfrm>
            <a:off x="6588442" y="3171876"/>
            <a:ext cx="18211" cy="19773"/>
          </a:xfrm>
          <a:prstGeom prst="rect">
            <a:avLst/>
          </a:prstGeom>
          <a:blipFill>
            <a:blip r:embed="rId9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0" name="object 10210"/>
          <p:cNvSpPr/>
          <p:nvPr/>
        </p:nvSpPr>
        <p:spPr>
          <a:xfrm>
            <a:off x="6621144" y="3652714"/>
            <a:ext cx="46390" cy="47236"/>
          </a:xfrm>
          <a:prstGeom prst="rect">
            <a:avLst/>
          </a:prstGeom>
          <a:blipFill>
            <a:blip r:embed="rId9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1" name="object 10211"/>
          <p:cNvSpPr/>
          <p:nvPr/>
        </p:nvSpPr>
        <p:spPr>
          <a:xfrm>
            <a:off x="6595757" y="4133786"/>
            <a:ext cx="15138" cy="16090"/>
          </a:xfrm>
          <a:prstGeom prst="rect">
            <a:avLst/>
          </a:prstGeom>
          <a:blipFill>
            <a:blip r:embed="rId9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2" name="object 10212"/>
          <p:cNvSpPr/>
          <p:nvPr/>
        </p:nvSpPr>
        <p:spPr>
          <a:xfrm>
            <a:off x="6331356" y="4103738"/>
            <a:ext cx="18681" cy="20091"/>
          </a:xfrm>
          <a:prstGeom prst="rect">
            <a:avLst/>
          </a:prstGeom>
          <a:blipFill>
            <a:blip r:embed="rId9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3" name="object 10213"/>
          <p:cNvSpPr/>
          <p:nvPr/>
        </p:nvSpPr>
        <p:spPr>
          <a:xfrm>
            <a:off x="5393512" y="3890799"/>
            <a:ext cx="33195" cy="35601"/>
          </a:xfrm>
          <a:prstGeom prst="rect">
            <a:avLst/>
          </a:prstGeom>
          <a:blipFill>
            <a:blip r:embed="rId9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4" name="object 10214"/>
          <p:cNvSpPr/>
          <p:nvPr/>
        </p:nvSpPr>
        <p:spPr>
          <a:xfrm>
            <a:off x="5174069" y="4411964"/>
            <a:ext cx="40590" cy="40015"/>
          </a:xfrm>
          <a:prstGeom prst="rect">
            <a:avLst/>
          </a:prstGeom>
          <a:blipFill>
            <a:blip r:embed="rId9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5" name="object 10215"/>
          <p:cNvSpPr/>
          <p:nvPr/>
        </p:nvSpPr>
        <p:spPr>
          <a:xfrm>
            <a:off x="5061470" y="3430522"/>
            <a:ext cx="49558" cy="53264"/>
          </a:xfrm>
          <a:prstGeom prst="rect">
            <a:avLst/>
          </a:prstGeom>
          <a:blipFill>
            <a:blip r:embed="rId9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6" name="object 10216"/>
          <p:cNvSpPr/>
          <p:nvPr/>
        </p:nvSpPr>
        <p:spPr>
          <a:xfrm>
            <a:off x="5097488" y="3432993"/>
            <a:ext cx="50062" cy="53666"/>
          </a:xfrm>
          <a:prstGeom prst="rect">
            <a:avLst/>
          </a:prstGeom>
          <a:blipFill>
            <a:blip r:embed="rId9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7" name="object 10217"/>
          <p:cNvSpPr/>
          <p:nvPr/>
        </p:nvSpPr>
        <p:spPr>
          <a:xfrm>
            <a:off x="4942573" y="3366583"/>
            <a:ext cx="38330" cy="41214"/>
          </a:xfrm>
          <a:prstGeom prst="rect">
            <a:avLst/>
          </a:prstGeom>
          <a:blipFill>
            <a:blip r:embed="rId9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8" name="object 10218"/>
          <p:cNvSpPr/>
          <p:nvPr/>
        </p:nvSpPr>
        <p:spPr>
          <a:xfrm>
            <a:off x="4252772" y="3562121"/>
            <a:ext cx="21158" cy="23228"/>
          </a:xfrm>
          <a:prstGeom prst="rect">
            <a:avLst/>
          </a:prstGeom>
          <a:blipFill>
            <a:blip r:embed="rId9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19" name="object 10219"/>
          <p:cNvSpPr/>
          <p:nvPr/>
        </p:nvSpPr>
        <p:spPr>
          <a:xfrm>
            <a:off x="4433239" y="4099776"/>
            <a:ext cx="25234" cy="27368"/>
          </a:xfrm>
          <a:prstGeom prst="rect">
            <a:avLst/>
          </a:prstGeom>
          <a:blipFill>
            <a:blip r:embed="rId9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0" name="object 10220"/>
          <p:cNvSpPr/>
          <p:nvPr/>
        </p:nvSpPr>
        <p:spPr>
          <a:xfrm>
            <a:off x="4502378" y="4278236"/>
            <a:ext cx="11074" cy="12191"/>
          </a:xfrm>
          <a:prstGeom prst="rect">
            <a:avLst/>
          </a:prstGeom>
          <a:blipFill>
            <a:blip r:embed="rId9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1" name="object 10221"/>
          <p:cNvSpPr/>
          <p:nvPr/>
        </p:nvSpPr>
        <p:spPr>
          <a:xfrm>
            <a:off x="4139691" y="3807244"/>
            <a:ext cx="12268" cy="13131"/>
          </a:xfrm>
          <a:prstGeom prst="rect">
            <a:avLst/>
          </a:prstGeom>
          <a:blipFill>
            <a:blip r:embed="rId9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2" name="object 10222"/>
          <p:cNvSpPr/>
          <p:nvPr/>
        </p:nvSpPr>
        <p:spPr>
          <a:xfrm>
            <a:off x="3964304" y="3612223"/>
            <a:ext cx="18389" cy="19913"/>
          </a:xfrm>
          <a:prstGeom prst="rect">
            <a:avLst/>
          </a:prstGeom>
          <a:blipFill>
            <a:blip r:embed="rId9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3" name="object 10223"/>
          <p:cNvSpPr/>
          <p:nvPr/>
        </p:nvSpPr>
        <p:spPr>
          <a:xfrm>
            <a:off x="3825837" y="3548929"/>
            <a:ext cx="36205" cy="37400"/>
          </a:xfrm>
          <a:prstGeom prst="rect">
            <a:avLst/>
          </a:prstGeom>
          <a:blipFill>
            <a:blip r:embed="rId9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4" name="object 10224"/>
          <p:cNvSpPr/>
          <p:nvPr/>
        </p:nvSpPr>
        <p:spPr>
          <a:xfrm>
            <a:off x="3365995" y="3413817"/>
            <a:ext cx="33554" cy="35549"/>
          </a:xfrm>
          <a:prstGeom prst="rect">
            <a:avLst/>
          </a:prstGeom>
          <a:blipFill>
            <a:blip r:embed="rId9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5" name="object 10225"/>
          <p:cNvSpPr/>
          <p:nvPr/>
        </p:nvSpPr>
        <p:spPr>
          <a:xfrm>
            <a:off x="2994380" y="3563988"/>
            <a:ext cx="32829" cy="35737"/>
          </a:xfrm>
          <a:prstGeom prst="rect">
            <a:avLst/>
          </a:prstGeom>
          <a:blipFill>
            <a:blip r:embed="rId9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6" name="object 10226"/>
          <p:cNvSpPr/>
          <p:nvPr/>
        </p:nvSpPr>
        <p:spPr>
          <a:xfrm>
            <a:off x="2757868" y="3966894"/>
            <a:ext cx="46041" cy="47019"/>
          </a:xfrm>
          <a:prstGeom prst="rect">
            <a:avLst/>
          </a:prstGeom>
          <a:blipFill>
            <a:blip r:embed="rId9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7" name="object 10227"/>
          <p:cNvSpPr/>
          <p:nvPr/>
        </p:nvSpPr>
        <p:spPr>
          <a:xfrm>
            <a:off x="3092716" y="4571688"/>
            <a:ext cx="61069" cy="64046"/>
          </a:xfrm>
          <a:prstGeom prst="rect">
            <a:avLst/>
          </a:prstGeom>
          <a:blipFill>
            <a:blip r:embed="rId9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8" name="object 10228"/>
          <p:cNvSpPr/>
          <p:nvPr/>
        </p:nvSpPr>
        <p:spPr>
          <a:xfrm>
            <a:off x="2715856" y="4677288"/>
            <a:ext cx="43701" cy="45340"/>
          </a:xfrm>
          <a:prstGeom prst="rect">
            <a:avLst/>
          </a:prstGeom>
          <a:blipFill>
            <a:blip r:embed="rId9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29" name="object 10229"/>
          <p:cNvSpPr/>
          <p:nvPr/>
        </p:nvSpPr>
        <p:spPr>
          <a:xfrm>
            <a:off x="2572448" y="4327975"/>
            <a:ext cx="35331" cy="36840"/>
          </a:xfrm>
          <a:prstGeom prst="rect">
            <a:avLst/>
          </a:prstGeom>
          <a:blipFill>
            <a:blip r:embed="rId9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0" name="object 10230"/>
          <p:cNvSpPr/>
          <p:nvPr/>
        </p:nvSpPr>
        <p:spPr>
          <a:xfrm>
            <a:off x="2443645" y="3652507"/>
            <a:ext cx="13538" cy="15316"/>
          </a:xfrm>
          <a:prstGeom prst="rect">
            <a:avLst/>
          </a:prstGeom>
          <a:blipFill>
            <a:blip r:embed="rId9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1" name="object 10231"/>
          <p:cNvSpPr/>
          <p:nvPr/>
        </p:nvSpPr>
        <p:spPr>
          <a:xfrm>
            <a:off x="2357094" y="3549755"/>
            <a:ext cx="51465" cy="54352"/>
          </a:xfrm>
          <a:prstGeom prst="rect">
            <a:avLst/>
          </a:prstGeom>
          <a:blipFill>
            <a:blip r:embed="rId9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2" name="object 10232"/>
          <p:cNvSpPr/>
          <p:nvPr/>
        </p:nvSpPr>
        <p:spPr>
          <a:xfrm>
            <a:off x="2205672" y="3136316"/>
            <a:ext cx="30035" cy="32689"/>
          </a:xfrm>
          <a:prstGeom prst="rect">
            <a:avLst/>
          </a:prstGeom>
          <a:blipFill>
            <a:blip r:embed="rId9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3" name="object 10233"/>
          <p:cNvSpPr/>
          <p:nvPr/>
        </p:nvSpPr>
        <p:spPr>
          <a:xfrm>
            <a:off x="3064725" y="3445774"/>
            <a:ext cx="36663" cy="40445"/>
          </a:xfrm>
          <a:prstGeom prst="rect">
            <a:avLst/>
          </a:prstGeom>
          <a:blipFill>
            <a:blip r:embed="rId9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4" name="object 10234"/>
          <p:cNvSpPr/>
          <p:nvPr/>
        </p:nvSpPr>
        <p:spPr>
          <a:xfrm>
            <a:off x="3532885" y="3799827"/>
            <a:ext cx="15011" cy="16090"/>
          </a:xfrm>
          <a:prstGeom prst="rect">
            <a:avLst/>
          </a:prstGeom>
          <a:blipFill>
            <a:blip r:embed="rId9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5" name="object 10235"/>
          <p:cNvSpPr/>
          <p:nvPr/>
        </p:nvSpPr>
        <p:spPr>
          <a:xfrm>
            <a:off x="3910901" y="4279646"/>
            <a:ext cx="13449" cy="14681"/>
          </a:xfrm>
          <a:prstGeom prst="rect">
            <a:avLst/>
          </a:prstGeom>
          <a:blipFill>
            <a:blip r:embed="rId9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6" name="object 10236"/>
          <p:cNvSpPr/>
          <p:nvPr/>
        </p:nvSpPr>
        <p:spPr>
          <a:xfrm>
            <a:off x="3929888" y="4532084"/>
            <a:ext cx="33413" cy="36004"/>
          </a:xfrm>
          <a:prstGeom prst="rect">
            <a:avLst/>
          </a:prstGeom>
          <a:blipFill>
            <a:blip r:embed="rId9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7" name="object 10237"/>
          <p:cNvSpPr/>
          <p:nvPr/>
        </p:nvSpPr>
        <p:spPr>
          <a:xfrm>
            <a:off x="4568901" y="4671848"/>
            <a:ext cx="54684" cy="58977"/>
          </a:xfrm>
          <a:prstGeom prst="rect">
            <a:avLst/>
          </a:prstGeom>
          <a:blipFill>
            <a:blip r:embed="rId9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8" name="object 10238"/>
          <p:cNvSpPr/>
          <p:nvPr/>
        </p:nvSpPr>
        <p:spPr>
          <a:xfrm>
            <a:off x="4962131" y="4420899"/>
            <a:ext cx="49619" cy="53127"/>
          </a:xfrm>
          <a:prstGeom prst="rect">
            <a:avLst/>
          </a:prstGeom>
          <a:blipFill>
            <a:blip r:embed="rId9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39" name="object 10239"/>
          <p:cNvSpPr/>
          <p:nvPr/>
        </p:nvSpPr>
        <p:spPr>
          <a:xfrm>
            <a:off x="5981065" y="4284436"/>
            <a:ext cx="57722" cy="58825"/>
          </a:xfrm>
          <a:prstGeom prst="rect">
            <a:avLst/>
          </a:prstGeom>
          <a:blipFill>
            <a:blip r:embed="rId9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0" name="object 10240"/>
          <p:cNvSpPr/>
          <p:nvPr/>
        </p:nvSpPr>
        <p:spPr>
          <a:xfrm>
            <a:off x="6162256" y="4278541"/>
            <a:ext cx="21742" cy="23571"/>
          </a:xfrm>
          <a:prstGeom prst="rect">
            <a:avLst/>
          </a:prstGeom>
          <a:blipFill>
            <a:blip r:embed="rId9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1" name="object 10241"/>
          <p:cNvSpPr/>
          <p:nvPr/>
        </p:nvSpPr>
        <p:spPr>
          <a:xfrm>
            <a:off x="6417855" y="4003065"/>
            <a:ext cx="26288" cy="28600"/>
          </a:xfrm>
          <a:prstGeom prst="rect">
            <a:avLst/>
          </a:prstGeom>
          <a:blipFill>
            <a:blip r:embed="rId9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2" name="object 10242"/>
          <p:cNvSpPr/>
          <p:nvPr/>
        </p:nvSpPr>
        <p:spPr>
          <a:xfrm>
            <a:off x="6781889" y="4019664"/>
            <a:ext cx="22771" cy="25450"/>
          </a:xfrm>
          <a:prstGeom prst="rect">
            <a:avLst/>
          </a:prstGeom>
          <a:blipFill>
            <a:blip r:embed="rId9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3" name="object 10243"/>
          <p:cNvSpPr/>
          <p:nvPr/>
        </p:nvSpPr>
        <p:spPr>
          <a:xfrm>
            <a:off x="6567119" y="3628326"/>
            <a:ext cx="18249" cy="20091"/>
          </a:xfrm>
          <a:prstGeom prst="rect">
            <a:avLst/>
          </a:prstGeom>
          <a:blipFill>
            <a:blip r:embed="rId9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4" name="object 10244"/>
          <p:cNvSpPr/>
          <p:nvPr/>
        </p:nvSpPr>
        <p:spPr>
          <a:xfrm>
            <a:off x="6506133" y="3549294"/>
            <a:ext cx="22326" cy="24828"/>
          </a:xfrm>
          <a:prstGeom prst="rect">
            <a:avLst/>
          </a:prstGeom>
          <a:blipFill>
            <a:blip r:embed="rId9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5" name="object 10245"/>
          <p:cNvSpPr/>
          <p:nvPr/>
        </p:nvSpPr>
        <p:spPr>
          <a:xfrm>
            <a:off x="6230556" y="3614725"/>
            <a:ext cx="27279" cy="29743"/>
          </a:xfrm>
          <a:prstGeom prst="rect">
            <a:avLst/>
          </a:prstGeom>
          <a:blipFill>
            <a:blip r:embed="rId9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6" name="object 10246"/>
          <p:cNvSpPr/>
          <p:nvPr/>
        </p:nvSpPr>
        <p:spPr>
          <a:xfrm>
            <a:off x="5876620" y="3414689"/>
            <a:ext cx="59085" cy="59982"/>
          </a:xfrm>
          <a:prstGeom prst="rect">
            <a:avLst/>
          </a:prstGeom>
          <a:blipFill>
            <a:blip r:embed="rId9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7" name="object 10247"/>
          <p:cNvSpPr/>
          <p:nvPr/>
        </p:nvSpPr>
        <p:spPr>
          <a:xfrm>
            <a:off x="5656872" y="3414161"/>
            <a:ext cx="50646" cy="53722"/>
          </a:xfrm>
          <a:prstGeom prst="rect">
            <a:avLst/>
          </a:prstGeom>
          <a:blipFill>
            <a:blip r:embed="rId9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8" name="object 10248"/>
          <p:cNvSpPr/>
          <p:nvPr/>
        </p:nvSpPr>
        <p:spPr>
          <a:xfrm>
            <a:off x="5416410" y="3357719"/>
            <a:ext cx="58703" cy="59954"/>
          </a:xfrm>
          <a:prstGeom prst="rect">
            <a:avLst/>
          </a:prstGeom>
          <a:blipFill>
            <a:blip r:embed="rId9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49" name="object 10249"/>
          <p:cNvSpPr/>
          <p:nvPr/>
        </p:nvSpPr>
        <p:spPr>
          <a:xfrm>
            <a:off x="5336781" y="3541859"/>
            <a:ext cx="38492" cy="41398"/>
          </a:xfrm>
          <a:prstGeom prst="rect">
            <a:avLst/>
          </a:prstGeom>
          <a:blipFill>
            <a:blip r:embed="rId9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0" name="object 10250"/>
          <p:cNvSpPr/>
          <p:nvPr/>
        </p:nvSpPr>
        <p:spPr>
          <a:xfrm>
            <a:off x="5173675" y="3522739"/>
            <a:ext cx="31356" cy="34289"/>
          </a:xfrm>
          <a:prstGeom prst="rect">
            <a:avLst/>
          </a:prstGeom>
          <a:blipFill>
            <a:blip r:embed="rId9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1" name="object 10251"/>
          <p:cNvSpPr/>
          <p:nvPr/>
        </p:nvSpPr>
        <p:spPr>
          <a:xfrm>
            <a:off x="4297972" y="3915994"/>
            <a:ext cx="24218" cy="26555"/>
          </a:xfrm>
          <a:prstGeom prst="rect">
            <a:avLst/>
          </a:prstGeom>
          <a:blipFill>
            <a:blip r:embed="rId9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2" name="object 10252"/>
          <p:cNvSpPr/>
          <p:nvPr/>
        </p:nvSpPr>
        <p:spPr>
          <a:xfrm>
            <a:off x="4372089" y="4443307"/>
            <a:ext cx="51963" cy="54775"/>
          </a:xfrm>
          <a:prstGeom prst="rect">
            <a:avLst/>
          </a:prstGeom>
          <a:blipFill>
            <a:blip r:embed="rId9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3" name="object 10253"/>
          <p:cNvSpPr/>
          <p:nvPr/>
        </p:nvSpPr>
        <p:spPr>
          <a:xfrm>
            <a:off x="4475962" y="4479251"/>
            <a:ext cx="53841" cy="58414"/>
          </a:xfrm>
          <a:prstGeom prst="rect">
            <a:avLst/>
          </a:prstGeom>
          <a:blipFill>
            <a:blip r:embed="rId9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4" name="object 10254"/>
          <p:cNvSpPr/>
          <p:nvPr/>
        </p:nvSpPr>
        <p:spPr>
          <a:xfrm>
            <a:off x="4138523" y="4657712"/>
            <a:ext cx="33413" cy="36055"/>
          </a:xfrm>
          <a:prstGeom prst="rect">
            <a:avLst/>
          </a:prstGeom>
          <a:blipFill>
            <a:blip r:embed="rId9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5" name="object 10255"/>
          <p:cNvSpPr/>
          <p:nvPr/>
        </p:nvSpPr>
        <p:spPr>
          <a:xfrm>
            <a:off x="4254665" y="4212738"/>
            <a:ext cx="49891" cy="53433"/>
          </a:xfrm>
          <a:prstGeom prst="rect">
            <a:avLst/>
          </a:prstGeom>
          <a:blipFill>
            <a:blip r:embed="rId9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6" name="object 10256"/>
          <p:cNvSpPr/>
          <p:nvPr/>
        </p:nvSpPr>
        <p:spPr>
          <a:xfrm>
            <a:off x="4135170" y="3956908"/>
            <a:ext cx="42829" cy="41831"/>
          </a:xfrm>
          <a:prstGeom prst="rect">
            <a:avLst/>
          </a:prstGeom>
          <a:blipFill>
            <a:blip r:embed="rId9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7" name="object 10257"/>
          <p:cNvSpPr/>
          <p:nvPr/>
        </p:nvSpPr>
        <p:spPr>
          <a:xfrm>
            <a:off x="3953687" y="3799221"/>
            <a:ext cx="54410" cy="58686"/>
          </a:xfrm>
          <a:prstGeom prst="rect">
            <a:avLst/>
          </a:prstGeom>
          <a:blipFill>
            <a:blip r:embed="rId9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8" name="object 10258"/>
          <p:cNvSpPr/>
          <p:nvPr/>
        </p:nvSpPr>
        <p:spPr>
          <a:xfrm>
            <a:off x="4059885" y="3527197"/>
            <a:ext cx="40998" cy="39888"/>
          </a:xfrm>
          <a:prstGeom prst="rect">
            <a:avLst/>
          </a:prstGeom>
          <a:blipFill>
            <a:blip r:embed="rId9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59" name="object 10259"/>
          <p:cNvSpPr/>
          <p:nvPr/>
        </p:nvSpPr>
        <p:spPr>
          <a:xfrm>
            <a:off x="4880241" y="4122559"/>
            <a:ext cx="14008" cy="14998"/>
          </a:xfrm>
          <a:prstGeom prst="rect">
            <a:avLst/>
          </a:prstGeom>
          <a:blipFill>
            <a:blip r:embed="rId9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0" name="object 10260"/>
          <p:cNvSpPr/>
          <p:nvPr/>
        </p:nvSpPr>
        <p:spPr>
          <a:xfrm>
            <a:off x="4721212" y="3988841"/>
            <a:ext cx="30391" cy="32867"/>
          </a:xfrm>
          <a:prstGeom prst="rect">
            <a:avLst/>
          </a:prstGeom>
          <a:blipFill>
            <a:blip r:embed="rId9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1" name="object 10261"/>
          <p:cNvSpPr/>
          <p:nvPr/>
        </p:nvSpPr>
        <p:spPr>
          <a:xfrm>
            <a:off x="4585258" y="4298120"/>
            <a:ext cx="57066" cy="58605"/>
          </a:xfrm>
          <a:prstGeom prst="rect">
            <a:avLst/>
          </a:prstGeom>
          <a:blipFill>
            <a:blip r:embed="rId9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2" name="object 10262"/>
          <p:cNvSpPr/>
          <p:nvPr/>
        </p:nvSpPr>
        <p:spPr>
          <a:xfrm>
            <a:off x="3925061" y="4358251"/>
            <a:ext cx="49456" cy="52645"/>
          </a:xfrm>
          <a:prstGeom prst="rect">
            <a:avLst/>
          </a:prstGeom>
          <a:blipFill>
            <a:blip r:embed="rId9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3" name="object 10263"/>
          <p:cNvSpPr/>
          <p:nvPr/>
        </p:nvSpPr>
        <p:spPr>
          <a:xfrm>
            <a:off x="4251883" y="3352976"/>
            <a:ext cx="34531" cy="35995"/>
          </a:xfrm>
          <a:prstGeom prst="rect">
            <a:avLst/>
          </a:prstGeom>
          <a:blipFill>
            <a:blip r:embed="rId9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4" name="object 10264"/>
          <p:cNvSpPr/>
          <p:nvPr/>
        </p:nvSpPr>
        <p:spPr>
          <a:xfrm>
            <a:off x="4225188" y="3504687"/>
            <a:ext cx="35021" cy="36047"/>
          </a:xfrm>
          <a:prstGeom prst="rect">
            <a:avLst/>
          </a:prstGeom>
          <a:blipFill>
            <a:blip r:embed="rId9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5" name="object 10265"/>
          <p:cNvSpPr/>
          <p:nvPr/>
        </p:nvSpPr>
        <p:spPr>
          <a:xfrm>
            <a:off x="3744886" y="3325636"/>
            <a:ext cx="34164" cy="35914"/>
          </a:xfrm>
          <a:prstGeom prst="rect">
            <a:avLst/>
          </a:prstGeom>
          <a:blipFill>
            <a:blip r:embed="rId9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6" name="object 10266"/>
          <p:cNvSpPr/>
          <p:nvPr/>
        </p:nvSpPr>
        <p:spPr>
          <a:xfrm>
            <a:off x="3650640" y="3430130"/>
            <a:ext cx="14287" cy="15493"/>
          </a:xfrm>
          <a:prstGeom prst="rect">
            <a:avLst/>
          </a:prstGeom>
          <a:blipFill>
            <a:blip r:embed="rId9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7" name="object 10267"/>
          <p:cNvSpPr/>
          <p:nvPr/>
        </p:nvSpPr>
        <p:spPr>
          <a:xfrm>
            <a:off x="3734079" y="4071036"/>
            <a:ext cx="18389" cy="20231"/>
          </a:xfrm>
          <a:prstGeom prst="rect">
            <a:avLst/>
          </a:prstGeom>
          <a:blipFill>
            <a:blip r:embed="rId9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8" name="object 10268"/>
          <p:cNvSpPr/>
          <p:nvPr/>
        </p:nvSpPr>
        <p:spPr>
          <a:xfrm>
            <a:off x="4162450" y="4640440"/>
            <a:ext cx="37223" cy="40949"/>
          </a:xfrm>
          <a:prstGeom prst="rect">
            <a:avLst/>
          </a:prstGeom>
          <a:blipFill>
            <a:blip r:embed="rId9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69" name="object 10269"/>
          <p:cNvSpPr/>
          <p:nvPr/>
        </p:nvSpPr>
        <p:spPr>
          <a:xfrm>
            <a:off x="4370628" y="4223492"/>
            <a:ext cx="50363" cy="53481"/>
          </a:xfrm>
          <a:prstGeom prst="rect">
            <a:avLst/>
          </a:prstGeom>
          <a:blipFill>
            <a:blip r:embed="rId9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0" name="object 10270"/>
          <p:cNvSpPr/>
          <p:nvPr/>
        </p:nvSpPr>
        <p:spPr>
          <a:xfrm>
            <a:off x="4867554" y="4236815"/>
            <a:ext cx="36088" cy="39433"/>
          </a:xfrm>
          <a:prstGeom prst="rect">
            <a:avLst/>
          </a:prstGeom>
          <a:blipFill>
            <a:blip r:embed="rId9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1" name="object 10271"/>
          <p:cNvSpPr/>
          <p:nvPr/>
        </p:nvSpPr>
        <p:spPr>
          <a:xfrm>
            <a:off x="5566257" y="4297592"/>
            <a:ext cx="35650" cy="36934"/>
          </a:xfrm>
          <a:prstGeom prst="rect">
            <a:avLst/>
          </a:prstGeom>
          <a:blipFill>
            <a:blip r:embed="rId9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2" name="object 10272"/>
          <p:cNvSpPr/>
          <p:nvPr/>
        </p:nvSpPr>
        <p:spPr>
          <a:xfrm>
            <a:off x="5266296" y="4234695"/>
            <a:ext cx="45834" cy="46713"/>
          </a:xfrm>
          <a:prstGeom prst="rect">
            <a:avLst/>
          </a:prstGeom>
          <a:blipFill>
            <a:blip r:embed="rId9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3" name="object 10273"/>
          <p:cNvSpPr/>
          <p:nvPr/>
        </p:nvSpPr>
        <p:spPr>
          <a:xfrm>
            <a:off x="5086870" y="3747986"/>
            <a:ext cx="23025" cy="24333"/>
          </a:xfrm>
          <a:prstGeom prst="rect">
            <a:avLst/>
          </a:prstGeom>
          <a:blipFill>
            <a:blip r:embed="rId9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4" name="object 10274"/>
          <p:cNvSpPr/>
          <p:nvPr/>
        </p:nvSpPr>
        <p:spPr>
          <a:xfrm>
            <a:off x="5030978" y="3773094"/>
            <a:ext cx="25260" cy="26542"/>
          </a:xfrm>
          <a:prstGeom prst="rect">
            <a:avLst/>
          </a:prstGeom>
          <a:blipFill>
            <a:blip r:embed="rId9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5" name="object 10275"/>
          <p:cNvSpPr/>
          <p:nvPr/>
        </p:nvSpPr>
        <p:spPr>
          <a:xfrm>
            <a:off x="4875174" y="3531487"/>
            <a:ext cx="53928" cy="58860"/>
          </a:xfrm>
          <a:prstGeom prst="rect">
            <a:avLst/>
          </a:prstGeom>
          <a:blipFill>
            <a:blip r:embed="rId9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6" name="object 10276"/>
          <p:cNvSpPr/>
          <p:nvPr/>
        </p:nvSpPr>
        <p:spPr>
          <a:xfrm>
            <a:off x="4597514" y="3338695"/>
            <a:ext cx="33138" cy="35481"/>
          </a:xfrm>
          <a:prstGeom prst="rect">
            <a:avLst/>
          </a:prstGeom>
          <a:blipFill>
            <a:blip r:embed="rId9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7" name="object 10277"/>
          <p:cNvSpPr/>
          <p:nvPr/>
        </p:nvSpPr>
        <p:spPr>
          <a:xfrm>
            <a:off x="4053624" y="3514151"/>
            <a:ext cx="34733" cy="36362"/>
          </a:xfrm>
          <a:prstGeom prst="rect">
            <a:avLst/>
          </a:prstGeom>
          <a:blipFill>
            <a:blip r:embed="rId9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8" name="object 10278"/>
          <p:cNvSpPr/>
          <p:nvPr/>
        </p:nvSpPr>
        <p:spPr>
          <a:xfrm>
            <a:off x="4557979" y="3881543"/>
            <a:ext cx="44197" cy="46029"/>
          </a:xfrm>
          <a:prstGeom prst="rect">
            <a:avLst/>
          </a:prstGeom>
          <a:blipFill>
            <a:blip r:embed="rId9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79" name="object 10279"/>
          <p:cNvSpPr/>
          <p:nvPr/>
        </p:nvSpPr>
        <p:spPr>
          <a:xfrm>
            <a:off x="4513198" y="3503777"/>
            <a:ext cx="20993" cy="22923"/>
          </a:xfrm>
          <a:prstGeom prst="rect">
            <a:avLst/>
          </a:prstGeom>
          <a:blipFill>
            <a:blip r:embed="rId9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0" name="object 10280"/>
          <p:cNvSpPr/>
          <p:nvPr/>
        </p:nvSpPr>
        <p:spPr>
          <a:xfrm>
            <a:off x="4496244" y="3509778"/>
            <a:ext cx="42750" cy="41367"/>
          </a:xfrm>
          <a:prstGeom prst="rect">
            <a:avLst/>
          </a:prstGeom>
          <a:blipFill>
            <a:blip r:embed="rId9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1" name="object 10281"/>
          <p:cNvSpPr/>
          <p:nvPr/>
        </p:nvSpPr>
        <p:spPr>
          <a:xfrm>
            <a:off x="3926116" y="3878529"/>
            <a:ext cx="24498" cy="25920"/>
          </a:xfrm>
          <a:prstGeom prst="rect">
            <a:avLst/>
          </a:prstGeom>
          <a:blipFill>
            <a:blip r:embed="rId9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2" name="object 10282"/>
          <p:cNvSpPr/>
          <p:nvPr/>
        </p:nvSpPr>
        <p:spPr>
          <a:xfrm>
            <a:off x="3267951" y="3828567"/>
            <a:ext cx="18224" cy="20091"/>
          </a:xfrm>
          <a:prstGeom prst="rect">
            <a:avLst/>
          </a:prstGeom>
          <a:blipFill>
            <a:blip r:embed="rId9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3" name="object 10283"/>
          <p:cNvSpPr/>
          <p:nvPr/>
        </p:nvSpPr>
        <p:spPr>
          <a:xfrm>
            <a:off x="3151949" y="3661194"/>
            <a:ext cx="26441" cy="28600"/>
          </a:xfrm>
          <a:prstGeom prst="rect">
            <a:avLst/>
          </a:prstGeom>
          <a:blipFill>
            <a:blip r:embed="rId9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4" name="object 10284"/>
          <p:cNvSpPr/>
          <p:nvPr/>
        </p:nvSpPr>
        <p:spPr>
          <a:xfrm>
            <a:off x="3207385" y="4020128"/>
            <a:ext cx="54017" cy="58557"/>
          </a:xfrm>
          <a:prstGeom prst="rect">
            <a:avLst/>
          </a:prstGeom>
          <a:blipFill>
            <a:blip r:embed="rId9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5" name="object 10285"/>
          <p:cNvSpPr/>
          <p:nvPr/>
        </p:nvSpPr>
        <p:spPr>
          <a:xfrm>
            <a:off x="3374478" y="4205780"/>
            <a:ext cx="50306" cy="53849"/>
          </a:xfrm>
          <a:prstGeom prst="rect">
            <a:avLst/>
          </a:prstGeom>
          <a:blipFill>
            <a:blip r:embed="rId9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6" name="object 10286"/>
          <p:cNvSpPr/>
          <p:nvPr/>
        </p:nvSpPr>
        <p:spPr>
          <a:xfrm>
            <a:off x="3527513" y="4573878"/>
            <a:ext cx="57617" cy="58927"/>
          </a:xfrm>
          <a:prstGeom prst="rect">
            <a:avLst/>
          </a:prstGeom>
          <a:blipFill>
            <a:blip r:embed="rId9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7" name="object 10287"/>
          <p:cNvSpPr/>
          <p:nvPr/>
        </p:nvSpPr>
        <p:spPr>
          <a:xfrm>
            <a:off x="3719486" y="4499978"/>
            <a:ext cx="59790" cy="63009"/>
          </a:xfrm>
          <a:prstGeom prst="rect">
            <a:avLst/>
          </a:prstGeom>
          <a:blipFill>
            <a:blip r:embed="rId9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8" name="object 10288"/>
          <p:cNvSpPr/>
          <p:nvPr/>
        </p:nvSpPr>
        <p:spPr>
          <a:xfrm>
            <a:off x="3507651" y="4546143"/>
            <a:ext cx="30632" cy="33820"/>
          </a:xfrm>
          <a:prstGeom prst="rect">
            <a:avLst/>
          </a:prstGeom>
          <a:blipFill>
            <a:blip r:embed="rId9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89" name="object 10289"/>
          <p:cNvSpPr/>
          <p:nvPr/>
        </p:nvSpPr>
        <p:spPr>
          <a:xfrm>
            <a:off x="3420706" y="4562694"/>
            <a:ext cx="34479" cy="35735"/>
          </a:xfrm>
          <a:prstGeom prst="rect">
            <a:avLst/>
          </a:prstGeom>
          <a:blipFill>
            <a:blip r:embed="rId9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0" name="object 10290"/>
          <p:cNvSpPr/>
          <p:nvPr/>
        </p:nvSpPr>
        <p:spPr>
          <a:xfrm>
            <a:off x="3455390" y="4149560"/>
            <a:ext cx="33172" cy="35737"/>
          </a:xfrm>
          <a:prstGeom prst="rect">
            <a:avLst/>
          </a:prstGeom>
          <a:blipFill>
            <a:blip r:embed="rId9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1" name="object 10291"/>
          <p:cNvSpPr/>
          <p:nvPr/>
        </p:nvSpPr>
        <p:spPr>
          <a:xfrm>
            <a:off x="3379444" y="4020983"/>
            <a:ext cx="41609" cy="40763"/>
          </a:xfrm>
          <a:prstGeom prst="rect">
            <a:avLst/>
          </a:prstGeom>
          <a:blipFill>
            <a:blip r:embed="rId9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2" name="object 10292"/>
          <p:cNvSpPr/>
          <p:nvPr/>
        </p:nvSpPr>
        <p:spPr>
          <a:xfrm>
            <a:off x="3251923" y="4164127"/>
            <a:ext cx="23583" cy="25577"/>
          </a:xfrm>
          <a:prstGeom prst="rect">
            <a:avLst/>
          </a:prstGeom>
          <a:blipFill>
            <a:blip r:embed="rId9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3" name="object 10293"/>
          <p:cNvSpPr/>
          <p:nvPr/>
        </p:nvSpPr>
        <p:spPr>
          <a:xfrm>
            <a:off x="3016300" y="4034028"/>
            <a:ext cx="19088" cy="20561"/>
          </a:xfrm>
          <a:prstGeom prst="rect">
            <a:avLst/>
          </a:prstGeom>
          <a:blipFill>
            <a:blip r:embed="rId9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4" name="object 10294"/>
          <p:cNvSpPr/>
          <p:nvPr/>
        </p:nvSpPr>
        <p:spPr>
          <a:xfrm>
            <a:off x="5235524" y="3287852"/>
            <a:ext cx="11379" cy="12191"/>
          </a:xfrm>
          <a:prstGeom prst="rect">
            <a:avLst/>
          </a:prstGeom>
          <a:blipFill>
            <a:blip r:embed="rId9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5" name="object 10295"/>
          <p:cNvSpPr/>
          <p:nvPr/>
        </p:nvSpPr>
        <p:spPr>
          <a:xfrm>
            <a:off x="6400241" y="3280766"/>
            <a:ext cx="14858" cy="15506"/>
          </a:xfrm>
          <a:prstGeom prst="rect">
            <a:avLst/>
          </a:prstGeom>
          <a:blipFill>
            <a:blip r:embed="rId9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6" name="object 10296"/>
          <p:cNvSpPr/>
          <p:nvPr/>
        </p:nvSpPr>
        <p:spPr>
          <a:xfrm>
            <a:off x="6549491" y="3143463"/>
            <a:ext cx="50264" cy="53511"/>
          </a:xfrm>
          <a:prstGeom prst="rect">
            <a:avLst/>
          </a:prstGeom>
          <a:blipFill>
            <a:blip r:embed="rId9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7" name="object 10297"/>
          <p:cNvSpPr/>
          <p:nvPr/>
        </p:nvSpPr>
        <p:spPr>
          <a:xfrm>
            <a:off x="6291236" y="3857965"/>
            <a:ext cx="45702" cy="46876"/>
          </a:xfrm>
          <a:prstGeom prst="rect">
            <a:avLst/>
          </a:prstGeom>
          <a:blipFill>
            <a:blip r:embed="rId9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8" name="object 10298"/>
          <p:cNvSpPr/>
          <p:nvPr/>
        </p:nvSpPr>
        <p:spPr>
          <a:xfrm>
            <a:off x="6378905" y="3871791"/>
            <a:ext cx="46092" cy="47039"/>
          </a:xfrm>
          <a:prstGeom prst="rect">
            <a:avLst/>
          </a:prstGeom>
          <a:blipFill>
            <a:blip r:embed="rId9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99" name="object 10299"/>
          <p:cNvSpPr/>
          <p:nvPr/>
        </p:nvSpPr>
        <p:spPr>
          <a:xfrm>
            <a:off x="6166078" y="4054897"/>
            <a:ext cx="52671" cy="57607"/>
          </a:xfrm>
          <a:prstGeom prst="rect">
            <a:avLst/>
          </a:prstGeom>
          <a:blipFill>
            <a:blip r:embed="rId9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0" name="object 10300"/>
          <p:cNvSpPr/>
          <p:nvPr/>
        </p:nvSpPr>
        <p:spPr>
          <a:xfrm>
            <a:off x="6237859" y="3663874"/>
            <a:ext cx="22034" cy="23863"/>
          </a:xfrm>
          <a:prstGeom prst="rect">
            <a:avLst/>
          </a:prstGeom>
          <a:blipFill>
            <a:blip r:embed="rId9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1" name="object 10301"/>
          <p:cNvSpPr/>
          <p:nvPr/>
        </p:nvSpPr>
        <p:spPr>
          <a:xfrm>
            <a:off x="6137033" y="3606052"/>
            <a:ext cx="54119" cy="58613"/>
          </a:xfrm>
          <a:prstGeom prst="rect">
            <a:avLst/>
          </a:prstGeom>
          <a:blipFill>
            <a:blip r:embed="rId9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2" name="object 10302"/>
          <p:cNvSpPr/>
          <p:nvPr/>
        </p:nvSpPr>
        <p:spPr>
          <a:xfrm>
            <a:off x="5670143" y="3517494"/>
            <a:ext cx="45175" cy="46349"/>
          </a:xfrm>
          <a:prstGeom prst="rect">
            <a:avLst/>
          </a:prstGeom>
          <a:blipFill>
            <a:blip r:embed="rId9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3" name="object 10303"/>
          <p:cNvSpPr/>
          <p:nvPr/>
        </p:nvSpPr>
        <p:spPr>
          <a:xfrm>
            <a:off x="4720501" y="3961088"/>
            <a:ext cx="57406" cy="58681"/>
          </a:xfrm>
          <a:prstGeom prst="rect">
            <a:avLst/>
          </a:prstGeom>
          <a:blipFill>
            <a:blip r:embed="rId9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4" name="object 10304"/>
          <p:cNvSpPr/>
          <p:nvPr/>
        </p:nvSpPr>
        <p:spPr>
          <a:xfrm>
            <a:off x="4872697" y="4423763"/>
            <a:ext cx="57281" cy="58568"/>
          </a:xfrm>
          <a:prstGeom prst="rect">
            <a:avLst/>
          </a:prstGeom>
          <a:blipFill>
            <a:blip r:embed="rId9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5" name="object 10305"/>
          <p:cNvSpPr/>
          <p:nvPr/>
        </p:nvSpPr>
        <p:spPr>
          <a:xfrm>
            <a:off x="3669157" y="3935908"/>
            <a:ext cx="33413" cy="35687"/>
          </a:xfrm>
          <a:prstGeom prst="rect">
            <a:avLst/>
          </a:prstGeom>
          <a:blipFill>
            <a:blip r:embed="rId9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6" name="object 10306"/>
          <p:cNvSpPr/>
          <p:nvPr/>
        </p:nvSpPr>
        <p:spPr>
          <a:xfrm>
            <a:off x="3342919" y="3589799"/>
            <a:ext cx="49114" cy="52449"/>
          </a:xfrm>
          <a:prstGeom prst="rect">
            <a:avLst/>
          </a:prstGeom>
          <a:blipFill>
            <a:blip r:embed="rId9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7" name="object 10307"/>
          <p:cNvSpPr/>
          <p:nvPr/>
        </p:nvSpPr>
        <p:spPr>
          <a:xfrm>
            <a:off x="3471938" y="3362366"/>
            <a:ext cx="41886" cy="40774"/>
          </a:xfrm>
          <a:prstGeom prst="rect">
            <a:avLst/>
          </a:prstGeom>
          <a:blipFill>
            <a:blip r:embed="rId9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8" name="object 10308"/>
          <p:cNvSpPr/>
          <p:nvPr/>
        </p:nvSpPr>
        <p:spPr>
          <a:xfrm>
            <a:off x="2767368" y="3471288"/>
            <a:ext cx="49735" cy="53203"/>
          </a:xfrm>
          <a:prstGeom prst="rect">
            <a:avLst/>
          </a:prstGeom>
          <a:blipFill>
            <a:blip r:embed="rId9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09" name="object 10309"/>
          <p:cNvSpPr/>
          <p:nvPr/>
        </p:nvSpPr>
        <p:spPr>
          <a:xfrm>
            <a:off x="2790139" y="4283677"/>
            <a:ext cx="53595" cy="58207"/>
          </a:xfrm>
          <a:prstGeom prst="rect">
            <a:avLst/>
          </a:prstGeom>
          <a:blipFill>
            <a:blip r:embed="rId9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0" name="object 10310"/>
          <p:cNvSpPr/>
          <p:nvPr/>
        </p:nvSpPr>
        <p:spPr>
          <a:xfrm>
            <a:off x="2829826" y="4542955"/>
            <a:ext cx="15138" cy="16141"/>
          </a:xfrm>
          <a:prstGeom prst="rect">
            <a:avLst/>
          </a:prstGeom>
          <a:blipFill>
            <a:blip r:embed="rId9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1" name="object 10311"/>
          <p:cNvSpPr/>
          <p:nvPr/>
        </p:nvSpPr>
        <p:spPr>
          <a:xfrm>
            <a:off x="2976879" y="4576583"/>
            <a:ext cx="48915" cy="52472"/>
          </a:xfrm>
          <a:prstGeom prst="rect">
            <a:avLst/>
          </a:prstGeom>
          <a:blipFill>
            <a:blip r:embed="rId9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2" name="object 10312"/>
          <p:cNvSpPr/>
          <p:nvPr/>
        </p:nvSpPr>
        <p:spPr>
          <a:xfrm>
            <a:off x="4104246" y="4034183"/>
            <a:ext cx="70475" cy="76769"/>
          </a:xfrm>
          <a:prstGeom prst="rect">
            <a:avLst/>
          </a:prstGeom>
          <a:blipFill>
            <a:blip r:embed="rId9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3" name="object 10313"/>
          <p:cNvSpPr/>
          <p:nvPr/>
        </p:nvSpPr>
        <p:spPr>
          <a:xfrm>
            <a:off x="3642042" y="3997205"/>
            <a:ext cx="65556" cy="70514"/>
          </a:xfrm>
          <a:prstGeom prst="rect">
            <a:avLst/>
          </a:prstGeom>
          <a:blipFill>
            <a:blip r:embed="rId9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4" name="object 10314"/>
          <p:cNvSpPr/>
          <p:nvPr/>
        </p:nvSpPr>
        <p:spPr>
          <a:xfrm>
            <a:off x="3688715" y="3802413"/>
            <a:ext cx="73665" cy="77112"/>
          </a:xfrm>
          <a:prstGeom prst="rect">
            <a:avLst/>
          </a:prstGeom>
          <a:blipFill>
            <a:blip r:embed="rId9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5" name="object 10315"/>
          <p:cNvSpPr/>
          <p:nvPr/>
        </p:nvSpPr>
        <p:spPr>
          <a:xfrm>
            <a:off x="3678504" y="4407548"/>
            <a:ext cx="35007" cy="36565"/>
          </a:xfrm>
          <a:prstGeom prst="rect">
            <a:avLst/>
          </a:prstGeom>
          <a:blipFill>
            <a:blip r:embed="rId9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6" name="object 10316"/>
          <p:cNvSpPr/>
          <p:nvPr/>
        </p:nvSpPr>
        <p:spPr>
          <a:xfrm>
            <a:off x="4176586" y="4262077"/>
            <a:ext cx="61642" cy="64863"/>
          </a:xfrm>
          <a:prstGeom prst="rect">
            <a:avLst/>
          </a:prstGeom>
          <a:blipFill>
            <a:blip r:embed="rId9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7" name="object 10317"/>
          <p:cNvSpPr/>
          <p:nvPr/>
        </p:nvSpPr>
        <p:spPr>
          <a:xfrm>
            <a:off x="3152711" y="4219546"/>
            <a:ext cx="52971" cy="57910"/>
          </a:xfrm>
          <a:prstGeom prst="rect">
            <a:avLst/>
          </a:prstGeom>
          <a:blipFill>
            <a:blip r:embed="rId9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8" name="object 10318"/>
          <p:cNvSpPr/>
          <p:nvPr/>
        </p:nvSpPr>
        <p:spPr>
          <a:xfrm>
            <a:off x="3337839" y="4206303"/>
            <a:ext cx="24218" cy="26555"/>
          </a:xfrm>
          <a:prstGeom prst="rect">
            <a:avLst/>
          </a:prstGeom>
          <a:blipFill>
            <a:blip r:embed="rId9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19" name="object 10319"/>
          <p:cNvSpPr/>
          <p:nvPr/>
        </p:nvSpPr>
        <p:spPr>
          <a:xfrm>
            <a:off x="3154121" y="4045377"/>
            <a:ext cx="37643" cy="41250"/>
          </a:xfrm>
          <a:prstGeom prst="rect">
            <a:avLst/>
          </a:prstGeom>
          <a:blipFill>
            <a:blip r:embed="rId9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0" name="object 10320"/>
          <p:cNvSpPr/>
          <p:nvPr/>
        </p:nvSpPr>
        <p:spPr>
          <a:xfrm>
            <a:off x="3058858" y="3611017"/>
            <a:ext cx="65431" cy="70621"/>
          </a:xfrm>
          <a:prstGeom prst="rect">
            <a:avLst/>
          </a:prstGeom>
          <a:blipFill>
            <a:blip r:embed="rId9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1" name="object 10321"/>
          <p:cNvSpPr/>
          <p:nvPr/>
        </p:nvSpPr>
        <p:spPr>
          <a:xfrm>
            <a:off x="3182873" y="3206611"/>
            <a:ext cx="57698" cy="58681"/>
          </a:xfrm>
          <a:prstGeom prst="rect">
            <a:avLst/>
          </a:prstGeom>
          <a:blipFill>
            <a:blip r:embed="rId9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2" name="object 10322"/>
          <p:cNvSpPr/>
          <p:nvPr/>
        </p:nvSpPr>
        <p:spPr>
          <a:xfrm>
            <a:off x="3231616" y="3729482"/>
            <a:ext cx="30645" cy="32689"/>
          </a:xfrm>
          <a:prstGeom prst="rect">
            <a:avLst/>
          </a:prstGeom>
          <a:blipFill>
            <a:blip r:embed="rId9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3" name="object 10323"/>
          <p:cNvSpPr/>
          <p:nvPr/>
        </p:nvSpPr>
        <p:spPr>
          <a:xfrm>
            <a:off x="3431476" y="3913053"/>
            <a:ext cx="64880" cy="70296"/>
          </a:xfrm>
          <a:prstGeom prst="rect">
            <a:avLst/>
          </a:prstGeom>
          <a:blipFill>
            <a:blip r:embed="rId9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4" name="object 10324"/>
          <p:cNvSpPr/>
          <p:nvPr/>
        </p:nvSpPr>
        <p:spPr>
          <a:xfrm>
            <a:off x="3254108" y="4196774"/>
            <a:ext cx="62094" cy="64909"/>
          </a:xfrm>
          <a:prstGeom prst="rect">
            <a:avLst/>
          </a:prstGeom>
          <a:blipFill>
            <a:blip r:embed="rId9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5" name="object 10325"/>
          <p:cNvSpPr/>
          <p:nvPr/>
        </p:nvSpPr>
        <p:spPr>
          <a:xfrm>
            <a:off x="2945549" y="4324626"/>
            <a:ext cx="42990" cy="42001"/>
          </a:xfrm>
          <a:prstGeom prst="rect">
            <a:avLst/>
          </a:prstGeom>
          <a:blipFill>
            <a:blip r:embed="rId9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6" name="object 10326"/>
          <p:cNvSpPr/>
          <p:nvPr/>
        </p:nvSpPr>
        <p:spPr>
          <a:xfrm>
            <a:off x="2817672" y="4110130"/>
            <a:ext cx="34432" cy="35976"/>
          </a:xfrm>
          <a:prstGeom prst="rect">
            <a:avLst/>
          </a:prstGeom>
          <a:blipFill>
            <a:blip r:embed="rId9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7" name="object 10327"/>
          <p:cNvSpPr/>
          <p:nvPr/>
        </p:nvSpPr>
        <p:spPr>
          <a:xfrm>
            <a:off x="2804426" y="3878555"/>
            <a:ext cx="70590" cy="76756"/>
          </a:xfrm>
          <a:prstGeom prst="rect">
            <a:avLst/>
          </a:prstGeom>
          <a:blipFill>
            <a:blip r:embed="rId9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8" name="object 10328"/>
          <p:cNvSpPr/>
          <p:nvPr/>
        </p:nvSpPr>
        <p:spPr>
          <a:xfrm>
            <a:off x="2649626" y="3830551"/>
            <a:ext cx="67512" cy="71980"/>
          </a:xfrm>
          <a:prstGeom prst="rect">
            <a:avLst/>
          </a:prstGeom>
          <a:blipFill>
            <a:blip r:embed="rId9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29" name="object 10329"/>
          <p:cNvSpPr/>
          <p:nvPr/>
        </p:nvSpPr>
        <p:spPr>
          <a:xfrm>
            <a:off x="2435745" y="3566350"/>
            <a:ext cx="29629" cy="31965"/>
          </a:xfrm>
          <a:prstGeom prst="rect">
            <a:avLst/>
          </a:prstGeom>
          <a:blipFill>
            <a:blip r:embed="rId9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0" name="object 10330"/>
          <p:cNvSpPr/>
          <p:nvPr/>
        </p:nvSpPr>
        <p:spPr>
          <a:xfrm>
            <a:off x="2622511" y="4051334"/>
            <a:ext cx="35990" cy="40595"/>
          </a:xfrm>
          <a:prstGeom prst="rect">
            <a:avLst/>
          </a:prstGeom>
          <a:blipFill>
            <a:blip r:embed="rId9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1" name="object 10331"/>
          <p:cNvSpPr/>
          <p:nvPr/>
        </p:nvSpPr>
        <p:spPr>
          <a:xfrm>
            <a:off x="2767063" y="4193032"/>
            <a:ext cx="24218" cy="26415"/>
          </a:xfrm>
          <a:prstGeom prst="rect">
            <a:avLst/>
          </a:prstGeom>
          <a:blipFill>
            <a:blip r:embed="rId9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2" name="object 10332"/>
          <p:cNvSpPr/>
          <p:nvPr/>
        </p:nvSpPr>
        <p:spPr>
          <a:xfrm>
            <a:off x="2662604" y="4342706"/>
            <a:ext cx="68425" cy="72601"/>
          </a:xfrm>
          <a:prstGeom prst="rect">
            <a:avLst/>
          </a:prstGeom>
          <a:blipFill>
            <a:blip r:embed="rId9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3" name="object 10333"/>
          <p:cNvSpPr/>
          <p:nvPr/>
        </p:nvSpPr>
        <p:spPr>
          <a:xfrm>
            <a:off x="2324569" y="4273783"/>
            <a:ext cx="50255" cy="53387"/>
          </a:xfrm>
          <a:prstGeom prst="rect">
            <a:avLst/>
          </a:prstGeom>
          <a:blipFill>
            <a:blip r:embed="rId9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4" name="object 10334"/>
          <p:cNvSpPr/>
          <p:nvPr/>
        </p:nvSpPr>
        <p:spPr>
          <a:xfrm>
            <a:off x="2207552" y="4218197"/>
            <a:ext cx="37808" cy="41333"/>
          </a:xfrm>
          <a:prstGeom prst="rect">
            <a:avLst/>
          </a:prstGeom>
          <a:blipFill>
            <a:blip r:embed="rId9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5" name="object 10335"/>
          <p:cNvSpPr/>
          <p:nvPr/>
        </p:nvSpPr>
        <p:spPr>
          <a:xfrm>
            <a:off x="2044319" y="3815835"/>
            <a:ext cx="65033" cy="70650"/>
          </a:xfrm>
          <a:prstGeom prst="rect">
            <a:avLst/>
          </a:prstGeom>
          <a:blipFill>
            <a:blip r:embed="rId9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6" name="object 10336"/>
          <p:cNvSpPr/>
          <p:nvPr/>
        </p:nvSpPr>
        <p:spPr>
          <a:xfrm>
            <a:off x="1733562" y="3990758"/>
            <a:ext cx="43814" cy="45964"/>
          </a:xfrm>
          <a:prstGeom prst="rect">
            <a:avLst/>
          </a:prstGeom>
          <a:blipFill>
            <a:blip r:embed="rId9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7" name="object 10337"/>
          <p:cNvSpPr/>
          <p:nvPr/>
        </p:nvSpPr>
        <p:spPr>
          <a:xfrm>
            <a:off x="1812772" y="4067543"/>
            <a:ext cx="15735" cy="16903"/>
          </a:xfrm>
          <a:prstGeom prst="rect">
            <a:avLst/>
          </a:prstGeom>
          <a:blipFill>
            <a:blip r:embed="rId9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8" name="object 10338"/>
          <p:cNvSpPr/>
          <p:nvPr/>
        </p:nvSpPr>
        <p:spPr>
          <a:xfrm>
            <a:off x="1484160" y="4439463"/>
            <a:ext cx="21932" cy="23558"/>
          </a:xfrm>
          <a:prstGeom prst="rect">
            <a:avLst/>
          </a:prstGeom>
          <a:blipFill>
            <a:blip r:embed="rId9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39" name="object 10339"/>
          <p:cNvSpPr/>
          <p:nvPr/>
        </p:nvSpPr>
        <p:spPr>
          <a:xfrm>
            <a:off x="1484502" y="4285444"/>
            <a:ext cx="44707" cy="46653"/>
          </a:xfrm>
          <a:prstGeom prst="rect">
            <a:avLst/>
          </a:prstGeom>
          <a:blipFill>
            <a:blip r:embed="rId9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0" name="object 10340"/>
          <p:cNvSpPr/>
          <p:nvPr/>
        </p:nvSpPr>
        <p:spPr>
          <a:xfrm>
            <a:off x="1596237" y="4568279"/>
            <a:ext cx="28613" cy="31407"/>
          </a:xfrm>
          <a:prstGeom prst="rect">
            <a:avLst/>
          </a:prstGeom>
          <a:blipFill>
            <a:blip r:embed="rId9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1" name="object 10341"/>
          <p:cNvSpPr/>
          <p:nvPr/>
        </p:nvSpPr>
        <p:spPr>
          <a:xfrm>
            <a:off x="2007552" y="4196524"/>
            <a:ext cx="31775" cy="34798"/>
          </a:xfrm>
          <a:prstGeom prst="rect">
            <a:avLst/>
          </a:prstGeom>
          <a:blipFill>
            <a:blip r:embed="rId9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2" name="object 10342"/>
          <p:cNvSpPr/>
          <p:nvPr/>
        </p:nvSpPr>
        <p:spPr>
          <a:xfrm>
            <a:off x="1494828" y="4336389"/>
            <a:ext cx="20561" cy="21945"/>
          </a:xfrm>
          <a:prstGeom prst="rect">
            <a:avLst/>
          </a:prstGeom>
          <a:blipFill>
            <a:blip r:embed="rId9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3" name="object 10343"/>
          <p:cNvSpPr/>
          <p:nvPr/>
        </p:nvSpPr>
        <p:spPr>
          <a:xfrm>
            <a:off x="1044600" y="4218305"/>
            <a:ext cx="14909" cy="16332"/>
          </a:xfrm>
          <a:prstGeom prst="rect">
            <a:avLst/>
          </a:prstGeom>
          <a:blipFill>
            <a:blip r:embed="rId9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4" name="object 10344"/>
          <p:cNvSpPr/>
          <p:nvPr/>
        </p:nvSpPr>
        <p:spPr>
          <a:xfrm>
            <a:off x="1035837" y="4097771"/>
            <a:ext cx="35065" cy="36172"/>
          </a:xfrm>
          <a:prstGeom prst="rect">
            <a:avLst/>
          </a:prstGeom>
          <a:blipFill>
            <a:blip r:embed="rId9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5" name="object 10345"/>
          <p:cNvSpPr/>
          <p:nvPr/>
        </p:nvSpPr>
        <p:spPr>
          <a:xfrm>
            <a:off x="1024178" y="3880594"/>
            <a:ext cx="57682" cy="59005"/>
          </a:xfrm>
          <a:prstGeom prst="rect">
            <a:avLst/>
          </a:prstGeom>
          <a:blipFill>
            <a:blip r:embed="rId9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6" name="object 10346"/>
          <p:cNvSpPr/>
          <p:nvPr/>
        </p:nvSpPr>
        <p:spPr>
          <a:xfrm>
            <a:off x="1284046" y="3349098"/>
            <a:ext cx="35435" cy="36780"/>
          </a:xfrm>
          <a:prstGeom prst="rect">
            <a:avLst/>
          </a:prstGeom>
          <a:blipFill>
            <a:blip r:embed="rId9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7" name="object 10347"/>
          <p:cNvSpPr/>
          <p:nvPr/>
        </p:nvSpPr>
        <p:spPr>
          <a:xfrm>
            <a:off x="2182926" y="3304773"/>
            <a:ext cx="44736" cy="46396"/>
          </a:xfrm>
          <a:prstGeom prst="rect">
            <a:avLst/>
          </a:prstGeom>
          <a:blipFill>
            <a:blip r:embed="rId9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8" name="object 10348"/>
          <p:cNvSpPr/>
          <p:nvPr/>
        </p:nvSpPr>
        <p:spPr>
          <a:xfrm>
            <a:off x="2887154" y="3471050"/>
            <a:ext cx="11379" cy="12039"/>
          </a:xfrm>
          <a:custGeom>
            <a:avLst/>
            <a:gdLst/>
            <a:ahLst/>
            <a:cxnLst/>
            <a:rect l="l" t="t" r="r" b="b"/>
            <a:pathLst>
              <a:path w="11379" h="12039">
                <a:moveTo>
                  <a:pt x="7886" y="0"/>
                </a:moveTo>
                <a:lnTo>
                  <a:pt x="2476" y="952"/>
                </a:lnTo>
                <a:lnTo>
                  <a:pt x="0" y="3632"/>
                </a:lnTo>
                <a:lnTo>
                  <a:pt x="457" y="6642"/>
                </a:lnTo>
                <a:lnTo>
                  <a:pt x="723" y="9499"/>
                </a:lnTo>
                <a:lnTo>
                  <a:pt x="3238" y="12039"/>
                </a:lnTo>
                <a:lnTo>
                  <a:pt x="6426" y="11544"/>
                </a:lnTo>
                <a:lnTo>
                  <a:pt x="9182" y="11544"/>
                </a:lnTo>
                <a:lnTo>
                  <a:pt x="11379" y="8547"/>
                </a:lnTo>
                <a:lnTo>
                  <a:pt x="10794" y="5549"/>
                </a:lnTo>
                <a:lnTo>
                  <a:pt x="10071" y="2539"/>
                </a:lnTo>
                <a:lnTo>
                  <a:pt x="78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49" name="object 10349"/>
          <p:cNvSpPr/>
          <p:nvPr/>
        </p:nvSpPr>
        <p:spPr>
          <a:xfrm>
            <a:off x="3817823" y="3525604"/>
            <a:ext cx="36306" cy="40402"/>
          </a:xfrm>
          <a:prstGeom prst="rect">
            <a:avLst/>
          </a:prstGeom>
          <a:blipFill>
            <a:blip r:embed="rId9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0" name="object 10350"/>
          <p:cNvSpPr/>
          <p:nvPr/>
        </p:nvSpPr>
        <p:spPr>
          <a:xfrm>
            <a:off x="3849509" y="3206966"/>
            <a:ext cx="33832" cy="36652"/>
          </a:xfrm>
          <a:prstGeom prst="rect">
            <a:avLst/>
          </a:prstGeom>
          <a:blipFill>
            <a:blip r:embed="rId9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1" name="object 10351"/>
          <p:cNvSpPr/>
          <p:nvPr/>
        </p:nvSpPr>
        <p:spPr>
          <a:xfrm>
            <a:off x="4229392" y="3191789"/>
            <a:ext cx="18541" cy="19773"/>
          </a:xfrm>
          <a:prstGeom prst="rect">
            <a:avLst/>
          </a:prstGeom>
          <a:blipFill>
            <a:blip r:embed="rId9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2" name="object 10352"/>
          <p:cNvSpPr/>
          <p:nvPr/>
        </p:nvSpPr>
        <p:spPr>
          <a:xfrm>
            <a:off x="4261967" y="3669934"/>
            <a:ext cx="45443" cy="52361"/>
          </a:xfrm>
          <a:prstGeom prst="rect">
            <a:avLst/>
          </a:prstGeom>
          <a:blipFill>
            <a:blip r:embed="rId9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3" name="object 10353"/>
          <p:cNvSpPr/>
          <p:nvPr/>
        </p:nvSpPr>
        <p:spPr>
          <a:xfrm>
            <a:off x="4236707" y="4153700"/>
            <a:ext cx="14732" cy="16408"/>
          </a:xfrm>
          <a:prstGeom prst="rect">
            <a:avLst/>
          </a:prstGeom>
          <a:blipFill>
            <a:blip r:embed="rId9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4" name="object 10354"/>
          <p:cNvSpPr/>
          <p:nvPr/>
        </p:nvSpPr>
        <p:spPr>
          <a:xfrm>
            <a:off x="3972064" y="4123639"/>
            <a:ext cx="18681" cy="20548"/>
          </a:xfrm>
          <a:prstGeom prst="rect">
            <a:avLst/>
          </a:prstGeom>
          <a:blipFill>
            <a:blip r:embed="rId9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5" name="object 10355"/>
          <p:cNvSpPr/>
          <p:nvPr/>
        </p:nvSpPr>
        <p:spPr>
          <a:xfrm>
            <a:off x="3034220" y="3911204"/>
            <a:ext cx="33080" cy="35411"/>
          </a:xfrm>
          <a:prstGeom prst="rect">
            <a:avLst/>
          </a:prstGeom>
          <a:blipFill>
            <a:blip r:embed="rId9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6" name="object 10356"/>
          <p:cNvSpPr/>
          <p:nvPr/>
        </p:nvSpPr>
        <p:spPr>
          <a:xfrm>
            <a:off x="2814662" y="4432086"/>
            <a:ext cx="40825" cy="39800"/>
          </a:xfrm>
          <a:prstGeom prst="rect">
            <a:avLst/>
          </a:prstGeom>
          <a:blipFill>
            <a:blip r:embed="rId9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7" name="object 10357"/>
          <p:cNvSpPr/>
          <p:nvPr/>
        </p:nvSpPr>
        <p:spPr>
          <a:xfrm>
            <a:off x="2701848" y="3450629"/>
            <a:ext cx="49852" cy="53357"/>
          </a:xfrm>
          <a:prstGeom prst="rect">
            <a:avLst/>
          </a:prstGeom>
          <a:blipFill>
            <a:blip r:embed="rId9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8" name="object 10358"/>
          <p:cNvSpPr/>
          <p:nvPr/>
        </p:nvSpPr>
        <p:spPr>
          <a:xfrm>
            <a:off x="2738196" y="3453281"/>
            <a:ext cx="49803" cy="53308"/>
          </a:xfrm>
          <a:prstGeom prst="rect">
            <a:avLst/>
          </a:prstGeom>
          <a:blipFill>
            <a:blip r:embed="rId9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59" name="object 10359"/>
          <p:cNvSpPr/>
          <p:nvPr/>
        </p:nvSpPr>
        <p:spPr>
          <a:xfrm>
            <a:off x="2583218" y="3386402"/>
            <a:ext cx="38326" cy="41634"/>
          </a:xfrm>
          <a:prstGeom prst="rect">
            <a:avLst/>
          </a:prstGeom>
          <a:blipFill>
            <a:blip r:embed="rId9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0" name="object 10360"/>
          <p:cNvSpPr/>
          <p:nvPr/>
        </p:nvSpPr>
        <p:spPr>
          <a:xfrm>
            <a:off x="1894027" y="3582492"/>
            <a:ext cx="20574" cy="23228"/>
          </a:xfrm>
          <a:prstGeom prst="rect">
            <a:avLst/>
          </a:prstGeom>
          <a:blipFill>
            <a:blip r:embed="rId9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1" name="object 10361"/>
          <p:cNvSpPr/>
          <p:nvPr/>
        </p:nvSpPr>
        <p:spPr>
          <a:xfrm>
            <a:off x="2073910" y="4120324"/>
            <a:ext cx="24980" cy="26733"/>
          </a:xfrm>
          <a:prstGeom prst="rect">
            <a:avLst/>
          </a:prstGeom>
          <a:blipFill>
            <a:blip r:embed="rId9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2" name="object 10362"/>
          <p:cNvSpPr/>
          <p:nvPr/>
        </p:nvSpPr>
        <p:spPr>
          <a:xfrm>
            <a:off x="2143074" y="4298150"/>
            <a:ext cx="11087" cy="12179"/>
          </a:xfrm>
          <a:prstGeom prst="rect">
            <a:avLst/>
          </a:prstGeom>
          <a:blipFill>
            <a:blip r:embed="rId9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3" name="object 10363"/>
          <p:cNvSpPr/>
          <p:nvPr/>
        </p:nvSpPr>
        <p:spPr>
          <a:xfrm>
            <a:off x="1780946" y="3827335"/>
            <a:ext cx="11798" cy="13284"/>
          </a:xfrm>
          <a:prstGeom prst="rect">
            <a:avLst/>
          </a:prstGeom>
          <a:blipFill>
            <a:blip r:embed="rId9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4" name="object 10364"/>
          <p:cNvSpPr/>
          <p:nvPr/>
        </p:nvSpPr>
        <p:spPr>
          <a:xfrm>
            <a:off x="1605013" y="3632594"/>
            <a:ext cx="18364" cy="19596"/>
          </a:xfrm>
          <a:prstGeom prst="rect">
            <a:avLst/>
          </a:prstGeom>
          <a:blipFill>
            <a:blip r:embed="rId9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5" name="object 10365"/>
          <p:cNvSpPr/>
          <p:nvPr/>
        </p:nvSpPr>
        <p:spPr>
          <a:xfrm>
            <a:off x="1466837" y="3569256"/>
            <a:ext cx="35577" cy="37276"/>
          </a:xfrm>
          <a:prstGeom prst="rect">
            <a:avLst/>
          </a:prstGeom>
          <a:blipFill>
            <a:blip r:embed="rId9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6" name="object 10366"/>
          <p:cNvSpPr/>
          <p:nvPr/>
        </p:nvSpPr>
        <p:spPr>
          <a:xfrm>
            <a:off x="1006779" y="3433937"/>
            <a:ext cx="33295" cy="35727"/>
          </a:xfrm>
          <a:prstGeom prst="rect">
            <a:avLst/>
          </a:prstGeom>
          <a:blipFill>
            <a:blip r:embed="rId9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7" name="object 10367"/>
          <p:cNvSpPr/>
          <p:nvPr/>
        </p:nvSpPr>
        <p:spPr>
          <a:xfrm>
            <a:off x="635228" y="3584207"/>
            <a:ext cx="32232" cy="35560"/>
          </a:xfrm>
          <a:prstGeom prst="rect">
            <a:avLst/>
          </a:prstGeom>
          <a:blipFill>
            <a:blip r:embed="rId9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8" name="object 10368"/>
          <p:cNvSpPr/>
          <p:nvPr/>
        </p:nvSpPr>
        <p:spPr>
          <a:xfrm>
            <a:off x="398716" y="3987128"/>
            <a:ext cx="46083" cy="47004"/>
          </a:xfrm>
          <a:prstGeom prst="rect">
            <a:avLst/>
          </a:prstGeom>
          <a:blipFill>
            <a:blip r:embed="rId9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69" name="object 10369"/>
          <p:cNvSpPr/>
          <p:nvPr/>
        </p:nvSpPr>
        <p:spPr>
          <a:xfrm>
            <a:off x="733132" y="4591799"/>
            <a:ext cx="61345" cy="64160"/>
          </a:xfrm>
          <a:prstGeom prst="rect">
            <a:avLst/>
          </a:prstGeom>
          <a:blipFill>
            <a:blip r:embed="rId9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0" name="object 10370"/>
          <p:cNvSpPr/>
          <p:nvPr/>
        </p:nvSpPr>
        <p:spPr>
          <a:xfrm>
            <a:off x="357162" y="4697510"/>
            <a:ext cx="43191" cy="45085"/>
          </a:xfrm>
          <a:prstGeom prst="rect">
            <a:avLst/>
          </a:prstGeom>
          <a:blipFill>
            <a:blip r:embed="rId9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1" name="object 10371"/>
          <p:cNvSpPr/>
          <p:nvPr/>
        </p:nvSpPr>
        <p:spPr>
          <a:xfrm>
            <a:off x="212991" y="4348146"/>
            <a:ext cx="35619" cy="36876"/>
          </a:xfrm>
          <a:prstGeom prst="rect">
            <a:avLst/>
          </a:prstGeom>
          <a:blipFill>
            <a:blip r:embed="rId9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2" name="object 10372"/>
          <p:cNvSpPr/>
          <p:nvPr/>
        </p:nvSpPr>
        <p:spPr>
          <a:xfrm>
            <a:off x="83718" y="3672738"/>
            <a:ext cx="14147" cy="15328"/>
          </a:xfrm>
          <a:prstGeom prst="rect">
            <a:avLst/>
          </a:prstGeom>
          <a:blipFill>
            <a:blip r:embed="rId9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3" name="object 10373"/>
          <p:cNvSpPr/>
          <p:nvPr/>
        </p:nvSpPr>
        <p:spPr>
          <a:xfrm>
            <a:off x="0" y="3569857"/>
            <a:ext cx="48968" cy="54343"/>
          </a:xfrm>
          <a:prstGeom prst="rect">
            <a:avLst/>
          </a:prstGeom>
          <a:blipFill>
            <a:blip r:embed="rId9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4" name="object 10374"/>
          <p:cNvSpPr/>
          <p:nvPr/>
        </p:nvSpPr>
        <p:spPr>
          <a:xfrm>
            <a:off x="705675" y="3465996"/>
            <a:ext cx="36489" cy="40261"/>
          </a:xfrm>
          <a:prstGeom prst="rect">
            <a:avLst/>
          </a:prstGeom>
          <a:blipFill>
            <a:blip r:embed="rId9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5" name="object 10375"/>
          <p:cNvSpPr/>
          <p:nvPr/>
        </p:nvSpPr>
        <p:spPr>
          <a:xfrm>
            <a:off x="1173429" y="3820185"/>
            <a:ext cx="14427" cy="15659"/>
          </a:xfrm>
          <a:prstGeom prst="rect">
            <a:avLst/>
          </a:prstGeom>
          <a:blipFill>
            <a:blip r:embed="rId9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6" name="object 10376"/>
          <p:cNvSpPr/>
          <p:nvPr/>
        </p:nvSpPr>
        <p:spPr>
          <a:xfrm>
            <a:off x="1551317" y="4299877"/>
            <a:ext cx="13563" cy="15011"/>
          </a:xfrm>
          <a:prstGeom prst="rect">
            <a:avLst/>
          </a:prstGeom>
          <a:blipFill>
            <a:blip r:embed="rId9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7" name="object 10377"/>
          <p:cNvSpPr/>
          <p:nvPr/>
        </p:nvSpPr>
        <p:spPr>
          <a:xfrm>
            <a:off x="1570723" y="4552315"/>
            <a:ext cx="33108" cy="35687"/>
          </a:xfrm>
          <a:prstGeom prst="rect">
            <a:avLst/>
          </a:prstGeom>
          <a:blipFill>
            <a:blip r:embed="rId9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8" name="object 10378"/>
          <p:cNvSpPr/>
          <p:nvPr/>
        </p:nvSpPr>
        <p:spPr>
          <a:xfrm>
            <a:off x="2209609" y="4691860"/>
            <a:ext cx="54614" cy="59043"/>
          </a:xfrm>
          <a:prstGeom prst="rect">
            <a:avLst/>
          </a:prstGeom>
          <a:blipFill>
            <a:blip r:embed="rId9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79" name="object 10379"/>
          <p:cNvSpPr/>
          <p:nvPr/>
        </p:nvSpPr>
        <p:spPr>
          <a:xfrm>
            <a:off x="2603093" y="4440984"/>
            <a:ext cx="49563" cy="53049"/>
          </a:xfrm>
          <a:prstGeom prst="rect">
            <a:avLst/>
          </a:prstGeom>
          <a:blipFill>
            <a:blip r:embed="rId9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0" name="object 10380"/>
          <p:cNvSpPr/>
          <p:nvPr/>
        </p:nvSpPr>
        <p:spPr>
          <a:xfrm>
            <a:off x="3622319" y="4304567"/>
            <a:ext cx="57162" cy="58746"/>
          </a:xfrm>
          <a:prstGeom prst="rect">
            <a:avLst/>
          </a:prstGeom>
          <a:blipFill>
            <a:blip r:embed="rId9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1" name="object 10381"/>
          <p:cNvSpPr/>
          <p:nvPr/>
        </p:nvSpPr>
        <p:spPr>
          <a:xfrm>
            <a:off x="3802799" y="4298785"/>
            <a:ext cx="21894" cy="23685"/>
          </a:xfrm>
          <a:prstGeom prst="rect">
            <a:avLst/>
          </a:prstGeom>
          <a:blipFill>
            <a:blip r:embed="rId9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2" name="object 10382"/>
          <p:cNvSpPr/>
          <p:nvPr/>
        </p:nvSpPr>
        <p:spPr>
          <a:xfrm>
            <a:off x="4058704" y="4023423"/>
            <a:ext cx="25844" cy="28486"/>
          </a:xfrm>
          <a:prstGeom prst="rect">
            <a:avLst/>
          </a:prstGeom>
          <a:blipFill>
            <a:blip r:embed="rId9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3" name="object 10383"/>
          <p:cNvSpPr/>
          <p:nvPr/>
        </p:nvSpPr>
        <p:spPr>
          <a:xfrm>
            <a:off x="4422292" y="4040035"/>
            <a:ext cx="22618" cy="25463"/>
          </a:xfrm>
          <a:prstGeom prst="rect">
            <a:avLst/>
          </a:prstGeom>
          <a:blipFill>
            <a:blip r:embed="rId9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4" name="object 10384"/>
          <p:cNvSpPr/>
          <p:nvPr/>
        </p:nvSpPr>
        <p:spPr>
          <a:xfrm>
            <a:off x="4207802" y="3648875"/>
            <a:ext cx="17983" cy="19278"/>
          </a:xfrm>
          <a:prstGeom prst="rect">
            <a:avLst/>
          </a:prstGeom>
          <a:blipFill>
            <a:blip r:embed="rId9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5" name="object 10385"/>
          <p:cNvSpPr/>
          <p:nvPr/>
        </p:nvSpPr>
        <p:spPr>
          <a:xfrm>
            <a:off x="4146956" y="3569525"/>
            <a:ext cx="22212" cy="24650"/>
          </a:xfrm>
          <a:prstGeom prst="rect">
            <a:avLst/>
          </a:prstGeom>
          <a:blipFill>
            <a:blip r:embed="rId9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6" name="object 10386"/>
          <p:cNvSpPr/>
          <p:nvPr/>
        </p:nvSpPr>
        <p:spPr>
          <a:xfrm>
            <a:off x="3871252" y="3634816"/>
            <a:ext cx="26987" cy="29883"/>
          </a:xfrm>
          <a:prstGeom prst="rect">
            <a:avLst/>
          </a:prstGeom>
          <a:blipFill>
            <a:blip r:embed="rId9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7" name="object 10387"/>
          <p:cNvSpPr/>
          <p:nvPr/>
        </p:nvSpPr>
        <p:spPr>
          <a:xfrm>
            <a:off x="3517734" y="3434993"/>
            <a:ext cx="58568" cy="59715"/>
          </a:xfrm>
          <a:prstGeom prst="rect">
            <a:avLst/>
          </a:prstGeom>
          <a:blipFill>
            <a:blip r:embed="rId9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8" name="object 10388"/>
          <p:cNvSpPr/>
          <p:nvPr/>
        </p:nvSpPr>
        <p:spPr>
          <a:xfrm>
            <a:off x="3297580" y="3434489"/>
            <a:ext cx="50480" cy="53351"/>
          </a:xfrm>
          <a:prstGeom prst="rect">
            <a:avLst/>
          </a:prstGeom>
          <a:blipFill>
            <a:blip r:embed="rId9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89" name="object 10389"/>
          <p:cNvSpPr/>
          <p:nvPr/>
        </p:nvSpPr>
        <p:spPr>
          <a:xfrm>
            <a:off x="3056978" y="3377818"/>
            <a:ext cx="59285" cy="59842"/>
          </a:xfrm>
          <a:prstGeom prst="rect">
            <a:avLst/>
          </a:prstGeom>
          <a:blipFill>
            <a:blip r:embed="rId9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0" name="object 10390"/>
          <p:cNvSpPr/>
          <p:nvPr/>
        </p:nvSpPr>
        <p:spPr>
          <a:xfrm>
            <a:off x="2977464" y="3562196"/>
            <a:ext cx="41075" cy="39824"/>
          </a:xfrm>
          <a:prstGeom prst="rect">
            <a:avLst/>
          </a:prstGeom>
          <a:blipFill>
            <a:blip r:embed="rId9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1" name="object 10391"/>
          <p:cNvSpPr/>
          <p:nvPr/>
        </p:nvSpPr>
        <p:spPr>
          <a:xfrm>
            <a:off x="2813900" y="3543122"/>
            <a:ext cx="31534" cy="33820"/>
          </a:xfrm>
          <a:prstGeom prst="rect">
            <a:avLst/>
          </a:prstGeom>
          <a:blipFill>
            <a:blip r:embed="rId9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2" name="object 10392"/>
          <p:cNvSpPr/>
          <p:nvPr/>
        </p:nvSpPr>
        <p:spPr>
          <a:xfrm>
            <a:off x="1938527" y="3936365"/>
            <a:ext cx="24485" cy="26555"/>
          </a:xfrm>
          <a:prstGeom prst="rect">
            <a:avLst/>
          </a:prstGeom>
          <a:blipFill>
            <a:blip r:embed="rId9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3" name="object 10393"/>
          <p:cNvSpPr/>
          <p:nvPr/>
        </p:nvSpPr>
        <p:spPr>
          <a:xfrm>
            <a:off x="2012924" y="4463439"/>
            <a:ext cx="51913" cy="54649"/>
          </a:xfrm>
          <a:prstGeom prst="rect">
            <a:avLst/>
          </a:prstGeom>
          <a:blipFill>
            <a:blip r:embed="rId9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4" name="object 10394"/>
          <p:cNvSpPr/>
          <p:nvPr/>
        </p:nvSpPr>
        <p:spPr>
          <a:xfrm>
            <a:off x="2116683" y="4499254"/>
            <a:ext cx="53616" cy="58354"/>
          </a:xfrm>
          <a:prstGeom prst="rect">
            <a:avLst/>
          </a:prstGeom>
          <a:blipFill>
            <a:blip r:embed="rId9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5" name="object 10395"/>
          <p:cNvSpPr/>
          <p:nvPr/>
        </p:nvSpPr>
        <p:spPr>
          <a:xfrm>
            <a:off x="1779066" y="4677626"/>
            <a:ext cx="33400" cy="36512"/>
          </a:xfrm>
          <a:prstGeom prst="rect">
            <a:avLst/>
          </a:prstGeom>
          <a:blipFill>
            <a:blip r:embed="rId9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6" name="object 10396"/>
          <p:cNvSpPr/>
          <p:nvPr/>
        </p:nvSpPr>
        <p:spPr>
          <a:xfrm>
            <a:off x="1895068" y="4232954"/>
            <a:ext cx="49851" cy="53078"/>
          </a:xfrm>
          <a:prstGeom prst="rect">
            <a:avLst/>
          </a:prstGeom>
          <a:blipFill>
            <a:blip r:embed="rId9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7" name="object 10397"/>
          <p:cNvSpPr/>
          <p:nvPr/>
        </p:nvSpPr>
        <p:spPr>
          <a:xfrm>
            <a:off x="1775879" y="3977008"/>
            <a:ext cx="42891" cy="41773"/>
          </a:xfrm>
          <a:prstGeom prst="rect">
            <a:avLst/>
          </a:prstGeom>
          <a:blipFill>
            <a:blip r:embed="rId9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8" name="object 10398"/>
          <p:cNvSpPr/>
          <p:nvPr/>
        </p:nvSpPr>
        <p:spPr>
          <a:xfrm>
            <a:off x="1594053" y="3819219"/>
            <a:ext cx="54496" cy="58733"/>
          </a:xfrm>
          <a:prstGeom prst="rect">
            <a:avLst/>
          </a:prstGeom>
          <a:blipFill>
            <a:blip r:embed="rId9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99" name="object 10399"/>
          <p:cNvSpPr/>
          <p:nvPr/>
        </p:nvSpPr>
        <p:spPr>
          <a:xfrm>
            <a:off x="1700288" y="3547481"/>
            <a:ext cx="41345" cy="39938"/>
          </a:xfrm>
          <a:prstGeom prst="rect">
            <a:avLst/>
          </a:prstGeom>
          <a:blipFill>
            <a:blip r:embed="rId9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0" name="object 10400"/>
          <p:cNvSpPr/>
          <p:nvPr/>
        </p:nvSpPr>
        <p:spPr>
          <a:xfrm>
            <a:off x="2521254" y="4142791"/>
            <a:ext cx="13550" cy="14681"/>
          </a:xfrm>
          <a:prstGeom prst="rect">
            <a:avLst/>
          </a:prstGeom>
          <a:blipFill>
            <a:blip r:embed="rId9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1" name="object 10401"/>
          <p:cNvSpPr/>
          <p:nvPr/>
        </p:nvSpPr>
        <p:spPr>
          <a:xfrm>
            <a:off x="2361793" y="4008602"/>
            <a:ext cx="30467" cy="32562"/>
          </a:xfrm>
          <a:prstGeom prst="rect">
            <a:avLst/>
          </a:prstGeom>
          <a:blipFill>
            <a:blip r:embed="rId9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2" name="object 10402"/>
          <p:cNvSpPr/>
          <p:nvPr/>
        </p:nvSpPr>
        <p:spPr>
          <a:xfrm>
            <a:off x="2225509" y="4318082"/>
            <a:ext cx="57491" cy="58949"/>
          </a:xfrm>
          <a:prstGeom prst="rect">
            <a:avLst/>
          </a:prstGeom>
          <a:blipFill>
            <a:blip r:embed="rId9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3" name="object 10403"/>
          <p:cNvSpPr/>
          <p:nvPr/>
        </p:nvSpPr>
        <p:spPr>
          <a:xfrm>
            <a:off x="1566024" y="4378271"/>
            <a:ext cx="49182" cy="53178"/>
          </a:xfrm>
          <a:prstGeom prst="rect">
            <a:avLst/>
          </a:prstGeom>
          <a:blipFill>
            <a:blip r:embed="rId9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4" name="object 10404"/>
          <p:cNvSpPr/>
          <p:nvPr/>
        </p:nvSpPr>
        <p:spPr>
          <a:xfrm>
            <a:off x="1892566" y="3372808"/>
            <a:ext cx="34701" cy="36171"/>
          </a:xfrm>
          <a:prstGeom prst="rect">
            <a:avLst/>
          </a:prstGeom>
          <a:blipFill>
            <a:blip r:embed="rId9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5" name="object 10405"/>
          <p:cNvSpPr/>
          <p:nvPr/>
        </p:nvSpPr>
        <p:spPr>
          <a:xfrm>
            <a:off x="1865693" y="3524712"/>
            <a:ext cx="34925" cy="36100"/>
          </a:xfrm>
          <a:prstGeom prst="rect">
            <a:avLst/>
          </a:prstGeom>
          <a:blipFill>
            <a:blip r:embed="rId9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6" name="object 10406"/>
          <p:cNvSpPr/>
          <p:nvPr/>
        </p:nvSpPr>
        <p:spPr>
          <a:xfrm>
            <a:off x="1385697" y="3346086"/>
            <a:ext cx="33863" cy="35437"/>
          </a:xfrm>
          <a:prstGeom prst="rect">
            <a:avLst/>
          </a:prstGeom>
          <a:blipFill>
            <a:blip r:embed="rId9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7" name="object 10407"/>
          <p:cNvSpPr/>
          <p:nvPr/>
        </p:nvSpPr>
        <p:spPr>
          <a:xfrm>
            <a:off x="1291310" y="3450501"/>
            <a:ext cx="13893" cy="15049"/>
          </a:xfrm>
          <a:prstGeom prst="rect">
            <a:avLst/>
          </a:prstGeom>
          <a:blipFill>
            <a:blip r:embed="rId9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8" name="object 10408"/>
          <p:cNvSpPr/>
          <p:nvPr/>
        </p:nvSpPr>
        <p:spPr>
          <a:xfrm>
            <a:off x="1374787" y="4091267"/>
            <a:ext cx="18224" cy="19735"/>
          </a:xfrm>
          <a:prstGeom prst="rect">
            <a:avLst/>
          </a:prstGeom>
          <a:blipFill>
            <a:blip r:embed="rId9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09" name="object 10409"/>
          <p:cNvSpPr/>
          <p:nvPr/>
        </p:nvSpPr>
        <p:spPr>
          <a:xfrm>
            <a:off x="1802993" y="4660407"/>
            <a:ext cx="37398" cy="40931"/>
          </a:xfrm>
          <a:prstGeom prst="rect">
            <a:avLst/>
          </a:prstGeom>
          <a:blipFill>
            <a:blip r:embed="rId9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0" name="object 10410"/>
          <p:cNvSpPr/>
          <p:nvPr/>
        </p:nvSpPr>
        <p:spPr>
          <a:xfrm>
            <a:off x="2011045" y="4243922"/>
            <a:ext cx="50533" cy="53158"/>
          </a:xfrm>
          <a:prstGeom prst="rect">
            <a:avLst/>
          </a:prstGeom>
          <a:blipFill>
            <a:blip r:embed="rId9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1" name="object 10411"/>
          <p:cNvSpPr/>
          <p:nvPr/>
        </p:nvSpPr>
        <p:spPr>
          <a:xfrm>
            <a:off x="2508275" y="4256423"/>
            <a:ext cx="36166" cy="40541"/>
          </a:xfrm>
          <a:prstGeom prst="rect">
            <a:avLst/>
          </a:prstGeom>
          <a:blipFill>
            <a:blip r:embed="rId9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2" name="object 10412"/>
          <p:cNvSpPr/>
          <p:nvPr/>
        </p:nvSpPr>
        <p:spPr>
          <a:xfrm>
            <a:off x="3206940" y="4317460"/>
            <a:ext cx="35561" cy="37113"/>
          </a:xfrm>
          <a:prstGeom prst="rect">
            <a:avLst/>
          </a:prstGeom>
          <a:blipFill>
            <a:blip r:embed="rId9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3" name="object 10413"/>
          <p:cNvSpPr/>
          <p:nvPr/>
        </p:nvSpPr>
        <p:spPr>
          <a:xfrm>
            <a:off x="2907131" y="4254668"/>
            <a:ext cx="45746" cy="46858"/>
          </a:xfrm>
          <a:prstGeom prst="rect">
            <a:avLst/>
          </a:prstGeom>
          <a:blipFill>
            <a:blip r:embed="rId9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4" name="object 10414"/>
          <p:cNvSpPr/>
          <p:nvPr/>
        </p:nvSpPr>
        <p:spPr>
          <a:xfrm>
            <a:off x="2727540" y="3768179"/>
            <a:ext cx="22745" cy="24053"/>
          </a:xfrm>
          <a:prstGeom prst="rect">
            <a:avLst/>
          </a:prstGeom>
          <a:blipFill>
            <a:blip r:embed="rId9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5" name="object 10415"/>
          <p:cNvSpPr/>
          <p:nvPr/>
        </p:nvSpPr>
        <p:spPr>
          <a:xfrm>
            <a:off x="2671965" y="3793007"/>
            <a:ext cx="24752" cy="27050"/>
          </a:xfrm>
          <a:prstGeom prst="rect">
            <a:avLst/>
          </a:prstGeom>
          <a:blipFill>
            <a:blip r:embed="rId9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6" name="object 10416"/>
          <p:cNvSpPr/>
          <p:nvPr/>
        </p:nvSpPr>
        <p:spPr>
          <a:xfrm>
            <a:off x="2515831" y="3551600"/>
            <a:ext cx="54233" cy="58636"/>
          </a:xfrm>
          <a:prstGeom prst="rect">
            <a:avLst/>
          </a:prstGeom>
          <a:blipFill>
            <a:blip r:embed="rId9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7" name="object 10417"/>
          <p:cNvSpPr/>
          <p:nvPr/>
        </p:nvSpPr>
        <p:spPr>
          <a:xfrm>
            <a:off x="2238311" y="3358982"/>
            <a:ext cx="32812" cy="35621"/>
          </a:xfrm>
          <a:prstGeom prst="rect">
            <a:avLst/>
          </a:prstGeom>
          <a:blipFill>
            <a:blip r:embed="rId9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8" name="object 10418"/>
          <p:cNvSpPr/>
          <p:nvPr/>
        </p:nvSpPr>
        <p:spPr>
          <a:xfrm>
            <a:off x="1693697" y="3534619"/>
            <a:ext cx="35471" cy="36156"/>
          </a:xfrm>
          <a:prstGeom prst="rect">
            <a:avLst/>
          </a:prstGeom>
          <a:blipFill>
            <a:blip r:embed="rId9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19" name="object 10419"/>
          <p:cNvSpPr/>
          <p:nvPr/>
        </p:nvSpPr>
        <p:spPr>
          <a:xfrm>
            <a:off x="2199246" y="3901642"/>
            <a:ext cx="43649" cy="46154"/>
          </a:xfrm>
          <a:prstGeom prst="rect">
            <a:avLst/>
          </a:prstGeom>
          <a:blipFill>
            <a:blip r:embed="rId9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0" name="object 10420"/>
          <p:cNvSpPr/>
          <p:nvPr/>
        </p:nvSpPr>
        <p:spPr>
          <a:xfrm>
            <a:off x="2153704" y="3524021"/>
            <a:ext cx="21158" cy="22910"/>
          </a:xfrm>
          <a:prstGeom prst="rect">
            <a:avLst/>
          </a:prstGeom>
          <a:blipFill>
            <a:blip r:embed="rId9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1" name="object 10421"/>
          <p:cNvSpPr/>
          <p:nvPr/>
        </p:nvSpPr>
        <p:spPr>
          <a:xfrm>
            <a:off x="2137232" y="3529819"/>
            <a:ext cx="42362" cy="41572"/>
          </a:xfrm>
          <a:prstGeom prst="rect">
            <a:avLst/>
          </a:prstGeom>
          <a:blipFill>
            <a:blip r:embed="rId9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2" name="object 10422"/>
          <p:cNvSpPr/>
          <p:nvPr/>
        </p:nvSpPr>
        <p:spPr>
          <a:xfrm>
            <a:off x="1566938" y="3898900"/>
            <a:ext cx="24345" cy="25780"/>
          </a:xfrm>
          <a:prstGeom prst="rect">
            <a:avLst/>
          </a:prstGeom>
          <a:blipFill>
            <a:blip r:embed="rId9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3" name="object 10423"/>
          <p:cNvSpPr/>
          <p:nvPr/>
        </p:nvSpPr>
        <p:spPr>
          <a:xfrm>
            <a:off x="908316" y="3848659"/>
            <a:ext cx="18148" cy="19913"/>
          </a:xfrm>
          <a:prstGeom prst="rect">
            <a:avLst/>
          </a:prstGeom>
          <a:blipFill>
            <a:blip r:embed="rId9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4" name="object 10424"/>
          <p:cNvSpPr/>
          <p:nvPr/>
        </p:nvSpPr>
        <p:spPr>
          <a:xfrm>
            <a:off x="792911" y="3680790"/>
            <a:ext cx="26428" cy="28917"/>
          </a:xfrm>
          <a:prstGeom prst="rect">
            <a:avLst/>
          </a:prstGeom>
          <a:blipFill>
            <a:blip r:embed="rId9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5" name="object 10425"/>
          <p:cNvSpPr/>
          <p:nvPr/>
        </p:nvSpPr>
        <p:spPr>
          <a:xfrm>
            <a:off x="847636" y="4040034"/>
            <a:ext cx="54447" cy="58734"/>
          </a:xfrm>
          <a:prstGeom prst="rect">
            <a:avLst/>
          </a:prstGeom>
          <a:blipFill>
            <a:blip r:embed="rId9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6" name="object 10426"/>
          <p:cNvSpPr/>
          <p:nvPr/>
        </p:nvSpPr>
        <p:spPr>
          <a:xfrm>
            <a:off x="1015428" y="4225947"/>
            <a:ext cx="49870" cy="53526"/>
          </a:xfrm>
          <a:prstGeom prst="rect">
            <a:avLst/>
          </a:prstGeom>
          <a:blipFill>
            <a:blip r:embed="rId9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7" name="object 10427"/>
          <p:cNvSpPr/>
          <p:nvPr/>
        </p:nvSpPr>
        <p:spPr>
          <a:xfrm>
            <a:off x="1167866" y="4593917"/>
            <a:ext cx="58007" cy="59017"/>
          </a:xfrm>
          <a:prstGeom prst="rect">
            <a:avLst/>
          </a:prstGeom>
          <a:blipFill>
            <a:blip r:embed="rId9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8" name="object 10428"/>
          <p:cNvSpPr/>
          <p:nvPr/>
        </p:nvSpPr>
        <p:spPr>
          <a:xfrm>
            <a:off x="1360779" y="4520124"/>
            <a:ext cx="58913" cy="63082"/>
          </a:xfrm>
          <a:prstGeom prst="rect">
            <a:avLst/>
          </a:prstGeom>
          <a:blipFill>
            <a:blip r:embed="rId9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29" name="object 10429"/>
          <p:cNvSpPr/>
          <p:nvPr/>
        </p:nvSpPr>
        <p:spPr>
          <a:xfrm>
            <a:off x="1147724" y="4566056"/>
            <a:ext cx="31699" cy="34124"/>
          </a:xfrm>
          <a:prstGeom prst="rect">
            <a:avLst/>
          </a:prstGeom>
          <a:blipFill>
            <a:blip r:embed="rId9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0" name="object 10430"/>
          <p:cNvSpPr/>
          <p:nvPr/>
        </p:nvSpPr>
        <p:spPr>
          <a:xfrm>
            <a:off x="1061681" y="4582765"/>
            <a:ext cx="34209" cy="36057"/>
          </a:xfrm>
          <a:prstGeom prst="rect">
            <a:avLst/>
          </a:prstGeom>
          <a:blipFill>
            <a:blip r:embed="rId9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1" name="object 10431"/>
          <p:cNvSpPr/>
          <p:nvPr/>
        </p:nvSpPr>
        <p:spPr>
          <a:xfrm>
            <a:off x="1095933" y="4169969"/>
            <a:ext cx="33286" cy="35382"/>
          </a:xfrm>
          <a:prstGeom prst="rect">
            <a:avLst/>
          </a:prstGeom>
          <a:blipFill>
            <a:blip r:embed="rId9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2" name="object 10432"/>
          <p:cNvSpPr/>
          <p:nvPr/>
        </p:nvSpPr>
        <p:spPr>
          <a:xfrm>
            <a:off x="1019975" y="4041315"/>
            <a:ext cx="41673" cy="40752"/>
          </a:xfrm>
          <a:prstGeom prst="rect">
            <a:avLst/>
          </a:prstGeom>
          <a:blipFill>
            <a:blip r:embed="rId9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3" name="object 10433"/>
          <p:cNvSpPr/>
          <p:nvPr/>
        </p:nvSpPr>
        <p:spPr>
          <a:xfrm>
            <a:off x="892886" y="4184218"/>
            <a:ext cx="23914" cy="25412"/>
          </a:xfrm>
          <a:prstGeom prst="rect">
            <a:avLst/>
          </a:prstGeom>
          <a:blipFill>
            <a:blip r:embed="rId9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4" name="object 10434"/>
          <p:cNvSpPr/>
          <p:nvPr/>
        </p:nvSpPr>
        <p:spPr>
          <a:xfrm>
            <a:off x="657085" y="4053942"/>
            <a:ext cx="19405" cy="20866"/>
          </a:xfrm>
          <a:prstGeom prst="rect">
            <a:avLst/>
          </a:prstGeom>
          <a:blipFill>
            <a:blip r:embed="rId9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5" name="object 10435"/>
          <p:cNvSpPr/>
          <p:nvPr/>
        </p:nvSpPr>
        <p:spPr>
          <a:xfrm>
            <a:off x="2876524" y="3307766"/>
            <a:ext cx="11214" cy="12369"/>
          </a:xfrm>
          <a:prstGeom prst="rect">
            <a:avLst/>
          </a:prstGeom>
          <a:blipFill>
            <a:blip r:embed="rId9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6" name="object 10436"/>
          <p:cNvSpPr/>
          <p:nvPr/>
        </p:nvSpPr>
        <p:spPr>
          <a:xfrm>
            <a:off x="4041190" y="3300679"/>
            <a:ext cx="14909" cy="15824"/>
          </a:xfrm>
          <a:prstGeom prst="rect">
            <a:avLst/>
          </a:prstGeom>
          <a:blipFill>
            <a:blip r:embed="rId9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7" name="object 10437"/>
          <p:cNvSpPr/>
          <p:nvPr/>
        </p:nvSpPr>
        <p:spPr>
          <a:xfrm>
            <a:off x="4190161" y="3163656"/>
            <a:ext cx="50147" cy="53562"/>
          </a:xfrm>
          <a:prstGeom prst="rect">
            <a:avLst/>
          </a:prstGeom>
          <a:blipFill>
            <a:blip r:embed="rId9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8" name="object 10438"/>
          <p:cNvSpPr/>
          <p:nvPr/>
        </p:nvSpPr>
        <p:spPr>
          <a:xfrm>
            <a:off x="3931958" y="3878235"/>
            <a:ext cx="45497" cy="46758"/>
          </a:xfrm>
          <a:prstGeom prst="rect">
            <a:avLst/>
          </a:prstGeom>
          <a:blipFill>
            <a:blip r:embed="rId9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39" name="object 10439"/>
          <p:cNvSpPr/>
          <p:nvPr/>
        </p:nvSpPr>
        <p:spPr>
          <a:xfrm>
            <a:off x="4019753" y="3892111"/>
            <a:ext cx="45780" cy="46951"/>
          </a:xfrm>
          <a:prstGeom prst="rect">
            <a:avLst/>
          </a:prstGeom>
          <a:blipFill>
            <a:blip r:embed="rId9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0" name="object 10440"/>
          <p:cNvSpPr/>
          <p:nvPr/>
        </p:nvSpPr>
        <p:spPr>
          <a:xfrm>
            <a:off x="3806736" y="4074890"/>
            <a:ext cx="52816" cy="57608"/>
          </a:xfrm>
          <a:prstGeom prst="rect">
            <a:avLst/>
          </a:prstGeom>
          <a:blipFill>
            <a:blip r:embed="rId9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1" name="object 10441"/>
          <p:cNvSpPr/>
          <p:nvPr/>
        </p:nvSpPr>
        <p:spPr>
          <a:xfrm>
            <a:off x="3878389" y="3683648"/>
            <a:ext cx="22453" cy="24333"/>
          </a:xfrm>
          <a:prstGeom prst="rect">
            <a:avLst/>
          </a:prstGeom>
          <a:blipFill>
            <a:blip r:embed="rId9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2" name="object 10442"/>
          <p:cNvSpPr/>
          <p:nvPr/>
        </p:nvSpPr>
        <p:spPr>
          <a:xfrm>
            <a:off x="3777996" y="3626384"/>
            <a:ext cx="53921" cy="58579"/>
          </a:xfrm>
          <a:prstGeom prst="rect">
            <a:avLst/>
          </a:prstGeom>
          <a:blipFill>
            <a:blip r:embed="rId9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3" name="object 10443"/>
          <p:cNvSpPr/>
          <p:nvPr/>
        </p:nvSpPr>
        <p:spPr>
          <a:xfrm>
            <a:off x="3310674" y="3537492"/>
            <a:ext cx="45354" cy="46807"/>
          </a:xfrm>
          <a:prstGeom prst="rect">
            <a:avLst/>
          </a:prstGeom>
          <a:blipFill>
            <a:blip r:embed="rId9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4" name="object 10444"/>
          <p:cNvSpPr/>
          <p:nvPr/>
        </p:nvSpPr>
        <p:spPr>
          <a:xfrm>
            <a:off x="2361209" y="3981105"/>
            <a:ext cx="57320" cy="58578"/>
          </a:xfrm>
          <a:prstGeom prst="rect">
            <a:avLst/>
          </a:prstGeom>
          <a:blipFill>
            <a:blip r:embed="rId9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5" name="object 10445"/>
          <p:cNvSpPr/>
          <p:nvPr/>
        </p:nvSpPr>
        <p:spPr>
          <a:xfrm>
            <a:off x="2513228" y="4443946"/>
            <a:ext cx="57565" cy="58505"/>
          </a:xfrm>
          <a:prstGeom prst="rect">
            <a:avLst/>
          </a:prstGeom>
          <a:blipFill>
            <a:blip r:embed="rId9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6" name="object 10446"/>
          <p:cNvSpPr/>
          <p:nvPr/>
        </p:nvSpPr>
        <p:spPr>
          <a:xfrm>
            <a:off x="1309992" y="3956151"/>
            <a:ext cx="33235" cy="35547"/>
          </a:xfrm>
          <a:prstGeom prst="rect">
            <a:avLst/>
          </a:prstGeom>
          <a:blipFill>
            <a:blip r:embed="rId9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7" name="object 10447"/>
          <p:cNvSpPr/>
          <p:nvPr/>
        </p:nvSpPr>
        <p:spPr>
          <a:xfrm>
            <a:off x="983792" y="3609718"/>
            <a:ext cx="48567" cy="52522"/>
          </a:xfrm>
          <a:prstGeom prst="rect">
            <a:avLst/>
          </a:prstGeom>
          <a:blipFill>
            <a:blip r:embed="rId9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8" name="object 10448"/>
          <p:cNvSpPr/>
          <p:nvPr/>
        </p:nvSpPr>
        <p:spPr>
          <a:xfrm>
            <a:off x="1112596" y="3382648"/>
            <a:ext cx="41800" cy="40473"/>
          </a:xfrm>
          <a:prstGeom prst="rect">
            <a:avLst/>
          </a:prstGeom>
          <a:blipFill>
            <a:blip r:embed="rId9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49" name="object 10449"/>
          <p:cNvSpPr/>
          <p:nvPr/>
        </p:nvSpPr>
        <p:spPr>
          <a:xfrm>
            <a:off x="408368" y="3491622"/>
            <a:ext cx="49305" cy="52825"/>
          </a:xfrm>
          <a:prstGeom prst="rect">
            <a:avLst/>
          </a:prstGeom>
          <a:blipFill>
            <a:blip r:embed="rId9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0" name="object 10450"/>
          <p:cNvSpPr/>
          <p:nvPr/>
        </p:nvSpPr>
        <p:spPr>
          <a:xfrm>
            <a:off x="430822" y="4303839"/>
            <a:ext cx="53486" cy="58451"/>
          </a:xfrm>
          <a:prstGeom prst="rect">
            <a:avLst/>
          </a:prstGeom>
          <a:blipFill>
            <a:blip r:embed="rId9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1" name="object 10451"/>
          <p:cNvSpPr/>
          <p:nvPr/>
        </p:nvSpPr>
        <p:spPr>
          <a:xfrm>
            <a:off x="470484" y="4563504"/>
            <a:ext cx="14897" cy="15963"/>
          </a:xfrm>
          <a:prstGeom prst="rect">
            <a:avLst/>
          </a:prstGeom>
          <a:blipFill>
            <a:blip r:embed="rId9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2" name="object 10452"/>
          <p:cNvSpPr/>
          <p:nvPr/>
        </p:nvSpPr>
        <p:spPr>
          <a:xfrm>
            <a:off x="617131" y="4596435"/>
            <a:ext cx="49694" cy="52824"/>
          </a:xfrm>
          <a:prstGeom prst="rect">
            <a:avLst/>
          </a:prstGeom>
          <a:blipFill>
            <a:blip r:embed="rId9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3" name="object 10453"/>
          <p:cNvSpPr/>
          <p:nvPr/>
        </p:nvSpPr>
        <p:spPr>
          <a:xfrm>
            <a:off x="10564669" y="3331213"/>
            <a:ext cx="127333" cy="139479"/>
          </a:xfrm>
          <a:prstGeom prst="rect">
            <a:avLst/>
          </a:prstGeom>
          <a:blipFill>
            <a:blip r:embed="rId9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4" name="object 10454"/>
          <p:cNvSpPr/>
          <p:nvPr/>
        </p:nvSpPr>
        <p:spPr>
          <a:xfrm>
            <a:off x="10181259" y="2715269"/>
            <a:ext cx="101922" cy="110590"/>
          </a:xfrm>
          <a:prstGeom prst="rect">
            <a:avLst/>
          </a:prstGeom>
          <a:blipFill>
            <a:blip r:embed="rId9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5" name="object 10455"/>
          <p:cNvSpPr/>
          <p:nvPr/>
        </p:nvSpPr>
        <p:spPr>
          <a:xfrm>
            <a:off x="10132572" y="2031676"/>
            <a:ext cx="214200" cy="230867"/>
          </a:xfrm>
          <a:prstGeom prst="rect">
            <a:avLst/>
          </a:prstGeom>
          <a:blipFill>
            <a:blip r:embed="rId9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6" name="object 10456"/>
          <p:cNvSpPr/>
          <p:nvPr/>
        </p:nvSpPr>
        <p:spPr>
          <a:xfrm>
            <a:off x="9676083" y="1900735"/>
            <a:ext cx="203570" cy="217763"/>
          </a:xfrm>
          <a:prstGeom prst="rect">
            <a:avLst/>
          </a:prstGeom>
          <a:blipFill>
            <a:blip r:embed="rId9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7" name="object 10457"/>
          <p:cNvSpPr/>
          <p:nvPr/>
        </p:nvSpPr>
        <p:spPr>
          <a:xfrm>
            <a:off x="9041003" y="1141100"/>
            <a:ext cx="81156" cy="87555"/>
          </a:xfrm>
          <a:prstGeom prst="rect">
            <a:avLst/>
          </a:prstGeom>
          <a:blipFill>
            <a:blip r:embed="rId9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8" name="object 10458"/>
          <p:cNvSpPr/>
          <p:nvPr/>
        </p:nvSpPr>
        <p:spPr>
          <a:xfrm>
            <a:off x="9605476" y="2548485"/>
            <a:ext cx="113056" cy="122201"/>
          </a:xfrm>
          <a:prstGeom prst="rect">
            <a:avLst/>
          </a:prstGeom>
          <a:blipFill>
            <a:blip r:embed="rId9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59" name="object 10459"/>
          <p:cNvSpPr/>
          <p:nvPr/>
        </p:nvSpPr>
        <p:spPr>
          <a:xfrm>
            <a:off x="10037318" y="2963967"/>
            <a:ext cx="66263" cy="71394"/>
          </a:xfrm>
          <a:prstGeom prst="rect">
            <a:avLst/>
          </a:prstGeom>
          <a:blipFill>
            <a:blip r:embed="rId9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0" name="object 10460"/>
          <p:cNvSpPr/>
          <p:nvPr/>
        </p:nvSpPr>
        <p:spPr>
          <a:xfrm>
            <a:off x="9735147" y="3402928"/>
            <a:ext cx="205264" cy="221434"/>
          </a:xfrm>
          <a:prstGeom prst="rect">
            <a:avLst/>
          </a:prstGeom>
          <a:blipFill>
            <a:blip r:embed="rId9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1" name="object 10461"/>
          <p:cNvSpPr/>
          <p:nvPr/>
        </p:nvSpPr>
        <p:spPr>
          <a:xfrm>
            <a:off x="8739813" y="3217195"/>
            <a:ext cx="150809" cy="164025"/>
          </a:xfrm>
          <a:prstGeom prst="rect">
            <a:avLst/>
          </a:prstGeom>
          <a:blipFill>
            <a:blip r:embed="rId9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2" name="object 10462"/>
          <p:cNvSpPr/>
          <p:nvPr/>
        </p:nvSpPr>
        <p:spPr>
          <a:xfrm>
            <a:off x="8394978" y="3056298"/>
            <a:ext cx="118155" cy="128450"/>
          </a:xfrm>
          <a:prstGeom prst="rect">
            <a:avLst/>
          </a:prstGeom>
          <a:blipFill>
            <a:blip r:embed="rId9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3" name="object 10463"/>
          <p:cNvSpPr/>
          <p:nvPr/>
        </p:nvSpPr>
        <p:spPr>
          <a:xfrm>
            <a:off x="7899755" y="1889288"/>
            <a:ext cx="191844" cy="205660"/>
          </a:xfrm>
          <a:prstGeom prst="rect">
            <a:avLst/>
          </a:prstGeom>
          <a:blipFill>
            <a:blip r:embed="rId9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4" name="object 10464"/>
          <p:cNvSpPr/>
          <p:nvPr/>
        </p:nvSpPr>
        <p:spPr>
          <a:xfrm>
            <a:off x="6994858" y="2408465"/>
            <a:ext cx="132870" cy="142644"/>
          </a:xfrm>
          <a:prstGeom prst="rect">
            <a:avLst/>
          </a:prstGeom>
          <a:blipFill>
            <a:blip r:embed="rId9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5" name="object 10465"/>
          <p:cNvSpPr/>
          <p:nvPr/>
        </p:nvSpPr>
        <p:spPr>
          <a:xfrm>
            <a:off x="7231684" y="2641696"/>
            <a:ext cx="43104" cy="44935"/>
          </a:xfrm>
          <a:prstGeom prst="rect">
            <a:avLst/>
          </a:prstGeom>
          <a:blipFill>
            <a:blip r:embed="rId9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6" name="object 10466"/>
          <p:cNvSpPr/>
          <p:nvPr/>
        </p:nvSpPr>
        <p:spPr>
          <a:xfrm>
            <a:off x="6282804" y="3749050"/>
            <a:ext cx="59608" cy="62738"/>
          </a:xfrm>
          <a:prstGeom prst="rect">
            <a:avLst/>
          </a:prstGeom>
          <a:blipFill>
            <a:blip r:embed="rId9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7" name="object 10467"/>
          <p:cNvSpPr/>
          <p:nvPr/>
        </p:nvSpPr>
        <p:spPr>
          <a:xfrm>
            <a:off x="6276360" y="3285329"/>
            <a:ext cx="135809" cy="146915"/>
          </a:xfrm>
          <a:prstGeom prst="rect">
            <a:avLst/>
          </a:prstGeom>
          <a:blipFill>
            <a:blip r:embed="rId9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8" name="object 10468"/>
          <p:cNvSpPr/>
          <p:nvPr/>
        </p:nvSpPr>
        <p:spPr>
          <a:xfrm>
            <a:off x="6617614" y="4123488"/>
            <a:ext cx="78362" cy="82836"/>
          </a:xfrm>
          <a:prstGeom prst="rect">
            <a:avLst/>
          </a:prstGeom>
          <a:blipFill>
            <a:blip r:embed="rId9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69" name="object 10469"/>
          <p:cNvSpPr/>
          <p:nvPr/>
        </p:nvSpPr>
        <p:spPr>
          <a:xfrm>
            <a:off x="7810474" y="3012270"/>
            <a:ext cx="85978" cy="94101"/>
          </a:xfrm>
          <a:prstGeom prst="rect">
            <a:avLst/>
          </a:prstGeom>
          <a:blipFill>
            <a:blip r:embed="rId9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0" name="object 10470"/>
          <p:cNvSpPr/>
          <p:nvPr/>
        </p:nvSpPr>
        <p:spPr>
          <a:xfrm>
            <a:off x="6309791" y="3445578"/>
            <a:ext cx="57018" cy="58571"/>
          </a:xfrm>
          <a:prstGeom prst="rect">
            <a:avLst/>
          </a:prstGeom>
          <a:blipFill>
            <a:blip r:embed="rId9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1" name="object 10471"/>
          <p:cNvSpPr/>
          <p:nvPr/>
        </p:nvSpPr>
        <p:spPr>
          <a:xfrm>
            <a:off x="4983873" y="3120139"/>
            <a:ext cx="41214" cy="40536"/>
          </a:xfrm>
          <a:prstGeom prst="rect">
            <a:avLst/>
          </a:prstGeom>
          <a:blipFill>
            <a:blip r:embed="rId9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2" name="object 10472"/>
          <p:cNvSpPr/>
          <p:nvPr/>
        </p:nvSpPr>
        <p:spPr>
          <a:xfrm>
            <a:off x="4952867" y="2761430"/>
            <a:ext cx="107586" cy="115306"/>
          </a:xfrm>
          <a:prstGeom prst="rect">
            <a:avLst/>
          </a:prstGeom>
          <a:blipFill>
            <a:blip r:embed="rId9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3" name="object 10473"/>
          <p:cNvSpPr/>
          <p:nvPr/>
        </p:nvSpPr>
        <p:spPr>
          <a:xfrm>
            <a:off x="4909572" y="2121253"/>
            <a:ext cx="170145" cy="181736"/>
          </a:xfrm>
          <a:prstGeom prst="rect">
            <a:avLst/>
          </a:prstGeom>
          <a:blipFill>
            <a:blip r:embed="rId9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4" name="object 10474"/>
          <p:cNvSpPr/>
          <p:nvPr/>
        </p:nvSpPr>
        <p:spPr>
          <a:xfrm>
            <a:off x="5650760" y="553425"/>
            <a:ext cx="109344" cy="116943"/>
          </a:xfrm>
          <a:prstGeom prst="rect">
            <a:avLst/>
          </a:prstGeom>
          <a:blipFill>
            <a:blip r:embed="rId9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5" name="object 10475"/>
          <p:cNvSpPr/>
          <p:nvPr/>
        </p:nvSpPr>
        <p:spPr>
          <a:xfrm>
            <a:off x="8285573" y="374991"/>
            <a:ext cx="137983" cy="147537"/>
          </a:xfrm>
          <a:prstGeom prst="rect">
            <a:avLst/>
          </a:prstGeom>
          <a:blipFill>
            <a:blip r:embed="rId9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6" name="object 10476"/>
          <p:cNvSpPr/>
          <p:nvPr/>
        </p:nvSpPr>
        <p:spPr>
          <a:xfrm>
            <a:off x="10359149" y="838721"/>
            <a:ext cx="32689" cy="35229"/>
          </a:xfrm>
          <a:prstGeom prst="rect">
            <a:avLst/>
          </a:prstGeom>
          <a:blipFill>
            <a:blip r:embed="rId9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7" name="object 10477"/>
          <p:cNvSpPr/>
          <p:nvPr/>
        </p:nvSpPr>
        <p:spPr>
          <a:xfrm>
            <a:off x="10185072" y="3654830"/>
            <a:ext cx="118838" cy="128978"/>
          </a:xfrm>
          <a:prstGeom prst="rect">
            <a:avLst/>
          </a:prstGeom>
          <a:blipFill>
            <a:blip r:embed="rId9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8" name="object 10478"/>
          <p:cNvSpPr/>
          <p:nvPr/>
        </p:nvSpPr>
        <p:spPr>
          <a:xfrm>
            <a:off x="9814722" y="785264"/>
            <a:ext cx="148468" cy="159646"/>
          </a:xfrm>
          <a:prstGeom prst="rect">
            <a:avLst/>
          </a:prstGeom>
          <a:blipFill>
            <a:blip r:embed="rId9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79" name="object 10479"/>
          <p:cNvSpPr/>
          <p:nvPr/>
        </p:nvSpPr>
        <p:spPr>
          <a:xfrm>
            <a:off x="9921649" y="791497"/>
            <a:ext cx="148408" cy="159543"/>
          </a:xfrm>
          <a:prstGeom prst="rect">
            <a:avLst/>
          </a:prstGeom>
          <a:blipFill>
            <a:blip r:embed="rId9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0" name="object 10480"/>
          <p:cNvSpPr/>
          <p:nvPr/>
        </p:nvSpPr>
        <p:spPr>
          <a:xfrm>
            <a:off x="9465231" y="598762"/>
            <a:ext cx="118288" cy="129013"/>
          </a:xfrm>
          <a:prstGeom prst="rect">
            <a:avLst/>
          </a:prstGeom>
          <a:blipFill>
            <a:blip r:embed="rId9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1" name="object 10481"/>
          <p:cNvSpPr/>
          <p:nvPr/>
        </p:nvSpPr>
        <p:spPr>
          <a:xfrm>
            <a:off x="7450099" y="1215491"/>
            <a:ext cx="58130" cy="59064"/>
          </a:xfrm>
          <a:prstGeom prst="rect">
            <a:avLst/>
          </a:prstGeom>
          <a:blipFill>
            <a:blip r:embed="rId9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2" name="object 10482"/>
          <p:cNvSpPr/>
          <p:nvPr/>
        </p:nvSpPr>
        <p:spPr>
          <a:xfrm>
            <a:off x="8001749" y="2783545"/>
            <a:ext cx="67461" cy="71892"/>
          </a:xfrm>
          <a:prstGeom prst="rect">
            <a:avLst/>
          </a:prstGeom>
          <a:blipFill>
            <a:blip r:embed="rId9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3" name="object 10483"/>
          <p:cNvSpPr/>
          <p:nvPr/>
        </p:nvSpPr>
        <p:spPr>
          <a:xfrm>
            <a:off x="8209089" y="3300044"/>
            <a:ext cx="32804" cy="35420"/>
          </a:xfrm>
          <a:prstGeom prst="rect">
            <a:avLst/>
          </a:prstGeom>
          <a:blipFill>
            <a:blip r:embed="rId9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4" name="object 10484"/>
          <p:cNvSpPr/>
          <p:nvPr/>
        </p:nvSpPr>
        <p:spPr>
          <a:xfrm>
            <a:off x="7127799" y="1937412"/>
            <a:ext cx="32894" cy="34834"/>
          </a:xfrm>
          <a:prstGeom prst="rect">
            <a:avLst/>
          </a:prstGeom>
          <a:blipFill>
            <a:blip r:embed="rId9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5" name="object 10485"/>
          <p:cNvSpPr/>
          <p:nvPr/>
        </p:nvSpPr>
        <p:spPr>
          <a:xfrm>
            <a:off x="6605638" y="1374273"/>
            <a:ext cx="49576" cy="52858"/>
          </a:xfrm>
          <a:prstGeom prst="rect">
            <a:avLst/>
          </a:prstGeom>
          <a:blipFill>
            <a:blip r:embed="rId9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6" name="object 10486"/>
          <p:cNvSpPr/>
          <p:nvPr/>
        </p:nvSpPr>
        <p:spPr>
          <a:xfrm>
            <a:off x="6195407" y="1190506"/>
            <a:ext cx="110419" cy="117991"/>
          </a:xfrm>
          <a:prstGeom prst="rect">
            <a:avLst/>
          </a:prstGeom>
          <a:blipFill>
            <a:blip r:embed="rId9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7" name="object 10487"/>
          <p:cNvSpPr/>
          <p:nvPr/>
        </p:nvSpPr>
        <p:spPr>
          <a:xfrm>
            <a:off x="4841240" y="816725"/>
            <a:ext cx="98744" cy="106307"/>
          </a:xfrm>
          <a:prstGeom prst="rect">
            <a:avLst/>
          </a:prstGeom>
          <a:blipFill>
            <a:blip r:embed="rId9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8" name="object 10488"/>
          <p:cNvSpPr/>
          <p:nvPr/>
        </p:nvSpPr>
        <p:spPr>
          <a:xfrm>
            <a:off x="3758895" y="1279748"/>
            <a:ext cx="89752" cy="94989"/>
          </a:xfrm>
          <a:prstGeom prst="rect">
            <a:avLst/>
          </a:prstGeom>
          <a:blipFill>
            <a:blip r:embed="rId9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89" name="object 10489"/>
          <p:cNvSpPr/>
          <p:nvPr/>
        </p:nvSpPr>
        <p:spPr>
          <a:xfrm>
            <a:off x="3078792" y="2460602"/>
            <a:ext cx="141077" cy="151483"/>
          </a:xfrm>
          <a:prstGeom prst="rect">
            <a:avLst/>
          </a:prstGeom>
          <a:blipFill>
            <a:blip r:embed="rId9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0" name="object 10490"/>
          <p:cNvSpPr/>
          <p:nvPr/>
        </p:nvSpPr>
        <p:spPr>
          <a:xfrm>
            <a:off x="4084327" y="4219168"/>
            <a:ext cx="183951" cy="198997"/>
          </a:xfrm>
          <a:prstGeom prst="rect">
            <a:avLst/>
          </a:prstGeom>
          <a:blipFill>
            <a:blip r:embed="rId9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1" name="object 10491"/>
          <p:cNvSpPr/>
          <p:nvPr/>
        </p:nvSpPr>
        <p:spPr>
          <a:xfrm>
            <a:off x="2983890" y="4546326"/>
            <a:ext cx="130743" cy="141127"/>
          </a:xfrm>
          <a:prstGeom prst="rect">
            <a:avLst/>
          </a:prstGeom>
          <a:blipFill>
            <a:blip r:embed="rId9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2" name="object 10492"/>
          <p:cNvSpPr/>
          <p:nvPr/>
        </p:nvSpPr>
        <p:spPr>
          <a:xfrm>
            <a:off x="2548464" y="3534237"/>
            <a:ext cx="109506" cy="117199"/>
          </a:xfrm>
          <a:prstGeom prst="rect">
            <a:avLst/>
          </a:prstGeom>
          <a:blipFill>
            <a:blip r:embed="rId9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3" name="object 10493"/>
          <p:cNvSpPr/>
          <p:nvPr/>
        </p:nvSpPr>
        <p:spPr>
          <a:xfrm>
            <a:off x="2143391" y="1564219"/>
            <a:ext cx="36044" cy="40338"/>
          </a:xfrm>
          <a:prstGeom prst="rect">
            <a:avLst/>
          </a:prstGeom>
          <a:blipFill>
            <a:blip r:embed="rId9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4" name="object 10494"/>
          <p:cNvSpPr/>
          <p:nvPr/>
        </p:nvSpPr>
        <p:spPr>
          <a:xfrm>
            <a:off x="1885284" y="1261175"/>
            <a:ext cx="155527" cy="165487"/>
          </a:xfrm>
          <a:prstGeom prst="rect">
            <a:avLst/>
          </a:prstGeom>
          <a:blipFill>
            <a:blip r:embed="rId9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5" name="object 10495"/>
          <p:cNvSpPr/>
          <p:nvPr/>
        </p:nvSpPr>
        <p:spPr>
          <a:xfrm>
            <a:off x="1428013" y="60587"/>
            <a:ext cx="82860" cy="88839"/>
          </a:xfrm>
          <a:prstGeom prst="rect">
            <a:avLst/>
          </a:prstGeom>
          <a:blipFill>
            <a:blip r:embed="rId9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6" name="object 10496"/>
          <p:cNvSpPr/>
          <p:nvPr/>
        </p:nvSpPr>
        <p:spPr>
          <a:xfrm>
            <a:off x="3958206" y="920004"/>
            <a:ext cx="113793" cy="123442"/>
          </a:xfrm>
          <a:prstGeom prst="rect">
            <a:avLst/>
          </a:prstGeom>
          <a:blipFill>
            <a:blip r:embed="rId9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7" name="object 10497"/>
          <p:cNvSpPr/>
          <p:nvPr/>
        </p:nvSpPr>
        <p:spPr>
          <a:xfrm>
            <a:off x="5346420" y="1946451"/>
            <a:ext cx="40084" cy="39441"/>
          </a:xfrm>
          <a:prstGeom prst="rect">
            <a:avLst/>
          </a:prstGeom>
          <a:blipFill>
            <a:blip r:embed="rId9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8" name="object 10498"/>
          <p:cNvSpPr/>
          <p:nvPr/>
        </p:nvSpPr>
        <p:spPr>
          <a:xfrm>
            <a:off x="6473596" y="3334563"/>
            <a:ext cx="36558" cy="40091"/>
          </a:xfrm>
          <a:prstGeom prst="rect">
            <a:avLst/>
          </a:prstGeom>
          <a:blipFill>
            <a:blip r:embed="rId9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99" name="object 10499"/>
          <p:cNvSpPr/>
          <p:nvPr/>
        </p:nvSpPr>
        <p:spPr>
          <a:xfrm>
            <a:off x="6543600" y="4076182"/>
            <a:ext cx="90583" cy="97600"/>
          </a:xfrm>
          <a:prstGeom prst="rect">
            <a:avLst/>
          </a:prstGeom>
          <a:blipFill>
            <a:blip r:embed="rId9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0" name="object 10500"/>
          <p:cNvSpPr/>
          <p:nvPr/>
        </p:nvSpPr>
        <p:spPr>
          <a:xfrm>
            <a:off x="8420472" y="4446092"/>
            <a:ext cx="166325" cy="180948"/>
          </a:xfrm>
          <a:prstGeom prst="rect">
            <a:avLst/>
          </a:prstGeom>
          <a:blipFill>
            <a:blip r:embed="rId9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1" name="object 10501"/>
          <p:cNvSpPr/>
          <p:nvPr/>
        </p:nvSpPr>
        <p:spPr>
          <a:xfrm>
            <a:off x="9563996" y="3695285"/>
            <a:ext cx="147368" cy="159103"/>
          </a:xfrm>
          <a:prstGeom prst="rect">
            <a:avLst/>
          </a:prstGeom>
          <a:blipFill>
            <a:blip r:embed="rId9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2" name="object 10502"/>
          <p:cNvSpPr/>
          <p:nvPr/>
        </p:nvSpPr>
        <p:spPr>
          <a:xfrm>
            <a:off x="10628045" y="1095159"/>
            <a:ext cx="63957" cy="129652"/>
          </a:xfrm>
          <a:prstGeom prst="rect">
            <a:avLst/>
          </a:prstGeom>
          <a:blipFill>
            <a:blip r:embed="rId9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3" name="object 10503"/>
          <p:cNvSpPr/>
          <p:nvPr/>
        </p:nvSpPr>
        <p:spPr>
          <a:xfrm>
            <a:off x="10150970" y="1055469"/>
            <a:ext cx="85225" cy="92471"/>
          </a:xfrm>
          <a:prstGeom prst="rect">
            <a:avLst/>
          </a:prstGeom>
          <a:blipFill>
            <a:blip r:embed="rId9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4" name="object 10504"/>
          <p:cNvSpPr/>
          <p:nvPr/>
        </p:nvSpPr>
        <p:spPr>
          <a:xfrm>
            <a:off x="7597292" y="2250323"/>
            <a:ext cx="66186" cy="70635"/>
          </a:xfrm>
          <a:prstGeom prst="rect">
            <a:avLst/>
          </a:prstGeom>
          <a:blipFill>
            <a:blip r:embed="rId9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5" name="object 10505"/>
          <p:cNvSpPr/>
          <p:nvPr/>
        </p:nvSpPr>
        <p:spPr>
          <a:xfrm>
            <a:off x="7833948" y="3788197"/>
            <a:ext cx="157472" cy="169268"/>
          </a:xfrm>
          <a:prstGeom prst="rect">
            <a:avLst/>
          </a:prstGeom>
          <a:blipFill>
            <a:blip r:embed="rId9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6" name="object 10506"/>
          <p:cNvSpPr/>
          <p:nvPr/>
        </p:nvSpPr>
        <p:spPr>
          <a:xfrm>
            <a:off x="8139977" y="3885633"/>
            <a:ext cx="164140" cy="176591"/>
          </a:xfrm>
          <a:prstGeom prst="rect">
            <a:avLst/>
          </a:prstGeom>
          <a:blipFill>
            <a:blip r:embed="rId9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7" name="object 10507"/>
          <p:cNvSpPr/>
          <p:nvPr/>
        </p:nvSpPr>
        <p:spPr>
          <a:xfrm>
            <a:off x="7159752" y="4434738"/>
            <a:ext cx="91618" cy="97936"/>
          </a:xfrm>
          <a:prstGeom prst="rect">
            <a:avLst/>
          </a:prstGeom>
          <a:blipFill>
            <a:blip r:embed="rId9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8" name="object 10508"/>
          <p:cNvSpPr/>
          <p:nvPr/>
        </p:nvSpPr>
        <p:spPr>
          <a:xfrm>
            <a:off x="7479267" y="3117976"/>
            <a:ext cx="148396" cy="159746"/>
          </a:xfrm>
          <a:prstGeom prst="rect">
            <a:avLst/>
          </a:prstGeom>
          <a:blipFill>
            <a:blip r:embed="rId9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09" name="object 10509"/>
          <p:cNvSpPr/>
          <p:nvPr/>
        </p:nvSpPr>
        <p:spPr>
          <a:xfrm>
            <a:off x="7119235" y="2366286"/>
            <a:ext cx="126347" cy="137137"/>
          </a:xfrm>
          <a:prstGeom prst="rect">
            <a:avLst/>
          </a:prstGeom>
          <a:blipFill>
            <a:blip r:embed="rId9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0" name="object 10510"/>
          <p:cNvSpPr/>
          <p:nvPr/>
        </p:nvSpPr>
        <p:spPr>
          <a:xfrm>
            <a:off x="6579819" y="1914484"/>
            <a:ext cx="166334" cy="180152"/>
          </a:xfrm>
          <a:prstGeom prst="rect">
            <a:avLst/>
          </a:prstGeom>
          <a:blipFill>
            <a:blip r:embed="rId9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1" name="object 10511"/>
          <p:cNvSpPr/>
          <p:nvPr/>
        </p:nvSpPr>
        <p:spPr>
          <a:xfrm>
            <a:off x="6880618" y="1111243"/>
            <a:ext cx="119528" cy="129585"/>
          </a:xfrm>
          <a:prstGeom prst="rect">
            <a:avLst/>
          </a:prstGeom>
          <a:blipFill>
            <a:blip r:embed="rId9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2" name="object 10512"/>
          <p:cNvSpPr/>
          <p:nvPr/>
        </p:nvSpPr>
        <p:spPr>
          <a:xfrm>
            <a:off x="9312630" y="2828369"/>
            <a:ext cx="36101" cy="39454"/>
          </a:xfrm>
          <a:prstGeom prst="rect">
            <a:avLst/>
          </a:prstGeom>
          <a:blipFill>
            <a:blip r:embed="rId9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3" name="object 10513"/>
          <p:cNvSpPr/>
          <p:nvPr/>
        </p:nvSpPr>
        <p:spPr>
          <a:xfrm>
            <a:off x="8843136" y="2443530"/>
            <a:ext cx="82149" cy="88491"/>
          </a:xfrm>
          <a:prstGeom prst="rect">
            <a:avLst/>
          </a:prstGeom>
          <a:blipFill>
            <a:blip r:embed="rId9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4" name="object 10514"/>
          <p:cNvSpPr/>
          <p:nvPr/>
        </p:nvSpPr>
        <p:spPr>
          <a:xfrm>
            <a:off x="8452147" y="3348868"/>
            <a:ext cx="169946" cy="182090"/>
          </a:xfrm>
          <a:prstGeom prst="rect">
            <a:avLst/>
          </a:prstGeom>
          <a:blipFill>
            <a:blip r:embed="rId9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5" name="object 10515"/>
          <p:cNvSpPr/>
          <p:nvPr/>
        </p:nvSpPr>
        <p:spPr>
          <a:xfrm>
            <a:off x="6518939" y="3560142"/>
            <a:ext cx="146069" cy="157740"/>
          </a:xfrm>
          <a:prstGeom prst="rect">
            <a:avLst/>
          </a:prstGeom>
          <a:blipFill>
            <a:blip r:embed="rId9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6" name="object 10516"/>
          <p:cNvSpPr/>
          <p:nvPr/>
        </p:nvSpPr>
        <p:spPr>
          <a:xfrm>
            <a:off x="7437271" y="595657"/>
            <a:ext cx="106147" cy="112178"/>
          </a:xfrm>
          <a:prstGeom prst="rect">
            <a:avLst/>
          </a:prstGeom>
          <a:blipFill>
            <a:blip r:embed="rId9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7" name="object 10517"/>
          <p:cNvSpPr/>
          <p:nvPr/>
        </p:nvSpPr>
        <p:spPr>
          <a:xfrm>
            <a:off x="7365489" y="1041800"/>
            <a:ext cx="106481" cy="112692"/>
          </a:xfrm>
          <a:prstGeom prst="rect">
            <a:avLst/>
          </a:prstGeom>
          <a:blipFill>
            <a:blip r:embed="rId9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8" name="object 10518"/>
          <p:cNvSpPr/>
          <p:nvPr/>
        </p:nvSpPr>
        <p:spPr>
          <a:xfrm>
            <a:off x="5948667" y="539813"/>
            <a:ext cx="102116" cy="110783"/>
          </a:xfrm>
          <a:prstGeom prst="rect">
            <a:avLst/>
          </a:prstGeom>
          <a:blipFill>
            <a:blip r:embed="rId9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19" name="object 10519"/>
          <p:cNvSpPr/>
          <p:nvPr/>
        </p:nvSpPr>
        <p:spPr>
          <a:xfrm>
            <a:off x="5676849" y="855490"/>
            <a:ext cx="36828" cy="40115"/>
          </a:xfrm>
          <a:prstGeom prst="rect">
            <a:avLst/>
          </a:prstGeom>
          <a:blipFill>
            <a:blip r:embed="rId9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0" name="object 10520"/>
          <p:cNvSpPr/>
          <p:nvPr/>
        </p:nvSpPr>
        <p:spPr>
          <a:xfrm>
            <a:off x="5948667" y="2730197"/>
            <a:ext cx="49032" cy="53031"/>
          </a:xfrm>
          <a:prstGeom prst="rect">
            <a:avLst/>
          </a:prstGeom>
          <a:blipFill>
            <a:blip r:embed="rId9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1" name="object 10521"/>
          <p:cNvSpPr/>
          <p:nvPr/>
        </p:nvSpPr>
        <p:spPr>
          <a:xfrm>
            <a:off x="7225759" y="4373043"/>
            <a:ext cx="116515" cy="125527"/>
          </a:xfrm>
          <a:prstGeom prst="rect">
            <a:avLst/>
          </a:prstGeom>
          <a:blipFill>
            <a:blip r:embed="rId9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2" name="object 10522"/>
          <p:cNvSpPr/>
          <p:nvPr/>
        </p:nvSpPr>
        <p:spPr>
          <a:xfrm>
            <a:off x="7820310" y="3143784"/>
            <a:ext cx="150115" cy="163258"/>
          </a:xfrm>
          <a:prstGeom prst="rect">
            <a:avLst/>
          </a:prstGeom>
          <a:blipFill>
            <a:blip r:embed="rId9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3" name="object 10523"/>
          <p:cNvSpPr/>
          <p:nvPr/>
        </p:nvSpPr>
        <p:spPr>
          <a:xfrm>
            <a:off x="9278991" y="3156329"/>
            <a:ext cx="113279" cy="122424"/>
          </a:xfrm>
          <a:prstGeom prst="rect">
            <a:avLst/>
          </a:prstGeom>
          <a:blipFill>
            <a:blip r:embed="rId9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4" name="object 10524"/>
          <p:cNvSpPr/>
          <p:nvPr/>
        </p:nvSpPr>
        <p:spPr>
          <a:xfrm>
            <a:off x="10449319" y="3128395"/>
            <a:ext cx="140255" cy="150913"/>
          </a:xfrm>
          <a:prstGeom prst="rect">
            <a:avLst/>
          </a:prstGeom>
          <a:blipFill>
            <a:blip r:embed="rId9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5" name="object 10525"/>
          <p:cNvSpPr/>
          <p:nvPr/>
        </p:nvSpPr>
        <p:spPr>
          <a:xfrm>
            <a:off x="9904971" y="1720347"/>
            <a:ext cx="61061" cy="64031"/>
          </a:xfrm>
          <a:prstGeom prst="rect">
            <a:avLst/>
          </a:prstGeom>
          <a:blipFill>
            <a:blip r:embed="rId9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6" name="object 10526"/>
          <p:cNvSpPr/>
          <p:nvPr/>
        </p:nvSpPr>
        <p:spPr>
          <a:xfrm>
            <a:off x="9742157" y="1795123"/>
            <a:ext cx="68060" cy="72143"/>
          </a:xfrm>
          <a:prstGeom prst="rect">
            <a:avLst/>
          </a:prstGeom>
          <a:blipFill>
            <a:blip r:embed="rId9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7" name="object 10527"/>
          <p:cNvSpPr/>
          <p:nvPr/>
        </p:nvSpPr>
        <p:spPr>
          <a:xfrm>
            <a:off x="9272991" y="1086420"/>
            <a:ext cx="165361" cy="177753"/>
          </a:xfrm>
          <a:prstGeom prst="rect">
            <a:avLst/>
          </a:prstGeom>
          <a:blipFill>
            <a:blip r:embed="rId9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8" name="object 10528"/>
          <p:cNvSpPr/>
          <p:nvPr/>
        </p:nvSpPr>
        <p:spPr>
          <a:xfrm>
            <a:off x="8451337" y="538535"/>
            <a:ext cx="96448" cy="104594"/>
          </a:xfrm>
          <a:prstGeom prst="rect">
            <a:avLst/>
          </a:prstGeom>
          <a:blipFill>
            <a:blip r:embed="rId9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29" name="object 10529"/>
          <p:cNvSpPr/>
          <p:nvPr/>
        </p:nvSpPr>
        <p:spPr>
          <a:xfrm>
            <a:off x="6861237" y="1078180"/>
            <a:ext cx="107377" cy="115482"/>
          </a:xfrm>
          <a:prstGeom prst="rect">
            <a:avLst/>
          </a:prstGeom>
          <a:blipFill>
            <a:blip r:embed="rId9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0" name="object 10530"/>
          <p:cNvSpPr/>
          <p:nvPr/>
        </p:nvSpPr>
        <p:spPr>
          <a:xfrm>
            <a:off x="8357348" y="2125313"/>
            <a:ext cx="132865" cy="143104"/>
          </a:xfrm>
          <a:prstGeom prst="rect">
            <a:avLst/>
          </a:prstGeom>
          <a:blipFill>
            <a:blip r:embed="rId9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1" name="object 10531"/>
          <p:cNvSpPr/>
          <p:nvPr/>
        </p:nvSpPr>
        <p:spPr>
          <a:xfrm>
            <a:off x="8211387" y="1031493"/>
            <a:ext cx="57290" cy="58830"/>
          </a:xfrm>
          <a:prstGeom prst="rect">
            <a:avLst/>
          </a:prstGeom>
          <a:blipFill>
            <a:blip r:embed="rId9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2" name="object 10532"/>
          <p:cNvSpPr/>
          <p:nvPr/>
        </p:nvSpPr>
        <p:spPr>
          <a:xfrm>
            <a:off x="8161405" y="1039828"/>
            <a:ext cx="125905" cy="134744"/>
          </a:xfrm>
          <a:prstGeom prst="rect">
            <a:avLst/>
          </a:prstGeom>
          <a:blipFill>
            <a:blip r:embed="rId9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3" name="object 10533"/>
          <p:cNvSpPr/>
          <p:nvPr/>
        </p:nvSpPr>
        <p:spPr>
          <a:xfrm>
            <a:off x="6505587" y="2156788"/>
            <a:ext cx="65682" cy="70331"/>
          </a:xfrm>
          <a:prstGeom prst="rect">
            <a:avLst/>
          </a:prstGeom>
          <a:blipFill>
            <a:blip r:embed="rId9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4" name="object 10534"/>
          <p:cNvSpPr/>
          <p:nvPr/>
        </p:nvSpPr>
        <p:spPr>
          <a:xfrm>
            <a:off x="4570234" y="2041231"/>
            <a:ext cx="49657" cy="52694"/>
          </a:xfrm>
          <a:prstGeom prst="rect">
            <a:avLst/>
          </a:prstGeom>
          <a:blipFill>
            <a:blip r:embed="rId9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5" name="object 10535"/>
          <p:cNvSpPr/>
          <p:nvPr/>
        </p:nvSpPr>
        <p:spPr>
          <a:xfrm>
            <a:off x="4224324" y="1556129"/>
            <a:ext cx="72944" cy="76332"/>
          </a:xfrm>
          <a:prstGeom prst="rect">
            <a:avLst/>
          </a:prstGeom>
          <a:blipFill>
            <a:blip r:embed="rId9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6" name="object 10536"/>
          <p:cNvSpPr/>
          <p:nvPr/>
        </p:nvSpPr>
        <p:spPr>
          <a:xfrm>
            <a:off x="4398576" y="2597432"/>
            <a:ext cx="165843" cy="177896"/>
          </a:xfrm>
          <a:prstGeom prst="rect">
            <a:avLst/>
          </a:prstGeom>
          <a:blipFill>
            <a:blip r:embed="rId9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7" name="object 10537"/>
          <p:cNvSpPr/>
          <p:nvPr/>
        </p:nvSpPr>
        <p:spPr>
          <a:xfrm>
            <a:off x="4897499" y="3139596"/>
            <a:ext cx="148508" cy="159721"/>
          </a:xfrm>
          <a:prstGeom prst="rect">
            <a:avLst/>
          </a:prstGeom>
          <a:blipFill>
            <a:blip r:embed="rId9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8" name="object 10538"/>
          <p:cNvSpPr/>
          <p:nvPr/>
        </p:nvSpPr>
        <p:spPr>
          <a:xfrm>
            <a:off x="5360088" y="4207784"/>
            <a:ext cx="171383" cy="182848"/>
          </a:xfrm>
          <a:prstGeom prst="rect">
            <a:avLst/>
          </a:prstGeom>
          <a:blipFill>
            <a:blip r:embed="rId9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39" name="object 10539"/>
          <p:cNvSpPr/>
          <p:nvPr/>
        </p:nvSpPr>
        <p:spPr>
          <a:xfrm>
            <a:off x="5921968" y="3979352"/>
            <a:ext cx="175923" cy="192719"/>
          </a:xfrm>
          <a:prstGeom prst="rect">
            <a:avLst/>
          </a:prstGeom>
          <a:blipFill>
            <a:blip r:embed="rId9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0" name="object 10540"/>
          <p:cNvSpPr/>
          <p:nvPr/>
        </p:nvSpPr>
        <p:spPr>
          <a:xfrm>
            <a:off x="5303659" y="4136851"/>
            <a:ext cx="84605" cy="92150"/>
          </a:xfrm>
          <a:prstGeom prst="rect">
            <a:avLst/>
          </a:prstGeom>
          <a:blipFill>
            <a:blip r:embed="rId9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1" name="object 10541"/>
          <p:cNvSpPr/>
          <p:nvPr/>
        </p:nvSpPr>
        <p:spPr>
          <a:xfrm>
            <a:off x="5047348" y="4184124"/>
            <a:ext cx="102308" cy="111077"/>
          </a:xfrm>
          <a:prstGeom prst="rect">
            <a:avLst/>
          </a:prstGeom>
          <a:blipFill>
            <a:blip r:embed="rId9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2" name="object 10542"/>
          <p:cNvSpPr/>
          <p:nvPr/>
        </p:nvSpPr>
        <p:spPr>
          <a:xfrm>
            <a:off x="5135295" y="2976120"/>
            <a:ext cx="90616" cy="95191"/>
          </a:xfrm>
          <a:prstGeom prst="rect">
            <a:avLst/>
          </a:prstGeom>
          <a:blipFill>
            <a:blip r:embed="rId9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3" name="object 10543"/>
          <p:cNvSpPr/>
          <p:nvPr/>
        </p:nvSpPr>
        <p:spPr>
          <a:xfrm>
            <a:off x="4903670" y="2592400"/>
            <a:ext cx="123396" cy="130727"/>
          </a:xfrm>
          <a:prstGeom prst="rect">
            <a:avLst/>
          </a:prstGeom>
          <a:blipFill>
            <a:blip r:embed="rId9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4" name="object 10544"/>
          <p:cNvSpPr/>
          <p:nvPr/>
        </p:nvSpPr>
        <p:spPr>
          <a:xfrm>
            <a:off x="4538560" y="3026455"/>
            <a:ext cx="64549" cy="70081"/>
          </a:xfrm>
          <a:prstGeom prst="rect">
            <a:avLst/>
          </a:prstGeom>
          <a:blipFill>
            <a:blip r:embed="rId9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5" name="object 10545"/>
          <p:cNvSpPr/>
          <p:nvPr/>
        </p:nvSpPr>
        <p:spPr>
          <a:xfrm>
            <a:off x="3840619" y="2655493"/>
            <a:ext cx="51632" cy="54666"/>
          </a:xfrm>
          <a:prstGeom prst="rect">
            <a:avLst/>
          </a:prstGeom>
          <a:blipFill>
            <a:blip r:embed="rId9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6" name="object 10546"/>
          <p:cNvSpPr/>
          <p:nvPr/>
        </p:nvSpPr>
        <p:spPr>
          <a:xfrm>
            <a:off x="10320363" y="360604"/>
            <a:ext cx="32994" cy="35712"/>
          </a:xfrm>
          <a:prstGeom prst="rect">
            <a:avLst/>
          </a:prstGeom>
          <a:blipFill>
            <a:blip r:embed="rId9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7" name="object 10547"/>
          <p:cNvSpPr/>
          <p:nvPr/>
        </p:nvSpPr>
        <p:spPr>
          <a:xfrm>
            <a:off x="8836528" y="2353612"/>
            <a:ext cx="169494" cy="181883"/>
          </a:xfrm>
          <a:prstGeom prst="rect">
            <a:avLst/>
          </a:prstGeom>
          <a:blipFill>
            <a:blip r:embed="rId9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8" name="object 10548"/>
          <p:cNvSpPr/>
          <p:nvPr/>
        </p:nvSpPr>
        <p:spPr>
          <a:xfrm>
            <a:off x="9301382" y="3704494"/>
            <a:ext cx="167633" cy="181749"/>
          </a:xfrm>
          <a:prstGeom prst="rect">
            <a:avLst/>
          </a:prstGeom>
          <a:blipFill>
            <a:blip r:embed="rId9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49" name="object 10549"/>
          <p:cNvSpPr/>
          <p:nvPr/>
        </p:nvSpPr>
        <p:spPr>
          <a:xfrm>
            <a:off x="5754837" y="2338714"/>
            <a:ext cx="90627" cy="97718"/>
          </a:xfrm>
          <a:prstGeom prst="rect">
            <a:avLst/>
          </a:prstGeom>
          <a:blipFill>
            <a:blip r:embed="rId9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0" name="object 10550"/>
          <p:cNvSpPr/>
          <p:nvPr/>
        </p:nvSpPr>
        <p:spPr>
          <a:xfrm>
            <a:off x="4779758" y="1332361"/>
            <a:ext cx="145580" cy="157458"/>
          </a:xfrm>
          <a:prstGeom prst="rect">
            <a:avLst/>
          </a:prstGeom>
          <a:blipFill>
            <a:blip r:embed="rId9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1" name="object 10551"/>
          <p:cNvSpPr/>
          <p:nvPr/>
        </p:nvSpPr>
        <p:spPr>
          <a:xfrm>
            <a:off x="5149156" y="655376"/>
            <a:ext cx="123901" cy="132919"/>
          </a:xfrm>
          <a:prstGeom prst="rect">
            <a:avLst/>
          </a:prstGeom>
          <a:blipFill>
            <a:blip r:embed="rId9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2" name="object 10552"/>
          <p:cNvSpPr/>
          <p:nvPr/>
        </p:nvSpPr>
        <p:spPr>
          <a:xfrm>
            <a:off x="3087385" y="1012723"/>
            <a:ext cx="146202" cy="158622"/>
          </a:xfrm>
          <a:prstGeom prst="rect">
            <a:avLst/>
          </a:prstGeom>
          <a:blipFill>
            <a:blip r:embed="rId9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3" name="object 10553"/>
          <p:cNvSpPr/>
          <p:nvPr/>
        </p:nvSpPr>
        <p:spPr>
          <a:xfrm>
            <a:off x="3185245" y="3390750"/>
            <a:ext cx="164254" cy="177190"/>
          </a:xfrm>
          <a:prstGeom prst="rect">
            <a:avLst/>
          </a:prstGeom>
          <a:blipFill>
            <a:blip r:embed="rId9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4" name="object 10554"/>
          <p:cNvSpPr/>
          <p:nvPr/>
        </p:nvSpPr>
        <p:spPr>
          <a:xfrm>
            <a:off x="3313747" y="4160071"/>
            <a:ext cx="40322" cy="39717"/>
          </a:xfrm>
          <a:prstGeom prst="rect">
            <a:avLst/>
          </a:prstGeom>
          <a:blipFill>
            <a:blip r:embed="rId9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5" name="object 10555"/>
          <p:cNvSpPr/>
          <p:nvPr/>
        </p:nvSpPr>
        <p:spPr>
          <a:xfrm>
            <a:off x="3744786" y="4244833"/>
            <a:ext cx="146086" cy="158070"/>
          </a:xfrm>
          <a:prstGeom prst="rect">
            <a:avLst/>
          </a:prstGeom>
          <a:blipFill>
            <a:blip r:embed="rId9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6" name="object 10556"/>
          <p:cNvSpPr/>
          <p:nvPr/>
        </p:nvSpPr>
        <p:spPr>
          <a:xfrm>
            <a:off x="7030906" y="2597232"/>
            <a:ext cx="213984" cy="230503"/>
          </a:xfrm>
          <a:prstGeom prst="rect">
            <a:avLst/>
          </a:prstGeom>
          <a:blipFill>
            <a:blip r:embed="rId9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7" name="object 10557"/>
          <p:cNvSpPr/>
          <p:nvPr/>
        </p:nvSpPr>
        <p:spPr>
          <a:xfrm>
            <a:off x="5674774" y="2516157"/>
            <a:ext cx="191420" cy="205349"/>
          </a:xfrm>
          <a:prstGeom prst="rect">
            <a:avLst/>
          </a:prstGeom>
          <a:blipFill>
            <a:blip r:embed="rId9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8" name="object 10558"/>
          <p:cNvSpPr/>
          <p:nvPr/>
        </p:nvSpPr>
        <p:spPr>
          <a:xfrm>
            <a:off x="5802791" y="1937343"/>
            <a:ext cx="219198" cy="234837"/>
          </a:xfrm>
          <a:prstGeom prst="rect">
            <a:avLst/>
          </a:prstGeom>
          <a:blipFill>
            <a:blip r:embed="rId9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59" name="object 10559"/>
          <p:cNvSpPr/>
          <p:nvPr/>
        </p:nvSpPr>
        <p:spPr>
          <a:xfrm>
            <a:off x="5796469" y="3715671"/>
            <a:ext cx="109282" cy="116964"/>
          </a:xfrm>
          <a:prstGeom prst="rect">
            <a:avLst/>
          </a:prstGeom>
          <a:blipFill>
            <a:blip r:embed="rId9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0" name="object 10560"/>
          <p:cNvSpPr/>
          <p:nvPr/>
        </p:nvSpPr>
        <p:spPr>
          <a:xfrm>
            <a:off x="7253095" y="3260953"/>
            <a:ext cx="186746" cy="199812"/>
          </a:xfrm>
          <a:prstGeom prst="rect">
            <a:avLst/>
          </a:prstGeom>
          <a:blipFill>
            <a:blip r:embed="rId9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1" name="object 10561"/>
          <p:cNvSpPr/>
          <p:nvPr/>
        </p:nvSpPr>
        <p:spPr>
          <a:xfrm>
            <a:off x="4245731" y="3185516"/>
            <a:ext cx="163092" cy="176151"/>
          </a:xfrm>
          <a:prstGeom prst="rect">
            <a:avLst/>
          </a:prstGeom>
          <a:blipFill>
            <a:blip r:embed="rId9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2" name="object 10562"/>
          <p:cNvSpPr/>
          <p:nvPr/>
        </p:nvSpPr>
        <p:spPr>
          <a:xfrm>
            <a:off x="4790681" y="3146011"/>
            <a:ext cx="66675" cy="71670"/>
          </a:xfrm>
          <a:prstGeom prst="rect">
            <a:avLst/>
          </a:prstGeom>
          <a:blipFill>
            <a:blip r:embed="rId9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3" name="object 10563"/>
          <p:cNvSpPr/>
          <p:nvPr/>
        </p:nvSpPr>
        <p:spPr>
          <a:xfrm>
            <a:off x="4243895" y="2674659"/>
            <a:ext cx="117302" cy="127903"/>
          </a:xfrm>
          <a:prstGeom prst="rect">
            <a:avLst/>
          </a:prstGeom>
          <a:blipFill>
            <a:blip r:embed="rId9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4" name="object 10564"/>
          <p:cNvSpPr/>
          <p:nvPr/>
        </p:nvSpPr>
        <p:spPr>
          <a:xfrm>
            <a:off x="3947085" y="1408786"/>
            <a:ext cx="194374" cy="210165"/>
          </a:xfrm>
          <a:prstGeom prst="rect">
            <a:avLst/>
          </a:prstGeom>
          <a:blipFill>
            <a:blip r:embed="rId9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5" name="object 10565"/>
          <p:cNvSpPr/>
          <p:nvPr/>
        </p:nvSpPr>
        <p:spPr>
          <a:xfrm>
            <a:off x="4296078" y="212559"/>
            <a:ext cx="167373" cy="181469"/>
          </a:xfrm>
          <a:prstGeom prst="rect">
            <a:avLst/>
          </a:prstGeom>
          <a:blipFill>
            <a:blip r:embed="rId9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6" name="object 10566"/>
          <p:cNvSpPr/>
          <p:nvPr/>
        </p:nvSpPr>
        <p:spPr>
          <a:xfrm>
            <a:off x="4462132" y="1753024"/>
            <a:ext cx="82271" cy="88064"/>
          </a:xfrm>
          <a:prstGeom prst="rect">
            <a:avLst/>
          </a:prstGeom>
          <a:blipFill>
            <a:blip r:embed="rId9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7" name="object 10567"/>
          <p:cNvSpPr/>
          <p:nvPr/>
        </p:nvSpPr>
        <p:spPr>
          <a:xfrm>
            <a:off x="5052419" y="2279550"/>
            <a:ext cx="190786" cy="204932"/>
          </a:xfrm>
          <a:prstGeom prst="rect">
            <a:avLst/>
          </a:prstGeom>
          <a:blipFill>
            <a:blip r:embed="rId9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8" name="object 10568"/>
          <p:cNvSpPr/>
          <p:nvPr/>
        </p:nvSpPr>
        <p:spPr>
          <a:xfrm>
            <a:off x="4543323" y="3111765"/>
            <a:ext cx="188080" cy="200652"/>
          </a:xfrm>
          <a:prstGeom prst="rect">
            <a:avLst/>
          </a:prstGeom>
          <a:blipFill>
            <a:blip r:embed="rId9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69" name="object 10569"/>
          <p:cNvSpPr/>
          <p:nvPr/>
        </p:nvSpPr>
        <p:spPr>
          <a:xfrm>
            <a:off x="3643240" y="3503421"/>
            <a:ext cx="127737" cy="135740"/>
          </a:xfrm>
          <a:prstGeom prst="rect">
            <a:avLst/>
          </a:prstGeom>
          <a:blipFill>
            <a:blip r:embed="rId9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0" name="object 10570"/>
          <p:cNvSpPr/>
          <p:nvPr/>
        </p:nvSpPr>
        <p:spPr>
          <a:xfrm>
            <a:off x="3260042" y="2885090"/>
            <a:ext cx="101633" cy="110660"/>
          </a:xfrm>
          <a:prstGeom prst="rect">
            <a:avLst/>
          </a:prstGeom>
          <a:blipFill>
            <a:blip r:embed="rId9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1" name="object 10571"/>
          <p:cNvSpPr/>
          <p:nvPr/>
        </p:nvSpPr>
        <p:spPr>
          <a:xfrm>
            <a:off x="3210427" y="2201508"/>
            <a:ext cx="214747" cy="230819"/>
          </a:xfrm>
          <a:prstGeom prst="rect">
            <a:avLst/>
          </a:prstGeom>
          <a:blipFill>
            <a:blip r:embed="rId9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2" name="object 10572"/>
          <p:cNvSpPr/>
          <p:nvPr/>
        </p:nvSpPr>
        <p:spPr>
          <a:xfrm>
            <a:off x="2754630" y="2070453"/>
            <a:ext cx="203562" cy="217578"/>
          </a:xfrm>
          <a:prstGeom prst="rect">
            <a:avLst/>
          </a:prstGeom>
          <a:blipFill>
            <a:blip r:embed="rId9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3" name="object 10573"/>
          <p:cNvSpPr/>
          <p:nvPr/>
        </p:nvSpPr>
        <p:spPr>
          <a:xfrm>
            <a:off x="2119287" y="1310897"/>
            <a:ext cx="81675" cy="87437"/>
          </a:xfrm>
          <a:prstGeom prst="rect">
            <a:avLst/>
          </a:prstGeom>
          <a:blipFill>
            <a:blip r:embed="rId9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4" name="object 10574"/>
          <p:cNvSpPr/>
          <p:nvPr/>
        </p:nvSpPr>
        <p:spPr>
          <a:xfrm>
            <a:off x="2684209" y="2718393"/>
            <a:ext cx="112603" cy="121729"/>
          </a:xfrm>
          <a:prstGeom prst="rect">
            <a:avLst/>
          </a:prstGeom>
          <a:blipFill>
            <a:blip r:embed="rId9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5" name="object 10575"/>
          <p:cNvSpPr/>
          <p:nvPr/>
        </p:nvSpPr>
        <p:spPr>
          <a:xfrm>
            <a:off x="3116059" y="3133953"/>
            <a:ext cx="66220" cy="71331"/>
          </a:xfrm>
          <a:prstGeom prst="rect">
            <a:avLst/>
          </a:prstGeom>
          <a:blipFill>
            <a:blip r:embed="rId9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6" name="object 10576"/>
          <p:cNvSpPr/>
          <p:nvPr/>
        </p:nvSpPr>
        <p:spPr>
          <a:xfrm>
            <a:off x="2814044" y="3572586"/>
            <a:ext cx="205275" cy="220802"/>
          </a:xfrm>
          <a:prstGeom prst="rect">
            <a:avLst/>
          </a:prstGeom>
          <a:blipFill>
            <a:blip r:embed="rId9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7" name="object 10577"/>
          <p:cNvSpPr/>
          <p:nvPr/>
        </p:nvSpPr>
        <p:spPr>
          <a:xfrm>
            <a:off x="1818435" y="3387037"/>
            <a:ext cx="151033" cy="163710"/>
          </a:xfrm>
          <a:prstGeom prst="rect">
            <a:avLst/>
          </a:prstGeom>
          <a:blipFill>
            <a:blip r:embed="rId9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8" name="object 10578"/>
          <p:cNvSpPr/>
          <p:nvPr/>
        </p:nvSpPr>
        <p:spPr>
          <a:xfrm>
            <a:off x="1473677" y="3225898"/>
            <a:ext cx="118190" cy="128166"/>
          </a:xfrm>
          <a:prstGeom prst="rect">
            <a:avLst/>
          </a:prstGeom>
          <a:blipFill>
            <a:blip r:embed="rId9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79" name="object 10579"/>
          <p:cNvSpPr/>
          <p:nvPr/>
        </p:nvSpPr>
        <p:spPr>
          <a:xfrm>
            <a:off x="978346" y="2056495"/>
            <a:ext cx="193251" cy="209968"/>
          </a:xfrm>
          <a:prstGeom prst="rect">
            <a:avLst/>
          </a:prstGeom>
          <a:blipFill>
            <a:blip r:embed="rId9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0" name="object 10580"/>
          <p:cNvSpPr/>
          <p:nvPr/>
        </p:nvSpPr>
        <p:spPr>
          <a:xfrm>
            <a:off x="73736" y="2578195"/>
            <a:ext cx="132297" cy="142884"/>
          </a:xfrm>
          <a:prstGeom prst="rect">
            <a:avLst/>
          </a:prstGeom>
          <a:blipFill>
            <a:blip r:embed="rId9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1" name="object 10581"/>
          <p:cNvSpPr/>
          <p:nvPr/>
        </p:nvSpPr>
        <p:spPr>
          <a:xfrm>
            <a:off x="310565" y="2811808"/>
            <a:ext cx="42884" cy="44481"/>
          </a:xfrm>
          <a:prstGeom prst="rect">
            <a:avLst/>
          </a:prstGeom>
          <a:blipFill>
            <a:blip r:embed="rId9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2" name="object 10582"/>
          <p:cNvSpPr/>
          <p:nvPr/>
        </p:nvSpPr>
        <p:spPr>
          <a:xfrm>
            <a:off x="888644" y="3181888"/>
            <a:ext cx="86470" cy="94130"/>
          </a:xfrm>
          <a:prstGeom prst="rect">
            <a:avLst/>
          </a:prstGeom>
          <a:blipFill>
            <a:blip r:embed="rId9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3" name="object 10583"/>
          <p:cNvSpPr/>
          <p:nvPr/>
        </p:nvSpPr>
        <p:spPr>
          <a:xfrm>
            <a:off x="1364152" y="544860"/>
            <a:ext cx="137873" cy="147115"/>
          </a:xfrm>
          <a:prstGeom prst="rect">
            <a:avLst/>
          </a:prstGeom>
          <a:blipFill>
            <a:blip r:embed="rId9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4" name="object 10584"/>
          <p:cNvSpPr/>
          <p:nvPr/>
        </p:nvSpPr>
        <p:spPr>
          <a:xfrm>
            <a:off x="3437775" y="1008304"/>
            <a:ext cx="32524" cy="35242"/>
          </a:xfrm>
          <a:prstGeom prst="rect">
            <a:avLst/>
          </a:prstGeom>
          <a:blipFill>
            <a:blip r:embed="rId9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5" name="object 10585"/>
          <p:cNvSpPr/>
          <p:nvPr/>
        </p:nvSpPr>
        <p:spPr>
          <a:xfrm>
            <a:off x="6170100" y="1119797"/>
            <a:ext cx="113863" cy="122996"/>
          </a:xfrm>
          <a:prstGeom prst="rect">
            <a:avLst/>
          </a:prstGeom>
          <a:blipFill>
            <a:blip r:embed="rId9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6" name="object 10586"/>
          <p:cNvSpPr/>
          <p:nvPr/>
        </p:nvSpPr>
        <p:spPr>
          <a:xfrm>
            <a:off x="6253998" y="191979"/>
            <a:ext cx="92589" cy="98802"/>
          </a:xfrm>
          <a:prstGeom prst="rect">
            <a:avLst/>
          </a:prstGeom>
          <a:blipFill>
            <a:blip r:embed="rId9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7" name="object 10587"/>
          <p:cNvSpPr/>
          <p:nvPr/>
        </p:nvSpPr>
        <p:spPr>
          <a:xfrm>
            <a:off x="7366089" y="127903"/>
            <a:ext cx="49659" cy="52968"/>
          </a:xfrm>
          <a:prstGeom prst="rect">
            <a:avLst/>
          </a:prstGeom>
          <a:blipFill>
            <a:blip r:embed="rId9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8" name="object 10588"/>
          <p:cNvSpPr/>
          <p:nvPr/>
        </p:nvSpPr>
        <p:spPr>
          <a:xfrm>
            <a:off x="7479255" y="1527153"/>
            <a:ext cx="141593" cy="152069"/>
          </a:xfrm>
          <a:prstGeom prst="rect">
            <a:avLst/>
          </a:prstGeom>
          <a:blipFill>
            <a:blip r:embed="rId9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89" name="object 10589"/>
          <p:cNvSpPr/>
          <p:nvPr/>
        </p:nvSpPr>
        <p:spPr>
          <a:xfrm>
            <a:off x="7425296" y="2950992"/>
            <a:ext cx="40875" cy="40353"/>
          </a:xfrm>
          <a:prstGeom prst="rect">
            <a:avLst/>
          </a:prstGeom>
          <a:blipFill>
            <a:blip r:embed="rId9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0" name="object 10590"/>
          <p:cNvSpPr/>
          <p:nvPr/>
        </p:nvSpPr>
        <p:spPr>
          <a:xfrm>
            <a:off x="6649008" y="2874528"/>
            <a:ext cx="50190" cy="53639"/>
          </a:xfrm>
          <a:prstGeom prst="rect">
            <a:avLst/>
          </a:prstGeom>
          <a:blipFill>
            <a:blip r:embed="rId9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1" name="object 10591"/>
          <p:cNvSpPr/>
          <p:nvPr/>
        </p:nvSpPr>
        <p:spPr>
          <a:xfrm>
            <a:off x="3887206" y="2291074"/>
            <a:ext cx="97634" cy="105347"/>
          </a:xfrm>
          <a:prstGeom prst="rect">
            <a:avLst/>
          </a:prstGeom>
          <a:blipFill>
            <a:blip r:embed="rId9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2" name="object 10592"/>
          <p:cNvSpPr/>
          <p:nvPr/>
        </p:nvSpPr>
        <p:spPr>
          <a:xfrm>
            <a:off x="3263509" y="3824566"/>
            <a:ext cx="118737" cy="128844"/>
          </a:xfrm>
          <a:prstGeom prst="rect">
            <a:avLst/>
          </a:prstGeom>
          <a:blipFill>
            <a:blip r:embed="rId9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3" name="object 10593"/>
          <p:cNvSpPr/>
          <p:nvPr/>
        </p:nvSpPr>
        <p:spPr>
          <a:xfrm>
            <a:off x="2893144" y="954717"/>
            <a:ext cx="148519" cy="159698"/>
          </a:xfrm>
          <a:prstGeom prst="rect">
            <a:avLst/>
          </a:prstGeom>
          <a:blipFill>
            <a:blip r:embed="rId9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4" name="object 10594"/>
          <p:cNvSpPr/>
          <p:nvPr/>
        </p:nvSpPr>
        <p:spPr>
          <a:xfrm>
            <a:off x="2999693" y="960994"/>
            <a:ext cx="148673" cy="159775"/>
          </a:xfrm>
          <a:prstGeom prst="rect">
            <a:avLst/>
          </a:prstGeom>
          <a:blipFill>
            <a:blip r:embed="rId9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5" name="object 10595"/>
          <p:cNvSpPr/>
          <p:nvPr/>
        </p:nvSpPr>
        <p:spPr>
          <a:xfrm>
            <a:off x="2543627" y="768449"/>
            <a:ext cx="118534" cy="128973"/>
          </a:xfrm>
          <a:prstGeom prst="rect">
            <a:avLst/>
          </a:prstGeom>
          <a:blipFill>
            <a:blip r:embed="rId9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6" name="object 10596"/>
          <p:cNvSpPr/>
          <p:nvPr/>
        </p:nvSpPr>
        <p:spPr>
          <a:xfrm>
            <a:off x="528739" y="1385318"/>
            <a:ext cx="58183" cy="59423"/>
          </a:xfrm>
          <a:prstGeom prst="rect">
            <a:avLst/>
          </a:prstGeom>
          <a:blipFill>
            <a:blip r:embed="rId9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7" name="object 10597"/>
          <p:cNvSpPr/>
          <p:nvPr/>
        </p:nvSpPr>
        <p:spPr>
          <a:xfrm>
            <a:off x="1080198" y="2953110"/>
            <a:ext cx="67605" cy="71655"/>
          </a:xfrm>
          <a:prstGeom prst="rect">
            <a:avLst/>
          </a:prstGeom>
          <a:blipFill>
            <a:blip r:embed="rId9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8" name="object 10598"/>
          <p:cNvSpPr/>
          <p:nvPr/>
        </p:nvSpPr>
        <p:spPr>
          <a:xfrm>
            <a:off x="1287411" y="3469818"/>
            <a:ext cx="32816" cy="35687"/>
          </a:xfrm>
          <a:prstGeom prst="rect">
            <a:avLst/>
          </a:prstGeom>
          <a:blipFill>
            <a:blip r:embed="rId9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99" name="object 10599"/>
          <p:cNvSpPr/>
          <p:nvPr/>
        </p:nvSpPr>
        <p:spPr>
          <a:xfrm>
            <a:off x="206400" y="2106643"/>
            <a:ext cx="32505" cy="35655"/>
          </a:xfrm>
          <a:prstGeom prst="rect">
            <a:avLst/>
          </a:prstGeom>
          <a:blipFill>
            <a:blip r:embed="rId9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0" name="object 10600"/>
          <p:cNvSpPr/>
          <p:nvPr/>
        </p:nvSpPr>
        <p:spPr>
          <a:xfrm>
            <a:off x="1498854" y="4615811"/>
            <a:ext cx="166810" cy="180686"/>
          </a:xfrm>
          <a:prstGeom prst="rect">
            <a:avLst/>
          </a:prstGeom>
          <a:blipFill>
            <a:blip r:embed="rId9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1" name="object 10601"/>
          <p:cNvSpPr/>
          <p:nvPr/>
        </p:nvSpPr>
        <p:spPr>
          <a:xfrm>
            <a:off x="2642718" y="3864652"/>
            <a:ext cx="147541" cy="159069"/>
          </a:xfrm>
          <a:prstGeom prst="rect">
            <a:avLst/>
          </a:prstGeom>
          <a:blipFill>
            <a:blip r:embed="rId9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2" name="object 10602"/>
          <p:cNvSpPr/>
          <p:nvPr/>
        </p:nvSpPr>
        <p:spPr>
          <a:xfrm>
            <a:off x="5626940" y="3413058"/>
            <a:ext cx="168459" cy="182779"/>
          </a:xfrm>
          <a:prstGeom prst="rect">
            <a:avLst/>
          </a:prstGeom>
          <a:blipFill>
            <a:blip r:embed="rId9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3" name="object 10603"/>
          <p:cNvSpPr/>
          <p:nvPr/>
        </p:nvSpPr>
        <p:spPr>
          <a:xfrm>
            <a:off x="6159487" y="3396779"/>
            <a:ext cx="58881" cy="62852"/>
          </a:xfrm>
          <a:prstGeom prst="rect">
            <a:avLst/>
          </a:prstGeom>
          <a:blipFill>
            <a:blip r:embed="rId9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4" name="object 10604"/>
          <p:cNvSpPr/>
          <p:nvPr/>
        </p:nvSpPr>
        <p:spPr>
          <a:xfrm>
            <a:off x="6899491" y="2576554"/>
            <a:ext cx="69954" cy="75906"/>
          </a:xfrm>
          <a:prstGeom prst="rect">
            <a:avLst/>
          </a:prstGeom>
          <a:blipFill>
            <a:blip r:embed="rId9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5" name="object 10605"/>
          <p:cNvSpPr/>
          <p:nvPr/>
        </p:nvSpPr>
        <p:spPr>
          <a:xfrm>
            <a:off x="7966608" y="2610699"/>
            <a:ext cx="61072" cy="64355"/>
          </a:xfrm>
          <a:prstGeom prst="rect">
            <a:avLst/>
          </a:prstGeom>
          <a:blipFill>
            <a:blip r:embed="rId9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6" name="object 10606"/>
          <p:cNvSpPr/>
          <p:nvPr/>
        </p:nvSpPr>
        <p:spPr>
          <a:xfrm>
            <a:off x="7321410" y="1468316"/>
            <a:ext cx="49762" cy="53228"/>
          </a:xfrm>
          <a:prstGeom prst="rect">
            <a:avLst/>
          </a:prstGeom>
          <a:blipFill>
            <a:blip r:embed="rId9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7" name="object 10607"/>
          <p:cNvSpPr/>
          <p:nvPr/>
        </p:nvSpPr>
        <p:spPr>
          <a:xfrm>
            <a:off x="7139775" y="1242696"/>
            <a:ext cx="60151" cy="63579"/>
          </a:xfrm>
          <a:prstGeom prst="rect">
            <a:avLst/>
          </a:prstGeom>
          <a:blipFill>
            <a:blip r:embed="rId9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8" name="object 10608"/>
          <p:cNvSpPr/>
          <p:nvPr/>
        </p:nvSpPr>
        <p:spPr>
          <a:xfrm>
            <a:off x="6333845" y="1446734"/>
            <a:ext cx="73919" cy="77359"/>
          </a:xfrm>
          <a:prstGeom prst="rect">
            <a:avLst/>
          </a:prstGeom>
          <a:blipFill>
            <a:blip r:embed="rId9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09" name="object 10609"/>
          <p:cNvSpPr/>
          <p:nvPr/>
        </p:nvSpPr>
        <p:spPr>
          <a:xfrm>
            <a:off x="5285633" y="866349"/>
            <a:ext cx="174567" cy="187712"/>
          </a:xfrm>
          <a:prstGeom prst="rect">
            <a:avLst/>
          </a:prstGeom>
          <a:blipFill>
            <a:blip r:embed="rId9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0" name="object 10610"/>
          <p:cNvSpPr/>
          <p:nvPr/>
        </p:nvSpPr>
        <p:spPr>
          <a:xfrm>
            <a:off x="4640133" y="878442"/>
            <a:ext cx="151372" cy="164559"/>
          </a:xfrm>
          <a:prstGeom prst="rect">
            <a:avLst/>
          </a:prstGeom>
          <a:blipFill>
            <a:blip r:embed="rId9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1" name="object 10611"/>
          <p:cNvSpPr/>
          <p:nvPr/>
        </p:nvSpPr>
        <p:spPr>
          <a:xfrm>
            <a:off x="3932669" y="721070"/>
            <a:ext cx="174844" cy="187200"/>
          </a:xfrm>
          <a:prstGeom prst="rect">
            <a:avLst/>
          </a:prstGeom>
          <a:blipFill>
            <a:blip r:embed="rId9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2" name="object 10612"/>
          <p:cNvSpPr/>
          <p:nvPr/>
        </p:nvSpPr>
        <p:spPr>
          <a:xfrm>
            <a:off x="3706709" y="1264762"/>
            <a:ext cx="119372" cy="129500"/>
          </a:xfrm>
          <a:prstGeom prst="rect">
            <a:avLst/>
          </a:prstGeom>
          <a:blipFill>
            <a:blip r:embed="rId9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3" name="object 10613"/>
          <p:cNvSpPr/>
          <p:nvPr/>
        </p:nvSpPr>
        <p:spPr>
          <a:xfrm>
            <a:off x="3230044" y="1225619"/>
            <a:ext cx="84316" cy="90194"/>
          </a:xfrm>
          <a:prstGeom prst="rect">
            <a:avLst/>
          </a:prstGeom>
          <a:blipFill>
            <a:blip r:embed="rId9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4" name="object 10614"/>
          <p:cNvSpPr/>
          <p:nvPr/>
        </p:nvSpPr>
        <p:spPr>
          <a:xfrm>
            <a:off x="675474" y="2419822"/>
            <a:ext cx="66323" cy="70841"/>
          </a:xfrm>
          <a:prstGeom prst="rect">
            <a:avLst/>
          </a:prstGeom>
          <a:blipFill>
            <a:blip r:embed="rId9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5" name="object 10615"/>
          <p:cNvSpPr/>
          <p:nvPr/>
        </p:nvSpPr>
        <p:spPr>
          <a:xfrm>
            <a:off x="912430" y="3957940"/>
            <a:ext cx="157235" cy="168925"/>
          </a:xfrm>
          <a:prstGeom prst="rect">
            <a:avLst/>
          </a:prstGeom>
          <a:blipFill>
            <a:blip r:embed="rId9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6" name="object 10616"/>
          <p:cNvSpPr/>
          <p:nvPr/>
        </p:nvSpPr>
        <p:spPr>
          <a:xfrm>
            <a:off x="1218783" y="4055267"/>
            <a:ext cx="163872" cy="176671"/>
          </a:xfrm>
          <a:prstGeom prst="rect">
            <a:avLst/>
          </a:prstGeom>
          <a:blipFill>
            <a:blip r:embed="rId9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7" name="object 10617"/>
          <p:cNvSpPr/>
          <p:nvPr/>
        </p:nvSpPr>
        <p:spPr>
          <a:xfrm>
            <a:off x="238213" y="4604674"/>
            <a:ext cx="91369" cy="97920"/>
          </a:xfrm>
          <a:prstGeom prst="rect">
            <a:avLst/>
          </a:prstGeom>
          <a:blipFill>
            <a:blip r:embed="rId9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8" name="object 10618"/>
          <p:cNvSpPr/>
          <p:nvPr/>
        </p:nvSpPr>
        <p:spPr>
          <a:xfrm>
            <a:off x="557668" y="3287549"/>
            <a:ext cx="148298" cy="159927"/>
          </a:xfrm>
          <a:prstGeom prst="rect">
            <a:avLst/>
          </a:prstGeom>
          <a:blipFill>
            <a:blip r:embed="rId9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19" name="object 10619"/>
          <p:cNvSpPr/>
          <p:nvPr/>
        </p:nvSpPr>
        <p:spPr>
          <a:xfrm>
            <a:off x="197506" y="2535583"/>
            <a:ext cx="126589" cy="137634"/>
          </a:xfrm>
          <a:prstGeom prst="rect">
            <a:avLst/>
          </a:prstGeom>
          <a:blipFill>
            <a:blip r:embed="rId9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0" name="object 10620"/>
          <p:cNvSpPr/>
          <p:nvPr/>
        </p:nvSpPr>
        <p:spPr>
          <a:xfrm>
            <a:off x="0" y="1281055"/>
            <a:ext cx="78693" cy="129494"/>
          </a:xfrm>
          <a:prstGeom prst="rect">
            <a:avLst/>
          </a:prstGeom>
          <a:blipFill>
            <a:blip r:embed="rId9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1" name="object 10621"/>
          <p:cNvSpPr/>
          <p:nvPr/>
        </p:nvSpPr>
        <p:spPr>
          <a:xfrm>
            <a:off x="2390660" y="2997543"/>
            <a:ext cx="36661" cy="40133"/>
          </a:xfrm>
          <a:prstGeom prst="rect">
            <a:avLst/>
          </a:prstGeom>
          <a:blipFill>
            <a:blip r:embed="rId9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2" name="object 10622"/>
          <p:cNvSpPr/>
          <p:nvPr/>
        </p:nvSpPr>
        <p:spPr>
          <a:xfrm>
            <a:off x="1921712" y="2613292"/>
            <a:ext cx="81935" cy="88450"/>
          </a:xfrm>
          <a:prstGeom prst="rect">
            <a:avLst/>
          </a:prstGeom>
          <a:blipFill>
            <a:blip r:embed="rId9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3" name="object 10623"/>
          <p:cNvSpPr/>
          <p:nvPr/>
        </p:nvSpPr>
        <p:spPr>
          <a:xfrm>
            <a:off x="1530286" y="3518605"/>
            <a:ext cx="168351" cy="182844"/>
          </a:xfrm>
          <a:prstGeom prst="rect">
            <a:avLst/>
          </a:prstGeom>
          <a:blipFill>
            <a:blip r:embed="rId9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4" name="object 10624"/>
          <p:cNvSpPr/>
          <p:nvPr/>
        </p:nvSpPr>
        <p:spPr>
          <a:xfrm>
            <a:off x="515604" y="765661"/>
            <a:ext cx="106652" cy="111972"/>
          </a:xfrm>
          <a:prstGeom prst="rect">
            <a:avLst/>
          </a:prstGeom>
          <a:blipFill>
            <a:blip r:embed="rId9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5" name="object 10625"/>
          <p:cNvSpPr/>
          <p:nvPr/>
        </p:nvSpPr>
        <p:spPr>
          <a:xfrm>
            <a:off x="444181" y="1211518"/>
            <a:ext cx="106411" cy="112639"/>
          </a:xfrm>
          <a:prstGeom prst="rect">
            <a:avLst/>
          </a:prstGeom>
          <a:blipFill>
            <a:blip r:embed="rId9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6" name="object 10626"/>
          <p:cNvSpPr/>
          <p:nvPr/>
        </p:nvSpPr>
        <p:spPr>
          <a:xfrm>
            <a:off x="304080" y="4542678"/>
            <a:ext cx="116801" cy="125506"/>
          </a:xfrm>
          <a:prstGeom prst="rect">
            <a:avLst/>
          </a:prstGeom>
          <a:blipFill>
            <a:blip r:embed="rId9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7" name="object 10627"/>
          <p:cNvSpPr/>
          <p:nvPr/>
        </p:nvSpPr>
        <p:spPr>
          <a:xfrm>
            <a:off x="898627" y="3313982"/>
            <a:ext cx="150487" cy="163028"/>
          </a:xfrm>
          <a:prstGeom prst="rect">
            <a:avLst/>
          </a:prstGeom>
          <a:blipFill>
            <a:blip r:embed="rId9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8" name="object 10628"/>
          <p:cNvSpPr/>
          <p:nvPr/>
        </p:nvSpPr>
        <p:spPr>
          <a:xfrm>
            <a:off x="2357244" y="3325755"/>
            <a:ext cx="113499" cy="122955"/>
          </a:xfrm>
          <a:prstGeom prst="rect">
            <a:avLst/>
          </a:prstGeom>
          <a:blipFill>
            <a:blip r:embed="rId9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29" name="object 10629"/>
          <p:cNvSpPr/>
          <p:nvPr/>
        </p:nvSpPr>
        <p:spPr>
          <a:xfrm>
            <a:off x="4409975" y="3474380"/>
            <a:ext cx="110141" cy="117729"/>
          </a:xfrm>
          <a:prstGeom prst="rect">
            <a:avLst/>
          </a:prstGeom>
          <a:blipFill>
            <a:blip r:embed="rId9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0" name="object 10630"/>
          <p:cNvSpPr/>
          <p:nvPr/>
        </p:nvSpPr>
        <p:spPr>
          <a:xfrm>
            <a:off x="3527984" y="3298073"/>
            <a:ext cx="140269" cy="151218"/>
          </a:xfrm>
          <a:prstGeom prst="rect">
            <a:avLst/>
          </a:prstGeom>
          <a:blipFill>
            <a:blip r:embed="rId9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1" name="object 10631"/>
          <p:cNvSpPr/>
          <p:nvPr/>
        </p:nvSpPr>
        <p:spPr>
          <a:xfrm>
            <a:off x="2984322" y="1890383"/>
            <a:ext cx="60296" cy="63867"/>
          </a:xfrm>
          <a:prstGeom prst="rect">
            <a:avLst/>
          </a:prstGeom>
          <a:blipFill>
            <a:blip r:embed="rId9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2" name="object 10632"/>
          <p:cNvSpPr/>
          <p:nvPr/>
        </p:nvSpPr>
        <p:spPr>
          <a:xfrm>
            <a:off x="2821508" y="1965151"/>
            <a:ext cx="67046" cy="71690"/>
          </a:xfrm>
          <a:prstGeom prst="rect">
            <a:avLst/>
          </a:prstGeom>
          <a:blipFill>
            <a:blip r:embed="rId9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3" name="object 10633"/>
          <p:cNvSpPr/>
          <p:nvPr/>
        </p:nvSpPr>
        <p:spPr>
          <a:xfrm>
            <a:off x="2351238" y="1256302"/>
            <a:ext cx="165773" cy="177572"/>
          </a:xfrm>
          <a:prstGeom prst="rect">
            <a:avLst/>
          </a:prstGeom>
          <a:blipFill>
            <a:blip r:embed="rId9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4" name="object 10634"/>
          <p:cNvSpPr/>
          <p:nvPr/>
        </p:nvSpPr>
        <p:spPr>
          <a:xfrm>
            <a:off x="1529588" y="708612"/>
            <a:ext cx="96525" cy="104559"/>
          </a:xfrm>
          <a:prstGeom prst="rect">
            <a:avLst/>
          </a:prstGeom>
          <a:blipFill>
            <a:blip r:embed="rId9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5" name="object 10635"/>
          <p:cNvSpPr/>
          <p:nvPr/>
        </p:nvSpPr>
        <p:spPr>
          <a:xfrm>
            <a:off x="0" y="1249299"/>
            <a:ext cx="47354" cy="113548"/>
          </a:xfrm>
          <a:prstGeom prst="rect">
            <a:avLst/>
          </a:prstGeom>
          <a:blipFill>
            <a:blip r:embed="rId9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6" name="object 10636"/>
          <p:cNvSpPr/>
          <p:nvPr/>
        </p:nvSpPr>
        <p:spPr>
          <a:xfrm>
            <a:off x="1436146" y="2295318"/>
            <a:ext cx="132673" cy="142957"/>
          </a:xfrm>
          <a:prstGeom prst="rect">
            <a:avLst/>
          </a:prstGeom>
          <a:blipFill>
            <a:blip r:embed="rId9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7" name="object 10637"/>
          <p:cNvSpPr/>
          <p:nvPr/>
        </p:nvSpPr>
        <p:spPr>
          <a:xfrm>
            <a:off x="1290180" y="1201238"/>
            <a:ext cx="57013" cy="58759"/>
          </a:xfrm>
          <a:prstGeom prst="rect">
            <a:avLst/>
          </a:prstGeom>
          <a:blipFill>
            <a:blip r:embed="rId9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8" name="object 10638"/>
          <p:cNvSpPr/>
          <p:nvPr/>
        </p:nvSpPr>
        <p:spPr>
          <a:xfrm>
            <a:off x="1239887" y="1209166"/>
            <a:ext cx="125609" cy="135037"/>
          </a:xfrm>
          <a:prstGeom prst="rect">
            <a:avLst/>
          </a:prstGeom>
          <a:blipFill>
            <a:blip r:embed="rId9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39" name="object 10639"/>
          <p:cNvSpPr/>
          <p:nvPr/>
        </p:nvSpPr>
        <p:spPr>
          <a:xfrm>
            <a:off x="3399244" y="529869"/>
            <a:ext cx="33274" cy="36042"/>
          </a:xfrm>
          <a:prstGeom prst="rect">
            <a:avLst/>
          </a:prstGeom>
          <a:blipFill>
            <a:blip r:embed="rId9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0" name="object 10640"/>
          <p:cNvSpPr/>
          <p:nvPr/>
        </p:nvSpPr>
        <p:spPr>
          <a:xfrm>
            <a:off x="6818528" y="457410"/>
            <a:ext cx="37411" cy="40462"/>
          </a:xfrm>
          <a:prstGeom prst="rect">
            <a:avLst/>
          </a:prstGeom>
          <a:blipFill>
            <a:blip r:embed="rId9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1" name="object 10641"/>
          <p:cNvSpPr/>
          <p:nvPr/>
        </p:nvSpPr>
        <p:spPr>
          <a:xfrm>
            <a:off x="7248361" y="42419"/>
            <a:ext cx="149724" cy="160956"/>
          </a:xfrm>
          <a:prstGeom prst="rect">
            <a:avLst/>
          </a:prstGeom>
          <a:blipFill>
            <a:blip r:embed="rId9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2" name="object 10642"/>
          <p:cNvSpPr/>
          <p:nvPr/>
        </p:nvSpPr>
        <p:spPr>
          <a:xfrm>
            <a:off x="6519121" y="2144790"/>
            <a:ext cx="140186" cy="150923"/>
          </a:xfrm>
          <a:prstGeom prst="rect">
            <a:avLst/>
          </a:prstGeom>
          <a:blipFill>
            <a:blip r:embed="rId9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3" name="object 10643"/>
          <p:cNvSpPr/>
          <p:nvPr/>
        </p:nvSpPr>
        <p:spPr>
          <a:xfrm>
            <a:off x="6777668" y="2181530"/>
            <a:ext cx="140851" cy="151524"/>
          </a:xfrm>
          <a:prstGeom prst="rect">
            <a:avLst/>
          </a:prstGeom>
          <a:blipFill>
            <a:blip r:embed="rId9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4" name="object 10644"/>
          <p:cNvSpPr/>
          <p:nvPr/>
        </p:nvSpPr>
        <p:spPr>
          <a:xfrm>
            <a:off x="6160530" y="2732080"/>
            <a:ext cx="158629" cy="172195"/>
          </a:xfrm>
          <a:prstGeom prst="rect">
            <a:avLst/>
          </a:prstGeom>
          <a:blipFill>
            <a:blip r:embed="rId9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5" name="object 10645"/>
          <p:cNvSpPr/>
          <p:nvPr/>
        </p:nvSpPr>
        <p:spPr>
          <a:xfrm>
            <a:off x="6357353" y="1589277"/>
            <a:ext cx="59524" cy="63443"/>
          </a:xfrm>
          <a:prstGeom prst="rect">
            <a:avLst/>
          </a:prstGeom>
          <a:blipFill>
            <a:blip r:embed="rId9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6" name="object 10646"/>
          <p:cNvSpPr/>
          <p:nvPr/>
        </p:nvSpPr>
        <p:spPr>
          <a:xfrm>
            <a:off x="6057419" y="1415432"/>
            <a:ext cx="165234" cy="177994"/>
          </a:xfrm>
          <a:prstGeom prst="rect">
            <a:avLst/>
          </a:prstGeom>
          <a:blipFill>
            <a:blip r:embed="rId9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7" name="object 10647"/>
          <p:cNvSpPr/>
          <p:nvPr/>
        </p:nvSpPr>
        <p:spPr>
          <a:xfrm>
            <a:off x="4683032" y="1174437"/>
            <a:ext cx="139548" cy="148297"/>
          </a:xfrm>
          <a:prstGeom prst="rect">
            <a:avLst/>
          </a:prstGeom>
          <a:blipFill>
            <a:blip r:embed="rId9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8" name="object 10648"/>
          <p:cNvSpPr/>
          <p:nvPr/>
        </p:nvSpPr>
        <p:spPr>
          <a:xfrm>
            <a:off x="1915058" y="2523341"/>
            <a:ext cx="170055" cy="181954"/>
          </a:xfrm>
          <a:prstGeom prst="rect">
            <a:avLst/>
          </a:prstGeom>
          <a:blipFill>
            <a:blip r:embed="rId9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49" name="object 10649"/>
          <p:cNvSpPr/>
          <p:nvPr/>
        </p:nvSpPr>
        <p:spPr>
          <a:xfrm>
            <a:off x="2379935" y="3874096"/>
            <a:ext cx="167742" cy="182013"/>
          </a:xfrm>
          <a:prstGeom prst="rect">
            <a:avLst/>
          </a:prstGeom>
          <a:blipFill>
            <a:blip r:embed="rId9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0" name="object 10650"/>
          <p:cNvSpPr/>
          <p:nvPr/>
        </p:nvSpPr>
        <p:spPr>
          <a:xfrm>
            <a:off x="9011525" y="2568575"/>
            <a:ext cx="96723" cy="104375"/>
          </a:xfrm>
          <a:prstGeom prst="rect">
            <a:avLst/>
          </a:prstGeom>
          <a:blipFill>
            <a:blip r:embed="rId9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1" name="object 10651"/>
          <p:cNvSpPr/>
          <p:nvPr/>
        </p:nvSpPr>
        <p:spPr>
          <a:xfrm>
            <a:off x="8396554" y="2531823"/>
            <a:ext cx="85166" cy="92703"/>
          </a:xfrm>
          <a:prstGeom prst="rect">
            <a:avLst/>
          </a:prstGeom>
          <a:blipFill>
            <a:blip r:embed="rId9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2" name="object 10652"/>
          <p:cNvSpPr/>
          <p:nvPr/>
        </p:nvSpPr>
        <p:spPr>
          <a:xfrm>
            <a:off x="8454491" y="2269214"/>
            <a:ext cx="98245" cy="106059"/>
          </a:xfrm>
          <a:prstGeom prst="rect">
            <a:avLst/>
          </a:prstGeom>
          <a:blipFill>
            <a:blip r:embed="rId9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3" name="object 10653"/>
          <p:cNvSpPr/>
          <p:nvPr/>
        </p:nvSpPr>
        <p:spPr>
          <a:xfrm>
            <a:off x="8451545" y="3075561"/>
            <a:ext cx="49055" cy="52612"/>
          </a:xfrm>
          <a:prstGeom prst="rect">
            <a:avLst/>
          </a:prstGeom>
          <a:blipFill>
            <a:blip r:embed="rId9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4" name="object 10654"/>
          <p:cNvSpPr/>
          <p:nvPr/>
        </p:nvSpPr>
        <p:spPr>
          <a:xfrm>
            <a:off x="9112478" y="2869898"/>
            <a:ext cx="83021" cy="89081"/>
          </a:xfrm>
          <a:prstGeom prst="rect">
            <a:avLst/>
          </a:prstGeom>
          <a:blipFill>
            <a:blip r:embed="rId9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5" name="object 10655"/>
          <p:cNvSpPr/>
          <p:nvPr/>
        </p:nvSpPr>
        <p:spPr>
          <a:xfrm>
            <a:off x="7747901" y="2836756"/>
            <a:ext cx="73660" cy="76820"/>
          </a:xfrm>
          <a:prstGeom prst="rect">
            <a:avLst/>
          </a:prstGeom>
          <a:blipFill>
            <a:blip r:embed="rId9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6" name="object 10656"/>
          <p:cNvSpPr/>
          <p:nvPr/>
        </p:nvSpPr>
        <p:spPr>
          <a:xfrm>
            <a:off x="7993875" y="2815945"/>
            <a:ext cx="32829" cy="35699"/>
          </a:xfrm>
          <a:prstGeom prst="rect">
            <a:avLst/>
          </a:prstGeom>
          <a:blipFill>
            <a:blip r:embed="rId9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7" name="object 10657"/>
          <p:cNvSpPr/>
          <p:nvPr/>
        </p:nvSpPr>
        <p:spPr>
          <a:xfrm>
            <a:off x="7746720" y="2604563"/>
            <a:ext cx="52441" cy="54663"/>
          </a:xfrm>
          <a:prstGeom prst="rect">
            <a:avLst/>
          </a:prstGeom>
          <a:blipFill>
            <a:blip r:embed="rId9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8" name="object 10658"/>
          <p:cNvSpPr/>
          <p:nvPr/>
        </p:nvSpPr>
        <p:spPr>
          <a:xfrm>
            <a:off x="7612798" y="2030761"/>
            <a:ext cx="85886" cy="93184"/>
          </a:xfrm>
          <a:prstGeom prst="rect">
            <a:avLst/>
          </a:prstGeom>
          <a:blipFill>
            <a:blip r:embed="rId9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59" name="object 10659"/>
          <p:cNvSpPr/>
          <p:nvPr/>
        </p:nvSpPr>
        <p:spPr>
          <a:xfrm>
            <a:off x="7770647" y="1488318"/>
            <a:ext cx="75616" cy="80320"/>
          </a:xfrm>
          <a:prstGeom prst="rect">
            <a:avLst/>
          </a:prstGeom>
          <a:blipFill>
            <a:blip r:embed="rId9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0" name="object 10660"/>
          <p:cNvSpPr/>
          <p:nvPr/>
        </p:nvSpPr>
        <p:spPr>
          <a:xfrm>
            <a:off x="7846073" y="2186573"/>
            <a:ext cx="35528" cy="36778"/>
          </a:xfrm>
          <a:prstGeom prst="rect">
            <a:avLst/>
          </a:prstGeom>
          <a:blipFill>
            <a:blip r:embed="rId9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1" name="object 10661"/>
          <p:cNvSpPr/>
          <p:nvPr/>
        </p:nvSpPr>
        <p:spPr>
          <a:xfrm>
            <a:off x="8114512" y="2424756"/>
            <a:ext cx="84627" cy="92350"/>
          </a:xfrm>
          <a:prstGeom prst="rect">
            <a:avLst/>
          </a:prstGeom>
          <a:blipFill>
            <a:blip r:embed="rId9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2" name="object 10662"/>
          <p:cNvSpPr/>
          <p:nvPr/>
        </p:nvSpPr>
        <p:spPr>
          <a:xfrm>
            <a:off x="7883418" y="2802329"/>
            <a:ext cx="83822" cy="89418"/>
          </a:xfrm>
          <a:prstGeom prst="rect">
            <a:avLst/>
          </a:prstGeom>
          <a:blipFill>
            <a:blip r:embed="rId9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3" name="object 10663"/>
          <p:cNvSpPr/>
          <p:nvPr/>
        </p:nvSpPr>
        <p:spPr>
          <a:xfrm>
            <a:off x="7474915" y="2980400"/>
            <a:ext cx="57704" cy="58926"/>
          </a:xfrm>
          <a:prstGeom prst="rect">
            <a:avLst/>
          </a:prstGeom>
          <a:blipFill>
            <a:blip r:embed="rId9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4" name="object 10664"/>
          <p:cNvSpPr/>
          <p:nvPr/>
        </p:nvSpPr>
        <p:spPr>
          <a:xfrm>
            <a:off x="7301153" y="2701543"/>
            <a:ext cx="44486" cy="46049"/>
          </a:xfrm>
          <a:prstGeom prst="rect">
            <a:avLst/>
          </a:prstGeom>
          <a:blipFill>
            <a:blip r:embed="rId9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5" name="object 10665"/>
          <p:cNvSpPr/>
          <p:nvPr/>
        </p:nvSpPr>
        <p:spPr>
          <a:xfrm>
            <a:off x="7278699" y="2389060"/>
            <a:ext cx="97233" cy="104853"/>
          </a:xfrm>
          <a:prstGeom prst="rect">
            <a:avLst/>
          </a:prstGeom>
          <a:blipFill>
            <a:blip r:embed="rId9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6" name="object 10666"/>
          <p:cNvSpPr/>
          <p:nvPr/>
        </p:nvSpPr>
        <p:spPr>
          <a:xfrm>
            <a:off x="7071779" y="2330752"/>
            <a:ext cx="91442" cy="97935"/>
          </a:xfrm>
          <a:prstGeom prst="rect">
            <a:avLst/>
          </a:prstGeom>
          <a:blipFill>
            <a:blip r:embed="rId9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7" name="object 10667"/>
          <p:cNvSpPr/>
          <p:nvPr/>
        </p:nvSpPr>
        <p:spPr>
          <a:xfrm>
            <a:off x="6783641" y="1986083"/>
            <a:ext cx="34830" cy="36360"/>
          </a:xfrm>
          <a:prstGeom prst="rect">
            <a:avLst/>
          </a:prstGeom>
          <a:blipFill>
            <a:blip r:embed="rId9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8" name="object 10668"/>
          <p:cNvSpPr/>
          <p:nvPr/>
        </p:nvSpPr>
        <p:spPr>
          <a:xfrm>
            <a:off x="7040016" y="2624113"/>
            <a:ext cx="49860" cy="52986"/>
          </a:xfrm>
          <a:prstGeom prst="rect">
            <a:avLst/>
          </a:prstGeom>
          <a:blipFill>
            <a:blip r:embed="rId9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69" name="object 10669"/>
          <p:cNvSpPr/>
          <p:nvPr/>
        </p:nvSpPr>
        <p:spPr>
          <a:xfrm>
            <a:off x="7234631" y="2810586"/>
            <a:ext cx="32359" cy="35051"/>
          </a:xfrm>
          <a:prstGeom prst="rect">
            <a:avLst/>
          </a:prstGeom>
          <a:blipFill>
            <a:blip r:embed="rId9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0" name="object 10670"/>
          <p:cNvSpPr/>
          <p:nvPr/>
        </p:nvSpPr>
        <p:spPr>
          <a:xfrm>
            <a:off x="7098956" y="3012214"/>
            <a:ext cx="91820" cy="98219"/>
          </a:xfrm>
          <a:prstGeom prst="rect">
            <a:avLst/>
          </a:prstGeom>
          <a:blipFill>
            <a:blip r:embed="rId9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1" name="object 10671"/>
          <p:cNvSpPr/>
          <p:nvPr/>
        </p:nvSpPr>
        <p:spPr>
          <a:xfrm>
            <a:off x="6647230" y="2927413"/>
            <a:ext cx="67374" cy="71905"/>
          </a:xfrm>
          <a:prstGeom prst="rect">
            <a:avLst/>
          </a:prstGeom>
          <a:blipFill>
            <a:blip r:embed="rId9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2" name="object 10672"/>
          <p:cNvSpPr/>
          <p:nvPr/>
        </p:nvSpPr>
        <p:spPr>
          <a:xfrm>
            <a:off x="6490804" y="2854671"/>
            <a:ext cx="52161" cy="57056"/>
          </a:xfrm>
          <a:prstGeom prst="rect">
            <a:avLst/>
          </a:prstGeom>
          <a:blipFill>
            <a:blip r:embed="rId9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3" name="object 10673"/>
          <p:cNvSpPr/>
          <p:nvPr/>
        </p:nvSpPr>
        <p:spPr>
          <a:xfrm>
            <a:off x="6266434" y="2324428"/>
            <a:ext cx="85405" cy="92906"/>
          </a:xfrm>
          <a:prstGeom prst="rect">
            <a:avLst/>
          </a:prstGeom>
          <a:blipFill>
            <a:blip r:embed="rId9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4" name="object 10674"/>
          <p:cNvSpPr/>
          <p:nvPr/>
        </p:nvSpPr>
        <p:spPr>
          <a:xfrm>
            <a:off x="5855741" y="2561914"/>
            <a:ext cx="59124" cy="62869"/>
          </a:xfrm>
          <a:prstGeom prst="rect">
            <a:avLst/>
          </a:prstGeom>
          <a:blipFill>
            <a:blip r:embed="rId9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5" name="object 10675"/>
          <p:cNvSpPr/>
          <p:nvPr/>
        </p:nvSpPr>
        <p:spPr>
          <a:xfrm>
            <a:off x="5962091" y="2663584"/>
            <a:ext cx="21577" cy="23050"/>
          </a:xfrm>
          <a:prstGeom prst="rect">
            <a:avLst/>
          </a:prstGeom>
          <a:blipFill>
            <a:blip r:embed="rId9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6" name="object 10676"/>
          <p:cNvSpPr/>
          <p:nvPr/>
        </p:nvSpPr>
        <p:spPr>
          <a:xfrm>
            <a:off x="5531383" y="3165856"/>
            <a:ext cx="29641" cy="32423"/>
          </a:xfrm>
          <a:prstGeom prst="rect">
            <a:avLst/>
          </a:prstGeom>
          <a:blipFill>
            <a:blip r:embed="rId9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7" name="object 10677"/>
          <p:cNvSpPr/>
          <p:nvPr/>
        </p:nvSpPr>
        <p:spPr>
          <a:xfrm>
            <a:off x="5529795" y="2959550"/>
            <a:ext cx="60599" cy="63536"/>
          </a:xfrm>
          <a:prstGeom prst="rect">
            <a:avLst/>
          </a:prstGeom>
          <a:blipFill>
            <a:blip r:embed="rId9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8" name="object 10678"/>
          <p:cNvSpPr/>
          <p:nvPr/>
        </p:nvSpPr>
        <p:spPr>
          <a:xfrm>
            <a:off x="5684469" y="3337621"/>
            <a:ext cx="34634" cy="35796"/>
          </a:xfrm>
          <a:prstGeom prst="rect">
            <a:avLst/>
          </a:prstGeom>
          <a:blipFill>
            <a:blip r:embed="rId9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79" name="object 10679"/>
          <p:cNvSpPr/>
          <p:nvPr/>
        </p:nvSpPr>
        <p:spPr>
          <a:xfrm>
            <a:off x="6225425" y="2835413"/>
            <a:ext cx="37388" cy="40378"/>
          </a:xfrm>
          <a:prstGeom prst="rect">
            <a:avLst/>
          </a:prstGeom>
          <a:blipFill>
            <a:blip r:embed="rId9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0" name="object 10680"/>
          <p:cNvSpPr/>
          <p:nvPr/>
        </p:nvSpPr>
        <p:spPr>
          <a:xfrm>
            <a:off x="5543816" y="3028505"/>
            <a:ext cx="27990" cy="30200"/>
          </a:xfrm>
          <a:prstGeom prst="rect">
            <a:avLst/>
          </a:prstGeom>
          <a:blipFill>
            <a:blip r:embed="rId9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1" name="object 10681"/>
          <p:cNvSpPr/>
          <p:nvPr/>
        </p:nvSpPr>
        <p:spPr>
          <a:xfrm>
            <a:off x="4942865" y="2880881"/>
            <a:ext cx="19977" cy="21996"/>
          </a:xfrm>
          <a:prstGeom prst="rect">
            <a:avLst/>
          </a:prstGeom>
          <a:blipFill>
            <a:blip r:embed="rId9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2" name="object 10682"/>
          <p:cNvSpPr/>
          <p:nvPr/>
        </p:nvSpPr>
        <p:spPr>
          <a:xfrm>
            <a:off x="4929428" y="2719453"/>
            <a:ext cx="48412" cy="52624"/>
          </a:xfrm>
          <a:prstGeom prst="rect">
            <a:avLst/>
          </a:prstGeom>
          <a:blipFill>
            <a:blip r:embed="rId9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3" name="object 10683"/>
          <p:cNvSpPr/>
          <p:nvPr/>
        </p:nvSpPr>
        <p:spPr>
          <a:xfrm>
            <a:off x="4910175" y="2431322"/>
            <a:ext cx="75609" cy="80372"/>
          </a:xfrm>
          <a:prstGeom prst="rect">
            <a:avLst/>
          </a:prstGeom>
          <a:blipFill>
            <a:blip r:embed="rId9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4" name="object 10684"/>
          <p:cNvSpPr/>
          <p:nvPr/>
        </p:nvSpPr>
        <p:spPr>
          <a:xfrm>
            <a:off x="5246027" y="1717985"/>
            <a:ext cx="49177" cy="52699"/>
          </a:xfrm>
          <a:prstGeom prst="rect">
            <a:avLst/>
          </a:prstGeom>
          <a:blipFill>
            <a:blip r:embed="rId9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5" name="object 10685"/>
          <p:cNvSpPr/>
          <p:nvPr/>
        </p:nvSpPr>
        <p:spPr>
          <a:xfrm>
            <a:off x="6441084" y="1639653"/>
            <a:ext cx="60965" cy="63656"/>
          </a:xfrm>
          <a:prstGeom prst="rect">
            <a:avLst/>
          </a:prstGeom>
          <a:blipFill>
            <a:blip r:embed="rId9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6" name="object 10686"/>
          <p:cNvSpPr/>
          <p:nvPr/>
        </p:nvSpPr>
        <p:spPr>
          <a:xfrm>
            <a:off x="7381405" y="1847710"/>
            <a:ext cx="14719" cy="15798"/>
          </a:xfrm>
          <a:prstGeom prst="rect">
            <a:avLst/>
          </a:prstGeom>
          <a:blipFill>
            <a:blip r:embed="rId9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7" name="object 10687"/>
          <p:cNvSpPr/>
          <p:nvPr/>
        </p:nvSpPr>
        <p:spPr>
          <a:xfrm>
            <a:off x="8620785" y="1898989"/>
            <a:ext cx="50455" cy="53344"/>
          </a:xfrm>
          <a:prstGeom prst="rect">
            <a:avLst/>
          </a:prstGeom>
          <a:blipFill>
            <a:blip r:embed="rId9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8" name="object 10688"/>
          <p:cNvSpPr/>
          <p:nvPr/>
        </p:nvSpPr>
        <p:spPr>
          <a:xfrm>
            <a:off x="8658593" y="1478873"/>
            <a:ext cx="41708" cy="41208"/>
          </a:xfrm>
          <a:prstGeom prst="rect">
            <a:avLst/>
          </a:prstGeom>
          <a:blipFill>
            <a:blip r:embed="rId9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89" name="object 10689"/>
          <p:cNvSpPr/>
          <p:nvPr/>
        </p:nvSpPr>
        <p:spPr>
          <a:xfrm>
            <a:off x="9162503" y="1447686"/>
            <a:ext cx="24371" cy="25920"/>
          </a:xfrm>
          <a:prstGeom prst="rect">
            <a:avLst/>
          </a:prstGeom>
          <a:blipFill>
            <a:blip r:embed="rId9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0" name="object 10690"/>
          <p:cNvSpPr/>
          <p:nvPr/>
        </p:nvSpPr>
        <p:spPr>
          <a:xfrm>
            <a:off x="9215056" y="2082783"/>
            <a:ext cx="63941" cy="69309"/>
          </a:xfrm>
          <a:prstGeom prst="rect">
            <a:avLst/>
          </a:prstGeom>
          <a:blipFill>
            <a:blip r:embed="rId9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1" name="object 10691"/>
          <p:cNvSpPr/>
          <p:nvPr/>
        </p:nvSpPr>
        <p:spPr>
          <a:xfrm>
            <a:off x="9189656" y="2727109"/>
            <a:ext cx="19684" cy="21818"/>
          </a:xfrm>
          <a:prstGeom prst="rect">
            <a:avLst/>
          </a:prstGeom>
          <a:blipFill>
            <a:blip r:embed="rId9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2" name="object 10692"/>
          <p:cNvSpPr/>
          <p:nvPr/>
        </p:nvSpPr>
        <p:spPr>
          <a:xfrm>
            <a:off x="8837193" y="2693276"/>
            <a:ext cx="25044" cy="27050"/>
          </a:xfrm>
          <a:prstGeom prst="rect">
            <a:avLst/>
          </a:prstGeom>
          <a:blipFill>
            <a:blip r:embed="rId9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3" name="object 10693"/>
          <p:cNvSpPr/>
          <p:nvPr/>
        </p:nvSpPr>
        <p:spPr>
          <a:xfrm>
            <a:off x="7585341" y="2431882"/>
            <a:ext cx="43118" cy="45411"/>
          </a:xfrm>
          <a:prstGeom prst="rect">
            <a:avLst/>
          </a:prstGeom>
          <a:blipFill>
            <a:blip r:embed="rId9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4" name="object 10694"/>
          <p:cNvSpPr/>
          <p:nvPr/>
        </p:nvSpPr>
        <p:spPr>
          <a:xfrm>
            <a:off x="7302627" y="3126185"/>
            <a:ext cx="52567" cy="57220"/>
          </a:xfrm>
          <a:prstGeom prst="rect">
            <a:avLst/>
          </a:prstGeom>
          <a:blipFill>
            <a:blip r:embed="rId9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5" name="object 10695"/>
          <p:cNvSpPr/>
          <p:nvPr/>
        </p:nvSpPr>
        <p:spPr>
          <a:xfrm>
            <a:off x="7134694" y="1823923"/>
            <a:ext cx="66289" cy="71186"/>
          </a:xfrm>
          <a:prstGeom prst="rect">
            <a:avLst/>
          </a:prstGeom>
          <a:blipFill>
            <a:blip r:embed="rId9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6" name="object 10696"/>
          <p:cNvSpPr/>
          <p:nvPr/>
        </p:nvSpPr>
        <p:spPr>
          <a:xfrm>
            <a:off x="7182954" y="1826844"/>
            <a:ext cx="66488" cy="71001"/>
          </a:xfrm>
          <a:prstGeom prst="rect">
            <a:avLst/>
          </a:prstGeom>
          <a:blipFill>
            <a:blip r:embed="rId9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7" name="object 10697"/>
          <p:cNvSpPr/>
          <p:nvPr/>
        </p:nvSpPr>
        <p:spPr>
          <a:xfrm>
            <a:off x="6976262" y="1739983"/>
            <a:ext cx="52268" cy="57258"/>
          </a:xfrm>
          <a:prstGeom prst="rect">
            <a:avLst/>
          </a:prstGeom>
          <a:blipFill>
            <a:blip r:embed="rId9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8" name="object 10698"/>
          <p:cNvSpPr/>
          <p:nvPr/>
        </p:nvSpPr>
        <p:spPr>
          <a:xfrm>
            <a:off x="6061328" y="2016823"/>
            <a:ext cx="28143" cy="31153"/>
          </a:xfrm>
          <a:prstGeom prst="rect">
            <a:avLst/>
          </a:prstGeom>
          <a:blipFill>
            <a:blip r:embed="rId9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99" name="object 10699"/>
          <p:cNvSpPr/>
          <p:nvPr/>
        </p:nvSpPr>
        <p:spPr>
          <a:xfrm>
            <a:off x="6311100" y="2728506"/>
            <a:ext cx="33400" cy="35928"/>
          </a:xfrm>
          <a:prstGeom prst="rect">
            <a:avLst/>
          </a:prstGeom>
          <a:blipFill>
            <a:blip r:embed="rId9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0" name="object 10700"/>
          <p:cNvSpPr/>
          <p:nvPr/>
        </p:nvSpPr>
        <p:spPr>
          <a:xfrm>
            <a:off x="6406070" y="2964167"/>
            <a:ext cx="15036" cy="15963"/>
          </a:xfrm>
          <a:prstGeom prst="rect">
            <a:avLst/>
          </a:prstGeom>
          <a:blipFill>
            <a:blip r:embed="rId9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1" name="object 10701"/>
          <p:cNvSpPr/>
          <p:nvPr/>
        </p:nvSpPr>
        <p:spPr>
          <a:xfrm>
            <a:off x="5915253" y="2345258"/>
            <a:ext cx="16205" cy="17691"/>
          </a:xfrm>
          <a:prstGeom prst="rect">
            <a:avLst/>
          </a:prstGeom>
          <a:blipFill>
            <a:blip r:embed="rId9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2" name="object 10702"/>
          <p:cNvSpPr/>
          <p:nvPr/>
        </p:nvSpPr>
        <p:spPr>
          <a:xfrm>
            <a:off x="5678322" y="2089696"/>
            <a:ext cx="24066" cy="26225"/>
          </a:xfrm>
          <a:prstGeom prst="rect">
            <a:avLst/>
          </a:prstGeom>
          <a:blipFill>
            <a:blip r:embed="rId9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3" name="object 10703"/>
          <p:cNvSpPr/>
          <p:nvPr/>
        </p:nvSpPr>
        <p:spPr>
          <a:xfrm>
            <a:off x="5492915" y="2006705"/>
            <a:ext cx="49839" cy="53330"/>
          </a:xfrm>
          <a:prstGeom prst="rect">
            <a:avLst/>
          </a:prstGeom>
          <a:blipFill>
            <a:blip r:embed="rId9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4" name="object 10704"/>
          <p:cNvSpPr/>
          <p:nvPr/>
        </p:nvSpPr>
        <p:spPr>
          <a:xfrm>
            <a:off x="4878946" y="1840054"/>
            <a:ext cx="43134" cy="45514"/>
          </a:xfrm>
          <a:prstGeom prst="rect">
            <a:avLst/>
          </a:prstGeom>
          <a:blipFill>
            <a:blip r:embed="rId9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5" name="object 10705"/>
          <p:cNvSpPr/>
          <p:nvPr/>
        </p:nvSpPr>
        <p:spPr>
          <a:xfrm>
            <a:off x="4387862" y="2049384"/>
            <a:ext cx="40512" cy="40088"/>
          </a:xfrm>
          <a:prstGeom prst="rect">
            <a:avLst/>
          </a:prstGeom>
          <a:blipFill>
            <a:blip r:embed="rId9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6" name="object 10706"/>
          <p:cNvSpPr/>
          <p:nvPr/>
        </p:nvSpPr>
        <p:spPr>
          <a:xfrm>
            <a:off x="4079557" y="2585500"/>
            <a:ext cx="62025" cy="64948"/>
          </a:xfrm>
          <a:prstGeom prst="rect">
            <a:avLst/>
          </a:prstGeom>
          <a:blipFill>
            <a:blip r:embed="rId9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7" name="object 10707"/>
          <p:cNvSpPr/>
          <p:nvPr/>
        </p:nvSpPr>
        <p:spPr>
          <a:xfrm>
            <a:off x="4535487" y="3381516"/>
            <a:ext cx="83063" cy="88852"/>
          </a:xfrm>
          <a:prstGeom prst="rect">
            <a:avLst/>
          </a:prstGeom>
          <a:blipFill>
            <a:blip r:embed="rId9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8" name="object 10708"/>
          <p:cNvSpPr/>
          <p:nvPr/>
        </p:nvSpPr>
        <p:spPr>
          <a:xfrm>
            <a:off x="4036402" y="3531514"/>
            <a:ext cx="58135" cy="59652"/>
          </a:xfrm>
          <a:prstGeom prst="rect">
            <a:avLst/>
          </a:prstGeom>
          <a:blipFill>
            <a:blip r:embed="rId9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09" name="object 10709"/>
          <p:cNvSpPr/>
          <p:nvPr/>
        </p:nvSpPr>
        <p:spPr>
          <a:xfrm>
            <a:off x="3838676" y="3069984"/>
            <a:ext cx="49450" cy="52832"/>
          </a:xfrm>
          <a:prstGeom prst="rect">
            <a:avLst/>
          </a:prstGeom>
          <a:blipFill>
            <a:blip r:embed="rId9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0" name="object 10710"/>
          <p:cNvSpPr/>
          <p:nvPr/>
        </p:nvSpPr>
        <p:spPr>
          <a:xfrm>
            <a:off x="3654564" y="2175510"/>
            <a:ext cx="18376" cy="20078"/>
          </a:xfrm>
          <a:prstGeom prst="rect">
            <a:avLst/>
          </a:prstGeom>
          <a:blipFill>
            <a:blip r:embed="rId9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1" name="object 10711"/>
          <p:cNvSpPr/>
          <p:nvPr/>
        </p:nvSpPr>
        <p:spPr>
          <a:xfrm>
            <a:off x="3538283" y="2040060"/>
            <a:ext cx="68639" cy="74662"/>
          </a:xfrm>
          <a:prstGeom prst="rect">
            <a:avLst/>
          </a:prstGeom>
          <a:blipFill>
            <a:blip r:embed="rId9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2" name="object 10712"/>
          <p:cNvSpPr/>
          <p:nvPr/>
        </p:nvSpPr>
        <p:spPr>
          <a:xfrm>
            <a:off x="3330537" y="1496081"/>
            <a:ext cx="35701" cy="39603"/>
          </a:xfrm>
          <a:prstGeom prst="rect">
            <a:avLst/>
          </a:prstGeom>
          <a:blipFill>
            <a:blip r:embed="rId9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3" name="object 10713"/>
          <p:cNvSpPr/>
          <p:nvPr/>
        </p:nvSpPr>
        <p:spPr>
          <a:xfrm>
            <a:off x="4478337" y="1885569"/>
            <a:ext cx="50280" cy="53402"/>
          </a:xfrm>
          <a:prstGeom prst="rect">
            <a:avLst/>
          </a:prstGeom>
          <a:blipFill>
            <a:blip r:embed="rId9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4" name="object 10714"/>
          <p:cNvSpPr/>
          <p:nvPr/>
        </p:nvSpPr>
        <p:spPr>
          <a:xfrm>
            <a:off x="5107152" y="2348573"/>
            <a:ext cx="19558" cy="21336"/>
          </a:xfrm>
          <a:prstGeom prst="rect">
            <a:avLst/>
          </a:prstGeom>
          <a:blipFill>
            <a:blip r:embed="rId9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5" name="object 10715"/>
          <p:cNvSpPr/>
          <p:nvPr/>
        </p:nvSpPr>
        <p:spPr>
          <a:xfrm>
            <a:off x="5618518" y="2978264"/>
            <a:ext cx="18503" cy="20561"/>
          </a:xfrm>
          <a:prstGeom prst="rect">
            <a:avLst/>
          </a:prstGeom>
          <a:blipFill>
            <a:blip r:embed="rId9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6" name="object 10716"/>
          <p:cNvSpPr/>
          <p:nvPr/>
        </p:nvSpPr>
        <p:spPr>
          <a:xfrm>
            <a:off x="5650750" y="3317911"/>
            <a:ext cx="41134" cy="40284"/>
          </a:xfrm>
          <a:prstGeom prst="rect">
            <a:avLst/>
          </a:prstGeom>
          <a:blipFill>
            <a:blip r:embed="rId9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7" name="object 10717"/>
          <p:cNvSpPr/>
          <p:nvPr/>
        </p:nvSpPr>
        <p:spPr>
          <a:xfrm>
            <a:off x="6502661" y="3485710"/>
            <a:ext cx="74353" cy="79843"/>
          </a:xfrm>
          <a:prstGeom prst="rect">
            <a:avLst/>
          </a:prstGeom>
          <a:blipFill>
            <a:blip r:embed="rId9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8" name="object 10718"/>
          <p:cNvSpPr/>
          <p:nvPr/>
        </p:nvSpPr>
        <p:spPr>
          <a:xfrm>
            <a:off x="7020864" y="3143745"/>
            <a:ext cx="66104" cy="70825"/>
          </a:xfrm>
          <a:prstGeom prst="rect">
            <a:avLst/>
          </a:prstGeom>
          <a:blipFill>
            <a:blip r:embed="rId9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19" name="object 10719"/>
          <p:cNvSpPr/>
          <p:nvPr/>
        </p:nvSpPr>
        <p:spPr>
          <a:xfrm>
            <a:off x="8374824" y="2940373"/>
            <a:ext cx="75637" cy="80660"/>
          </a:xfrm>
          <a:prstGeom prst="rect">
            <a:avLst/>
          </a:prstGeom>
          <a:blipFill>
            <a:blip r:embed="rId9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0" name="object 10720"/>
          <p:cNvSpPr/>
          <p:nvPr/>
        </p:nvSpPr>
        <p:spPr>
          <a:xfrm>
            <a:off x="8614816" y="2929433"/>
            <a:ext cx="29629" cy="31737"/>
          </a:xfrm>
          <a:prstGeom prst="rect">
            <a:avLst/>
          </a:prstGeom>
          <a:blipFill>
            <a:blip r:embed="rId9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1" name="object 10721"/>
          <p:cNvSpPr/>
          <p:nvPr/>
        </p:nvSpPr>
        <p:spPr>
          <a:xfrm>
            <a:off x="8951556" y="2558365"/>
            <a:ext cx="32383" cy="35342"/>
          </a:xfrm>
          <a:prstGeom prst="rect">
            <a:avLst/>
          </a:prstGeom>
          <a:blipFill>
            <a:blip r:embed="rId9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2" name="object 10722"/>
          <p:cNvSpPr/>
          <p:nvPr/>
        </p:nvSpPr>
        <p:spPr>
          <a:xfrm>
            <a:off x="9434779" y="2572372"/>
            <a:ext cx="30327" cy="32715"/>
          </a:xfrm>
          <a:prstGeom prst="rect">
            <a:avLst/>
          </a:prstGeom>
          <a:blipFill>
            <a:blip r:embed="rId9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3" name="object 10723"/>
          <p:cNvSpPr/>
          <p:nvPr/>
        </p:nvSpPr>
        <p:spPr>
          <a:xfrm>
            <a:off x="9142386" y="2055228"/>
            <a:ext cx="24218" cy="26708"/>
          </a:xfrm>
          <a:prstGeom prst="rect">
            <a:avLst/>
          </a:prstGeom>
          <a:blipFill>
            <a:blip r:embed="rId9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4" name="object 10724"/>
          <p:cNvSpPr/>
          <p:nvPr/>
        </p:nvSpPr>
        <p:spPr>
          <a:xfrm>
            <a:off x="9059976" y="1951876"/>
            <a:ext cx="29743" cy="32880"/>
          </a:xfrm>
          <a:prstGeom prst="rect">
            <a:avLst/>
          </a:prstGeom>
          <a:blipFill>
            <a:blip r:embed="rId9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5" name="object 10725"/>
          <p:cNvSpPr/>
          <p:nvPr/>
        </p:nvSpPr>
        <p:spPr>
          <a:xfrm>
            <a:off x="8695194" y="2046253"/>
            <a:ext cx="32940" cy="35108"/>
          </a:xfrm>
          <a:prstGeom prst="rect">
            <a:avLst/>
          </a:prstGeom>
          <a:blipFill>
            <a:blip r:embed="rId9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6" name="object 10726"/>
          <p:cNvSpPr/>
          <p:nvPr/>
        </p:nvSpPr>
        <p:spPr>
          <a:xfrm>
            <a:off x="8219858" y="1785182"/>
            <a:ext cx="77731" cy="81938"/>
          </a:xfrm>
          <a:prstGeom prst="rect">
            <a:avLst/>
          </a:prstGeom>
          <a:blipFill>
            <a:blip r:embed="rId9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7" name="object 10727"/>
          <p:cNvSpPr/>
          <p:nvPr/>
        </p:nvSpPr>
        <p:spPr>
          <a:xfrm>
            <a:off x="7927252" y="1789541"/>
            <a:ext cx="67609" cy="72044"/>
          </a:xfrm>
          <a:prstGeom prst="rect">
            <a:avLst/>
          </a:prstGeom>
          <a:blipFill>
            <a:blip r:embed="rId9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8" name="object 10728"/>
          <p:cNvSpPr/>
          <p:nvPr/>
        </p:nvSpPr>
        <p:spPr>
          <a:xfrm>
            <a:off x="7606651" y="1719222"/>
            <a:ext cx="77327" cy="82144"/>
          </a:xfrm>
          <a:prstGeom prst="rect">
            <a:avLst/>
          </a:prstGeom>
          <a:blipFill>
            <a:blip r:embed="rId9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29" name="object 10729"/>
          <p:cNvSpPr/>
          <p:nvPr/>
        </p:nvSpPr>
        <p:spPr>
          <a:xfrm>
            <a:off x="7503668" y="1965366"/>
            <a:ext cx="52820" cy="57320"/>
          </a:xfrm>
          <a:prstGeom prst="rect">
            <a:avLst/>
          </a:prstGeom>
          <a:blipFill>
            <a:blip r:embed="rId9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0" name="object 10730"/>
          <p:cNvSpPr/>
          <p:nvPr/>
        </p:nvSpPr>
        <p:spPr>
          <a:xfrm>
            <a:off x="7287006" y="1947398"/>
            <a:ext cx="37020" cy="40379"/>
          </a:xfrm>
          <a:prstGeom prst="rect">
            <a:avLst/>
          </a:prstGeom>
          <a:blipFill>
            <a:blip r:embed="rId9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1" name="object 10731"/>
          <p:cNvSpPr/>
          <p:nvPr/>
        </p:nvSpPr>
        <p:spPr>
          <a:xfrm>
            <a:off x="6127546" y="2486711"/>
            <a:ext cx="32524" cy="35090"/>
          </a:xfrm>
          <a:prstGeom prst="rect">
            <a:avLst/>
          </a:prstGeom>
          <a:blipFill>
            <a:blip r:embed="rId9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2" name="object 10732"/>
          <p:cNvSpPr/>
          <p:nvPr/>
        </p:nvSpPr>
        <p:spPr>
          <a:xfrm>
            <a:off x="6236677" y="3186307"/>
            <a:ext cx="69092" cy="75589"/>
          </a:xfrm>
          <a:prstGeom prst="rect">
            <a:avLst/>
          </a:prstGeom>
          <a:blipFill>
            <a:blip r:embed="rId9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3" name="object 10733"/>
          <p:cNvSpPr/>
          <p:nvPr/>
        </p:nvSpPr>
        <p:spPr>
          <a:xfrm>
            <a:off x="6375437" y="3231194"/>
            <a:ext cx="73469" cy="76885"/>
          </a:xfrm>
          <a:prstGeom prst="rect">
            <a:avLst/>
          </a:prstGeom>
          <a:blipFill>
            <a:blip r:embed="rId9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4" name="object 10734"/>
          <p:cNvSpPr/>
          <p:nvPr/>
        </p:nvSpPr>
        <p:spPr>
          <a:xfrm>
            <a:off x="5929871" y="3480372"/>
            <a:ext cx="42084" cy="40601"/>
          </a:xfrm>
          <a:prstGeom prst="rect">
            <a:avLst/>
          </a:prstGeom>
          <a:blipFill>
            <a:blip r:embed="rId9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5" name="object 10735"/>
          <p:cNvSpPr/>
          <p:nvPr/>
        </p:nvSpPr>
        <p:spPr>
          <a:xfrm>
            <a:off x="6075743" y="2882077"/>
            <a:ext cx="66044" cy="70898"/>
          </a:xfrm>
          <a:prstGeom prst="rect">
            <a:avLst/>
          </a:prstGeom>
          <a:blipFill>
            <a:blip r:embed="rId9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6" name="object 10736"/>
          <p:cNvSpPr/>
          <p:nvPr/>
        </p:nvSpPr>
        <p:spPr>
          <a:xfrm>
            <a:off x="5912193" y="2542518"/>
            <a:ext cx="56956" cy="58889"/>
          </a:xfrm>
          <a:prstGeom prst="rect">
            <a:avLst/>
          </a:prstGeom>
          <a:blipFill>
            <a:blip r:embed="rId9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7" name="object 10737"/>
          <p:cNvSpPr/>
          <p:nvPr/>
        </p:nvSpPr>
        <p:spPr>
          <a:xfrm>
            <a:off x="5667235" y="2337215"/>
            <a:ext cx="75017" cy="79926"/>
          </a:xfrm>
          <a:prstGeom prst="rect">
            <a:avLst/>
          </a:prstGeom>
          <a:blipFill>
            <a:blip r:embed="rId9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8" name="object 10738"/>
          <p:cNvSpPr/>
          <p:nvPr/>
        </p:nvSpPr>
        <p:spPr>
          <a:xfrm>
            <a:off x="5803785" y="1972550"/>
            <a:ext cx="52931" cy="57366"/>
          </a:xfrm>
          <a:prstGeom prst="rect">
            <a:avLst/>
          </a:prstGeom>
          <a:blipFill>
            <a:blip r:embed="rId9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39" name="object 10739"/>
          <p:cNvSpPr/>
          <p:nvPr/>
        </p:nvSpPr>
        <p:spPr>
          <a:xfrm>
            <a:off x="6906082" y="2748928"/>
            <a:ext cx="18796" cy="20231"/>
          </a:xfrm>
          <a:prstGeom prst="rect">
            <a:avLst/>
          </a:prstGeom>
          <a:blipFill>
            <a:blip r:embed="rId9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0" name="object 10740"/>
          <p:cNvSpPr/>
          <p:nvPr/>
        </p:nvSpPr>
        <p:spPr>
          <a:xfrm>
            <a:off x="6693903" y="2576933"/>
            <a:ext cx="35337" cy="36813"/>
          </a:xfrm>
          <a:prstGeom prst="rect">
            <a:avLst/>
          </a:prstGeom>
          <a:blipFill>
            <a:blip r:embed="rId9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1" name="object 10741"/>
          <p:cNvSpPr/>
          <p:nvPr/>
        </p:nvSpPr>
        <p:spPr>
          <a:xfrm>
            <a:off x="6516801" y="2988082"/>
            <a:ext cx="75636" cy="80498"/>
          </a:xfrm>
          <a:prstGeom prst="rect">
            <a:avLst/>
          </a:prstGeom>
          <a:blipFill>
            <a:blip r:embed="rId9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2" name="object 10742"/>
          <p:cNvSpPr/>
          <p:nvPr/>
        </p:nvSpPr>
        <p:spPr>
          <a:xfrm>
            <a:off x="5639790" y="3082551"/>
            <a:ext cx="65601" cy="70232"/>
          </a:xfrm>
          <a:prstGeom prst="rect">
            <a:avLst/>
          </a:prstGeom>
          <a:blipFill>
            <a:blip r:embed="rId9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3" name="object 10743"/>
          <p:cNvSpPr/>
          <p:nvPr/>
        </p:nvSpPr>
        <p:spPr>
          <a:xfrm>
            <a:off x="6056325" y="1737300"/>
            <a:ext cx="48245" cy="51794"/>
          </a:xfrm>
          <a:prstGeom prst="rect">
            <a:avLst/>
          </a:prstGeom>
          <a:blipFill>
            <a:blip r:embed="rId9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4" name="object 10744"/>
          <p:cNvSpPr/>
          <p:nvPr/>
        </p:nvSpPr>
        <p:spPr>
          <a:xfrm>
            <a:off x="6023673" y="1942468"/>
            <a:ext cx="46210" cy="47219"/>
          </a:xfrm>
          <a:prstGeom prst="rect">
            <a:avLst/>
          </a:prstGeom>
          <a:blipFill>
            <a:blip r:embed="rId9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5" name="object 10745"/>
          <p:cNvSpPr/>
          <p:nvPr/>
        </p:nvSpPr>
        <p:spPr>
          <a:xfrm>
            <a:off x="5381142" y="1714591"/>
            <a:ext cx="44719" cy="46331"/>
          </a:xfrm>
          <a:prstGeom prst="rect">
            <a:avLst/>
          </a:prstGeom>
          <a:blipFill>
            <a:blip r:embed="rId9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6" name="object 10746"/>
          <p:cNvSpPr/>
          <p:nvPr/>
        </p:nvSpPr>
        <p:spPr>
          <a:xfrm>
            <a:off x="5256822" y="1853717"/>
            <a:ext cx="19558" cy="20866"/>
          </a:xfrm>
          <a:prstGeom prst="rect">
            <a:avLst/>
          </a:prstGeom>
          <a:blipFill>
            <a:blip r:embed="rId9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7" name="object 10747"/>
          <p:cNvSpPr/>
          <p:nvPr/>
        </p:nvSpPr>
        <p:spPr>
          <a:xfrm>
            <a:off x="5379834" y="2704694"/>
            <a:ext cx="24637" cy="26682"/>
          </a:xfrm>
          <a:prstGeom prst="rect">
            <a:avLst/>
          </a:prstGeom>
          <a:blipFill>
            <a:blip r:embed="rId9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8" name="object 10748"/>
          <p:cNvSpPr/>
          <p:nvPr/>
        </p:nvSpPr>
        <p:spPr>
          <a:xfrm>
            <a:off x="5960338" y="3451835"/>
            <a:ext cx="51493" cy="54416"/>
          </a:xfrm>
          <a:prstGeom prst="rect">
            <a:avLst/>
          </a:prstGeom>
          <a:blipFill>
            <a:blip r:embed="rId9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49" name="object 10749"/>
          <p:cNvSpPr/>
          <p:nvPr/>
        </p:nvSpPr>
        <p:spPr>
          <a:xfrm>
            <a:off x="6230137" y="2894171"/>
            <a:ext cx="67174" cy="71293"/>
          </a:xfrm>
          <a:prstGeom prst="rect">
            <a:avLst/>
          </a:prstGeom>
          <a:blipFill>
            <a:blip r:embed="rId9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0" name="object 10750"/>
          <p:cNvSpPr/>
          <p:nvPr/>
        </p:nvSpPr>
        <p:spPr>
          <a:xfrm>
            <a:off x="6891756" y="2899921"/>
            <a:ext cx="49820" cy="52822"/>
          </a:xfrm>
          <a:prstGeom prst="rect">
            <a:avLst/>
          </a:prstGeom>
          <a:blipFill>
            <a:blip r:embed="rId9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1" name="object 10751"/>
          <p:cNvSpPr/>
          <p:nvPr/>
        </p:nvSpPr>
        <p:spPr>
          <a:xfrm>
            <a:off x="7822603" y="2965881"/>
            <a:ext cx="49400" cy="52802"/>
          </a:xfrm>
          <a:prstGeom prst="rect">
            <a:avLst/>
          </a:prstGeom>
          <a:blipFill>
            <a:blip r:embed="rId9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2" name="object 10752"/>
          <p:cNvSpPr/>
          <p:nvPr/>
        </p:nvSpPr>
        <p:spPr>
          <a:xfrm>
            <a:off x="7422654" y="2888412"/>
            <a:ext cx="61690" cy="64666"/>
          </a:xfrm>
          <a:prstGeom prst="rect">
            <a:avLst/>
          </a:prstGeom>
          <a:blipFill>
            <a:blip r:embed="rId9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3" name="object 10753"/>
          <p:cNvSpPr/>
          <p:nvPr/>
        </p:nvSpPr>
        <p:spPr>
          <a:xfrm>
            <a:off x="7174534" y="2245538"/>
            <a:ext cx="30175" cy="32867"/>
          </a:xfrm>
          <a:prstGeom prst="rect">
            <a:avLst/>
          </a:prstGeom>
          <a:blipFill>
            <a:blip r:embed="rId9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4" name="object 10754"/>
          <p:cNvSpPr/>
          <p:nvPr/>
        </p:nvSpPr>
        <p:spPr>
          <a:xfrm>
            <a:off x="7100684" y="2280450"/>
            <a:ext cx="33274" cy="35725"/>
          </a:xfrm>
          <a:prstGeom prst="rect">
            <a:avLst/>
          </a:prstGeom>
          <a:blipFill>
            <a:blip r:embed="rId9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5" name="object 10755"/>
          <p:cNvSpPr/>
          <p:nvPr/>
        </p:nvSpPr>
        <p:spPr>
          <a:xfrm>
            <a:off x="6888988" y="1961772"/>
            <a:ext cx="74191" cy="77395"/>
          </a:xfrm>
          <a:prstGeom prst="rect">
            <a:avLst/>
          </a:prstGeom>
          <a:blipFill>
            <a:blip r:embed="rId9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6" name="object 10756"/>
          <p:cNvSpPr/>
          <p:nvPr/>
        </p:nvSpPr>
        <p:spPr>
          <a:xfrm>
            <a:off x="6515899" y="1714223"/>
            <a:ext cx="42929" cy="44869"/>
          </a:xfrm>
          <a:prstGeom prst="rect">
            <a:avLst/>
          </a:prstGeom>
          <a:blipFill>
            <a:blip r:embed="rId9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7" name="object 10757"/>
          <p:cNvSpPr/>
          <p:nvPr/>
        </p:nvSpPr>
        <p:spPr>
          <a:xfrm>
            <a:off x="5795060" y="1955760"/>
            <a:ext cx="48396" cy="52724"/>
          </a:xfrm>
          <a:prstGeom prst="rect">
            <a:avLst/>
          </a:prstGeom>
          <a:blipFill>
            <a:blip r:embed="rId9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8" name="object 10758"/>
          <p:cNvSpPr/>
          <p:nvPr/>
        </p:nvSpPr>
        <p:spPr>
          <a:xfrm>
            <a:off x="6473596" y="2433500"/>
            <a:ext cx="59274" cy="62824"/>
          </a:xfrm>
          <a:prstGeom prst="rect">
            <a:avLst/>
          </a:prstGeom>
          <a:blipFill>
            <a:blip r:embed="rId9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59" name="object 10759"/>
          <p:cNvSpPr/>
          <p:nvPr/>
        </p:nvSpPr>
        <p:spPr>
          <a:xfrm>
            <a:off x="6406197" y="1933372"/>
            <a:ext cx="28168" cy="30670"/>
          </a:xfrm>
          <a:prstGeom prst="rect">
            <a:avLst/>
          </a:prstGeom>
          <a:blipFill>
            <a:blip r:embed="rId9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0" name="object 10760"/>
          <p:cNvSpPr/>
          <p:nvPr/>
        </p:nvSpPr>
        <p:spPr>
          <a:xfrm>
            <a:off x="6384734" y="1939981"/>
            <a:ext cx="56956" cy="58395"/>
          </a:xfrm>
          <a:prstGeom prst="rect">
            <a:avLst/>
          </a:prstGeom>
          <a:blipFill>
            <a:blip r:embed="rId9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1" name="object 10761"/>
          <p:cNvSpPr/>
          <p:nvPr/>
        </p:nvSpPr>
        <p:spPr>
          <a:xfrm>
            <a:off x="5632208" y="2444356"/>
            <a:ext cx="32550" cy="34607"/>
          </a:xfrm>
          <a:prstGeom prst="rect">
            <a:avLst/>
          </a:prstGeom>
          <a:blipFill>
            <a:blip r:embed="rId9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2" name="object 10762"/>
          <p:cNvSpPr/>
          <p:nvPr/>
        </p:nvSpPr>
        <p:spPr>
          <a:xfrm>
            <a:off x="4755222" y="2392210"/>
            <a:ext cx="24066" cy="26555"/>
          </a:xfrm>
          <a:prstGeom prst="rect">
            <a:avLst/>
          </a:prstGeom>
          <a:blipFill>
            <a:blip r:embed="rId9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3" name="object 10763"/>
          <p:cNvSpPr/>
          <p:nvPr/>
        </p:nvSpPr>
        <p:spPr>
          <a:xfrm>
            <a:off x="4598949" y="2173086"/>
            <a:ext cx="32894" cy="35081"/>
          </a:xfrm>
          <a:prstGeom prst="rect">
            <a:avLst/>
          </a:prstGeom>
          <a:blipFill>
            <a:blip r:embed="rId9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4" name="object 10764"/>
          <p:cNvSpPr/>
          <p:nvPr/>
        </p:nvSpPr>
        <p:spPr>
          <a:xfrm>
            <a:off x="4678324" y="2647241"/>
            <a:ext cx="74155" cy="77193"/>
          </a:xfrm>
          <a:prstGeom prst="rect">
            <a:avLst/>
          </a:prstGeom>
          <a:blipFill>
            <a:blip r:embed="rId9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5" name="object 10765"/>
          <p:cNvSpPr/>
          <p:nvPr/>
        </p:nvSpPr>
        <p:spPr>
          <a:xfrm>
            <a:off x="4904460" y="2892086"/>
            <a:ext cx="66171" cy="70620"/>
          </a:xfrm>
          <a:prstGeom prst="rect">
            <a:avLst/>
          </a:prstGeom>
          <a:blipFill>
            <a:blip r:embed="rId9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6" name="object 10766"/>
          <p:cNvSpPr/>
          <p:nvPr/>
        </p:nvSpPr>
        <p:spPr>
          <a:xfrm>
            <a:off x="5114442" y="3377751"/>
            <a:ext cx="76210" cy="80865"/>
          </a:xfrm>
          <a:prstGeom prst="rect">
            <a:avLst/>
          </a:prstGeom>
          <a:blipFill>
            <a:blip r:embed="rId9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7" name="object 10767"/>
          <p:cNvSpPr/>
          <p:nvPr/>
        </p:nvSpPr>
        <p:spPr>
          <a:xfrm>
            <a:off x="5369585" y="3272798"/>
            <a:ext cx="77471" cy="86304"/>
          </a:xfrm>
          <a:prstGeom prst="rect">
            <a:avLst/>
          </a:prstGeom>
          <a:blipFill>
            <a:blip r:embed="rId9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8" name="object 10768"/>
          <p:cNvSpPr/>
          <p:nvPr/>
        </p:nvSpPr>
        <p:spPr>
          <a:xfrm>
            <a:off x="5088458" y="3345422"/>
            <a:ext cx="36600" cy="39798"/>
          </a:xfrm>
          <a:prstGeom prst="rect">
            <a:avLst/>
          </a:prstGeom>
          <a:blipFill>
            <a:blip r:embed="rId9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69" name="object 10769"/>
          <p:cNvSpPr/>
          <p:nvPr/>
        </p:nvSpPr>
        <p:spPr>
          <a:xfrm>
            <a:off x="4972164" y="3367721"/>
            <a:ext cx="45119" cy="46233"/>
          </a:xfrm>
          <a:prstGeom prst="rect">
            <a:avLst/>
          </a:prstGeom>
          <a:blipFill>
            <a:blip r:embed="rId9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0" name="object 10770"/>
          <p:cNvSpPr/>
          <p:nvPr/>
        </p:nvSpPr>
        <p:spPr>
          <a:xfrm>
            <a:off x="5011864" y="2818932"/>
            <a:ext cx="41202" cy="40308"/>
          </a:xfrm>
          <a:prstGeom prst="rect">
            <a:avLst/>
          </a:prstGeom>
          <a:blipFill>
            <a:blip r:embed="rId9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1" name="object 10771"/>
          <p:cNvSpPr/>
          <p:nvPr/>
        </p:nvSpPr>
        <p:spPr>
          <a:xfrm>
            <a:off x="4907102" y="2644333"/>
            <a:ext cx="53933" cy="58083"/>
          </a:xfrm>
          <a:prstGeom prst="rect">
            <a:avLst/>
          </a:prstGeom>
          <a:blipFill>
            <a:blip r:embed="rId9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2" name="object 10772"/>
          <p:cNvSpPr/>
          <p:nvPr/>
        </p:nvSpPr>
        <p:spPr>
          <a:xfrm>
            <a:off x="4740351" y="2838856"/>
            <a:ext cx="31369" cy="33972"/>
          </a:xfrm>
          <a:prstGeom prst="rect">
            <a:avLst/>
          </a:prstGeom>
          <a:blipFill>
            <a:blip r:embed="rId9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3" name="object 10773"/>
          <p:cNvSpPr/>
          <p:nvPr/>
        </p:nvSpPr>
        <p:spPr>
          <a:xfrm>
            <a:off x="4424057" y="2670543"/>
            <a:ext cx="25946" cy="27825"/>
          </a:xfrm>
          <a:prstGeom prst="rect">
            <a:avLst/>
          </a:prstGeom>
          <a:blipFill>
            <a:blip r:embed="rId9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4" name="object 10774"/>
          <p:cNvSpPr/>
          <p:nvPr/>
        </p:nvSpPr>
        <p:spPr>
          <a:xfrm>
            <a:off x="7364031" y="1631010"/>
            <a:ext cx="14897" cy="16141"/>
          </a:xfrm>
          <a:prstGeom prst="rect">
            <a:avLst/>
          </a:prstGeom>
          <a:blipFill>
            <a:blip r:embed="rId9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5" name="object 10775"/>
          <p:cNvSpPr/>
          <p:nvPr/>
        </p:nvSpPr>
        <p:spPr>
          <a:xfrm>
            <a:off x="8914193" y="1596250"/>
            <a:ext cx="19405" cy="20866"/>
          </a:xfrm>
          <a:prstGeom prst="rect">
            <a:avLst/>
          </a:prstGeom>
          <a:blipFill>
            <a:blip r:embed="rId9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6" name="object 10776"/>
          <p:cNvSpPr/>
          <p:nvPr/>
        </p:nvSpPr>
        <p:spPr>
          <a:xfrm>
            <a:off x="9110103" y="1410291"/>
            <a:ext cx="66883" cy="71462"/>
          </a:xfrm>
          <a:prstGeom prst="rect">
            <a:avLst/>
          </a:prstGeom>
          <a:blipFill>
            <a:blip r:embed="rId9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7" name="object 10777"/>
          <p:cNvSpPr/>
          <p:nvPr/>
        </p:nvSpPr>
        <p:spPr>
          <a:xfrm>
            <a:off x="8779256" y="2365357"/>
            <a:ext cx="61762" cy="64483"/>
          </a:xfrm>
          <a:prstGeom prst="rect">
            <a:avLst/>
          </a:prstGeom>
          <a:blipFill>
            <a:blip r:embed="rId9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8" name="object 10778"/>
          <p:cNvSpPr/>
          <p:nvPr/>
        </p:nvSpPr>
        <p:spPr>
          <a:xfrm>
            <a:off x="8896527" y="2381821"/>
            <a:ext cx="62110" cy="64984"/>
          </a:xfrm>
          <a:prstGeom prst="rect">
            <a:avLst/>
          </a:prstGeom>
          <a:blipFill>
            <a:blip r:embed="rId9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79" name="object 10779"/>
          <p:cNvSpPr/>
          <p:nvPr/>
        </p:nvSpPr>
        <p:spPr>
          <a:xfrm>
            <a:off x="8616695" y="2631131"/>
            <a:ext cx="70272" cy="76173"/>
          </a:xfrm>
          <a:prstGeom prst="rect">
            <a:avLst/>
          </a:prstGeom>
          <a:blipFill>
            <a:blip r:embed="rId9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0" name="object 10780"/>
          <p:cNvSpPr/>
          <p:nvPr/>
        </p:nvSpPr>
        <p:spPr>
          <a:xfrm>
            <a:off x="8704846" y="2108657"/>
            <a:ext cx="29768" cy="32867"/>
          </a:xfrm>
          <a:prstGeom prst="rect">
            <a:avLst/>
          </a:prstGeom>
          <a:blipFill>
            <a:blip r:embed="rId9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1" name="object 10781"/>
          <p:cNvSpPr/>
          <p:nvPr/>
        </p:nvSpPr>
        <p:spPr>
          <a:xfrm>
            <a:off x="8569858" y="2034098"/>
            <a:ext cx="74079" cy="77100"/>
          </a:xfrm>
          <a:prstGeom prst="rect">
            <a:avLst/>
          </a:prstGeom>
          <a:blipFill>
            <a:blip r:embed="rId9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2" name="object 10782"/>
          <p:cNvSpPr/>
          <p:nvPr/>
        </p:nvSpPr>
        <p:spPr>
          <a:xfrm>
            <a:off x="7946288" y="1925194"/>
            <a:ext cx="61513" cy="64587"/>
          </a:xfrm>
          <a:prstGeom prst="rect">
            <a:avLst/>
          </a:prstGeom>
          <a:blipFill>
            <a:blip r:embed="rId9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3" name="object 10783"/>
          <p:cNvSpPr/>
          <p:nvPr/>
        </p:nvSpPr>
        <p:spPr>
          <a:xfrm>
            <a:off x="6691147" y="2536577"/>
            <a:ext cx="75384" cy="80702"/>
          </a:xfrm>
          <a:prstGeom prst="rect">
            <a:avLst/>
          </a:prstGeom>
          <a:blipFill>
            <a:blip r:embed="rId9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4" name="object 10784"/>
          <p:cNvSpPr/>
          <p:nvPr/>
        </p:nvSpPr>
        <p:spPr>
          <a:xfrm>
            <a:off x="6901967" y="3149283"/>
            <a:ext cx="75639" cy="80202"/>
          </a:xfrm>
          <a:prstGeom prst="rect">
            <a:avLst/>
          </a:prstGeom>
          <a:blipFill>
            <a:blip r:embed="rId9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5" name="object 10785"/>
          <p:cNvSpPr/>
          <p:nvPr/>
        </p:nvSpPr>
        <p:spPr>
          <a:xfrm>
            <a:off x="5292991" y="2529627"/>
            <a:ext cx="41076" cy="40517"/>
          </a:xfrm>
          <a:prstGeom prst="rect">
            <a:avLst/>
          </a:prstGeom>
          <a:blipFill>
            <a:blip r:embed="rId9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6" name="object 10786"/>
          <p:cNvSpPr/>
          <p:nvPr/>
        </p:nvSpPr>
        <p:spPr>
          <a:xfrm>
            <a:off x="4850955" y="2072217"/>
            <a:ext cx="65158" cy="69998"/>
          </a:xfrm>
          <a:prstGeom prst="rect">
            <a:avLst/>
          </a:prstGeom>
          <a:blipFill>
            <a:blip r:embed="rId9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7" name="object 10787"/>
          <p:cNvSpPr/>
          <p:nvPr/>
        </p:nvSpPr>
        <p:spPr>
          <a:xfrm>
            <a:off x="5018582" y="1765693"/>
            <a:ext cx="53786" cy="58419"/>
          </a:xfrm>
          <a:prstGeom prst="rect">
            <a:avLst/>
          </a:prstGeom>
          <a:blipFill>
            <a:blip r:embed="rId9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8" name="object 10788"/>
          <p:cNvSpPr/>
          <p:nvPr/>
        </p:nvSpPr>
        <p:spPr>
          <a:xfrm>
            <a:off x="4083215" y="1927341"/>
            <a:ext cx="65500" cy="70032"/>
          </a:xfrm>
          <a:prstGeom prst="rect">
            <a:avLst/>
          </a:prstGeom>
          <a:blipFill>
            <a:blip r:embed="rId9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89" name="object 10789"/>
          <p:cNvSpPr/>
          <p:nvPr/>
        </p:nvSpPr>
        <p:spPr>
          <a:xfrm>
            <a:off x="4127995" y="3007043"/>
            <a:ext cx="73597" cy="76971"/>
          </a:xfrm>
          <a:prstGeom prst="rect">
            <a:avLst/>
          </a:prstGeom>
          <a:blipFill>
            <a:blip r:embed="rId9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0" name="object 10790"/>
          <p:cNvSpPr/>
          <p:nvPr/>
        </p:nvSpPr>
        <p:spPr>
          <a:xfrm>
            <a:off x="4185068" y="3352381"/>
            <a:ext cx="19697" cy="21767"/>
          </a:xfrm>
          <a:prstGeom prst="rect">
            <a:avLst/>
          </a:prstGeom>
          <a:blipFill>
            <a:blip r:embed="rId9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1" name="object 10791"/>
          <p:cNvSpPr/>
          <p:nvPr/>
        </p:nvSpPr>
        <p:spPr>
          <a:xfrm>
            <a:off x="4381855" y="3393296"/>
            <a:ext cx="65116" cy="70097"/>
          </a:xfrm>
          <a:prstGeom prst="rect">
            <a:avLst/>
          </a:prstGeom>
          <a:blipFill>
            <a:blip r:embed="rId9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2" name="object 10792"/>
          <p:cNvSpPr/>
          <p:nvPr/>
        </p:nvSpPr>
        <p:spPr>
          <a:xfrm>
            <a:off x="5872362" y="2645642"/>
            <a:ext cx="96511" cy="104592"/>
          </a:xfrm>
          <a:prstGeom prst="rect">
            <a:avLst/>
          </a:prstGeom>
          <a:blipFill>
            <a:blip r:embed="rId9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3" name="object 10793"/>
          <p:cNvSpPr/>
          <p:nvPr/>
        </p:nvSpPr>
        <p:spPr>
          <a:xfrm>
            <a:off x="5256987" y="2608944"/>
            <a:ext cx="85489" cy="92769"/>
          </a:xfrm>
          <a:prstGeom prst="rect">
            <a:avLst/>
          </a:prstGeom>
          <a:blipFill>
            <a:blip r:embed="rId9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4" name="object 10794"/>
          <p:cNvSpPr/>
          <p:nvPr/>
        </p:nvSpPr>
        <p:spPr>
          <a:xfrm>
            <a:off x="5315330" y="2346245"/>
            <a:ext cx="98265" cy="106015"/>
          </a:xfrm>
          <a:prstGeom prst="rect">
            <a:avLst/>
          </a:prstGeom>
          <a:blipFill>
            <a:blip r:embed="rId9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5" name="object 10795"/>
          <p:cNvSpPr/>
          <p:nvPr/>
        </p:nvSpPr>
        <p:spPr>
          <a:xfrm>
            <a:off x="5311965" y="3152088"/>
            <a:ext cx="49260" cy="52880"/>
          </a:xfrm>
          <a:prstGeom prst="rect">
            <a:avLst/>
          </a:prstGeom>
          <a:blipFill>
            <a:blip r:embed="rId9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6" name="object 10796"/>
          <p:cNvSpPr/>
          <p:nvPr/>
        </p:nvSpPr>
        <p:spPr>
          <a:xfrm>
            <a:off x="5973178" y="2946987"/>
            <a:ext cx="82997" cy="88869"/>
          </a:xfrm>
          <a:prstGeom prst="rect">
            <a:avLst/>
          </a:prstGeom>
          <a:blipFill>
            <a:blip r:embed="rId9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7" name="object 10797"/>
          <p:cNvSpPr/>
          <p:nvPr/>
        </p:nvSpPr>
        <p:spPr>
          <a:xfrm>
            <a:off x="4609020" y="2914018"/>
            <a:ext cx="73199" cy="76410"/>
          </a:xfrm>
          <a:prstGeom prst="rect">
            <a:avLst/>
          </a:prstGeom>
          <a:blipFill>
            <a:blip r:embed="rId9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8" name="object 10798"/>
          <p:cNvSpPr/>
          <p:nvPr/>
        </p:nvSpPr>
        <p:spPr>
          <a:xfrm>
            <a:off x="4854600" y="2893060"/>
            <a:ext cx="32664" cy="35737"/>
          </a:xfrm>
          <a:prstGeom prst="rect">
            <a:avLst/>
          </a:prstGeom>
          <a:blipFill>
            <a:blip r:embed="rId9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99" name="object 10799"/>
          <p:cNvSpPr/>
          <p:nvPr/>
        </p:nvSpPr>
        <p:spPr>
          <a:xfrm>
            <a:off x="4607890" y="2681906"/>
            <a:ext cx="51811" cy="56562"/>
          </a:xfrm>
          <a:prstGeom prst="rect">
            <a:avLst/>
          </a:prstGeom>
          <a:blipFill>
            <a:blip r:embed="rId9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0" name="object 10800"/>
          <p:cNvSpPr/>
          <p:nvPr/>
        </p:nvSpPr>
        <p:spPr>
          <a:xfrm>
            <a:off x="4473206" y="2107587"/>
            <a:ext cx="86335" cy="93455"/>
          </a:xfrm>
          <a:prstGeom prst="rect">
            <a:avLst/>
          </a:prstGeom>
          <a:blipFill>
            <a:blip r:embed="rId9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1" name="object 10801"/>
          <p:cNvSpPr/>
          <p:nvPr/>
        </p:nvSpPr>
        <p:spPr>
          <a:xfrm>
            <a:off x="4631816" y="1565383"/>
            <a:ext cx="74940" cy="80077"/>
          </a:xfrm>
          <a:prstGeom prst="rect">
            <a:avLst/>
          </a:prstGeom>
          <a:blipFill>
            <a:blip r:embed="rId9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2" name="object 10802"/>
          <p:cNvSpPr/>
          <p:nvPr/>
        </p:nvSpPr>
        <p:spPr>
          <a:xfrm>
            <a:off x="4706950" y="2263525"/>
            <a:ext cx="35110" cy="36777"/>
          </a:xfrm>
          <a:prstGeom prst="rect">
            <a:avLst/>
          </a:prstGeom>
          <a:blipFill>
            <a:blip r:embed="rId9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3" name="object 10803"/>
          <p:cNvSpPr/>
          <p:nvPr/>
        </p:nvSpPr>
        <p:spPr>
          <a:xfrm>
            <a:off x="4974628" y="2501666"/>
            <a:ext cx="85185" cy="92525"/>
          </a:xfrm>
          <a:prstGeom prst="rect">
            <a:avLst/>
          </a:prstGeom>
          <a:blipFill>
            <a:blip r:embed="rId9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4" name="object 10804"/>
          <p:cNvSpPr/>
          <p:nvPr/>
        </p:nvSpPr>
        <p:spPr>
          <a:xfrm>
            <a:off x="4743703" y="2879164"/>
            <a:ext cx="84078" cy="89531"/>
          </a:xfrm>
          <a:prstGeom prst="rect">
            <a:avLst/>
          </a:prstGeom>
          <a:blipFill>
            <a:blip r:embed="rId9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5" name="object 10805"/>
          <p:cNvSpPr/>
          <p:nvPr/>
        </p:nvSpPr>
        <p:spPr>
          <a:xfrm>
            <a:off x="4335335" y="3057395"/>
            <a:ext cx="58121" cy="58900"/>
          </a:xfrm>
          <a:prstGeom prst="rect">
            <a:avLst/>
          </a:prstGeom>
          <a:blipFill>
            <a:blip r:embed="rId9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6" name="object 10806"/>
          <p:cNvSpPr/>
          <p:nvPr/>
        </p:nvSpPr>
        <p:spPr>
          <a:xfrm>
            <a:off x="4161574" y="2778529"/>
            <a:ext cx="44743" cy="46067"/>
          </a:xfrm>
          <a:prstGeom prst="rect">
            <a:avLst/>
          </a:prstGeom>
          <a:blipFill>
            <a:blip r:embed="rId9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7" name="object 10807"/>
          <p:cNvSpPr/>
          <p:nvPr/>
        </p:nvSpPr>
        <p:spPr>
          <a:xfrm>
            <a:off x="4139220" y="2466137"/>
            <a:ext cx="97274" cy="104769"/>
          </a:xfrm>
          <a:prstGeom prst="rect">
            <a:avLst/>
          </a:prstGeom>
          <a:blipFill>
            <a:blip r:embed="rId9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8" name="object 10808"/>
          <p:cNvSpPr/>
          <p:nvPr/>
        </p:nvSpPr>
        <p:spPr>
          <a:xfrm>
            <a:off x="3932681" y="2407651"/>
            <a:ext cx="91110" cy="97691"/>
          </a:xfrm>
          <a:prstGeom prst="rect">
            <a:avLst/>
          </a:prstGeom>
          <a:blipFill>
            <a:blip r:embed="rId9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09" name="object 10809"/>
          <p:cNvSpPr/>
          <p:nvPr/>
        </p:nvSpPr>
        <p:spPr>
          <a:xfrm>
            <a:off x="3644074" y="2062889"/>
            <a:ext cx="35222" cy="36495"/>
          </a:xfrm>
          <a:prstGeom prst="rect">
            <a:avLst/>
          </a:prstGeom>
          <a:blipFill>
            <a:blip r:embed="rId9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0" name="object 10810"/>
          <p:cNvSpPr/>
          <p:nvPr/>
        </p:nvSpPr>
        <p:spPr>
          <a:xfrm>
            <a:off x="3900423" y="2701059"/>
            <a:ext cx="49813" cy="52793"/>
          </a:xfrm>
          <a:prstGeom prst="rect">
            <a:avLst/>
          </a:prstGeom>
          <a:blipFill>
            <a:blip r:embed="rId9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1" name="object 10811"/>
          <p:cNvSpPr/>
          <p:nvPr/>
        </p:nvSpPr>
        <p:spPr>
          <a:xfrm>
            <a:off x="4094886" y="2887510"/>
            <a:ext cx="32969" cy="35598"/>
          </a:xfrm>
          <a:prstGeom prst="rect">
            <a:avLst/>
          </a:prstGeom>
          <a:blipFill>
            <a:blip r:embed="rId9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2" name="object 10812"/>
          <p:cNvSpPr/>
          <p:nvPr/>
        </p:nvSpPr>
        <p:spPr>
          <a:xfrm>
            <a:off x="3959517" y="3089063"/>
            <a:ext cx="91831" cy="98463"/>
          </a:xfrm>
          <a:prstGeom prst="rect">
            <a:avLst/>
          </a:prstGeom>
          <a:blipFill>
            <a:blip r:embed="rId9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3" name="object 10813"/>
          <p:cNvSpPr/>
          <p:nvPr/>
        </p:nvSpPr>
        <p:spPr>
          <a:xfrm>
            <a:off x="3507790" y="3004549"/>
            <a:ext cx="67437" cy="71613"/>
          </a:xfrm>
          <a:prstGeom prst="rect">
            <a:avLst/>
          </a:prstGeom>
          <a:blipFill>
            <a:blip r:embed="rId9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4" name="object 10814"/>
          <p:cNvSpPr/>
          <p:nvPr/>
        </p:nvSpPr>
        <p:spPr>
          <a:xfrm>
            <a:off x="3351225" y="2931676"/>
            <a:ext cx="52334" cy="54703"/>
          </a:xfrm>
          <a:prstGeom prst="rect">
            <a:avLst/>
          </a:prstGeom>
          <a:blipFill>
            <a:blip r:embed="rId9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5" name="object 10815"/>
          <p:cNvSpPr/>
          <p:nvPr/>
        </p:nvSpPr>
        <p:spPr>
          <a:xfrm>
            <a:off x="3127019" y="2401400"/>
            <a:ext cx="85378" cy="93042"/>
          </a:xfrm>
          <a:prstGeom prst="rect">
            <a:avLst/>
          </a:prstGeom>
          <a:blipFill>
            <a:blip r:embed="rId9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6" name="object 10816"/>
          <p:cNvSpPr/>
          <p:nvPr/>
        </p:nvSpPr>
        <p:spPr>
          <a:xfrm>
            <a:off x="2716022" y="2638759"/>
            <a:ext cx="59259" cy="63106"/>
          </a:xfrm>
          <a:prstGeom prst="rect">
            <a:avLst/>
          </a:prstGeom>
          <a:blipFill>
            <a:blip r:embed="rId9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7" name="object 10817"/>
          <p:cNvSpPr/>
          <p:nvPr/>
        </p:nvSpPr>
        <p:spPr>
          <a:xfrm>
            <a:off x="2822816" y="2740876"/>
            <a:ext cx="21437" cy="23368"/>
          </a:xfrm>
          <a:prstGeom prst="rect">
            <a:avLst/>
          </a:prstGeom>
          <a:blipFill>
            <a:blip r:embed="rId9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8" name="object 10818"/>
          <p:cNvSpPr/>
          <p:nvPr/>
        </p:nvSpPr>
        <p:spPr>
          <a:xfrm>
            <a:off x="2392095" y="3242653"/>
            <a:ext cx="29336" cy="31927"/>
          </a:xfrm>
          <a:prstGeom prst="rect">
            <a:avLst/>
          </a:prstGeom>
          <a:blipFill>
            <a:blip r:embed="rId9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19" name="object 10819"/>
          <p:cNvSpPr/>
          <p:nvPr/>
        </p:nvSpPr>
        <p:spPr>
          <a:xfrm>
            <a:off x="2390381" y="3036484"/>
            <a:ext cx="60270" cy="63716"/>
          </a:xfrm>
          <a:prstGeom prst="rect">
            <a:avLst/>
          </a:prstGeom>
          <a:blipFill>
            <a:blip r:embed="rId9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0" name="object 10820"/>
          <p:cNvSpPr/>
          <p:nvPr/>
        </p:nvSpPr>
        <p:spPr>
          <a:xfrm>
            <a:off x="2545041" y="3414393"/>
            <a:ext cx="34306" cy="36101"/>
          </a:xfrm>
          <a:prstGeom prst="rect">
            <a:avLst/>
          </a:prstGeom>
          <a:blipFill>
            <a:blip r:embed="rId9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1" name="object 10821"/>
          <p:cNvSpPr/>
          <p:nvPr/>
        </p:nvSpPr>
        <p:spPr>
          <a:xfrm>
            <a:off x="3085719" y="2912191"/>
            <a:ext cx="37572" cy="40658"/>
          </a:xfrm>
          <a:prstGeom prst="rect">
            <a:avLst/>
          </a:prstGeom>
          <a:blipFill>
            <a:blip r:embed="rId9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2" name="object 10822"/>
          <p:cNvSpPr/>
          <p:nvPr/>
        </p:nvSpPr>
        <p:spPr>
          <a:xfrm>
            <a:off x="2404529" y="3105671"/>
            <a:ext cx="28028" cy="29870"/>
          </a:xfrm>
          <a:prstGeom prst="rect">
            <a:avLst/>
          </a:prstGeom>
          <a:blipFill>
            <a:blip r:embed="rId9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3" name="object 10823"/>
          <p:cNvSpPr/>
          <p:nvPr/>
        </p:nvSpPr>
        <p:spPr>
          <a:xfrm>
            <a:off x="1802993" y="2958033"/>
            <a:ext cx="20739" cy="21958"/>
          </a:xfrm>
          <a:prstGeom prst="rect">
            <a:avLst/>
          </a:prstGeom>
          <a:blipFill>
            <a:blip r:embed="rId9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4" name="object 10824"/>
          <p:cNvSpPr/>
          <p:nvPr/>
        </p:nvSpPr>
        <p:spPr>
          <a:xfrm>
            <a:off x="1789861" y="2796228"/>
            <a:ext cx="48473" cy="52897"/>
          </a:xfrm>
          <a:prstGeom prst="rect">
            <a:avLst/>
          </a:prstGeom>
          <a:blipFill>
            <a:blip r:embed="rId9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5" name="object 10825"/>
          <p:cNvSpPr/>
          <p:nvPr/>
        </p:nvSpPr>
        <p:spPr>
          <a:xfrm>
            <a:off x="1770583" y="2508006"/>
            <a:ext cx="75757" cy="80833"/>
          </a:xfrm>
          <a:prstGeom prst="rect">
            <a:avLst/>
          </a:prstGeom>
          <a:blipFill>
            <a:blip r:embed="rId9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6" name="object 10826"/>
          <p:cNvSpPr/>
          <p:nvPr/>
        </p:nvSpPr>
        <p:spPr>
          <a:xfrm>
            <a:off x="2106599" y="1794938"/>
            <a:ext cx="49322" cy="52649"/>
          </a:xfrm>
          <a:prstGeom prst="rect">
            <a:avLst/>
          </a:prstGeom>
          <a:blipFill>
            <a:blip r:embed="rId9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7" name="object 10827"/>
          <p:cNvSpPr/>
          <p:nvPr/>
        </p:nvSpPr>
        <p:spPr>
          <a:xfrm>
            <a:off x="3301669" y="1716488"/>
            <a:ext cx="60939" cy="63734"/>
          </a:xfrm>
          <a:prstGeom prst="rect">
            <a:avLst/>
          </a:prstGeom>
          <a:blipFill>
            <a:blip r:embed="rId9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8" name="object 10828"/>
          <p:cNvSpPr/>
          <p:nvPr/>
        </p:nvSpPr>
        <p:spPr>
          <a:xfrm>
            <a:off x="4242104" y="1924698"/>
            <a:ext cx="14579" cy="16116"/>
          </a:xfrm>
          <a:prstGeom prst="rect">
            <a:avLst/>
          </a:prstGeom>
          <a:blipFill>
            <a:blip r:embed="rId9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29" name="object 10829"/>
          <p:cNvSpPr/>
          <p:nvPr/>
        </p:nvSpPr>
        <p:spPr>
          <a:xfrm>
            <a:off x="5481523" y="1975869"/>
            <a:ext cx="50425" cy="53520"/>
          </a:xfrm>
          <a:prstGeom prst="rect">
            <a:avLst/>
          </a:prstGeom>
          <a:blipFill>
            <a:blip r:embed="rId9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0" name="object 10830"/>
          <p:cNvSpPr/>
          <p:nvPr/>
        </p:nvSpPr>
        <p:spPr>
          <a:xfrm>
            <a:off x="5519127" y="1555993"/>
            <a:ext cx="41974" cy="40934"/>
          </a:xfrm>
          <a:prstGeom prst="rect">
            <a:avLst/>
          </a:prstGeom>
          <a:blipFill>
            <a:blip r:embed="rId9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1" name="object 10831"/>
          <p:cNvSpPr/>
          <p:nvPr/>
        </p:nvSpPr>
        <p:spPr>
          <a:xfrm>
            <a:off x="6023216" y="1524508"/>
            <a:ext cx="24206" cy="26073"/>
          </a:xfrm>
          <a:prstGeom prst="rect">
            <a:avLst/>
          </a:prstGeom>
          <a:blipFill>
            <a:blip r:embed="rId9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2" name="object 10832"/>
          <p:cNvSpPr/>
          <p:nvPr/>
        </p:nvSpPr>
        <p:spPr>
          <a:xfrm>
            <a:off x="6075591" y="2159343"/>
            <a:ext cx="64027" cy="69439"/>
          </a:xfrm>
          <a:prstGeom prst="rect">
            <a:avLst/>
          </a:prstGeom>
          <a:blipFill>
            <a:blip r:embed="rId9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3" name="object 10833"/>
          <p:cNvSpPr/>
          <p:nvPr/>
        </p:nvSpPr>
        <p:spPr>
          <a:xfrm>
            <a:off x="6050076" y="2804084"/>
            <a:ext cx="20561" cy="21818"/>
          </a:xfrm>
          <a:prstGeom prst="rect">
            <a:avLst/>
          </a:prstGeom>
          <a:blipFill>
            <a:blip r:embed="rId9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4" name="object 10834"/>
          <p:cNvSpPr/>
          <p:nvPr/>
        </p:nvSpPr>
        <p:spPr>
          <a:xfrm>
            <a:off x="5697601" y="2770111"/>
            <a:ext cx="25222" cy="27012"/>
          </a:xfrm>
          <a:prstGeom prst="rect">
            <a:avLst/>
          </a:prstGeom>
          <a:blipFill>
            <a:blip r:embed="rId9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5" name="object 10835"/>
          <p:cNvSpPr/>
          <p:nvPr/>
        </p:nvSpPr>
        <p:spPr>
          <a:xfrm>
            <a:off x="4445927" y="2508911"/>
            <a:ext cx="43032" cy="45356"/>
          </a:xfrm>
          <a:prstGeom prst="rect">
            <a:avLst/>
          </a:prstGeom>
          <a:blipFill>
            <a:blip r:embed="rId9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6" name="object 10836"/>
          <p:cNvSpPr/>
          <p:nvPr/>
        </p:nvSpPr>
        <p:spPr>
          <a:xfrm>
            <a:off x="4163174" y="3203053"/>
            <a:ext cx="52534" cy="57490"/>
          </a:xfrm>
          <a:prstGeom prst="rect">
            <a:avLst/>
          </a:prstGeom>
          <a:blipFill>
            <a:blip r:embed="rId9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7" name="object 10837"/>
          <p:cNvSpPr/>
          <p:nvPr/>
        </p:nvSpPr>
        <p:spPr>
          <a:xfrm>
            <a:off x="3995407" y="1901103"/>
            <a:ext cx="66281" cy="70738"/>
          </a:xfrm>
          <a:prstGeom prst="rect">
            <a:avLst/>
          </a:prstGeom>
          <a:blipFill>
            <a:blip r:embed="rId9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8" name="object 10838"/>
          <p:cNvSpPr/>
          <p:nvPr/>
        </p:nvSpPr>
        <p:spPr>
          <a:xfrm>
            <a:off x="4043667" y="1903982"/>
            <a:ext cx="66412" cy="70794"/>
          </a:xfrm>
          <a:prstGeom prst="rect">
            <a:avLst/>
          </a:prstGeom>
          <a:blipFill>
            <a:blip r:embed="rId9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39" name="object 10839"/>
          <p:cNvSpPr/>
          <p:nvPr/>
        </p:nvSpPr>
        <p:spPr>
          <a:xfrm>
            <a:off x="3836785" y="1817062"/>
            <a:ext cx="52448" cy="57312"/>
          </a:xfrm>
          <a:prstGeom prst="rect">
            <a:avLst/>
          </a:prstGeom>
          <a:blipFill>
            <a:blip r:embed="rId9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0" name="object 10840"/>
          <p:cNvSpPr/>
          <p:nvPr/>
        </p:nvSpPr>
        <p:spPr>
          <a:xfrm>
            <a:off x="2921622" y="2093798"/>
            <a:ext cx="28701" cy="31127"/>
          </a:xfrm>
          <a:prstGeom prst="rect">
            <a:avLst/>
          </a:prstGeom>
          <a:blipFill>
            <a:blip r:embed="rId9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1" name="object 10841"/>
          <p:cNvSpPr/>
          <p:nvPr/>
        </p:nvSpPr>
        <p:spPr>
          <a:xfrm>
            <a:off x="3171520" y="2805176"/>
            <a:ext cx="33375" cy="36372"/>
          </a:xfrm>
          <a:prstGeom prst="rect">
            <a:avLst/>
          </a:prstGeom>
          <a:blipFill>
            <a:blip r:embed="rId9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2" name="object 10842"/>
          <p:cNvSpPr/>
          <p:nvPr/>
        </p:nvSpPr>
        <p:spPr>
          <a:xfrm>
            <a:off x="3266782" y="3041015"/>
            <a:ext cx="15189" cy="16281"/>
          </a:xfrm>
          <a:prstGeom prst="rect">
            <a:avLst/>
          </a:prstGeom>
          <a:blipFill>
            <a:blip r:embed="rId9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3" name="object 10843"/>
          <p:cNvSpPr/>
          <p:nvPr/>
        </p:nvSpPr>
        <p:spPr>
          <a:xfrm>
            <a:off x="2775966" y="2422068"/>
            <a:ext cx="15913" cy="18021"/>
          </a:xfrm>
          <a:prstGeom prst="rect">
            <a:avLst/>
          </a:prstGeom>
          <a:blipFill>
            <a:blip r:embed="rId9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4" name="object 10844"/>
          <p:cNvSpPr/>
          <p:nvPr/>
        </p:nvSpPr>
        <p:spPr>
          <a:xfrm>
            <a:off x="2538590" y="2166188"/>
            <a:ext cx="24663" cy="27038"/>
          </a:xfrm>
          <a:prstGeom prst="rect">
            <a:avLst/>
          </a:prstGeom>
          <a:blipFill>
            <a:blip r:embed="rId9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5" name="object 10845"/>
          <p:cNvSpPr/>
          <p:nvPr/>
        </p:nvSpPr>
        <p:spPr>
          <a:xfrm>
            <a:off x="2354021" y="2084024"/>
            <a:ext cx="49288" cy="52850"/>
          </a:xfrm>
          <a:prstGeom prst="rect">
            <a:avLst/>
          </a:prstGeom>
          <a:blipFill>
            <a:blip r:embed="rId9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6" name="object 10846"/>
          <p:cNvSpPr/>
          <p:nvPr/>
        </p:nvSpPr>
        <p:spPr>
          <a:xfrm>
            <a:off x="1739226" y="1917012"/>
            <a:ext cx="43289" cy="45740"/>
          </a:xfrm>
          <a:prstGeom prst="rect">
            <a:avLst/>
          </a:prstGeom>
          <a:blipFill>
            <a:blip r:embed="rId9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7" name="object 10847"/>
          <p:cNvSpPr/>
          <p:nvPr/>
        </p:nvSpPr>
        <p:spPr>
          <a:xfrm>
            <a:off x="1248422" y="2126456"/>
            <a:ext cx="40720" cy="39957"/>
          </a:xfrm>
          <a:prstGeom prst="rect">
            <a:avLst/>
          </a:prstGeom>
          <a:blipFill>
            <a:blip r:embed="rId9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8" name="object 10848"/>
          <p:cNvSpPr/>
          <p:nvPr/>
        </p:nvSpPr>
        <p:spPr>
          <a:xfrm>
            <a:off x="939850" y="2662658"/>
            <a:ext cx="62573" cy="64720"/>
          </a:xfrm>
          <a:prstGeom prst="rect">
            <a:avLst/>
          </a:prstGeom>
          <a:blipFill>
            <a:blip r:embed="rId9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49" name="object 10849"/>
          <p:cNvSpPr/>
          <p:nvPr/>
        </p:nvSpPr>
        <p:spPr>
          <a:xfrm>
            <a:off x="1396072" y="3458791"/>
            <a:ext cx="83170" cy="88844"/>
          </a:xfrm>
          <a:prstGeom prst="rect">
            <a:avLst/>
          </a:prstGeom>
          <a:blipFill>
            <a:blip r:embed="rId9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0" name="object 10850"/>
          <p:cNvSpPr/>
          <p:nvPr/>
        </p:nvSpPr>
        <p:spPr>
          <a:xfrm>
            <a:off x="897242" y="3608476"/>
            <a:ext cx="57908" cy="59556"/>
          </a:xfrm>
          <a:prstGeom prst="rect">
            <a:avLst/>
          </a:prstGeom>
          <a:blipFill>
            <a:blip r:embed="rId9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1" name="object 10851"/>
          <p:cNvSpPr/>
          <p:nvPr/>
        </p:nvSpPr>
        <p:spPr>
          <a:xfrm>
            <a:off x="699274" y="3146924"/>
            <a:ext cx="49576" cy="52919"/>
          </a:xfrm>
          <a:prstGeom prst="rect">
            <a:avLst/>
          </a:prstGeom>
          <a:blipFill>
            <a:blip r:embed="rId9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2" name="object 10852"/>
          <p:cNvSpPr/>
          <p:nvPr/>
        </p:nvSpPr>
        <p:spPr>
          <a:xfrm>
            <a:off x="514858" y="2252332"/>
            <a:ext cx="19075" cy="20700"/>
          </a:xfrm>
          <a:prstGeom prst="rect">
            <a:avLst/>
          </a:prstGeom>
          <a:blipFill>
            <a:blip r:embed="rId9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3" name="object 10853"/>
          <p:cNvSpPr/>
          <p:nvPr/>
        </p:nvSpPr>
        <p:spPr>
          <a:xfrm>
            <a:off x="398716" y="2117270"/>
            <a:ext cx="68813" cy="74820"/>
          </a:xfrm>
          <a:prstGeom prst="rect">
            <a:avLst/>
          </a:prstGeom>
          <a:blipFill>
            <a:blip r:embed="rId9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4" name="object 10854"/>
          <p:cNvSpPr/>
          <p:nvPr/>
        </p:nvSpPr>
        <p:spPr>
          <a:xfrm>
            <a:off x="191249" y="1572857"/>
            <a:ext cx="35508" cy="37274"/>
          </a:xfrm>
          <a:prstGeom prst="rect">
            <a:avLst/>
          </a:prstGeom>
          <a:blipFill>
            <a:blip r:embed="rId9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5" name="object 10855"/>
          <p:cNvSpPr/>
          <p:nvPr/>
        </p:nvSpPr>
        <p:spPr>
          <a:xfrm>
            <a:off x="1338872" y="1962435"/>
            <a:ext cx="49971" cy="53480"/>
          </a:xfrm>
          <a:prstGeom prst="rect">
            <a:avLst/>
          </a:prstGeom>
          <a:blipFill>
            <a:blip r:embed="rId9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6" name="object 10856"/>
          <p:cNvSpPr/>
          <p:nvPr/>
        </p:nvSpPr>
        <p:spPr>
          <a:xfrm>
            <a:off x="1967699" y="2425852"/>
            <a:ext cx="19837" cy="21196"/>
          </a:xfrm>
          <a:prstGeom prst="rect">
            <a:avLst/>
          </a:prstGeom>
          <a:blipFill>
            <a:blip r:embed="rId9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7" name="object 10857"/>
          <p:cNvSpPr/>
          <p:nvPr/>
        </p:nvSpPr>
        <p:spPr>
          <a:xfrm>
            <a:off x="2479243" y="3055887"/>
            <a:ext cx="18503" cy="19913"/>
          </a:xfrm>
          <a:prstGeom prst="rect">
            <a:avLst/>
          </a:prstGeom>
          <a:blipFill>
            <a:blip r:embed="rId9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8" name="object 10858"/>
          <p:cNvSpPr/>
          <p:nvPr/>
        </p:nvSpPr>
        <p:spPr>
          <a:xfrm>
            <a:off x="2511158" y="3394959"/>
            <a:ext cx="41288" cy="40334"/>
          </a:xfrm>
          <a:prstGeom prst="rect">
            <a:avLst/>
          </a:prstGeom>
          <a:blipFill>
            <a:blip r:embed="rId9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59" name="object 10859"/>
          <p:cNvSpPr/>
          <p:nvPr/>
        </p:nvSpPr>
        <p:spPr>
          <a:xfrm>
            <a:off x="3362896" y="3562791"/>
            <a:ext cx="74772" cy="80103"/>
          </a:xfrm>
          <a:prstGeom prst="rect">
            <a:avLst/>
          </a:prstGeom>
          <a:blipFill>
            <a:blip r:embed="rId9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0" name="object 10860"/>
          <p:cNvSpPr/>
          <p:nvPr/>
        </p:nvSpPr>
        <p:spPr>
          <a:xfrm>
            <a:off x="3881882" y="3220867"/>
            <a:ext cx="65502" cy="70601"/>
          </a:xfrm>
          <a:prstGeom prst="rect">
            <a:avLst/>
          </a:prstGeom>
          <a:blipFill>
            <a:blip r:embed="rId9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1" name="object 10861"/>
          <p:cNvSpPr/>
          <p:nvPr/>
        </p:nvSpPr>
        <p:spPr>
          <a:xfrm>
            <a:off x="5235244" y="3017208"/>
            <a:ext cx="76002" cy="80700"/>
          </a:xfrm>
          <a:prstGeom prst="rect">
            <a:avLst/>
          </a:prstGeom>
          <a:blipFill>
            <a:blip r:embed="rId9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2" name="object 10862"/>
          <p:cNvSpPr/>
          <p:nvPr/>
        </p:nvSpPr>
        <p:spPr>
          <a:xfrm>
            <a:off x="5475528" y="3006090"/>
            <a:ext cx="29324" cy="31737"/>
          </a:xfrm>
          <a:prstGeom prst="rect">
            <a:avLst/>
          </a:prstGeom>
          <a:blipFill>
            <a:blip r:embed="rId9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3" name="object 10863"/>
          <p:cNvSpPr/>
          <p:nvPr/>
        </p:nvSpPr>
        <p:spPr>
          <a:xfrm>
            <a:off x="5812256" y="2635592"/>
            <a:ext cx="32138" cy="35210"/>
          </a:xfrm>
          <a:prstGeom prst="rect">
            <a:avLst/>
          </a:prstGeom>
          <a:blipFill>
            <a:blip r:embed="rId9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4" name="object 10864"/>
          <p:cNvSpPr/>
          <p:nvPr/>
        </p:nvSpPr>
        <p:spPr>
          <a:xfrm>
            <a:off x="6295301" y="2649359"/>
            <a:ext cx="30340" cy="33185"/>
          </a:xfrm>
          <a:prstGeom prst="rect">
            <a:avLst/>
          </a:prstGeom>
          <a:blipFill>
            <a:blip r:embed="rId9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5" name="object 10865"/>
          <p:cNvSpPr/>
          <p:nvPr/>
        </p:nvSpPr>
        <p:spPr>
          <a:xfrm>
            <a:off x="6002921" y="2132520"/>
            <a:ext cx="24244" cy="26555"/>
          </a:xfrm>
          <a:prstGeom prst="rect">
            <a:avLst/>
          </a:prstGeom>
          <a:blipFill>
            <a:blip r:embed="rId9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6" name="object 10866"/>
          <p:cNvSpPr/>
          <p:nvPr/>
        </p:nvSpPr>
        <p:spPr>
          <a:xfrm>
            <a:off x="5920206" y="2028837"/>
            <a:ext cx="30048" cy="32550"/>
          </a:xfrm>
          <a:prstGeom prst="rect">
            <a:avLst/>
          </a:prstGeom>
          <a:blipFill>
            <a:blip r:embed="rId9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7" name="object 10867"/>
          <p:cNvSpPr/>
          <p:nvPr/>
        </p:nvSpPr>
        <p:spPr>
          <a:xfrm>
            <a:off x="5555615" y="2123366"/>
            <a:ext cx="33188" cy="35429"/>
          </a:xfrm>
          <a:prstGeom prst="rect">
            <a:avLst/>
          </a:prstGeom>
          <a:blipFill>
            <a:blip r:embed="rId9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8" name="object 10868"/>
          <p:cNvSpPr/>
          <p:nvPr/>
        </p:nvSpPr>
        <p:spPr>
          <a:xfrm>
            <a:off x="5080571" y="1861976"/>
            <a:ext cx="77619" cy="82320"/>
          </a:xfrm>
          <a:prstGeom prst="rect">
            <a:avLst/>
          </a:prstGeom>
          <a:blipFill>
            <a:blip r:embed="rId9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69" name="object 10869"/>
          <p:cNvSpPr/>
          <p:nvPr/>
        </p:nvSpPr>
        <p:spPr>
          <a:xfrm>
            <a:off x="4787980" y="1866678"/>
            <a:ext cx="67598" cy="71771"/>
          </a:xfrm>
          <a:prstGeom prst="rect">
            <a:avLst/>
          </a:prstGeom>
          <a:blipFill>
            <a:blip r:embed="rId9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0" name="object 10870"/>
          <p:cNvSpPr/>
          <p:nvPr/>
        </p:nvSpPr>
        <p:spPr>
          <a:xfrm>
            <a:off x="4466958" y="1796084"/>
            <a:ext cx="77867" cy="82150"/>
          </a:xfrm>
          <a:prstGeom prst="rect">
            <a:avLst/>
          </a:prstGeom>
          <a:blipFill>
            <a:blip r:embed="rId9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1" name="object 10871"/>
          <p:cNvSpPr/>
          <p:nvPr/>
        </p:nvSpPr>
        <p:spPr>
          <a:xfrm>
            <a:off x="4364088" y="2042012"/>
            <a:ext cx="52843" cy="57824"/>
          </a:xfrm>
          <a:prstGeom prst="rect">
            <a:avLst/>
          </a:prstGeom>
          <a:blipFill>
            <a:blip r:embed="rId9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2" name="object 10872"/>
          <p:cNvSpPr/>
          <p:nvPr/>
        </p:nvSpPr>
        <p:spPr>
          <a:xfrm>
            <a:off x="4147997" y="2024611"/>
            <a:ext cx="36700" cy="39817"/>
          </a:xfrm>
          <a:prstGeom prst="rect">
            <a:avLst/>
          </a:prstGeom>
          <a:blipFill>
            <a:blip r:embed="rId9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3" name="object 10873"/>
          <p:cNvSpPr/>
          <p:nvPr/>
        </p:nvSpPr>
        <p:spPr>
          <a:xfrm>
            <a:off x="2988436" y="2563698"/>
            <a:ext cx="32232" cy="35229"/>
          </a:xfrm>
          <a:prstGeom prst="rect">
            <a:avLst/>
          </a:prstGeom>
          <a:blipFill>
            <a:blip r:embed="rId9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4" name="object 10874"/>
          <p:cNvSpPr/>
          <p:nvPr/>
        </p:nvSpPr>
        <p:spPr>
          <a:xfrm>
            <a:off x="3097098" y="3263141"/>
            <a:ext cx="69266" cy="75507"/>
          </a:xfrm>
          <a:prstGeom prst="rect">
            <a:avLst/>
          </a:prstGeom>
          <a:blipFill>
            <a:blip r:embed="rId9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5" name="object 10875"/>
          <p:cNvSpPr/>
          <p:nvPr/>
        </p:nvSpPr>
        <p:spPr>
          <a:xfrm>
            <a:off x="3235718" y="3308317"/>
            <a:ext cx="73684" cy="76884"/>
          </a:xfrm>
          <a:prstGeom prst="rect">
            <a:avLst/>
          </a:prstGeom>
          <a:blipFill>
            <a:blip r:embed="rId9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6" name="object 10876"/>
          <p:cNvSpPr/>
          <p:nvPr/>
        </p:nvSpPr>
        <p:spPr>
          <a:xfrm>
            <a:off x="2790990" y="3557372"/>
            <a:ext cx="41039" cy="40718"/>
          </a:xfrm>
          <a:prstGeom prst="rect">
            <a:avLst/>
          </a:prstGeom>
          <a:blipFill>
            <a:blip r:embed="rId9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7" name="object 10877"/>
          <p:cNvSpPr/>
          <p:nvPr/>
        </p:nvSpPr>
        <p:spPr>
          <a:xfrm>
            <a:off x="2936163" y="2959345"/>
            <a:ext cx="65889" cy="70685"/>
          </a:xfrm>
          <a:prstGeom prst="rect">
            <a:avLst/>
          </a:prstGeom>
          <a:blipFill>
            <a:blip r:embed="rId9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8" name="object 10878"/>
          <p:cNvSpPr/>
          <p:nvPr/>
        </p:nvSpPr>
        <p:spPr>
          <a:xfrm>
            <a:off x="2772613" y="2619277"/>
            <a:ext cx="57441" cy="59132"/>
          </a:xfrm>
          <a:prstGeom prst="rect">
            <a:avLst/>
          </a:prstGeom>
          <a:blipFill>
            <a:blip r:embed="rId9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79" name="object 10879"/>
          <p:cNvSpPr/>
          <p:nvPr/>
        </p:nvSpPr>
        <p:spPr>
          <a:xfrm>
            <a:off x="2527960" y="2414365"/>
            <a:ext cx="74668" cy="77406"/>
          </a:xfrm>
          <a:prstGeom prst="rect">
            <a:avLst/>
          </a:prstGeom>
          <a:blipFill>
            <a:blip r:embed="rId9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0" name="object 10880"/>
          <p:cNvSpPr/>
          <p:nvPr/>
        </p:nvSpPr>
        <p:spPr>
          <a:xfrm>
            <a:off x="2664498" y="2049520"/>
            <a:ext cx="52828" cy="57456"/>
          </a:xfrm>
          <a:prstGeom prst="rect">
            <a:avLst/>
          </a:prstGeom>
          <a:blipFill>
            <a:blip r:embed="rId9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1" name="object 10881"/>
          <p:cNvSpPr/>
          <p:nvPr/>
        </p:nvSpPr>
        <p:spPr>
          <a:xfrm>
            <a:off x="3766781" y="2826042"/>
            <a:ext cx="18516" cy="19913"/>
          </a:xfrm>
          <a:prstGeom prst="rect">
            <a:avLst/>
          </a:prstGeom>
          <a:blipFill>
            <a:blip r:embed="rId9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2" name="object 10882"/>
          <p:cNvSpPr/>
          <p:nvPr/>
        </p:nvSpPr>
        <p:spPr>
          <a:xfrm>
            <a:off x="3554501" y="2653999"/>
            <a:ext cx="35314" cy="36686"/>
          </a:xfrm>
          <a:prstGeom prst="rect">
            <a:avLst/>
          </a:prstGeom>
          <a:blipFill>
            <a:blip r:embed="rId9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3" name="object 10883"/>
          <p:cNvSpPr/>
          <p:nvPr/>
        </p:nvSpPr>
        <p:spPr>
          <a:xfrm>
            <a:off x="3376891" y="3065159"/>
            <a:ext cx="75950" cy="80595"/>
          </a:xfrm>
          <a:prstGeom prst="rect">
            <a:avLst/>
          </a:prstGeom>
          <a:blipFill>
            <a:blip r:embed="rId9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4" name="object 10884"/>
          <p:cNvSpPr/>
          <p:nvPr/>
        </p:nvSpPr>
        <p:spPr>
          <a:xfrm>
            <a:off x="2500553" y="3159692"/>
            <a:ext cx="64856" cy="69937"/>
          </a:xfrm>
          <a:prstGeom prst="rect">
            <a:avLst/>
          </a:prstGeom>
          <a:blipFill>
            <a:blip r:embed="rId9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5" name="object 10885"/>
          <p:cNvSpPr/>
          <p:nvPr/>
        </p:nvSpPr>
        <p:spPr>
          <a:xfrm>
            <a:off x="2916605" y="1813916"/>
            <a:ext cx="45699" cy="52105"/>
          </a:xfrm>
          <a:prstGeom prst="rect">
            <a:avLst/>
          </a:prstGeom>
          <a:blipFill>
            <a:blip r:embed="rId9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6" name="object 10886"/>
          <p:cNvSpPr/>
          <p:nvPr/>
        </p:nvSpPr>
        <p:spPr>
          <a:xfrm>
            <a:off x="2884500" y="2016459"/>
            <a:ext cx="48083" cy="52064"/>
          </a:xfrm>
          <a:prstGeom prst="rect">
            <a:avLst/>
          </a:prstGeom>
          <a:blipFill>
            <a:blip r:embed="rId9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7" name="object 10887"/>
          <p:cNvSpPr/>
          <p:nvPr/>
        </p:nvSpPr>
        <p:spPr>
          <a:xfrm>
            <a:off x="2241537" y="1791828"/>
            <a:ext cx="45049" cy="46103"/>
          </a:xfrm>
          <a:prstGeom prst="rect">
            <a:avLst/>
          </a:prstGeom>
          <a:blipFill>
            <a:blip r:embed="rId9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8" name="object 10888"/>
          <p:cNvSpPr/>
          <p:nvPr/>
        </p:nvSpPr>
        <p:spPr>
          <a:xfrm>
            <a:off x="2117509" y="1931010"/>
            <a:ext cx="18986" cy="20713"/>
          </a:xfrm>
          <a:prstGeom prst="rect">
            <a:avLst/>
          </a:prstGeom>
          <a:blipFill>
            <a:blip r:embed="rId9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89" name="object 10889"/>
          <p:cNvSpPr/>
          <p:nvPr/>
        </p:nvSpPr>
        <p:spPr>
          <a:xfrm>
            <a:off x="2240546" y="2781795"/>
            <a:ext cx="24625" cy="26873"/>
          </a:xfrm>
          <a:prstGeom prst="rect">
            <a:avLst/>
          </a:prstGeom>
          <a:blipFill>
            <a:blip r:embed="rId9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0" name="object 10890"/>
          <p:cNvSpPr/>
          <p:nvPr/>
        </p:nvSpPr>
        <p:spPr>
          <a:xfrm>
            <a:off x="2820923" y="3528655"/>
            <a:ext cx="51594" cy="54547"/>
          </a:xfrm>
          <a:prstGeom prst="rect">
            <a:avLst/>
          </a:prstGeom>
          <a:blipFill>
            <a:blip r:embed="rId9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1" name="object 10891"/>
          <p:cNvSpPr/>
          <p:nvPr/>
        </p:nvSpPr>
        <p:spPr>
          <a:xfrm>
            <a:off x="3090417" y="2971210"/>
            <a:ext cx="67446" cy="71383"/>
          </a:xfrm>
          <a:prstGeom prst="rect">
            <a:avLst/>
          </a:prstGeom>
          <a:blipFill>
            <a:blip r:embed="rId9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2" name="object 10892"/>
          <p:cNvSpPr/>
          <p:nvPr/>
        </p:nvSpPr>
        <p:spPr>
          <a:xfrm>
            <a:off x="3752176" y="2976356"/>
            <a:ext cx="50116" cy="53440"/>
          </a:xfrm>
          <a:prstGeom prst="rect">
            <a:avLst/>
          </a:prstGeom>
          <a:blipFill>
            <a:blip r:embed="rId9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3" name="object 10893"/>
          <p:cNvSpPr/>
          <p:nvPr/>
        </p:nvSpPr>
        <p:spPr>
          <a:xfrm>
            <a:off x="4683315" y="3042925"/>
            <a:ext cx="49294" cy="52938"/>
          </a:xfrm>
          <a:prstGeom prst="rect">
            <a:avLst/>
          </a:prstGeom>
          <a:blipFill>
            <a:blip r:embed="rId9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4" name="object 10894"/>
          <p:cNvSpPr/>
          <p:nvPr/>
        </p:nvSpPr>
        <p:spPr>
          <a:xfrm>
            <a:off x="4282935" y="2965271"/>
            <a:ext cx="62111" cy="64766"/>
          </a:xfrm>
          <a:prstGeom prst="rect">
            <a:avLst/>
          </a:prstGeom>
          <a:blipFill>
            <a:blip r:embed="rId9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5" name="object 10895"/>
          <p:cNvSpPr/>
          <p:nvPr/>
        </p:nvSpPr>
        <p:spPr>
          <a:xfrm>
            <a:off x="4035234" y="2322665"/>
            <a:ext cx="30060" cy="32880"/>
          </a:xfrm>
          <a:prstGeom prst="rect">
            <a:avLst/>
          </a:prstGeom>
          <a:blipFill>
            <a:blip r:embed="rId9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6" name="object 10896"/>
          <p:cNvSpPr/>
          <p:nvPr/>
        </p:nvSpPr>
        <p:spPr>
          <a:xfrm>
            <a:off x="3961244" y="2357437"/>
            <a:ext cx="33413" cy="35864"/>
          </a:xfrm>
          <a:prstGeom prst="rect">
            <a:avLst/>
          </a:prstGeom>
          <a:blipFill>
            <a:blip r:embed="rId9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7" name="object 10897"/>
          <p:cNvSpPr/>
          <p:nvPr/>
        </p:nvSpPr>
        <p:spPr>
          <a:xfrm>
            <a:off x="3749535" y="2038843"/>
            <a:ext cx="74443" cy="77335"/>
          </a:xfrm>
          <a:prstGeom prst="rect">
            <a:avLst/>
          </a:prstGeom>
          <a:blipFill>
            <a:blip r:embed="rId9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8" name="object 10898"/>
          <p:cNvSpPr/>
          <p:nvPr/>
        </p:nvSpPr>
        <p:spPr>
          <a:xfrm>
            <a:off x="3376498" y="1791111"/>
            <a:ext cx="42963" cy="45008"/>
          </a:xfrm>
          <a:prstGeom prst="rect">
            <a:avLst/>
          </a:prstGeom>
          <a:blipFill>
            <a:blip r:embed="rId9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99" name="object 10899"/>
          <p:cNvSpPr/>
          <p:nvPr/>
        </p:nvSpPr>
        <p:spPr>
          <a:xfrm>
            <a:off x="2655608" y="2033393"/>
            <a:ext cx="48412" cy="51861"/>
          </a:xfrm>
          <a:prstGeom prst="rect">
            <a:avLst/>
          </a:prstGeom>
          <a:blipFill>
            <a:blip r:embed="rId9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0" name="object 10900"/>
          <p:cNvSpPr/>
          <p:nvPr/>
        </p:nvSpPr>
        <p:spPr>
          <a:xfrm>
            <a:off x="3334346" y="2510535"/>
            <a:ext cx="59178" cy="62748"/>
          </a:xfrm>
          <a:prstGeom prst="rect">
            <a:avLst/>
          </a:prstGeom>
          <a:blipFill>
            <a:blip r:embed="rId9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1" name="object 10901"/>
          <p:cNvSpPr/>
          <p:nvPr/>
        </p:nvSpPr>
        <p:spPr>
          <a:xfrm>
            <a:off x="3266947" y="2010677"/>
            <a:ext cx="28282" cy="30505"/>
          </a:xfrm>
          <a:prstGeom prst="rect">
            <a:avLst/>
          </a:prstGeom>
          <a:blipFill>
            <a:blip r:embed="rId9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2" name="object 10902"/>
          <p:cNvSpPr/>
          <p:nvPr/>
        </p:nvSpPr>
        <p:spPr>
          <a:xfrm>
            <a:off x="3245332" y="2016975"/>
            <a:ext cx="56814" cy="58436"/>
          </a:xfrm>
          <a:prstGeom prst="rect">
            <a:avLst/>
          </a:prstGeom>
          <a:blipFill>
            <a:blip r:embed="rId9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3" name="object 10903"/>
          <p:cNvSpPr/>
          <p:nvPr/>
        </p:nvSpPr>
        <p:spPr>
          <a:xfrm>
            <a:off x="2492781" y="2521636"/>
            <a:ext cx="32397" cy="34620"/>
          </a:xfrm>
          <a:prstGeom prst="rect">
            <a:avLst/>
          </a:prstGeom>
          <a:blipFill>
            <a:blip r:embed="rId9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4" name="object 10904"/>
          <p:cNvSpPr/>
          <p:nvPr/>
        </p:nvSpPr>
        <p:spPr>
          <a:xfrm>
            <a:off x="1615490" y="2468842"/>
            <a:ext cx="24663" cy="26720"/>
          </a:xfrm>
          <a:prstGeom prst="rect">
            <a:avLst/>
          </a:prstGeom>
          <a:blipFill>
            <a:blip r:embed="rId9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5" name="object 10905"/>
          <p:cNvSpPr/>
          <p:nvPr/>
        </p:nvSpPr>
        <p:spPr>
          <a:xfrm>
            <a:off x="1459661" y="2249784"/>
            <a:ext cx="32683" cy="35149"/>
          </a:xfrm>
          <a:prstGeom prst="rect">
            <a:avLst/>
          </a:prstGeom>
          <a:blipFill>
            <a:blip r:embed="rId9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6" name="object 10906"/>
          <p:cNvSpPr/>
          <p:nvPr/>
        </p:nvSpPr>
        <p:spPr>
          <a:xfrm>
            <a:off x="1538897" y="2724078"/>
            <a:ext cx="74286" cy="77621"/>
          </a:xfrm>
          <a:prstGeom prst="rect">
            <a:avLst/>
          </a:prstGeom>
          <a:blipFill>
            <a:blip r:embed="rId9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7" name="object 10907"/>
          <p:cNvSpPr/>
          <p:nvPr/>
        </p:nvSpPr>
        <p:spPr>
          <a:xfrm>
            <a:off x="1765211" y="2968981"/>
            <a:ext cx="66058" cy="70714"/>
          </a:xfrm>
          <a:prstGeom prst="rect">
            <a:avLst/>
          </a:prstGeom>
          <a:blipFill>
            <a:blip r:embed="rId9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8" name="object 10908"/>
          <p:cNvSpPr/>
          <p:nvPr/>
        </p:nvSpPr>
        <p:spPr>
          <a:xfrm>
            <a:off x="1974850" y="3454639"/>
            <a:ext cx="76146" cy="81133"/>
          </a:xfrm>
          <a:prstGeom prst="rect">
            <a:avLst/>
          </a:prstGeom>
          <a:blipFill>
            <a:blip r:embed="rId9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09" name="object 10909"/>
          <p:cNvSpPr/>
          <p:nvPr/>
        </p:nvSpPr>
        <p:spPr>
          <a:xfrm>
            <a:off x="2229599" y="3352178"/>
            <a:ext cx="78605" cy="82896"/>
          </a:xfrm>
          <a:prstGeom prst="rect">
            <a:avLst/>
          </a:prstGeom>
          <a:blipFill>
            <a:blip r:embed="rId9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0" name="object 10910"/>
          <p:cNvSpPr/>
          <p:nvPr/>
        </p:nvSpPr>
        <p:spPr>
          <a:xfrm>
            <a:off x="1948878" y="3422049"/>
            <a:ext cx="36781" cy="40168"/>
          </a:xfrm>
          <a:prstGeom prst="rect">
            <a:avLst/>
          </a:prstGeom>
          <a:blipFill>
            <a:blip r:embed="rId9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1" name="object 10911"/>
          <p:cNvSpPr/>
          <p:nvPr/>
        </p:nvSpPr>
        <p:spPr>
          <a:xfrm>
            <a:off x="1832864" y="3444526"/>
            <a:ext cx="44927" cy="46481"/>
          </a:xfrm>
          <a:prstGeom prst="rect">
            <a:avLst/>
          </a:prstGeom>
          <a:blipFill>
            <a:blip r:embed="rId9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2" name="object 10912"/>
          <p:cNvSpPr/>
          <p:nvPr/>
        </p:nvSpPr>
        <p:spPr>
          <a:xfrm>
            <a:off x="1872742" y="2895973"/>
            <a:ext cx="41061" cy="40402"/>
          </a:xfrm>
          <a:prstGeom prst="rect">
            <a:avLst/>
          </a:prstGeom>
          <a:blipFill>
            <a:blip r:embed="rId9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3" name="object 10913"/>
          <p:cNvSpPr/>
          <p:nvPr/>
        </p:nvSpPr>
        <p:spPr>
          <a:xfrm>
            <a:off x="1767662" y="2721399"/>
            <a:ext cx="53722" cy="58272"/>
          </a:xfrm>
          <a:prstGeom prst="rect">
            <a:avLst/>
          </a:prstGeom>
          <a:blipFill>
            <a:blip r:embed="rId9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4" name="object 10914"/>
          <p:cNvSpPr/>
          <p:nvPr/>
        </p:nvSpPr>
        <p:spPr>
          <a:xfrm>
            <a:off x="1600936" y="2916161"/>
            <a:ext cx="31788" cy="33959"/>
          </a:xfrm>
          <a:prstGeom prst="rect">
            <a:avLst/>
          </a:prstGeom>
          <a:blipFill>
            <a:blip r:embed="rId9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5" name="object 10915"/>
          <p:cNvSpPr/>
          <p:nvPr/>
        </p:nvSpPr>
        <p:spPr>
          <a:xfrm>
            <a:off x="1284592" y="2747658"/>
            <a:ext cx="25831" cy="27825"/>
          </a:xfrm>
          <a:prstGeom prst="rect">
            <a:avLst/>
          </a:prstGeom>
          <a:blipFill>
            <a:blip r:embed="rId9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6" name="object 10916"/>
          <p:cNvSpPr/>
          <p:nvPr/>
        </p:nvSpPr>
        <p:spPr>
          <a:xfrm>
            <a:off x="4224604" y="1707832"/>
            <a:ext cx="15341" cy="16116"/>
          </a:xfrm>
          <a:prstGeom prst="rect">
            <a:avLst/>
          </a:prstGeom>
          <a:blipFill>
            <a:blip r:embed="rId9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7" name="object 10917"/>
          <p:cNvSpPr/>
          <p:nvPr/>
        </p:nvSpPr>
        <p:spPr>
          <a:xfrm>
            <a:off x="5774791" y="1673237"/>
            <a:ext cx="19672" cy="21158"/>
          </a:xfrm>
          <a:prstGeom prst="rect">
            <a:avLst/>
          </a:prstGeom>
          <a:blipFill>
            <a:blip r:embed="rId9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8" name="object 10918"/>
          <p:cNvSpPr/>
          <p:nvPr/>
        </p:nvSpPr>
        <p:spPr>
          <a:xfrm>
            <a:off x="5970701" y="1487280"/>
            <a:ext cx="66760" cy="71488"/>
          </a:xfrm>
          <a:prstGeom prst="rect">
            <a:avLst/>
          </a:prstGeom>
          <a:blipFill>
            <a:blip r:embed="rId9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19" name="object 10919"/>
          <p:cNvSpPr/>
          <p:nvPr/>
        </p:nvSpPr>
        <p:spPr>
          <a:xfrm>
            <a:off x="5639790" y="2442315"/>
            <a:ext cx="61811" cy="64544"/>
          </a:xfrm>
          <a:prstGeom prst="rect">
            <a:avLst/>
          </a:prstGeom>
          <a:blipFill>
            <a:blip r:embed="rId9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0" name="object 10920"/>
          <p:cNvSpPr/>
          <p:nvPr/>
        </p:nvSpPr>
        <p:spPr>
          <a:xfrm>
            <a:off x="5757227" y="2456088"/>
            <a:ext cx="63814" cy="66895"/>
          </a:xfrm>
          <a:prstGeom prst="rect">
            <a:avLst/>
          </a:prstGeom>
          <a:blipFill>
            <a:blip r:embed="rId9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1" name="object 10921"/>
          <p:cNvSpPr/>
          <p:nvPr/>
        </p:nvSpPr>
        <p:spPr>
          <a:xfrm>
            <a:off x="5477293" y="2708190"/>
            <a:ext cx="72475" cy="75707"/>
          </a:xfrm>
          <a:prstGeom prst="rect">
            <a:avLst/>
          </a:prstGeom>
          <a:blipFill>
            <a:blip r:embed="rId9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2" name="object 10922"/>
          <p:cNvSpPr/>
          <p:nvPr/>
        </p:nvSpPr>
        <p:spPr>
          <a:xfrm>
            <a:off x="5565254" y="2186102"/>
            <a:ext cx="29895" cy="32397"/>
          </a:xfrm>
          <a:prstGeom prst="rect">
            <a:avLst/>
          </a:prstGeom>
          <a:blipFill>
            <a:blip r:embed="rId9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3" name="object 10923"/>
          <p:cNvSpPr/>
          <p:nvPr/>
        </p:nvSpPr>
        <p:spPr>
          <a:xfrm>
            <a:off x="5430456" y="2110962"/>
            <a:ext cx="74253" cy="77375"/>
          </a:xfrm>
          <a:prstGeom prst="rect">
            <a:avLst/>
          </a:prstGeom>
          <a:blipFill>
            <a:blip r:embed="rId9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4" name="object 10924"/>
          <p:cNvSpPr/>
          <p:nvPr/>
        </p:nvSpPr>
        <p:spPr>
          <a:xfrm>
            <a:off x="4807178" y="2002135"/>
            <a:ext cx="61377" cy="64372"/>
          </a:xfrm>
          <a:prstGeom prst="rect">
            <a:avLst/>
          </a:prstGeom>
          <a:blipFill>
            <a:blip r:embed="rId9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5" name="object 10925"/>
          <p:cNvSpPr/>
          <p:nvPr/>
        </p:nvSpPr>
        <p:spPr>
          <a:xfrm>
            <a:off x="3551847" y="2613568"/>
            <a:ext cx="75302" cy="80289"/>
          </a:xfrm>
          <a:prstGeom prst="rect">
            <a:avLst/>
          </a:prstGeom>
          <a:blipFill>
            <a:blip r:embed="rId9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6" name="object 10926"/>
          <p:cNvSpPr/>
          <p:nvPr/>
        </p:nvSpPr>
        <p:spPr>
          <a:xfrm>
            <a:off x="3762654" y="3226407"/>
            <a:ext cx="75470" cy="80221"/>
          </a:xfrm>
          <a:prstGeom prst="rect">
            <a:avLst/>
          </a:prstGeom>
          <a:blipFill>
            <a:blip r:embed="rId9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7" name="object 10927"/>
          <p:cNvSpPr/>
          <p:nvPr/>
        </p:nvSpPr>
        <p:spPr>
          <a:xfrm>
            <a:off x="2153107" y="2606584"/>
            <a:ext cx="41406" cy="40675"/>
          </a:xfrm>
          <a:prstGeom prst="rect">
            <a:avLst/>
          </a:prstGeom>
          <a:blipFill>
            <a:blip r:embed="rId9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8" name="object 10928"/>
          <p:cNvSpPr/>
          <p:nvPr/>
        </p:nvSpPr>
        <p:spPr>
          <a:xfrm>
            <a:off x="1711490" y="2149096"/>
            <a:ext cx="65014" cy="70322"/>
          </a:xfrm>
          <a:prstGeom prst="rect">
            <a:avLst/>
          </a:prstGeom>
          <a:blipFill>
            <a:blip r:embed="rId9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29" name="object 10929"/>
          <p:cNvSpPr/>
          <p:nvPr/>
        </p:nvSpPr>
        <p:spPr>
          <a:xfrm>
            <a:off x="1879003" y="1842753"/>
            <a:ext cx="54018" cy="58082"/>
          </a:xfrm>
          <a:prstGeom prst="rect">
            <a:avLst/>
          </a:prstGeom>
          <a:blipFill>
            <a:blip r:embed="rId9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0" name="object 10930"/>
          <p:cNvSpPr/>
          <p:nvPr/>
        </p:nvSpPr>
        <p:spPr>
          <a:xfrm>
            <a:off x="943914" y="2004230"/>
            <a:ext cx="65189" cy="69950"/>
          </a:xfrm>
          <a:prstGeom prst="rect">
            <a:avLst/>
          </a:prstGeom>
          <a:blipFill>
            <a:blip r:embed="rId9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1" name="object 10931"/>
          <p:cNvSpPr/>
          <p:nvPr/>
        </p:nvSpPr>
        <p:spPr>
          <a:xfrm>
            <a:off x="988402" y="3084000"/>
            <a:ext cx="73471" cy="77160"/>
          </a:xfrm>
          <a:prstGeom prst="rect">
            <a:avLst/>
          </a:prstGeom>
          <a:blipFill>
            <a:blip r:embed="rId9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2" name="object 10932"/>
          <p:cNvSpPr/>
          <p:nvPr/>
        </p:nvSpPr>
        <p:spPr>
          <a:xfrm>
            <a:off x="1045489" y="3429178"/>
            <a:ext cx="19977" cy="21945"/>
          </a:xfrm>
          <a:prstGeom prst="rect">
            <a:avLst/>
          </a:prstGeom>
          <a:blipFill>
            <a:blip r:embed="rId9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3" name="object 10933"/>
          <p:cNvSpPr/>
          <p:nvPr/>
        </p:nvSpPr>
        <p:spPr>
          <a:xfrm>
            <a:off x="1241996" y="3470212"/>
            <a:ext cx="65246" cy="70130"/>
          </a:xfrm>
          <a:prstGeom prst="rect">
            <a:avLst/>
          </a:prstGeom>
          <a:blipFill>
            <a:blip r:embed="rId9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4" name="object 10934"/>
          <p:cNvSpPr/>
          <p:nvPr/>
        </p:nvSpPr>
        <p:spPr>
          <a:xfrm>
            <a:off x="10642663" y="1229423"/>
            <a:ext cx="49339" cy="93104"/>
          </a:xfrm>
          <a:prstGeom prst="rect">
            <a:avLst/>
          </a:prstGeom>
          <a:blipFill>
            <a:blip r:embed="rId9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5" name="object 10935"/>
          <p:cNvSpPr/>
          <p:nvPr/>
        </p:nvSpPr>
        <p:spPr>
          <a:xfrm>
            <a:off x="10231793" y="1466876"/>
            <a:ext cx="59640" cy="63115"/>
          </a:xfrm>
          <a:prstGeom prst="rect">
            <a:avLst/>
          </a:prstGeom>
          <a:blipFill>
            <a:blip r:embed="rId9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6" name="object 10936"/>
          <p:cNvSpPr/>
          <p:nvPr/>
        </p:nvSpPr>
        <p:spPr>
          <a:xfrm>
            <a:off x="10338752" y="1568907"/>
            <a:ext cx="21285" cy="23228"/>
          </a:xfrm>
          <a:prstGeom prst="rect">
            <a:avLst/>
          </a:prstGeom>
          <a:blipFill>
            <a:blip r:embed="rId9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7" name="object 10937"/>
          <p:cNvSpPr/>
          <p:nvPr/>
        </p:nvSpPr>
        <p:spPr>
          <a:xfrm>
            <a:off x="9907752" y="2071040"/>
            <a:ext cx="29629" cy="31927"/>
          </a:xfrm>
          <a:prstGeom prst="rect">
            <a:avLst/>
          </a:prstGeom>
          <a:blipFill>
            <a:blip r:embed="rId9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8" name="object 10938"/>
          <p:cNvSpPr/>
          <p:nvPr/>
        </p:nvSpPr>
        <p:spPr>
          <a:xfrm>
            <a:off x="9906012" y="1864534"/>
            <a:ext cx="60691" cy="63648"/>
          </a:xfrm>
          <a:prstGeom prst="rect">
            <a:avLst/>
          </a:prstGeom>
          <a:blipFill>
            <a:blip r:embed="rId9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39" name="object 10939"/>
          <p:cNvSpPr/>
          <p:nvPr/>
        </p:nvSpPr>
        <p:spPr>
          <a:xfrm>
            <a:off x="10060926" y="2242283"/>
            <a:ext cx="34287" cy="36234"/>
          </a:xfrm>
          <a:prstGeom prst="rect">
            <a:avLst/>
          </a:prstGeom>
          <a:blipFill>
            <a:blip r:embed="rId9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0" name="object 10940"/>
          <p:cNvSpPr/>
          <p:nvPr/>
        </p:nvSpPr>
        <p:spPr>
          <a:xfrm>
            <a:off x="10601490" y="1740252"/>
            <a:ext cx="37757" cy="40740"/>
          </a:xfrm>
          <a:prstGeom prst="rect">
            <a:avLst/>
          </a:prstGeom>
          <a:blipFill>
            <a:blip r:embed="rId9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1" name="object 10941"/>
          <p:cNvSpPr/>
          <p:nvPr/>
        </p:nvSpPr>
        <p:spPr>
          <a:xfrm>
            <a:off x="9920299" y="1933854"/>
            <a:ext cx="27559" cy="29717"/>
          </a:xfrm>
          <a:prstGeom prst="rect">
            <a:avLst/>
          </a:prstGeom>
          <a:blipFill>
            <a:blip r:embed="rId9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2" name="object 10942"/>
          <p:cNvSpPr/>
          <p:nvPr/>
        </p:nvSpPr>
        <p:spPr>
          <a:xfrm>
            <a:off x="9318929" y="1786242"/>
            <a:ext cx="20396" cy="21958"/>
          </a:xfrm>
          <a:prstGeom prst="rect">
            <a:avLst/>
          </a:prstGeom>
          <a:blipFill>
            <a:blip r:embed="rId9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3" name="object 10943"/>
          <p:cNvSpPr/>
          <p:nvPr/>
        </p:nvSpPr>
        <p:spPr>
          <a:xfrm>
            <a:off x="9305772" y="1624415"/>
            <a:ext cx="48381" cy="52701"/>
          </a:xfrm>
          <a:prstGeom prst="rect">
            <a:avLst/>
          </a:prstGeom>
          <a:blipFill>
            <a:blip r:embed="rId9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4" name="object 10944"/>
          <p:cNvSpPr/>
          <p:nvPr/>
        </p:nvSpPr>
        <p:spPr>
          <a:xfrm>
            <a:off x="9286532" y="1336103"/>
            <a:ext cx="75751" cy="80829"/>
          </a:xfrm>
          <a:prstGeom prst="rect">
            <a:avLst/>
          </a:prstGeom>
          <a:blipFill>
            <a:blip r:embed="rId9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5" name="object 10945"/>
          <p:cNvSpPr/>
          <p:nvPr/>
        </p:nvSpPr>
        <p:spPr>
          <a:xfrm>
            <a:off x="9622561" y="622906"/>
            <a:ext cx="49183" cy="52987"/>
          </a:xfrm>
          <a:prstGeom prst="rect">
            <a:avLst/>
          </a:prstGeom>
          <a:blipFill>
            <a:blip r:embed="rId9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6" name="object 10946"/>
          <p:cNvSpPr/>
          <p:nvPr/>
        </p:nvSpPr>
        <p:spPr>
          <a:xfrm>
            <a:off x="10437507" y="922172"/>
            <a:ext cx="28575" cy="30797"/>
          </a:xfrm>
          <a:prstGeom prst="rect">
            <a:avLst/>
          </a:prstGeom>
          <a:blipFill>
            <a:blip r:embed="rId9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7" name="object 10947"/>
          <p:cNvSpPr/>
          <p:nvPr/>
        </p:nvSpPr>
        <p:spPr>
          <a:xfrm>
            <a:off x="10687443" y="1637782"/>
            <a:ext cx="4559" cy="26869"/>
          </a:xfrm>
          <a:prstGeom prst="rect">
            <a:avLst/>
          </a:prstGeom>
          <a:blipFill>
            <a:blip r:embed="rId9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8" name="object 10948"/>
          <p:cNvSpPr/>
          <p:nvPr/>
        </p:nvSpPr>
        <p:spPr>
          <a:xfrm>
            <a:off x="10291774" y="1250124"/>
            <a:ext cx="16040" cy="18161"/>
          </a:xfrm>
          <a:prstGeom prst="rect">
            <a:avLst/>
          </a:prstGeom>
          <a:blipFill>
            <a:blip r:embed="rId9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49" name="object 10949"/>
          <p:cNvSpPr/>
          <p:nvPr/>
        </p:nvSpPr>
        <p:spPr>
          <a:xfrm>
            <a:off x="10054221" y="994562"/>
            <a:ext cx="24688" cy="26542"/>
          </a:xfrm>
          <a:prstGeom prst="rect">
            <a:avLst/>
          </a:prstGeom>
          <a:blipFill>
            <a:blip r:embed="rId9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0" name="object 10950"/>
          <p:cNvSpPr/>
          <p:nvPr/>
        </p:nvSpPr>
        <p:spPr>
          <a:xfrm>
            <a:off x="9869843" y="912151"/>
            <a:ext cx="49299" cy="52739"/>
          </a:xfrm>
          <a:prstGeom prst="rect">
            <a:avLst/>
          </a:prstGeom>
          <a:blipFill>
            <a:blip r:embed="rId9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1" name="object 10951"/>
          <p:cNvSpPr/>
          <p:nvPr/>
        </p:nvSpPr>
        <p:spPr>
          <a:xfrm>
            <a:off x="9255162" y="745224"/>
            <a:ext cx="43080" cy="45658"/>
          </a:xfrm>
          <a:prstGeom prst="rect">
            <a:avLst/>
          </a:prstGeom>
          <a:blipFill>
            <a:blip r:embed="rId9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2" name="object 10952"/>
          <p:cNvSpPr/>
          <p:nvPr/>
        </p:nvSpPr>
        <p:spPr>
          <a:xfrm>
            <a:off x="8764473" y="954627"/>
            <a:ext cx="40355" cy="39875"/>
          </a:xfrm>
          <a:prstGeom prst="rect">
            <a:avLst/>
          </a:prstGeom>
          <a:blipFill>
            <a:blip r:embed="rId9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3" name="object 10953"/>
          <p:cNvSpPr/>
          <p:nvPr/>
        </p:nvSpPr>
        <p:spPr>
          <a:xfrm>
            <a:off x="8455900" y="1488148"/>
            <a:ext cx="61643" cy="67027"/>
          </a:xfrm>
          <a:prstGeom prst="rect">
            <a:avLst/>
          </a:prstGeom>
          <a:blipFill>
            <a:blip r:embed="rId9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4" name="object 10954"/>
          <p:cNvSpPr/>
          <p:nvPr/>
        </p:nvSpPr>
        <p:spPr>
          <a:xfrm>
            <a:off x="8912008" y="2286849"/>
            <a:ext cx="83176" cy="88916"/>
          </a:xfrm>
          <a:prstGeom prst="rect">
            <a:avLst/>
          </a:prstGeom>
          <a:blipFill>
            <a:blip r:embed="rId9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5" name="object 10955"/>
          <p:cNvSpPr/>
          <p:nvPr/>
        </p:nvSpPr>
        <p:spPr>
          <a:xfrm>
            <a:off x="8412898" y="2436466"/>
            <a:ext cx="58017" cy="59713"/>
          </a:xfrm>
          <a:prstGeom prst="rect">
            <a:avLst/>
          </a:prstGeom>
          <a:blipFill>
            <a:blip r:embed="rId9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6" name="object 10956"/>
          <p:cNvSpPr/>
          <p:nvPr/>
        </p:nvSpPr>
        <p:spPr>
          <a:xfrm>
            <a:off x="8215338" y="1975211"/>
            <a:ext cx="49380" cy="52827"/>
          </a:xfrm>
          <a:prstGeom prst="rect">
            <a:avLst/>
          </a:prstGeom>
          <a:blipFill>
            <a:blip r:embed="rId9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7" name="object 10957"/>
          <p:cNvSpPr/>
          <p:nvPr/>
        </p:nvSpPr>
        <p:spPr>
          <a:xfrm>
            <a:off x="8030908" y="1080541"/>
            <a:ext cx="18973" cy="20383"/>
          </a:xfrm>
          <a:prstGeom prst="rect">
            <a:avLst/>
          </a:prstGeom>
          <a:blipFill>
            <a:blip r:embed="rId9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8" name="object 10958"/>
          <p:cNvSpPr/>
          <p:nvPr/>
        </p:nvSpPr>
        <p:spPr>
          <a:xfrm>
            <a:off x="7914779" y="945321"/>
            <a:ext cx="68502" cy="74745"/>
          </a:xfrm>
          <a:prstGeom prst="rect">
            <a:avLst/>
          </a:prstGeom>
          <a:blipFill>
            <a:blip r:embed="rId9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59" name="object 10959"/>
          <p:cNvSpPr/>
          <p:nvPr/>
        </p:nvSpPr>
        <p:spPr>
          <a:xfrm>
            <a:off x="7706906" y="400936"/>
            <a:ext cx="35829" cy="40177"/>
          </a:xfrm>
          <a:prstGeom prst="rect">
            <a:avLst/>
          </a:prstGeom>
          <a:blipFill>
            <a:blip r:embed="rId9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0" name="object 10960"/>
          <p:cNvSpPr/>
          <p:nvPr/>
        </p:nvSpPr>
        <p:spPr>
          <a:xfrm>
            <a:off x="8854808" y="790574"/>
            <a:ext cx="50234" cy="53438"/>
          </a:xfrm>
          <a:prstGeom prst="rect">
            <a:avLst/>
          </a:prstGeom>
          <a:blipFill>
            <a:blip r:embed="rId9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1" name="object 10961"/>
          <p:cNvSpPr/>
          <p:nvPr/>
        </p:nvSpPr>
        <p:spPr>
          <a:xfrm>
            <a:off x="9483496" y="1253909"/>
            <a:ext cx="19558" cy="21018"/>
          </a:xfrm>
          <a:prstGeom prst="rect">
            <a:avLst/>
          </a:prstGeom>
          <a:blipFill>
            <a:blip r:embed="rId9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2" name="object 10962"/>
          <p:cNvSpPr/>
          <p:nvPr/>
        </p:nvSpPr>
        <p:spPr>
          <a:xfrm>
            <a:off x="9994696" y="1883905"/>
            <a:ext cx="18859" cy="19913"/>
          </a:xfrm>
          <a:prstGeom prst="rect">
            <a:avLst/>
          </a:prstGeom>
          <a:blipFill>
            <a:blip r:embed="rId9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3" name="object 10963"/>
          <p:cNvSpPr/>
          <p:nvPr/>
        </p:nvSpPr>
        <p:spPr>
          <a:xfrm>
            <a:off x="10026942" y="2223049"/>
            <a:ext cx="41480" cy="40382"/>
          </a:xfrm>
          <a:prstGeom prst="rect">
            <a:avLst/>
          </a:prstGeom>
          <a:blipFill>
            <a:blip r:embed="rId9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4" name="object 10964"/>
          <p:cNvSpPr/>
          <p:nvPr/>
        </p:nvSpPr>
        <p:spPr>
          <a:xfrm>
            <a:off x="10504030" y="1391742"/>
            <a:ext cx="32397" cy="35077"/>
          </a:xfrm>
          <a:prstGeom prst="rect">
            <a:avLst/>
          </a:prstGeom>
          <a:blipFill>
            <a:blip r:embed="rId9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5" name="object 10965"/>
          <p:cNvSpPr/>
          <p:nvPr/>
        </p:nvSpPr>
        <p:spPr>
          <a:xfrm>
            <a:off x="10612894" y="2091399"/>
            <a:ext cx="69384" cy="75439"/>
          </a:xfrm>
          <a:prstGeom prst="rect">
            <a:avLst/>
          </a:prstGeom>
          <a:blipFill>
            <a:blip r:embed="rId9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6" name="object 10966"/>
          <p:cNvSpPr/>
          <p:nvPr/>
        </p:nvSpPr>
        <p:spPr>
          <a:xfrm>
            <a:off x="10306646" y="2385520"/>
            <a:ext cx="41213" cy="40690"/>
          </a:xfrm>
          <a:prstGeom prst="rect">
            <a:avLst/>
          </a:prstGeom>
          <a:blipFill>
            <a:blip r:embed="rId9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7" name="object 10967"/>
          <p:cNvSpPr/>
          <p:nvPr/>
        </p:nvSpPr>
        <p:spPr>
          <a:xfrm>
            <a:off x="10451833" y="1787346"/>
            <a:ext cx="66047" cy="70664"/>
          </a:xfrm>
          <a:prstGeom prst="rect">
            <a:avLst/>
          </a:prstGeom>
          <a:blipFill>
            <a:blip r:embed="rId9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8" name="object 10968"/>
          <p:cNvSpPr/>
          <p:nvPr/>
        </p:nvSpPr>
        <p:spPr>
          <a:xfrm>
            <a:off x="10288422" y="1447445"/>
            <a:ext cx="57715" cy="58984"/>
          </a:xfrm>
          <a:prstGeom prst="rect">
            <a:avLst/>
          </a:prstGeom>
          <a:blipFill>
            <a:blip r:embed="rId9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69" name="object 10969"/>
          <p:cNvSpPr/>
          <p:nvPr/>
        </p:nvSpPr>
        <p:spPr>
          <a:xfrm>
            <a:off x="10044023" y="1242407"/>
            <a:ext cx="74551" cy="79759"/>
          </a:xfrm>
          <a:prstGeom prst="rect">
            <a:avLst/>
          </a:prstGeom>
          <a:blipFill>
            <a:blip r:embed="rId9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0" name="object 10970"/>
          <p:cNvSpPr/>
          <p:nvPr/>
        </p:nvSpPr>
        <p:spPr>
          <a:xfrm>
            <a:off x="10180142" y="877774"/>
            <a:ext cx="52975" cy="57407"/>
          </a:xfrm>
          <a:prstGeom prst="rect">
            <a:avLst/>
          </a:prstGeom>
          <a:blipFill>
            <a:blip r:embed="rId9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1" name="object 10971"/>
          <p:cNvSpPr/>
          <p:nvPr/>
        </p:nvSpPr>
        <p:spPr>
          <a:xfrm>
            <a:off x="10016146" y="1987856"/>
            <a:ext cx="65186" cy="70011"/>
          </a:xfrm>
          <a:prstGeom prst="rect">
            <a:avLst/>
          </a:prstGeom>
          <a:blipFill>
            <a:blip r:embed="rId9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2" name="object 10972"/>
          <p:cNvSpPr/>
          <p:nvPr/>
        </p:nvSpPr>
        <p:spPr>
          <a:xfrm>
            <a:off x="10432542" y="642300"/>
            <a:ext cx="48408" cy="51961"/>
          </a:xfrm>
          <a:prstGeom prst="rect">
            <a:avLst/>
          </a:prstGeom>
          <a:blipFill>
            <a:blip r:embed="rId9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3" name="object 10973"/>
          <p:cNvSpPr/>
          <p:nvPr/>
        </p:nvSpPr>
        <p:spPr>
          <a:xfrm>
            <a:off x="10400144" y="844518"/>
            <a:ext cx="48188" cy="52038"/>
          </a:xfrm>
          <a:prstGeom prst="rect">
            <a:avLst/>
          </a:prstGeom>
          <a:blipFill>
            <a:blip r:embed="rId9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4" name="object 10974"/>
          <p:cNvSpPr/>
          <p:nvPr/>
        </p:nvSpPr>
        <p:spPr>
          <a:xfrm>
            <a:off x="9757346" y="619717"/>
            <a:ext cx="44931" cy="46243"/>
          </a:xfrm>
          <a:prstGeom prst="rect">
            <a:avLst/>
          </a:prstGeom>
          <a:blipFill>
            <a:blip r:embed="rId9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5" name="object 10975"/>
          <p:cNvSpPr/>
          <p:nvPr/>
        </p:nvSpPr>
        <p:spPr>
          <a:xfrm>
            <a:off x="9633457" y="759053"/>
            <a:ext cx="18961" cy="20713"/>
          </a:xfrm>
          <a:prstGeom prst="rect">
            <a:avLst/>
          </a:prstGeom>
          <a:blipFill>
            <a:blip r:embed="rId9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6" name="object 10976"/>
          <p:cNvSpPr/>
          <p:nvPr/>
        </p:nvSpPr>
        <p:spPr>
          <a:xfrm>
            <a:off x="9756482" y="1610004"/>
            <a:ext cx="24345" cy="26555"/>
          </a:xfrm>
          <a:prstGeom prst="rect">
            <a:avLst/>
          </a:prstGeom>
          <a:blipFill>
            <a:blip r:embed="rId9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7" name="object 10977"/>
          <p:cNvSpPr/>
          <p:nvPr/>
        </p:nvSpPr>
        <p:spPr>
          <a:xfrm>
            <a:off x="10336695" y="2357024"/>
            <a:ext cx="51813" cy="54188"/>
          </a:xfrm>
          <a:prstGeom prst="rect">
            <a:avLst/>
          </a:prstGeom>
          <a:blipFill>
            <a:blip r:embed="rId9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8" name="object 10978"/>
          <p:cNvSpPr/>
          <p:nvPr/>
        </p:nvSpPr>
        <p:spPr>
          <a:xfrm>
            <a:off x="10606328" y="1799456"/>
            <a:ext cx="67390" cy="71406"/>
          </a:xfrm>
          <a:prstGeom prst="rect">
            <a:avLst/>
          </a:prstGeom>
          <a:blipFill>
            <a:blip r:embed="rId9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79" name="object 10979"/>
          <p:cNvSpPr/>
          <p:nvPr/>
        </p:nvSpPr>
        <p:spPr>
          <a:xfrm>
            <a:off x="10171239" y="861397"/>
            <a:ext cx="48800" cy="51789"/>
          </a:xfrm>
          <a:prstGeom prst="rect">
            <a:avLst/>
          </a:prstGeom>
          <a:blipFill>
            <a:blip r:embed="rId9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0" name="object 10980"/>
          <p:cNvSpPr/>
          <p:nvPr/>
        </p:nvSpPr>
        <p:spPr>
          <a:xfrm>
            <a:off x="10008857" y="1349527"/>
            <a:ext cx="32575" cy="34785"/>
          </a:xfrm>
          <a:prstGeom prst="rect">
            <a:avLst/>
          </a:prstGeom>
          <a:blipFill>
            <a:blip r:embed="rId9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1" name="object 10981"/>
          <p:cNvSpPr/>
          <p:nvPr/>
        </p:nvSpPr>
        <p:spPr>
          <a:xfrm>
            <a:off x="9131566" y="1297051"/>
            <a:ext cx="24396" cy="26555"/>
          </a:xfrm>
          <a:prstGeom prst="rect">
            <a:avLst/>
          </a:prstGeom>
          <a:blipFill>
            <a:blip r:embed="rId9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2" name="object 10982"/>
          <p:cNvSpPr/>
          <p:nvPr/>
        </p:nvSpPr>
        <p:spPr>
          <a:xfrm>
            <a:off x="8975585" y="1077920"/>
            <a:ext cx="32683" cy="35009"/>
          </a:xfrm>
          <a:prstGeom prst="rect">
            <a:avLst/>
          </a:prstGeom>
          <a:blipFill>
            <a:blip r:embed="rId9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3" name="object 10983"/>
          <p:cNvSpPr/>
          <p:nvPr/>
        </p:nvSpPr>
        <p:spPr>
          <a:xfrm>
            <a:off x="9054680" y="1552319"/>
            <a:ext cx="74294" cy="77538"/>
          </a:xfrm>
          <a:prstGeom prst="rect">
            <a:avLst/>
          </a:prstGeom>
          <a:blipFill>
            <a:blip r:embed="rId10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4" name="object 10984"/>
          <p:cNvSpPr/>
          <p:nvPr/>
        </p:nvSpPr>
        <p:spPr>
          <a:xfrm>
            <a:off x="9280804" y="1796978"/>
            <a:ext cx="66545" cy="70761"/>
          </a:xfrm>
          <a:prstGeom prst="rect">
            <a:avLst/>
          </a:prstGeom>
          <a:blipFill>
            <a:blip r:embed="rId10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5" name="object 10985"/>
          <p:cNvSpPr/>
          <p:nvPr/>
        </p:nvSpPr>
        <p:spPr>
          <a:xfrm>
            <a:off x="9490811" y="2282752"/>
            <a:ext cx="75947" cy="81159"/>
          </a:xfrm>
          <a:prstGeom prst="rect">
            <a:avLst/>
          </a:prstGeom>
          <a:blipFill>
            <a:blip r:embed="rId10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6" name="object 10986"/>
          <p:cNvSpPr/>
          <p:nvPr/>
        </p:nvSpPr>
        <p:spPr>
          <a:xfrm>
            <a:off x="9745650" y="2180219"/>
            <a:ext cx="78390" cy="82940"/>
          </a:xfrm>
          <a:prstGeom prst="rect">
            <a:avLst/>
          </a:prstGeom>
          <a:blipFill>
            <a:blip r:embed="rId10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7" name="object 10987"/>
          <p:cNvSpPr/>
          <p:nvPr/>
        </p:nvSpPr>
        <p:spPr>
          <a:xfrm>
            <a:off x="9464814" y="2250110"/>
            <a:ext cx="36779" cy="40246"/>
          </a:xfrm>
          <a:prstGeom prst="rect">
            <a:avLst/>
          </a:prstGeom>
          <a:blipFill>
            <a:blip r:embed="rId10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8" name="object 10988"/>
          <p:cNvSpPr/>
          <p:nvPr/>
        </p:nvSpPr>
        <p:spPr>
          <a:xfrm>
            <a:off x="9348813" y="2272688"/>
            <a:ext cx="44749" cy="46276"/>
          </a:xfrm>
          <a:prstGeom prst="rect">
            <a:avLst/>
          </a:prstGeom>
          <a:blipFill>
            <a:blip r:embed="rId10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89" name="object 10989"/>
          <p:cNvSpPr/>
          <p:nvPr/>
        </p:nvSpPr>
        <p:spPr>
          <a:xfrm>
            <a:off x="9388805" y="1724091"/>
            <a:ext cx="40617" cy="40222"/>
          </a:xfrm>
          <a:prstGeom prst="rect">
            <a:avLst/>
          </a:prstGeom>
          <a:blipFill>
            <a:blip r:embed="rId10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0" name="object 10990"/>
          <p:cNvSpPr/>
          <p:nvPr/>
        </p:nvSpPr>
        <p:spPr>
          <a:xfrm>
            <a:off x="9283586" y="1549425"/>
            <a:ext cx="53622" cy="58383"/>
          </a:xfrm>
          <a:prstGeom prst="rect">
            <a:avLst/>
          </a:prstGeom>
          <a:blipFill>
            <a:blip r:embed="rId10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1" name="object 10991"/>
          <p:cNvSpPr/>
          <p:nvPr/>
        </p:nvSpPr>
        <p:spPr>
          <a:xfrm>
            <a:off x="9116847" y="1744192"/>
            <a:ext cx="31508" cy="33820"/>
          </a:xfrm>
          <a:prstGeom prst="rect">
            <a:avLst/>
          </a:prstGeom>
          <a:blipFill>
            <a:blip r:embed="rId10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2" name="object 10992"/>
          <p:cNvSpPr/>
          <p:nvPr/>
        </p:nvSpPr>
        <p:spPr>
          <a:xfrm>
            <a:off x="8800413" y="1575854"/>
            <a:ext cx="25933" cy="27838"/>
          </a:xfrm>
          <a:prstGeom prst="rect">
            <a:avLst/>
          </a:prstGeom>
          <a:blipFill>
            <a:blip r:embed="rId10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3" name="object 10993"/>
          <p:cNvSpPr/>
          <p:nvPr/>
        </p:nvSpPr>
        <p:spPr>
          <a:xfrm>
            <a:off x="9669221" y="1434764"/>
            <a:ext cx="41359" cy="40536"/>
          </a:xfrm>
          <a:prstGeom prst="rect">
            <a:avLst/>
          </a:prstGeom>
          <a:blipFill>
            <a:blip r:embed="rId10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4" name="object 10994"/>
          <p:cNvSpPr/>
          <p:nvPr/>
        </p:nvSpPr>
        <p:spPr>
          <a:xfrm>
            <a:off x="9227425" y="977151"/>
            <a:ext cx="64836" cy="70272"/>
          </a:xfrm>
          <a:prstGeom prst="rect">
            <a:avLst/>
          </a:prstGeom>
          <a:blipFill>
            <a:blip r:embed="rId10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5" name="object 10995"/>
          <p:cNvSpPr/>
          <p:nvPr/>
        </p:nvSpPr>
        <p:spPr>
          <a:xfrm>
            <a:off x="9394938" y="670816"/>
            <a:ext cx="53893" cy="57940"/>
          </a:xfrm>
          <a:prstGeom prst="rect">
            <a:avLst/>
          </a:prstGeom>
          <a:blipFill>
            <a:blip r:embed="rId10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6" name="object 10996"/>
          <p:cNvSpPr/>
          <p:nvPr/>
        </p:nvSpPr>
        <p:spPr>
          <a:xfrm>
            <a:off x="8459736" y="832450"/>
            <a:ext cx="65412" cy="69952"/>
          </a:xfrm>
          <a:prstGeom prst="rect">
            <a:avLst/>
          </a:prstGeom>
          <a:blipFill>
            <a:blip r:embed="rId10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7" name="object 10997"/>
          <p:cNvSpPr/>
          <p:nvPr/>
        </p:nvSpPr>
        <p:spPr>
          <a:xfrm>
            <a:off x="8504097" y="1912029"/>
            <a:ext cx="73842" cy="77279"/>
          </a:xfrm>
          <a:prstGeom prst="rect">
            <a:avLst/>
          </a:prstGeom>
          <a:blipFill>
            <a:blip r:embed="rId10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8" name="object 10998"/>
          <p:cNvSpPr/>
          <p:nvPr/>
        </p:nvSpPr>
        <p:spPr>
          <a:xfrm>
            <a:off x="8561717" y="2257692"/>
            <a:ext cx="19392" cy="21666"/>
          </a:xfrm>
          <a:prstGeom prst="rect">
            <a:avLst/>
          </a:prstGeom>
          <a:blipFill>
            <a:blip r:embed="rId10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99" name="object 10999"/>
          <p:cNvSpPr/>
          <p:nvPr/>
        </p:nvSpPr>
        <p:spPr>
          <a:xfrm>
            <a:off x="8757945" y="2298294"/>
            <a:ext cx="65227" cy="70260"/>
          </a:xfrm>
          <a:prstGeom prst="rect">
            <a:avLst/>
          </a:prstGeom>
          <a:blipFill>
            <a:blip r:embed="rId10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0" name="object 11000"/>
          <p:cNvSpPr/>
          <p:nvPr/>
        </p:nvSpPr>
        <p:spPr>
          <a:xfrm>
            <a:off x="478523" y="2669527"/>
            <a:ext cx="81279" cy="87328"/>
          </a:xfrm>
          <a:prstGeom prst="rect">
            <a:avLst/>
          </a:prstGeom>
          <a:blipFill>
            <a:blip r:embed="rId10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1" name="object 11001"/>
          <p:cNvSpPr/>
          <p:nvPr/>
        </p:nvSpPr>
        <p:spPr>
          <a:xfrm>
            <a:off x="710214" y="516823"/>
            <a:ext cx="150593" cy="163753"/>
          </a:xfrm>
          <a:prstGeom prst="rect">
            <a:avLst/>
          </a:prstGeom>
          <a:blipFill>
            <a:blip r:embed="rId10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2" name="object 11002"/>
          <p:cNvSpPr/>
          <p:nvPr/>
        </p:nvSpPr>
        <p:spPr>
          <a:xfrm>
            <a:off x="1087586" y="713245"/>
            <a:ext cx="118327" cy="128607"/>
          </a:xfrm>
          <a:prstGeom prst="rect">
            <a:avLst/>
          </a:prstGeom>
          <a:blipFill>
            <a:blip r:embed="rId10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3" name="object 11003"/>
          <p:cNvSpPr/>
          <p:nvPr/>
        </p:nvSpPr>
        <p:spPr>
          <a:xfrm>
            <a:off x="1509262" y="1802928"/>
            <a:ext cx="191604" cy="205619"/>
          </a:xfrm>
          <a:prstGeom prst="rect">
            <a:avLst/>
          </a:prstGeom>
          <a:blipFill>
            <a:blip r:embed="rId10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4" name="object 11004"/>
          <p:cNvSpPr/>
          <p:nvPr/>
        </p:nvSpPr>
        <p:spPr>
          <a:xfrm>
            <a:off x="2473150" y="1346721"/>
            <a:ext cx="132525" cy="142623"/>
          </a:xfrm>
          <a:prstGeom prst="rect">
            <a:avLst/>
          </a:prstGeom>
          <a:blipFill>
            <a:blip r:embed="rId10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5" name="object 11005"/>
          <p:cNvSpPr/>
          <p:nvPr/>
        </p:nvSpPr>
        <p:spPr>
          <a:xfrm>
            <a:off x="2326070" y="1211291"/>
            <a:ext cx="42695" cy="44927"/>
          </a:xfrm>
          <a:prstGeom prst="rect">
            <a:avLst/>
          </a:prstGeom>
          <a:blipFill>
            <a:blip r:embed="rId10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6" name="object 11006"/>
          <p:cNvSpPr/>
          <p:nvPr/>
        </p:nvSpPr>
        <p:spPr>
          <a:xfrm>
            <a:off x="3258551" y="86058"/>
            <a:ext cx="59438" cy="62852"/>
          </a:xfrm>
          <a:prstGeom prst="rect">
            <a:avLst/>
          </a:prstGeom>
          <a:blipFill>
            <a:blip r:embed="rId10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7" name="object 11007"/>
          <p:cNvSpPr/>
          <p:nvPr/>
        </p:nvSpPr>
        <p:spPr>
          <a:xfrm>
            <a:off x="3188507" y="465572"/>
            <a:ext cx="135802" cy="147060"/>
          </a:xfrm>
          <a:prstGeom prst="rect">
            <a:avLst/>
          </a:prstGeom>
          <a:blipFill>
            <a:blip r:embed="rId10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8" name="object 11008"/>
          <p:cNvSpPr/>
          <p:nvPr/>
        </p:nvSpPr>
        <p:spPr>
          <a:xfrm>
            <a:off x="1704380" y="791611"/>
            <a:ext cx="85938" cy="93927"/>
          </a:xfrm>
          <a:prstGeom prst="rect">
            <a:avLst/>
          </a:prstGeom>
          <a:blipFill>
            <a:blip r:embed="rId10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09" name="object 11009"/>
          <p:cNvSpPr/>
          <p:nvPr/>
        </p:nvSpPr>
        <p:spPr>
          <a:xfrm>
            <a:off x="3233860" y="393833"/>
            <a:ext cx="57268" cy="58475"/>
          </a:xfrm>
          <a:prstGeom prst="rect">
            <a:avLst/>
          </a:prstGeom>
          <a:blipFill>
            <a:blip r:embed="rId10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0" name="object 11010"/>
          <p:cNvSpPr/>
          <p:nvPr/>
        </p:nvSpPr>
        <p:spPr>
          <a:xfrm>
            <a:off x="4575624" y="737198"/>
            <a:ext cx="41422" cy="40394"/>
          </a:xfrm>
          <a:prstGeom prst="rect">
            <a:avLst/>
          </a:prstGeom>
          <a:blipFill>
            <a:blip r:embed="rId10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1" name="object 11011"/>
          <p:cNvSpPr/>
          <p:nvPr/>
        </p:nvSpPr>
        <p:spPr>
          <a:xfrm>
            <a:off x="4540240" y="1021230"/>
            <a:ext cx="107420" cy="115357"/>
          </a:xfrm>
          <a:prstGeom prst="rect">
            <a:avLst/>
          </a:prstGeom>
          <a:blipFill>
            <a:blip r:embed="rId10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2" name="object 11012"/>
          <p:cNvSpPr/>
          <p:nvPr/>
        </p:nvSpPr>
        <p:spPr>
          <a:xfrm>
            <a:off x="4520906" y="1594893"/>
            <a:ext cx="170200" cy="181761"/>
          </a:xfrm>
          <a:prstGeom prst="rect">
            <a:avLst/>
          </a:prstGeom>
          <a:blipFill>
            <a:blip r:embed="rId10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3" name="object 11013"/>
          <p:cNvSpPr/>
          <p:nvPr/>
        </p:nvSpPr>
        <p:spPr>
          <a:xfrm>
            <a:off x="3840774" y="3227578"/>
            <a:ext cx="109273" cy="116883"/>
          </a:xfrm>
          <a:prstGeom prst="rect">
            <a:avLst/>
          </a:prstGeom>
          <a:blipFill>
            <a:blip r:embed="rId10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4" name="object 11014"/>
          <p:cNvSpPr/>
          <p:nvPr/>
        </p:nvSpPr>
        <p:spPr>
          <a:xfrm>
            <a:off x="1177156" y="3375492"/>
            <a:ext cx="138099" cy="147423"/>
          </a:xfrm>
          <a:prstGeom prst="rect">
            <a:avLst/>
          </a:prstGeom>
          <a:blipFill>
            <a:blip r:embed="rId10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5" name="object 11015"/>
          <p:cNvSpPr/>
          <p:nvPr/>
        </p:nvSpPr>
        <p:spPr>
          <a:xfrm>
            <a:off x="17186" y="3170338"/>
            <a:ext cx="118353" cy="128827"/>
          </a:xfrm>
          <a:prstGeom prst="rect">
            <a:avLst/>
          </a:prstGeom>
          <a:blipFill>
            <a:blip r:embed="rId10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6" name="object 11016"/>
          <p:cNvSpPr/>
          <p:nvPr/>
        </p:nvSpPr>
        <p:spPr>
          <a:xfrm>
            <a:off x="2092611" y="2623390"/>
            <a:ext cx="57727" cy="59162"/>
          </a:xfrm>
          <a:prstGeom prst="rect">
            <a:avLst/>
          </a:prstGeom>
          <a:blipFill>
            <a:blip r:embed="rId10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7" name="object 11017"/>
          <p:cNvSpPr/>
          <p:nvPr/>
        </p:nvSpPr>
        <p:spPr>
          <a:xfrm>
            <a:off x="1531508" y="1042336"/>
            <a:ext cx="67493" cy="72329"/>
          </a:xfrm>
          <a:prstGeom prst="rect">
            <a:avLst/>
          </a:prstGeom>
          <a:blipFill>
            <a:blip r:embed="rId10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8" name="object 11018"/>
          <p:cNvSpPr/>
          <p:nvPr/>
        </p:nvSpPr>
        <p:spPr>
          <a:xfrm>
            <a:off x="1358595" y="562267"/>
            <a:ext cx="33248" cy="35877"/>
          </a:xfrm>
          <a:prstGeom prst="rect">
            <a:avLst/>
          </a:prstGeom>
          <a:blipFill>
            <a:blip r:embed="rId10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19" name="object 11019"/>
          <p:cNvSpPr/>
          <p:nvPr/>
        </p:nvSpPr>
        <p:spPr>
          <a:xfrm>
            <a:off x="2439839" y="1925692"/>
            <a:ext cx="33257" cy="34612"/>
          </a:xfrm>
          <a:prstGeom prst="rect">
            <a:avLst/>
          </a:prstGeom>
          <a:blipFill>
            <a:blip r:embed="rId10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0" name="object 11020"/>
          <p:cNvSpPr/>
          <p:nvPr/>
        </p:nvSpPr>
        <p:spPr>
          <a:xfrm>
            <a:off x="2945586" y="2470708"/>
            <a:ext cx="49556" cy="52841"/>
          </a:xfrm>
          <a:prstGeom prst="rect">
            <a:avLst/>
          </a:prstGeom>
          <a:blipFill>
            <a:blip r:embed="rId10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1" name="object 11021"/>
          <p:cNvSpPr/>
          <p:nvPr/>
        </p:nvSpPr>
        <p:spPr>
          <a:xfrm>
            <a:off x="3294838" y="2589421"/>
            <a:ext cx="110136" cy="118145"/>
          </a:xfrm>
          <a:prstGeom prst="rect">
            <a:avLst/>
          </a:prstGeom>
          <a:blipFill>
            <a:blip r:embed="rId10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2" name="object 11022"/>
          <p:cNvSpPr/>
          <p:nvPr/>
        </p:nvSpPr>
        <p:spPr>
          <a:xfrm>
            <a:off x="4660713" y="2974719"/>
            <a:ext cx="98739" cy="106489"/>
          </a:xfrm>
          <a:prstGeom prst="rect">
            <a:avLst/>
          </a:prstGeom>
          <a:blipFill>
            <a:blip r:embed="rId10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3" name="object 11023"/>
          <p:cNvSpPr/>
          <p:nvPr/>
        </p:nvSpPr>
        <p:spPr>
          <a:xfrm>
            <a:off x="5752116" y="2523328"/>
            <a:ext cx="89604" cy="94661"/>
          </a:xfrm>
          <a:prstGeom prst="rect">
            <a:avLst/>
          </a:prstGeom>
          <a:blipFill>
            <a:blip r:embed="rId10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4" name="object 11024"/>
          <p:cNvSpPr/>
          <p:nvPr/>
        </p:nvSpPr>
        <p:spPr>
          <a:xfrm>
            <a:off x="6380856" y="1285888"/>
            <a:ext cx="141014" cy="151518"/>
          </a:xfrm>
          <a:prstGeom prst="rect">
            <a:avLst/>
          </a:prstGeom>
          <a:blipFill>
            <a:blip r:embed="rId10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5" name="object 11025"/>
          <p:cNvSpPr/>
          <p:nvPr/>
        </p:nvSpPr>
        <p:spPr>
          <a:xfrm>
            <a:off x="6942773" y="246395"/>
            <a:ext cx="109751" cy="117431"/>
          </a:xfrm>
          <a:prstGeom prst="rect">
            <a:avLst/>
          </a:prstGeom>
          <a:blipFill>
            <a:blip r:embed="rId10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6" name="object 11026"/>
          <p:cNvSpPr/>
          <p:nvPr/>
        </p:nvSpPr>
        <p:spPr>
          <a:xfrm>
            <a:off x="7421348" y="2293417"/>
            <a:ext cx="36065" cy="40664"/>
          </a:xfrm>
          <a:prstGeom prst="rect">
            <a:avLst/>
          </a:prstGeom>
          <a:blipFill>
            <a:blip r:embed="rId10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7" name="object 11027"/>
          <p:cNvSpPr/>
          <p:nvPr/>
        </p:nvSpPr>
        <p:spPr>
          <a:xfrm>
            <a:off x="7559908" y="2470981"/>
            <a:ext cx="155572" cy="165679"/>
          </a:xfrm>
          <a:prstGeom prst="rect">
            <a:avLst/>
          </a:prstGeom>
          <a:blipFill>
            <a:blip r:embed="rId10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8" name="object 11028"/>
          <p:cNvSpPr/>
          <p:nvPr/>
        </p:nvSpPr>
        <p:spPr>
          <a:xfrm>
            <a:off x="8089982" y="3748683"/>
            <a:ext cx="82619" cy="88673"/>
          </a:xfrm>
          <a:prstGeom prst="rect">
            <a:avLst/>
          </a:prstGeom>
          <a:blipFill>
            <a:blip r:embed="rId10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29" name="object 11029"/>
          <p:cNvSpPr/>
          <p:nvPr/>
        </p:nvSpPr>
        <p:spPr>
          <a:xfrm>
            <a:off x="5528643" y="2854620"/>
            <a:ext cx="114067" cy="123061"/>
          </a:xfrm>
          <a:prstGeom prst="rect">
            <a:avLst/>
          </a:prstGeom>
          <a:blipFill>
            <a:blip r:embed="rId10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0" name="object 11030"/>
          <p:cNvSpPr/>
          <p:nvPr/>
        </p:nvSpPr>
        <p:spPr>
          <a:xfrm>
            <a:off x="4213873" y="1911998"/>
            <a:ext cx="40334" cy="39559"/>
          </a:xfrm>
          <a:prstGeom prst="rect">
            <a:avLst/>
          </a:prstGeom>
          <a:blipFill>
            <a:blip r:embed="rId10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1" name="object 11031"/>
          <p:cNvSpPr/>
          <p:nvPr/>
        </p:nvSpPr>
        <p:spPr>
          <a:xfrm>
            <a:off x="3090512" y="523305"/>
            <a:ext cx="36329" cy="39833"/>
          </a:xfrm>
          <a:prstGeom prst="rect">
            <a:avLst/>
          </a:prstGeom>
          <a:blipFill>
            <a:blip r:embed="rId10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2" name="object 11032"/>
          <p:cNvSpPr/>
          <p:nvPr/>
        </p:nvSpPr>
        <p:spPr>
          <a:xfrm>
            <a:off x="0" y="54896"/>
            <a:ext cx="36670" cy="137160"/>
          </a:xfrm>
          <a:prstGeom prst="rect">
            <a:avLst/>
          </a:prstGeom>
          <a:blipFill>
            <a:blip r:embed="rId10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3" name="object 11033"/>
          <p:cNvSpPr/>
          <p:nvPr/>
        </p:nvSpPr>
        <p:spPr>
          <a:xfrm>
            <a:off x="1937204" y="1577064"/>
            <a:ext cx="66525" cy="70578"/>
          </a:xfrm>
          <a:prstGeom prst="rect">
            <a:avLst/>
          </a:prstGeom>
          <a:blipFill>
            <a:blip r:embed="rId10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4" name="object 11034"/>
          <p:cNvSpPr/>
          <p:nvPr/>
        </p:nvSpPr>
        <p:spPr>
          <a:xfrm>
            <a:off x="1609388" y="23584"/>
            <a:ext cx="157451" cy="86088"/>
          </a:xfrm>
          <a:prstGeom prst="rect">
            <a:avLst/>
          </a:prstGeom>
          <a:blipFill>
            <a:blip r:embed="rId10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5" name="object 11035"/>
          <p:cNvSpPr/>
          <p:nvPr/>
        </p:nvSpPr>
        <p:spPr>
          <a:xfrm>
            <a:off x="1973038" y="620447"/>
            <a:ext cx="148467" cy="159624"/>
          </a:xfrm>
          <a:prstGeom prst="rect">
            <a:avLst/>
          </a:prstGeom>
          <a:blipFill>
            <a:blip r:embed="rId10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6" name="object 11036"/>
          <p:cNvSpPr/>
          <p:nvPr/>
        </p:nvSpPr>
        <p:spPr>
          <a:xfrm>
            <a:off x="2355434" y="1394567"/>
            <a:ext cx="125996" cy="137210"/>
          </a:xfrm>
          <a:prstGeom prst="rect">
            <a:avLst/>
          </a:prstGeom>
          <a:blipFill>
            <a:blip r:embed="rId10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7" name="object 11037"/>
          <p:cNvSpPr/>
          <p:nvPr/>
        </p:nvSpPr>
        <p:spPr>
          <a:xfrm>
            <a:off x="2854487" y="1805299"/>
            <a:ext cx="166318" cy="178106"/>
          </a:xfrm>
          <a:prstGeom prst="rect">
            <a:avLst/>
          </a:prstGeom>
          <a:blipFill>
            <a:blip r:embed="rId10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8" name="object 11038"/>
          <p:cNvSpPr/>
          <p:nvPr/>
        </p:nvSpPr>
        <p:spPr>
          <a:xfrm>
            <a:off x="2600646" y="2657026"/>
            <a:ext cx="119165" cy="129749"/>
          </a:xfrm>
          <a:prstGeom prst="rect">
            <a:avLst/>
          </a:prstGeom>
          <a:blipFill>
            <a:blip r:embed="rId10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39" name="object 11039"/>
          <p:cNvSpPr/>
          <p:nvPr/>
        </p:nvSpPr>
        <p:spPr>
          <a:xfrm>
            <a:off x="252166" y="1029938"/>
            <a:ext cx="35818" cy="39561"/>
          </a:xfrm>
          <a:prstGeom prst="rect">
            <a:avLst/>
          </a:prstGeom>
          <a:blipFill>
            <a:blip r:embed="rId10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0" name="object 11040"/>
          <p:cNvSpPr/>
          <p:nvPr/>
        </p:nvSpPr>
        <p:spPr>
          <a:xfrm>
            <a:off x="675435" y="1365829"/>
            <a:ext cx="82335" cy="88636"/>
          </a:xfrm>
          <a:prstGeom prst="rect">
            <a:avLst/>
          </a:prstGeom>
          <a:blipFill>
            <a:blip r:embed="rId10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1" name="object 11041"/>
          <p:cNvSpPr/>
          <p:nvPr/>
        </p:nvSpPr>
        <p:spPr>
          <a:xfrm>
            <a:off x="978582" y="366991"/>
            <a:ext cx="170009" cy="181880"/>
          </a:xfrm>
          <a:prstGeom prst="rect">
            <a:avLst/>
          </a:prstGeom>
          <a:blipFill>
            <a:blip r:embed="rId10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2" name="object 11042"/>
          <p:cNvSpPr/>
          <p:nvPr/>
        </p:nvSpPr>
        <p:spPr>
          <a:xfrm>
            <a:off x="2935735" y="179937"/>
            <a:ext cx="145836" cy="157766"/>
          </a:xfrm>
          <a:prstGeom prst="rect">
            <a:avLst/>
          </a:prstGeom>
          <a:blipFill>
            <a:blip r:embed="rId10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3" name="object 11043"/>
          <p:cNvSpPr/>
          <p:nvPr/>
        </p:nvSpPr>
        <p:spPr>
          <a:xfrm>
            <a:off x="2057274" y="3190083"/>
            <a:ext cx="106139" cy="112231"/>
          </a:xfrm>
          <a:prstGeom prst="rect">
            <a:avLst/>
          </a:prstGeom>
          <a:blipFill>
            <a:blip r:embed="rId10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4" name="object 11044"/>
          <p:cNvSpPr/>
          <p:nvPr/>
        </p:nvSpPr>
        <p:spPr>
          <a:xfrm>
            <a:off x="2128799" y="2743497"/>
            <a:ext cx="106489" cy="112692"/>
          </a:xfrm>
          <a:prstGeom prst="rect">
            <a:avLst/>
          </a:prstGeom>
          <a:blipFill>
            <a:blip r:embed="rId10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5" name="object 11045"/>
          <p:cNvSpPr/>
          <p:nvPr/>
        </p:nvSpPr>
        <p:spPr>
          <a:xfrm>
            <a:off x="3550108" y="3247452"/>
            <a:ext cx="101774" cy="110600"/>
          </a:xfrm>
          <a:prstGeom prst="rect">
            <a:avLst/>
          </a:prstGeom>
          <a:blipFill>
            <a:blip r:embed="rId10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6" name="object 11046"/>
          <p:cNvSpPr/>
          <p:nvPr/>
        </p:nvSpPr>
        <p:spPr>
          <a:xfrm>
            <a:off x="3887170" y="3002594"/>
            <a:ext cx="36723" cy="39693"/>
          </a:xfrm>
          <a:prstGeom prst="rect">
            <a:avLst/>
          </a:prstGeom>
          <a:blipFill>
            <a:blip r:embed="rId10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7" name="object 11047"/>
          <p:cNvSpPr/>
          <p:nvPr/>
        </p:nvSpPr>
        <p:spPr>
          <a:xfrm>
            <a:off x="3602962" y="1114855"/>
            <a:ext cx="49569" cy="52865"/>
          </a:xfrm>
          <a:prstGeom prst="rect">
            <a:avLst/>
          </a:prstGeom>
          <a:blipFill>
            <a:blip r:embed="rId10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8" name="object 11048"/>
          <p:cNvSpPr/>
          <p:nvPr/>
        </p:nvSpPr>
        <p:spPr>
          <a:xfrm>
            <a:off x="1630292" y="590845"/>
            <a:ext cx="150149" cy="163049"/>
          </a:xfrm>
          <a:prstGeom prst="rect">
            <a:avLst/>
          </a:prstGeom>
          <a:blipFill>
            <a:blip r:embed="rId10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49" name="object 11049"/>
          <p:cNvSpPr/>
          <p:nvPr/>
        </p:nvSpPr>
        <p:spPr>
          <a:xfrm>
            <a:off x="208572" y="619248"/>
            <a:ext cx="113368" cy="122532"/>
          </a:xfrm>
          <a:prstGeom prst="rect">
            <a:avLst/>
          </a:prstGeom>
          <a:blipFill>
            <a:blip r:embed="rId10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0" name="object 11050"/>
          <p:cNvSpPr/>
          <p:nvPr/>
        </p:nvSpPr>
        <p:spPr>
          <a:xfrm>
            <a:off x="162432" y="2633747"/>
            <a:ext cx="165237" cy="177728"/>
          </a:xfrm>
          <a:prstGeom prst="rect">
            <a:avLst/>
          </a:prstGeom>
          <a:blipFill>
            <a:blip r:embed="rId10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1" name="object 11051"/>
          <p:cNvSpPr/>
          <p:nvPr/>
        </p:nvSpPr>
        <p:spPr>
          <a:xfrm>
            <a:off x="1052997" y="3254852"/>
            <a:ext cx="96355" cy="104543"/>
          </a:xfrm>
          <a:prstGeom prst="rect">
            <a:avLst/>
          </a:prstGeom>
          <a:blipFill>
            <a:blip r:embed="rId10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2" name="object 11052"/>
          <p:cNvSpPr/>
          <p:nvPr/>
        </p:nvSpPr>
        <p:spPr>
          <a:xfrm>
            <a:off x="2632242" y="2704191"/>
            <a:ext cx="107121" cy="115596"/>
          </a:xfrm>
          <a:prstGeom prst="rect">
            <a:avLst/>
          </a:prstGeom>
          <a:blipFill>
            <a:blip r:embed="rId10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3" name="object 11053"/>
          <p:cNvSpPr/>
          <p:nvPr/>
        </p:nvSpPr>
        <p:spPr>
          <a:xfrm>
            <a:off x="1110366" y="1629516"/>
            <a:ext cx="132958" cy="143183"/>
          </a:xfrm>
          <a:prstGeom prst="rect">
            <a:avLst/>
          </a:prstGeom>
          <a:blipFill>
            <a:blip r:embed="rId10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4" name="object 11054"/>
          <p:cNvSpPr/>
          <p:nvPr/>
        </p:nvSpPr>
        <p:spPr>
          <a:xfrm>
            <a:off x="1332119" y="2807597"/>
            <a:ext cx="57234" cy="58827"/>
          </a:xfrm>
          <a:prstGeom prst="rect">
            <a:avLst/>
          </a:prstGeom>
          <a:blipFill>
            <a:blip r:embed="rId10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5" name="object 11055"/>
          <p:cNvSpPr/>
          <p:nvPr/>
        </p:nvSpPr>
        <p:spPr>
          <a:xfrm>
            <a:off x="1313425" y="2723321"/>
            <a:ext cx="125997" cy="134807"/>
          </a:xfrm>
          <a:prstGeom prst="rect">
            <a:avLst/>
          </a:prstGeom>
          <a:blipFill>
            <a:blip r:embed="rId10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6" name="object 11056"/>
          <p:cNvSpPr/>
          <p:nvPr/>
        </p:nvSpPr>
        <p:spPr>
          <a:xfrm>
            <a:off x="3029366" y="1670823"/>
            <a:ext cx="65826" cy="70327"/>
          </a:xfrm>
          <a:prstGeom prst="rect">
            <a:avLst/>
          </a:prstGeom>
          <a:blipFill>
            <a:blip r:embed="rId10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7" name="object 11057"/>
          <p:cNvSpPr/>
          <p:nvPr/>
        </p:nvSpPr>
        <p:spPr>
          <a:xfrm>
            <a:off x="4980711" y="1804105"/>
            <a:ext cx="49670" cy="52648"/>
          </a:xfrm>
          <a:prstGeom prst="rect">
            <a:avLst/>
          </a:prstGeom>
          <a:blipFill>
            <a:blip r:embed="rId10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8" name="object 11058"/>
          <p:cNvSpPr/>
          <p:nvPr/>
        </p:nvSpPr>
        <p:spPr>
          <a:xfrm>
            <a:off x="5303170" y="2265366"/>
            <a:ext cx="73006" cy="76372"/>
          </a:xfrm>
          <a:prstGeom prst="rect">
            <a:avLst/>
          </a:prstGeom>
          <a:blipFill>
            <a:blip r:embed="rId10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59" name="object 11059"/>
          <p:cNvSpPr/>
          <p:nvPr/>
        </p:nvSpPr>
        <p:spPr>
          <a:xfrm>
            <a:off x="5036159" y="1122508"/>
            <a:ext cx="166126" cy="177954"/>
          </a:xfrm>
          <a:prstGeom prst="rect">
            <a:avLst/>
          </a:prstGeom>
          <a:blipFill>
            <a:blip r:embed="rId10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0" name="object 11060"/>
          <p:cNvSpPr/>
          <p:nvPr/>
        </p:nvSpPr>
        <p:spPr>
          <a:xfrm>
            <a:off x="4554667" y="598527"/>
            <a:ext cx="148529" cy="160049"/>
          </a:xfrm>
          <a:prstGeom prst="rect">
            <a:avLst/>
          </a:prstGeom>
          <a:blipFill>
            <a:blip r:embed="rId10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1" name="object 11061"/>
          <p:cNvSpPr/>
          <p:nvPr/>
        </p:nvSpPr>
        <p:spPr>
          <a:xfrm>
            <a:off x="4374875" y="826599"/>
            <a:ext cx="90609" cy="95172"/>
          </a:xfrm>
          <a:prstGeom prst="rect">
            <a:avLst/>
          </a:prstGeom>
          <a:blipFill>
            <a:blip r:embed="rId10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2" name="object 11062"/>
          <p:cNvSpPr/>
          <p:nvPr/>
        </p:nvSpPr>
        <p:spPr>
          <a:xfrm>
            <a:off x="4573752" y="1174836"/>
            <a:ext cx="123354" cy="130574"/>
          </a:xfrm>
          <a:prstGeom prst="rect">
            <a:avLst/>
          </a:prstGeom>
          <a:blipFill>
            <a:blip r:embed="rId10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3" name="object 11063"/>
          <p:cNvSpPr/>
          <p:nvPr/>
        </p:nvSpPr>
        <p:spPr>
          <a:xfrm>
            <a:off x="4997483" y="801492"/>
            <a:ext cx="64279" cy="69941"/>
          </a:xfrm>
          <a:prstGeom prst="rect">
            <a:avLst/>
          </a:prstGeom>
          <a:blipFill>
            <a:blip r:embed="rId10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4" name="object 11064"/>
          <p:cNvSpPr/>
          <p:nvPr/>
        </p:nvSpPr>
        <p:spPr>
          <a:xfrm>
            <a:off x="5708270" y="1187908"/>
            <a:ext cx="51611" cy="54586"/>
          </a:xfrm>
          <a:prstGeom prst="rect">
            <a:avLst/>
          </a:prstGeom>
          <a:blipFill>
            <a:blip r:embed="rId10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5" name="object 11065"/>
          <p:cNvSpPr/>
          <p:nvPr/>
        </p:nvSpPr>
        <p:spPr>
          <a:xfrm>
            <a:off x="596494" y="1362231"/>
            <a:ext cx="167939" cy="181988"/>
          </a:xfrm>
          <a:prstGeom prst="rect">
            <a:avLst/>
          </a:prstGeom>
          <a:blipFill>
            <a:blip r:embed="rId10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6" name="object 11066"/>
          <p:cNvSpPr/>
          <p:nvPr/>
        </p:nvSpPr>
        <p:spPr>
          <a:xfrm>
            <a:off x="131505" y="23584"/>
            <a:ext cx="167768" cy="169823"/>
          </a:xfrm>
          <a:prstGeom prst="rect">
            <a:avLst/>
          </a:prstGeom>
          <a:blipFill>
            <a:blip r:embed="rId10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7" name="object 11067"/>
          <p:cNvSpPr/>
          <p:nvPr/>
        </p:nvSpPr>
        <p:spPr>
          <a:xfrm>
            <a:off x="3755166" y="1461558"/>
            <a:ext cx="90978" cy="97805"/>
          </a:xfrm>
          <a:prstGeom prst="rect">
            <a:avLst/>
          </a:prstGeom>
          <a:blipFill>
            <a:blip r:embed="rId10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8" name="object 11068"/>
          <p:cNvSpPr/>
          <p:nvPr/>
        </p:nvSpPr>
        <p:spPr>
          <a:xfrm>
            <a:off x="4675328" y="2408093"/>
            <a:ext cx="145659" cy="157225"/>
          </a:xfrm>
          <a:prstGeom prst="rect">
            <a:avLst/>
          </a:prstGeom>
          <a:blipFill>
            <a:blip r:embed="rId10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69" name="object 11069"/>
          <p:cNvSpPr/>
          <p:nvPr/>
        </p:nvSpPr>
        <p:spPr>
          <a:xfrm>
            <a:off x="4327808" y="3109551"/>
            <a:ext cx="124044" cy="132956"/>
          </a:xfrm>
          <a:prstGeom prst="rect">
            <a:avLst/>
          </a:prstGeom>
          <a:blipFill>
            <a:blip r:embed="rId10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0" name="object 11070"/>
          <p:cNvSpPr/>
          <p:nvPr/>
        </p:nvSpPr>
        <p:spPr>
          <a:xfrm>
            <a:off x="6367279" y="2726935"/>
            <a:ext cx="146359" cy="158209"/>
          </a:xfrm>
          <a:prstGeom prst="rect">
            <a:avLst/>
          </a:prstGeom>
          <a:blipFill>
            <a:blip r:embed="rId10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1" name="object 11071"/>
          <p:cNvSpPr/>
          <p:nvPr/>
        </p:nvSpPr>
        <p:spPr>
          <a:xfrm>
            <a:off x="6251132" y="330017"/>
            <a:ext cx="164467" cy="177247"/>
          </a:xfrm>
          <a:prstGeom prst="rect">
            <a:avLst/>
          </a:prstGeom>
          <a:blipFill>
            <a:blip r:embed="rId10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2" name="object 11072"/>
          <p:cNvSpPr/>
          <p:nvPr/>
        </p:nvSpPr>
        <p:spPr>
          <a:xfrm>
            <a:off x="2355729" y="1070305"/>
            <a:ext cx="213852" cy="230332"/>
          </a:xfrm>
          <a:prstGeom prst="rect">
            <a:avLst/>
          </a:prstGeom>
          <a:blipFill>
            <a:blip r:embed="rId10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3" name="object 11073"/>
          <p:cNvSpPr/>
          <p:nvPr/>
        </p:nvSpPr>
        <p:spPr>
          <a:xfrm>
            <a:off x="3734642" y="1176406"/>
            <a:ext cx="191162" cy="205256"/>
          </a:xfrm>
          <a:prstGeom prst="rect">
            <a:avLst/>
          </a:prstGeom>
          <a:blipFill>
            <a:blip r:embed="rId10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4" name="object 11074"/>
          <p:cNvSpPr/>
          <p:nvPr/>
        </p:nvSpPr>
        <p:spPr>
          <a:xfrm>
            <a:off x="3578624" y="1725889"/>
            <a:ext cx="219210" cy="234663"/>
          </a:xfrm>
          <a:prstGeom prst="rect">
            <a:avLst/>
          </a:prstGeom>
          <a:blipFill>
            <a:blip r:embed="rId10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5" name="object 11075"/>
          <p:cNvSpPr/>
          <p:nvPr/>
        </p:nvSpPr>
        <p:spPr>
          <a:xfrm>
            <a:off x="3695107" y="65389"/>
            <a:ext cx="109039" cy="116639"/>
          </a:xfrm>
          <a:prstGeom prst="rect">
            <a:avLst/>
          </a:prstGeom>
          <a:blipFill>
            <a:blip r:embed="rId10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6" name="object 11076"/>
          <p:cNvSpPr/>
          <p:nvPr/>
        </p:nvSpPr>
        <p:spPr>
          <a:xfrm>
            <a:off x="2162919" y="436988"/>
            <a:ext cx="184556" cy="199955"/>
          </a:xfrm>
          <a:prstGeom prst="rect">
            <a:avLst/>
          </a:prstGeom>
          <a:blipFill>
            <a:blip r:embed="rId10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7" name="object 11077"/>
          <p:cNvSpPr/>
          <p:nvPr/>
        </p:nvSpPr>
        <p:spPr>
          <a:xfrm>
            <a:off x="5191869" y="536128"/>
            <a:ext cx="162891" cy="176250"/>
          </a:xfrm>
          <a:prstGeom prst="rect">
            <a:avLst/>
          </a:prstGeom>
          <a:blipFill>
            <a:blip r:embed="rId10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8" name="object 11078"/>
          <p:cNvSpPr/>
          <p:nvPr/>
        </p:nvSpPr>
        <p:spPr>
          <a:xfrm>
            <a:off x="4743450" y="680432"/>
            <a:ext cx="66484" cy="71296"/>
          </a:xfrm>
          <a:prstGeom prst="rect">
            <a:avLst/>
          </a:prstGeom>
          <a:blipFill>
            <a:blip r:embed="rId10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79" name="object 11079"/>
          <p:cNvSpPr/>
          <p:nvPr/>
        </p:nvSpPr>
        <p:spPr>
          <a:xfrm>
            <a:off x="5239506" y="1095397"/>
            <a:ext cx="117276" cy="127796"/>
          </a:xfrm>
          <a:prstGeom prst="rect">
            <a:avLst/>
          </a:prstGeom>
          <a:blipFill>
            <a:blip r:embed="rId10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0" name="object 11080"/>
          <p:cNvSpPr/>
          <p:nvPr/>
        </p:nvSpPr>
        <p:spPr>
          <a:xfrm>
            <a:off x="5458993" y="2278819"/>
            <a:ext cx="194660" cy="210360"/>
          </a:xfrm>
          <a:prstGeom prst="rect">
            <a:avLst/>
          </a:prstGeom>
          <a:blipFill>
            <a:blip r:embed="rId10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1" name="object 11081"/>
          <p:cNvSpPr/>
          <p:nvPr/>
        </p:nvSpPr>
        <p:spPr>
          <a:xfrm>
            <a:off x="5137363" y="3503742"/>
            <a:ext cx="167204" cy="181677"/>
          </a:xfrm>
          <a:prstGeom prst="rect">
            <a:avLst/>
          </a:prstGeom>
          <a:blipFill>
            <a:blip r:embed="rId10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2" name="object 11082"/>
          <p:cNvSpPr/>
          <p:nvPr/>
        </p:nvSpPr>
        <p:spPr>
          <a:xfrm>
            <a:off x="5056443" y="2056688"/>
            <a:ext cx="82357" cy="88424"/>
          </a:xfrm>
          <a:prstGeom prst="rect">
            <a:avLst/>
          </a:prstGeom>
          <a:blipFill>
            <a:blip r:embed="rId10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3" name="object 11083"/>
          <p:cNvSpPr/>
          <p:nvPr/>
        </p:nvSpPr>
        <p:spPr>
          <a:xfrm>
            <a:off x="4357482" y="1413470"/>
            <a:ext cx="190801" cy="205054"/>
          </a:xfrm>
          <a:prstGeom prst="rect">
            <a:avLst/>
          </a:prstGeom>
          <a:blipFill>
            <a:blip r:embed="rId10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4" name="object 11084"/>
          <p:cNvSpPr/>
          <p:nvPr/>
        </p:nvSpPr>
        <p:spPr>
          <a:xfrm>
            <a:off x="4869265" y="585631"/>
            <a:ext cx="188187" cy="200562"/>
          </a:xfrm>
          <a:prstGeom prst="rect">
            <a:avLst/>
          </a:prstGeom>
          <a:blipFill>
            <a:blip r:embed="rId10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5" name="object 11085"/>
          <p:cNvSpPr/>
          <p:nvPr/>
        </p:nvSpPr>
        <p:spPr>
          <a:xfrm>
            <a:off x="5830199" y="257226"/>
            <a:ext cx="127462" cy="139360"/>
          </a:xfrm>
          <a:prstGeom prst="rect">
            <a:avLst/>
          </a:prstGeom>
          <a:blipFill>
            <a:blip r:embed="rId10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6" name="object 11086"/>
          <p:cNvSpPr/>
          <p:nvPr/>
        </p:nvSpPr>
        <p:spPr>
          <a:xfrm>
            <a:off x="6239064" y="902201"/>
            <a:ext cx="101781" cy="110724"/>
          </a:xfrm>
          <a:prstGeom prst="rect">
            <a:avLst/>
          </a:prstGeom>
          <a:blipFill>
            <a:blip r:embed="rId10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7" name="object 11087"/>
          <p:cNvSpPr/>
          <p:nvPr/>
        </p:nvSpPr>
        <p:spPr>
          <a:xfrm>
            <a:off x="6175587" y="1463487"/>
            <a:ext cx="214747" cy="232907"/>
          </a:xfrm>
          <a:prstGeom prst="rect">
            <a:avLst/>
          </a:prstGeom>
          <a:blipFill>
            <a:blip r:embed="rId10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8" name="object 11088"/>
          <p:cNvSpPr/>
          <p:nvPr/>
        </p:nvSpPr>
        <p:spPr>
          <a:xfrm>
            <a:off x="6642608" y="1609906"/>
            <a:ext cx="203573" cy="217681"/>
          </a:xfrm>
          <a:prstGeom prst="rect">
            <a:avLst/>
          </a:prstGeom>
          <a:blipFill>
            <a:blip r:embed="rId10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89" name="object 11089"/>
          <p:cNvSpPr/>
          <p:nvPr/>
        </p:nvSpPr>
        <p:spPr>
          <a:xfrm>
            <a:off x="7399848" y="2499919"/>
            <a:ext cx="81315" cy="87230"/>
          </a:xfrm>
          <a:prstGeom prst="rect">
            <a:avLst/>
          </a:prstGeom>
          <a:blipFill>
            <a:blip r:embed="rId10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0" name="object 11090"/>
          <p:cNvSpPr/>
          <p:nvPr/>
        </p:nvSpPr>
        <p:spPr>
          <a:xfrm>
            <a:off x="6803963" y="1057747"/>
            <a:ext cx="112758" cy="121659"/>
          </a:xfrm>
          <a:prstGeom prst="rect">
            <a:avLst/>
          </a:prstGeom>
          <a:blipFill>
            <a:blip r:embed="rId10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1" name="object 11091"/>
          <p:cNvSpPr/>
          <p:nvPr/>
        </p:nvSpPr>
        <p:spPr>
          <a:xfrm>
            <a:off x="6418556" y="692659"/>
            <a:ext cx="66292" cy="71392"/>
          </a:xfrm>
          <a:prstGeom prst="rect">
            <a:avLst/>
          </a:prstGeom>
          <a:blipFill>
            <a:blip r:embed="rId10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2" name="object 11092"/>
          <p:cNvSpPr/>
          <p:nvPr/>
        </p:nvSpPr>
        <p:spPr>
          <a:xfrm>
            <a:off x="6581452" y="104468"/>
            <a:ext cx="205500" cy="220892"/>
          </a:xfrm>
          <a:prstGeom prst="rect">
            <a:avLst/>
          </a:prstGeom>
          <a:blipFill>
            <a:blip r:embed="rId10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3" name="object 11093"/>
          <p:cNvSpPr/>
          <p:nvPr/>
        </p:nvSpPr>
        <p:spPr>
          <a:xfrm>
            <a:off x="7631259" y="347226"/>
            <a:ext cx="150925" cy="163634"/>
          </a:xfrm>
          <a:prstGeom prst="rect">
            <a:avLst/>
          </a:prstGeom>
          <a:blipFill>
            <a:blip r:embed="rId10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4" name="object 11094"/>
          <p:cNvSpPr/>
          <p:nvPr/>
        </p:nvSpPr>
        <p:spPr>
          <a:xfrm>
            <a:off x="8008935" y="543779"/>
            <a:ext cx="118342" cy="128387"/>
          </a:xfrm>
          <a:prstGeom prst="rect">
            <a:avLst/>
          </a:prstGeom>
          <a:blipFill>
            <a:blip r:embed="rId10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5" name="object 11095"/>
          <p:cNvSpPr/>
          <p:nvPr/>
        </p:nvSpPr>
        <p:spPr>
          <a:xfrm>
            <a:off x="8431348" y="1631412"/>
            <a:ext cx="191183" cy="210030"/>
          </a:xfrm>
          <a:prstGeom prst="rect">
            <a:avLst/>
          </a:prstGeom>
          <a:blipFill>
            <a:blip r:embed="rId10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6" name="object 11096"/>
          <p:cNvSpPr/>
          <p:nvPr/>
        </p:nvSpPr>
        <p:spPr>
          <a:xfrm>
            <a:off x="9394659" y="1176857"/>
            <a:ext cx="132589" cy="142726"/>
          </a:xfrm>
          <a:prstGeom prst="rect">
            <a:avLst/>
          </a:prstGeom>
          <a:blipFill>
            <a:blip r:embed="rId10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7" name="object 11097"/>
          <p:cNvSpPr/>
          <p:nvPr/>
        </p:nvSpPr>
        <p:spPr>
          <a:xfrm>
            <a:off x="9247483" y="1041598"/>
            <a:ext cx="42680" cy="44472"/>
          </a:xfrm>
          <a:prstGeom prst="rect">
            <a:avLst/>
          </a:prstGeom>
          <a:blipFill>
            <a:blip r:embed="rId10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8" name="object 11098"/>
          <p:cNvSpPr/>
          <p:nvPr/>
        </p:nvSpPr>
        <p:spPr>
          <a:xfrm>
            <a:off x="10108571" y="296149"/>
            <a:ext cx="137233" cy="146922"/>
          </a:xfrm>
          <a:prstGeom prst="rect">
            <a:avLst/>
          </a:prstGeom>
          <a:blipFill>
            <a:blip r:embed="rId10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99" name="object 11099"/>
          <p:cNvSpPr/>
          <p:nvPr/>
        </p:nvSpPr>
        <p:spPr>
          <a:xfrm>
            <a:off x="8625654" y="621784"/>
            <a:ext cx="86456" cy="94360"/>
          </a:xfrm>
          <a:prstGeom prst="rect">
            <a:avLst/>
          </a:prstGeom>
          <a:blipFill>
            <a:blip r:embed="rId10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0" name="object 11100"/>
          <p:cNvSpPr/>
          <p:nvPr/>
        </p:nvSpPr>
        <p:spPr>
          <a:xfrm>
            <a:off x="10157149" y="223431"/>
            <a:ext cx="55517" cy="59056"/>
          </a:xfrm>
          <a:prstGeom prst="rect">
            <a:avLst/>
          </a:prstGeom>
          <a:blipFill>
            <a:blip r:embed="rId10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1" name="object 11101"/>
          <p:cNvSpPr/>
          <p:nvPr/>
        </p:nvSpPr>
        <p:spPr>
          <a:xfrm>
            <a:off x="8098670" y="3206039"/>
            <a:ext cx="138190" cy="146992"/>
          </a:xfrm>
          <a:prstGeom prst="rect">
            <a:avLst/>
          </a:prstGeom>
          <a:blipFill>
            <a:blip r:embed="rId10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2" name="object 11102"/>
          <p:cNvSpPr/>
          <p:nvPr/>
        </p:nvSpPr>
        <p:spPr>
          <a:xfrm>
            <a:off x="6130455" y="2854325"/>
            <a:ext cx="32689" cy="35102"/>
          </a:xfrm>
          <a:prstGeom prst="rect">
            <a:avLst/>
          </a:prstGeom>
          <a:blipFill>
            <a:blip r:embed="rId10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3" name="object 11103"/>
          <p:cNvSpPr/>
          <p:nvPr/>
        </p:nvSpPr>
        <p:spPr>
          <a:xfrm>
            <a:off x="3316807" y="2655140"/>
            <a:ext cx="113762" cy="123138"/>
          </a:xfrm>
          <a:prstGeom prst="rect">
            <a:avLst/>
          </a:prstGeom>
          <a:blipFill>
            <a:blip r:embed="rId10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4" name="object 11104"/>
          <p:cNvSpPr/>
          <p:nvPr/>
        </p:nvSpPr>
        <p:spPr>
          <a:xfrm>
            <a:off x="3254024" y="3607071"/>
            <a:ext cx="93010" cy="98851"/>
          </a:xfrm>
          <a:prstGeom prst="rect">
            <a:avLst/>
          </a:prstGeom>
          <a:blipFill>
            <a:blip r:embed="rId10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5" name="object 11105"/>
          <p:cNvSpPr/>
          <p:nvPr/>
        </p:nvSpPr>
        <p:spPr>
          <a:xfrm>
            <a:off x="2184792" y="3717090"/>
            <a:ext cx="49912" cy="52936"/>
          </a:xfrm>
          <a:prstGeom prst="rect">
            <a:avLst/>
          </a:prstGeom>
          <a:blipFill>
            <a:blip r:embed="rId10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6" name="object 11106"/>
          <p:cNvSpPr/>
          <p:nvPr/>
        </p:nvSpPr>
        <p:spPr>
          <a:xfrm>
            <a:off x="1979789" y="2218860"/>
            <a:ext cx="141811" cy="151896"/>
          </a:xfrm>
          <a:prstGeom prst="rect">
            <a:avLst/>
          </a:prstGeom>
          <a:blipFill>
            <a:blip r:embed="rId10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7" name="object 11107"/>
          <p:cNvSpPr/>
          <p:nvPr/>
        </p:nvSpPr>
        <p:spPr>
          <a:xfrm>
            <a:off x="2134494" y="906788"/>
            <a:ext cx="40812" cy="40278"/>
          </a:xfrm>
          <a:prstGeom prst="rect">
            <a:avLst/>
          </a:prstGeom>
          <a:blipFill>
            <a:blip r:embed="rId10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8" name="object 11108"/>
          <p:cNvSpPr/>
          <p:nvPr/>
        </p:nvSpPr>
        <p:spPr>
          <a:xfrm>
            <a:off x="2901310" y="969863"/>
            <a:ext cx="50347" cy="53691"/>
          </a:xfrm>
          <a:prstGeom prst="rect">
            <a:avLst/>
          </a:prstGeom>
          <a:blipFill>
            <a:blip r:embed="rId10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09" name="object 11109"/>
          <p:cNvSpPr/>
          <p:nvPr/>
        </p:nvSpPr>
        <p:spPr>
          <a:xfrm>
            <a:off x="5615859" y="1501633"/>
            <a:ext cx="97600" cy="105181"/>
          </a:xfrm>
          <a:prstGeom prst="rect">
            <a:avLst/>
          </a:prstGeom>
          <a:blipFill>
            <a:blip r:embed="rId10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0" name="object 11110"/>
          <p:cNvSpPr/>
          <p:nvPr/>
        </p:nvSpPr>
        <p:spPr>
          <a:xfrm>
            <a:off x="6219169" y="23584"/>
            <a:ext cx="116532" cy="49819"/>
          </a:xfrm>
          <a:prstGeom prst="rect">
            <a:avLst/>
          </a:prstGeom>
          <a:blipFill>
            <a:blip r:embed="rId10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1" name="object 11111"/>
          <p:cNvSpPr/>
          <p:nvPr/>
        </p:nvSpPr>
        <p:spPr>
          <a:xfrm>
            <a:off x="6558915" y="2783486"/>
            <a:ext cx="148589" cy="159684"/>
          </a:xfrm>
          <a:prstGeom prst="rect">
            <a:avLst/>
          </a:prstGeom>
          <a:blipFill>
            <a:blip r:embed="rId10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2" name="object 11112"/>
          <p:cNvSpPr/>
          <p:nvPr/>
        </p:nvSpPr>
        <p:spPr>
          <a:xfrm>
            <a:off x="6452308" y="2777124"/>
            <a:ext cx="148677" cy="159751"/>
          </a:xfrm>
          <a:prstGeom prst="rect">
            <a:avLst/>
          </a:prstGeom>
          <a:blipFill>
            <a:blip r:embed="rId10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3" name="object 11113"/>
          <p:cNvSpPr/>
          <p:nvPr/>
        </p:nvSpPr>
        <p:spPr>
          <a:xfrm>
            <a:off x="6938479" y="3000466"/>
            <a:ext cx="118738" cy="129054"/>
          </a:xfrm>
          <a:prstGeom prst="rect">
            <a:avLst/>
          </a:prstGeom>
          <a:blipFill>
            <a:blip r:embed="rId10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4" name="object 11114"/>
          <p:cNvSpPr/>
          <p:nvPr/>
        </p:nvSpPr>
        <p:spPr>
          <a:xfrm>
            <a:off x="9014042" y="2453093"/>
            <a:ext cx="58304" cy="59645"/>
          </a:xfrm>
          <a:prstGeom prst="rect">
            <a:avLst/>
          </a:prstGeom>
          <a:blipFill>
            <a:blip r:embed="rId10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5" name="object 11115"/>
          <p:cNvSpPr/>
          <p:nvPr/>
        </p:nvSpPr>
        <p:spPr>
          <a:xfrm>
            <a:off x="8452976" y="873223"/>
            <a:ext cx="67745" cy="71417"/>
          </a:xfrm>
          <a:prstGeom prst="rect">
            <a:avLst/>
          </a:prstGeom>
          <a:blipFill>
            <a:blip r:embed="rId10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6" name="object 11116"/>
          <p:cNvSpPr/>
          <p:nvPr/>
        </p:nvSpPr>
        <p:spPr>
          <a:xfrm>
            <a:off x="8280565" y="393636"/>
            <a:ext cx="32816" cy="34620"/>
          </a:xfrm>
          <a:prstGeom prst="rect">
            <a:avLst/>
          </a:prstGeom>
          <a:blipFill>
            <a:blip r:embed="rId10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7" name="object 11117"/>
          <p:cNvSpPr/>
          <p:nvPr/>
        </p:nvSpPr>
        <p:spPr>
          <a:xfrm>
            <a:off x="9361578" y="1755846"/>
            <a:ext cx="32611" cy="35415"/>
          </a:xfrm>
          <a:prstGeom prst="rect">
            <a:avLst/>
          </a:prstGeom>
          <a:blipFill>
            <a:blip r:embed="rId10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8" name="object 11118"/>
          <p:cNvSpPr/>
          <p:nvPr/>
        </p:nvSpPr>
        <p:spPr>
          <a:xfrm>
            <a:off x="9867331" y="2301303"/>
            <a:ext cx="49311" cy="52772"/>
          </a:xfrm>
          <a:prstGeom prst="rect">
            <a:avLst/>
          </a:prstGeom>
          <a:blipFill>
            <a:blip r:embed="rId10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19" name="object 11119"/>
          <p:cNvSpPr/>
          <p:nvPr/>
        </p:nvSpPr>
        <p:spPr>
          <a:xfrm>
            <a:off x="10216749" y="2420086"/>
            <a:ext cx="109456" cy="119744"/>
          </a:xfrm>
          <a:prstGeom prst="rect">
            <a:avLst/>
          </a:prstGeom>
          <a:blipFill>
            <a:blip r:embed="rId10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0" name="object 11120"/>
          <p:cNvSpPr/>
          <p:nvPr/>
        </p:nvSpPr>
        <p:spPr>
          <a:xfrm>
            <a:off x="10012548" y="353497"/>
            <a:ext cx="36021" cy="39956"/>
          </a:xfrm>
          <a:prstGeom prst="rect">
            <a:avLst/>
          </a:prstGeom>
          <a:blipFill>
            <a:blip r:embed="rId10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1" name="object 11121"/>
          <p:cNvSpPr/>
          <p:nvPr/>
        </p:nvSpPr>
        <p:spPr>
          <a:xfrm>
            <a:off x="6849690" y="23584"/>
            <a:ext cx="69802" cy="9502"/>
          </a:xfrm>
          <a:prstGeom prst="rect">
            <a:avLst/>
          </a:prstGeom>
          <a:blipFill>
            <a:blip r:embed="rId10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2" name="object 11122"/>
          <p:cNvSpPr/>
          <p:nvPr/>
        </p:nvSpPr>
        <p:spPr>
          <a:xfrm>
            <a:off x="3803309" y="302361"/>
            <a:ext cx="170797" cy="182422"/>
          </a:xfrm>
          <a:prstGeom prst="rect">
            <a:avLst/>
          </a:prstGeom>
          <a:blipFill>
            <a:blip r:embed="rId10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3" name="object 11123"/>
          <p:cNvSpPr/>
          <p:nvPr/>
        </p:nvSpPr>
        <p:spPr>
          <a:xfrm>
            <a:off x="3382266" y="438372"/>
            <a:ext cx="59040" cy="62841"/>
          </a:xfrm>
          <a:prstGeom prst="rect">
            <a:avLst/>
          </a:prstGeom>
          <a:blipFill>
            <a:blip r:embed="rId10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4" name="object 11124"/>
          <p:cNvSpPr/>
          <p:nvPr/>
        </p:nvSpPr>
        <p:spPr>
          <a:xfrm>
            <a:off x="2629407" y="1245709"/>
            <a:ext cx="71730" cy="75825"/>
          </a:xfrm>
          <a:prstGeom prst="rect">
            <a:avLst/>
          </a:prstGeom>
          <a:blipFill>
            <a:blip r:embed="rId10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5" name="object 11125"/>
          <p:cNvSpPr/>
          <p:nvPr/>
        </p:nvSpPr>
        <p:spPr>
          <a:xfrm>
            <a:off x="1572970" y="1222875"/>
            <a:ext cx="61037" cy="64429"/>
          </a:xfrm>
          <a:prstGeom prst="rect">
            <a:avLst/>
          </a:prstGeom>
          <a:blipFill>
            <a:blip r:embed="rId10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6" name="object 11126"/>
          <p:cNvSpPr/>
          <p:nvPr/>
        </p:nvSpPr>
        <p:spPr>
          <a:xfrm>
            <a:off x="2229568" y="2376341"/>
            <a:ext cx="49459" cy="53401"/>
          </a:xfrm>
          <a:prstGeom prst="rect">
            <a:avLst/>
          </a:prstGeom>
          <a:blipFill>
            <a:blip r:embed="rId10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7" name="object 11127"/>
          <p:cNvSpPr/>
          <p:nvPr/>
        </p:nvSpPr>
        <p:spPr>
          <a:xfrm>
            <a:off x="2400857" y="2591560"/>
            <a:ext cx="59995" cy="63682"/>
          </a:xfrm>
          <a:prstGeom prst="rect">
            <a:avLst/>
          </a:prstGeom>
          <a:blipFill>
            <a:blip r:embed="rId10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8" name="object 11128"/>
          <p:cNvSpPr/>
          <p:nvPr/>
        </p:nvSpPr>
        <p:spPr>
          <a:xfrm>
            <a:off x="3192997" y="2373909"/>
            <a:ext cx="73785" cy="77259"/>
          </a:xfrm>
          <a:prstGeom prst="rect">
            <a:avLst/>
          </a:prstGeom>
          <a:blipFill>
            <a:blip r:embed="rId10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29" name="object 11129"/>
          <p:cNvSpPr/>
          <p:nvPr/>
        </p:nvSpPr>
        <p:spPr>
          <a:xfrm>
            <a:off x="4140499" y="2843759"/>
            <a:ext cx="174672" cy="188003"/>
          </a:xfrm>
          <a:prstGeom prst="rect">
            <a:avLst/>
          </a:prstGeom>
          <a:blipFill>
            <a:blip r:embed="rId10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0" name="object 11130"/>
          <p:cNvSpPr/>
          <p:nvPr/>
        </p:nvSpPr>
        <p:spPr>
          <a:xfrm>
            <a:off x="4809001" y="2855068"/>
            <a:ext cx="151657" cy="164445"/>
          </a:xfrm>
          <a:prstGeom prst="rect">
            <a:avLst/>
          </a:prstGeom>
          <a:blipFill>
            <a:blip r:embed="rId10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1" name="object 11131"/>
          <p:cNvSpPr/>
          <p:nvPr/>
        </p:nvSpPr>
        <p:spPr>
          <a:xfrm>
            <a:off x="5493215" y="2989598"/>
            <a:ext cx="174575" cy="187414"/>
          </a:xfrm>
          <a:prstGeom prst="rect">
            <a:avLst/>
          </a:prstGeom>
          <a:blipFill>
            <a:blip r:embed="rId10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2" name="object 11132"/>
          <p:cNvSpPr/>
          <p:nvPr/>
        </p:nvSpPr>
        <p:spPr>
          <a:xfrm>
            <a:off x="5774769" y="2503735"/>
            <a:ext cx="119326" cy="129520"/>
          </a:xfrm>
          <a:prstGeom prst="rect">
            <a:avLst/>
          </a:prstGeom>
          <a:blipFill>
            <a:blip r:embed="rId10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3" name="object 11133"/>
          <p:cNvSpPr/>
          <p:nvPr/>
        </p:nvSpPr>
        <p:spPr>
          <a:xfrm>
            <a:off x="6286170" y="2582068"/>
            <a:ext cx="84653" cy="90238"/>
          </a:xfrm>
          <a:prstGeom prst="rect">
            <a:avLst/>
          </a:prstGeom>
          <a:blipFill>
            <a:blip r:embed="rId10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4" name="object 11134"/>
          <p:cNvSpPr/>
          <p:nvPr/>
        </p:nvSpPr>
        <p:spPr>
          <a:xfrm>
            <a:off x="8859120" y="1407347"/>
            <a:ext cx="66033" cy="70811"/>
          </a:xfrm>
          <a:prstGeom prst="rect">
            <a:avLst/>
          </a:prstGeom>
          <a:blipFill>
            <a:blip r:embed="rId10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5" name="object 11135"/>
          <p:cNvSpPr/>
          <p:nvPr/>
        </p:nvSpPr>
        <p:spPr>
          <a:xfrm>
            <a:off x="8895049" y="450728"/>
            <a:ext cx="148045" cy="159498"/>
          </a:xfrm>
          <a:prstGeom prst="rect">
            <a:avLst/>
          </a:prstGeom>
          <a:blipFill>
            <a:blip r:embed="rId10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6" name="object 11136"/>
          <p:cNvSpPr/>
          <p:nvPr/>
        </p:nvSpPr>
        <p:spPr>
          <a:xfrm>
            <a:off x="9276882" y="1224628"/>
            <a:ext cx="126487" cy="137906"/>
          </a:xfrm>
          <a:prstGeom prst="rect">
            <a:avLst/>
          </a:prstGeom>
          <a:blipFill>
            <a:blip r:embed="rId10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7" name="object 11137"/>
          <p:cNvSpPr/>
          <p:nvPr/>
        </p:nvSpPr>
        <p:spPr>
          <a:xfrm>
            <a:off x="9776569" y="1633572"/>
            <a:ext cx="165769" cy="180511"/>
          </a:xfrm>
          <a:prstGeom prst="rect">
            <a:avLst/>
          </a:prstGeom>
          <a:blipFill>
            <a:blip r:embed="rId10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8" name="object 11138"/>
          <p:cNvSpPr/>
          <p:nvPr/>
        </p:nvSpPr>
        <p:spPr>
          <a:xfrm>
            <a:off x="9521947" y="2487504"/>
            <a:ext cx="119636" cy="129416"/>
          </a:xfrm>
          <a:prstGeom prst="rect">
            <a:avLst/>
          </a:prstGeom>
          <a:blipFill>
            <a:blip r:embed="rId10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39" name="object 11139"/>
          <p:cNvSpPr/>
          <p:nvPr/>
        </p:nvSpPr>
        <p:spPr>
          <a:xfrm>
            <a:off x="7173514" y="860402"/>
            <a:ext cx="36301" cy="40007"/>
          </a:xfrm>
          <a:prstGeom prst="rect">
            <a:avLst/>
          </a:prstGeom>
          <a:blipFill>
            <a:blip r:embed="rId10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0" name="object 11140"/>
          <p:cNvSpPr/>
          <p:nvPr/>
        </p:nvSpPr>
        <p:spPr>
          <a:xfrm>
            <a:off x="7597126" y="1196305"/>
            <a:ext cx="82057" cy="88224"/>
          </a:xfrm>
          <a:prstGeom prst="rect">
            <a:avLst/>
          </a:prstGeom>
          <a:blipFill>
            <a:blip r:embed="rId10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1" name="object 11141"/>
          <p:cNvSpPr/>
          <p:nvPr/>
        </p:nvSpPr>
        <p:spPr>
          <a:xfrm>
            <a:off x="7902150" y="196574"/>
            <a:ext cx="168621" cy="182772"/>
          </a:xfrm>
          <a:prstGeom prst="rect">
            <a:avLst/>
          </a:prstGeom>
          <a:blipFill>
            <a:blip r:embed="rId10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2" name="object 11142"/>
          <p:cNvSpPr/>
          <p:nvPr/>
        </p:nvSpPr>
        <p:spPr>
          <a:xfrm>
            <a:off x="9857562" y="23584"/>
            <a:ext cx="145678" cy="144572"/>
          </a:xfrm>
          <a:prstGeom prst="rect">
            <a:avLst/>
          </a:prstGeom>
          <a:blipFill>
            <a:blip r:embed="rId10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3" name="object 11143"/>
          <p:cNvSpPr/>
          <p:nvPr/>
        </p:nvSpPr>
        <p:spPr>
          <a:xfrm>
            <a:off x="8978493" y="3020295"/>
            <a:ext cx="106790" cy="112086"/>
          </a:xfrm>
          <a:prstGeom prst="rect">
            <a:avLst/>
          </a:prstGeom>
          <a:blipFill>
            <a:blip r:embed="rId10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4" name="object 11144"/>
          <p:cNvSpPr/>
          <p:nvPr/>
        </p:nvSpPr>
        <p:spPr>
          <a:xfrm>
            <a:off x="9050091" y="2573836"/>
            <a:ext cx="106812" cy="112561"/>
          </a:xfrm>
          <a:prstGeom prst="rect">
            <a:avLst/>
          </a:prstGeom>
          <a:blipFill>
            <a:blip r:embed="rId10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5" name="object 11145"/>
          <p:cNvSpPr/>
          <p:nvPr/>
        </p:nvSpPr>
        <p:spPr>
          <a:xfrm>
            <a:off x="10471611" y="3077606"/>
            <a:ext cx="101773" cy="110747"/>
          </a:xfrm>
          <a:prstGeom prst="rect">
            <a:avLst/>
          </a:prstGeom>
          <a:blipFill>
            <a:blip r:embed="rId10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6" name="object 11146"/>
          <p:cNvSpPr/>
          <p:nvPr/>
        </p:nvSpPr>
        <p:spPr>
          <a:xfrm>
            <a:off x="10524092" y="944742"/>
            <a:ext cx="49813" cy="53160"/>
          </a:xfrm>
          <a:prstGeom prst="rect">
            <a:avLst/>
          </a:prstGeom>
          <a:blipFill>
            <a:blip r:embed="rId10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7" name="object 11147"/>
          <p:cNvSpPr/>
          <p:nvPr/>
        </p:nvSpPr>
        <p:spPr>
          <a:xfrm>
            <a:off x="8551955" y="420907"/>
            <a:ext cx="150159" cy="163050"/>
          </a:xfrm>
          <a:prstGeom prst="rect">
            <a:avLst/>
          </a:prstGeom>
          <a:blipFill>
            <a:blip r:embed="rId10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8" name="object 11148"/>
          <p:cNvSpPr/>
          <p:nvPr/>
        </p:nvSpPr>
        <p:spPr>
          <a:xfrm>
            <a:off x="7130189" y="449192"/>
            <a:ext cx="113224" cy="122997"/>
          </a:xfrm>
          <a:prstGeom prst="rect">
            <a:avLst/>
          </a:prstGeom>
          <a:blipFill>
            <a:blip r:embed="rId10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49" name="object 11149"/>
          <p:cNvSpPr/>
          <p:nvPr/>
        </p:nvSpPr>
        <p:spPr>
          <a:xfrm>
            <a:off x="5080577" y="306034"/>
            <a:ext cx="109947" cy="117481"/>
          </a:xfrm>
          <a:prstGeom prst="rect">
            <a:avLst/>
          </a:prstGeom>
          <a:blipFill>
            <a:blip r:embed="rId10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0" name="object 11150"/>
          <p:cNvSpPr/>
          <p:nvPr/>
        </p:nvSpPr>
        <p:spPr>
          <a:xfrm>
            <a:off x="5932515" y="448878"/>
            <a:ext cx="140368" cy="151021"/>
          </a:xfrm>
          <a:prstGeom prst="rect">
            <a:avLst/>
          </a:prstGeom>
          <a:blipFill>
            <a:blip r:embed="rId10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1" name="object 11151"/>
          <p:cNvSpPr/>
          <p:nvPr/>
        </p:nvSpPr>
        <p:spPr>
          <a:xfrm>
            <a:off x="6556178" y="1943577"/>
            <a:ext cx="60127" cy="63941"/>
          </a:xfrm>
          <a:prstGeom prst="rect">
            <a:avLst/>
          </a:prstGeom>
          <a:blipFill>
            <a:blip r:embed="rId10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2" name="object 11152"/>
          <p:cNvSpPr/>
          <p:nvPr/>
        </p:nvSpPr>
        <p:spPr>
          <a:xfrm>
            <a:off x="6712190" y="1861111"/>
            <a:ext cx="66917" cy="71582"/>
          </a:xfrm>
          <a:prstGeom prst="rect">
            <a:avLst/>
          </a:prstGeom>
          <a:blipFill>
            <a:blip r:embed="rId10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3" name="object 11153"/>
          <p:cNvSpPr/>
          <p:nvPr/>
        </p:nvSpPr>
        <p:spPr>
          <a:xfrm>
            <a:off x="7083762" y="2464006"/>
            <a:ext cx="165665" cy="177528"/>
          </a:xfrm>
          <a:prstGeom prst="rect">
            <a:avLst/>
          </a:prstGeom>
          <a:blipFill>
            <a:blip r:embed="rId10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4" name="object 11154"/>
          <p:cNvSpPr/>
          <p:nvPr/>
        </p:nvSpPr>
        <p:spPr>
          <a:xfrm>
            <a:off x="7974429" y="3085108"/>
            <a:ext cx="96763" cy="104182"/>
          </a:xfrm>
          <a:prstGeom prst="rect">
            <a:avLst/>
          </a:prstGeom>
          <a:blipFill>
            <a:blip r:embed="rId10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5" name="object 11155"/>
          <p:cNvSpPr/>
          <p:nvPr/>
        </p:nvSpPr>
        <p:spPr>
          <a:xfrm>
            <a:off x="9553570" y="2534658"/>
            <a:ext cx="107892" cy="115142"/>
          </a:xfrm>
          <a:prstGeom prst="rect">
            <a:avLst/>
          </a:prstGeom>
          <a:blipFill>
            <a:blip r:embed="rId10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6" name="object 11156"/>
          <p:cNvSpPr/>
          <p:nvPr/>
        </p:nvSpPr>
        <p:spPr>
          <a:xfrm>
            <a:off x="8031950" y="1459730"/>
            <a:ext cx="132580" cy="142630"/>
          </a:xfrm>
          <a:prstGeom prst="rect">
            <a:avLst/>
          </a:prstGeom>
          <a:blipFill>
            <a:blip r:embed="rId10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7" name="object 11157"/>
          <p:cNvSpPr/>
          <p:nvPr/>
        </p:nvSpPr>
        <p:spPr>
          <a:xfrm>
            <a:off x="8253403" y="2637805"/>
            <a:ext cx="57501" cy="58957"/>
          </a:xfrm>
          <a:prstGeom prst="rect">
            <a:avLst/>
          </a:prstGeom>
          <a:blipFill>
            <a:blip r:embed="rId10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8" name="object 11158"/>
          <p:cNvSpPr/>
          <p:nvPr/>
        </p:nvSpPr>
        <p:spPr>
          <a:xfrm>
            <a:off x="8235274" y="2553741"/>
            <a:ext cx="125585" cy="134924"/>
          </a:xfrm>
          <a:prstGeom prst="rect">
            <a:avLst/>
          </a:prstGeom>
          <a:blipFill>
            <a:blip r:embed="rId10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59" name="object 11159"/>
          <p:cNvSpPr/>
          <p:nvPr/>
        </p:nvSpPr>
        <p:spPr>
          <a:xfrm>
            <a:off x="9951294" y="1501193"/>
            <a:ext cx="65448" cy="69986"/>
          </a:xfrm>
          <a:prstGeom prst="rect">
            <a:avLst/>
          </a:prstGeom>
          <a:blipFill>
            <a:blip r:embed="rId10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0" name="object 11160"/>
          <p:cNvSpPr/>
          <p:nvPr/>
        </p:nvSpPr>
        <p:spPr>
          <a:xfrm>
            <a:off x="6168110" y="3331959"/>
            <a:ext cx="33400" cy="36055"/>
          </a:xfrm>
          <a:prstGeom prst="rect">
            <a:avLst/>
          </a:prstGeom>
          <a:blipFill>
            <a:blip r:embed="rId10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1" name="object 11161"/>
          <p:cNvSpPr/>
          <p:nvPr/>
        </p:nvSpPr>
        <p:spPr>
          <a:xfrm>
            <a:off x="2744801" y="3399989"/>
            <a:ext cx="37870" cy="40468"/>
          </a:xfrm>
          <a:prstGeom prst="rect">
            <a:avLst/>
          </a:prstGeom>
          <a:blipFill>
            <a:blip r:embed="rId10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2" name="object 11162"/>
          <p:cNvSpPr/>
          <p:nvPr/>
        </p:nvSpPr>
        <p:spPr>
          <a:xfrm>
            <a:off x="2202682" y="3694454"/>
            <a:ext cx="149672" cy="161117"/>
          </a:xfrm>
          <a:prstGeom prst="rect">
            <a:avLst/>
          </a:prstGeom>
          <a:blipFill>
            <a:blip r:embed="rId10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3" name="object 11163"/>
          <p:cNvSpPr/>
          <p:nvPr/>
        </p:nvSpPr>
        <p:spPr>
          <a:xfrm>
            <a:off x="2941191" y="1602176"/>
            <a:ext cx="140471" cy="150916"/>
          </a:xfrm>
          <a:prstGeom prst="rect">
            <a:avLst/>
          </a:prstGeom>
          <a:blipFill>
            <a:blip r:embed="rId10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4" name="object 11164"/>
          <p:cNvSpPr/>
          <p:nvPr/>
        </p:nvSpPr>
        <p:spPr>
          <a:xfrm>
            <a:off x="2682208" y="1564721"/>
            <a:ext cx="140875" cy="151789"/>
          </a:xfrm>
          <a:prstGeom prst="rect">
            <a:avLst/>
          </a:prstGeom>
          <a:blipFill>
            <a:blip r:embed="rId10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5" name="object 11165"/>
          <p:cNvSpPr/>
          <p:nvPr/>
        </p:nvSpPr>
        <p:spPr>
          <a:xfrm>
            <a:off x="3280933" y="993237"/>
            <a:ext cx="159445" cy="170497"/>
          </a:xfrm>
          <a:prstGeom prst="rect">
            <a:avLst/>
          </a:prstGeom>
          <a:blipFill>
            <a:blip r:embed="rId10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6" name="object 11166"/>
          <p:cNvSpPr/>
          <p:nvPr/>
        </p:nvSpPr>
        <p:spPr>
          <a:xfrm>
            <a:off x="3183922" y="2245207"/>
            <a:ext cx="59644" cy="63446"/>
          </a:xfrm>
          <a:prstGeom prst="rect">
            <a:avLst/>
          </a:prstGeom>
          <a:blipFill>
            <a:blip r:embed="rId10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7" name="object 11167"/>
          <p:cNvSpPr/>
          <p:nvPr/>
        </p:nvSpPr>
        <p:spPr>
          <a:xfrm>
            <a:off x="3377893" y="2304451"/>
            <a:ext cx="165125" cy="178168"/>
          </a:xfrm>
          <a:prstGeom prst="rect">
            <a:avLst/>
          </a:prstGeom>
          <a:blipFill>
            <a:blip r:embed="rId10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8" name="object 11168"/>
          <p:cNvSpPr/>
          <p:nvPr/>
        </p:nvSpPr>
        <p:spPr>
          <a:xfrm>
            <a:off x="4777920" y="2573141"/>
            <a:ext cx="139948" cy="150275"/>
          </a:xfrm>
          <a:prstGeom prst="rect">
            <a:avLst/>
          </a:prstGeom>
          <a:blipFill>
            <a:blip r:embed="rId10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69" name="object 11169"/>
          <p:cNvSpPr/>
          <p:nvPr/>
        </p:nvSpPr>
        <p:spPr>
          <a:xfrm>
            <a:off x="7515900" y="1192872"/>
            <a:ext cx="169792" cy="181727"/>
          </a:xfrm>
          <a:prstGeom prst="rect">
            <a:avLst/>
          </a:prstGeom>
          <a:blipFill>
            <a:blip r:embed="rId10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0" name="object 11170"/>
          <p:cNvSpPr/>
          <p:nvPr/>
        </p:nvSpPr>
        <p:spPr>
          <a:xfrm>
            <a:off x="7134759" y="23584"/>
            <a:ext cx="9411" cy="341"/>
          </a:xfrm>
          <a:custGeom>
            <a:avLst/>
            <a:gdLst/>
            <a:ahLst/>
            <a:cxnLst/>
            <a:rect l="l" t="t" r="r" b="b"/>
            <a:pathLst>
              <a:path w="9411" h="341">
                <a:moveTo>
                  <a:pt x="9411" y="0"/>
                </a:moveTo>
                <a:lnTo>
                  <a:pt x="4851" y="341"/>
                </a:lnTo>
                <a:lnTo>
                  <a:pt x="0" y="0"/>
                </a:lnTo>
                <a:lnTo>
                  <a:pt x="941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1" name="object 11171"/>
          <p:cNvSpPr/>
          <p:nvPr/>
        </p:nvSpPr>
        <p:spPr>
          <a:xfrm>
            <a:off x="10676539" y="1304185"/>
            <a:ext cx="15463" cy="73642"/>
          </a:xfrm>
          <a:prstGeom prst="rect">
            <a:avLst/>
          </a:prstGeom>
          <a:blipFill>
            <a:blip r:embed="rId10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2" name="object 11172"/>
          <p:cNvSpPr/>
          <p:nvPr/>
        </p:nvSpPr>
        <p:spPr>
          <a:xfrm>
            <a:off x="10559954" y="2053637"/>
            <a:ext cx="92654" cy="98801"/>
          </a:xfrm>
          <a:prstGeom prst="rect">
            <a:avLst/>
          </a:prstGeom>
          <a:blipFill>
            <a:blip r:embed="rId10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3" name="object 11173"/>
          <p:cNvSpPr/>
          <p:nvPr/>
        </p:nvSpPr>
        <p:spPr>
          <a:xfrm>
            <a:off x="10554690" y="1758933"/>
            <a:ext cx="67039" cy="71124"/>
          </a:xfrm>
          <a:prstGeom prst="rect">
            <a:avLst/>
          </a:prstGeom>
          <a:blipFill>
            <a:blip r:embed="rId10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4" name="object 11174"/>
          <p:cNvSpPr/>
          <p:nvPr/>
        </p:nvSpPr>
        <p:spPr>
          <a:xfrm>
            <a:off x="10375695" y="1033261"/>
            <a:ext cx="109603" cy="118745"/>
          </a:xfrm>
          <a:prstGeom prst="rect">
            <a:avLst/>
          </a:prstGeom>
          <a:blipFill>
            <a:blip r:embed="rId10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5" name="object 11175"/>
          <p:cNvSpPr/>
          <p:nvPr/>
        </p:nvSpPr>
        <p:spPr>
          <a:xfrm>
            <a:off x="10567873" y="342534"/>
            <a:ext cx="96310" cy="104176"/>
          </a:xfrm>
          <a:prstGeom prst="rect">
            <a:avLst/>
          </a:prstGeom>
          <a:blipFill>
            <a:blip r:embed="rId10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6" name="object 11176"/>
          <p:cNvSpPr/>
          <p:nvPr/>
        </p:nvSpPr>
        <p:spPr>
          <a:xfrm>
            <a:off x="10673422" y="1227551"/>
            <a:ext cx="18580" cy="49182"/>
          </a:xfrm>
          <a:prstGeom prst="rect">
            <a:avLst/>
          </a:prstGeom>
          <a:blipFill>
            <a:blip r:embed="rId10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7" name="object 11177"/>
          <p:cNvSpPr/>
          <p:nvPr/>
        </p:nvSpPr>
        <p:spPr>
          <a:xfrm>
            <a:off x="10215892" y="2239494"/>
            <a:ext cx="73107" cy="76605"/>
          </a:xfrm>
          <a:prstGeom prst="rect">
            <a:avLst/>
          </a:prstGeom>
          <a:blipFill>
            <a:blip r:embed="rId10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8" name="object 11178"/>
          <p:cNvSpPr/>
          <p:nvPr/>
        </p:nvSpPr>
        <p:spPr>
          <a:xfrm>
            <a:off x="9991052" y="1888881"/>
            <a:ext cx="57956" cy="62138"/>
          </a:xfrm>
          <a:prstGeom prst="rect">
            <a:avLst/>
          </a:prstGeom>
          <a:blipFill>
            <a:blip r:embed="rId10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79" name="object 11179"/>
          <p:cNvSpPr/>
          <p:nvPr/>
        </p:nvSpPr>
        <p:spPr>
          <a:xfrm>
            <a:off x="9958427" y="1495659"/>
            <a:ext cx="123166" cy="132377"/>
          </a:xfrm>
          <a:prstGeom prst="rect">
            <a:avLst/>
          </a:prstGeom>
          <a:blipFill>
            <a:blip r:embed="rId10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0" name="object 11180"/>
          <p:cNvSpPr/>
          <p:nvPr/>
        </p:nvSpPr>
        <p:spPr>
          <a:xfrm>
            <a:off x="9695125" y="1422712"/>
            <a:ext cx="115994" cy="124462"/>
          </a:xfrm>
          <a:prstGeom prst="rect">
            <a:avLst/>
          </a:prstGeom>
          <a:blipFill>
            <a:blip r:embed="rId10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1" name="object 11181"/>
          <p:cNvSpPr/>
          <p:nvPr/>
        </p:nvSpPr>
        <p:spPr>
          <a:xfrm>
            <a:off x="9324467" y="994785"/>
            <a:ext cx="44766" cy="46280"/>
          </a:xfrm>
          <a:prstGeom prst="rect">
            <a:avLst/>
          </a:prstGeom>
          <a:blipFill>
            <a:blip r:embed="rId10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2" name="object 11182"/>
          <p:cNvSpPr/>
          <p:nvPr/>
        </p:nvSpPr>
        <p:spPr>
          <a:xfrm>
            <a:off x="9659137" y="1796599"/>
            <a:ext cx="63998" cy="69307"/>
          </a:xfrm>
          <a:prstGeom prst="rect">
            <a:avLst/>
          </a:prstGeom>
          <a:blipFill>
            <a:blip r:embed="rId10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3" name="object 11183"/>
          <p:cNvSpPr/>
          <p:nvPr/>
        </p:nvSpPr>
        <p:spPr>
          <a:xfrm>
            <a:off x="9909682" y="2033248"/>
            <a:ext cx="36425" cy="39500"/>
          </a:xfrm>
          <a:prstGeom prst="rect">
            <a:avLst/>
          </a:prstGeom>
          <a:blipFill>
            <a:blip r:embed="rId10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4" name="object 11184"/>
          <p:cNvSpPr/>
          <p:nvPr/>
        </p:nvSpPr>
        <p:spPr>
          <a:xfrm>
            <a:off x="9739711" y="2285534"/>
            <a:ext cx="117091" cy="127468"/>
          </a:xfrm>
          <a:prstGeom prst="rect">
            <a:avLst/>
          </a:prstGeom>
          <a:blipFill>
            <a:blip r:embed="rId10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5" name="object 11185"/>
          <p:cNvSpPr/>
          <p:nvPr/>
        </p:nvSpPr>
        <p:spPr>
          <a:xfrm>
            <a:off x="9166453" y="2188161"/>
            <a:ext cx="85358" cy="92941"/>
          </a:xfrm>
          <a:prstGeom prst="rect">
            <a:avLst/>
          </a:prstGeom>
          <a:blipFill>
            <a:blip r:embed="rId10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6" name="object 11186"/>
          <p:cNvSpPr/>
          <p:nvPr/>
        </p:nvSpPr>
        <p:spPr>
          <a:xfrm>
            <a:off x="8967292" y="2098509"/>
            <a:ext cx="66818" cy="71494"/>
          </a:xfrm>
          <a:prstGeom prst="rect">
            <a:avLst/>
          </a:prstGeom>
          <a:blipFill>
            <a:blip r:embed="rId10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7" name="object 11187"/>
          <p:cNvSpPr/>
          <p:nvPr/>
        </p:nvSpPr>
        <p:spPr>
          <a:xfrm>
            <a:off x="8674375" y="1432255"/>
            <a:ext cx="109421" cy="116892"/>
          </a:xfrm>
          <a:prstGeom prst="rect">
            <a:avLst/>
          </a:prstGeom>
          <a:blipFill>
            <a:blip r:embed="rId10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8" name="object 11188"/>
          <p:cNvSpPr/>
          <p:nvPr/>
        </p:nvSpPr>
        <p:spPr>
          <a:xfrm>
            <a:off x="8157883" y="1739205"/>
            <a:ext cx="75324" cy="80063"/>
          </a:xfrm>
          <a:prstGeom prst="rect">
            <a:avLst/>
          </a:prstGeom>
          <a:blipFill>
            <a:blip r:embed="rId10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89" name="object 11189"/>
          <p:cNvSpPr/>
          <p:nvPr/>
        </p:nvSpPr>
        <p:spPr>
          <a:xfrm>
            <a:off x="8294281" y="1867471"/>
            <a:ext cx="26987" cy="29387"/>
          </a:xfrm>
          <a:prstGeom prst="rect">
            <a:avLst/>
          </a:prstGeom>
          <a:blipFill>
            <a:blip r:embed="rId10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0" name="object 11190"/>
          <p:cNvSpPr/>
          <p:nvPr/>
        </p:nvSpPr>
        <p:spPr>
          <a:xfrm>
            <a:off x="7757680" y="2513324"/>
            <a:ext cx="33722" cy="35152"/>
          </a:xfrm>
          <a:prstGeom prst="rect">
            <a:avLst/>
          </a:prstGeom>
          <a:blipFill>
            <a:blip r:embed="rId10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1" name="object 11191"/>
          <p:cNvSpPr/>
          <p:nvPr/>
        </p:nvSpPr>
        <p:spPr>
          <a:xfrm>
            <a:off x="7751381" y="2249110"/>
            <a:ext cx="77187" cy="81588"/>
          </a:xfrm>
          <a:prstGeom prst="rect">
            <a:avLst/>
          </a:prstGeom>
          <a:blipFill>
            <a:blip r:embed="rId10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2" name="object 11192"/>
          <p:cNvSpPr/>
          <p:nvPr/>
        </p:nvSpPr>
        <p:spPr>
          <a:xfrm>
            <a:off x="7952702" y="2727477"/>
            <a:ext cx="44337" cy="45869"/>
          </a:xfrm>
          <a:prstGeom prst="rect">
            <a:avLst/>
          </a:prstGeom>
          <a:blipFill>
            <a:blip r:embed="rId10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3" name="object 11193"/>
          <p:cNvSpPr/>
          <p:nvPr/>
        </p:nvSpPr>
        <p:spPr>
          <a:xfrm>
            <a:off x="8630437" y="2077986"/>
            <a:ext cx="49165" cy="52552"/>
          </a:xfrm>
          <a:prstGeom prst="rect">
            <a:avLst/>
          </a:prstGeom>
          <a:blipFill>
            <a:blip r:embed="rId10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4" name="object 11194"/>
          <p:cNvSpPr/>
          <p:nvPr/>
        </p:nvSpPr>
        <p:spPr>
          <a:xfrm>
            <a:off x="7770761" y="2338695"/>
            <a:ext cx="32959" cy="34892"/>
          </a:xfrm>
          <a:prstGeom prst="rect">
            <a:avLst/>
          </a:prstGeom>
          <a:blipFill>
            <a:blip r:embed="rId10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5" name="object 11195"/>
          <p:cNvSpPr/>
          <p:nvPr/>
        </p:nvSpPr>
        <p:spPr>
          <a:xfrm>
            <a:off x="7005726" y="2161121"/>
            <a:ext cx="25806" cy="28155"/>
          </a:xfrm>
          <a:prstGeom prst="rect">
            <a:avLst/>
          </a:prstGeom>
          <a:blipFill>
            <a:blip r:embed="rId10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6" name="object 11196"/>
          <p:cNvSpPr/>
          <p:nvPr/>
        </p:nvSpPr>
        <p:spPr>
          <a:xfrm>
            <a:off x="6986752" y="1958919"/>
            <a:ext cx="60438" cy="63370"/>
          </a:xfrm>
          <a:prstGeom prst="rect">
            <a:avLst/>
          </a:prstGeom>
          <a:blipFill>
            <a:blip r:embed="rId10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7" name="object 11197"/>
          <p:cNvSpPr/>
          <p:nvPr/>
        </p:nvSpPr>
        <p:spPr>
          <a:xfrm>
            <a:off x="6957763" y="1589319"/>
            <a:ext cx="96911" cy="104582"/>
          </a:xfrm>
          <a:prstGeom prst="rect">
            <a:avLst/>
          </a:prstGeom>
          <a:blipFill>
            <a:blip r:embed="rId10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8" name="object 11198"/>
          <p:cNvSpPr/>
          <p:nvPr/>
        </p:nvSpPr>
        <p:spPr>
          <a:xfrm>
            <a:off x="7372045" y="684166"/>
            <a:ext cx="61634" cy="64500"/>
          </a:xfrm>
          <a:prstGeom prst="rect">
            <a:avLst/>
          </a:prstGeom>
          <a:blipFill>
            <a:blip r:embed="rId10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99" name="object 11199"/>
          <p:cNvSpPr/>
          <p:nvPr/>
        </p:nvSpPr>
        <p:spPr>
          <a:xfrm>
            <a:off x="8885440" y="560048"/>
            <a:ext cx="77180" cy="81971"/>
          </a:xfrm>
          <a:prstGeom prst="rect">
            <a:avLst/>
          </a:prstGeom>
          <a:blipFill>
            <a:blip r:embed="rId10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0" name="object 11200"/>
          <p:cNvSpPr/>
          <p:nvPr/>
        </p:nvSpPr>
        <p:spPr>
          <a:xfrm>
            <a:off x="10079316" y="807567"/>
            <a:ext cx="18846" cy="20396"/>
          </a:xfrm>
          <a:prstGeom prst="rect">
            <a:avLst/>
          </a:prstGeom>
          <a:blipFill>
            <a:blip r:embed="rId10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1" name="object 11201"/>
          <p:cNvSpPr/>
          <p:nvPr/>
        </p:nvSpPr>
        <p:spPr>
          <a:xfrm>
            <a:off x="10347223" y="1542221"/>
            <a:ext cx="55883" cy="57763"/>
          </a:xfrm>
          <a:prstGeom prst="rect">
            <a:avLst/>
          </a:prstGeom>
          <a:blipFill>
            <a:blip r:embed="rId10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2" name="object 11202"/>
          <p:cNvSpPr/>
          <p:nvPr/>
        </p:nvSpPr>
        <p:spPr>
          <a:xfrm>
            <a:off x="10000012" y="2427576"/>
            <a:ext cx="67554" cy="71680"/>
          </a:xfrm>
          <a:prstGeom prst="rect">
            <a:avLst/>
          </a:prstGeom>
          <a:blipFill>
            <a:blip r:embed="rId10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3" name="object 11203"/>
          <p:cNvSpPr/>
          <p:nvPr/>
        </p:nvSpPr>
        <p:spPr>
          <a:xfrm>
            <a:off x="9766972" y="781625"/>
            <a:ext cx="84138" cy="89853"/>
          </a:xfrm>
          <a:prstGeom prst="rect">
            <a:avLst/>
          </a:prstGeom>
          <a:blipFill>
            <a:blip r:embed="rId10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4" name="object 11204"/>
          <p:cNvSpPr/>
          <p:nvPr/>
        </p:nvSpPr>
        <p:spPr>
          <a:xfrm>
            <a:off x="9828548" y="784510"/>
            <a:ext cx="83675" cy="89526"/>
          </a:xfrm>
          <a:prstGeom prst="rect">
            <a:avLst/>
          </a:prstGeom>
          <a:blipFill>
            <a:blip r:embed="rId10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5" name="object 11205"/>
          <p:cNvSpPr/>
          <p:nvPr/>
        </p:nvSpPr>
        <p:spPr>
          <a:xfrm>
            <a:off x="9564636" y="677582"/>
            <a:ext cx="67205" cy="71703"/>
          </a:xfrm>
          <a:prstGeom prst="rect">
            <a:avLst/>
          </a:prstGeom>
          <a:blipFill>
            <a:blip r:embed="rId10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6" name="object 11206"/>
          <p:cNvSpPr/>
          <p:nvPr/>
        </p:nvSpPr>
        <p:spPr>
          <a:xfrm>
            <a:off x="8410409" y="1047733"/>
            <a:ext cx="33171" cy="34990"/>
          </a:xfrm>
          <a:prstGeom prst="rect">
            <a:avLst/>
          </a:prstGeom>
          <a:blipFill>
            <a:blip r:embed="rId10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7" name="object 11207"/>
          <p:cNvSpPr/>
          <p:nvPr/>
        </p:nvSpPr>
        <p:spPr>
          <a:xfrm>
            <a:off x="8738552" y="1946272"/>
            <a:ext cx="37279" cy="40202"/>
          </a:xfrm>
          <a:prstGeom prst="rect">
            <a:avLst/>
          </a:prstGeom>
          <a:blipFill>
            <a:blip r:embed="rId10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8" name="object 11208"/>
          <p:cNvSpPr/>
          <p:nvPr/>
        </p:nvSpPr>
        <p:spPr>
          <a:xfrm>
            <a:off x="8861107" y="2239848"/>
            <a:ext cx="18986" cy="20523"/>
          </a:xfrm>
          <a:prstGeom prst="rect">
            <a:avLst/>
          </a:prstGeom>
          <a:blipFill>
            <a:blip r:embed="rId10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09" name="object 11209"/>
          <p:cNvSpPr/>
          <p:nvPr/>
        </p:nvSpPr>
        <p:spPr>
          <a:xfrm>
            <a:off x="8229637" y="1464767"/>
            <a:ext cx="20294" cy="22580"/>
          </a:xfrm>
          <a:prstGeom prst="rect">
            <a:avLst/>
          </a:prstGeom>
          <a:blipFill>
            <a:blip r:embed="rId10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0" name="object 11210"/>
          <p:cNvSpPr/>
          <p:nvPr/>
        </p:nvSpPr>
        <p:spPr>
          <a:xfrm>
            <a:off x="7925307" y="1145172"/>
            <a:ext cx="30772" cy="33832"/>
          </a:xfrm>
          <a:prstGeom prst="rect">
            <a:avLst/>
          </a:prstGeom>
          <a:blipFill>
            <a:blip r:embed="rId10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1" name="object 11211"/>
          <p:cNvSpPr/>
          <p:nvPr/>
        </p:nvSpPr>
        <p:spPr>
          <a:xfrm>
            <a:off x="7689519" y="1043068"/>
            <a:ext cx="64051" cy="69205"/>
          </a:xfrm>
          <a:prstGeom prst="rect">
            <a:avLst/>
          </a:prstGeom>
          <a:blipFill>
            <a:blip r:embed="rId10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2" name="object 11212"/>
          <p:cNvSpPr/>
          <p:nvPr/>
        </p:nvSpPr>
        <p:spPr>
          <a:xfrm>
            <a:off x="6908965" y="842282"/>
            <a:ext cx="56292" cy="58122"/>
          </a:xfrm>
          <a:prstGeom prst="rect">
            <a:avLst/>
          </a:prstGeom>
          <a:blipFill>
            <a:blip r:embed="rId10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3" name="object 11213"/>
          <p:cNvSpPr/>
          <p:nvPr/>
        </p:nvSpPr>
        <p:spPr>
          <a:xfrm>
            <a:off x="6290233" y="1116201"/>
            <a:ext cx="49949" cy="53315"/>
          </a:xfrm>
          <a:prstGeom prst="rect">
            <a:avLst/>
          </a:prstGeom>
          <a:blipFill>
            <a:blip r:embed="rId10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4" name="object 11214"/>
          <p:cNvSpPr/>
          <p:nvPr/>
        </p:nvSpPr>
        <p:spPr>
          <a:xfrm>
            <a:off x="5908116" y="1799533"/>
            <a:ext cx="80626" cy="86701"/>
          </a:xfrm>
          <a:prstGeom prst="rect">
            <a:avLst/>
          </a:prstGeom>
          <a:blipFill>
            <a:blip r:embed="rId10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5" name="object 11215"/>
          <p:cNvSpPr/>
          <p:nvPr/>
        </p:nvSpPr>
        <p:spPr>
          <a:xfrm>
            <a:off x="6498382" y="2802879"/>
            <a:ext cx="106165" cy="111913"/>
          </a:xfrm>
          <a:prstGeom prst="rect">
            <a:avLst/>
          </a:prstGeom>
          <a:blipFill>
            <a:blip r:embed="rId10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6" name="object 11216"/>
          <p:cNvSpPr/>
          <p:nvPr/>
        </p:nvSpPr>
        <p:spPr>
          <a:xfrm>
            <a:off x="5868301" y="3001123"/>
            <a:ext cx="74093" cy="78986"/>
          </a:xfrm>
          <a:prstGeom prst="rect">
            <a:avLst/>
          </a:prstGeom>
          <a:blipFill>
            <a:blip r:embed="rId10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7" name="object 11217"/>
          <p:cNvSpPr/>
          <p:nvPr/>
        </p:nvSpPr>
        <p:spPr>
          <a:xfrm>
            <a:off x="5610771" y="2420329"/>
            <a:ext cx="60904" cy="66813"/>
          </a:xfrm>
          <a:prstGeom prst="rect">
            <a:avLst/>
          </a:prstGeom>
          <a:blipFill>
            <a:blip r:embed="rId10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8" name="object 11218"/>
          <p:cNvSpPr/>
          <p:nvPr/>
        </p:nvSpPr>
        <p:spPr>
          <a:xfrm>
            <a:off x="5362867" y="1291374"/>
            <a:ext cx="23215" cy="25438"/>
          </a:xfrm>
          <a:prstGeom prst="rect">
            <a:avLst/>
          </a:prstGeom>
          <a:blipFill>
            <a:blip r:embed="rId10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19" name="object 11219"/>
          <p:cNvSpPr/>
          <p:nvPr/>
        </p:nvSpPr>
        <p:spPr>
          <a:xfrm>
            <a:off x="5213749" y="1121267"/>
            <a:ext cx="88652" cy="93917"/>
          </a:xfrm>
          <a:prstGeom prst="rect">
            <a:avLst/>
          </a:prstGeom>
          <a:blipFill>
            <a:blip r:embed="rId10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0" name="object 11220"/>
          <p:cNvSpPr/>
          <p:nvPr/>
        </p:nvSpPr>
        <p:spPr>
          <a:xfrm>
            <a:off x="4941823" y="434348"/>
            <a:ext cx="45475" cy="51864"/>
          </a:xfrm>
          <a:prstGeom prst="rect">
            <a:avLst/>
          </a:prstGeom>
          <a:blipFill>
            <a:blip r:embed="rId10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1" name="object 11221"/>
          <p:cNvSpPr/>
          <p:nvPr/>
        </p:nvSpPr>
        <p:spPr>
          <a:xfrm>
            <a:off x="6402413" y="907990"/>
            <a:ext cx="64364" cy="69479"/>
          </a:xfrm>
          <a:prstGeom prst="rect">
            <a:avLst/>
          </a:prstGeom>
          <a:blipFill>
            <a:blip r:embed="rId10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2" name="object 11222"/>
          <p:cNvSpPr/>
          <p:nvPr/>
        </p:nvSpPr>
        <p:spPr>
          <a:xfrm>
            <a:off x="7205700" y="1483398"/>
            <a:ext cx="25273" cy="27508"/>
          </a:xfrm>
          <a:prstGeom prst="rect">
            <a:avLst/>
          </a:prstGeom>
          <a:blipFill>
            <a:blip r:embed="rId10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3" name="object 11223"/>
          <p:cNvSpPr/>
          <p:nvPr/>
        </p:nvSpPr>
        <p:spPr>
          <a:xfrm>
            <a:off x="7863281" y="2272398"/>
            <a:ext cx="24206" cy="25755"/>
          </a:xfrm>
          <a:prstGeom prst="rect">
            <a:avLst/>
          </a:prstGeom>
          <a:blipFill>
            <a:blip r:embed="rId10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4" name="object 11224"/>
          <p:cNvSpPr/>
          <p:nvPr/>
        </p:nvSpPr>
        <p:spPr>
          <a:xfrm>
            <a:off x="7909979" y="2699989"/>
            <a:ext cx="50851" cy="53749"/>
          </a:xfrm>
          <a:prstGeom prst="rect">
            <a:avLst/>
          </a:prstGeom>
          <a:blipFill>
            <a:blip r:embed="rId10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5" name="object 11225"/>
          <p:cNvSpPr/>
          <p:nvPr/>
        </p:nvSpPr>
        <p:spPr>
          <a:xfrm>
            <a:off x="8991705" y="2896176"/>
            <a:ext cx="95727" cy="103717"/>
          </a:xfrm>
          <a:prstGeom prst="rect">
            <a:avLst/>
          </a:prstGeom>
          <a:blipFill>
            <a:blip r:embed="rId10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6" name="object 11226"/>
          <p:cNvSpPr/>
          <p:nvPr/>
        </p:nvSpPr>
        <p:spPr>
          <a:xfrm>
            <a:off x="9643529" y="2456117"/>
            <a:ext cx="83321" cy="89145"/>
          </a:xfrm>
          <a:prstGeom prst="rect">
            <a:avLst/>
          </a:prstGeom>
          <a:blipFill>
            <a:blip r:embed="rId10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7" name="object 11227"/>
          <p:cNvSpPr/>
          <p:nvPr/>
        </p:nvSpPr>
        <p:spPr>
          <a:xfrm>
            <a:off x="10362796" y="637392"/>
            <a:ext cx="99405" cy="106907"/>
          </a:xfrm>
          <a:prstGeom prst="rect">
            <a:avLst/>
          </a:prstGeom>
          <a:blipFill>
            <a:blip r:embed="rId10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8" name="object 11228"/>
          <p:cNvSpPr/>
          <p:nvPr/>
        </p:nvSpPr>
        <p:spPr>
          <a:xfrm>
            <a:off x="10236758" y="953206"/>
            <a:ext cx="67510" cy="71796"/>
          </a:xfrm>
          <a:prstGeom prst="rect">
            <a:avLst/>
          </a:prstGeom>
          <a:blipFill>
            <a:blip r:embed="rId10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29" name="object 11229"/>
          <p:cNvSpPr/>
          <p:nvPr/>
        </p:nvSpPr>
        <p:spPr>
          <a:xfrm>
            <a:off x="9961473" y="933785"/>
            <a:ext cx="49264" cy="52222"/>
          </a:xfrm>
          <a:prstGeom prst="rect">
            <a:avLst/>
          </a:prstGeom>
          <a:blipFill>
            <a:blip r:embed="rId10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0" name="object 11230"/>
          <p:cNvSpPr/>
          <p:nvPr/>
        </p:nvSpPr>
        <p:spPr>
          <a:xfrm>
            <a:off x="8502459" y="1643153"/>
            <a:ext cx="36312" cy="39644"/>
          </a:xfrm>
          <a:prstGeom prst="rect">
            <a:avLst/>
          </a:prstGeom>
          <a:blipFill>
            <a:blip r:embed="rId10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1" name="object 11231"/>
          <p:cNvSpPr/>
          <p:nvPr/>
        </p:nvSpPr>
        <p:spPr>
          <a:xfrm>
            <a:off x="8649993" y="2523773"/>
            <a:ext cx="90149" cy="94452"/>
          </a:xfrm>
          <a:prstGeom prst="rect">
            <a:avLst/>
          </a:prstGeom>
          <a:blipFill>
            <a:blip r:embed="rId10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2" name="object 11232"/>
          <p:cNvSpPr/>
          <p:nvPr/>
        </p:nvSpPr>
        <p:spPr>
          <a:xfrm>
            <a:off x="8826676" y="2578711"/>
            <a:ext cx="92861" cy="98604"/>
          </a:xfrm>
          <a:prstGeom prst="rect">
            <a:avLst/>
          </a:prstGeom>
          <a:blipFill>
            <a:blip r:embed="rId10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3" name="object 11233"/>
          <p:cNvSpPr/>
          <p:nvPr/>
        </p:nvSpPr>
        <p:spPr>
          <a:xfrm>
            <a:off x="8266404" y="2900754"/>
            <a:ext cx="51729" cy="54137"/>
          </a:xfrm>
          <a:prstGeom prst="rect">
            <a:avLst/>
          </a:prstGeom>
          <a:blipFill>
            <a:blip r:embed="rId10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4" name="object 11234"/>
          <p:cNvSpPr/>
          <p:nvPr/>
        </p:nvSpPr>
        <p:spPr>
          <a:xfrm>
            <a:off x="8441573" y="2141573"/>
            <a:ext cx="83780" cy="89709"/>
          </a:xfrm>
          <a:prstGeom prst="rect">
            <a:avLst/>
          </a:prstGeom>
          <a:blipFill>
            <a:blip r:embed="rId10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5" name="object 11235"/>
          <p:cNvSpPr/>
          <p:nvPr/>
        </p:nvSpPr>
        <p:spPr>
          <a:xfrm>
            <a:off x="8229066" y="1713682"/>
            <a:ext cx="72649" cy="76403"/>
          </a:xfrm>
          <a:prstGeom prst="rect">
            <a:avLst/>
          </a:prstGeom>
          <a:blipFill>
            <a:blip r:embed="rId10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6" name="object 11236"/>
          <p:cNvSpPr/>
          <p:nvPr/>
        </p:nvSpPr>
        <p:spPr>
          <a:xfrm>
            <a:off x="7916010" y="1456842"/>
            <a:ext cx="93645" cy="101370"/>
          </a:xfrm>
          <a:prstGeom prst="rect">
            <a:avLst/>
          </a:prstGeom>
          <a:blipFill>
            <a:blip r:embed="rId10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7" name="object 11237"/>
          <p:cNvSpPr/>
          <p:nvPr/>
        </p:nvSpPr>
        <p:spPr>
          <a:xfrm>
            <a:off x="8083168" y="993532"/>
            <a:ext cx="67742" cy="72225"/>
          </a:xfrm>
          <a:prstGeom prst="rect">
            <a:avLst/>
          </a:prstGeom>
          <a:blipFill>
            <a:blip r:embed="rId10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8" name="object 11238"/>
          <p:cNvSpPr/>
          <p:nvPr/>
        </p:nvSpPr>
        <p:spPr>
          <a:xfrm>
            <a:off x="9491230" y="1957718"/>
            <a:ext cx="23774" cy="25755"/>
          </a:xfrm>
          <a:prstGeom prst="rect">
            <a:avLst/>
          </a:prstGeom>
          <a:blipFill>
            <a:blip r:embed="rId10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39" name="object 11239"/>
          <p:cNvSpPr/>
          <p:nvPr/>
        </p:nvSpPr>
        <p:spPr>
          <a:xfrm>
            <a:off x="9220136" y="1742363"/>
            <a:ext cx="44612" cy="51378"/>
          </a:xfrm>
          <a:prstGeom prst="rect">
            <a:avLst/>
          </a:prstGeom>
          <a:blipFill>
            <a:blip r:embed="rId10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0" name="object 11240"/>
          <p:cNvSpPr/>
          <p:nvPr/>
        </p:nvSpPr>
        <p:spPr>
          <a:xfrm>
            <a:off x="9002036" y="2265301"/>
            <a:ext cx="97161" cy="105002"/>
          </a:xfrm>
          <a:prstGeom prst="rect">
            <a:avLst/>
          </a:prstGeom>
          <a:blipFill>
            <a:blip r:embed="rId10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1" name="object 11241"/>
          <p:cNvSpPr/>
          <p:nvPr/>
        </p:nvSpPr>
        <p:spPr>
          <a:xfrm>
            <a:off x="7892618" y="2403615"/>
            <a:ext cx="82814" cy="88575"/>
          </a:xfrm>
          <a:prstGeom prst="rect">
            <a:avLst/>
          </a:prstGeom>
          <a:blipFill>
            <a:blip r:embed="rId10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2" name="object 11242"/>
          <p:cNvSpPr/>
          <p:nvPr/>
        </p:nvSpPr>
        <p:spPr>
          <a:xfrm>
            <a:off x="8399183" y="693686"/>
            <a:ext cx="59515" cy="62795"/>
          </a:xfrm>
          <a:prstGeom prst="rect">
            <a:avLst/>
          </a:prstGeom>
          <a:blipFill>
            <a:blip r:embed="rId10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3" name="object 11243"/>
          <p:cNvSpPr/>
          <p:nvPr/>
        </p:nvSpPr>
        <p:spPr>
          <a:xfrm>
            <a:off x="8360930" y="950763"/>
            <a:ext cx="59901" cy="62694"/>
          </a:xfrm>
          <a:prstGeom prst="rect">
            <a:avLst/>
          </a:prstGeom>
          <a:blipFill>
            <a:blip r:embed="rId10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4" name="object 11244"/>
          <p:cNvSpPr/>
          <p:nvPr/>
        </p:nvSpPr>
        <p:spPr>
          <a:xfrm>
            <a:off x="7543025" y="673967"/>
            <a:ext cx="58439" cy="61881"/>
          </a:xfrm>
          <a:prstGeom prst="rect">
            <a:avLst/>
          </a:prstGeom>
          <a:blipFill>
            <a:blip r:embed="rId10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5" name="object 11245"/>
          <p:cNvSpPr/>
          <p:nvPr/>
        </p:nvSpPr>
        <p:spPr>
          <a:xfrm>
            <a:off x="7388123" y="854189"/>
            <a:ext cx="23914" cy="26720"/>
          </a:xfrm>
          <a:prstGeom prst="rect">
            <a:avLst/>
          </a:prstGeom>
          <a:blipFill>
            <a:blip r:embed="rId10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6" name="object 11246"/>
          <p:cNvSpPr/>
          <p:nvPr/>
        </p:nvSpPr>
        <p:spPr>
          <a:xfrm>
            <a:off x="7556639" y="1929892"/>
            <a:ext cx="31927" cy="34302"/>
          </a:xfrm>
          <a:prstGeom prst="rect">
            <a:avLst/>
          </a:prstGeom>
          <a:blipFill>
            <a:blip r:embed="rId10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7" name="object 11247"/>
          <p:cNvSpPr/>
          <p:nvPr/>
        </p:nvSpPr>
        <p:spPr>
          <a:xfrm>
            <a:off x="8304479" y="2865096"/>
            <a:ext cx="65979" cy="70909"/>
          </a:xfrm>
          <a:prstGeom prst="rect">
            <a:avLst/>
          </a:prstGeom>
          <a:blipFill>
            <a:blip r:embed="rId10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8" name="object 11248"/>
          <p:cNvSpPr/>
          <p:nvPr/>
        </p:nvSpPr>
        <p:spPr>
          <a:xfrm>
            <a:off x="8637744" y="2153681"/>
            <a:ext cx="84721" cy="92469"/>
          </a:xfrm>
          <a:prstGeom prst="rect">
            <a:avLst/>
          </a:prstGeom>
          <a:blipFill>
            <a:blip r:embed="rId10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49" name="object 11249"/>
          <p:cNvSpPr/>
          <p:nvPr/>
        </p:nvSpPr>
        <p:spPr>
          <a:xfrm>
            <a:off x="9475775" y="2148793"/>
            <a:ext cx="64278" cy="68932"/>
          </a:xfrm>
          <a:prstGeom prst="rect">
            <a:avLst/>
          </a:prstGeom>
          <a:blipFill>
            <a:blip r:embed="rId10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0" name="object 11250"/>
          <p:cNvSpPr/>
          <p:nvPr/>
        </p:nvSpPr>
        <p:spPr>
          <a:xfrm>
            <a:off x="10655630" y="2215511"/>
            <a:ext cx="36372" cy="68516"/>
          </a:xfrm>
          <a:prstGeom prst="rect">
            <a:avLst/>
          </a:prstGeom>
          <a:blipFill>
            <a:blip r:embed="rId10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1" name="object 11251"/>
          <p:cNvSpPr/>
          <p:nvPr/>
        </p:nvSpPr>
        <p:spPr>
          <a:xfrm>
            <a:off x="10148074" y="2122097"/>
            <a:ext cx="80312" cy="86245"/>
          </a:xfrm>
          <a:prstGeom prst="rect">
            <a:avLst/>
          </a:prstGeom>
          <a:blipFill>
            <a:blip r:embed="rId10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2" name="object 11252"/>
          <p:cNvSpPr/>
          <p:nvPr/>
        </p:nvSpPr>
        <p:spPr>
          <a:xfrm>
            <a:off x="9824593" y="1317357"/>
            <a:ext cx="34646" cy="36095"/>
          </a:xfrm>
          <a:prstGeom prst="rect">
            <a:avLst/>
          </a:prstGeom>
          <a:blipFill>
            <a:blip r:embed="rId10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3" name="object 11253"/>
          <p:cNvSpPr/>
          <p:nvPr/>
        </p:nvSpPr>
        <p:spPr>
          <a:xfrm>
            <a:off x="9731959" y="1363993"/>
            <a:ext cx="37401" cy="40032"/>
          </a:xfrm>
          <a:prstGeom prst="rect">
            <a:avLst/>
          </a:prstGeom>
          <a:blipFill>
            <a:blip r:embed="rId10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4" name="object 11254"/>
          <p:cNvSpPr/>
          <p:nvPr/>
        </p:nvSpPr>
        <p:spPr>
          <a:xfrm>
            <a:off x="9457987" y="960705"/>
            <a:ext cx="93600" cy="99722"/>
          </a:xfrm>
          <a:prstGeom prst="rect">
            <a:avLst/>
          </a:prstGeom>
          <a:blipFill>
            <a:blip r:embed="rId10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5" name="object 11255"/>
          <p:cNvSpPr/>
          <p:nvPr/>
        </p:nvSpPr>
        <p:spPr>
          <a:xfrm>
            <a:off x="8981147" y="652567"/>
            <a:ext cx="53195" cy="57578"/>
          </a:xfrm>
          <a:prstGeom prst="rect">
            <a:avLst/>
          </a:prstGeom>
          <a:blipFill>
            <a:blip r:embed="rId10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6" name="object 11256"/>
          <p:cNvSpPr/>
          <p:nvPr/>
        </p:nvSpPr>
        <p:spPr>
          <a:xfrm>
            <a:off x="8071332" y="975801"/>
            <a:ext cx="60358" cy="63398"/>
          </a:xfrm>
          <a:prstGeom prst="rect">
            <a:avLst/>
          </a:prstGeom>
          <a:blipFill>
            <a:blip r:embed="rId10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7" name="object 11257"/>
          <p:cNvSpPr/>
          <p:nvPr/>
        </p:nvSpPr>
        <p:spPr>
          <a:xfrm>
            <a:off x="8938910" y="1565104"/>
            <a:ext cx="75442" cy="80429"/>
          </a:xfrm>
          <a:prstGeom prst="rect">
            <a:avLst/>
          </a:prstGeom>
          <a:blipFill>
            <a:blip r:embed="rId10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8" name="object 11258"/>
          <p:cNvSpPr/>
          <p:nvPr/>
        </p:nvSpPr>
        <p:spPr>
          <a:xfrm>
            <a:off x="8846375" y="935621"/>
            <a:ext cx="32852" cy="35071"/>
          </a:xfrm>
          <a:prstGeom prst="rect">
            <a:avLst/>
          </a:prstGeom>
          <a:blipFill>
            <a:blip r:embed="rId10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59" name="object 11259"/>
          <p:cNvSpPr/>
          <p:nvPr/>
        </p:nvSpPr>
        <p:spPr>
          <a:xfrm>
            <a:off x="8818626" y="941610"/>
            <a:ext cx="72310" cy="75977"/>
          </a:xfrm>
          <a:prstGeom prst="rect">
            <a:avLst/>
          </a:prstGeom>
          <a:blipFill>
            <a:blip r:embed="rId10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0" name="object 11260"/>
          <p:cNvSpPr/>
          <p:nvPr/>
        </p:nvSpPr>
        <p:spPr>
          <a:xfrm>
            <a:off x="7874228" y="1598737"/>
            <a:ext cx="36364" cy="39312"/>
          </a:xfrm>
          <a:prstGeom prst="rect">
            <a:avLst/>
          </a:prstGeom>
          <a:blipFill>
            <a:blip r:embed="rId10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1" name="object 11261"/>
          <p:cNvSpPr/>
          <p:nvPr/>
        </p:nvSpPr>
        <p:spPr>
          <a:xfrm>
            <a:off x="6760603" y="1545514"/>
            <a:ext cx="30759" cy="33667"/>
          </a:xfrm>
          <a:prstGeom prst="rect">
            <a:avLst/>
          </a:prstGeom>
          <a:blipFill>
            <a:blip r:embed="rId10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2" name="object 11262"/>
          <p:cNvSpPr/>
          <p:nvPr/>
        </p:nvSpPr>
        <p:spPr>
          <a:xfrm>
            <a:off x="6559384" y="1272237"/>
            <a:ext cx="41401" cy="41003"/>
          </a:xfrm>
          <a:prstGeom prst="rect">
            <a:avLst/>
          </a:prstGeom>
          <a:blipFill>
            <a:blip r:embed="rId10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3" name="object 11263"/>
          <p:cNvSpPr/>
          <p:nvPr/>
        </p:nvSpPr>
        <p:spPr>
          <a:xfrm>
            <a:off x="6667658" y="1867412"/>
            <a:ext cx="93123" cy="101359"/>
          </a:xfrm>
          <a:prstGeom prst="rect">
            <a:avLst/>
          </a:prstGeom>
          <a:blipFill>
            <a:blip r:embed="rId10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4" name="object 11264"/>
          <p:cNvSpPr/>
          <p:nvPr/>
        </p:nvSpPr>
        <p:spPr>
          <a:xfrm>
            <a:off x="6958126" y="2175470"/>
            <a:ext cx="83907" cy="89752"/>
          </a:xfrm>
          <a:prstGeom prst="rect">
            <a:avLst/>
          </a:prstGeom>
          <a:blipFill>
            <a:blip r:embed="rId10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5" name="object 11265"/>
          <p:cNvSpPr/>
          <p:nvPr/>
        </p:nvSpPr>
        <p:spPr>
          <a:xfrm>
            <a:off x="7231302" y="2784540"/>
            <a:ext cx="97861" cy="105309"/>
          </a:xfrm>
          <a:prstGeom prst="rect">
            <a:avLst/>
          </a:prstGeom>
          <a:blipFill>
            <a:blip r:embed="rId10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6" name="object 11266"/>
          <p:cNvSpPr/>
          <p:nvPr/>
        </p:nvSpPr>
        <p:spPr>
          <a:xfrm>
            <a:off x="7552828" y="2649846"/>
            <a:ext cx="100586" cy="109562"/>
          </a:xfrm>
          <a:prstGeom prst="rect">
            <a:avLst/>
          </a:prstGeom>
          <a:blipFill>
            <a:blip r:embed="rId10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7" name="object 11267"/>
          <p:cNvSpPr/>
          <p:nvPr/>
        </p:nvSpPr>
        <p:spPr>
          <a:xfrm>
            <a:off x="7197699" y="2744966"/>
            <a:ext cx="48921" cy="52015"/>
          </a:xfrm>
          <a:prstGeom prst="rect">
            <a:avLst/>
          </a:prstGeom>
          <a:blipFill>
            <a:blip r:embed="rId10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8" name="object 11268"/>
          <p:cNvSpPr/>
          <p:nvPr/>
        </p:nvSpPr>
        <p:spPr>
          <a:xfrm>
            <a:off x="7050913" y="2775577"/>
            <a:ext cx="58724" cy="62580"/>
          </a:xfrm>
          <a:prstGeom prst="rect">
            <a:avLst/>
          </a:prstGeom>
          <a:blipFill>
            <a:blip r:embed="rId10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69" name="object 11269"/>
          <p:cNvSpPr/>
          <p:nvPr/>
        </p:nvSpPr>
        <p:spPr>
          <a:xfrm>
            <a:off x="7092806" y="2079570"/>
            <a:ext cx="51005" cy="53566"/>
          </a:xfrm>
          <a:prstGeom prst="rect">
            <a:avLst/>
          </a:prstGeom>
          <a:blipFill>
            <a:blip r:embed="rId10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0" name="object 11270"/>
          <p:cNvSpPr/>
          <p:nvPr/>
        </p:nvSpPr>
        <p:spPr>
          <a:xfrm>
            <a:off x="6957580" y="1860980"/>
            <a:ext cx="69059" cy="74993"/>
          </a:xfrm>
          <a:prstGeom prst="rect">
            <a:avLst/>
          </a:prstGeom>
          <a:blipFill>
            <a:blip r:embed="rId10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1" name="object 11271"/>
          <p:cNvSpPr/>
          <p:nvPr/>
        </p:nvSpPr>
        <p:spPr>
          <a:xfrm>
            <a:off x="6750354" y="2114584"/>
            <a:ext cx="35284" cy="36430"/>
          </a:xfrm>
          <a:prstGeom prst="rect">
            <a:avLst/>
          </a:prstGeom>
          <a:blipFill>
            <a:blip r:embed="rId10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2" name="object 11272"/>
          <p:cNvSpPr/>
          <p:nvPr/>
        </p:nvSpPr>
        <p:spPr>
          <a:xfrm>
            <a:off x="6345504" y="1904771"/>
            <a:ext cx="32981" cy="34759"/>
          </a:xfrm>
          <a:prstGeom prst="rect">
            <a:avLst/>
          </a:prstGeom>
          <a:blipFill>
            <a:blip r:embed="rId10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3" name="object 11273"/>
          <p:cNvSpPr/>
          <p:nvPr/>
        </p:nvSpPr>
        <p:spPr>
          <a:xfrm>
            <a:off x="10053523" y="532879"/>
            <a:ext cx="19253" cy="21183"/>
          </a:xfrm>
          <a:prstGeom prst="rect">
            <a:avLst/>
          </a:prstGeom>
          <a:blipFill>
            <a:blip r:embed="rId10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4" name="object 11274"/>
          <p:cNvSpPr/>
          <p:nvPr/>
        </p:nvSpPr>
        <p:spPr>
          <a:xfrm>
            <a:off x="9215891" y="1690267"/>
            <a:ext cx="96772" cy="104483"/>
          </a:xfrm>
          <a:prstGeom prst="rect">
            <a:avLst/>
          </a:prstGeom>
          <a:blipFill>
            <a:blip r:embed="rId10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5" name="object 11275"/>
          <p:cNvSpPr/>
          <p:nvPr/>
        </p:nvSpPr>
        <p:spPr>
          <a:xfrm>
            <a:off x="9492909" y="2462563"/>
            <a:ext cx="96498" cy="104594"/>
          </a:xfrm>
          <a:prstGeom prst="rect">
            <a:avLst/>
          </a:prstGeom>
          <a:blipFill>
            <a:blip r:embed="rId10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6" name="object 11276"/>
          <p:cNvSpPr/>
          <p:nvPr/>
        </p:nvSpPr>
        <p:spPr>
          <a:xfrm>
            <a:off x="7444092" y="1707966"/>
            <a:ext cx="51293" cy="53934"/>
          </a:xfrm>
          <a:prstGeom prst="rect">
            <a:avLst/>
          </a:prstGeom>
          <a:blipFill>
            <a:blip r:embed="rId10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7" name="object 11277"/>
          <p:cNvSpPr/>
          <p:nvPr/>
        </p:nvSpPr>
        <p:spPr>
          <a:xfrm>
            <a:off x="6877634" y="1138136"/>
            <a:ext cx="82103" cy="88408"/>
          </a:xfrm>
          <a:prstGeom prst="rect">
            <a:avLst/>
          </a:prstGeom>
          <a:blipFill>
            <a:blip r:embed="rId10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8" name="object 11278"/>
          <p:cNvSpPr/>
          <p:nvPr/>
        </p:nvSpPr>
        <p:spPr>
          <a:xfrm>
            <a:off x="7084491" y="745865"/>
            <a:ext cx="69712" cy="75167"/>
          </a:xfrm>
          <a:prstGeom prst="rect">
            <a:avLst/>
          </a:prstGeom>
          <a:blipFill>
            <a:blip r:embed="rId10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79" name="object 11279"/>
          <p:cNvSpPr/>
          <p:nvPr/>
        </p:nvSpPr>
        <p:spPr>
          <a:xfrm>
            <a:off x="5902705" y="968685"/>
            <a:ext cx="82895" cy="88671"/>
          </a:xfrm>
          <a:prstGeom prst="rect">
            <a:avLst/>
          </a:prstGeom>
          <a:blipFill>
            <a:blip r:embed="rId10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0" name="object 11280"/>
          <p:cNvSpPr/>
          <p:nvPr/>
        </p:nvSpPr>
        <p:spPr>
          <a:xfrm>
            <a:off x="5975845" y="2333362"/>
            <a:ext cx="92440" cy="100952"/>
          </a:xfrm>
          <a:prstGeom prst="rect">
            <a:avLst/>
          </a:prstGeom>
          <a:blipFill>
            <a:blip r:embed="rId10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1" name="object 11281"/>
          <p:cNvSpPr/>
          <p:nvPr/>
        </p:nvSpPr>
        <p:spPr>
          <a:xfrm>
            <a:off x="6053302" y="2772473"/>
            <a:ext cx="25514" cy="27965"/>
          </a:xfrm>
          <a:prstGeom prst="rect">
            <a:avLst/>
          </a:prstGeom>
          <a:blipFill>
            <a:blip r:embed="rId10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2" name="object 11282"/>
          <p:cNvSpPr/>
          <p:nvPr/>
        </p:nvSpPr>
        <p:spPr>
          <a:xfrm>
            <a:off x="6303651" y="2820327"/>
            <a:ext cx="82378" cy="88747"/>
          </a:xfrm>
          <a:prstGeom prst="rect">
            <a:avLst/>
          </a:prstGeom>
          <a:blipFill>
            <a:blip r:embed="rId10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3" name="object 11283"/>
          <p:cNvSpPr/>
          <p:nvPr/>
        </p:nvSpPr>
        <p:spPr>
          <a:xfrm>
            <a:off x="8180030" y="1846558"/>
            <a:ext cx="123103" cy="131974"/>
          </a:xfrm>
          <a:prstGeom prst="rect">
            <a:avLst/>
          </a:prstGeom>
          <a:blipFill>
            <a:blip r:embed="rId10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4" name="object 11284"/>
          <p:cNvSpPr/>
          <p:nvPr/>
        </p:nvSpPr>
        <p:spPr>
          <a:xfrm>
            <a:off x="7400052" y="1811010"/>
            <a:ext cx="109221" cy="116666"/>
          </a:xfrm>
          <a:prstGeom prst="rect">
            <a:avLst/>
          </a:prstGeom>
          <a:blipFill>
            <a:blip r:embed="rId10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5" name="object 11285"/>
          <p:cNvSpPr/>
          <p:nvPr/>
        </p:nvSpPr>
        <p:spPr>
          <a:xfrm>
            <a:off x="7469654" y="1477406"/>
            <a:ext cx="124847" cy="133727"/>
          </a:xfrm>
          <a:prstGeom prst="rect">
            <a:avLst/>
          </a:prstGeom>
          <a:blipFill>
            <a:blip r:embed="rId10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6" name="object 11286"/>
          <p:cNvSpPr/>
          <p:nvPr/>
        </p:nvSpPr>
        <p:spPr>
          <a:xfrm>
            <a:off x="7478268" y="2500264"/>
            <a:ext cx="61547" cy="64274"/>
          </a:xfrm>
          <a:prstGeom prst="rect">
            <a:avLst/>
          </a:prstGeom>
          <a:blipFill>
            <a:blip r:embed="rId10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7" name="object 11287"/>
          <p:cNvSpPr/>
          <p:nvPr/>
        </p:nvSpPr>
        <p:spPr>
          <a:xfrm>
            <a:off x="8312601" y="2225865"/>
            <a:ext cx="106343" cy="112199"/>
          </a:xfrm>
          <a:prstGeom prst="rect">
            <a:avLst/>
          </a:prstGeom>
          <a:blipFill>
            <a:blip r:embed="rId10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8" name="object 11288"/>
          <p:cNvSpPr/>
          <p:nvPr/>
        </p:nvSpPr>
        <p:spPr>
          <a:xfrm>
            <a:off x="6583929" y="2208686"/>
            <a:ext cx="92440" cy="98731"/>
          </a:xfrm>
          <a:prstGeom prst="rect">
            <a:avLst/>
          </a:prstGeom>
          <a:blipFill>
            <a:blip r:embed="rId10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89" name="object 11289"/>
          <p:cNvSpPr/>
          <p:nvPr/>
        </p:nvSpPr>
        <p:spPr>
          <a:xfrm>
            <a:off x="6896303" y="2181522"/>
            <a:ext cx="36250" cy="39644"/>
          </a:xfrm>
          <a:prstGeom prst="rect">
            <a:avLst/>
          </a:prstGeom>
          <a:blipFill>
            <a:blip r:embed="rId10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0" name="object 11290"/>
          <p:cNvSpPr/>
          <p:nvPr/>
        </p:nvSpPr>
        <p:spPr>
          <a:xfrm>
            <a:off x="6578828" y="1913867"/>
            <a:ext cx="66635" cy="71163"/>
          </a:xfrm>
          <a:prstGeom prst="rect">
            <a:avLst/>
          </a:prstGeom>
          <a:blipFill>
            <a:blip r:embed="rId10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1" name="object 11291"/>
          <p:cNvSpPr/>
          <p:nvPr/>
        </p:nvSpPr>
        <p:spPr>
          <a:xfrm>
            <a:off x="6399686" y="1190399"/>
            <a:ext cx="110088" cy="117172"/>
          </a:xfrm>
          <a:prstGeom prst="rect">
            <a:avLst/>
          </a:prstGeom>
          <a:blipFill>
            <a:blip r:embed="rId10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2" name="object 11292"/>
          <p:cNvSpPr/>
          <p:nvPr/>
        </p:nvSpPr>
        <p:spPr>
          <a:xfrm>
            <a:off x="6591614" y="497552"/>
            <a:ext cx="96454" cy="104327"/>
          </a:xfrm>
          <a:prstGeom prst="rect">
            <a:avLst/>
          </a:prstGeom>
          <a:blipFill>
            <a:blip r:embed="rId10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3" name="object 11293"/>
          <p:cNvSpPr/>
          <p:nvPr/>
        </p:nvSpPr>
        <p:spPr>
          <a:xfrm>
            <a:off x="6697421" y="1384535"/>
            <a:ext cx="45562" cy="46865"/>
          </a:xfrm>
          <a:prstGeom prst="rect">
            <a:avLst/>
          </a:prstGeom>
          <a:blipFill>
            <a:blip r:embed="rId10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4" name="object 11294"/>
          <p:cNvSpPr/>
          <p:nvPr/>
        </p:nvSpPr>
        <p:spPr>
          <a:xfrm>
            <a:off x="7040954" y="1680282"/>
            <a:ext cx="108766" cy="116174"/>
          </a:xfrm>
          <a:prstGeom prst="rect">
            <a:avLst/>
          </a:prstGeom>
          <a:blipFill>
            <a:blip r:embed="rId10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5" name="object 11295"/>
          <p:cNvSpPr/>
          <p:nvPr/>
        </p:nvSpPr>
        <p:spPr>
          <a:xfrm>
            <a:off x="6754215" y="2162597"/>
            <a:ext cx="107500" cy="115118"/>
          </a:xfrm>
          <a:prstGeom prst="rect">
            <a:avLst/>
          </a:prstGeom>
          <a:blipFill>
            <a:blip r:embed="rId10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6" name="object 11296"/>
          <p:cNvSpPr/>
          <p:nvPr/>
        </p:nvSpPr>
        <p:spPr>
          <a:xfrm>
            <a:off x="6239738" y="2394748"/>
            <a:ext cx="73302" cy="76812"/>
          </a:xfrm>
          <a:prstGeom prst="rect">
            <a:avLst/>
          </a:prstGeom>
          <a:blipFill>
            <a:blip r:embed="rId10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7" name="object 11297"/>
          <p:cNvSpPr/>
          <p:nvPr/>
        </p:nvSpPr>
        <p:spPr>
          <a:xfrm>
            <a:off x="6014605" y="2043950"/>
            <a:ext cx="58450" cy="59799"/>
          </a:xfrm>
          <a:prstGeom prst="rect">
            <a:avLst/>
          </a:prstGeom>
          <a:blipFill>
            <a:blip r:embed="rId10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8" name="object 11298"/>
          <p:cNvSpPr/>
          <p:nvPr/>
        </p:nvSpPr>
        <p:spPr>
          <a:xfrm>
            <a:off x="5981884" y="1650808"/>
            <a:ext cx="123301" cy="132354"/>
          </a:xfrm>
          <a:prstGeom prst="rect">
            <a:avLst/>
          </a:prstGeom>
          <a:blipFill>
            <a:blip r:embed="rId10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99" name="object 11299"/>
          <p:cNvSpPr/>
          <p:nvPr/>
        </p:nvSpPr>
        <p:spPr>
          <a:xfrm>
            <a:off x="5719008" y="1577953"/>
            <a:ext cx="115904" cy="124254"/>
          </a:xfrm>
          <a:prstGeom prst="rect">
            <a:avLst/>
          </a:prstGeom>
          <a:blipFill>
            <a:blip r:embed="rId10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0" name="object 11300"/>
          <p:cNvSpPr/>
          <p:nvPr/>
        </p:nvSpPr>
        <p:spPr>
          <a:xfrm>
            <a:off x="5348020" y="1150048"/>
            <a:ext cx="45250" cy="46008"/>
          </a:xfrm>
          <a:prstGeom prst="rect">
            <a:avLst/>
          </a:prstGeom>
          <a:blipFill>
            <a:blip r:embed="rId10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1" name="object 11301"/>
          <p:cNvSpPr/>
          <p:nvPr/>
        </p:nvSpPr>
        <p:spPr>
          <a:xfrm>
            <a:off x="5682856" y="1951936"/>
            <a:ext cx="63976" cy="68818"/>
          </a:xfrm>
          <a:prstGeom prst="rect">
            <a:avLst/>
          </a:prstGeom>
          <a:blipFill>
            <a:blip r:embed="rId10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2" name="object 11302"/>
          <p:cNvSpPr/>
          <p:nvPr/>
        </p:nvSpPr>
        <p:spPr>
          <a:xfrm>
            <a:off x="5933643" y="2188324"/>
            <a:ext cx="36274" cy="39923"/>
          </a:xfrm>
          <a:prstGeom prst="rect">
            <a:avLst/>
          </a:prstGeom>
          <a:blipFill>
            <a:blip r:embed="rId10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3" name="object 11303"/>
          <p:cNvSpPr/>
          <p:nvPr/>
        </p:nvSpPr>
        <p:spPr>
          <a:xfrm>
            <a:off x="5763688" y="2440595"/>
            <a:ext cx="117023" cy="127114"/>
          </a:xfrm>
          <a:prstGeom prst="rect">
            <a:avLst/>
          </a:prstGeom>
          <a:blipFill>
            <a:blip r:embed="rId10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4" name="object 11304"/>
          <p:cNvSpPr/>
          <p:nvPr/>
        </p:nvSpPr>
        <p:spPr>
          <a:xfrm>
            <a:off x="5190451" y="2343411"/>
            <a:ext cx="85298" cy="92916"/>
          </a:xfrm>
          <a:prstGeom prst="rect">
            <a:avLst/>
          </a:prstGeom>
          <a:blipFill>
            <a:blip r:embed="rId10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5" name="object 11305"/>
          <p:cNvSpPr/>
          <p:nvPr/>
        </p:nvSpPr>
        <p:spPr>
          <a:xfrm>
            <a:off x="4990998" y="2253737"/>
            <a:ext cx="66988" cy="71574"/>
          </a:xfrm>
          <a:prstGeom prst="rect">
            <a:avLst/>
          </a:prstGeom>
          <a:blipFill>
            <a:blip r:embed="rId10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6" name="object 11306"/>
          <p:cNvSpPr/>
          <p:nvPr/>
        </p:nvSpPr>
        <p:spPr>
          <a:xfrm>
            <a:off x="4698043" y="1587500"/>
            <a:ext cx="109508" cy="116744"/>
          </a:xfrm>
          <a:prstGeom prst="rect">
            <a:avLst/>
          </a:prstGeom>
          <a:blipFill>
            <a:blip r:embed="rId10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7" name="object 11307"/>
          <p:cNvSpPr/>
          <p:nvPr/>
        </p:nvSpPr>
        <p:spPr>
          <a:xfrm>
            <a:off x="4182008" y="1894407"/>
            <a:ext cx="74975" cy="80344"/>
          </a:xfrm>
          <a:prstGeom prst="rect">
            <a:avLst/>
          </a:prstGeom>
          <a:blipFill>
            <a:blip r:embed="rId10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8" name="object 11308"/>
          <p:cNvSpPr/>
          <p:nvPr/>
        </p:nvSpPr>
        <p:spPr>
          <a:xfrm>
            <a:off x="4318114" y="2022678"/>
            <a:ext cx="27279" cy="29552"/>
          </a:xfrm>
          <a:prstGeom prst="rect">
            <a:avLst/>
          </a:prstGeom>
          <a:blipFill>
            <a:blip r:embed="rId10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09" name="object 11309"/>
          <p:cNvSpPr/>
          <p:nvPr/>
        </p:nvSpPr>
        <p:spPr>
          <a:xfrm>
            <a:off x="3781348" y="2668404"/>
            <a:ext cx="33822" cy="35309"/>
          </a:xfrm>
          <a:prstGeom prst="rect">
            <a:avLst/>
          </a:prstGeom>
          <a:blipFill>
            <a:blip r:embed="rId10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0" name="object 11310"/>
          <p:cNvSpPr/>
          <p:nvPr/>
        </p:nvSpPr>
        <p:spPr>
          <a:xfrm>
            <a:off x="3774922" y="2404037"/>
            <a:ext cx="77239" cy="81722"/>
          </a:xfrm>
          <a:prstGeom prst="rect">
            <a:avLst/>
          </a:prstGeom>
          <a:blipFill>
            <a:blip r:embed="rId10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1" name="object 11311"/>
          <p:cNvSpPr/>
          <p:nvPr/>
        </p:nvSpPr>
        <p:spPr>
          <a:xfrm>
            <a:off x="3976852" y="2882373"/>
            <a:ext cx="43800" cy="45908"/>
          </a:xfrm>
          <a:prstGeom prst="rect">
            <a:avLst/>
          </a:prstGeom>
          <a:blipFill>
            <a:blip r:embed="rId10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2" name="object 11312"/>
          <p:cNvSpPr/>
          <p:nvPr/>
        </p:nvSpPr>
        <p:spPr>
          <a:xfrm>
            <a:off x="4654118" y="2232881"/>
            <a:ext cx="49700" cy="52737"/>
          </a:xfrm>
          <a:prstGeom prst="rect">
            <a:avLst/>
          </a:prstGeom>
          <a:blipFill>
            <a:blip r:embed="rId10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3" name="object 11313"/>
          <p:cNvSpPr/>
          <p:nvPr/>
        </p:nvSpPr>
        <p:spPr>
          <a:xfrm>
            <a:off x="3794658" y="2494166"/>
            <a:ext cx="33104" cy="34610"/>
          </a:xfrm>
          <a:prstGeom prst="rect">
            <a:avLst/>
          </a:prstGeom>
          <a:blipFill>
            <a:blip r:embed="rId10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4" name="object 11314"/>
          <p:cNvSpPr/>
          <p:nvPr/>
        </p:nvSpPr>
        <p:spPr>
          <a:xfrm>
            <a:off x="3029800" y="2316327"/>
            <a:ext cx="25438" cy="28295"/>
          </a:xfrm>
          <a:prstGeom prst="rect">
            <a:avLst/>
          </a:prstGeom>
          <a:blipFill>
            <a:blip r:embed="rId10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5" name="object 11315"/>
          <p:cNvSpPr/>
          <p:nvPr/>
        </p:nvSpPr>
        <p:spPr>
          <a:xfrm>
            <a:off x="3010420" y="2114067"/>
            <a:ext cx="60523" cy="63541"/>
          </a:xfrm>
          <a:prstGeom prst="rect">
            <a:avLst/>
          </a:prstGeom>
          <a:blipFill>
            <a:blip r:embed="rId10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6" name="object 11316"/>
          <p:cNvSpPr/>
          <p:nvPr/>
        </p:nvSpPr>
        <p:spPr>
          <a:xfrm>
            <a:off x="2981672" y="1744434"/>
            <a:ext cx="97033" cy="104932"/>
          </a:xfrm>
          <a:prstGeom prst="rect">
            <a:avLst/>
          </a:prstGeom>
          <a:blipFill>
            <a:blip r:embed="rId10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7" name="object 11317"/>
          <p:cNvSpPr/>
          <p:nvPr/>
        </p:nvSpPr>
        <p:spPr>
          <a:xfrm>
            <a:off x="3396056" y="839294"/>
            <a:ext cx="61472" cy="64538"/>
          </a:xfrm>
          <a:prstGeom prst="rect">
            <a:avLst/>
          </a:prstGeom>
          <a:blipFill>
            <a:blip r:embed="rId10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8" name="object 11318"/>
          <p:cNvSpPr/>
          <p:nvPr/>
        </p:nvSpPr>
        <p:spPr>
          <a:xfrm>
            <a:off x="4908994" y="715250"/>
            <a:ext cx="77538" cy="81736"/>
          </a:xfrm>
          <a:prstGeom prst="rect">
            <a:avLst/>
          </a:prstGeom>
          <a:blipFill>
            <a:blip r:embed="rId10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19" name="object 11319"/>
          <p:cNvSpPr/>
          <p:nvPr/>
        </p:nvSpPr>
        <p:spPr>
          <a:xfrm>
            <a:off x="6103035" y="962774"/>
            <a:ext cx="18973" cy="20548"/>
          </a:xfrm>
          <a:prstGeom prst="rect">
            <a:avLst/>
          </a:prstGeom>
          <a:blipFill>
            <a:blip r:embed="rId10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0" name="object 11320"/>
          <p:cNvSpPr/>
          <p:nvPr/>
        </p:nvSpPr>
        <p:spPr>
          <a:xfrm>
            <a:off x="7674762" y="1004200"/>
            <a:ext cx="64474" cy="69493"/>
          </a:xfrm>
          <a:prstGeom prst="rect">
            <a:avLst/>
          </a:prstGeom>
          <a:blipFill>
            <a:blip r:embed="rId10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1" name="object 11321"/>
          <p:cNvSpPr/>
          <p:nvPr/>
        </p:nvSpPr>
        <p:spPr>
          <a:xfrm>
            <a:off x="7715948" y="470393"/>
            <a:ext cx="51906" cy="56550"/>
          </a:xfrm>
          <a:prstGeom prst="rect">
            <a:avLst/>
          </a:prstGeom>
          <a:blipFill>
            <a:blip r:embed="rId10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2" name="object 11322"/>
          <p:cNvSpPr/>
          <p:nvPr/>
        </p:nvSpPr>
        <p:spPr>
          <a:xfrm>
            <a:off x="8353666" y="422707"/>
            <a:ext cx="30937" cy="33197"/>
          </a:xfrm>
          <a:prstGeom prst="rect">
            <a:avLst/>
          </a:prstGeom>
          <a:blipFill>
            <a:blip r:embed="rId10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3" name="object 11323"/>
          <p:cNvSpPr/>
          <p:nvPr/>
        </p:nvSpPr>
        <p:spPr>
          <a:xfrm>
            <a:off x="8430094" y="1226369"/>
            <a:ext cx="80886" cy="87221"/>
          </a:xfrm>
          <a:prstGeom prst="rect">
            <a:avLst/>
          </a:prstGeom>
          <a:blipFill>
            <a:blip r:embed="rId10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4" name="object 11324"/>
          <p:cNvSpPr/>
          <p:nvPr/>
        </p:nvSpPr>
        <p:spPr>
          <a:xfrm>
            <a:off x="8407654" y="2043544"/>
            <a:ext cx="25501" cy="27647"/>
          </a:xfrm>
          <a:prstGeom prst="rect">
            <a:avLst/>
          </a:prstGeom>
          <a:blipFill>
            <a:blip r:embed="rId10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5" name="object 11325"/>
          <p:cNvSpPr/>
          <p:nvPr/>
        </p:nvSpPr>
        <p:spPr>
          <a:xfrm>
            <a:off x="7960741" y="2006714"/>
            <a:ext cx="31673" cy="34759"/>
          </a:xfrm>
          <a:prstGeom prst="rect">
            <a:avLst/>
          </a:prstGeom>
          <a:blipFill>
            <a:blip r:embed="rId10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6" name="object 11326"/>
          <p:cNvSpPr/>
          <p:nvPr/>
        </p:nvSpPr>
        <p:spPr>
          <a:xfrm>
            <a:off x="6370904" y="1697235"/>
            <a:ext cx="56014" cy="57682"/>
          </a:xfrm>
          <a:prstGeom prst="rect">
            <a:avLst/>
          </a:prstGeom>
          <a:blipFill>
            <a:blip r:embed="rId10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7" name="object 11327"/>
          <p:cNvSpPr/>
          <p:nvPr/>
        </p:nvSpPr>
        <p:spPr>
          <a:xfrm>
            <a:off x="6023690" y="2583037"/>
            <a:ext cx="67574" cy="71353"/>
          </a:xfrm>
          <a:prstGeom prst="rect">
            <a:avLst/>
          </a:prstGeom>
          <a:blipFill>
            <a:blip r:embed="rId10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8" name="object 11328"/>
          <p:cNvSpPr/>
          <p:nvPr/>
        </p:nvSpPr>
        <p:spPr>
          <a:xfrm>
            <a:off x="5790808" y="936703"/>
            <a:ext cx="84027" cy="91566"/>
          </a:xfrm>
          <a:prstGeom prst="rect">
            <a:avLst/>
          </a:prstGeom>
          <a:blipFill>
            <a:blip r:embed="rId10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29" name="object 11329"/>
          <p:cNvSpPr/>
          <p:nvPr/>
        </p:nvSpPr>
        <p:spPr>
          <a:xfrm>
            <a:off x="5851791" y="939376"/>
            <a:ext cx="84359" cy="89690"/>
          </a:xfrm>
          <a:prstGeom prst="rect">
            <a:avLst/>
          </a:prstGeom>
          <a:blipFill>
            <a:blip r:embed="rId10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0" name="object 11330"/>
          <p:cNvSpPr/>
          <p:nvPr/>
        </p:nvSpPr>
        <p:spPr>
          <a:xfrm>
            <a:off x="5588201" y="832771"/>
            <a:ext cx="67635" cy="71770"/>
          </a:xfrm>
          <a:prstGeom prst="rect">
            <a:avLst/>
          </a:prstGeom>
          <a:blipFill>
            <a:blip r:embed="rId10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1" name="object 11331"/>
          <p:cNvSpPr/>
          <p:nvPr/>
        </p:nvSpPr>
        <p:spPr>
          <a:xfrm>
            <a:off x="4434255" y="1202915"/>
            <a:ext cx="33046" cy="34772"/>
          </a:xfrm>
          <a:prstGeom prst="rect">
            <a:avLst/>
          </a:prstGeom>
          <a:blipFill>
            <a:blip r:embed="rId10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2" name="object 11332"/>
          <p:cNvSpPr/>
          <p:nvPr/>
        </p:nvSpPr>
        <p:spPr>
          <a:xfrm>
            <a:off x="4762512" y="2101486"/>
            <a:ext cx="37063" cy="39920"/>
          </a:xfrm>
          <a:prstGeom prst="rect">
            <a:avLst/>
          </a:prstGeom>
          <a:blipFill>
            <a:blip r:embed="rId10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3" name="object 11333"/>
          <p:cNvSpPr/>
          <p:nvPr/>
        </p:nvSpPr>
        <p:spPr>
          <a:xfrm>
            <a:off x="4884788" y="2394890"/>
            <a:ext cx="19138" cy="20853"/>
          </a:xfrm>
          <a:prstGeom prst="rect">
            <a:avLst/>
          </a:prstGeom>
          <a:blipFill>
            <a:blip r:embed="rId10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4" name="object 11334"/>
          <p:cNvSpPr/>
          <p:nvPr/>
        </p:nvSpPr>
        <p:spPr>
          <a:xfrm>
            <a:off x="4253496" y="1619961"/>
            <a:ext cx="20726" cy="22758"/>
          </a:xfrm>
          <a:prstGeom prst="rect">
            <a:avLst/>
          </a:prstGeom>
          <a:blipFill>
            <a:blip r:embed="rId10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5" name="object 11335"/>
          <p:cNvSpPr/>
          <p:nvPr/>
        </p:nvSpPr>
        <p:spPr>
          <a:xfrm>
            <a:off x="3948861" y="1300213"/>
            <a:ext cx="31064" cy="33832"/>
          </a:xfrm>
          <a:prstGeom prst="rect">
            <a:avLst/>
          </a:prstGeom>
          <a:blipFill>
            <a:blip r:embed="rId10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6" name="object 11336"/>
          <p:cNvSpPr/>
          <p:nvPr/>
        </p:nvSpPr>
        <p:spPr>
          <a:xfrm>
            <a:off x="3713657" y="1198427"/>
            <a:ext cx="61355" cy="69374"/>
          </a:xfrm>
          <a:prstGeom prst="rect">
            <a:avLst/>
          </a:prstGeom>
          <a:blipFill>
            <a:blip r:embed="rId10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7" name="object 11337"/>
          <p:cNvSpPr/>
          <p:nvPr/>
        </p:nvSpPr>
        <p:spPr>
          <a:xfrm>
            <a:off x="2932696" y="997300"/>
            <a:ext cx="56259" cy="58248"/>
          </a:xfrm>
          <a:prstGeom prst="rect">
            <a:avLst/>
          </a:prstGeom>
          <a:blipFill>
            <a:blip r:embed="rId10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8" name="object 11338"/>
          <p:cNvSpPr/>
          <p:nvPr/>
        </p:nvSpPr>
        <p:spPr>
          <a:xfrm>
            <a:off x="2313774" y="1271040"/>
            <a:ext cx="50310" cy="53801"/>
          </a:xfrm>
          <a:prstGeom prst="rect">
            <a:avLst/>
          </a:prstGeom>
          <a:blipFill>
            <a:blip r:embed="rId10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39" name="object 11339"/>
          <p:cNvSpPr/>
          <p:nvPr/>
        </p:nvSpPr>
        <p:spPr>
          <a:xfrm>
            <a:off x="1931847" y="1954862"/>
            <a:ext cx="80618" cy="86617"/>
          </a:xfrm>
          <a:prstGeom prst="rect">
            <a:avLst/>
          </a:prstGeom>
          <a:blipFill>
            <a:blip r:embed="rId10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0" name="object 11340"/>
          <p:cNvSpPr/>
          <p:nvPr/>
        </p:nvSpPr>
        <p:spPr>
          <a:xfrm>
            <a:off x="2522127" y="2958164"/>
            <a:ext cx="106097" cy="112080"/>
          </a:xfrm>
          <a:prstGeom prst="rect">
            <a:avLst/>
          </a:prstGeom>
          <a:blipFill>
            <a:blip r:embed="rId10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1" name="object 11341"/>
          <p:cNvSpPr/>
          <p:nvPr/>
        </p:nvSpPr>
        <p:spPr>
          <a:xfrm>
            <a:off x="1891969" y="3156040"/>
            <a:ext cx="74164" cy="77264"/>
          </a:xfrm>
          <a:prstGeom prst="rect">
            <a:avLst/>
          </a:prstGeom>
          <a:blipFill>
            <a:blip r:embed="rId10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2" name="object 11342"/>
          <p:cNvSpPr/>
          <p:nvPr/>
        </p:nvSpPr>
        <p:spPr>
          <a:xfrm>
            <a:off x="1634464" y="2575735"/>
            <a:ext cx="61084" cy="66720"/>
          </a:xfrm>
          <a:prstGeom prst="rect">
            <a:avLst/>
          </a:prstGeom>
          <a:blipFill>
            <a:blip r:embed="rId10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3" name="object 11343"/>
          <p:cNvSpPr/>
          <p:nvPr/>
        </p:nvSpPr>
        <p:spPr>
          <a:xfrm>
            <a:off x="1386128" y="1446250"/>
            <a:ext cx="24079" cy="25920"/>
          </a:xfrm>
          <a:prstGeom prst="rect">
            <a:avLst/>
          </a:prstGeom>
          <a:blipFill>
            <a:blip r:embed="rId10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4" name="object 11344"/>
          <p:cNvSpPr/>
          <p:nvPr/>
        </p:nvSpPr>
        <p:spPr>
          <a:xfrm>
            <a:off x="1237505" y="1276384"/>
            <a:ext cx="88903" cy="93940"/>
          </a:xfrm>
          <a:prstGeom prst="rect">
            <a:avLst/>
          </a:prstGeom>
          <a:blipFill>
            <a:blip r:embed="rId10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5" name="object 11345"/>
          <p:cNvSpPr/>
          <p:nvPr/>
        </p:nvSpPr>
        <p:spPr>
          <a:xfrm>
            <a:off x="965835" y="589629"/>
            <a:ext cx="47801" cy="51899"/>
          </a:xfrm>
          <a:prstGeom prst="rect">
            <a:avLst/>
          </a:prstGeom>
          <a:blipFill>
            <a:blip r:embed="rId10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6" name="object 11346"/>
          <p:cNvSpPr/>
          <p:nvPr/>
        </p:nvSpPr>
        <p:spPr>
          <a:xfrm>
            <a:off x="2426258" y="1063146"/>
            <a:ext cx="64476" cy="69328"/>
          </a:xfrm>
          <a:prstGeom prst="rect">
            <a:avLst/>
          </a:prstGeom>
          <a:blipFill>
            <a:blip r:embed="rId10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7" name="object 11347"/>
          <p:cNvSpPr/>
          <p:nvPr/>
        </p:nvSpPr>
        <p:spPr>
          <a:xfrm>
            <a:off x="3229724" y="1639087"/>
            <a:ext cx="25095" cy="26860"/>
          </a:xfrm>
          <a:prstGeom prst="rect">
            <a:avLst/>
          </a:prstGeom>
          <a:blipFill>
            <a:blip r:embed="rId10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8" name="object 11348"/>
          <p:cNvSpPr/>
          <p:nvPr/>
        </p:nvSpPr>
        <p:spPr>
          <a:xfrm>
            <a:off x="3886987" y="2427922"/>
            <a:ext cx="23812" cy="25438"/>
          </a:xfrm>
          <a:prstGeom prst="rect">
            <a:avLst/>
          </a:prstGeom>
          <a:blipFill>
            <a:blip r:embed="rId10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49" name="object 11349"/>
          <p:cNvSpPr/>
          <p:nvPr/>
        </p:nvSpPr>
        <p:spPr>
          <a:xfrm>
            <a:off x="3933659" y="2855395"/>
            <a:ext cx="51114" cy="53630"/>
          </a:xfrm>
          <a:prstGeom prst="rect">
            <a:avLst/>
          </a:prstGeom>
          <a:blipFill>
            <a:blip r:embed="rId10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0" name="object 11350"/>
          <p:cNvSpPr/>
          <p:nvPr/>
        </p:nvSpPr>
        <p:spPr>
          <a:xfrm>
            <a:off x="5015520" y="3051407"/>
            <a:ext cx="93876" cy="103648"/>
          </a:xfrm>
          <a:prstGeom prst="rect">
            <a:avLst/>
          </a:prstGeom>
          <a:blipFill>
            <a:blip r:embed="rId10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1" name="object 11351"/>
          <p:cNvSpPr/>
          <p:nvPr/>
        </p:nvSpPr>
        <p:spPr>
          <a:xfrm>
            <a:off x="5667618" y="2611087"/>
            <a:ext cx="83213" cy="89176"/>
          </a:xfrm>
          <a:prstGeom prst="rect">
            <a:avLst/>
          </a:prstGeom>
          <a:blipFill>
            <a:blip r:embed="rId10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2" name="object 11352"/>
          <p:cNvSpPr/>
          <p:nvPr/>
        </p:nvSpPr>
        <p:spPr>
          <a:xfrm>
            <a:off x="7378968" y="2325854"/>
            <a:ext cx="97281" cy="105010"/>
          </a:xfrm>
          <a:prstGeom prst="rect">
            <a:avLst/>
          </a:prstGeom>
          <a:blipFill>
            <a:blip r:embed="rId10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3" name="object 11353"/>
          <p:cNvSpPr/>
          <p:nvPr/>
        </p:nvSpPr>
        <p:spPr>
          <a:xfrm>
            <a:off x="7684274" y="2312109"/>
            <a:ext cx="33489" cy="34862"/>
          </a:xfrm>
          <a:prstGeom prst="rect">
            <a:avLst/>
          </a:prstGeom>
          <a:blipFill>
            <a:blip r:embed="rId10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4" name="object 11354"/>
          <p:cNvSpPr/>
          <p:nvPr/>
        </p:nvSpPr>
        <p:spPr>
          <a:xfrm>
            <a:off x="8103603" y="1836175"/>
            <a:ext cx="41187" cy="40832"/>
          </a:xfrm>
          <a:prstGeom prst="rect">
            <a:avLst/>
          </a:prstGeom>
          <a:blipFill>
            <a:blip r:embed="rId10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5" name="object 11355"/>
          <p:cNvSpPr/>
          <p:nvPr/>
        </p:nvSpPr>
        <p:spPr>
          <a:xfrm>
            <a:off x="8717102" y="1845265"/>
            <a:ext cx="34081" cy="35990"/>
          </a:xfrm>
          <a:prstGeom prst="rect">
            <a:avLst/>
          </a:prstGeom>
          <a:blipFill>
            <a:blip r:embed="rId10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6" name="object 11356"/>
          <p:cNvSpPr/>
          <p:nvPr/>
        </p:nvSpPr>
        <p:spPr>
          <a:xfrm>
            <a:off x="8337460" y="1193546"/>
            <a:ext cx="30937" cy="33655"/>
          </a:xfrm>
          <a:prstGeom prst="rect">
            <a:avLst/>
          </a:prstGeom>
          <a:blipFill>
            <a:blip r:embed="rId10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7" name="object 11357"/>
          <p:cNvSpPr/>
          <p:nvPr/>
        </p:nvSpPr>
        <p:spPr>
          <a:xfrm>
            <a:off x="8232419" y="1066232"/>
            <a:ext cx="33729" cy="35056"/>
          </a:xfrm>
          <a:prstGeom prst="rect">
            <a:avLst/>
          </a:prstGeom>
          <a:blipFill>
            <a:blip r:embed="rId10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8" name="object 11358"/>
          <p:cNvSpPr/>
          <p:nvPr/>
        </p:nvSpPr>
        <p:spPr>
          <a:xfrm>
            <a:off x="7770761" y="1191766"/>
            <a:ext cx="41847" cy="41431"/>
          </a:xfrm>
          <a:prstGeom prst="rect">
            <a:avLst/>
          </a:prstGeom>
          <a:blipFill>
            <a:blip r:embed="rId10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59" name="object 11359"/>
          <p:cNvSpPr/>
          <p:nvPr/>
        </p:nvSpPr>
        <p:spPr>
          <a:xfrm>
            <a:off x="7165059" y="864866"/>
            <a:ext cx="99284" cy="106940"/>
          </a:xfrm>
          <a:prstGeom prst="rect">
            <a:avLst/>
          </a:prstGeom>
          <a:blipFill>
            <a:blip r:embed="rId10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0" name="object 11360"/>
          <p:cNvSpPr/>
          <p:nvPr/>
        </p:nvSpPr>
        <p:spPr>
          <a:xfrm>
            <a:off x="6794175" y="878512"/>
            <a:ext cx="85667" cy="93194"/>
          </a:xfrm>
          <a:prstGeom prst="rect">
            <a:avLst/>
          </a:prstGeom>
          <a:blipFill>
            <a:blip r:embed="rId10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1" name="object 11361"/>
          <p:cNvSpPr/>
          <p:nvPr/>
        </p:nvSpPr>
        <p:spPr>
          <a:xfrm>
            <a:off x="6386670" y="792674"/>
            <a:ext cx="99616" cy="106884"/>
          </a:xfrm>
          <a:prstGeom prst="rect">
            <a:avLst/>
          </a:prstGeom>
          <a:blipFill>
            <a:blip r:embed="rId10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2" name="object 11362"/>
          <p:cNvSpPr/>
          <p:nvPr/>
        </p:nvSpPr>
        <p:spPr>
          <a:xfrm>
            <a:off x="6260172" y="1108147"/>
            <a:ext cx="67936" cy="72076"/>
          </a:xfrm>
          <a:prstGeom prst="rect">
            <a:avLst/>
          </a:prstGeom>
          <a:blipFill>
            <a:blip r:embed="rId10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3" name="object 11363"/>
          <p:cNvSpPr/>
          <p:nvPr/>
        </p:nvSpPr>
        <p:spPr>
          <a:xfrm>
            <a:off x="5985725" y="1089112"/>
            <a:ext cx="48537" cy="51992"/>
          </a:xfrm>
          <a:prstGeom prst="rect">
            <a:avLst/>
          </a:prstGeom>
          <a:blipFill>
            <a:blip r:embed="rId10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4" name="object 11364"/>
          <p:cNvSpPr/>
          <p:nvPr/>
        </p:nvSpPr>
        <p:spPr>
          <a:xfrm>
            <a:off x="4526178" y="1798320"/>
            <a:ext cx="36302" cy="39548"/>
          </a:xfrm>
          <a:prstGeom prst="rect">
            <a:avLst/>
          </a:prstGeom>
          <a:blipFill>
            <a:blip r:embed="rId10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5" name="object 11365"/>
          <p:cNvSpPr/>
          <p:nvPr/>
        </p:nvSpPr>
        <p:spPr>
          <a:xfrm>
            <a:off x="4673772" y="2678798"/>
            <a:ext cx="90084" cy="94659"/>
          </a:xfrm>
          <a:prstGeom prst="rect">
            <a:avLst/>
          </a:prstGeom>
          <a:blipFill>
            <a:blip r:embed="rId10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6" name="object 11366"/>
          <p:cNvSpPr/>
          <p:nvPr/>
        </p:nvSpPr>
        <p:spPr>
          <a:xfrm>
            <a:off x="4850595" y="2733692"/>
            <a:ext cx="92717" cy="99001"/>
          </a:xfrm>
          <a:prstGeom prst="rect">
            <a:avLst/>
          </a:prstGeom>
          <a:blipFill>
            <a:blip r:embed="rId10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7" name="object 11367"/>
          <p:cNvSpPr/>
          <p:nvPr/>
        </p:nvSpPr>
        <p:spPr>
          <a:xfrm>
            <a:off x="4290555" y="3056227"/>
            <a:ext cx="51014" cy="53838"/>
          </a:xfrm>
          <a:prstGeom prst="rect">
            <a:avLst/>
          </a:prstGeom>
          <a:blipFill>
            <a:blip r:embed="rId10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8" name="object 11368"/>
          <p:cNvSpPr/>
          <p:nvPr/>
        </p:nvSpPr>
        <p:spPr>
          <a:xfrm>
            <a:off x="4465192" y="2296772"/>
            <a:ext cx="83888" cy="89643"/>
          </a:xfrm>
          <a:prstGeom prst="rect">
            <a:avLst/>
          </a:prstGeom>
          <a:blipFill>
            <a:blip r:embed="rId10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69" name="object 11369"/>
          <p:cNvSpPr/>
          <p:nvPr/>
        </p:nvSpPr>
        <p:spPr>
          <a:xfrm>
            <a:off x="4252607" y="1868381"/>
            <a:ext cx="73155" cy="76796"/>
          </a:xfrm>
          <a:prstGeom prst="rect">
            <a:avLst/>
          </a:prstGeom>
          <a:blipFill>
            <a:blip r:embed="rId10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0" name="object 11370"/>
          <p:cNvSpPr/>
          <p:nvPr/>
        </p:nvSpPr>
        <p:spPr>
          <a:xfrm>
            <a:off x="3939950" y="1614050"/>
            <a:ext cx="94059" cy="99787"/>
          </a:xfrm>
          <a:prstGeom prst="rect">
            <a:avLst/>
          </a:prstGeom>
          <a:blipFill>
            <a:blip r:embed="rId10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1" name="object 11371"/>
          <p:cNvSpPr/>
          <p:nvPr/>
        </p:nvSpPr>
        <p:spPr>
          <a:xfrm>
            <a:off x="4106722" y="1148768"/>
            <a:ext cx="68120" cy="71959"/>
          </a:xfrm>
          <a:prstGeom prst="rect">
            <a:avLst/>
          </a:prstGeom>
          <a:blipFill>
            <a:blip r:embed="rId10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2" name="object 11372"/>
          <p:cNvSpPr/>
          <p:nvPr/>
        </p:nvSpPr>
        <p:spPr>
          <a:xfrm>
            <a:off x="5515228" y="2113242"/>
            <a:ext cx="23456" cy="25285"/>
          </a:xfrm>
          <a:prstGeom prst="rect">
            <a:avLst/>
          </a:prstGeom>
          <a:blipFill>
            <a:blip r:embed="rId10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3" name="object 11373"/>
          <p:cNvSpPr/>
          <p:nvPr/>
        </p:nvSpPr>
        <p:spPr>
          <a:xfrm>
            <a:off x="5243677" y="1897199"/>
            <a:ext cx="47072" cy="51646"/>
          </a:xfrm>
          <a:prstGeom prst="rect">
            <a:avLst/>
          </a:prstGeom>
          <a:blipFill>
            <a:blip r:embed="rId10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4" name="object 11374"/>
          <p:cNvSpPr/>
          <p:nvPr/>
        </p:nvSpPr>
        <p:spPr>
          <a:xfrm>
            <a:off x="5025730" y="2420575"/>
            <a:ext cx="97194" cy="104889"/>
          </a:xfrm>
          <a:prstGeom prst="rect">
            <a:avLst/>
          </a:prstGeom>
          <a:blipFill>
            <a:blip r:embed="rId10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5" name="object 11375"/>
          <p:cNvSpPr/>
          <p:nvPr/>
        </p:nvSpPr>
        <p:spPr>
          <a:xfrm>
            <a:off x="3916629" y="2558944"/>
            <a:ext cx="82494" cy="88491"/>
          </a:xfrm>
          <a:prstGeom prst="rect">
            <a:avLst/>
          </a:prstGeom>
          <a:blipFill>
            <a:blip r:embed="rId10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6" name="object 11376"/>
          <p:cNvSpPr/>
          <p:nvPr/>
        </p:nvSpPr>
        <p:spPr>
          <a:xfrm>
            <a:off x="4422765" y="848892"/>
            <a:ext cx="59796" cy="62744"/>
          </a:xfrm>
          <a:prstGeom prst="rect">
            <a:avLst/>
          </a:prstGeom>
          <a:blipFill>
            <a:blip r:embed="rId10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7" name="object 11377"/>
          <p:cNvSpPr/>
          <p:nvPr/>
        </p:nvSpPr>
        <p:spPr>
          <a:xfrm>
            <a:off x="4384941" y="1105817"/>
            <a:ext cx="59699" cy="62768"/>
          </a:xfrm>
          <a:prstGeom prst="rect">
            <a:avLst/>
          </a:prstGeom>
          <a:blipFill>
            <a:blip r:embed="rId10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8" name="object 11378"/>
          <p:cNvSpPr/>
          <p:nvPr/>
        </p:nvSpPr>
        <p:spPr>
          <a:xfrm>
            <a:off x="3567048" y="829182"/>
            <a:ext cx="58082" cy="62067"/>
          </a:xfrm>
          <a:prstGeom prst="rect">
            <a:avLst/>
          </a:prstGeom>
          <a:blipFill>
            <a:blip r:embed="rId10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79" name="object 11379"/>
          <p:cNvSpPr/>
          <p:nvPr/>
        </p:nvSpPr>
        <p:spPr>
          <a:xfrm>
            <a:off x="3411918" y="1009713"/>
            <a:ext cx="24244" cy="25920"/>
          </a:xfrm>
          <a:prstGeom prst="rect">
            <a:avLst/>
          </a:prstGeom>
          <a:blipFill>
            <a:blip r:embed="rId10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0" name="object 11380"/>
          <p:cNvSpPr/>
          <p:nvPr/>
        </p:nvSpPr>
        <p:spPr>
          <a:xfrm>
            <a:off x="3580777" y="2084946"/>
            <a:ext cx="31343" cy="34137"/>
          </a:xfrm>
          <a:prstGeom prst="rect">
            <a:avLst/>
          </a:prstGeom>
          <a:blipFill>
            <a:blip r:embed="rId10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1" name="object 11381"/>
          <p:cNvSpPr/>
          <p:nvPr/>
        </p:nvSpPr>
        <p:spPr>
          <a:xfrm>
            <a:off x="4328198" y="3020154"/>
            <a:ext cx="66269" cy="70952"/>
          </a:xfrm>
          <a:prstGeom prst="rect">
            <a:avLst/>
          </a:prstGeom>
          <a:blipFill>
            <a:blip r:embed="rId10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2" name="object 11382"/>
          <p:cNvSpPr/>
          <p:nvPr/>
        </p:nvSpPr>
        <p:spPr>
          <a:xfrm>
            <a:off x="4661515" y="2309110"/>
            <a:ext cx="84883" cy="92464"/>
          </a:xfrm>
          <a:prstGeom prst="rect">
            <a:avLst/>
          </a:prstGeom>
          <a:blipFill>
            <a:blip r:embed="rId10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3" name="object 11383"/>
          <p:cNvSpPr/>
          <p:nvPr/>
        </p:nvSpPr>
        <p:spPr>
          <a:xfrm>
            <a:off x="5499341" y="2303634"/>
            <a:ext cx="64350" cy="69377"/>
          </a:xfrm>
          <a:prstGeom prst="rect">
            <a:avLst/>
          </a:prstGeom>
          <a:blipFill>
            <a:blip r:embed="rId10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4" name="object 11384"/>
          <p:cNvSpPr/>
          <p:nvPr/>
        </p:nvSpPr>
        <p:spPr>
          <a:xfrm>
            <a:off x="6680060" y="2370637"/>
            <a:ext cx="63244" cy="68778"/>
          </a:xfrm>
          <a:prstGeom prst="rect">
            <a:avLst/>
          </a:prstGeom>
          <a:blipFill>
            <a:blip r:embed="rId10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5" name="object 11385"/>
          <p:cNvSpPr/>
          <p:nvPr/>
        </p:nvSpPr>
        <p:spPr>
          <a:xfrm>
            <a:off x="6172034" y="2277188"/>
            <a:ext cx="80057" cy="86338"/>
          </a:xfrm>
          <a:prstGeom prst="rect">
            <a:avLst/>
          </a:prstGeom>
          <a:blipFill>
            <a:blip r:embed="rId10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6" name="object 11386"/>
          <p:cNvSpPr/>
          <p:nvPr/>
        </p:nvSpPr>
        <p:spPr>
          <a:xfrm>
            <a:off x="5849023" y="1472780"/>
            <a:ext cx="33917" cy="35733"/>
          </a:xfrm>
          <a:prstGeom prst="rect">
            <a:avLst/>
          </a:prstGeom>
          <a:blipFill>
            <a:blip r:embed="rId10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7" name="object 11387"/>
          <p:cNvSpPr/>
          <p:nvPr/>
        </p:nvSpPr>
        <p:spPr>
          <a:xfrm>
            <a:off x="5756097" y="1519168"/>
            <a:ext cx="36938" cy="40288"/>
          </a:xfrm>
          <a:prstGeom prst="rect">
            <a:avLst/>
          </a:prstGeom>
          <a:blipFill>
            <a:blip r:embed="rId10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8" name="object 11388"/>
          <p:cNvSpPr/>
          <p:nvPr/>
        </p:nvSpPr>
        <p:spPr>
          <a:xfrm>
            <a:off x="5481592" y="1115983"/>
            <a:ext cx="93817" cy="99575"/>
          </a:xfrm>
          <a:prstGeom prst="rect">
            <a:avLst/>
          </a:prstGeom>
          <a:blipFill>
            <a:blip r:embed="rId10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89" name="object 11389"/>
          <p:cNvSpPr/>
          <p:nvPr/>
        </p:nvSpPr>
        <p:spPr>
          <a:xfrm>
            <a:off x="5005031" y="807530"/>
            <a:ext cx="53245" cy="57735"/>
          </a:xfrm>
          <a:prstGeom prst="rect">
            <a:avLst/>
          </a:prstGeom>
          <a:blipFill>
            <a:blip r:embed="rId10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0" name="object 11390"/>
          <p:cNvSpPr/>
          <p:nvPr/>
        </p:nvSpPr>
        <p:spPr>
          <a:xfrm>
            <a:off x="4095051" y="1130985"/>
            <a:ext cx="60629" cy="63403"/>
          </a:xfrm>
          <a:prstGeom prst="rect">
            <a:avLst/>
          </a:prstGeom>
          <a:blipFill>
            <a:blip r:embed="rId10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1" name="object 11391"/>
          <p:cNvSpPr/>
          <p:nvPr/>
        </p:nvSpPr>
        <p:spPr>
          <a:xfrm>
            <a:off x="4962956" y="1720426"/>
            <a:ext cx="75364" cy="80299"/>
          </a:xfrm>
          <a:prstGeom prst="rect">
            <a:avLst/>
          </a:prstGeom>
          <a:blipFill>
            <a:blip r:embed="rId10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2" name="object 11392"/>
          <p:cNvSpPr/>
          <p:nvPr/>
        </p:nvSpPr>
        <p:spPr>
          <a:xfrm>
            <a:off x="4870513" y="1090683"/>
            <a:ext cx="32806" cy="35011"/>
          </a:xfrm>
          <a:prstGeom prst="rect">
            <a:avLst/>
          </a:prstGeom>
          <a:blipFill>
            <a:blip r:embed="rId10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3" name="object 11393"/>
          <p:cNvSpPr/>
          <p:nvPr/>
        </p:nvSpPr>
        <p:spPr>
          <a:xfrm>
            <a:off x="4842167" y="1096642"/>
            <a:ext cx="70320" cy="76273"/>
          </a:xfrm>
          <a:prstGeom prst="rect">
            <a:avLst/>
          </a:prstGeom>
          <a:blipFill>
            <a:blip r:embed="rId10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4" name="object 11394"/>
          <p:cNvSpPr/>
          <p:nvPr/>
        </p:nvSpPr>
        <p:spPr>
          <a:xfrm>
            <a:off x="3898239" y="1753778"/>
            <a:ext cx="36010" cy="39355"/>
          </a:xfrm>
          <a:prstGeom prst="rect">
            <a:avLst/>
          </a:prstGeom>
          <a:blipFill>
            <a:blip r:embed="rId10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5" name="object 11395"/>
          <p:cNvSpPr/>
          <p:nvPr/>
        </p:nvSpPr>
        <p:spPr>
          <a:xfrm>
            <a:off x="2784157" y="1700390"/>
            <a:ext cx="30924" cy="33515"/>
          </a:xfrm>
          <a:prstGeom prst="rect">
            <a:avLst/>
          </a:prstGeom>
          <a:blipFill>
            <a:blip r:embed="rId10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6" name="object 11396"/>
          <p:cNvSpPr/>
          <p:nvPr/>
        </p:nvSpPr>
        <p:spPr>
          <a:xfrm>
            <a:off x="2583548" y="1427350"/>
            <a:ext cx="41266" cy="40916"/>
          </a:xfrm>
          <a:prstGeom prst="rect">
            <a:avLst/>
          </a:prstGeom>
          <a:blipFill>
            <a:blip r:embed="rId10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7" name="object 11397"/>
          <p:cNvSpPr/>
          <p:nvPr/>
        </p:nvSpPr>
        <p:spPr>
          <a:xfrm>
            <a:off x="2691371" y="2024817"/>
            <a:ext cx="93903" cy="99842"/>
          </a:xfrm>
          <a:prstGeom prst="rect">
            <a:avLst/>
          </a:prstGeom>
          <a:blipFill>
            <a:blip r:embed="rId10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8" name="object 11398"/>
          <p:cNvSpPr/>
          <p:nvPr/>
        </p:nvSpPr>
        <p:spPr>
          <a:xfrm>
            <a:off x="2981705" y="2330386"/>
            <a:ext cx="84131" cy="89714"/>
          </a:xfrm>
          <a:prstGeom prst="rect">
            <a:avLst/>
          </a:prstGeom>
          <a:blipFill>
            <a:blip r:embed="rId10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99" name="object 11399"/>
          <p:cNvSpPr/>
          <p:nvPr/>
        </p:nvSpPr>
        <p:spPr>
          <a:xfrm>
            <a:off x="3255017" y="2939828"/>
            <a:ext cx="97967" cy="105420"/>
          </a:xfrm>
          <a:prstGeom prst="rect">
            <a:avLst/>
          </a:prstGeom>
          <a:blipFill>
            <a:blip r:embed="rId10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0" name="object 11400"/>
          <p:cNvSpPr/>
          <p:nvPr/>
        </p:nvSpPr>
        <p:spPr>
          <a:xfrm>
            <a:off x="3576689" y="2804976"/>
            <a:ext cx="100436" cy="107506"/>
          </a:xfrm>
          <a:prstGeom prst="rect">
            <a:avLst/>
          </a:prstGeom>
          <a:blipFill>
            <a:blip r:embed="rId10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1" name="object 11401"/>
          <p:cNvSpPr/>
          <p:nvPr/>
        </p:nvSpPr>
        <p:spPr>
          <a:xfrm>
            <a:off x="3221405" y="2899975"/>
            <a:ext cx="48858" cy="52161"/>
          </a:xfrm>
          <a:prstGeom prst="rect">
            <a:avLst/>
          </a:prstGeom>
          <a:blipFill>
            <a:blip r:embed="rId10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2" name="object 11402"/>
          <p:cNvSpPr/>
          <p:nvPr/>
        </p:nvSpPr>
        <p:spPr>
          <a:xfrm>
            <a:off x="3075228" y="2930705"/>
            <a:ext cx="58080" cy="62106"/>
          </a:xfrm>
          <a:prstGeom prst="rect">
            <a:avLst/>
          </a:prstGeom>
          <a:blipFill>
            <a:blip r:embed="rId10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3" name="object 11403"/>
          <p:cNvSpPr/>
          <p:nvPr/>
        </p:nvSpPr>
        <p:spPr>
          <a:xfrm>
            <a:off x="3116948" y="2234484"/>
            <a:ext cx="50431" cy="53798"/>
          </a:xfrm>
          <a:prstGeom prst="rect">
            <a:avLst/>
          </a:prstGeom>
          <a:blipFill>
            <a:blip r:embed="rId10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4" name="object 11404"/>
          <p:cNvSpPr/>
          <p:nvPr/>
        </p:nvSpPr>
        <p:spPr>
          <a:xfrm>
            <a:off x="2981121" y="2016337"/>
            <a:ext cx="69146" cy="74947"/>
          </a:xfrm>
          <a:prstGeom prst="rect">
            <a:avLst/>
          </a:prstGeom>
          <a:blipFill>
            <a:blip r:embed="rId10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5" name="object 11405"/>
          <p:cNvSpPr/>
          <p:nvPr/>
        </p:nvSpPr>
        <p:spPr>
          <a:xfrm>
            <a:off x="2774086" y="2269441"/>
            <a:ext cx="35325" cy="36766"/>
          </a:xfrm>
          <a:prstGeom prst="rect">
            <a:avLst/>
          </a:prstGeom>
          <a:blipFill>
            <a:blip r:embed="rId10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6" name="object 11406"/>
          <p:cNvSpPr/>
          <p:nvPr/>
        </p:nvSpPr>
        <p:spPr>
          <a:xfrm>
            <a:off x="2369223" y="2059178"/>
            <a:ext cx="33108" cy="35725"/>
          </a:xfrm>
          <a:prstGeom prst="rect">
            <a:avLst/>
          </a:prstGeom>
          <a:blipFill>
            <a:blip r:embed="rId10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7" name="object 11407"/>
          <p:cNvSpPr/>
          <p:nvPr/>
        </p:nvSpPr>
        <p:spPr>
          <a:xfrm>
            <a:off x="6077800" y="688238"/>
            <a:ext cx="19227" cy="20548"/>
          </a:xfrm>
          <a:prstGeom prst="rect">
            <a:avLst/>
          </a:prstGeom>
          <a:blipFill>
            <a:blip r:embed="rId10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8" name="object 11408"/>
          <p:cNvSpPr/>
          <p:nvPr/>
        </p:nvSpPr>
        <p:spPr>
          <a:xfrm>
            <a:off x="8041284" y="616013"/>
            <a:ext cx="24383" cy="26873"/>
          </a:xfrm>
          <a:prstGeom prst="rect">
            <a:avLst/>
          </a:prstGeom>
          <a:blipFill>
            <a:blip r:embed="rId10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09" name="object 11409"/>
          <p:cNvSpPr/>
          <p:nvPr/>
        </p:nvSpPr>
        <p:spPr>
          <a:xfrm>
            <a:off x="8286839" y="376261"/>
            <a:ext cx="84695" cy="92228"/>
          </a:xfrm>
          <a:prstGeom prst="rect">
            <a:avLst/>
          </a:prstGeom>
          <a:blipFill>
            <a:blip r:embed="rId10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0" name="object 11410"/>
          <p:cNvSpPr/>
          <p:nvPr/>
        </p:nvSpPr>
        <p:spPr>
          <a:xfrm>
            <a:off x="7882534" y="1589474"/>
            <a:ext cx="80113" cy="86610"/>
          </a:xfrm>
          <a:prstGeom prst="rect">
            <a:avLst/>
          </a:prstGeom>
          <a:blipFill>
            <a:blip r:embed="rId10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1" name="object 11411"/>
          <p:cNvSpPr/>
          <p:nvPr/>
        </p:nvSpPr>
        <p:spPr>
          <a:xfrm>
            <a:off x="8031378" y="1608243"/>
            <a:ext cx="80590" cy="87120"/>
          </a:xfrm>
          <a:prstGeom prst="rect">
            <a:avLst/>
          </a:prstGeom>
          <a:blipFill>
            <a:blip r:embed="rId10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2" name="object 11412"/>
          <p:cNvSpPr/>
          <p:nvPr/>
        </p:nvSpPr>
        <p:spPr>
          <a:xfrm>
            <a:off x="7681037" y="1931905"/>
            <a:ext cx="90862" cy="97621"/>
          </a:xfrm>
          <a:prstGeom prst="rect">
            <a:avLst/>
          </a:prstGeom>
          <a:blipFill>
            <a:blip r:embed="rId10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3" name="object 11413"/>
          <p:cNvSpPr/>
          <p:nvPr/>
        </p:nvSpPr>
        <p:spPr>
          <a:xfrm>
            <a:off x="7785252" y="1271800"/>
            <a:ext cx="33409" cy="34967"/>
          </a:xfrm>
          <a:prstGeom prst="rect">
            <a:avLst/>
          </a:prstGeom>
          <a:blipFill>
            <a:blip r:embed="rId10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4" name="object 11414"/>
          <p:cNvSpPr/>
          <p:nvPr/>
        </p:nvSpPr>
        <p:spPr>
          <a:xfrm>
            <a:off x="7612443" y="1176487"/>
            <a:ext cx="93362" cy="99714"/>
          </a:xfrm>
          <a:prstGeom prst="rect">
            <a:avLst/>
          </a:prstGeom>
          <a:blipFill>
            <a:blip r:embed="rId10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5" name="object 11415"/>
          <p:cNvSpPr/>
          <p:nvPr/>
        </p:nvSpPr>
        <p:spPr>
          <a:xfrm>
            <a:off x="6820820" y="1047185"/>
            <a:ext cx="79676" cy="85996"/>
          </a:xfrm>
          <a:prstGeom prst="rect">
            <a:avLst/>
          </a:prstGeom>
          <a:blipFill>
            <a:blip r:embed="rId10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6" name="object 11416"/>
          <p:cNvSpPr/>
          <p:nvPr/>
        </p:nvSpPr>
        <p:spPr>
          <a:xfrm>
            <a:off x="5239862" y="1845416"/>
            <a:ext cx="96783" cy="104654"/>
          </a:xfrm>
          <a:prstGeom prst="rect">
            <a:avLst/>
          </a:prstGeom>
          <a:blipFill>
            <a:blip r:embed="rId10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7" name="object 11417"/>
          <p:cNvSpPr/>
          <p:nvPr/>
        </p:nvSpPr>
        <p:spPr>
          <a:xfrm>
            <a:off x="5516454" y="2617850"/>
            <a:ext cx="96885" cy="104338"/>
          </a:xfrm>
          <a:prstGeom prst="rect">
            <a:avLst/>
          </a:prstGeom>
          <a:blipFill>
            <a:blip r:embed="rId10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8" name="object 11418"/>
          <p:cNvSpPr/>
          <p:nvPr/>
        </p:nvSpPr>
        <p:spPr>
          <a:xfrm>
            <a:off x="3467989" y="1863002"/>
            <a:ext cx="51353" cy="53942"/>
          </a:xfrm>
          <a:prstGeom prst="rect">
            <a:avLst/>
          </a:prstGeom>
          <a:blipFill>
            <a:blip r:embed="rId10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19" name="object 11419"/>
          <p:cNvSpPr/>
          <p:nvPr/>
        </p:nvSpPr>
        <p:spPr>
          <a:xfrm>
            <a:off x="2901403" y="1293379"/>
            <a:ext cx="81950" cy="88394"/>
          </a:xfrm>
          <a:prstGeom prst="rect">
            <a:avLst/>
          </a:prstGeom>
          <a:blipFill>
            <a:blip r:embed="rId10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0" name="object 11420"/>
          <p:cNvSpPr/>
          <p:nvPr/>
        </p:nvSpPr>
        <p:spPr>
          <a:xfrm>
            <a:off x="3108629" y="900822"/>
            <a:ext cx="69247" cy="75219"/>
          </a:xfrm>
          <a:prstGeom prst="rect">
            <a:avLst/>
          </a:prstGeom>
          <a:blipFill>
            <a:blip r:embed="rId10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1" name="object 11421"/>
          <p:cNvSpPr/>
          <p:nvPr/>
        </p:nvSpPr>
        <p:spPr>
          <a:xfrm>
            <a:off x="1926424" y="1123750"/>
            <a:ext cx="82734" cy="88739"/>
          </a:xfrm>
          <a:prstGeom prst="rect">
            <a:avLst/>
          </a:prstGeom>
          <a:blipFill>
            <a:blip r:embed="rId10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2" name="object 11422"/>
          <p:cNvSpPr/>
          <p:nvPr/>
        </p:nvSpPr>
        <p:spPr>
          <a:xfrm>
            <a:off x="1999430" y="2490867"/>
            <a:ext cx="93302" cy="99166"/>
          </a:xfrm>
          <a:prstGeom prst="rect">
            <a:avLst/>
          </a:prstGeom>
          <a:blipFill>
            <a:blip r:embed="rId10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3" name="object 11423"/>
          <p:cNvSpPr/>
          <p:nvPr/>
        </p:nvSpPr>
        <p:spPr>
          <a:xfrm>
            <a:off x="2077262" y="2927528"/>
            <a:ext cx="25222" cy="27965"/>
          </a:xfrm>
          <a:prstGeom prst="rect">
            <a:avLst/>
          </a:prstGeom>
          <a:blipFill>
            <a:blip r:embed="rId10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4" name="object 11424"/>
          <p:cNvSpPr/>
          <p:nvPr/>
        </p:nvSpPr>
        <p:spPr>
          <a:xfrm>
            <a:off x="2327200" y="2975570"/>
            <a:ext cx="82634" cy="88528"/>
          </a:xfrm>
          <a:prstGeom prst="rect">
            <a:avLst/>
          </a:prstGeom>
          <a:blipFill>
            <a:blip r:embed="rId10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5" name="object 11425"/>
          <p:cNvSpPr/>
          <p:nvPr/>
        </p:nvSpPr>
        <p:spPr>
          <a:xfrm>
            <a:off x="9317443" y="1814155"/>
            <a:ext cx="53771" cy="57482"/>
          </a:xfrm>
          <a:prstGeom prst="rect">
            <a:avLst/>
          </a:prstGeom>
          <a:blipFill>
            <a:blip r:embed="rId10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6" name="object 11426"/>
          <p:cNvSpPr/>
          <p:nvPr/>
        </p:nvSpPr>
        <p:spPr>
          <a:xfrm>
            <a:off x="8963647" y="1796725"/>
            <a:ext cx="49153" cy="52425"/>
          </a:xfrm>
          <a:prstGeom prst="rect">
            <a:avLst/>
          </a:prstGeom>
          <a:blipFill>
            <a:blip r:embed="rId10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7" name="object 11427"/>
          <p:cNvSpPr/>
          <p:nvPr/>
        </p:nvSpPr>
        <p:spPr>
          <a:xfrm>
            <a:off x="8995321" y="1646865"/>
            <a:ext cx="56502" cy="58071"/>
          </a:xfrm>
          <a:prstGeom prst="rect">
            <a:avLst/>
          </a:prstGeom>
          <a:blipFill>
            <a:blip r:embed="rId10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8" name="object 11428"/>
          <p:cNvSpPr/>
          <p:nvPr/>
        </p:nvSpPr>
        <p:spPr>
          <a:xfrm>
            <a:off x="8998102" y="2107400"/>
            <a:ext cx="30645" cy="33350"/>
          </a:xfrm>
          <a:prstGeom prst="rect">
            <a:avLst/>
          </a:prstGeom>
          <a:blipFill>
            <a:blip r:embed="rId10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29" name="object 11429"/>
          <p:cNvSpPr/>
          <p:nvPr/>
        </p:nvSpPr>
        <p:spPr>
          <a:xfrm>
            <a:off x="9377438" y="1984937"/>
            <a:ext cx="47925" cy="51748"/>
          </a:xfrm>
          <a:prstGeom prst="rect">
            <a:avLst/>
          </a:prstGeom>
          <a:blipFill>
            <a:blip r:embed="rId10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0" name="object 11430"/>
          <p:cNvSpPr/>
          <p:nvPr/>
        </p:nvSpPr>
        <p:spPr>
          <a:xfrm>
            <a:off x="8593073" y="1978730"/>
            <a:ext cx="42180" cy="41227"/>
          </a:xfrm>
          <a:prstGeom prst="rect">
            <a:avLst/>
          </a:prstGeom>
          <a:blipFill>
            <a:blip r:embed="rId10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1" name="object 11431"/>
          <p:cNvSpPr/>
          <p:nvPr/>
        </p:nvSpPr>
        <p:spPr>
          <a:xfrm>
            <a:off x="8734311" y="1963572"/>
            <a:ext cx="18669" cy="20866"/>
          </a:xfrm>
          <a:prstGeom prst="rect">
            <a:avLst/>
          </a:prstGeom>
          <a:blipFill>
            <a:blip r:embed="rId10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2" name="object 11432"/>
          <p:cNvSpPr/>
          <p:nvPr/>
        </p:nvSpPr>
        <p:spPr>
          <a:xfrm>
            <a:off x="8589886" y="1842351"/>
            <a:ext cx="33235" cy="35877"/>
          </a:xfrm>
          <a:prstGeom prst="rect">
            <a:avLst/>
          </a:prstGeom>
          <a:blipFill>
            <a:blip r:embed="rId10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3" name="object 11433"/>
          <p:cNvSpPr/>
          <p:nvPr/>
        </p:nvSpPr>
        <p:spPr>
          <a:xfrm>
            <a:off x="8510041" y="1515253"/>
            <a:ext cx="49280" cy="52606"/>
          </a:xfrm>
          <a:prstGeom prst="rect">
            <a:avLst/>
          </a:prstGeom>
          <a:blipFill>
            <a:blip r:embed="rId10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4" name="object 11434"/>
          <p:cNvSpPr/>
          <p:nvPr/>
        </p:nvSpPr>
        <p:spPr>
          <a:xfrm>
            <a:off x="8597024" y="1203627"/>
            <a:ext cx="42389" cy="44627"/>
          </a:xfrm>
          <a:prstGeom prst="rect">
            <a:avLst/>
          </a:prstGeom>
          <a:blipFill>
            <a:blip r:embed="rId10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5" name="object 11435"/>
          <p:cNvSpPr/>
          <p:nvPr/>
        </p:nvSpPr>
        <p:spPr>
          <a:xfrm>
            <a:off x="8644153" y="1601305"/>
            <a:ext cx="23164" cy="25463"/>
          </a:xfrm>
          <a:prstGeom prst="rect">
            <a:avLst/>
          </a:prstGeom>
          <a:blipFill>
            <a:blip r:embed="rId10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6" name="object 11436"/>
          <p:cNvSpPr/>
          <p:nvPr/>
        </p:nvSpPr>
        <p:spPr>
          <a:xfrm>
            <a:off x="8800833" y="1737645"/>
            <a:ext cx="48891" cy="52102"/>
          </a:xfrm>
          <a:prstGeom prst="rect">
            <a:avLst/>
          </a:prstGeom>
          <a:blipFill>
            <a:blip r:embed="rId10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7" name="object 11437"/>
          <p:cNvSpPr/>
          <p:nvPr/>
        </p:nvSpPr>
        <p:spPr>
          <a:xfrm>
            <a:off x="8670683" y="1956443"/>
            <a:ext cx="48416" cy="51730"/>
          </a:xfrm>
          <a:prstGeom prst="rect">
            <a:avLst/>
          </a:prstGeom>
          <a:blipFill>
            <a:blip r:embed="rId10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8" name="object 11438"/>
          <p:cNvSpPr/>
          <p:nvPr/>
        </p:nvSpPr>
        <p:spPr>
          <a:xfrm>
            <a:off x="8437283" y="2061677"/>
            <a:ext cx="32903" cy="34749"/>
          </a:xfrm>
          <a:prstGeom prst="rect">
            <a:avLst/>
          </a:prstGeom>
          <a:blipFill>
            <a:blip r:embed="rId10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39" name="object 11439"/>
          <p:cNvSpPr/>
          <p:nvPr/>
        </p:nvSpPr>
        <p:spPr>
          <a:xfrm>
            <a:off x="8334108" y="1900657"/>
            <a:ext cx="29159" cy="31457"/>
          </a:xfrm>
          <a:prstGeom prst="rect">
            <a:avLst/>
          </a:prstGeom>
          <a:blipFill>
            <a:blip r:embed="rId10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0" name="object 11440"/>
          <p:cNvSpPr/>
          <p:nvPr/>
        </p:nvSpPr>
        <p:spPr>
          <a:xfrm>
            <a:off x="8320544" y="1725561"/>
            <a:ext cx="53809" cy="57748"/>
          </a:xfrm>
          <a:prstGeom prst="rect">
            <a:avLst/>
          </a:prstGeom>
          <a:blipFill>
            <a:blip r:embed="rId10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1" name="object 11441"/>
          <p:cNvSpPr/>
          <p:nvPr/>
        </p:nvSpPr>
        <p:spPr>
          <a:xfrm>
            <a:off x="8201190" y="1692582"/>
            <a:ext cx="51178" cy="53861"/>
          </a:xfrm>
          <a:prstGeom prst="rect">
            <a:avLst/>
          </a:prstGeom>
          <a:blipFill>
            <a:blip r:embed="rId10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2" name="object 11442"/>
          <p:cNvSpPr/>
          <p:nvPr/>
        </p:nvSpPr>
        <p:spPr>
          <a:xfrm>
            <a:off x="8031950" y="1495107"/>
            <a:ext cx="23063" cy="25285"/>
          </a:xfrm>
          <a:prstGeom prst="rect">
            <a:avLst/>
          </a:prstGeom>
          <a:blipFill>
            <a:blip r:embed="rId10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3" name="object 11443"/>
          <p:cNvSpPr/>
          <p:nvPr/>
        </p:nvSpPr>
        <p:spPr>
          <a:xfrm>
            <a:off x="8183371" y="1859712"/>
            <a:ext cx="31546" cy="34302"/>
          </a:xfrm>
          <a:prstGeom prst="rect">
            <a:avLst/>
          </a:prstGeom>
          <a:blipFill>
            <a:blip r:embed="rId10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4" name="object 11444"/>
          <p:cNvSpPr/>
          <p:nvPr/>
        </p:nvSpPr>
        <p:spPr>
          <a:xfrm>
            <a:off x="8298065" y="1966887"/>
            <a:ext cx="18542" cy="20231"/>
          </a:xfrm>
          <a:prstGeom prst="rect">
            <a:avLst/>
          </a:prstGeom>
          <a:blipFill>
            <a:blip r:embed="rId10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5" name="object 11445"/>
          <p:cNvSpPr/>
          <p:nvPr/>
        </p:nvSpPr>
        <p:spPr>
          <a:xfrm>
            <a:off x="8221929" y="2084168"/>
            <a:ext cx="51174" cy="53853"/>
          </a:xfrm>
          <a:prstGeom prst="rect">
            <a:avLst/>
          </a:prstGeom>
          <a:blipFill>
            <a:blip r:embed="rId10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6" name="object 11446"/>
          <p:cNvSpPr/>
          <p:nvPr/>
        </p:nvSpPr>
        <p:spPr>
          <a:xfrm>
            <a:off x="7961185" y="2040342"/>
            <a:ext cx="37240" cy="39899"/>
          </a:xfrm>
          <a:prstGeom prst="rect">
            <a:avLst/>
          </a:prstGeom>
          <a:blipFill>
            <a:blip r:embed="rId10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7" name="object 11447"/>
          <p:cNvSpPr/>
          <p:nvPr/>
        </p:nvSpPr>
        <p:spPr>
          <a:xfrm>
            <a:off x="7869402" y="1996288"/>
            <a:ext cx="33578" cy="36182"/>
          </a:xfrm>
          <a:prstGeom prst="rect">
            <a:avLst/>
          </a:prstGeom>
          <a:blipFill>
            <a:blip r:embed="rId10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8" name="object 11448"/>
          <p:cNvSpPr/>
          <p:nvPr/>
        </p:nvSpPr>
        <p:spPr>
          <a:xfrm>
            <a:off x="7738135" y="1695269"/>
            <a:ext cx="49405" cy="52550"/>
          </a:xfrm>
          <a:prstGeom prst="rect">
            <a:avLst/>
          </a:prstGeom>
          <a:blipFill>
            <a:blip r:embed="rId10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49" name="object 11449"/>
          <p:cNvSpPr/>
          <p:nvPr/>
        </p:nvSpPr>
        <p:spPr>
          <a:xfrm>
            <a:off x="7503794" y="1834920"/>
            <a:ext cx="33552" cy="34776"/>
          </a:xfrm>
          <a:prstGeom prst="rect">
            <a:avLst/>
          </a:prstGeom>
          <a:blipFill>
            <a:blip r:embed="rId10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0" name="object 11450"/>
          <p:cNvSpPr/>
          <p:nvPr/>
        </p:nvSpPr>
        <p:spPr>
          <a:xfrm>
            <a:off x="7565808" y="1893227"/>
            <a:ext cx="12268" cy="13271"/>
          </a:xfrm>
          <a:prstGeom prst="rect">
            <a:avLst/>
          </a:prstGeom>
          <a:blipFill>
            <a:blip r:embed="rId10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1" name="object 11451"/>
          <p:cNvSpPr/>
          <p:nvPr/>
        </p:nvSpPr>
        <p:spPr>
          <a:xfrm>
            <a:off x="7321410" y="2184997"/>
            <a:ext cx="17233" cy="18630"/>
          </a:xfrm>
          <a:prstGeom prst="rect">
            <a:avLst/>
          </a:prstGeom>
          <a:blipFill>
            <a:blip r:embed="rId10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2" name="object 11452"/>
          <p:cNvSpPr/>
          <p:nvPr/>
        </p:nvSpPr>
        <p:spPr>
          <a:xfrm>
            <a:off x="7319086" y="2065990"/>
            <a:ext cx="34484" cy="35431"/>
          </a:xfrm>
          <a:prstGeom prst="rect">
            <a:avLst/>
          </a:prstGeom>
          <a:blipFill>
            <a:blip r:embed="rId10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3" name="object 11453"/>
          <p:cNvSpPr/>
          <p:nvPr/>
        </p:nvSpPr>
        <p:spPr>
          <a:xfrm>
            <a:off x="7410157" y="2281085"/>
            <a:ext cx="21983" cy="24193"/>
          </a:xfrm>
          <a:prstGeom prst="rect">
            <a:avLst/>
          </a:prstGeom>
          <a:blipFill>
            <a:blip r:embed="rId10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4" name="object 11454"/>
          <p:cNvSpPr/>
          <p:nvPr/>
        </p:nvSpPr>
        <p:spPr>
          <a:xfrm>
            <a:off x="7716964" y="1987436"/>
            <a:ext cx="24942" cy="26873"/>
          </a:xfrm>
          <a:prstGeom prst="rect">
            <a:avLst/>
          </a:prstGeom>
          <a:blipFill>
            <a:blip r:embed="rId10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5" name="object 11455"/>
          <p:cNvSpPr/>
          <p:nvPr/>
        </p:nvSpPr>
        <p:spPr>
          <a:xfrm>
            <a:off x="7327836" y="2105965"/>
            <a:ext cx="16052" cy="17551"/>
          </a:xfrm>
          <a:prstGeom prst="rect">
            <a:avLst/>
          </a:prstGeom>
          <a:blipFill>
            <a:blip r:embed="rId10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6" name="object 11456"/>
          <p:cNvSpPr/>
          <p:nvPr/>
        </p:nvSpPr>
        <p:spPr>
          <a:xfrm>
            <a:off x="6981520" y="2026628"/>
            <a:ext cx="11493" cy="12484"/>
          </a:xfrm>
          <a:prstGeom prst="rect">
            <a:avLst/>
          </a:prstGeom>
          <a:blipFill>
            <a:blip r:embed="rId10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7" name="object 11457"/>
          <p:cNvSpPr/>
          <p:nvPr/>
        </p:nvSpPr>
        <p:spPr>
          <a:xfrm>
            <a:off x="6971245" y="1932419"/>
            <a:ext cx="30365" cy="32740"/>
          </a:xfrm>
          <a:prstGeom prst="rect">
            <a:avLst/>
          </a:prstGeom>
          <a:blipFill>
            <a:blip r:embed="rId10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8" name="object 11458"/>
          <p:cNvSpPr/>
          <p:nvPr/>
        </p:nvSpPr>
        <p:spPr>
          <a:xfrm>
            <a:off x="6959587" y="1769237"/>
            <a:ext cx="42658" cy="44713"/>
          </a:xfrm>
          <a:prstGeom prst="rect">
            <a:avLst/>
          </a:prstGeom>
          <a:blipFill>
            <a:blip r:embed="rId10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59" name="object 11459"/>
          <p:cNvSpPr/>
          <p:nvPr/>
        </p:nvSpPr>
        <p:spPr>
          <a:xfrm>
            <a:off x="7146188" y="1354264"/>
            <a:ext cx="31115" cy="33515"/>
          </a:xfrm>
          <a:prstGeom prst="rect">
            <a:avLst/>
          </a:prstGeom>
          <a:blipFill>
            <a:blip r:embed="rId10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0" name="object 11460"/>
          <p:cNvSpPr/>
          <p:nvPr/>
        </p:nvSpPr>
        <p:spPr>
          <a:xfrm>
            <a:off x="7833804" y="1299989"/>
            <a:ext cx="34027" cy="35446"/>
          </a:xfrm>
          <a:prstGeom prst="rect">
            <a:avLst/>
          </a:prstGeom>
          <a:blipFill>
            <a:blip r:embed="rId10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1" name="object 11461"/>
          <p:cNvSpPr/>
          <p:nvPr/>
        </p:nvSpPr>
        <p:spPr>
          <a:xfrm>
            <a:off x="8375256" y="1412456"/>
            <a:ext cx="8762" cy="9156"/>
          </a:xfrm>
          <a:custGeom>
            <a:avLst/>
            <a:gdLst/>
            <a:ahLst/>
            <a:cxnLst/>
            <a:rect l="l" t="t" r="r" b="b"/>
            <a:pathLst>
              <a:path w="8762" h="9156">
                <a:moveTo>
                  <a:pt x="5829" y="0"/>
                </a:moveTo>
                <a:lnTo>
                  <a:pt x="3340" y="126"/>
                </a:lnTo>
                <a:lnTo>
                  <a:pt x="1460" y="762"/>
                </a:lnTo>
                <a:lnTo>
                  <a:pt x="0" y="2666"/>
                </a:lnTo>
                <a:lnTo>
                  <a:pt x="444" y="5041"/>
                </a:lnTo>
                <a:lnTo>
                  <a:pt x="736" y="7721"/>
                </a:lnTo>
                <a:lnTo>
                  <a:pt x="2628" y="9156"/>
                </a:lnTo>
                <a:lnTo>
                  <a:pt x="4940" y="8839"/>
                </a:lnTo>
                <a:lnTo>
                  <a:pt x="7124" y="8204"/>
                </a:lnTo>
                <a:lnTo>
                  <a:pt x="8762" y="6324"/>
                </a:lnTo>
                <a:lnTo>
                  <a:pt x="8305" y="3924"/>
                </a:lnTo>
                <a:lnTo>
                  <a:pt x="8305" y="1714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2" name="object 11462"/>
          <p:cNvSpPr/>
          <p:nvPr/>
        </p:nvSpPr>
        <p:spPr>
          <a:xfrm>
            <a:off x="9086774" y="1429817"/>
            <a:ext cx="32105" cy="34467"/>
          </a:xfrm>
          <a:prstGeom prst="rect">
            <a:avLst/>
          </a:prstGeom>
          <a:blipFill>
            <a:blip r:embed="rId10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3" name="object 11463"/>
          <p:cNvSpPr/>
          <p:nvPr/>
        </p:nvSpPr>
        <p:spPr>
          <a:xfrm>
            <a:off x="9105747" y="1187361"/>
            <a:ext cx="26390" cy="28625"/>
          </a:xfrm>
          <a:prstGeom prst="rect">
            <a:avLst/>
          </a:prstGeom>
          <a:blipFill>
            <a:blip r:embed="rId10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4" name="object 11464"/>
          <p:cNvSpPr/>
          <p:nvPr/>
        </p:nvSpPr>
        <p:spPr>
          <a:xfrm>
            <a:off x="9396247" y="1167600"/>
            <a:ext cx="13830" cy="14871"/>
          </a:xfrm>
          <a:prstGeom prst="rect">
            <a:avLst/>
          </a:prstGeom>
          <a:blipFill>
            <a:blip r:embed="rId10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5" name="object 11465"/>
          <p:cNvSpPr/>
          <p:nvPr/>
        </p:nvSpPr>
        <p:spPr>
          <a:xfrm>
            <a:off x="9431096" y="1533050"/>
            <a:ext cx="34645" cy="36419"/>
          </a:xfrm>
          <a:prstGeom prst="rect">
            <a:avLst/>
          </a:prstGeom>
          <a:blipFill>
            <a:blip r:embed="rId10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6" name="object 11466"/>
          <p:cNvSpPr/>
          <p:nvPr/>
        </p:nvSpPr>
        <p:spPr>
          <a:xfrm>
            <a:off x="9420466" y="1902866"/>
            <a:ext cx="11823" cy="12661"/>
          </a:xfrm>
          <a:custGeom>
            <a:avLst/>
            <a:gdLst/>
            <a:ahLst/>
            <a:cxnLst/>
            <a:rect l="l" t="t" r="r" b="b"/>
            <a:pathLst>
              <a:path w="11823" h="12661">
                <a:moveTo>
                  <a:pt x="7581" y="0"/>
                </a:moveTo>
                <a:lnTo>
                  <a:pt x="4952" y="469"/>
                </a:lnTo>
                <a:lnTo>
                  <a:pt x="2057" y="800"/>
                </a:lnTo>
                <a:lnTo>
                  <a:pt x="0" y="3797"/>
                </a:lnTo>
                <a:lnTo>
                  <a:pt x="457" y="6794"/>
                </a:lnTo>
                <a:lnTo>
                  <a:pt x="863" y="10274"/>
                </a:lnTo>
                <a:lnTo>
                  <a:pt x="3644" y="12661"/>
                </a:lnTo>
                <a:lnTo>
                  <a:pt x="6578" y="12331"/>
                </a:lnTo>
                <a:lnTo>
                  <a:pt x="9474" y="11379"/>
                </a:lnTo>
                <a:lnTo>
                  <a:pt x="11823" y="8381"/>
                </a:lnTo>
                <a:lnTo>
                  <a:pt x="11353" y="5384"/>
                </a:lnTo>
                <a:lnTo>
                  <a:pt x="10960" y="1904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7" name="object 11467"/>
          <p:cNvSpPr/>
          <p:nvPr/>
        </p:nvSpPr>
        <p:spPr>
          <a:xfrm>
            <a:off x="9217812" y="1885950"/>
            <a:ext cx="14439" cy="15824"/>
          </a:xfrm>
          <a:prstGeom prst="rect">
            <a:avLst/>
          </a:prstGeom>
          <a:blipFill>
            <a:blip r:embed="rId10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8" name="object 11468"/>
          <p:cNvSpPr/>
          <p:nvPr/>
        </p:nvSpPr>
        <p:spPr>
          <a:xfrm>
            <a:off x="8495741" y="1743710"/>
            <a:ext cx="27279" cy="30035"/>
          </a:xfrm>
          <a:prstGeom prst="rect">
            <a:avLst/>
          </a:prstGeom>
          <a:blipFill>
            <a:blip r:embed="rId10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69" name="object 11469"/>
          <p:cNvSpPr/>
          <p:nvPr/>
        </p:nvSpPr>
        <p:spPr>
          <a:xfrm>
            <a:off x="8338045" y="2145639"/>
            <a:ext cx="33426" cy="36194"/>
          </a:xfrm>
          <a:prstGeom prst="rect">
            <a:avLst/>
          </a:prstGeom>
          <a:blipFill>
            <a:blip r:embed="rId10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0" name="object 11470"/>
          <p:cNvSpPr/>
          <p:nvPr/>
        </p:nvSpPr>
        <p:spPr>
          <a:xfrm>
            <a:off x="8233295" y="1402152"/>
            <a:ext cx="36883" cy="39804"/>
          </a:xfrm>
          <a:prstGeom prst="rect">
            <a:avLst/>
          </a:prstGeom>
          <a:blipFill>
            <a:blip r:embed="rId10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1" name="object 11471"/>
          <p:cNvSpPr/>
          <p:nvPr/>
        </p:nvSpPr>
        <p:spPr>
          <a:xfrm>
            <a:off x="8261286" y="1403471"/>
            <a:ext cx="36488" cy="39366"/>
          </a:xfrm>
          <a:prstGeom prst="rect">
            <a:avLst/>
          </a:prstGeom>
          <a:blipFill>
            <a:blip r:embed="rId10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2" name="object 11472"/>
          <p:cNvSpPr/>
          <p:nvPr/>
        </p:nvSpPr>
        <p:spPr>
          <a:xfrm>
            <a:off x="8140483" y="1351597"/>
            <a:ext cx="33426" cy="36347"/>
          </a:xfrm>
          <a:prstGeom prst="rect">
            <a:avLst/>
          </a:prstGeom>
          <a:blipFill>
            <a:blip r:embed="rId10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3" name="object 11473"/>
          <p:cNvSpPr/>
          <p:nvPr/>
        </p:nvSpPr>
        <p:spPr>
          <a:xfrm>
            <a:off x="7618044" y="1520545"/>
            <a:ext cx="16205" cy="17856"/>
          </a:xfrm>
          <a:prstGeom prst="rect">
            <a:avLst/>
          </a:prstGeom>
          <a:blipFill>
            <a:blip r:embed="rId10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4" name="object 11474"/>
          <p:cNvSpPr/>
          <p:nvPr/>
        </p:nvSpPr>
        <p:spPr>
          <a:xfrm>
            <a:off x="7766583" y="1927365"/>
            <a:ext cx="19253" cy="20713"/>
          </a:xfrm>
          <a:prstGeom prst="rect">
            <a:avLst/>
          </a:prstGeom>
          <a:blipFill>
            <a:blip r:embed="rId10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5" name="object 11475"/>
          <p:cNvSpPr/>
          <p:nvPr/>
        </p:nvSpPr>
        <p:spPr>
          <a:xfrm>
            <a:off x="7822730" y="2061870"/>
            <a:ext cx="8597" cy="9474"/>
          </a:xfrm>
          <a:custGeom>
            <a:avLst/>
            <a:gdLst/>
            <a:ahLst/>
            <a:cxnLst/>
            <a:rect l="l" t="t" r="r" b="b"/>
            <a:pathLst>
              <a:path w="8597" h="9474">
                <a:moveTo>
                  <a:pt x="5842" y="0"/>
                </a:moveTo>
                <a:lnTo>
                  <a:pt x="3657" y="635"/>
                </a:lnTo>
                <a:lnTo>
                  <a:pt x="1460" y="787"/>
                </a:lnTo>
                <a:lnTo>
                  <a:pt x="0" y="2832"/>
                </a:lnTo>
                <a:lnTo>
                  <a:pt x="419" y="5702"/>
                </a:lnTo>
                <a:lnTo>
                  <a:pt x="711" y="8064"/>
                </a:lnTo>
                <a:lnTo>
                  <a:pt x="3073" y="9474"/>
                </a:lnTo>
                <a:lnTo>
                  <a:pt x="5130" y="9321"/>
                </a:lnTo>
                <a:lnTo>
                  <a:pt x="7124" y="8864"/>
                </a:lnTo>
                <a:lnTo>
                  <a:pt x="8597" y="6476"/>
                </a:lnTo>
                <a:lnTo>
                  <a:pt x="8483" y="4114"/>
                </a:lnTo>
                <a:lnTo>
                  <a:pt x="8026" y="1904"/>
                </a:lnTo>
                <a:lnTo>
                  <a:pt x="58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6" name="object 11476"/>
          <p:cNvSpPr/>
          <p:nvPr/>
        </p:nvSpPr>
        <p:spPr>
          <a:xfrm>
            <a:off x="7536192" y="1710512"/>
            <a:ext cx="9486" cy="10121"/>
          </a:xfrm>
          <a:custGeom>
            <a:avLst/>
            <a:gdLst/>
            <a:ahLst/>
            <a:cxnLst/>
            <a:rect l="l" t="t" r="r" b="b"/>
            <a:pathLst>
              <a:path w="9486" h="10121">
                <a:moveTo>
                  <a:pt x="6540" y="0"/>
                </a:moveTo>
                <a:lnTo>
                  <a:pt x="4229" y="635"/>
                </a:lnTo>
                <a:lnTo>
                  <a:pt x="1892" y="952"/>
                </a:lnTo>
                <a:lnTo>
                  <a:pt x="0" y="3314"/>
                </a:lnTo>
                <a:lnTo>
                  <a:pt x="711" y="5867"/>
                </a:lnTo>
                <a:lnTo>
                  <a:pt x="711" y="8229"/>
                </a:lnTo>
                <a:lnTo>
                  <a:pt x="2768" y="10121"/>
                </a:lnTo>
                <a:lnTo>
                  <a:pt x="7886" y="9512"/>
                </a:lnTo>
                <a:lnTo>
                  <a:pt x="9486" y="6794"/>
                </a:lnTo>
                <a:lnTo>
                  <a:pt x="9017" y="4432"/>
                </a:lnTo>
                <a:lnTo>
                  <a:pt x="8724" y="1917"/>
                </a:lnTo>
                <a:lnTo>
                  <a:pt x="6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7" name="object 11477"/>
          <p:cNvSpPr/>
          <p:nvPr/>
        </p:nvSpPr>
        <p:spPr>
          <a:xfrm>
            <a:off x="7398448" y="1565745"/>
            <a:ext cx="14008" cy="14871"/>
          </a:xfrm>
          <a:prstGeom prst="rect">
            <a:avLst/>
          </a:prstGeom>
          <a:blipFill>
            <a:blip r:embed="rId10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8" name="object 11478"/>
          <p:cNvSpPr/>
          <p:nvPr/>
        </p:nvSpPr>
        <p:spPr>
          <a:xfrm>
            <a:off x="7290358" y="1518031"/>
            <a:ext cx="31381" cy="33794"/>
          </a:xfrm>
          <a:prstGeom prst="rect">
            <a:avLst/>
          </a:prstGeom>
          <a:blipFill>
            <a:blip r:embed="rId10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79" name="object 11479"/>
          <p:cNvSpPr/>
          <p:nvPr/>
        </p:nvSpPr>
        <p:spPr>
          <a:xfrm>
            <a:off x="6936130" y="1426489"/>
            <a:ext cx="27711" cy="30365"/>
          </a:xfrm>
          <a:prstGeom prst="rect">
            <a:avLst/>
          </a:prstGeom>
          <a:blipFill>
            <a:blip r:embed="rId10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0" name="object 11480"/>
          <p:cNvSpPr/>
          <p:nvPr/>
        </p:nvSpPr>
        <p:spPr>
          <a:xfrm>
            <a:off x="6655841" y="1550898"/>
            <a:ext cx="24930" cy="27482"/>
          </a:xfrm>
          <a:prstGeom prst="rect">
            <a:avLst/>
          </a:prstGeom>
          <a:blipFill>
            <a:blip r:embed="rId10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1" name="object 11481"/>
          <p:cNvSpPr/>
          <p:nvPr/>
        </p:nvSpPr>
        <p:spPr>
          <a:xfrm>
            <a:off x="6483680" y="1863207"/>
            <a:ext cx="34273" cy="36143"/>
          </a:xfrm>
          <a:prstGeom prst="rect">
            <a:avLst/>
          </a:prstGeom>
          <a:blipFill>
            <a:blip r:embed="rId10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2" name="object 11482"/>
          <p:cNvSpPr/>
          <p:nvPr/>
        </p:nvSpPr>
        <p:spPr>
          <a:xfrm>
            <a:off x="6751408" y="2317197"/>
            <a:ext cx="45256" cy="51504"/>
          </a:xfrm>
          <a:prstGeom prst="rect">
            <a:avLst/>
          </a:prstGeom>
          <a:blipFill>
            <a:blip r:embed="rId10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3" name="object 11483"/>
          <p:cNvSpPr/>
          <p:nvPr/>
        </p:nvSpPr>
        <p:spPr>
          <a:xfrm>
            <a:off x="6465176" y="2406766"/>
            <a:ext cx="33244" cy="35478"/>
          </a:xfrm>
          <a:prstGeom prst="rect">
            <a:avLst/>
          </a:prstGeom>
          <a:blipFill>
            <a:blip r:embed="rId10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4" name="object 11484"/>
          <p:cNvSpPr/>
          <p:nvPr/>
        </p:nvSpPr>
        <p:spPr>
          <a:xfrm>
            <a:off x="6347256" y="2142795"/>
            <a:ext cx="31229" cy="33667"/>
          </a:xfrm>
          <a:prstGeom prst="rect">
            <a:avLst/>
          </a:prstGeom>
          <a:blipFill>
            <a:blip r:embed="rId10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5" name="object 11485"/>
          <p:cNvSpPr/>
          <p:nvPr/>
        </p:nvSpPr>
        <p:spPr>
          <a:xfrm>
            <a:off x="6236080" y="1631645"/>
            <a:ext cx="10198" cy="12039"/>
          </a:xfrm>
          <a:prstGeom prst="rect">
            <a:avLst/>
          </a:prstGeom>
          <a:blipFill>
            <a:blip r:embed="rId10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6" name="object 11486"/>
          <p:cNvSpPr/>
          <p:nvPr/>
        </p:nvSpPr>
        <p:spPr>
          <a:xfrm>
            <a:off x="6168555" y="1556362"/>
            <a:ext cx="40081" cy="39422"/>
          </a:xfrm>
          <a:prstGeom prst="rect">
            <a:avLst/>
          </a:prstGeom>
          <a:blipFill>
            <a:blip r:embed="rId10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7" name="object 11487"/>
          <p:cNvSpPr/>
          <p:nvPr/>
        </p:nvSpPr>
        <p:spPr>
          <a:xfrm>
            <a:off x="6044247" y="1242225"/>
            <a:ext cx="23329" cy="25273"/>
          </a:xfrm>
          <a:prstGeom prst="rect">
            <a:avLst/>
          </a:prstGeom>
          <a:blipFill>
            <a:blip r:embed="rId10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8" name="object 11488"/>
          <p:cNvSpPr/>
          <p:nvPr/>
        </p:nvSpPr>
        <p:spPr>
          <a:xfrm>
            <a:off x="6706336" y="1456537"/>
            <a:ext cx="31775" cy="34772"/>
          </a:xfrm>
          <a:prstGeom prst="rect">
            <a:avLst/>
          </a:prstGeom>
          <a:blipFill>
            <a:blip r:embed="rId10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89" name="object 11489"/>
          <p:cNvSpPr/>
          <p:nvPr/>
        </p:nvSpPr>
        <p:spPr>
          <a:xfrm>
            <a:off x="7071956" y="1719072"/>
            <a:ext cx="11226" cy="12471"/>
          </a:xfrm>
          <a:custGeom>
            <a:avLst/>
            <a:gdLst/>
            <a:ahLst/>
            <a:cxnLst/>
            <a:rect l="l" t="t" r="r" b="b"/>
            <a:pathLst>
              <a:path w="11226" h="12471">
                <a:moveTo>
                  <a:pt x="8013" y="0"/>
                </a:moveTo>
                <a:lnTo>
                  <a:pt x="4635" y="622"/>
                </a:lnTo>
                <a:lnTo>
                  <a:pt x="1587" y="1231"/>
                </a:lnTo>
                <a:lnTo>
                  <a:pt x="0" y="3949"/>
                </a:lnTo>
                <a:lnTo>
                  <a:pt x="292" y="7099"/>
                </a:lnTo>
                <a:lnTo>
                  <a:pt x="1003" y="10261"/>
                </a:lnTo>
                <a:lnTo>
                  <a:pt x="3644" y="12471"/>
                </a:lnTo>
                <a:lnTo>
                  <a:pt x="6692" y="11671"/>
                </a:lnTo>
                <a:lnTo>
                  <a:pt x="9474" y="11518"/>
                </a:lnTo>
                <a:lnTo>
                  <a:pt x="11226" y="8509"/>
                </a:lnTo>
                <a:lnTo>
                  <a:pt x="11061" y="5194"/>
                </a:lnTo>
                <a:lnTo>
                  <a:pt x="10477" y="2184"/>
                </a:lnTo>
                <a:lnTo>
                  <a:pt x="80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0" name="object 11490"/>
          <p:cNvSpPr/>
          <p:nvPr/>
        </p:nvSpPr>
        <p:spPr>
          <a:xfrm>
            <a:off x="7370318" y="2076729"/>
            <a:ext cx="10629" cy="12166"/>
          </a:xfrm>
          <a:custGeom>
            <a:avLst/>
            <a:gdLst/>
            <a:ahLst/>
            <a:cxnLst/>
            <a:rect l="l" t="t" r="r" b="b"/>
            <a:pathLst>
              <a:path w="10629" h="12166">
                <a:moveTo>
                  <a:pt x="7556" y="0"/>
                </a:moveTo>
                <a:lnTo>
                  <a:pt x="4495" y="800"/>
                </a:lnTo>
                <a:lnTo>
                  <a:pt x="1879" y="1409"/>
                </a:lnTo>
                <a:lnTo>
                  <a:pt x="0" y="3809"/>
                </a:lnTo>
                <a:lnTo>
                  <a:pt x="304" y="6959"/>
                </a:lnTo>
                <a:lnTo>
                  <a:pt x="711" y="9969"/>
                </a:lnTo>
                <a:lnTo>
                  <a:pt x="3327" y="12166"/>
                </a:lnTo>
                <a:lnTo>
                  <a:pt x="6134" y="11214"/>
                </a:lnTo>
                <a:lnTo>
                  <a:pt x="9117" y="11214"/>
                </a:lnTo>
                <a:lnTo>
                  <a:pt x="10629" y="8369"/>
                </a:lnTo>
                <a:lnTo>
                  <a:pt x="10502" y="5372"/>
                </a:lnTo>
                <a:lnTo>
                  <a:pt x="10032" y="2209"/>
                </a:lnTo>
                <a:lnTo>
                  <a:pt x="7556" y="0"/>
                </a:lnTo>
              </a:path>
              <a:path w="10629" h="12166">
                <a:moveTo>
                  <a:pt x="9117" y="11214"/>
                </a:moveTo>
                <a:lnTo>
                  <a:pt x="6134" y="11214"/>
                </a:lnTo>
              </a:path>
              <a:path w="10629" h="12166">
                <a:moveTo>
                  <a:pt x="6134" y="11214"/>
                </a:moveTo>
                <a:lnTo>
                  <a:pt x="9117" y="11214"/>
                </a:lnTo>
              </a:path>
              <a:path w="10629" h="12166">
                <a:moveTo>
                  <a:pt x="9117" y="11214"/>
                </a:moveTo>
                <a:lnTo>
                  <a:pt x="6134" y="11214"/>
                </a:lnTo>
                <a:lnTo>
                  <a:pt x="9029" y="11379"/>
                </a:lnTo>
                <a:lnTo>
                  <a:pt x="9117" y="1121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1" name="object 11491"/>
          <p:cNvSpPr/>
          <p:nvPr/>
        </p:nvSpPr>
        <p:spPr>
          <a:xfrm>
            <a:off x="7390421" y="2269249"/>
            <a:ext cx="25565" cy="27800"/>
          </a:xfrm>
          <a:prstGeom prst="rect">
            <a:avLst/>
          </a:prstGeom>
          <a:blipFill>
            <a:blip r:embed="rId10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2" name="object 11492"/>
          <p:cNvSpPr/>
          <p:nvPr/>
        </p:nvSpPr>
        <p:spPr>
          <a:xfrm>
            <a:off x="7881949" y="2361925"/>
            <a:ext cx="42273" cy="44535"/>
          </a:xfrm>
          <a:prstGeom prst="rect">
            <a:avLst/>
          </a:prstGeom>
          <a:blipFill>
            <a:blip r:embed="rId10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3" name="object 11493"/>
          <p:cNvSpPr/>
          <p:nvPr/>
        </p:nvSpPr>
        <p:spPr>
          <a:xfrm>
            <a:off x="8177860" y="2161640"/>
            <a:ext cx="35983" cy="39517"/>
          </a:xfrm>
          <a:prstGeom prst="rect">
            <a:avLst/>
          </a:prstGeom>
          <a:blipFill>
            <a:blip r:embed="rId10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4" name="object 11494"/>
          <p:cNvSpPr/>
          <p:nvPr/>
        </p:nvSpPr>
        <p:spPr>
          <a:xfrm>
            <a:off x="8954148" y="2032995"/>
            <a:ext cx="42576" cy="44899"/>
          </a:xfrm>
          <a:prstGeom prst="rect">
            <a:avLst/>
          </a:prstGeom>
          <a:blipFill>
            <a:blip r:embed="rId10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5" name="object 11495"/>
          <p:cNvSpPr/>
          <p:nvPr/>
        </p:nvSpPr>
        <p:spPr>
          <a:xfrm>
            <a:off x="9091739" y="2023783"/>
            <a:ext cx="17068" cy="18008"/>
          </a:xfrm>
          <a:prstGeom prst="rect">
            <a:avLst/>
          </a:prstGeom>
          <a:blipFill>
            <a:blip r:embed="rId10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6" name="object 11496"/>
          <p:cNvSpPr/>
          <p:nvPr/>
        </p:nvSpPr>
        <p:spPr>
          <a:xfrm>
            <a:off x="9281858" y="1807248"/>
            <a:ext cx="20104" cy="21831"/>
          </a:xfrm>
          <a:prstGeom prst="rect">
            <a:avLst/>
          </a:prstGeom>
          <a:blipFill>
            <a:blip r:embed="rId10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7" name="object 11497"/>
          <p:cNvSpPr/>
          <p:nvPr/>
        </p:nvSpPr>
        <p:spPr>
          <a:xfrm>
            <a:off x="9560382" y="1811363"/>
            <a:ext cx="17805" cy="19278"/>
          </a:xfrm>
          <a:prstGeom prst="rect">
            <a:avLst/>
          </a:prstGeom>
          <a:blipFill>
            <a:blip r:embed="rId10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8" name="object 11498"/>
          <p:cNvSpPr/>
          <p:nvPr/>
        </p:nvSpPr>
        <p:spPr>
          <a:xfrm>
            <a:off x="9388805" y="1516913"/>
            <a:ext cx="13716" cy="15646"/>
          </a:xfrm>
          <a:prstGeom prst="rect">
            <a:avLst/>
          </a:prstGeom>
          <a:blipFill>
            <a:blip r:embed="rId10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99" name="object 11499"/>
          <p:cNvSpPr/>
          <p:nvPr/>
        </p:nvSpPr>
        <p:spPr>
          <a:xfrm>
            <a:off x="9340786" y="1458125"/>
            <a:ext cx="17094" cy="19113"/>
          </a:xfrm>
          <a:prstGeom prst="rect">
            <a:avLst/>
          </a:prstGeom>
          <a:blipFill>
            <a:blip r:embed="rId10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0" name="object 11500"/>
          <p:cNvSpPr/>
          <p:nvPr/>
        </p:nvSpPr>
        <p:spPr>
          <a:xfrm>
            <a:off x="9130855" y="1514551"/>
            <a:ext cx="21018" cy="22758"/>
          </a:xfrm>
          <a:prstGeom prst="rect">
            <a:avLst/>
          </a:prstGeom>
          <a:blipFill>
            <a:blip r:embed="rId10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1" name="object 11501"/>
          <p:cNvSpPr/>
          <p:nvPr/>
        </p:nvSpPr>
        <p:spPr>
          <a:xfrm>
            <a:off x="8856980" y="1370507"/>
            <a:ext cx="43914" cy="45106"/>
          </a:xfrm>
          <a:prstGeom prst="rect">
            <a:avLst/>
          </a:prstGeom>
          <a:blipFill>
            <a:blip r:embed="rId10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2" name="object 11502"/>
          <p:cNvSpPr/>
          <p:nvPr/>
        </p:nvSpPr>
        <p:spPr>
          <a:xfrm>
            <a:off x="8688768" y="1375947"/>
            <a:ext cx="37243" cy="39847"/>
          </a:xfrm>
          <a:prstGeom prst="rect">
            <a:avLst/>
          </a:prstGeom>
          <a:blipFill>
            <a:blip r:embed="rId10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3" name="object 11503"/>
          <p:cNvSpPr/>
          <p:nvPr/>
        </p:nvSpPr>
        <p:spPr>
          <a:xfrm>
            <a:off x="8504211" y="1337704"/>
            <a:ext cx="43393" cy="45561"/>
          </a:xfrm>
          <a:prstGeom prst="rect">
            <a:avLst/>
          </a:prstGeom>
          <a:blipFill>
            <a:blip r:embed="rId10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4" name="object 11504"/>
          <p:cNvSpPr/>
          <p:nvPr/>
        </p:nvSpPr>
        <p:spPr>
          <a:xfrm>
            <a:off x="8445283" y="1476603"/>
            <a:ext cx="32664" cy="36512"/>
          </a:xfrm>
          <a:prstGeom prst="rect">
            <a:avLst/>
          </a:prstGeom>
          <a:blipFill>
            <a:blip r:embed="rId10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5" name="object 11505"/>
          <p:cNvSpPr/>
          <p:nvPr/>
        </p:nvSpPr>
        <p:spPr>
          <a:xfrm>
            <a:off x="8321090" y="1468691"/>
            <a:ext cx="24269" cy="26263"/>
          </a:xfrm>
          <a:prstGeom prst="rect">
            <a:avLst/>
          </a:prstGeom>
          <a:blipFill>
            <a:blip r:embed="rId10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6" name="object 11506"/>
          <p:cNvSpPr/>
          <p:nvPr/>
        </p:nvSpPr>
        <p:spPr>
          <a:xfrm>
            <a:off x="7659636" y="1790179"/>
            <a:ext cx="18503" cy="19913"/>
          </a:xfrm>
          <a:prstGeom prst="rect">
            <a:avLst/>
          </a:prstGeom>
          <a:blipFill>
            <a:blip r:embed="rId10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7" name="object 11507"/>
          <p:cNvSpPr/>
          <p:nvPr/>
        </p:nvSpPr>
        <p:spPr>
          <a:xfrm>
            <a:off x="7727035" y="2192384"/>
            <a:ext cx="40852" cy="40108"/>
          </a:xfrm>
          <a:prstGeom prst="rect">
            <a:avLst/>
          </a:prstGeom>
          <a:blipFill>
            <a:blip r:embed="rId10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8" name="object 11508"/>
          <p:cNvSpPr/>
          <p:nvPr/>
        </p:nvSpPr>
        <p:spPr>
          <a:xfrm>
            <a:off x="7807541" y="2217038"/>
            <a:ext cx="41508" cy="41209"/>
          </a:xfrm>
          <a:prstGeom prst="rect">
            <a:avLst/>
          </a:prstGeom>
          <a:blipFill>
            <a:blip r:embed="rId10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09" name="object 11509"/>
          <p:cNvSpPr/>
          <p:nvPr/>
        </p:nvSpPr>
        <p:spPr>
          <a:xfrm>
            <a:off x="7552410" y="2360434"/>
            <a:ext cx="25666" cy="28130"/>
          </a:xfrm>
          <a:prstGeom prst="rect">
            <a:avLst/>
          </a:prstGeom>
          <a:blipFill>
            <a:blip r:embed="rId10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0" name="object 11510"/>
          <p:cNvSpPr/>
          <p:nvPr/>
        </p:nvSpPr>
        <p:spPr>
          <a:xfrm>
            <a:off x="7632458" y="2018969"/>
            <a:ext cx="36244" cy="39730"/>
          </a:xfrm>
          <a:prstGeom prst="rect">
            <a:avLst/>
          </a:prstGeom>
          <a:blipFill>
            <a:blip r:embed="rId10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1" name="object 11511"/>
          <p:cNvSpPr/>
          <p:nvPr/>
        </p:nvSpPr>
        <p:spPr>
          <a:xfrm>
            <a:off x="7536192" y="1822841"/>
            <a:ext cx="32657" cy="35151"/>
          </a:xfrm>
          <a:prstGeom prst="rect">
            <a:avLst/>
          </a:prstGeom>
          <a:blipFill>
            <a:blip r:embed="rId10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2" name="object 11512"/>
          <p:cNvSpPr/>
          <p:nvPr/>
        </p:nvSpPr>
        <p:spPr>
          <a:xfrm>
            <a:off x="7394067" y="1709115"/>
            <a:ext cx="42416" cy="44201"/>
          </a:xfrm>
          <a:prstGeom prst="rect">
            <a:avLst/>
          </a:prstGeom>
          <a:blipFill>
            <a:blip r:embed="rId10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3" name="object 11513"/>
          <p:cNvSpPr/>
          <p:nvPr/>
        </p:nvSpPr>
        <p:spPr>
          <a:xfrm>
            <a:off x="7468336" y="1494790"/>
            <a:ext cx="34150" cy="36829"/>
          </a:xfrm>
          <a:prstGeom prst="rect">
            <a:avLst/>
          </a:prstGeom>
          <a:blipFill>
            <a:blip r:embed="rId10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4" name="object 11514"/>
          <p:cNvSpPr/>
          <p:nvPr/>
        </p:nvSpPr>
        <p:spPr>
          <a:xfrm>
            <a:off x="8108556" y="1934172"/>
            <a:ext cx="10490" cy="12001"/>
          </a:xfrm>
          <a:prstGeom prst="rect">
            <a:avLst/>
          </a:prstGeom>
          <a:blipFill>
            <a:blip r:embed="rId10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5" name="object 11515"/>
          <p:cNvSpPr/>
          <p:nvPr/>
        </p:nvSpPr>
        <p:spPr>
          <a:xfrm>
            <a:off x="7984528" y="1835556"/>
            <a:ext cx="23799" cy="25107"/>
          </a:xfrm>
          <a:prstGeom prst="rect">
            <a:avLst/>
          </a:prstGeom>
          <a:blipFill>
            <a:blip r:embed="rId10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6" name="object 11516"/>
          <p:cNvSpPr/>
          <p:nvPr/>
        </p:nvSpPr>
        <p:spPr>
          <a:xfrm>
            <a:off x="7886789" y="2075985"/>
            <a:ext cx="42772" cy="44702"/>
          </a:xfrm>
          <a:prstGeom prst="rect">
            <a:avLst/>
          </a:prstGeom>
          <a:blipFill>
            <a:blip r:embed="rId10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7" name="object 11517"/>
          <p:cNvSpPr/>
          <p:nvPr/>
        </p:nvSpPr>
        <p:spPr>
          <a:xfrm>
            <a:off x="7383424" y="2137427"/>
            <a:ext cx="35616" cy="36987"/>
          </a:xfrm>
          <a:prstGeom prst="rect">
            <a:avLst/>
          </a:prstGeom>
          <a:blipFill>
            <a:blip r:embed="rId10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8" name="object 11518"/>
          <p:cNvSpPr/>
          <p:nvPr/>
        </p:nvSpPr>
        <p:spPr>
          <a:xfrm>
            <a:off x="7611783" y="1358709"/>
            <a:ext cx="30048" cy="32080"/>
          </a:xfrm>
          <a:prstGeom prst="rect">
            <a:avLst/>
          </a:prstGeom>
          <a:blipFill>
            <a:blip r:embed="rId10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19" name="object 11519"/>
          <p:cNvSpPr/>
          <p:nvPr/>
        </p:nvSpPr>
        <p:spPr>
          <a:xfrm>
            <a:off x="7594816" y="1475194"/>
            <a:ext cx="30073" cy="32245"/>
          </a:xfrm>
          <a:prstGeom prst="rect">
            <a:avLst/>
          </a:prstGeom>
          <a:blipFill>
            <a:blip r:embed="rId10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0" name="object 11520"/>
          <p:cNvSpPr/>
          <p:nvPr/>
        </p:nvSpPr>
        <p:spPr>
          <a:xfrm>
            <a:off x="7224090" y="1349680"/>
            <a:ext cx="28765" cy="31470"/>
          </a:xfrm>
          <a:prstGeom prst="rect">
            <a:avLst/>
          </a:prstGeom>
          <a:blipFill>
            <a:blip r:embed="rId10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1" name="object 11521"/>
          <p:cNvSpPr/>
          <p:nvPr/>
        </p:nvSpPr>
        <p:spPr>
          <a:xfrm>
            <a:off x="7154798" y="1433614"/>
            <a:ext cx="10833" cy="12001"/>
          </a:xfrm>
          <a:custGeom>
            <a:avLst/>
            <a:gdLst/>
            <a:ahLst/>
            <a:cxnLst/>
            <a:rect l="l" t="t" r="r" b="b"/>
            <a:pathLst>
              <a:path w="10833" h="12001">
                <a:moveTo>
                  <a:pt x="7302" y="0"/>
                </a:moveTo>
                <a:lnTo>
                  <a:pt x="4546" y="317"/>
                </a:lnTo>
                <a:lnTo>
                  <a:pt x="1765" y="952"/>
                </a:lnTo>
                <a:lnTo>
                  <a:pt x="0" y="3632"/>
                </a:lnTo>
                <a:lnTo>
                  <a:pt x="0" y="6794"/>
                </a:lnTo>
                <a:lnTo>
                  <a:pt x="774" y="9639"/>
                </a:lnTo>
                <a:lnTo>
                  <a:pt x="3225" y="12001"/>
                </a:lnTo>
                <a:lnTo>
                  <a:pt x="6007" y="11226"/>
                </a:lnTo>
                <a:lnTo>
                  <a:pt x="8775" y="11226"/>
                </a:lnTo>
                <a:lnTo>
                  <a:pt x="10833" y="8064"/>
                </a:lnTo>
                <a:lnTo>
                  <a:pt x="10541" y="5067"/>
                </a:lnTo>
                <a:lnTo>
                  <a:pt x="10071" y="2044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2" name="object 11522"/>
          <p:cNvSpPr/>
          <p:nvPr/>
        </p:nvSpPr>
        <p:spPr>
          <a:xfrm>
            <a:off x="7231392" y="1921523"/>
            <a:ext cx="14160" cy="15481"/>
          </a:xfrm>
          <a:prstGeom prst="rect">
            <a:avLst/>
          </a:prstGeom>
          <a:blipFill>
            <a:blip r:embed="rId10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3" name="object 11523"/>
          <p:cNvSpPr/>
          <p:nvPr/>
        </p:nvSpPr>
        <p:spPr>
          <a:xfrm>
            <a:off x="7569009" y="2344153"/>
            <a:ext cx="33121" cy="35712"/>
          </a:xfrm>
          <a:prstGeom prst="rect">
            <a:avLst/>
          </a:prstGeom>
          <a:blipFill>
            <a:blip r:embed="rId10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4" name="object 11524"/>
          <p:cNvSpPr/>
          <p:nvPr/>
        </p:nvSpPr>
        <p:spPr>
          <a:xfrm>
            <a:off x="7721206" y="2024690"/>
            <a:ext cx="37064" cy="39735"/>
          </a:xfrm>
          <a:prstGeom prst="rect">
            <a:avLst/>
          </a:prstGeom>
          <a:blipFill>
            <a:blip r:embed="rId10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5" name="object 11525"/>
          <p:cNvSpPr/>
          <p:nvPr/>
        </p:nvSpPr>
        <p:spPr>
          <a:xfrm>
            <a:off x="8100238" y="2018881"/>
            <a:ext cx="31775" cy="34772"/>
          </a:xfrm>
          <a:prstGeom prst="rect">
            <a:avLst/>
          </a:prstGeom>
          <a:blipFill>
            <a:blip r:embed="rId10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6" name="object 11526"/>
          <p:cNvSpPr/>
          <p:nvPr/>
        </p:nvSpPr>
        <p:spPr>
          <a:xfrm>
            <a:off x="8635542" y="2049539"/>
            <a:ext cx="31368" cy="33997"/>
          </a:xfrm>
          <a:prstGeom prst="rect">
            <a:avLst/>
          </a:prstGeom>
          <a:blipFill>
            <a:blip r:embed="rId10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7" name="object 11527"/>
          <p:cNvSpPr/>
          <p:nvPr/>
        </p:nvSpPr>
        <p:spPr>
          <a:xfrm>
            <a:off x="8406472" y="2009412"/>
            <a:ext cx="34689" cy="36178"/>
          </a:xfrm>
          <a:prstGeom prst="rect">
            <a:avLst/>
          </a:prstGeom>
          <a:blipFill>
            <a:blip r:embed="rId10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8" name="object 11528"/>
          <p:cNvSpPr/>
          <p:nvPr/>
        </p:nvSpPr>
        <p:spPr>
          <a:xfrm>
            <a:off x="8259406" y="1642719"/>
            <a:ext cx="17208" cy="18961"/>
          </a:xfrm>
          <a:prstGeom prst="rect">
            <a:avLst/>
          </a:prstGeom>
          <a:blipFill>
            <a:blip r:embed="rId10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29" name="object 11529"/>
          <p:cNvSpPr/>
          <p:nvPr/>
        </p:nvSpPr>
        <p:spPr>
          <a:xfrm>
            <a:off x="8217395" y="1663281"/>
            <a:ext cx="18961" cy="20383"/>
          </a:xfrm>
          <a:prstGeom prst="rect">
            <a:avLst/>
          </a:prstGeom>
          <a:blipFill>
            <a:blip r:embed="rId10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0" name="object 11530"/>
          <p:cNvSpPr/>
          <p:nvPr/>
        </p:nvSpPr>
        <p:spPr>
          <a:xfrm>
            <a:off x="8093532" y="1483130"/>
            <a:ext cx="41963" cy="41688"/>
          </a:xfrm>
          <a:prstGeom prst="rect">
            <a:avLst/>
          </a:prstGeom>
          <a:blipFill>
            <a:blip r:embed="rId10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1" name="object 11531"/>
          <p:cNvSpPr/>
          <p:nvPr/>
        </p:nvSpPr>
        <p:spPr>
          <a:xfrm>
            <a:off x="7876120" y="1340358"/>
            <a:ext cx="27165" cy="29400"/>
          </a:xfrm>
          <a:prstGeom prst="rect">
            <a:avLst/>
          </a:prstGeom>
          <a:blipFill>
            <a:blip r:embed="rId10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2" name="object 11532"/>
          <p:cNvSpPr/>
          <p:nvPr/>
        </p:nvSpPr>
        <p:spPr>
          <a:xfrm>
            <a:off x="7463243" y="1486560"/>
            <a:ext cx="30492" cy="32550"/>
          </a:xfrm>
          <a:prstGeom prst="rect">
            <a:avLst/>
          </a:prstGeom>
          <a:blipFill>
            <a:blip r:embed="rId10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3" name="object 11533"/>
          <p:cNvSpPr/>
          <p:nvPr/>
        </p:nvSpPr>
        <p:spPr>
          <a:xfrm>
            <a:off x="7858023" y="1755621"/>
            <a:ext cx="33643" cy="35469"/>
          </a:xfrm>
          <a:prstGeom prst="rect">
            <a:avLst/>
          </a:prstGeom>
          <a:blipFill>
            <a:blip r:embed="rId10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4" name="object 11534"/>
          <p:cNvSpPr/>
          <p:nvPr/>
        </p:nvSpPr>
        <p:spPr>
          <a:xfrm>
            <a:off x="7815592" y="1469161"/>
            <a:ext cx="16217" cy="18034"/>
          </a:xfrm>
          <a:prstGeom prst="rect">
            <a:avLst/>
          </a:prstGeom>
          <a:blipFill>
            <a:blip r:embed="rId10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5" name="object 11535"/>
          <p:cNvSpPr/>
          <p:nvPr/>
        </p:nvSpPr>
        <p:spPr>
          <a:xfrm>
            <a:off x="7803642" y="1472926"/>
            <a:ext cx="32163" cy="34569"/>
          </a:xfrm>
          <a:prstGeom prst="rect">
            <a:avLst/>
          </a:prstGeom>
          <a:blipFill>
            <a:blip r:embed="rId10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6" name="object 11536"/>
          <p:cNvSpPr/>
          <p:nvPr/>
        </p:nvSpPr>
        <p:spPr>
          <a:xfrm>
            <a:off x="7374394" y="1769643"/>
            <a:ext cx="19088" cy="19761"/>
          </a:xfrm>
          <a:prstGeom prst="rect">
            <a:avLst/>
          </a:prstGeom>
          <a:blipFill>
            <a:blip r:embed="rId10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7" name="object 11537"/>
          <p:cNvSpPr/>
          <p:nvPr/>
        </p:nvSpPr>
        <p:spPr>
          <a:xfrm>
            <a:off x="6870013" y="1746872"/>
            <a:ext cx="13855" cy="15493"/>
          </a:xfrm>
          <a:prstGeom prst="rect">
            <a:avLst/>
          </a:prstGeom>
          <a:blipFill>
            <a:blip r:embed="rId10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8" name="object 11538"/>
          <p:cNvSpPr/>
          <p:nvPr/>
        </p:nvSpPr>
        <p:spPr>
          <a:xfrm>
            <a:off x="6777938" y="1621371"/>
            <a:ext cx="20612" cy="21983"/>
          </a:xfrm>
          <a:prstGeom prst="rect">
            <a:avLst/>
          </a:prstGeom>
          <a:blipFill>
            <a:blip r:embed="rId10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39" name="object 11539"/>
          <p:cNvSpPr/>
          <p:nvPr/>
        </p:nvSpPr>
        <p:spPr>
          <a:xfrm>
            <a:off x="6827849" y="1895383"/>
            <a:ext cx="41956" cy="44432"/>
          </a:xfrm>
          <a:prstGeom prst="rect">
            <a:avLst/>
          </a:prstGeom>
          <a:blipFill>
            <a:blip r:embed="rId10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0" name="object 11540"/>
          <p:cNvSpPr/>
          <p:nvPr/>
        </p:nvSpPr>
        <p:spPr>
          <a:xfrm>
            <a:off x="6959752" y="2034191"/>
            <a:ext cx="36347" cy="39974"/>
          </a:xfrm>
          <a:prstGeom prst="rect">
            <a:avLst/>
          </a:prstGeom>
          <a:blipFill>
            <a:blip r:embed="rId10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1" name="object 11541"/>
          <p:cNvSpPr/>
          <p:nvPr/>
        </p:nvSpPr>
        <p:spPr>
          <a:xfrm>
            <a:off x="7083729" y="2311602"/>
            <a:ext cx="42779" cy="45151"/>
          </a:xfrm>
          <a:prstGeom prst="rect">
            <a:avLst/>
          </a:prstGeom>
          <a:blipFill>
            <a:blip r:embed="rId10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2" name="object 11542"/>
          <p:cNvSpPr/>
          <p:nvPr/>
        </p:nvSpPr>
        <p:spPr>
          <a:xfrm>
            <a:off x="7229512" y="2250524"/>
            <a:ext cx="44254" cy="45410"/>
          </a:xfrm>
          <a:prstGeom prst="rect">
            <a:avLst/>
          </a:prstGeom>
          <a:blipFill>
            <a:blip r:embed="rId10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3" name="object 11543"/>
          <p:cNvSpPr/>
          <p:nvPr/>
        </p:nvSpPr>
        <p:spPr>
          <a:xfrm>
            <a:off x="7067410" y="2289924"/>
            <a:ext cx="24091" cy="26250"/>
          </a:xfrm>
          <a:prstGeom prst="rect">
            <a:avLst/>
          </a:prstGeom>
          <a:blipFill>
            <a:blip r:embed="rId10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4" name="object 11544"/>
          <p:cNvSpPr/>
          <p:nvPr/>
        </p:nvSpPr>
        <p:spPr>
          <a:xfrm>
            <a:off x="7000761" y="2303043"/>
            <a:ext cx="29171" cy="31635"/>
          </a:xfrm>
          <a:prstGeom prst="rect">
            <a:avLst/>
          </a:prstGeom>
          <a:blipFill>
            <a:blip r:embed="rId10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5" name="object 11545"/>
          <p:cNvSpPr/>
          <p:nvPr/>
        </p:nvSpPr>
        <p:spPr>
          <a:xfrm>
            <a:off x="7019861" y="1988071"/>
            <a:ext cx="25514" cy="27482"/>
          </a:xfrm>
          <a:prstGeom prst="rect">
            <a:avLst/>
          </a:prstGeom>
          <a:blipFill>
            <a:blip r:embed="rId10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6" name="object 11546"/>
          <p:cNvSpPr/>
          <p:nvPr/>
        </p:nvSpPr>
        <p:spPr>
          <a:xfrm>
            <a:off x="6958126" y="1890065"/>
            <a:ext cx="33241" cy="34443"/>
          </a:xfrm>
          <a:prstGeom prst="rect">
            <a:avLst/>
          </a:prstGeom>
          <a:blipFill>
            <a:blip r:embed="rId10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7" name="object 11547"/>
          <p:cNvSpPr/>
          <p:nvPr/>
        </p:nvSpPr>
        <p:spPr>
          <a:xfrm>
            <a:off x="6864781" y="2003704"/>
            <a:ext cx="18211" cy="20078"/>
          </a:xfrm>
          <a:prstGeom prst="rect">
            <a:avLst/>
          </a:prstGeom>
          <a:blipFill>
            <a:blip r:embed="rId10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8" name="object 11548"/>
          <p:cNvSpPr/>
          <p:nvPr/>
        </p:nvSpPr>
        <p:spPr>
          <a:xfrm>
            <a:off x="6681647" y="1909978"/>
            <a:ext cx="15214" cy="15963"/>
          </a:xfrm>
          <a:prstGeom prst="rect">
            <a:avLst/>
          </a:prstGeom>
          <a:blipFill>
            <a:blip r:embed="rId10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49" name="object 11549"/>
          <p:cNvSpPr/>
          <p:nvPr/>
        </p:nvSpPr>
        <p:spPr>
          <a:xfrm>
            <a:off x="8363864" y="1287729"/>
            <a:ext cx="8318" cy="9804"/>
          </a:xfrm>
          <a:custGeom>
            <a:avLst/>
            <a:gdLst/>
            <a:ahLst/>
            <a:cxnLst/>
            <a:rect l="l" t="t" r="r" b="b"/>
            <a:pathLst>
              <a:path w="8318" h="9804">
                <a:moveTo>
                  <a:pt x="6007" y="0"/>
                </a:moveTo>
                <a:lnTo>
                  <a:pt x="3352" y="482"/>
                </a:lnTo>
                <a:lnTo>
                  <a:pt x="1295" y="800"/>
                </a:lnTo>
                <a:lnTo>
                  <a:pt x="139" y="3009"/>
                </a:lnTo>
                <a:lnTo>
                  <a:pt x="0" y="5676"/>
                </a:lnTo>
                <a:lnTo>
                  <a:pt x="711" y="7759"/>
                </a:lnTo>
                <a:lnTo>
                  <a:pt x="2641" y="9804"/>
                </a:lnTo>
                <a:lnTo>
                  <a:pt x="4825" y="9169"/>
                </a:lnTo>
                <a:lnTo>
                  <a:pt x="7137" y="9169"/>
                </a:lnTo>
                <a:lnTo>
                  <a:pt x="8318" y="6642"/>
                </a:lnTo>
                <a:lnTo>
                  <a:pt x="8191" y="4114"/>
                </a:lnTo>
                <a:lnTo>
                  <a:pt x="8013" y="1752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0" name="object 11550"/>
          <p:cNvSpPr/>
          <p:nvPr/>
        </p:nvSpPr>
        <p:spPr>
          <a:xfrm>
            <a:off x="9254299" y="1254861"/>
            <a:ext cx="11074" cy="12318"/>
          </a:xfrm>
          <a:prstGeom prst="rect">
            <a:avLst/>
          </a:prstGeom>
          <a:blipFill>
            <a:blip r:embed="rId10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1" name="object 11551"/>
          <p:cNvSpPr/>
          <p:nvPr/>
        </p:nvSpPr>
        <p:spPr>
          <a:xfrm>
            <a:off x="9365767" y="1148025"/>
            <a:ext cx="36798" cy="40064"/>
          </a:xfrm>
          <a:prstGeom prst="rect">
            <a:avLst/>
          </a:prstGeom>
          <a:blipFill>
            <a:blip r:embed="rId10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2" name="object 11552"/>
          <p:cNvSpPr/>
          <p:nvPr/>
        </p:nvSpPr>
        <p:spPr>
          <a:xfrm>
            <a:off x="9182506" y="1697679"/>
            <a:ext cx="34505" cy="35946"/>
          </a:xfrm>
          <a:prstGeom prst="rect">
            <a:avLst/>
          </a:prstGeom>
          <a:blipFill>
            <a:blip r:embed="rId10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3" name="object 11553"/>
          <p:cNvSpPr/>
          <p:nvPr/>
        </p:nvSpPr>
        <p:spPr>
          <a:xfrm>
            <a:off x="9250057" y="1706132"/>
            <a:ext cx="34591" cy="36322"/>
          </a:xfrm>
          <a:prstGeom prst="rect">
            <a:avLst/>
          </a:prstGeom>
          <a:blipFill>
            <a:blip r:embed="rId10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4" name="object 11554"/>
          <p:cNvSpPr/>
          <p:nvPr/>
        </p:nvSpPr>
        <p:spPr>
          <a:xfrm>
            <a:off x="9091206" y="1853422"/>
            <a:ext cx="40662" cy="40448"/>
          </a:xfrm>
          <a:prstGeom prst="rect">
            <a:avLst/>
          </a:prstGeom>
          <a:blipFill>
            <a:blip r:embed="rId10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5" name="object 11555"/>
          <p:cNvSpPr/>
          <p:nvPr/>
        </p:nvSpPr>
        <p:spPr>
          <a:xfrm>
            <a:off x="9137560" y="1551216"/>
            <a:ext cx="17386" cy="19113"/>
          </a:xfrm>
          <a:prstGeom prst="rect">
            <a:avLst/>
          </a:prstGeom>
          <a:blipFill>
            <a:blip r:embed="rId10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6" name="object 11556"/>
          <p:cNvSpPr/>
          <p:nvPr/>
        </p:nvSpPr>
        <p:spPr>
          <a:xfrm>
            <a:off x="9059976" y="1510592"/>
            <a:ext cx="41884" cy="44239"/>
          </a:xfrm>
          <a:prstGeom prst="rect">
            <a:avLst/>
          </a:prstGeom>
          <a:blipFill>
            <a:blip r:embed="rId10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7" name="object 11557"/>
          <p:cNvSpPr/>
          <p:nvPr/>
        </p:nvSpPr>
        <p:spPr>
          <a:xfrm>
            <a:off x="8700896" y="1451650"/>
            <a:ext cx="34111" cy="36010"/>
          </a:xfrm>
          <a:prstGeom prst="rect">
            <a:avLst/>
          </a:prstGeom>
          <a:blipFill>
            <a:blip r:embed="rId10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8" name="object 11558"/>
          <p:cNvSpPr/>
          <p:nvPr/>
        </p:nvSpPr>
        <p:spPr>
          <a:xfrm>
            <a:off x="7983931" y="1814946"/>
            <a:ext cx="42242" cy="44955"/>
          </a:xfrm>
          <a:prstGeom prst="rect">
            <a:avLst/>
          </a:prstGeom>
          <a:blipFill>
            <a:blip r:embed="rId10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59" name="object 11559"/>
          <p:cNvSpPr/>
          <p:nvPr/>
        </p:nvSpPr>
        <p:spPr>
          <a:xfrm>
            <a:off x="8109254" y="2165489"/>
            <a:ext cx="42680" cy="44540"/>
          </a:xfrm>
          <a:prstGeom prst="rect">
            <a:avLst/>
          </a:prstGeom>
          <a:blipFill>
            <a:blip r:embed="rId10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0" name="object 11560"/>
          <p:cNvSpPr/>
          <p:nvPr/>
        </p:nvSpPr>
        <p:spPr>
          <a:xfrm>
            <a:off x="7179309" y="1819275"/>
            <a:ext cx="25552" cy="27952"/>
          </a:xfrm>
          <a:prstGeom prst="rect">
            <a:avLst/>
          </a:prstGeom>
          <a:blipFill>
            <a:blip r:embed="rId10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1" name="object 11561"/>
          <p:cNvSpPr/>
          <p:nvPr/>
        </p:nvSpPr>
        <p:spPr>
          <a:xfrm>
            <a:off x="6922985" y="1563556"/>
            <a:ext cx="35728" cy="39148"/>
          </a:xfrm>
          <a:prstGeom prst="rect">
            <a:avLst/>
          </a:prstGeom>
          <a:blipFill>
            <a:blip r:embed="rId10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2" name="object 11562"/>
          <p:cNvSpPr/>
          <p:nvPr/>
        </p:nvSpPr>
        <p:spPr>
          <a:xfrm>
            <a:off x="7017080" y="1384313"/>
            <a:ext cx="32103" cy="34264"/>
          </a:xfrm>
          <a:prstGeom prst="rect">
            <a:avLst/>
          </a:prstGeom>
          <a:blipFill>
            <a:blip r:embed="rId10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3" name="object 11563"/>
          <p:cNvSpPr/>
          <p:nvPr/>
        </p:nvSpPr>
        <p:spPr>
          <a:xfrm>
            <a:off x="6480911" y="1486771"/>
            <a:ext cx="35932" cy="39534"/>
          </a:xfrm>
          <a:prstGeom prst="rect">
            <a:avLst/>
          </a:prstGeom>
          <a:blipFill>
            <a:blip r:embed="rId10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4" name="object 11564"/>
          <p:cNvSpPr/>
          <p:nvPr/>
        </p:nvSpPr>
        <p:spPr>
          <a:xfrm>
            <a:off x="6514185" y="2106733"/>
            <a:ext cx="41593" cy="41595"/>
          </a:xfrm>
          <a:prstGeom prst="rect">
            <a:avLst/>
          </a:prstGeom>
          <a:blipFill>
            <a:blip r:embed="rId10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5" name="object 11565"/>
          <p:cNvSpPr/>
          <p:nvPr/>
        </p:nvSpPr>
        <p:spPr>
          <a:xfrm>
            <a:off x="6549021" y="2303678"/>
            <a:ext cx="11404" cy="12344"/>
          </a:xfrm>
          <a:prstGeom prst="rect">
            <a:avLst/>
          </a:prstGeom>
          <a:blipFill>
            <a:blip r:embed="rId10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6" name="object 11566"/>
          <p:cNvSpPr/>
          <p:nvPr/>
        </p:nvSpPr>
        <p:spPr>
          <a:xfrm>
            <a:off x="6662978" y="2326870"/>
            <a:ext cx="35298" cy="39189"/>
          </a:xfrm>
          <a:prstGeom prst="rect">
            <a:avLst/>
          </a:prstGeom>
          <a:blipFill>
            <a:blip r:embed="rId10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7" name="object 11567"/>
          <p:cNvSpPr/>
          <p:nvPr/>
        </p:nvSpPr>
        <p:spPr>
          <a:xfrm>
            <a:off x="7513993" y="1884651"/>
            <a:ext cx="53673" cy="57617"/>
          </a:xfrm>
          <a:prstGeom prst="rect">
            <a:avLst/>
          </a:prstGeom>
          <a:blipFill>
            <a:blip r:embed="rId10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8" name="object 11568"/>
          <p:cNvSpPr/>
          <p:nvPr/>
        </p:nvSpPr>
        <p:spPr>
          <a:xfrm>
            <a:off x="7160488" y="1867193"/>
            <a:ext cx="48885" cy="52397"/>
          </a:xfrm>
          <a:prstGeom prst="rect">
            <a:avLst/>
          </a:prstGeom>
          <a:blipFill>
            <a:blip r:embed="rId10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69" name="object 11569"/>
          <p:cNvSpPr/>
          <p:nvPr/>
        </p:nvSpPr>
        <p:spPr>
          <a:xfrm>
            <a:off x="7191857" y="1717099"/>
            <a:ext cx="56497" cy="58227"/>
          </a:xfrm>
          <a:prstGeom prst="rect">
            <a:avLst/>
          </a:prstGeom>
          <a:blipFill>
            <a:blip r:embed="rId10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0" name="object 11570"/>
          <p:cNvSpPr/>
          <p:nvPr/>
        </p:nvSpPr>
        <p:spPr>
          <a:xfrm>
            <a:off x="7194512" y="2178037"/>
            <a:ext cx="30746" cy="32867"/>
          </a:xfrm>
          <a:prstGeom prst="rect">
            <a:avLst/>
          </a:prstGeom>
          <a:blipFill>
            <a:blip r:embed="rId10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1" name="object 11571"/>
          <p:cNvSpPr/>
          <p:nvPr/>
        </p:nvSpPr>
        <p:spPr>
          <a:xfrm>
            <a:off x="7574254" y="2055368"/>
            <a:ext cx="47798" cy="51734"/>
          </a:xfrm>
          <a:prstGeom prst="rect">
            <a:avLst/>
          </a:prstGeom>
          <a:blipFill>
            <a:blip r:embed="rId10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2" name="object 11572"/>
          <p:cNvSpPr/>
          <p:nvPr/>
        </p:nvSpPr>
        <p:spPr>
          <a:xfrm>
            <a:off x="6790194" y="2049437"/>
            <a:ext cx="41341" cy="40882"/>
          </a:xfrm>
          <a:prstGeom prst="rect">
            <a:avLst/>
          </a:prstGeom>
          <a:blipFill>
            <a:blip r:embed="rId10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3" name="object 11573"/>
          <p:cNvSpPr/>
          <p:nvPr/>
        </p:nvSpPr>
        <p:spPr>
          <a:xfrm>
            <a:off x="6930732" y="2034388"/>
            <a:ext cx="18961" cy="20523"/>
          </a:xfrm>
          <a:prstGeom prst="rect">
            <a:avLst/>
          </a:prstGeom>
          <a:blipFill>
            <a:blip r:embed="rId10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4" name="object 11574"/>
          <p:cNvSpPr/>
          <p:nvPr/>
        </p:nvSpPr>
        <p:spPr>
          <a:xfrm>
            <a:off x="6786118" y="1912506"/>
            <a:ext cx="33413" cy="36195"/>
          </a:xfrm>
          <a:prstGeom prst="rect">
            <a:avLst/>
          </a:prstGeom>
          <a:blipFill>
            <a:blip r:embed="rId10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5" name="object 11575"/>
          <p:cNvSpPr/>
          <p:nvPr/>
        </p:nvSpPr>
        <p:spPr>
          <a:xfrm>
            <a:off x="6706451" y="1585723"/>
            <a:ext cx="49175" cy="52343"/>
          </a:xfrm>
          <a:prstGeom prst="rect">
            <a:avLst/>
          </a:prstGeom>
          <a:blipFill>
            <a:blip r:embed="rId10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6" name="object 11576"/>
          <p:cNvSpPr/>
          <p:nvPr/>
        </p:nvSpPr>
        <p:spPr>
          <a:xfrm>
            <a:off x="6793560" y="1274323"/>
            <a:ext cx="42281" cy="44494"/>
          </a:xfrm>
          <a:prstGeom prst="rect">
            <a:avLst/>
          </a:prstGeom>
          <a:blipFill>
            <a:blip r:embed="rId10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7" name="object 11577"/>
          <p:cNvSpPr/>
          <p:nvPr/>
        </p:nvSpPr>
        <p:spPr>
          <a:xfrm>
            <a:off x="6840397" y="1671955"/>
            <a:ext cx="23507" cy="25120"/>
          </a:xfrm>
          <a:prstGeom prst="rect">
            <a:avLst/>
          </a:prstGeom>
          <a:blipFill>
            <a:blip r:embed="rId10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8" name="object 11578"/>
          <p:cNvSpPr/>
          <p:nvPr/>
        </p:nvSpPr>
        <p:spPr>
          <a:xfrm>
            <a:off x="6997242" y="1807824"/>
            <a:ext cx="49367" cy="52330"/>
          </a:xfrm>
          <a:prstGeom prst="rect">
            <a:avLst/>
          </a:prstGeom>
          <a:blipFill>
            <a:blip r:embed="rId10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79" name="object 11579"/>
          <p:cNvSpPr/>
          <p:nvPr/>
        </p:nvSpPr>
        <p:spPr>
          <a:xfrm>
            <a:off x="6867093" y="2026668"/>
            <a:ext cx="48510" cy="51937"/>
          </a:xfrm>
          <a:prstGeom prst="rect">
            <a:avLst/>
          </a:prstGeom>
          <a:blipFill>
            <a:blip r:embed="rId10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0" name="object 11580"/>
          <p:cNvSpPr/>
          <p:nvPr/>
        </p:nvSpPr>
        <p:spPr>
          <a:xfrm>
            <a:off x="6633502" y="2131945"/>
            <a:ext cx="33208" cy="34792"/>
          </a:xfrm>
          <a:prstGeom prst="rect">
            <a:avLst/>
          </a:prstGeom>
          <a:blipFill>
            <a:blip r:embed="rId10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1" name="object 11581"/>
          <p:cNvSpPr/>
          <p:nvPr/>
        </p:nvSpPr>
        <p:spPr>
          <a:xfrm>
            <a:off x="6530809" y="1971319"/>
            <a:ext cx="28752" cy="30962"/>
          </a:xfrm>
          <a:prstGeom prst="rect">
            <a:avLst/>
          </a:prstGeom>
          <a:blipFill>
            <a:blip r:embed="rId10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2" name="object 11582"/>
          <p:cNvSpPr/>
          <p:nvPr/>
        </p:nvSpPr>
        <p:spPr>
          <a:xfrm>
            <a:off x="6517258" y="1795913"/>
            <a:ext cx="53450" cy="57757"/>
          </a:xfrm>
          <a:prstGeom prst="rect">
            <a:avLst/>
          </a:prstGeom>
          <a:blipFill>
            <a:blip r:embed="rId10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3" name="object 11583"/>
          <p:cNvSpPr/>
          <p:nvPr/>
        </p:nvSpPr>
        <p:spPr>
          <a:xfrm>
            <a:off x="6397764" y="1762927"/>
            <a:ext cx="51099" cy="53696"/>
          </a:xfrm>
          <a:prstGeom prst="rect">
            <a:avLst/>
          </a:prstGeom>
          <a:blipFill>
            <a:blip r:embed="rId10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4" name="object 11584"/>
          <p:cNvSpPr/>
          <p:nvPr/>
        </p:nvSpPr>
        <p:spPr>
          <a:xfrm>
            <a:off x="6228359" y="1565745"/>
            <a:ext cx="23228" cy="24663"/>
          </a:xfrm>
          <a:prstGeom prst="rect">
            <a:avLst/>
          </a:prstGeom>
          <a:blipFill>
            <a:blip r:embed="rId10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5" name="object 11585"/>
          <p:cNvSpPr/>
          <p:nvPr/>
        </p:nvSpPr>
        <p:spPr>
          <a:xfrm>
            <a:off x="6379959" y="1929892"/>
            <a:ext cx="31496" cy="34150"/>
          </a:xfrm>
          <a:prstGeom prst="rect">
            <a:avLst/>
          </a:prstGeom>
          <a:blipFill>
            <a:blip r:embed="rId10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6" name="object 11586"/>
          <p:cNvSpPr/>
          <p:nvPr/>
        </p:nvSpPr>
        <p:spPr>
          <a:xfrm>
            <a:off x="6494183" y="2037220"/>
            <a:ext cx="19126" cy="20561"/>
          </a:xfrm>
          <a:prstGeom prst="rect">
            <a:avLst/>
          </a:prstGeom>
          <a:blipFill>
            <a:blip r:embed="rId10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7" name="object 11587"/>
          <p:cNvSpPr/>
          <p:nvPr/>
        </p:nvSpPr>
        <p:spPr>
          <a:xfrm>
            <a:off x="6417741" y="2154226"/>
            <a:ext cx="51992" cy="54249"/>
          </a:xfrm>
          <a:prstGeom prst="rect">
            <a:avLst/>
          </a:prstGeom>
          <a:blipFill>
            <a:blip r:embed="rId10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8" name="object 11588"/>
          <p:cNvSpPr/>
          <p:nvPr/>
        </p:nvSpPr>
        <p:spPr>
          <a:xfrm>
            <a:off x="6158014" y="2110623"/>
            <a:ext cx="36823" cy="39996"/>
          </a:xfrm>
          <a:prstGeom prst="rect">
            <a:avLst/>
          </a:prstGeom>
          <a:blipFill>
            <a:blip r:embed="rId10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89" name="object 11589"/>
          <p:cNvSpPr/>
          <p:nvPr/>
        </p:nvSpPr>
        <p:spPr>
          <a:xfrm>
            <a:off x="6066104" y="2066620"/>
            <a:ext cx="33578" cy="36029"/>
          </a:xfrm>
          <a:prstGeom prst="rect">
            <a:avLst/>
          </a:prstGeom>
          <a:blipFill>
            <a:blip r:embed="rId10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0" name="object 11590"/>
          <p:cNvSpPr/>
          <p:nvPr/>
        </p:nvSpPr>
        <p:spPr>
          <a:xfrm>
            <a:off x="5934633" y="1765816"/>
            <a:ext cx="49415" cy="52430"/>
          </a:xfrm>
          <a:prstGeom prst="rect">
            <a:avLst/>
          </a:prstGeom>
          <a:blipFill>
            <a:blip r:embed="rId10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1" name="object 11591"/>
          <p:cNvSpPr/>
          <p:nvPr/>
        </p:nvSpPr>
        <p:spPr>
          <a:xfrm>
            <a:off x="5700191" y="1905070"/>
            <a:ext cx="33842" cy="35140"/>
          </a:xfrm>
          <a:prstGeom prst="rect">
            <a:avLst/>
          </a:prstGeom>
          <a:blipFill>
            <a:blip r:embed="rId10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2" name="object 11592"/>
          <p:cNvSpPr/>
          <p:nvPr/>
        </p:nvSpPr>
        <p:spPr>
          <a:xfrm>
            <a:off x="5762244" y="1963407"/>
            <a:ext cx="12242" cy="13436"/>
          </a:xfrm>
          <a:prstGeom prst="rect">
            <a:avLst/>
          </a:prstGeom>
          <a:blipFill>
            <a:blip r:embed="rId10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3" name="object 11593"/>
          <p:cNvSpPr/>
          <p:nvPr/>
        </p:nvSpPr>
        <p:spPr>
          <a:xfrm>
            <a:off x="5517984" y="2255482"/>
            <a:ext cx="17221" cy="18656"/>
          </a:xfrm>
          <a:prstGeom prst="rect">
            <a:avLst/>
          </a:prstGeom>
          <a:blipFill>
            <a:blip r:embed="rId10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4" name="object 11594"/>
          <p:cNvSpPr/>
          <p:nvPr/>
        </p:nvSpPr>
        <p:spPr>
          <a:xfrm>
            <a:off x="5515774" y="2136434"/>
            <a:ext cx="34123" cy="35298"/>
          </a:xfrm>
          <a:prstGeom prst="rect">
            <a:avLst/>
          </a:prstGeom>
          <a:blipFill>
            <a:blip r:embed="rId10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5" name="object 11595"/>
          <p:cNvSpPr/>
          <p:nvPr/>
        </p:nvSpPr>
        <p:spPr>
          <a:xfrm>
            <a:off x="5606567" y="2351583"/>
            <a:ext cx="22148" cy="24028"/>
          </a:xfrm>
          <a:prstGeom prst="rect">
            <a:avLst/>
          </a:prstGeom>
          <a:blipFill>
            <a:blip r:embed="rId10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6" name="object 11596"/>
          <p:cNvSpPr/>
          <p:nvPr/>
        </p:nvSpPr>
        <p:spPr>
          <a:xfrm>
            <a:off x="5913780" y="2057616"/>
            <a:ext cx="24803" cy="26847"/>
          </a:xfrm>
          <a:prstGeom prst="rect">
            <a:avLst/>
          </a:prstGeom>
          <a:blipFill>
            <a:blip r:embed="rId10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7" name="object 11597"/>
          <p:cNvSpPr/>
          <p:nvPr/>
        </p:nvSpPr>
        <p:spPr>
          <a:xfrm>
            <a:off x="5524233" y="2176462"/>
            <a:ext cx="16217" cy="17538"/>
          </a:xfrm>
          <a:prstGeom prst="rect">
            <a:avLst/>
          </a:prstGeom>
          <a:blipFill>
            <a:blip r:embed="rId10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8" name="object 11598"/>
          <p:cNvSpPr/>
          <p:nvPr/>
        </p:nvSpPr>
        <p:spPr>
          <a:xfrm>
            <a:off x="5177739" y="2096808"/>
            <a:ext cx="11836" cy="12636"/>
          </a:xfrm>
          <a:prstGeom prst="rect">
            <a:avLst/>
          </a:prstGeom>
          <a:blipFill>
            <a:blip r:embed="rId10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99" name="object 11599"/>
          <p:cNvSpPr/>
          <p:nvPr/>
        </p:nvSpPr>
        <p:spPr>
          <a:xfrm>
            <a:off x="5167972" y="2002599"/>
            <a:ext cx="30200" cy="33032"/>
          </a:xfrm>
          <a:prstGeom prst="rect">
            <a:avLst/>
          </a:prstGeom>
          <a:blipFill>
            <a:blip r:embed="rId10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0" name="object 11600"/>
          <p:cNvSpPr/>
          <p:nvPr/>
        </p:nvSpPr>
        <p:spPr>
          <a:xfrm>
            <a:off x="5156162" y="1839666"/>
            <a:ext cx="42502" cy="44723"/>
          </a:xfrm>
          <a:prstGeom prst="rect">
            <a:avLst/>
          </a:prstGeom>
          <a:blipFill>
            <a:blip r:embed="rId10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1" name="object 11601"/>
          <p:cNvSpPr/>
          <p:nvPr/>
        </p:nvSpPr>
        <p:spPr>
          <a:xfrm>
            <a:off x="5342775" y="1424305"/>
            <a:ext cx="31064" cy="33502"/>
          </a:xfrm>
          <a:prstGeom prst="rect">
            <a:avLst/>
          </a:prstGeom>
          <a:blipFill>
            <a:blip r:embed="rId10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2" name="object 11602"/>
          <p:cNvSpPr/>
          <p:nvPr/>
        </p:nvSpPr>
        <p:spPr>
          <a:xfrm>
            <a:off x="6030214" y="1370418"/>
            <a:ext cx="34035" cy="35342"/>
          </a:xfrm>
          <a:prstGeom prst="rect">
            <a:avLst/>
          </a:prstGeom>
          <a:blipFill>
            <a:blip r:embed="rId10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3" name="object 11603"/>
          <p:cNvSpPr/>
          <p:nvPr/>
        </p:nvSpPr>
        <p:spPr>
          <a:xfrm>
            <a:off x="6572097" y="1482928"/>
            <a:ext cx="8318" cy="9156"/>
          </a:xfrm>
          <a:custGeom>
            <a:avLst/>
            <a:gdLst/>
            <a:ahLst/>
            <a:cxnLst/>
            <a:rect l="l" t="t" r="r" b="b"/>
            <a:pathLst>
              <a:path w="8318" h="9156">
                <a:moveTo>
                  <a:pt x="5562" y="0"/>
                </a:moveTo>
                <a:lnTo>
                  <a:pt x="3505" y="0"/>
                </a:lnTo>
                <a:lnTo>
                  <a:pt x="1142" y="635"/>
                </a:lnTo>
                <a:lnTo>
                  <a:pt x="0" y="2514"/>
                </a:lnTo>
                <a:lnTo>
                  <a:pt x="139" y="4914"/>
                </a:lnTo>
                <a:lnTo>
                  <a:pt x="419" y="7747"/>
                </a:lnTo>
                <a:lnTo>
                  <a:pt x="2311" y="9156"/>
                </a:lnTo>
                <a:lnTo>
                  <a:pt x="4787" y="8547"/>
                </a:lnTo>
                <a:lnTo>
                  <a:pt x="6730" y="8382"/>
                </a:lnTo>
                <a:lnTo>
                  <a:pt x="8318" y="5842"/>
                </a:lnTo>
                <a:lnTo>
                  <a:pt x="8039" y="3949"/>
                </a:lnTo>
                <a:lnTo>
                  <a:pt x="7569" y="1587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4" name="object 11604"/>
          <p:cNvSpPr/>
          <p:nvPr/>
        </p:nvSpPr>
        <p:spPr>
          <a:xfrm>
            <a:off x="7283487" y="1500314"/>
            <a:ext cx="31978" cy="34632"/>
          </a:xfrm>
          <a:prstGeom prst="rect">
            <a:avLst/>
          </a:prstGeom>
          <a:blipFill>
            <a:blip r:embed="rId10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5" name="object 11605"/>
          <p:cNvSpPr/>
          <p:nvPr/>
        </p:nvSpPr>
        <p:spPr>
          <a:xfrm>
            <a:off x="7302448" y="1257859"/>
            <a:ext cx="26403" cy="28460"/>
          </a:xfrm>
          <a:prstGeom prst="rect">
            <a:avLst/>
          </a:prstGeom>
          <a:blipFill>
            <a:blip r:embed="rId10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6" name="object 11606"/>
          <p:cNvSpPr/>
          <p:nvPr/>
        </p:nvSpPr>
        <p:spPr>
          <a:xfrm>
            <a:off x="7592809" y="1237780"/>
            <a:ext cx="13563" cy="15189"/>
          </a:xfrm>
          <a:prstGeom prst="rect">
            <a:avLst/>
          </a:prstGeom>
          <a:blipFill>
            <a:blip r:embed="rId10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7" name="object 11607"/>
          <p:cNvSpPr/>
          <p:nvPr/>
        </p:nvSpPr>
        <p:spPr>
          <a:xfrm>
            <a:off x="7627531" y="1603337"/>
            <a:ext cx="34711" cy="36339"/>
          </a:xfrm>
          <a:prstGeom prst="rect">
            <a:avLst/>
          </a:prstGeom>
          <a:blipFill>
            <a:blip r:embed="rId10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8" name="object 11608"/>
          <p:cNvSpPr/>
          <p:nvPr/>
        </p:nvSpPr>
        <p:spPr>
          <a:xfrm>
            <a:off x="7617155" y="1973199"/>
            <a:ext cx="11544" cy="12636"/>
          </a:xfrm>
          <a:custGeom>
            <a:avLst/>
            <a:gdLst/>
            <a:ahLst/>
            <a:cxnLst/>
            <a:rect l="l" t="t" r="r" b="b"/>
            <a:pathLst>
              <a:path w="11544" h="12636">
                <a:moveTo>
                  <a:pt x="7594" y="0"/>
                </a:moveTo>
                <a:lnTo>
                  <a:pt x="4825" y="647"/>
                </a:lnTo>
                <a:lnTo>
                  <a:pt x="1892" y="965"/>
                </a:lnTo>
                <a:lnTo>
                  <a:pt x="0" y="3962"/>
                </a:lnTo>
                <a:lnTo>
                  <a:pt x="292" y="7124"/>
                </a:lnTo>
                <a:lnTo>
                  <a:pt x="762" y="9956"/>
                </a:lnTo>
                <a:lnTo>
                  <a:pt x="3365" y="12636"/>
                </a:lnTo>
                <a:lnTo>
                  <a:pt x="6591" y="11861"/>
                </a:lnTo>
                <a:lnTo>
                  <a:pt x="9651" y="11391"/>
                </a:lnTo>
                <a:lnTo>
                  <a:pt x="11544" y="8547"/>
                </a:lnTo>
                <a:lnTo>
                  <a:pt x="11087" y="5372"/>
                </a:lnTo>
                <a:lnTo>
                  <a:pt x="10502" y="1917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09" name="object 11609"/>
          <p:cNvSpPr/>
          <p:nvPr/>
        </p:nvSpPr>
        <p:spPr>
          <a:xfrm>
            <a:off x="7414361" y="1956448"/>
            <a:ext cx="14604" cy="15633"/>
          </a:xfrm>
          <a:prstGeom prst="rect">
            <a:avLst/>
          </a:prstGeom>
          <a:blipFill>
            <a:blip r:embed="rId10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0" name="object 11610"/>
          <p:cNvSpPr/>
          <p:nvPr/>
        </p:nvSpPr>
        <p:spPr>
          <a:xfrm>
            <a:off x="6692442" y="1814208"/>
            <a:ext cx="27444" cy="29552"/>
          </a:xfrm>
          <a:prstGeom prst="rect">
            <a:avLst/>
          </a:prstGeom>
          <a:blipFill>
            <a:blip r:embed="rId10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1" name="object 11611"/>
          <p:cNvSpPr/>
          <p:nvPr/>
        </p:nvSpPr>
        <p:spPr>
          <a:xfrm>
            <a:off x="6534454" y="2215667"/>
            <a:ext cx="33527" cy="36664"/>
          </a:xfrm>
          <a:prstGeom prst="rect">
            <a:avLst/>
          </a:prstGeom>
          <a:blipFill>
            <a:blip r:embed="rId10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2" name="object 11612"/>
          <p:cNvSpPr/>
          <p:nvPr/>
        </p:nvSpPr>
        <p:spPr>
          <a:xfrm>
            <a:off x="6430124" y="1472644"/>
            <a:ext cx="36385" cy="39474"/>
          </a:xfrm>
          <a:prstGeom prst="rect">
            <a:avLst/>
          </a:prstGeom>
          <a:blipFill>
            <a:blip r:embed="rId10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3" name="object 11613"/>
          <p:cNvSpPr/>
          <p:nvPr/>
        </p:nvSpPr>
        <p:spPr>
          <a:xfrm>
            <a:off x="6457683" y="1473645"/>
            <a:ext cx="36676" cy="39820"/>
          </a:xfrm>
          <a:prstGeom prst="rect">
            <a:avLst/>
          </a:prstGeom>
          <a:blipFill>
            <a:blip r:embed="rId10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4" name="object 11614"/>
          <p:cNvSpPr/>
          <p:nvPr/>
        </p:nvSpPr>
        <p:spPr>
          <a:xfrm>
            <a:off x="6336906" y="1422413"/>
            <a:ext cx="33566" cy="36029"/>
          </a:xfrm>
          <a:prstGeom prst="rect">
            <a:avLst/>
          </a:prstGeom>
          <a:blipFill>
            <a:blip r:embed="rId10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5" name="object 11615"/>
          <p:cNvSpPr/>
          <p:nvPr/>
        </p:nvSpPr>
        <p:spPr>
          <a:xfrm>
            <a:off x="5814440" y="1590726"/>
            <a:ext cx="16332" cy="17843"/>
          </a:xfrm>
          <a:prstGeom prst="rect">
            <a:avLst/>
          </a:prstGeom>
          <a:blipFill>
            <a:blip r:embed="rId10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6" name="object 11616"/>
          <p:cNvSpPr/>
          <p:nvPr/>
        </p:nvSpPr>
        <p:spPr>
          <a:xfrm>
            <a:off x="5962815" y="1997710"/>
            <a:ext cx="19558" cy="20853"/>
          </a:xfrm>
          <a:prstGeom prst="rect">
            <a:avLst/>
          </a:prstGeom>
          <a:blipFill>
            <a:blip r:embed="rId10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7" name="object 11617"/>
          <p:cNvSpPr/>
          <p:nvPr/>
        </p:nvSpPr>
        <p:spPr>
          <a:xfrm>
            <a:off x="6019126" y="2132520"/>
            <a:ext cx="8788" cy="9156"/>
          </a:xfrm>
          <a:custGeom>
            <a:avLst/>
            <a:gdLst/>
            <a:ahLst/>
            <a:cxnLst/>
            <a:rect l="l" t="t" r="r" b="b"/>
            <a:pathLst>
              <a:path w="8788" h="9156">
                <a:moveTo>
                  <a:pt x="6146" y="0"/>
                </a:moveTo>
                <a:lnTo>
                  <a:pt x="3949" y="317"/>
                </a:lnTo>
                <a:lnTo>
                  <a:pt x="1612" y="482"/>
                </a:lnTo>
                <a:lnTo>
                  <a:pt x="0" y="3009"/>
                </a:lnTo>
                <a:lnTo>
                  <a:pt x="177" y="5054"/>
                </a:lnTo>
                <a:lnTo>
                  <a:pt x="762" y="7429"/>
                </a:lnTo>
                <a:lnTo>
                  <a:pt x="2946" y="9156"/>
                </a:lnTo>
                <a:lnTo>
                  <a:pt x="4965" y="9156"/>
                </a:lnTo>
                <a:lnTo>
                  <a:pt x="7150" y="8369"/>
                </a:lnTo>
                <a:lnTo>
                  <a:pt x="8788" y="6642"/>
                </a:lnTo>
                <a:lnTo>
                  <a:pt x="8331" y="3962"/>
                </a:lnTo>
                <a:lnTo>
                  <a:pt x="8039" y="1435"/>
                </a:lnTo>
                <a:lnTo>
                  <a:pt x="61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8" name="object 11618"/>
          <p:cNvSpPr/>
          <p:nvPr/>
        </p:nvSpPr>
        <p:spPr>
          <a:xfrm>
            <a:off x="5733021" y="1780692"/>
            <a:ext cx="9194" cy="10591"/>
          </a:xfrm>
          <a:custGeom>
            <a:avLst/>
            <a:gdLst/>
            <a:ahLst/>
            <a:cxnLst/>
            <a:rect l="l" t="t" r="r" b="b"/>
            <a:pathLst>
              <a:path w="9194" h="10591">
                <a:moveTo>
                  <a:pt x="6286" y="0"/>
                </a:moveTo>
                <a:lnTo>
                  <a:pt x="3822" y="635"/>
                </a:lnTo>
                <a:lnTo>
                  <a:pt x="1765" y="800"/>
                </a:lnTo>
                <a:lnTo>
                  <a:pt x="177" y="3479"/>
                </a:lnTo>
                <a:lnTo>
                  <a:pt x="0" y="5714"/>
                </a:lnTo>
                <a:lnTo>
                  <a:pt x="444" y="8547"/>
                </a:lnTo>
                <a:lnTo>
                  <a:pt x="2768" y="10591"/>
                </a:lnTo>
                <a:lnTo>
                  <a:pt x="5283" y="10121"/>
                </a:lnTo>
                <a:lnTo>
                  <a:pt x="7467" y="9639"/>
                </a:lnTo>
                <a:lnTo>
                  <a:pt x="9194" y="7124"/>
                </a:lnTo>
                <a:lnTo>
                  <a:pt x="8597" y="4432"/>
                </a:lnTo>
                <a:lnTo>
                  <a:pt x="8483" y="1917"/>
                </a:lnTo>
                <a:lnTo>
                  <a:pt x="62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19" name="object 11619"/>
          <p:cNvSpPr/>
          <p:nvPr/>
        </p:nvSpPr>
        <p:spPr>
          <a:xfrm>
            <a:off x="5594730" y="1635925"/>
            <a:ext cx="14135" cy="14871"/>
          </a:xfrm>
          <a:prstGeom prst="rect">
            <a:avLst/>
          </a:prstGeom>
          <a:blipFill>
            <a:blip r:embed="rId10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0" name="object 11620"/>
          <p:cNvSpPr/>
          <p:nvPr/>
        </p:nvSpPr>
        <p:spPr>
          <a:xfrm>
            <a:off x="5486755" y="1588503"/>
            <a:ext cx="31546" cy="33667"/>
          </a:xfrm>
          <a:prstGeom prst="rect">
            <a:avLst/>
          </a:prstGeom>
          <a:blipFill>
            <a:blip r:embed="rId10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1" name="object 11621"/>
          <p:cNvSpPr/>
          <p:nvPr/>
        </p:nvSpPr>
        <p:spPr>
          <a:xfrm>
            <a:off x="5132819" y="1496682"/>
            <a:ext cx="27876" cy="30340"/>
          </a:xfrm>
          <a:prstGeom prst="rect">
            <a:avLst/>
          </a:prstGeom>
          <a:blipFill>
            <a:blip r:embed="rId10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2" name="object 11622"/>
          <p:cNvSpPr/>
          <p:nvPr/>
        </p:nvSpPr>
        <p:spPr>
          <a:xfrm>
            <a:off x="4852238" y="1621536"/>
            <a:ext cx="25107" cy="27190"/>
          </a:xfrm>
          <a:prstGeom prst="rect">
            <a:avLst/>
          </a:prstGeom>
          <a:blipFill>
            <a:blip r:embed="rId10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3" name="object 11623"/>
          <p:cNvSpPr/>
          <p:nvPr/>
        </p:nvSpPr>
        <p:spPr>
          <a:xfrm>
            <a:off x="4679670" y="1933490"/>
            <a:ext cx="34855" cy="36388"/>
          </a:xfrm>
          <a:prstGeom prst="rect">
            <a:avLst/>
          </a:prstGeom>
          <a:blipFill>
            <a:blip r:embed="rId10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4" name="object 11624"/>
          <p:cNvSpPr/>
          <p:nvPr/>
        </p:nvSpPr>
        <p:spPr>
          <a:xfrm>
            <a:off x="4947830" y="2387477"/>
            <a:ext cx="45251" cy="51574"/>
          </a:xfrm>
          <a:prstGeom prst="rect">
            <a:avLst/>
          </a:prstGeom>
          <a:blipFill>
            <a:blip r:embed="rId10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5" name="object 11625"/>
          <p:cNvSpPr/>
          <p:nvPr/>
        </p:nvSpPr>
        <p:spPr>
          <a:xfrm>
            <a:off x="4661585" y="2477225"/>
            <a:ext cx="33385" cy="34880"/>
          </a:xfrm>
          <a:prstGeom prst="rect">
            <a:avLst/>
          </a:prstGeom>
          <a:blipFill>
            <a:blip r:embed="rId10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6" name="object 11626"/>
          <p:cNvSpPr/>
          <p:nvPr/>
        </p:nvSpPr>
        <p:spPr>
          <a:xfrm>
            <a:off x="4544098" y="2213305"/>
            <a:ext cx="30810" cy="33337"/>
          </a:xfrm>
          <a:prstGeom prst="rect">
            <a:avLst/>
          </a:prstGeom>
          <a:blipFill>
            <a:blip r:embed="rId10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7" name="object 11627"/>
          <p:cNvSpPr/>
          <p:nvPr/>
        </p:nvSpPr>
        <p:spPr>
          <a:xfrm>
            <a:off x="4432503" y="1702155"/>
            <a:ext cx="10655" cy="11671"/>
          </a:xfrm>
          <a:prstGeom prst="rect">
            <a:avLst/>
          </a:prstGeom>
          <a:blipFill>
            <a:blip r:embed="rId10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8" name="object 11628"/>
          <p:cNvSpPr/>
          <p:nvPr/>
        </p:nvSpPr>
        <p:spPr>
          <a:xfrm>
            <a:off x="4365091" y="1626579"/>
            <a:ext cx="39997" cy="39395"/>
          </a:xfrm>
          <a:prstGeom prst="rect">
            <a:avLst/>
          </a:prstGeom>
          <a:blipFill>
            <a:blip r:embed="rId10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29" name="object 11629"/>
          <p:cNvSpPr/>
          <p:nvPr/>
        </p:nvSpPr>
        <p:spPr>
          <a:xfrm>
            <a:off x="4240644" y="1312405"/>
            <a:ext cx="23634" cy="25438"/>
          </a:xfrm>
          <a:prstGeom prst="rect">
            <a:avLst/>
          </a:prstGeom>
          <a:blipFill>
            <a:blip r:embed="rId10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0" name="object 11630"/>
          <p:cNvSpPr/>
          <p:nvPr/>
        </p:nvSpPr>
        <p:spPr>
          <a:xfrm>
            <a:off x="4902885" y="1526870"/>
            <a:ext cx="31800" cy="34594"/>
          </a:xfrm>
          <a:prstGeom prst="rect">
            <a:avLst/>
          </a:prstGeom>
          <a:blipFill>
            <a:blip r:embed="rId10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1" name="object 11631"/>
          <p:cNvSpPr/>
          <p:nvPr/>
        </p:nvSpPr>
        <p:spPr>
          <a:xfrm>
            <a:off x="5268493" y="1789722"/>
            <a:ext cx="11252" cy="12319"/>
          </a:xfrm>
          <a:custGeom>
            <a:avLst/>
            <a:gdLst/>
            <a:ahLst/>
            <a:cxnLst/>
            <a:rect l="l" t="t" r="r" b="b"/>
            <a:pathLst>
              <a:path w="11252" h="12319">
                <a:moveTo>
                  <a:pt x="7747" y="0"/>
                </a:moveTo>
                <a:lnTo>
                  <a:pt x="4825" y="457"/>
                </a:lnTo>
                <a:lnTo>
                  <a:pt x="1917" y="774"/>
                </a:lnTo>
                <a:lnTo>
                  <a:pt x="0" y="3606"/>
                </a:lnTo>
                <a:lnTo>
                  <a:pt x="444" y="6921"/>
                </a:lnTo>
                <a:lnTo>
                  <a:pt x="863" y="9791"/>
                </a:lnTo>
                <a:lnTo>
                  <a:pt x="3517" y="12319"/>
                </a:lnTo>
                <a:lnTo>
                  <a:pt x="6578" y="11366"/>
                </a:lnTo>
                <a:lnTo>
                  <a:pt x="9461" y="10883"/>
                </a:lnTo>
                <a:lnTo>
                  <a:pt x="11252" y="8204"/>
                </a:lnTo>
                <a:lnTo>
                  <a:pt x="11252" y="5041"/>
                </a:lnTo>
                <a:lnTo>
                  <a:pt x="10350" y="1879"/>
                </a:lnTo>
                <a:lnTo>
                  <a:pt x="774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2" name="object 11632"/>
          <p:cNvSpPr/>
          <p:nvPr/>
        </p:nvSpPr>
        <p:spPr>
          <a:xfrm>
            <a:off x="5566727" y="2147392"/>
            <a:ext cx="10782" cy="11684"/>
          </a:xfrm>
          <a:custGeom>
            <a:avLst/>
            <a:gdLst/>
            <a:ahLst/>
            <a:cxnLst/>
            <a:rect l="l" t="t" r="r" b="b"/>
            <a:pathLst>
              <a:path w="10782" h="11684">
                <a:moveTo>
                  <a:pt x="7251" y="0"/>
                </a:moveTo>
                <a:lnTo>
                  <a:pt x="4775" y="126"/>
                </a:lnTo>
                <a:lnTo>
                  <a:pt x="2006" y="609"/>
                </a:lnTo>
                <a:lnTo>
                  <a:pt x="0" y="3454"/>
                </a:lnTo>
                <a:lnTo>
                  <a:pt x="584" y="6934"/>
                </a:lnTo>
                <a:lnTo>
                  <a:pt x="723" y="9474"/>
                </a:lnTo>
                <a:lnTo>
                  <a:pt x="3352" y="11684"/>
                </a:lnTo>
                <a:lnTo>
                  <a:pt x="9194" y="10731"/>
                </a:lnTo>
                <a:lnTo>
                  <a:pt x="10782" y="8039"/>
                </a:lnTo>
                <a:lnTo>
                  <a:pt x="10490" y="4889"/>
                </a:lnTo>
                <a:lnTo>
                  <a:pt x="10020" y="1727"/>
                </a:lnTo>
                <a:lnTo>
                  <a:pt x="72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3" name="object 11633"/>
          <p:cNvSpPr/>
          <p:nvPr/>
        </p:nvSpPr>
        <p:spPr>
          <a:xfrm>
            <a:off x="5586526" y="2339721"/>
            <a:ext cx="25996" cy="27978"/>
          </a:xfrm>
          <a:prstGeom prst="rect">
            <a:avLst/>
          </a:prstGeom>
          <a:blipFill>
            <a:blip r:embed="rId10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4" name="object 11634"/>
          <p:cNvSpPr/>
          <p:nvPr/>
        </p:nvSpPr>
        <p:spPr>
          <a:xfrm>
            <a:off x="6078651" y="2432624"/>
            <a:ext cx="42287" cy="44651"/>
          </a:xfrm>
          <a:prstGeom prst="rect">
            <a:avLst/>
          </a:prstGeom>
          <a:blipFill>
            <a:blip r:embed="rId10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5" name="object 11635"/>
          <p:cNvSpPr/>
          <p:nvPr/>
        </p:nvSpPr>
        <p:spPr>
          <a:xfrm>
            <a:off x="6374549" y="2231833"/>
            <a:ext cx="35842" cy="39537"/>
          </a:xfrm>
          <a:prstGeom prst="rect">
            <a:avLst/>
          </a:prstGeom>
          <a:blipFill>
            <a:blip r:embed="rId10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6" name="object 11636"/>
          <p:cNvSpPr/>
          <p:nvPr/>
        </p:nvSpPr>
        <p:spPr>
          <a:xfrm>
            <a:off x="7150607" y="2103578"/>
            <a:ext cx="42803" cy="44704"/>
          </a:xfrm>
          <a:prstGeom prst="rect">
            <a:avLst/>
          </a:prstGeom>
          <a:blipFill>
            <a:blip r:embed="rId10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7" name="object 11637"/>
          <p:cNvSpPr/>
          <p:nvPr/>
        </p:nvSpPr>
        <p:spPr>
          <a:xfrm>
            <a:off x="7288453" y="2093646"/>
            <a:ext cx="16764" cy="18326"/>
          </a:xfrm>
          <a:prstGeom prst="rect">
            <a:avLst/>
          </a:prstGeom>
          <a:blipFill>
            <a:blip r:embed="rId10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8" name="object 11638"/>
          <p:cNvSpPr/>
          <p:nvPr/>
        </p:nvSpPr>
        <p:spPr>
          <a:xfrm>
            <a:off x="7478559" y="1877098"/>
            <a:ext cx="20154" cy="22123"/>
          </a:xfrm>
          <a:prstGeom prst="rect">
            <a:avLst/>
          </a:prstGeom>
          <a:blipFill>
            <a:blip r:embed="rId10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39" name="object 11639"/>
          <p:cNvSpPr/>
          <p:nvPr/>
        </p:nvSpPr>
        <p:spPr>
          <a:xfrm>
            <a:off x="7756918" y="1881695"/>
            <a:ext cx="17678" cy="19278"/>
          </a:xfrm>
          <a:prstGeom prst="rect">
            <a:avLst/>
          </a:prstGeom>
          <a:blipFill>
            <a:blip r:embed="rId10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0" name="object 11640"/>
          <p:cNvSpPr/>
          <p:nvPr/>
        </p:nvSpPr>
        <p:spPr>
          <a:xfrm>
            <a:off x="7585037" y="1587411"/>
            <a:ext cx="14312" cy="15316"/>
          </a:xfrm>
          <a:prstGeom prst="rect">
            <a:avLst/>
          </a:prstGeom>
          <a:blipFill>
            <a:blip r:embed="rId10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1" name="object 11641"/>
          <p:cNvSpPr/>
          <p:nvPr/>
        </p:nvSpPr>
        <p:spPr>
          <a:xfrm>
            <a:off x="7536903" y="1528445"/>
            <a:ext cx="17208" cy="18973"/>
          </a:xfrm>
          <a:prstGeom prst="rect">
            <a:avLst/>
          </a:prstGeom>
          <a:blipFill>
            <a:blip r:embed="rId10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2" name="object 11642"/>
          <p:cNvSpPr/>
          <p:nvPr/>
        </p:nvSpPr>
        <p:spPr>
          <a:xfrm>
            <a:off x="7327417" y="1584858"/>
            <a:ext cx="20993" cy="22910"/>
          </a:xfrm>
          <a:prstGeom prst="rect">
            <a:avLst/>
          </a:prstGeom>
          <a:blipFill>
            <a:blip r:embed="rId10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3" name="object 11643"/>
          <p:cNvSpPr/>
          <p:nvPr/>
        </p:nvSpPr>
        <p:spPr>
          <a:xfrm>
            <a:off x="7053681" y="1440795"/>
            <a:ext cx="43657" cy="45352"/>
          </a:xfrm>
          <a:prstGeom prst="rect">
            <a:avLst/>
          </a:prstGeom>
          <a:blipFill>
            <a:blip r:embed="rId10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4" name="object 11644"/>
          <p:cNvSpPr/>
          <p:nvPr/>
        </p:nvSpPr>
        <p:spPr>
          <a:xfrm>
            <a:off x="6885343" y="1446283"/>
            <a:ext cx="37079" cy="39845"/>
          </a:xfrm>
          <a:prstGeom prst="rect">
            <a:avLst/>
          </a:prstGeom>
          <a:blipFill>
            <a:blip r:embed="rId10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5" name="object 11645"/>
          <p:cNvSpPr/>
          <p:nvPr/>
        </p:nvSpPr>
        <p:spPr>
          <a:xfrm>
            <a:off x="6700621" y="1408166"/>
            <a:ext cx="43561" cy="45383"/>
          </a:xfrm>
          <a:prstGeom prst="rect">
            <a:avLst/>
          </a:prstGeom>
          <a:blipFill>
            <a:blip r:embed="rId10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6" name="object 11646"/>
          <p:cNvSpPr/>
          <p:nvPr/>
        </p:nvSpPr>
        <p:spPr>
          <a:xfrm>
            <a:off x="6641986" y="1547254"/>
            <a:ext cx="32359" cy="36195"/>
          </a:xfrm>
          <a:prstGeom prst="rect">
            <a:avLst/>
          </a:prstGeom>
          <a:blipFill>
            <a:blip r:embed="rId10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7" name="object 11647"/>
          <p:cNvSpPr/>
          <p:nvPr/>
        </p:nvSpPr>
        <p:spPr>
          <a:xfrm>
            <a:off x="6517538" y="1538872"/>
            <a:ext cx="24231" cy="26555"/>
          </a:xfrm>
          <a:prstGeom prst="rect">
            <a:avLst/>
          </a:prstGeom>
          <a:blipFill>
            <a:blip r:embed="rId10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8" name="object 11648"/>
          <p:cNvSpPr/>
          <p:nvPr/>
        </p:nvSpPr>
        <p:spPr>
          <a:xfrm>
            <a:off x="5855741" y="1860194"/>
            <a:ext cx="18986" cy="20231"/>
          </a:xfrm>
          <a:prstGeom prst="rect">
            <a:avLst/>
          </a:prstGeom>
          <a:blipFill>
            <a:blip r:embed="rId10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49" name="object 11649"/>
          <p:cNvSpPr/>
          <p:nvPr/>
        </p:nvSpPr>
        <p:spPr>
          <a:xfrm>
            <a:off x="5923572" y="2262622"/>
            <a:ext cx="40499" cy="40200"/>
          </a:xfrm>
          <a:prstGeom prst="rect">
            <a:avLst/>
          </a:prstGeom>
          <a:blipFill>
            <a:blip r:embed="rId10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0" name="object 11650"/>
          <p:cNvSpPr/>
          <p:nvPr/>
        </p:nvSpPr>
        <p:spPr>
          <a:xfrm>
            <a:off x="6003683" y="2287375"/>
            <a:ext cx="41798" cy="41293"/>
          </a:xfrm>
          <a:prstGeom prst="rect">
            <a:avLst/>
          </a:prstGeom>
          <a:blipFill>
            <a:blip r:embed="rId10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1" name="object 11651"/>
          <p:cNvSpPr/>
          <p:nvPr/>
        </p:nvSpPr>
        <p:spPr>
          <a:xfrm>
            <a:off x="5748629" y="2430615"/>
            <a:ext cx="25984" cy="28117"/>
          </a:xfrm>
          <a:prstGeom prst="rect">
            <a:avLst/>
          </a:prstGeom>
          <a:blipFill>
            <a:blip r:embed="rId10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2" name="object 11652"/>
          <p:cNvSpPr/>
          <p:nvPr/>
        </p:nvSpPr>
        <p:spPr>
          <a:xfrm>
            <a:off x="5828868" y="2089500"/>
            <a:ext cx="36433" cy="39492"/>
          </a:xfrm>
          <a:prstGeom prst="rect">
            <a:avLst/>
          </a:prstGeom>
          <a:blipFill>
            <a:blip r:embed="rId10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3" name="object 11653"/>
          <p:cNvSpPr/>
          <p:nvPr/>
        </p:nvSpPr>
        <p:spPr>
          <a:xfrm>
            <a:off x="5732602" y="1893507"/>
            <a:ext cx="32700" cy="34721"/>
          </a:xfrm>
          <a:prstGeom prst="rect">
            <a:avLst/>
          </a:prstGeom>
          <a:blipFill>
            <a:blip r:embed="rId10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4" name="object 11654"/>
          <p:cNvSpPr/>
          <p:nvPr/>
        </p:nvSpPr>
        <p:spPr>
          <a:xfrm>
            <a:off x="5590794" y="1779449"/>
            <a:ext cx="42038" cy="41954"/>
          </a:xfrm>
          <a:prstGeom prst="rect">
            <a:avLst/>
          </a:prstGeom>
          <a:blipFill>
            <a:blip r:embed="rId10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5" name="object 11655"/>
          <p:cNvSpPr/>
          <p:nvPr/>
        </p:nvSpPr>
        <p:spPr>
          <a:xfrm>
            <a:off x="5666371" y="1565110"/>
            <a:ext cx="31356" cy="36982"/>
          </a:xfrm>
          <a:prstGeom prst="rect">
            <a:avLst/>
          </a:prstGeom>
          <a:blipFill>
            <a:blip r:embed="rId10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6" name="object 11656"/>
          <p:cNvSpPr/>
          <p:nvPr/>
        </p:nvSpPr>
        <p:spPr>
          <a:xfrm>
            <a:off x="6305092" y="2004657"/>
            <a:ext cx="10667" cy="11696"/>
          </a:xfrm>
          <a:prstGeom prst="rect">
            <a:avLst/>
          </a:prstGeom>
          <a:blipFill>
            <a:blip r:embed="rId10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7" name="object 11657"/>
          <p:cNvSpPr/>
          <p:nvPr/>
        </p:nvSpPr>
        <p:spPr>
          <a:xfrm>
            <a:off x="6181242" y="1905724"/>
            <a:ext cx="23329" cy="25438"/>
          </a:xfrm>
          <a:prstGeom prst="rect">
            <a:avLst/>
          </a:prstGeom>
          <a:blipFill>
            <a:blip r:embed="rId10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8" name="object 11658"/>
          <p:cNvSpPr/>
          <p:nvPr/>
        </p:nvSpPr>
        <p:spPr>
          <a:xfrm>
            <a:off x="6083363" y="2146374"/>
            <a:ext cx="42593" cy="44798"/>
          </a:xfrm>
          <a:prstGeom prst="rect">
            <a:avLst/>
          </a:prstGeom>
          <a:blipFill>
            <a:blip r:embed="rId10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59" name="object 11659"/>
          <p:cNvSpPr/>
          <p:nvPr/>
        </p:nvSpPr>
        <p:spPr>
          <a:xfrm>
            <a:off x="5579986" y="2208076"/>
            <a:ext cx="35715" cy="39173"/>
          </a:xfrm>
          <a:prstGeom prst="rect">
            <a:avLst/>
          </a:prstGeom>
          <a:blipFill>
            <a:blip r:embed="rId10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0" name="object 11660"/>
          <p:cNvSpPr/>
          <p:nvPr/>
        </p:nvSpPr>
        <p:spPr>
          <a:xfrm>
            <a:off x="5808319" y="1428890"/>
            <a:ext cx="30048" cy="32232"/>
          </a:xfrm>
          <a:prstGeom prst="rect">
            <a:avLst/>
          </a:prstGeom>
          <a:blipFill>
            <a:blip r:embed="rId10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1" name="object 11661"/>
          <p:cNvSpPr/>
          <p:nvPr/>
        </p:nvSpPr>
        <p:spPr>
          <a:xfrm>
            <a:off x="5791237" y="1545514"/>
            <a:ext cx="29908" cy="32397"/>
          </a:xfrm>
          <a:prstGeom prst="rect">
            <a:avLst/>
          </a:prstGeom>
          <a:blipFill>
            <a:blip r:embed="rId10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2" name="object 11662"/>
          <p:cNvSpPr/>
          <p:nvPr/>
        </p:nvSpPr>
        <p:spPr>
          <a:xfrm>
            <a:off x="5420524" y="1420495"/>
            <a:ext cx="28727" cy="30987"/>
          </a:xfrm>
          <a:prstGeom prst="rect">
            <a:avLst/>
          </a:prstGeom>
          <a:blipFill>
            <a:blip r:embed="rId10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3" name="object 11663"/>
          <p:cNvSpPr/>
          <p:nvPr/>
        </p:nvSpPr>
        <p:spPr>
          <a:xfrm>
            <a:off x="5351081" y="1504112"/>
            <a:ext cx="11087" cy="12014"/>
          </a:xfrm>
          <a:custGeom>
            <a:avLst/>
            <a:gdLst/>
            <a:ahLst/>
            <a:cxnLst/>
            <a:rect l="l" t="t" r="r" b="b"/>
            <a:pathLst>
              <a:path w="11087" h="12014">
                <a:moveTo>
                  <a:pt x="7581" y="0"/>
                </a:moveTo>
                <a:lnTo>
                  <a:pt x="4660" y="165"/>
                </a:lnTo>
                <a:lnTo>
                  <a:pt x="2057" y="635"/>
                </a:lnTo>
                <a:lnTo>
                  <a:pt x="0" y="3632"/>
                </a:lnTo>
                <a:lnTo>
                  <a:pt x="596" y="6489"/>
                </a:lnTo>
                <a:lnTo>
                  <a:pt x="888" y="9321"/>
                </a:lnTo>
                <a:lnTo>
                  <a:pt x="3365" y="12014"/>
                </a:lnTo>
                <a:lnTo>
                  <a:pt x="6121" y="11366"/>
                </a:lnTo>
                <a:lnTo>
                  <a:pt x="9029" y="11214"/>
                </a:lnTo>
                <a:lnTo>
                  <a:pt x="11087" y="7734"/>
                </a:lnTo>
                <a:lnTo>
                  <a:pt x="10490" y="4889"/>
                </a:lnTo>
                <a:lnTo>
                  <a:pt x="9905" y="1892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4" name="object 11664"/>
          <p:cNvSpPr/>
          <p:nvPr/>
        </p:nvSpPr>
        <p:spPr>
          <a:xfrm>
            <a:off x="5427675" y="1991842"/>
            <a:ext cx="14135" cy="15671"/>
          </a:xfrm>
          <a:prstGeom prst="rect">
            <a:avLst/>
          </a:prstGeom>
          <a:blipFill>
            <a:blip r:embed="rId10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5" name="object 11665"/>
          <p:cNvSpPr/>
          <p:nvPr/>
        </p:nvSpPr>
        <p:spPr>
          <a:xfrm>
            <a:off x="5765291" y="2414333"/>
            <a:ext cx="33235" cy="35877"/>
          </a:xfrm>
          <a:prstGeom prst="rect">
            <a:avLst/>
          </a:prstGeom>
          <a:blipFill>
            <a:blip r:embed="rId10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6" name="object 11666"/>
          <p:cNvSpPr/>
          <p:nvPr/>
        </p:nvSpPr>
        <p:spPr>
          <a:xfrm>
            <a:off x="5917730" y="2095128"/>
            <a:ext cx="37158" cy="39845"/>
          </a:xfrm>
          <a:prstGeom prst="rect">
            <a:avLst/>
          </a:prstGeom>
          <a:blipFill>
            <a:blip r:embed="rId10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7" name="object 11667"/>
          <p:cNvSpPr/>
          <p:nvPr/>
        </p:nvSpPr>
        <p:spPr>
          <a:xfrm>
            <a:off x="6296647" y="2089531"/>
            <a:ext cx="31648" cy="34315"/>
          </a:xfrm>
          <a:prstGeom prst="rect">
            <a:avLst/>
          </a:prstGeom>
          <a:blipFill>
            <a:blip r:embed="rId10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8" name="object 11668"/>
          <p:cNvSpPr/>
          <p:nvPr/>
        </p:nvSpPr>
        <p:spPr>
          <a:xfrm>
            <a:off x="6832257" y="2119884"/>
            <a:ext cx="31051" cy="33985"/>
          </a:xfrm>
          <a:prstGeom prst="rect">
            <a:avLst/>
          </a:prstGeom>
          <a:blipFill>
            <a:blip r:embed="rId10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69" name="object 11669"/>
          <p:cNvSpPr/>
          <p:nvPr/>
        </p:nvSpPr>
        <p:spPr>
          <a:xfrm>
            <a:off x="6603047" y="2079898"/>
            <a:ext cx="34643" cy="36005"/>
          </a:xfrm>
          <a:prstGeom prst="rect">
            <a:avLst/>
          </a:prstGeom>
          <a:blipFill>
            <a:blip r:embed="rId10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0" name="object 11670"/>
          <p:cNvSpPr/>
          <p:nvPr/>
        </p:nvSpPr>
        <p:spPr>
          <a:xfrm>
            <a:off x="6455981" y="1712900"/>
            <a:ext cx="17195" cy="19443"/>
          </a:xfrm>
          <a:prstGeom prst="rect">
            <a:avLst/>
          </a:prstGeom>
          <a:blipFill>
            <a:blip r:embed="rId10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1" name="object 11671"/>
          <p:cNvSpPr/>
          <p:nvPr/>
        </p:nvSpPr>
        <p:spPr>
          <a:xfrm>
            <a:off x="6413906" y="1733588"/>
            <a:ext cx="18859" cy="20548"/>
          </a:xfrm>
          <a:prstGeom prst="rect">
            <a:avLst/>
          </a:prstGeom>
          <a:blipFill>
            <a:blip r:embed="rId10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2" name="object 11672"/>
          <p:cNvSpPr/>
          <p:nvPr/>
        </p:nvSpPr>
        <p:spPr>
          <a:xfrm>
            <a:off x="6290055" y="1553627"/>
            <a:ext cx="41994" cy="44196"/>
          </a:xfrm>
          <a:prstGeom prst="rect">
            <a:avLst/>
          </a:prstGeom>
          <a:blipFill>
            <a:blip r:embed="rId10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3" name="object 11673"/>
          <p:cNvSpPr/>
          <p:nvPr/>
        </p:nvSpPr>
        <p:spPr>
          <a:xfrm>
            <a:off x="6072822" y="1410703"/>
            <a:ext cx="27139" cy="29235"/>
          </a:xfrm>
          <a:prstGeom prst="rect">
            <a:avLst/>
          </a:prstGeom>
          <a:blipFill>
            <a:blip r:embed="rId10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4" name="object 11674"/>
          <p:cNvSpPr/>
          <p:nvPr/>
        </p:nvSpPr>
        <p:spPr>
          <a:xfrm>
            <a:off x="5659666" y="1556740"/>
            <a:ext cx="30467" cy="33032"/>
          </a:xfrm>
          <a:prstGeom prst="rect">
            <a:avLst/>
          </a:prstGeom>
          <a:blipFill>
            <a:blip r:embed="rId10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5" name="object 11675"/>
          <p:cNvSpPr/>
          <p:nvPr/>
        </p:nvSpPr>
        <p:spPr>
          <a:xfrm>
            <a:off x="6054725" y="1826162"/>
            <a:ext cx="33286" cy="35097"/>
          </a:xfrm>
          <a:prstGeom prst="rect">
            <a:avLst/>
          </a:prstGeom>
          <a:blipFill>
            <a:blip r:embed="rId10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6" name="object 11676"/>
          <p:cNvSpPr/>
          <p:nvPr/>
        </p:nvSpPr>
        <p:spPr>
          <a:xfrm>
            <a:off x="6012129" y="1540307"/>
            <a:ext cx="16497" cy="17233"/>
          </a:xfrm>
          <a:prstGeom prst="rect">
            <a:avLst/>
          </a:prstGeom>
          <a:blipFill>
            <a:blip r:embed="rId10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7" name="object 11677"/>
          <p:cNvSpPr/>
          <p:nvPr/>
        </p:nvSpPr>
        <p:spPr>
          <a:xfrm>
            <a:off x="6000038" y="1543069"/>
            <a:ext cx="32251" cy="34813"/>
          </a:xfrm>
          <a:prstGeom prst="rect">
            <a:avLst/>
          </a:prstGeom>
          <a:blipFill>
            <a:blip r:embed="rId10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8" name="object 11678"/>
          <p:cNvSpPr/>
          <p:nvPr/>
        </p:nvSpPr>
        <p:spPr>
          <a:xfrm>
            <a:off x="5570918" y="1839963"/>
            <a:ext cx="18681" cy="20231"/>
          </a:xfrm>
          <a:prstGeom prst="rect">
            <a:avLst/>
          </a:prstGeom>
          <a:blipFill>
            <a:blip r:embed="rId10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79" name="object 11679"/>
          <p:cNvSpPr/>
          <p:nvPr/>
        </p:nvSpPr>
        <p:spPr>
          <a:xfrm>
            <a:off x="5066423" y="1817370"/>
            <a:ext cx="13855" cy="15341"/>
          </a:xfrm>
          <a:prstGeom prst="rect">
            <a:avLst/>
          </a:prstGeom>
          <a:blipFill>
            <a:blip r:embed="rId10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0" name="object 11680"/>
          <p:cNvSpPr/>
          <p:nvPr/>
        </p:nvSpPr>
        <p:spPr>
          <a:xfrm>
            <a:off x="4974374" y="1691703"/>
            <a:ext cx="20700" cy="22123"/>
          </a:xfrm>
          <a:prstGeom prst="rect">
            <a:avLst/>
          </a:prstGeom>
          <a:blipFill>
            <a:blip r:embed="rId10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1" name="object 11681"/>
          <p:cNvSpPr/>
          <p:nvPr/>
        </p:nvSpPr>
        <p:spPr>
          <a:xfrm>
            <a:off x="5024411" y="1965909"/>
            <a:ext cx="42208" cy="44441"/>
          </a:xfrm>
          <a:prstGeom prst="rect">
            <a:avLst/>
          </a:prstGeom>
          <a:blipFill>
            <a:blip r:embed="rId10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2" name="object 11682"/>
          <p:cNvSpPr/>
          <p:nvPr/>
        </p:nvSpPr>
        <p:spPr>
          <a:xfrm>
            <a:off x="5155996" y="2104480"/>
            <a:ext cx="36517" cy="39804"/>
          </a:xfrm>
          <a:prstGeom prst="rect">
            <a:avLst/>
          </a:prstGeom>
          <a:blipFill>
            <a:blip r:embed="rId10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3" name="object 11683"/>
          <p:cNvSpPr/>
          <p:nvPr/>
        </p:nvSpPr>
        <p:spPr>
          <a:xfrm>
            <a:off x="5280012" y="2381908"/>
            <a:ext cx="42938" cy="45241"/>
          </a:xfrm>
          <a:prstGeom prst="rect">
            <a:avLst/>
          </a:prstGeom>
          <a:blipFill>
            <a:blip r:embed="rId10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4" name="object 11684"/>
          <p:cNvSpPr/>
          <p:nvPr/>
        </p:nvSpPr>
        <p:spPr>
          <a:xfrm>
            <a:off x="5425795" y="2320730"/>
            <a:ext cx="44278" cy="45886"/>
          </a:xfrm>
          <a:prstGeom prst="rect">
            <a:avLst/>
          </a:prstGeom>
          <a:blipFill>
            <a:blip r:embed="rId10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5" name="object 11685"/>
          <p:cNvSpPr/>
          <p:nvPr/>
        </p:nvSpPr>
        <p:spPr>
          <a:xfrm>
            <a:off x="5263972" y="2360269"/>
            <a:ext cx="24079" cy="26390"/>
          </a:xfrm>
          <a:prstGeom prst="rect">
            <a:avLst/>
          </a:prstGeom>
          <a:blipFill>
            <a:blip r:embed="rId10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6" name="object 11686"/>
          <p:cNvSpPr/>
          <p:nvPr/>
        </p:nvSpPr>
        <p:spPr>
          <a:xfrm>
            <a:off x="5197297" y="2373389"/>
            <a:ext cx="29171" cy="31457"/>
          </a:xfrm>
          <a:prstGeom prst="rect">
            <a:avLst/>
          </a:prstGeom>
          <a:blipFill>
            <a:blip r:embed="rId10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7" name="object 11687"/>
          <p:cNvSpPr/>
          <p:nvPr/>
        </p:nvSpPr>
        <p:spPr>
          <a:xfrm>
            <a:off x="5216258" y="2058378"/>
            <a:ext cx="25400" cy="27520"/>
          </a:xfrm>
          <a:prstGeom prst="rect">
            <a:avLst/>
          </a:prstGeom>
          <a:blipFill>
            <a:blip r:embed="rId10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8" name="object 11688"/>
          <p:cNvSpPr/>
          <p:nvPr/>
        </p:nvSpPr>
        <p:spPr>
          <a:xfrm>
            <a:off x="5155704" y="1959994"/>
            <a:ext cx="32057" cy="34740"/>
          </a:xfrm>
          <a:prstGeom prst="rect">
            <a:avLst/>
          </a:prstGeom>
          <a:blipFill>
            <a:blip r:embed="rId10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89" name="object 11689"/>
          <p:cNvSpPr/>
          <p:nvPr/>
        </p:nvSpPr>
        <p:spPr>
          <a:xfrm>
            <a:off x="5061191" y="2074202"/>
            <a:ext cx="18376" cy="19761"/>
          </a:xfrm>
          <a:prstGeom prst="rect">
            <a:avLst/>
          </a:prstGeom>
          <a:blipFill>
            <a:blip r:embed="rId10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0" name="object 11690"/>
          <p:cNvSpPr/>
          <p:nvPr/>
        </p:nvSpPr>
        <p:spPr>
          <a:xfrm>
            <a:off x="4878222" y="1980158"/>
            <a:ext cx="14871" cy="15963"/>
          </a:xfrm>
          <a:prstGeom prst="rect">
            <a:avLst/>
          </a:prstGeom>
          <a:blipFill>
            <a:blip r:embed="rId10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1" name="object 11691"/>
          <p:cNvSpPr/>
          <p:nvPr/>
        </p:nvSpPr>
        <p:spPr>
          <a:xfrm>
            <a:off x="6560578" y="1358074"/>
            <a:ext cx="8458" cy="9791"/>
          </a:xfrm>
          <a:custGeom>
            <a:avLst/>
            <a:gdLst/>
            <a:ahLst/>
            <a:cxnLst/>
            <a:rect l="l" t="t" r="r" b="b"/>
            <a:pathLst>
              <a:path w="8458" h="9791">
                <a:moveTo>
                  <a:pt x="5232" y="0"/>
                </a:moveTo>
                <a:lnTo>
                  <a:pt x="3467" y="635"/>
                </a:lnTo>
                <a:lnTo>
                  <a:pt x="990" y="1104"/>
                </a:lnTo>
                <a:lnTo>
                  <a:pt x="0" y="3162"/>
                </a:lnTo>
                <a:lnTo>
                  <a:pt x="77" y="6629"/>
                </a:lnTo>
                <a:lnTo>
                  <a:pt x="165" y="8051"/>
                </a:lnTo>
                <a:lnTo>
                  <a:pt x="2336" y="9791"/>
                </a:lnTo>
                <a:lnTo>
                  <a:pt x="4521" y="9156"/>
                </a:lnTo>
                <a:lnTo>
                  <a:pt x="6692" y="8839"/>
                </a:lnTo>
                <a:lnTo>
                  <a:pt x="8458" y="6629"/>
                </a:lnTo>
                <a:lnTo>
                  <a:pt x="8000" y="4267"/>
                </a:lnTo>
                <a:lnTo>
                  <a:pt x="7581" y="1879"/>
                </a:lnTo>
                <a:lnTo>
                  <a:pt x="52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2" name="object 11692"/>
          <p:cNvSpPr/>
          <p:nvPr/>
        </p:nvSpPr>
        <p:spPr>
          <a:xfrm>
            <a:off x="7450988" y="1325359"/>
            <a:ext cx="11087" cy="12318"/>
          </a:xfrm>
          <a:prstGeom prst="rect">
            <a:avLst/>
          </a:prstGeom>
          <a:blipFill>
            <a:blip r:embed="rId10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3" name="object 11693"/>
          <p:cNvSpPr/>
          <p:nvPr/>
        </p:nvSpPr>
        <p:spPr>
          <a:xfrm>
            <a:off x="7562291" y="1218496"/>
            <a:ext cx="36760" cy="39615"/>
          </a:xfrm>
          <a:prstGeom prst="rect">
            <a:avLst/>
          </a:prstGeom>
          <a:blipFill>
            <a:blip r:embed="rId10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4" name="object 11694"/>
          <p:cNvSpPr/>
          <p:nvPr/>
        </p:nvSpPr>
        <p:spPr>
          <a:xfrm>
            <a:off x="7379220" y="1768025"/>
            <a:ext cx="34218" cy="36013"/>
          </a:xfrm>
          <a:prstGeom prst="rect">
            <a:avLst/>
          </a:prstGeom>
          <a:blipFill>
            <a:blip r:embed="rId10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5" name="object 11695"/>
          <p:cNvSpPr/>
          <p:nvPr/>
        </p:nvSpPr>
        <p:spPr>
          <a:xfrm>
            <a:off x="7446632" y="1776699"/>
            <a:ext cx="34620" cy="36107"/>
          </a:xfrm>
          <a:prstGeom prst="rect">
            <a:avLst/>
          </a:prstGeom>
          <a:blipFill>
            <a:blip r:embed="rId10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6" name="object 11696"/>
          <p:cNvSpPr/>
          <p:nvPr/>
        </p:nvSpPr>
        <p:spPr>
          <a:xfrm>
            <a:off x="7287603" y="1923727"/>
            <a:ext cx="40943" cy="40568"/>
          </a:xfrm>
          <a:prstGeom prst="rect">
            <a:avLst/>
          </a:prstGeom>
          <a:blipFill>
            <a:blip r:embed="rId10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7" name="object 11697"/>
          <p:cNvSpPr/>
          <p:nvPr/>
        </p:nvSpPr>
        <p:spPr>
          <a:xfrm>
            <a:off x="7334097" y="1621853"/>
            <a:ext cx="17259" cy="18821"/>
          </a:xfrm>
          <a:prstGeom prst="rect">
            <a:avLst/>
          </a:prstGeom>
          <a:blipFill>
            <a:blip r:embed="rId10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8" name="object 11698"/>
          <p:cNvSpPr/>
          <p:nvPr/>
        </p:nvSpPr>
        <p:spPr>
          <a:xfrm>
            <a:off x="7256488" y="1580995"/>
            <a:ext cx="41752" cy="44317"/>
          </a:xfrm>
          <a:prstGeom prst="rect">
            <a:avLst/>
          </a:prstGeom>
          <a:blipFill>
            <a:blip r:embed="rId10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99" name="object 11699"/>
          <p:cNvSpPr/>
          <p:nvPr/>
        </p:nvSpPr>
        <p:spPr>
          <a:xfrm>
            <a:off x="6897433" y="1521943"/>
            <a:ext cx="34095" cy="35882"/>
          </a:xfrm>
          <a:prstGeom prst="rect">
            <a:avLst/>
          </a:prstGeom>
          <a:blipFill>
            <a:blip r:embed="rId10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0" name="object 11700"/>
          <p:cNvSpPr/>
          <p:nvPr/>
        </p:nvSpPr>
        <p:spPr>
          <a:xfrm>
            <a:off x="6180518" y="1885355"/>
            <a:ext cx="42387" cy="44968"/>
          </a:xfrm>
          <a:prstGeom prst="rect">
            <a:avLst/>
          </a:prstGeom>
          <a:blipFill>
            <a:blip r:embed="rId10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1" name="object 11701"/>
          <p:cNvSpPr/>
          <p:nvPr/>
        </p:nvSpPr>
        <p:spPr>
          <a:xfrm>
            <a:off x="6305842" y="2235882"/>
            <a:ext cx="42573" cy="44621"/>
          </a:xfrm>
          <a:prstGeom prst="rect">
            <a:avLst/>
          </a:prstGeom>
          <a:blipFill>
            <a:blip r:embed="rId10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2" name="object 11702"/>
          <p:cNvSpPr/>
          <p:nvPr/>
        </p:nvSpPr>
        <p:spPr>
          <a:xfrm>
            <a:off x="5375897" y="1889747"/>
            <a:ext cx="25501" cy="27825"/>
          </a:xfrm>
          <a:prstGeom prst="rect">
            <a:avLst/>
          </a:prstGeom>
          <a:blipFill>
            <a:blip r:embed="rId10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3" name="object 11703"/>
          <p:cNvSpPr/>
          <p:nvPr/>
        </p:nvSpPr>
        <p:spPr>
          <a:xfrm>
            <a:off x="5119509" y="1633993"/>
            <a:ext cx="35603" cy="39229"/>
          </a:xfrm>
          <a:prstGeom prst="rect">
            <a:avLst/>
          </a:prstGeom>
          <a:blipFill>
            <a:blip r:embed="rId10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4" name="object 11704"/>
          <p:cNvSpPr/>
          <p:nvPr/>
        </p:nvSpPr>
        <p:spPr>
          <a:xfrm>
            <a:off x="5213781" y="1454393"/>
            <a:ext cx="32018" cy="34453"/>
          </a:xfrm>
          <a:prstGeom prst="rect">
            <a:avLst/>
          </a:prstGeom>
          <a:blipFill>
            <a:blip r:embed="rId10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5" name="object 11705"/>
          <p:cNvSpPr/>
          <p:nvPr/>
        </p:nvSpPr>
        <p:spPr>
          <a:xfrm>
            <a:off x="4677473" y="1557210"/>
            <a:ext cx="35971" cy="39263"/>
          </a:xfrm>
          <a:prstGeom prst="rect">
            <a:avLst/>
          </a:prstGeom>
          <a:blipFill>
            <a:blip r:embed="rId10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6" name="object 11706"/>
          <p:cNvSpPr/>
          <p:nvPr/>
        </p:nvSpPr>
        <p:spPr>
          <a:xfrm>
            <a:off x="4710734" y="2177146"/>
            <a:ext cx="41687" cy="41430"/>
          </a:xfrm>
          <a:prstGeom prst="rect">
            <a:avLst/>
          </a:prstGeom>
          <a:blipFill>
            <a:blip r:embed="rId10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7" name="object 11707"/>
          <p:cNvSpPr/>
          <p:nvPr/>
        </p:nvSpPr>
        <p:spPr>
          <a:xfrm>
            <a:off x="4745735" y="2374024"/>
            <a:ext cx="11404" cy="12318"/>
          </a:xfrm>
          <a:prstGeom prst="rect">
            <a:avLst/>
          </a:prstGeom>
          <a:blipFill>
            <a:blip r:embed="rId10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8" name="object 11708"/>
          <p:cNvSpPr/>
          <p:nvPr/>
        </p:nvSpPr>
        <p:spPr>
          <a:xfrm>
            <a:off x="4858969" y="2397200"/>
            <a:ext cx="35767" cy="39206"/>
          </a:xfrm>
          <a:prstGeom prst="rect">
            <a:avLst/>
          </a:prstGeom>
          <a:blipFill>
            <a:blip r:embed="rId10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09" name="object 11709"/>
          <p:cNvSpPr/>
          <p:nvPr/>
        </p:nvSpPr>
        <p:spPr>
          <a:xfrm>
            <a:off x="10657814" y="1406906"/>
            <a:ext cx="31635" cy="33350"/>
          </a:xfrm>
          <a:prstGeom prst="rect">
            <a:avLst/>
          </a:prstGeom>
          <a:blipFill>
            <a:blip r:embed="rId10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0" name="object 11710"/>
          <p:cNvSpPr/>
          <p:nvPr/>
        </p:nvSpPr>
        <p:spPr>
          <a:xfrm>
            <a:off x="10546626" y="895769"/>
            <a:ext cx="10375" cy="11696"/>
          </a:xfrm>
          <a:custGeom>
            <a:avLst/>
            <a:gdLst/>
            <a:ahLst/>
            <a:cxnLst/>
            <a:rect l="l" t="t" r="r" b="b"/>
            <a:pathLst>
              <a:path w="10375" h="11696">
                <a:moveTo>
                  <a:pt x="7467" y="0"/>
                </a:moveTo>
                <a:lnTo>
                  <a:pt x="4241" y="304"/>
                </a:lnTo>
                <a:lnTo>
                  <a:pt x="1765" y="774"/>
                </a:lnTo>
                <a:lnTo>
                  <a:pt x="0" y="3619"/>
                </a:lnTo>
                <a:lnTo>
                  <a:pt x="304" y="6642"/>
                </a:lnTo>
                <a:lnTo>
                  <a:pt x="762" y="9804"/>
                </a:lnTo>
                <a:lnTo>
                  <a:pt x="3238" y="11696"/>
                </a:lnTo>
                <a:lnTo>
                  <a:pt x="5829" y="11366"/>
                </a:lnTo>
                <a:lnTo>
                  <a:pt x="9080" y="10744"/>
                </a:lnTo>
                <a:lnTo>
                  <a:pt x="10375" y="8216"/>
                </a:lnTo>
                <a:lnTo>
                  <a:pt x="10248" y="5054"/>
                </a:lnTo>
                <a:lnTo>
                  <a:pt x="9651" y="2057"/>
                </a:lnTo>
                <a:lnTo>
                  <a:pt x="74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1" name="object 11711"/>
          <p:cNvSpPr/>
          <p:nvPr/>
        </p:nvSpPr>
        <p:spPr>
          <a:xfrm>
            <a:off x="10479227" y="820413"/>
            <a:ext cx="37745" cy="40253"/>
          </a:xfrm>
          <a:prstGeom prst="rect">
            <a:avLst/>
          </a:prstGeom>
          <a:blipFill>
            <a:blip r:embed="rId10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2" name="object 11712"/>
          <p:cNvSpPr/>
          <p:nvPr/>
        </p:nvSpPr>
        <p:spPr>
          <a:xfrm>
            <a:off x="10355071" y="506158"/>
            <a:ext cx="23329" cy="25476"/>
          </a:xfrm>
          <a:prstGeom prst="rect">
            <a:avLst/>
          </a:prstGeom>
          <a:blipFill>
            <a:blip r:embed="rId10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3" name="object 11713"/>
          <p:cNvSpPr/>
          <p:nvPr/>
        </p:nvSpPr>
        <p:spPr>
          <a:xfrm>
            <a:off x="10539374" y="829564"/>
            <a:ext cx="22872" cy="24790"/>
          </a:xfrm>
          <a:prstGeom prst="rect">
            <a:avLst/>
          </a:prstGeom>
          <a:blipFill>
            <a:blip r:embed="rId10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4" name="object 11714"/>
          <p:cNvSpPr/>
          <p:nvPr/>
        </p:nvSpPr>
        <p:spPr>
          <a:xfrm>
            <a:off x="10690491" y="1202495"/>
            <a:ext cx="1511" cy="12604"/>
          </a:xfrm>
          <a:custGeom>
            <a:avLst/>
            <a:gdLst/>
            <a:ahLst/>
            <a:cxnLst/>
            <a:rect l="l" t="t" r="r" b="b"/>
            <a:pathLst>
              <a:path w="1511" h="12604">
                <a:moveTo>
                  <a:pt x="1511" y="12604"/>
                </a:moveTo>
                <a:lnTo>
                  <a:pt x="1320" y="10646"/>
                </a:lnTo>
                <a:lnTo>
                  <a:pt x="0" y="2099"/>
                </a:lnTo>
                <a:lnTo>
                  <a:pt x="1511" y="0"/>
                </a:lnTo>
                <a:lnTo>
                  <a:pt x="1511" y="1260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5" name="object 11715"/>
          <p:cNvSpPr/>
          <p:nvPr/>
        </p:nvSpPr>
        <p:spPr>
          <a:xfrm>
            <a:off x="10468609" y="1374577"/>
            <a:ext cx="36819" cy="39809"/>
          </a:xfrm>
          <a:prstGeom prst="rect">
            <a:avLst/>
          </a:prstGeom>
          <a:blipFill>
            <a:blip r:embed="rId10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6" name="object 11716"/>
          <p:cNvSpPr/>
          <p:nvPr/>
        </p:nvSpPr>
        <p:spPr>
          <a:xfrm>
            <a:off x="10376814" y="1330719"/>
            <a:ext cx="32994" cy="36195"/>
          </a:xfrm>
          <a:prstGeom prst="rect">
            <a:avLst/>
          </a:prstGeom>
          <a:blipFill>
            <a:blip r:embed="rId10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7" name="object 11717"/>
          <p:cNvSpPr/>
          <p:nvPr/>
        </p:nvSpPr>
        <p:spPr>
          <a:xfrm>
            <a:off x="10245229" y="1029811"/>
            <a:ext cx="49399" cy="52163"/>
          </a:xfrm>
          <a:prstGeom prst="rect">
            <a:avLst/>
          </a:prstGeom>
          <a:blipFill>
            <a:blip r:embed="rId10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8" name="object 11718"/>
          <p:cNvSpPr/>
          <p:nvPr/>
        </p:nvSpPr>
        <p:spPr>
          <a:xfrm>
            <a:off x="10011041" y="1169154"/>
            <a:ext cx="33462" cy="35139"/>
          </a:xfrm>
          <a:prstGeom prst="rect">
            <a:avLst/>
          </a:prstGeom>
          <a:blipFill>
            <a:blip r:embed="rId10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19" name="object 11719"/>
          <p:cNvSpPr/>
          <p:nvPr/>
        </p:nvSpPr>
        <p:spPr>
          <a:xfrm>
            <a:off x="10072598" y="1227671"/>
            <a:ext cx="12547" cy="13271"/>
          </a:xfrm>
          <a:prstGeom prst="rect">
            <a:avLst/>
          </a:prstGeom>
          <a:blipFill>
            <a:blip r:embed="rId10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0" name="object 11720"/>
          <p:cNvSpPr/>
          <p:nvPr/>
        </p:nvSpPr>
        <p:spPr>
          <a:xfrm>
            <a:off x="9828530" y="1519441"/>
            <a:ext cx="17233" cy="18503"/>
          </a:xfrm>
          <a:prstGeom prst="rect">
            <a:avLst/>
          </a:prstGeom>
          <a:blipFill>
            <a:blip r:embed="rId10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1" name="object 11721"/>
          <p:cNvSpPr/>
          <p:nvPr/>
        </p:nvSpPr>
        <p:spPr>
          <a:xfrm>
            <a:off x="9826358" y="1400371"/>
            <a:ext cx="34124" cy="35303"/>
          </a:xfrm>
          <a:prstGeom prst="rect">
            <a:avLst/>
          </a:prstGeom>
          <a:blipFill>
            <a:blip r:embed="rId10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2" name="object 11722"/>
          <p:cNvSpPr/>
          <p:nvPr/>
        </p:nvSpPr>
        <p:spPr>
          <a:xfrm>
            <a:off x="9917100" y="1615529"/>
            <a:ext cx="22453" cy="24193"/>
          </a:xfrm>
          <a:prstGeom prst="rect">
            <a:avLst/>
          </a:prstGeom>
          <a:blipFill>
            <a:blip r:embed="rId10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3" name="object 11723"/>
          <p:cNvSpPr/>
          <p:nvPr/>
        </p:nvSpPr>
        <p:spPr>
          <a:xfrm>
            <a:off x="10224211" y="1321562"/>
            <a:ext cx="24955" cy="27178"/>
          </a:xfrm>
          <a:prstGeom prst="rect">
            <a:avLst/>
          </a:prstGeom>
          <a:blipFill>
            <a:blip r:embed="rId10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4" name="object 11724"/>
          <p:cNvSpPr/>
          <p:nvPr/>
        </p:nvSpPr>
        <p:spPr>
          <a:xfrm>
            <a:off x="9834968" y="1440726"/>
            <a:ext cx="16205" cy="17233"/>
          </a:xfrm>
          <a:prstGeom prst="rect">
            <a:avLst/>
          </a:prstGeom>
          <a:blipFill>
            <a:blip r:embed="rId10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5" name="object 11725"/>
          <p:cNvSpPr/>
          <p:nvPr/>
        </p:nvSpPr>
        <p:spPr>
          <a:xfrm>
            <a:off x="9488322" y="1361072"/>
            <a:ext cx="11658" cy="12484"/>
          </a:xfrm>
          <a:prstGeom prst="rect">
            <a:avLst/>
          </a:prstGeom>
          <a:blipFill>
            <a:blip r:embed="rId10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6" name="object 11726"/>
          <p:cNvSpPr/>
          <p:nvPr/>
        </p:nvSpPr>
        <p:spPr>
          <a:xfrm>
            <a:off x="9478835" y="1266723"/>
            <a:ext cx="30162" cy="32715"/>
          </a:xfrm>
          <a:prstGeom prst="rect">
            <a:avLst/>
          </a:prstGeom>
          <a:blipFill>
            <a:blip r:embed="rId10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7" name="object 11727"/>
          <p:cNvSpPr/>
          <p:nvPr/>
        </p:nvSpPr>
        <p:spPr>
          <a:xfrm>
            <a:off x="9466846" y="1103654"/>
            <a:ext cx="42485" cy="45181"/>
          </a:xfrm>
          <a:prstGeom prst="rect">
            <a:avLst/>
          </a:prstGeom>
          <a:blipFill>
            <a:blip r:embed="rId10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8" name="object 11728"/>
          <p:cNvSpPr/>
          <p:nvPr/>
        </p:nvSpPr>
        <p:spPr>
          <a:xfrm>
            <a:off x="9653434" y="688238"/>
            <a:ext cx="30810" cy="33515"/>
          </a:xfrm>
          <a:prstGeom prst="rect">
            <a:avLst/>
          </a:prstGeom>
          <a:blipFill>
            <a:blip r:embed="rId10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29" name="object 11729"/>
          <p:cNvSpPr/>
          <p:nvPr/>
        </p:nvSpPr>
        <p:spPr>
          <a:xfrm>
            <a:off x="10340923" y="634536"/>
            <a:ext cx="33796" cy="35399"/>
          </a:xfrm>
          <a:prstGeom prst="rect">
            <a:avLst/>
          </a:prstGeom>
          <a:blipFill>
            <a:blip r:embed="rId10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0" name="object 11730"/>
          <p:cNvSpPr/>
          <p:nvPr/>
        </p:nvSpPr>
        <p:spPr>
          <a:xfrm>
            <a:off x="10647743" y="685711"/>
            <a:ext cx="33400" cy="36830"/>
          </a:xfrm>
          <a:prstGeom prst="rect">
            <a:avLst/>
          </a:prstGeom>
          <a:blipFill>
            <a:blip r:embed="rId10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1" name="object 11731"/>
          <p:cNvSpPr/>
          <p:nvPr/>
        </p:nvSpPr>
        <p:spPr>
          <a:xfrm>
            <a:off x="10124858" y="854672"/>
            <a:ext cx="16497" cy="18033"/>
          </a:xfrm>
          <a:prstGeom prst="rect">
            <a:avLst/>
          </a:prstGeom>
          <a:blipFill>
            <a:blip r:embed="rId10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2" name="object 11732"/>
          <p:cNvSpPr/>
          <p:nvPr/>
        </p:nvSpPr>
        <p:spPr>
          <a:xfrm>
            <a:off x="10273398" y="1261338"/>
            <a:ext cx="19672" cy="20548"/>
          </a:xfrm>
          <a:prstGeom prst="rect">
            <a:avLst/>
          </a:prstGeom>
          <a:blipFill>
            <a:blip r:embed="rId10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3" name="object 11733"/>
          <p:cNvSpPr/>
          <p:nvPr/>
        </p:nvSpPr>
        <p:spPr>
          <a:xfrm>
            <a:off x="10329850" y="1396466"/>
            <a:ext cx="8597" cy="9347"/>
          </a:xfrm>
          <a:custGeom>
            <a:avLst/>
            <a:gdLst/>
            <a:ahLst/>
            <a:cxnLst/>
            <a:rect l="l" t="t" r="r" b="b"/>
            <a:pathLst>
              <a:path w="8597" h="9347">
                <a:moveTo>
                  <a:pt x="5956" y="0"/>
                </a:moveTo>
                <a:lnTo>
                  <a:pt x="3949" y="317"/>
                </a:lnTo>
                <a:lnTo>
                  <a:pt x="1587" y="635"/>
                </a:lnTo>
                <a:lnTo>
                  <a:pt x="0" y="3162"/>
                </a:lnTo>
                <a:lnTo>
                  <a:pt x="292" y="5397"/>
                </a:lnTo>
                <a:lnTo>
                  <a:pt x="711" y="7594"/>
                </a:lnTo>
                <a:lnTo>
                  <a:pt x="2908" y="9347"/>
                </a:lnTo>
                <a:lnTo>
                  <a:pt x="4813" y="9182"/>
                </a:lnTo>
                <a:lnTo>
                  <a:pt x="7289" y="8712"/>
                </a:lnTo>
                <a:lnTo>
                  <a:pt x="8597" y="6476"/>
                </a:lnTo>
                <a:lnTo>
                  <a:pt x="7708" y="1752"/>
                </a:lnTo>
                <a:lnTo>
                  <a:pt x="59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4" name="object 11734"/>
          <p:cNvSpPr/>
          <p:nvPr/>
        </p:nvSpPr>
        <p:spPr>
          <a:xfrm>
            <a:off x="10043312" y="1044981"/>
            <a:ext cx="9613" cy="10414"/>
          </a:xfrm>
          <a:custGeom>
            <a:avLst/>
            <a:gdLst/>
            <a:ahLst/>
            <a:cxnLst/>
            <a:rect l="l" t="t" r="r" b="b"/>
            <a:pathLst>
              <a:path w="9613" h="10414">
                <a:moveTo>
                  <a:pt x="6718" y="0"/>
                </a:moveTo>
                <a:lnTo>
                  <a:pt x="4241" y="292"/>
                </a:lnTo>
                <a:lnTo>
                  <a:pt x="2006" y="927"/>
                </a:lnTo>
                <a:lnTo>
                  <a:pt x="0" y="2844"/>
                </a:lnTo>
                <a:lnTo>
                  <a:pt x="584" y="5524"/>
                </a:lnTo>
                <a:lnTo>
                  <a:pt x="711" y="8039"/>
                </a:lnTo>
                <a:lnTo>
                  <a:pt x="3187" y="10414"/>
                </a:lnTo>
                <a:lnTo>
                  <a:pt x="5676" y="9791"/>
                </a:lnTo>
                <a:lnTo>
                  <a:pt x="8000" y="9486"/>
                </a:lnTo>
                <a:lnTo>
                  <a:pt x="9613" y="6769"/>
                </a:lnTo>
                <a:lnTo>
                  <a:pt x="9194" y="4406"/>
                </a:lnTo>
                <a:lnTo>
                  <a:pt x="8724" y="1562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5" name="object 11735"/>
          <p:cNvSpPr/>
          <p:nvPr/>
        </p:nvSpPr>
        <p:spPr>
          <a:xfrm>
            <a:off x="9905263" y="899706"/>
            <a:ext cx="14198" cy="15341"/>
          </a:xfrm>
          <a:prstGeom prst="rect">
            <a:avLst/>
          </a:prstGeom>
          <a:blipFill>
            <a:blip r:embed="rId10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6" name="object 11736"/>
          <p:cNvSpPr/>
          <p:nvPr/>
        </p:nvSpPr>
        <p:spPr>
          <a:xfrm>
            <a:off x="9797440" y="852475"/>
            <a:ext cx="31229" cy="33794"/>
          </a:xfrm>
          <a:prstGeom prst="rect">
            <a:avLst/>
          </a:prstGeom>
          <a:blipFill>
            <a:blip r:embed="rId10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7" name="object 11737"/>
          <p:cNvSpPr/>
          <p:nvPr/>
        </p:nvSpPr>
        <p:spPr>
          <a:xfrm>
            <a:off x="9443669" y="760463"/>
            <a:ext cx="27406" cy="30200"/>
          </a:xfrm>
          <a:prstGeom prst="rect">
            <a:avLst/>
          </a:prstGeom>
          <a:blipFill>
            <a:blip r:embed="rId10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8" name="object 11738"/>
          <p:cNvSpPr/>
          <p:nvPr/>
        </p:nvSpPr>
        <p:spPr>
          <a:xfrm>
            <a:off x="9162948" y="885342"/>
            <a:ext cx="25120" cy="27482"/>
          </a:xfrm>
          <a:prstGeom prst="rect">
            <a:avLst/>
          </a:prstGeom>
          <a:blipFill>
            <a:blip r:embed="rId10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39" name="object 11739"/>
          <p:cNvSpPr/>
          <p:nvPr/>
        </p:nvSpPr>
        <p:spPr>
          <a:xfrm>
            <a:off x="8990368" y="1197812"/>
            <a:ext cx="34740" cy="36224"/>
          </a:xfrm>
          <a:prstGeom prst="rect">
            <a:avLst/>
          </a:prstGeom>
          <a:blipFill>
            <a:blip r:embed="rId10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0" name="object 11740"/>
          <p:cNvSpPr/>
          <p:nvPr/>
        </p:nvSpPr>
        <p:spPr>
          <a:xfrm>
            <a:off x="9258236" y="1651449"/>
            <a:ext cx="45491" cy="51898"/>
          </a:xfrm>
          <a:prstGeom prst="rect">
            <a:avLst/>
          </a:prstGeom>
          <a:blipFill>
            <a:blip r:embed="rId10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1" name="object 11741"/>
          <p:cNvSpPr/>
          <p:nvPr/>
        </p:nvSpPr>
        <p:spPr>
          <a:xfrm>
            <a:off x="8972410" y="1741390"/>
            <a:ext cx="33015" cy="34880"/>
          </a:xfrm>
          <a:prstGeom prst="rect">
            <a:avLst/>
          </a:prstGeom>
          <a:blipFill>
            <a:blip r:embed="rId10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2" name="object 11742"/>
          <p:cNvSpPr/>
          <p:nvPr/>
        </p:nvSpPr>
        <p:spPr>
          <a:xfrm>
            <a:off x="8854376" y="1477238"/>
            <a:ext cx="31229" cy="33667"/>
          </a:xfrm>
          <a:prstGeom prst="rect">
            <a:avLst/>
          </a:prstGeom>
          <a:blipFill>
            <a:blip r:embed="rId10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3" name="object 11743"/>
          <p:cNvSpPr/>
          <p:nvPr/>
        </p:nvSpPr>
        <p:spPr>
          <a:xfrm>
            <a:off x="8743035" y="966089"/>
            <a:ext cx="10960" cy="11557"/>
          </a:xfrm>
          <a:custGeom>
            <a:avLst/>
            <a:gdLst/>
            <a:ahLst/>
            <a:cxnLst/>
            <a:rect l="l" t="t" r="r" b="b"/>
            <a:pathLst>
              <a:path w="10960" h="11557">
                <a:moveTo>
                  <a:pt x="7594" y="0"/>
                </a:moveTo>
                <a:lnTo>
                  <a:pt x="4699" y="317"/>
                </a:lnTo>
                <a:lnTo>
                  <a:pt x="1943" y="952"/>
                </a:lnTo>
                <a:lnTo>
                  <a:pt x="0" y="3479"/>
                </a:lnTo>
                <a:lnTo>
                  <a:pt x="304" y="6476"/>
                </a:lnTo>
                <a:lnTo>
                  <a:pt x="876" y="9639"/>
                </a:lnTo>
                <a:lnTo>
                  <a:pt x="3060" y="11557"/>
                </a:lnTo>
                <a:lnTo>
                  <a:pt x="8940" y="10922"/>
                </a:lnTo>
                <a:lnTo>
                  <a:pt x="10960" y="8229"/>
                </a:lnTo>
                <a:lnTo>
                  <a:pt x="10363" y="5067"/>
                </a:lnTo>
                <a:lnTo>
                  <a:pt x="9944" y="2400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4" name="object 11744"/>
          <p:cNvSpPr/>
          <p:nvPr/>
        </p:nvSpPr>
        <p:spPr>
          <a:xfrm>
            <a:off x="8675675" y="890752"/>
            <a:ext cx="40285" cy="39373"/>
          </a:xfrm>
          <a:prstGeom prst="rect">
            <a:avLst/>
          </a:prstGeom>
          <a:blipFill>
            <a:blip r:embed="rId10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5" name="object 11745"/>
          <p:cNvSpPr/>
          <p:nvPr/>
        </p:nvSpPr>
        <p:spPr>
          <a:xfrm>
            <a:off x="8551367" y="576656"/>
            <a:ext cx="23444" cy="25285"/>
          </a:xfrm>
          <a:prstGeom prst="rect">
            <a:avLst/>
          </a:prstGeom>
          <a:blipFill>
            <a:blip r:embed="rId10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6" name="object 11746"/>
          <p:cNvSpPr/>
          <p:nvPr/>
        </p:nvSpPr>
        <p:spPr>
          <a:xfrm>
            <a:off x="9213583" y="790969"/>
            <a:ext cx="31635" cy="34467"/>
          </a:xfrm>
          <a:prstGeom prst="rect">
            <a:avLst/>
          </a:prstGeom>
          <a:blipFill>
            <a:blip r:embed="rId10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7" name="object 11747"/>
          <p:cNvSpPr/>
          <p:nvPr/>
        </p:nvSpPr>
        <p:spPr>
          <a:xfrm>
            <a:off x="9579064" y="1053338"/>
            <a:ext cx="11214" cy="12331"/>
          </a:xfrm>
          <a:custGeom>
            <a:avLst/>
            <a:gdLst/>
            <a:ahLst/>
            <a:cxnLst/>
            <a:rect l="l" t="t" r="r" b="b"/>
            <a:pathLst>
              <a:path w="11214" h="12331">
                <a:moveTo>
                  <a:pt x="8026" y="0"/>
                </a:moveTo>
                <a:lnTo>
                  <a:pt x="4800" y="635"/>
                </a:lnTo>
                <a:lnTo>
                  <a:pt x="1727" y="800"/>
                </a:lnTo>
                <a:lnTo>
                  <a:pt x="0" y="4114"/>
                </a:lnTo>
                <a:lnTo>
                  <a:pt x="419" y="7124"/>
                </a:lnTo>
                <a:lnTo>
                  <a:pt x="1016" y="10287"/>
                </a:lnTo>
                <a:lnTo>
                  <a:pt x="3479" y="12331"/>
                </a:lnTo>
                <a:lnTo>
                  <a:pt x="6426" y="12001"/>
                </a:lnTo>
                <a:lnTo>
                  <a:pt x="9779" y="11531"/>
                </a:lnTo>
                <a:lnTo>
                  <a:pt x="11214" y="8686"/>
                </a:lnTo>
                <a:lnTo>
                  <a:pt x="10909" y="5524"/>
                </a:lnTo>
                <a:lnTo>
                  <a:pt x="10490" y="2209"/>
                </a:lnTo>
                <a:lnTo>
                  <a:pt x="80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8" name="object 11748"/>
          <p:cNvSpPr/>
          <p:nvPr/>
        </p:nvSpPr>
        <p:spPr>
          <a:xfrm>
            <a:off x="9877259" y="1411338"/>
            <a:ext cx="10972" cy="11684"/>
          </a:xfrm>
          <a:prstGeom prst="rect">
            <a:avLst/>
          </a:prstGeom>
          <a:blipFill>
            <a:blip r:embed="rId10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49" name="object 11749"/>
          <p:cNvSpPr/>
          <p:nvPr/>
        </p:nvSpPr>
        <p:spPr>
          <a:xfrm>
            <a:off x="9897414" y="1603845"/>
            <a:ext cx="25654" cy="27482"/>
          </a:xfrm>
          <a:prstGeom prst="rect">
            <a:avLst/>
          </a:prstGeom>
          <a:blipFill>
            <a:blip r:embed="rId10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0" name="object 11750"/>
          <p:cNvSpPr/>
          <p:nvPr/>
        </p:nvSpPr>
        <p:spPr>
          <a:xfrm>
            <a:off x="10389057" y="1696403"/>
            <a:ext cx="42479" cy="44237"/>
          </a:xfrm>
          <a:prstGeom prst="rect">
            <a:avLst/>
          </a:prstGeom>
          <a:blipFill>
            <a:blip r:embed="rId10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1" name="object 11751"/>
          <p:cNvSpPr/>
          <p:nvPr/>
        </p:nvSpPr>
        <p:spPr>
          <a:xfrm>
            <a:off x="10685094" y="1499766"/>
            <a:ext cx="6908" cy="30040"/>
          </a:xfrm>
          <a:prstGeom prst="rect">
            <a:avLst/>
          </a:prstGeom>
          <a:blipFill>
            <a:blip r:embed="rId10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2" name="object 11752"/>
          <p:cNvSpPr/>
          <p:nvPr/>
        </p:nvSpPr>
        <p:spPr>
          <a:xfrm>
            <a:off x="10166451" y="1124166"/>
            <a:ext cx="18808" cy="20065"/>
          </a:xfrm>
          <a:prstGeom prst="rect">
            <a:avLst/>
          </a:prstGeom>
          <a:blipFill>
            <a:blip r:embed="rId10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3" name="object 11753"/>
          <p:cNvSpPr/>
          <p:nvPr/>
        </p:nvSpPr>
        <p:spPr>
          <a:xfrm>
            <a:off x="10233977" y="1526465"/>
            <a:ext cx="40768" cy="40302"/>
          </a:xfrm>
          <a:prstGeom prst="rect">
            <a:avLst/>
          </a:prstGeom>
          <a:blipFill>
            <a:blip r:embed="rId10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4" name="object 11754"/>
          <p:cNvSpPr/>
          <p:nvPr/>
        </p:nvSpPr>
        <p:spPr>
          <a:xfrm>
            <a:off x="10314533" y="1551377"/>
            <a:ext cx="41443" cy="41140"/>
          </a:xfrm>
          <a:prstGeom prst="rect">
            <a:avLst/>
          </a:prstGeom>
          <a:blipFill>
            <a:blip r:embed="rId10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5" name="object 11755"/>
          <p:cNvSpPr/>
          <p:nvPr/>
        </p:nvSpPr>
        <p:spPr>
          <a:xfrm>
            <a:off x="10059352" y="1694548"/>
            <a:ext cx="25501" cy="28155"/>
          </a:xfrm>
          <a:prstGeom prst="rect">
            <a:avLst/>
          </a:prstGeom>
          <a:blipFill>
            <a:blip r:embed="rId10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6" name="object 11756"/>
          <p:cNvSpPr/>
          <p:nvPr/>
        </p:nvSpPr>
        <p:spPr>
          <a:xfrm>
            <a:off x="10139591" y="1353445"/>
            <a:ext cx="36267" cy="39541"/>
          </a:xfrm>
          <a:prstGeom prst="rect">
            <a:avLst/>
          </a:prstGeom>
          <a:blipFill>
            <a:blip r:embed="rId10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7" name="object 11757"/>
          <p:cNvSpPr/>
          <p:nvPr/>
        </p:nvSpPr>
        <p:spPr>
          <a:xfrm>
            <a:off x="10043312" y="1157396"/>
            <a:ext cx="32567" cy="34779"/>
          </a:xfrm>
          <a:prstGeom prst="rect">
            <a:avLst/>
          </a:prstGeom>
          <a:blipFill>
            <a:blip r:embed="rId10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8" name="object 11758"/>
          <p:cNvSpPr/>
          <p:nvPr/>
        </p:nvSpPr>
        <p:spPr>
          <a:xfrm>
            <a:off x="9901491" y="1043441"/>
            <a:ext cx="42085" cy="44638"/>
          </a:xfrm>
          <a:prstGeom prst="rect">
            <a:avLst/>
          </a:prstGeom>
          <a:blipFill>
            <a:blip r:embed="rId10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59" name="object 11759"/>
          <p:cNvSpPr/>
          <p:nvPr/>
        </p:nvSpPr>
        <p:spPr>
          <a:xfrm>
            <a:off x="9975913" y="829564"/>
            <a:ext cx="33540" cy="36639"/>
          </a:xfrm>
          <a:prstGeom prst="rect">
            <a:avLst/>
          </a:prstGeom>
          <a:blipFill>
            <a:blip r:embed="rId10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0" name="object 11760"/>
          <p:cNvSpPr/>
          <p:nvPr/>
        </p:nvSpPr>
        <p:spPr>
          <a:xfrm>
            <a:off x="10615930" y="1268616"/>
            <a:ext cx="10528" cy="11379"/>
          </a:xfrm>
          <a:custGeom>
            <a:avLst/>
            <a:gdLst/>
            <a:ahLst/>
            <a:cxnLst/>
            <a:rect l="l" t="t" r="r" b="b"/>
            <a:pathLst>
              <a:path w="10528" h="11379">
                <a:moveTo>
                  <a:pt x="7175" y="0"/>
                </a:moveTo>
                <a:lnTo>
                  <a:pt x="1473" y="635"/>
                </a:lnTo>
                <a:lnTo>
                  <a:pt x="0" y="3479"/>
                </a:lnTo>
                <a:lnTo>
                  <a:pt x="165" y="6476"/>
                </a:lnTo>
                <a:lnTo>
                  <a:pt x="457" y="9474"/>
                </a:lnTo>
                <a:lnTo>
                  <a:pt x="2933" y="11379"/>
                </a:lnTo>
                <a:lnTo>
                  <a:pt x="5854" y="11061"/>
                </a:lnTo>
                <a:lnTo>
                  <a:pt x="8636" y="10591"/>
                </a:lnTo>
                <a:lnTo>
                  <a:pt x="10528" y="7747"/>
                </a:lnTo>
                <a:lnTo>
                  <a:pt x="10236" y="5041"/>
                </a:lnTo>
                <a:lnTo>
                  <a:pt x="9956" y="2032"/>
                </a:lnTo>
                <a:lnTo>
                  <a:pt x="7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1" name="object 11761"/>
          <p:cNvSpPr/>
          <p:nvPr/>
        </p:nvSpPr>
        <p:spPr>
          <a:xfrm>
            <a:off x="10491482" y="1170000"/>
            <a:ext cx="23495" cy="24955"/>
          </a:xfrm>
          <a:prstGeom prst="rect">
            <a:avLst/>
          </a:prstGeom>
          <a:blipFill>
            <a:blip r:embed="rId10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2" name="object 11762"/>
          <p:cNvSpPr/>
          <p:nvPr/>
        </p:nvSpPr>
        <p:spPr>
          <a:xfrm>
            <a:off x="10393743" y="1410329"/>
            <a:ext cx="42710" cy="44896"/>
          </a:xfrm>
          <a:prstGeom prst="rect">
            <a:avLst/>
          </a:prstGeom>
          <a:blipFill>
            <a:blip r:embed="rId10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3" name="object 11763"/>
          <p:cNvSpPr/>
          <p:nvPr/>
        </p:nvSpPr>
        <p:spPr>
          <a:xfrm>
            <a:off x="9890709" y="1472304"/>
            <a:ext cx="35657" cy="39124"/>
          </a:xfrm>
          <a:prstGeom prst="rect">
            <a:avLst/>
          </a:prstGeom>
          <a:blipFill>
            <a:blip r:embed="rId10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4" name="object 11764"/>
          <p:cNvSpPr/>
          <p:nvPr/>
        </p:nvSpPr>
        <p:spPr>
          <a:xfrm>
            <a:off x="10119156" y="693140"/>
            <a:ext cx="29933" cy="31927"/>
          </a:xfrm>
          <a:prstGeom prst="rect">
            <a:avLst/>
          </a:prstGeom>
          <a:blipFill>
            <a:blip r:embed="rId10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5" name="object 11765"/>
          <p:cNvSpPr/>
          <p:nvPr/>
        </p:nvSpPr>
        <p:spPr>
          <a:xfrm>
            <a:off x="10101821" y="809320"/>
            <a:ext cx="30175" cy="32397"/>
          </a:xfrm>
          <a:prstGeom prst="rect">
            <a:avLst/>
          </a:prstGeom>
          <a:blipFill>
            <a:blip r:embed="rId10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6" name="object 11766"/>
          <p:cNvSpPr/>
          <p:nvPr/>
        </p:nvSpPr>
        <p:spPr>
          <a:xfrm>
            <a:off x="9731095" y="684149"/>
            <a:ext cx="28879" cy="31280"/>
          </a:xfrm>
          <a:prstGeom prst="rect">
            <a:avLst/>
          </a:prstGeom>
          <a:blipFill>
            <a:blip r:embed="rId10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7" name="object 11767"/>
          <p:cNvSpPr/>
          <p:nvPr/>
        </p:nvSpPr>
        <p:spPr>
          <a:xfrm>
            <a:off x="9661614" y="768058"/>
            <a:ext cx="11264" cy="12026"/>
          </a:xfrm>
          <a:custGeom>
            <a:avLst/>
            <a:gdLst/>
            <a:ahLst/>
            <a:cxnLst/>
            <a:rect l="l" t="t" r="r" b="b"/>
            <a:pathLst>
              <a:path w="11264" h="12026">
                <a:moveTo>
                  <a:pt x="7607" y="0"/>
                </a:moveTo>
                <a:lnTo>
                  <a:pt x="2057" y="634"/>
                </a:lnTo>
                <a:lnTo>
                  <a:pt x="0" y="3632"/>
                </a:lnTo>
                <a:lnTo>
                  <a:pt x="482" y="6642"/>
                </a:lnTo>
                <a:lnTo>
                  <a:pt x="762" y="9804"/>
                </a:lnTo>
                <a:lnTo>
                  <a:pt x="3670" y="12026"/>
                </a:lnTo>
                <a:lnTo>
                  <a:pt x="6426" y="11544"/>
                </a:lnTo>
                <a:lnTo>
                  <a:pt x="9080" y="11226"/>
                </a:lnTo>
                <a:lnTo>
                  <a:pt x="11264" y="7912"/>
                </a:lnTo>
                <a:lnTo>
                  <a:pt x="10668" y="4749"/>
                </a:lnTo>
                <a:lnTo>
                  <a:pt x="10363" y="2070"/>
                </a:lnTo>
                <a:lnTo>
                  <a:pt x="76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8" name="object 11768"/>
          <p:cNvSpPr/>
          <p:nvPr/>
        </p:nvSpPr>
        <p:spPr>
          <a:xfrm>
            <a:off x="9738207" y="1255649"/>
            <a:ext cx="14452" cy="15328"/>
          </a:xfrm>
          <a:prstGeom prst="rect">
            <a:avLst/>
          </a:prstGeom>
          <a:blipFill>
            <a:blip r:embed="rId10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69" name="object 11769"/>
          <p:cNvSpPr/>
          <p:nvPr/>
        </p:nvSpPr>
        <p:spPr>
          <a:xfrm>
            <a:off x="10075976" y="1678279"/>
            <a:ext cx="33274" cy="35864"/>
          </a:xfrm>
          <a:prstGeom prst="rect">
            <a:avLst/>
          </a:prstGeom>
          <a:blipFill>
            <a:blip r:embed="rId10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0" name="object 11770"/>
          <p:cNvSpPr/>
          <p:nvPr/>
        </p:nvSpPr>
        <p:spPr>
          <a:xfrm>
            <a:off x="10228554" y="1359083"/>
            <a:ext cx="36768" cy="39816"/>
          </a:xfrm>
          <a:prstGeom prst="rect">
            <a:avLst/>
          </a:prstGeom>
          <a:blipFill>
            <a:blip r:embed="rId10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1" name="object 11771"/>
          <p:cNvSpPr/>
          <p:nvPr/>
        </p:nvSpPr>
        <p:spPr>
          <a:xfrm>
            <a:off x="10607484" y="1353642"/>
            <a:ext cx="31953" cy="34137"/>
          </a:xfrm>
          <a:prstGeom prst="rect">
            <a:avLst/>
          </a:prstGeom>
          <a:blipFill>
            <a:blip r:embed="rId10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2" name="object 11772"/>
          <p:cNvSpPr/>
          <p:nvPr/>
        </p:nvSpPr>
        <p:spPr>
          <a:xfrm>
            <a:off x="10600499" y="817467"/>
            <a:ext cx="42260" cy="41745"/>
          </a:xfrm>
          <a:prstGeom prst="rect">
            <a:avLst/>
          </a:prstGeom>
          <a:blipFill>
            <a:blip r:embed="rId10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3" name="object 11773"/>
          <p:cNvSpPr/>
          <p:nvPr/>
        </p:nvSpPr>
        <p:spPr>
          <a:xfrm>
            <a:off x="10383646" y="674802"/>
            <a:ext cx="26746" cy="29235"/>
          </a:xfrm>
          <a:prstGeom prst="rect">
            <a:avLst/>
          </a:prstGeom>
          <a:blipFill>
            <a:blip r:embed="rId10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4" name="object 11774"/>
          <p:cNvSpPr/>
          <p:nvPr/>
        </p:nvSpPr>
        <p:spPr>
          <a:xfrm>
            <a:off x="9970363" y="820852"/>
            <a:ext cx="30632" cy="32702"/>
          </a:xfrm>
          <a:prstGeom prst="rect">
            <a:avLst/>
          </a:prstGeom>
          <a:blipFill>
            <a:blip r:embed="rId10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5" name="object 11775"/>
          <p:cNvSpPr/>
          <p:nvPr/>
        </p:nvSpPr>
        <p:spPr>
          <a:xfrm>
            <a:off x="10365270" y="1090186"/>
            <a:ext cx="33472" cy="35184"/>
          </a:xfrm>
          <a:prstGeom prst="rect">
            <a:avLst/>
          </a:prstGeom>
          <a:blipFill>
            <a:blip r:embed="rId10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6" name="object 11776"/>
          <p:cNvSpPr/>
          <p:nvPr/>
        </p:nvSpPr>
        <p:spPr>
          <a:xfrm>
            <a:off x="10322712" y="804088"/>
            <a:ext cx="16624" cy="17716"/>
          </a:xfrm>
          <a:prstGeom prst="rect">
            <a:avLst/>
          </a:prstGeom>
          <a:blipFill>
            <a:blip r:embed="rId10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7" name="object 11777"/>
          <p:cNvSpPr/>
          <p:nvPr/>
        </p:nvSpPr>
        <p:spPr>
          <a:xfrm>
            <a:off x="10310456" y="806786"/>
            <a:ext cx="32411" cy="35102"/>
          </a:xfrm>
          <a:prstGeom prst="rect">
            <a:avLst/>
          </a:prstGeom>
          <a:blipFill>
            <a:blip r:embed="rId10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8" name="object 11778"/>
          <p:cNvSpPr/>
          <p:nvPr/>
        </p:nvSpPr>
        <p:spPr>
          <a:xfrm>
            <a:off x="9881628" y="1104239"/>
            <a:ext cx="18859" cy="19761"/>
          </a:xfrm>
          <a:prstGeom prst="rect">
            <a:avLst/>
          </a:prstGeom>
          <a:blipFill>
            <a:blip r:embed="rId10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79" name="object 11779"/>
          <p:cNvSpPr/>
          <p:nvPr/>
        </p:nvSpPr>
        <p:spPr>
          <a:xfrm>
            <a:off x="9377133" y="1081303"/>
            <a:ext cx="13982" cy="15506"/>
          </a:xfrm>
          <a:prstGeom prst="rect">
            <a:avLst/>
          </a:prstGeom>
          <a:blipFill>
            <a:blip r:embed="rId10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0" name="object 11780"/>
          <p:cNvSpPr/>
          <p:nvPr/>
        </p:nvSpPr>
        <p:spPr>
          <a:xfrm>
            <a:off x="9285046" y="955662"/>
            <a:ext cx="20726" cy="22453"/>
          </a:xfrm>
          <a:prstGeom prst="rect">
            <a:avLst/>
          </a:prstGeom>
          <a:blipFill>
            <a:blip r:embed="rId10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1" name="object 11781"/>
          <p:cNvSpPr/>
          <p:nvPr/>
        </p:nvSpPr>
        <p:spPr>
          <a:xfrm>
            <a:off x="9334944" y="1229724"/>
            <a:ext cx="42364" cy="44639"/>
          </a:xfrm>
          <a:prstGeom prst="rect">
            <a:avLst/>
          </a:prstGeom>
          <a:blipFill>
            <a:blip r:embed="rId10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2" name="object 11782"/>
          <p:cNvSpPr/>
          <p:nvPr/>
        </p:nvSpPr>
        <p:spPr>
          <a:xfrm>
            <a:off x="9466694" y="1368532"/>
            <a:ext cx="36372" cy="39524"/>
          </a:xfrm>
          <a:prstGeom prst="rect">
            <a:avLst/>
          </a:prstGeom>
          <a:blipFill>
            <a:blip r:embed="rId10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3" name="object 11783"/>
          <p:cNvSpPr/>
          <p:nvPr/>
        </p:nvSpPr>
        <p:spPr>
          <a:xfrm>
            <a:off x="9591026" y="1645938"/>
            <a:ext cx="42547" cy="45028"/>
          </a:xfrm>
          <a:prstGeom prst="rect">
            <a:avLst/>
          </a:prstGeom>
          <a:blipFill>
            <a:blip r:embed="rId10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4" name="object 11784"/>
          <p:cNvSpPr/>
          <p:nvPr/>
        </p:nvSpPr>
        <p:spPr>
          <a:xfrm>
            <a:off x="9736632" y="1584829"/>
            <a:ext cx="44236" cy="45535"/>
          </a:xfrm>
          <a:prstGeom prst="rect">
            <a:avLst/>
          </a:prstGeom>
          <a:blipFill>
            <a:blip r:embed="rId10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5" name="object 11785"/>
          <p:cNvSpPr/>
          <p:nvPr/>
        </p:nvSpPr>
        <p:spPr>
          <a:xfrm>
            <a:off x="9574365" y="1624381"/>
            <a:ext cx="24396" cy="25933"/>
          </a:xfrm>
          <a:prstGeom prst="rect">
            <a:avLst/>
          </a:prstGeom>
          <a:blipFill>
            <a:blip r:embed="rId10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6" name="object 11786"/>
          <p:cNvSpPr/>
          <p:nvPr/>
        </p:nvSpPr>
        <p:spPr>
          <a:xfrm>
            <a:off x="9507715" y="1637513"/>
            <a:ext cx="29171" cy="31445"/>
          </a:xfrm>
          <a:prstGeom prst="rect">
            <a:avLst/>
          </a:prstGeom>
          <a:blipFill>
            <a:blip r:embed="rId10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7" name="object 11787"/>
          <p:cNvSpPr/>
          <p:nvPr/>
        </p:nvSpPr>
        <p:spPr>
          <a:xfrm>
            <a:off x="9527095" y="1322349"/>
            <a:ext cx="25273" cy="27647"/>
          </a:xfrm>
          <a:prstGeom prst="rect">
            <a:avLst/>
          </a:prstGeom>
          <a:blipFill>
            <a:blip r:embed="rId10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8" name="object 11788"/>
          <p:cNvSpPr/>
          <p:nvPr/>
        </p:nvSpPr>
        <p:spPr>
          <a:xfrm>
            <a:off x="9466592" y="1224150"/>
            <a:ext cx="31567" cy="34796"/>
          </a:xfrm>
          <a:prstGeom prst="rect">
            <a:avLst/>
          </a:prstGeom>
          <a:blipFill>
            <a:blip r:embed="rId10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89" name="object 11789"/>
          <p:cNvSpPr/>
          <p:nvPr/>
        </p:nvSpPr>
        <p:spPr>
          <a:xfrm>
            <a:off x="9371736" y="1338161"/>
            <a:ext cx="18249" cy="19583"/>
          </a:xfrm>
          <a:prstGeom prst="rect">
            <a:avLst/>
          </a:prstGeom>
          <a:blipFill>
            <a:blip r:embed="rId10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0" name="object 11790"/>
          <p:cNvSpPr/>
          <p:nvPr/>
        </p:nvSpPr>
        <p:spPr>
          <a:xfrm>
            <a:off x="9188666" y="1244435"/>
            <a:ext cx="15138" cy="15646"/>
          </a:xfrm>
          <a:prstGeom prst="rect">
            <a:avLst/>
          </a:prstGeom>
          <a:blipFill>
            <a:blip r:embed="rId10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1" name="object 11791"/>
          <p:cNvSpPr/>
          <p:nvPr/>
        </p:nvSpPr>
        <p:spPr>
          <a:xfrm>
            <a:off x="10491190" y="1149537"/>
            <a:ext cx="42383" cy="44665"/>
          </a:xfrm>
          <a:prstGeom prst="rect">
            <a:avLst/>
          </a:prstGeom>
          <a:blipFill>
            <a:blip r:embed="rId10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2" name="object 11792"/>
          <p:cNvSpPr/>
          <p:nvPr/>
        </p:nvSpPr>
        <p:spPr>
          <a:xfrm>
            <a:off x="10616386" y="1499645"/>
            <a:ext cx="42455" cy="44933"/>
          </a:xfrm>
          <a:prstGeom prst="rect">
            <a:avLst/>
          </a:prstGeom>
          <a:blipFill>
            <a:blip r:embed="rId10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3" name="object 11793"/>
          <p:cNvSpPr/>
          <p:nvPr/>
        </p:nvSpPr>
        <p:spPr>
          <a:xfrm>
            <a:off x="9686429" y="1153554"/>
            <a:ext cx="25679" cy="28282"/>
          </a:xfrm>
          <a:prstGeom prst="rect">
            <a:avLst/>
          </a:prstGeom>
          <a:blipFill>
            <a:blip r:embed="rId10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4" name="object 11794"/>
          <p:cNvSpPr/>
          <p:nvPr/>
        </p:nvSpPr>
        <p:spPr>
          <a:xfrm>
            <a:off x="9430232" y="897865"/>
            <a:ext cx="35507" cy="39435"/>
          </a:xfrm>
          <a:prstGeom prst="rect">
            <a:avLst/>
          </a:prstGeom>
          <a:blipFill>
            <a:blip r:embed="rId10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5" name="object 11795"/>
          <p:cNvSpPr/>
          <p:nvPr/>
        </p:nvSpPr>
        <p:spPr>
          <a:xfrm>
            <a:off x="9524200" y="718256"/>
            <a:ext cx="31924" cy="34558"/>
          </a:xfrm>
          <a:prstGeom prst="rect">
            <a:avLst/>
          </a:prstGeom>
          <a:blipFill>
            <a:blip r:embed="rId10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6" name="object 11796"/>
          <p:cNvSpPr/>
          <p:nvPr/>
        </p:nvSpPr>
        <p:spPr>
          <a:xfrm>
            <a:off x="8987853" y="821087"/>
            <a:ext cx="36077" cy="39420"/>
          </a:xfrm>
          <a:prstGeom prst="rect">
            <a:avLst/>
          </a:prstGeom>
          <a:blipFill>
            <a:blip r:embed="rId10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7" name="object 11797"/>
          <p:cNvSpPr/>
          <p:nvPr/>
        </p:nvSpPr>
        <p:spPr>
          <a:xfrm>
            <a:off x="9021127" y="1441203"/>
            <a:ext cx="41833" cy="41234"/>
          </a:xfrm>
          <a:prstGeom prst="rect">
            <a:avLst/>
          </a:prstGeom>
          <a:blipFill>
            <a:blip r:embed="rId10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8" name="object 11798"/>
          <p:cNvSpPr/>
          <p:nvPr/>
        </p:nvSpPr>
        <p:spPr>
          <a:xfrm>
            <a:off x="9056598" y="1637970"/>
            <a:ext cx="11087" cy="12661"/>
          </a:xfrm>
          <a:prstGeom prst="rect">
            <a:avLst/>
          </a:prstGeom>
          <a:blipFill>
            <a:blip r:embed="rId10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99" name="object 11799"/>
          <p:cNvSpPr/>
          <p:nvPr/>
        </p:nvSpPr>
        <p:spPr>
          <a:xfrm>
            <a:off x="9169679" y="1661003"/>
            <a:ext cx="35810" cy="39223"/>
          </a:xfrm>
          <a:prstGeom prst="rect">
            <a:avLst/>
          </a:prstGeom>
          <a:blipFill>
            <a:blip r:embed="rId10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0" name="object 11800"/>
          <p:cNvSpPr/>
          <p:nvPr/>
        </p:nvSpPr>
        <p:spPr>
          <a:xfrm>
            <a:off x="1506179" y="1160996"/>
            <a:ext cx="123117" cy="132040"/>
          </a:xfrm>
          <a:prstGeom prst="rect">
            <a:avLst/>
          </a:prstGeom>
          <a:blipFill>
            <a:blip r:embed="rId10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1" name="object 11801"/>
          <p:cNvSpPr/>
          <p:nvPr/>
        </p:nvSpPr>
        <p:spPr>
          <a:xfrm>
            <a:off x="2300182" y="1211769"/>
            <a:ext cx="109006" cy="116731"/>
          </a:xfrm>
          <a:prstGeom prst="rect">
            <a:avLst/>
          </a:prstGeom>
          <a:blipFill>
            <a:blip r:embed="rId10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2" name="object 11802"/>
          <p:cNvSpPr/>
          <p:nvPr/>
        </p:nvSpPr>
        <p:spPr>
          <a:xfrm>
            <a:off x="2214776" y="1528230"/>
            <a:ext cx="125260" cy="133860"/>
          </a:xfrm>
          <a:prstGeom prst="rect">
            <a:avLst/>
          </a:prstGeom>
          <a:blipFill>
            <a:blip r:embed="rId10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3" name="object 11803"/>
          <p:cNvSpPr/>
          <p:nvPr/>
        </p:nvSpPr>
        <p:spPr>
          <a:xfrm>
            <a:off x="2270450" y="575375"/>
            <a:ext cx="60367" cy="66547"/>
          </a:xfrm>
          <a:prstGeom prst="rect">
            <a:avLst/>
          </a:prstGeom>
          <a:blipFill>
            <a:blip r:embed="rId10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4" name="object 11804"/>
          <p:cNvSpPr/>
          <p:nvPr/>
        </p:nvSpPr>
        <p:spPr>
          <a:xfrm>
            <a:off x="1390737" y="801397"/>
            <a:ext cx="106079" cy="112406"/>
          </a:xfrm>
          <a:prstGeom prst="rect">
            <a:avLst/>
          </a:prstGeom>
          <a:blipFill>
            <a:blip r:embed="rId10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5" name="object 11805"/>
          <p:cNvSpPr/>
          <p:nvPr/>
        </p:nvSpPr>
        <p:spPr>
          <a:xfrm>
            <a:off x="3133239" y="831906"/>
            <a:ext cx="92386" cy="98807"/>
          </a:xfrm>
          <a:prstGeom prst="rect">
            <a:avLst/>
          </a:prstGeom>
          <a:blipFill>
            <a:blip r:embed="rId10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6" name="object 11806"/>
          <p:cNvSpPr/>
          <p:nvPr/>
        </p:nvSpPr>
        <p:spPr>
          <a:xfrm>
            <a:off x="2876833" y="918083"/>
            <a:ext cx="36585" cy="39901"/>
          </a:xfrm>
          <a:prstGeom prst="rect">
            <a:avLst/>
          </a:prstGeom>
          <a:blipFill>
            <a:blip r:embed="rId10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7" name="object 11807"/>
          <p:cNvSpPr/>
          <p:nvPr/>
        </p:nvSpPr>
        <p:spPr>
          <a:xfrm>
            <a:off x="3163991" y="1154252"/>
            <a:ext cx="67040" cy="71275"/>
          </a:xfrm>
          <a:prstGeom prst="rect">
            <a:avLst/>
          </a:prstGeom>
          <a:blipFill>
            <a:blip r:embed="rId10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8" name="object 11808"/>
          <p:cNvSpPr/>
          <p:nvPr/>
        </p:nvSpPr>
        <p:spPr>
          <a:xfrm>
            <a:off x="3299892" y="1831798"/>
            <a:ext cx="109832" cy="117070"/>
          </a:xfrm>
          <a:prstGeom prst="rect">
            <a:avLst/>
          </a:prstGeom>
          <a:blipFill>
            <a:blip r:embed="rId10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09" name="object 11809"/>
          <p:cNvSpPr/>
          <p:nvPr/>
        </p:nvSpPr>
        <p:spPr>
          <a:xfrm>
            <a:off x="3121337" y="2537710"/>
            <a:ext cx="96389" cy="103945"/>
          </a:xfrm>
          <a:prstGeom prst="rect">
            <a:avLst/>
          </a:prstGeom>
          <a:blipFill>
            <a:blip r:embed="rId10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0" name="object 11810"/>
          <p:cNvSpPr/>
          <p:nvPr/>
        </p:nvSpPr>
        <p:spPr>
          <a:xfrm>
            <a:off x="3064600" y="1709130"/>
            <a:ext cx="47648" cy="48613"/>
          </a:xfrm>
          <a:prstGeom prst="rect">
            <a:avLst/>
          </a:prstGeom>
          <a:blipFill>
            <a:blip r:embed="rId10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1" name="object 11811"/>
          <p:cNvSpPr/>
          <p:nvPr/>
        </p:nvSpPr>
        <p:spPr>
          <a:xfrm>
            <a:off x="2659937" y="1342952"/>
            <a:ext cx="108565" cy="116268"/>
          </a:xfrm>
          <a:prstGeom prst="rect">
            <a:avLst/>
          </a:prstGeom>
          <a:blipFill>
            <a:blip r:embed="rId10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2" name="object 11812"/>
          <p:cNvSpPr/>
          <p:nvPr/>
        </p:nvSpPr>
        <p:spPr>
          <a:xfrm>
            <a:off x="2947982" y="861681"/>
            <a:ext cx="107238" cy="115102"/>
          </a:xfrm>
          <a:prstGeom prst="rect">
            <a:avLst/>
          </a:prstGeom>
          <a:blipFill>
            <a:blip r:embed="rId10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3" name="object 11813"/>
          <p:cNvSpPr/>
          <p:nvPr/>
        </p:nvSpPr>
        <p:spPr>
          <a:xfrm>
            <a:off x="3496676" y="668091"/>
            <a:ext cx="73141" cy="76732"/>
          </a:xfrm>
          <a:prstGeom prst="rect">
            <a:avLst/>
          </a:prstGeom>
          <a:blipFill>
            <a:blip r:embed="rId10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4" name="object 11814"/>
          <p:cNvSpPr/>
          <p:nvPr/>
        </p:nvSpPr>
        <p:spPr>
          <a:xfrm>
            <a:off x="3736575" y="1033718"/>
            <a:ext cx="58502" cy="61778"/>
          </a:xfrm>
          <a:prstGeom prst="rect">
            <a:avLst/>
          </a:prstGeom>
          <a:blipFill>
            <a:blip r:embed="rId10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5" name="object 11815"/>
          <p:cNvSpPr/>
          <p:nvPr/>
        </p:nvSpPr>
        <p:spPr>
          <a:xfrm>
            <a:off x="3704056" y="1356380"/>
            <a:ext cx="123019" cy="132209"/>
          </a:xfrm>
          <a:prstGeom prst="rect">
            <a:avLst/>
          </a:prstGeom>
          <a:blipFill>
            <a:blip r:embed="rId10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6" name="object 11816"/>
          <p:cNvSpPr/>
          <p:nvPr/>
        </p:nvSpPr>
        <p:spPr>
          <a:xfrm>
            <a:off x="3974430" y="1437021"/>
            <a:ext cx="116172" cy="124383"/>
          </a:xfrm>
          <a:prstGeom prst="rect">
            <a:avLst/>
          </a:prstGeom>
          <a:blipFill>
            <a:blip r:embed="rId10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7" name="object 11817"/>
          <p:cNvSpPr/>
          <p:nvPr/>
        </p:nvSpPr>
        <p:spPr>
          <a:xfrm>
            <a:off x="4416452" y="1943241"/>
            <a:ext cx="45082" cy="46063"/>
          </a:xfrm>
          <a:prstGeom prst="rect">
            <a:avLst/>
          </a:prstGeom>
          <a:blipFill>
            <a:blip r:embed="rId10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8" name="object 11818"/>
          <p:cNvSpPr/>
          <p:nvPr/>
        </p:nvSpPr>
        <p:spPr>
          <a:xfrm>
            <a:off x="4062402" y="1118312"/>
            <a:ext cx="64157" cy="69689"/>
          </a:xfrm>
          <a:prstGeom prst="rect">
            <a:avLst/>
          </a:prstGeom>
          <a:blipFill>
            <a:blip r:embed="rId10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19" name="object 11819"/>
          <p:cNvSpPr/>
          <p:nvPr/>
        </p:nvSpPr>
        <p:spPr>
          <a:xfrm>
            <a:off x="3839430" y="911400"/>
            <a:ext cx="36469" cy="39911"/>
          </a:xfrm>
          <a:prstGeom prst="rect">
            <a:avLst/>
          </a:prstGeom>
          <a:blipFill>
            <a:blip r:embed="rId10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0" name="object 11820"/>
          <p:cNvSpPr/>
          <p:nvPr/>
        </p:nvSpPr>
        <p:spPr>
          <a:xfrm>
            <a:off x="3928818" y="571407"/>
            <a:ext cx="117023" cy="127334"/>
          </a:xfrm>
          <a:prstGeom prst="rect">
            <a:avLst/>
          </a:prstGeom>
          <a:blipFill>
            <a:blip r:embed="rId10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1" name="object 11821"/>
          <p:cNvSpPr/>
          <p:nvPr/>
        </p:nvSpPr>
        <p:spPr>
          <a:xfrm>
            <a:off x="4533857" y="703149"/>
            <a:ext cx="85294" cy="92974"/>
          </a:xfrm>
          <a:prstGeom prst="rect">
            <a:avLst/>
          </a:prstGeom>
          <a:blipFill>
            <a:blip r:embed="rId10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2" name="object 11822"/>
          <p:cNvSpPr/>
          <p:nvPr/>
        </p:nvSpPr>
        <p:spPr>
          <a:xfrm>
            <a:off x="4751495" y="814259"/>
            <a:ext cx="67176" cy="71463"/>
          </a:xfrm>
          <a:prstGeom prst="rect">
            <a:avLst/>
          </a:prstGeom>
          <a:blipFill>
            <a:blip r:embed="rId10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3" name="object 11823"/>
          <p:cNvSpPr/>
          <p:nvPr/>
        </p:nvSpPr>
        <p:spPr>
          <a:xfrm>
            <a:off x="5001755" y="1435368"/>
            <a:ext cx="109351" cy="116771"/>
          </a:xfrm>
          <a:prstGeom prst="rect">
            <a:avLst/>
          </a:prstGeom>
          <a:blipFill>
            <a:blip r:embed="rId10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4" name="object 11824"/>
          <p:cNvSpPr/>
          <p:nvPr/>
        </p:nvSpPr>
        <p:spPr>
          <a:xfrm>
            <a:off x="5552356" y="1164946"/>
            <a:ext cx="75064" cy="80073"/>
          </a:xfrm>
          <a:prstGeom prst="rect">
            <a:avLst/>
          </a:prstGeom>
          <a:blipFill>
            <a:blip r:embed="rId10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5" name="object 11825"/>
          <p:cNvSpPr/>
          <p:nvPr/>
        </p:nvSpPr>
        <p:spPr>
          <a:xfrm>
            <a:off x="5464162" y="1087653"/>
            <a:ext cx="27279" cy="29387"/>
          </a:xfrm>
          <a:prstGeom prst="rect">
            <a:avLst/>
          </a:prstGeom>
          <a:blipFill>
            <a:blip r:embed="rId10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6" name="object 11826"/>
          <p:cNvSpPr/>
          <p:nvPr/>
        </p:nvSpPr>
        <p:spPr>
          <a:xfrm>
            <a:off x="5994266" y="436055"/>
            <a:ext cx="33649" cy="34978"/>
          </a:xfrm>
          <a:prstGeom prst="rect">
            <a:avLst/>
          </a:prstGeom>
          <a:blipFill>
            <a:blip r:embed="rId10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7" name="object 11827"/>
          <p:cNvSpPr/>
          <p:nvPr/>
        </p:nvSpPr>
        <p:spPr>
          <a:xfrm>
            <a:off x="5957228" y="653457"/>
            <a:ext cx="76808" cy="81619"/>
          </a:xfrm>
          <a:prstGeom prst="rect">
            <a:avLst/>
          </a:prstGeom>
          <a:blipFill>
            <a:blip r:embed="rId10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8" name="object 11828"/>
          <p:cNvSpPr/>
          <p:nvPr/>
        </p:nvSpPr>
        <p:spPr>
          <a:xfrm>
            <a:off x="5788703" y="211025"/>
            <a:ext cx="44012" cy="45706"/>
          </a:xfrm>
          <a:prstGeom prst="rect">
            <a:avLst/>
          </a:prstGeom>
          <a:blipFill>
            <a:blip r:embed="rId10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29" name="object 11829"/>
          <p:cNvSpPr/>
          <p:nvPr/>
        </p:nvSpPr>
        <p:spPr>
          <a:xfrm>
            <a:off x="5105924" y="853829"/>
            <a:ext cx="49182" cy="52436"/>
          </a:xfrm>
          <a:prstGeom prst="rect">
            <a:avLst/>
          </a:prstGeom>
          <a:blipFill>
            <a:blip r:embed="rId10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0" name="object 11830"/>
          <p:cNvSpPr/>
          <p:nvPr/>
        </p:nvSpPr>
        <p:spPr>
          <a:xfrm>
            <a:off x="5982148" y="610787"/>
            <a:ext cx="32457" cy="34776"/>
          </a:xfrm>
          <a:prstGeom prst="rect">
            <a:avLst/>
          </a:prstGeom>
          <a:blipFill>
            <a:blip r:embed="rId10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1" name="object 11831"/>
          <p:cNvSpPr/>
          <p:nvPr/>
        </p:nvSpPr>
        <p:spPr>
          <a:xfrm>
            <a:off x="6754304" y="795248"/>
            <a:ext cx="25692" cy="28117"/>
          </a:xfrm>
          <a:prstGeom prst="rect">
            <a:avLst/>
          </a:prstGeom>
          <a:blipFill>
            <a:blip r:embed="rId10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2" name="object 11832"/>
          <p:cNvSpPr/>
          <p:nvPr/>
        </p:nvSpPr>
        <p:spPr>
          <a:xfrm>
            <a:off x="6738329" y="961891"/>
            <a:ext cx="60654" cy="63639"/>
          </a:xfrm>
          <a:prstGeom prst="rect">
            <a:avLst/>
          </a:prstGeom>
          <a:blipFill>
            <a:blip r:embed="rId10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3" name="object 11833"/>
          <p:cNvSpPr/>
          <p:nvPr/>
        </p:nvSpPr>
        <p:spPr>
          <a:xfrm>
            <a:off x="6730716" y="1290300"/>
            <a:ext cx="97328" cy="104686"/>
          </a:xfrm>
          <a:prstGeom prst="rect">
            <a:avLst/>
          </a:prstGeom>
          <a:blipFill>
            <a:blip r:embed="rId10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4" name="object 11834"/>
          <p:cNvSpPr/>
          <p:nvPr/>
        </p:nvSpPr>
        <p:spPr>
          <a:xfrm>
            <a:off x="6352661" y="2234022"/>
            <a:ext cx="60838" cy="68532"/>
          </a:xfrm>
          <a:prstGeom prst="rect">
            <a:avLst/>
          </a:prstGeom>
          <a:blipFill>
            <a:blip r:embed="rId10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5" name="object 11835"/>
          <p:cNvSpPr/>
          <p:nvPr/>
        </p:nvSpPr>
        <p:spPr>
          <a:xfrm>
            <a:off x="4823053" y="2342189"/>
            <a:ext cx="77342" cy="82013"/>
          </a:xfrm>
          <a:prstGeom prst="rect">
            <a:avLst/>
          </a:prstGeom>
          <a:blipFill>
            <a:blip r:embed="rId10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6" name="object 11836"/>
          <p:cNvSpPr/>
          <p:nvPr/>
        </p:nvSpPr>
        <p:spPr>
          <a:xfrm>
            <a:off x="3687546" y="2156396"/>
            <a:ext cx="18796" cy="20231"/>
          </a:xfrm>
          <a:prstGeom prst="rect">
            <a:avLst/>
          </a:prstGeom>
          <a:blipFill>
            <a:blip r:embed="rId10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7" name="object 11837"/>
          <p:cNvSpPr/>
          <p:nvPr/>
        </p:nvSpPr>
        <p:spPr>
          <a:xfrm>
            <a:off x="2070032" y="2065894"/>
            <a:ext cx="64697" cy="69363"/>
          </a:xfrm>
          <a:prstGeom prst="rect">
            <a:avLst/>
          </a:prstGeom>
          <a:blipFill>
            <a:blip r:embed="rId10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8" name="object 11838"/>
          <p:cNvSpPr/>
          <p:nvPr/>
        </p:nvSpPr>
        <p:spPr>
          <a:xfrm>
            <a:off x="2041722" y="2612233"/>
            <a:ext cx="51885" cy="56753"/>
          </a:xfrm>
          <a:prstGeom prst="rect">
            <a:avLst/>
          </a:prstGeom>
          <a:blipFill>
            <a:blip r:embed="rId10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39" name="object 11839"/>
          <p:cNvSpPr/>
          <p:nvPr/>
        </p:nvSpPr>
        <p:spPr>
          <a:xfrm>
            <a:off x="1425117" y="2683002"/>
            <a:ext cx="30924" cy="33502"/>
          </a:xfrm>
          <a:prstGeom prst="rect">
            <a:avLst/>
          </a:prstGeom>
          <a:blipFill>
            <a:blip r:embed="rId10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0" name="object 11840"/>
          <p:cNvSpPr/>
          <p:nvPr/>
        </p:nvSpPr>
        <p:spPr>
          <a:xfrm>
            <a:off x="1298375" y="1825966"/>
            <a:ext cx="80895" cy="86886"/>
          </a:xfrm>
          <a:prstGeom prst="rect">
            <a:avLst/>
          </a:prstGeom>
          <a:blipFill>
            <a:blip r:embed="rId10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1" name="object 11841"/>
          <p:cNvSpPr/>
          <p:nvPr/>
        </p:nvSpPr>
        <p:spPr>
          <a:xfrm>
            <a:off x="1376222" y="1068057"/>
            <a:ext cx="25679" cy="27800"/>
          </a:xfrm>
          <a:prstGeom prst="rect">
            <a:avLst/>
          </a:prstGeom>
          <a:blipFill>
            <a:blip r:embed="rId10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2" name="object 11842"/>
          <p:cNvSpPr/>
          <p:nvPr/>
        </p:nvSpPr>
        <p:spPr>
          <a:xfrm>
            <a:off x="1816836" y="1098220"/>
            <a:ext cx="31978" cy="34150"/>
          </a:xfrm>
          <a:prstGeom prst="rect">
            <a:avLst/>
          </a:prstGeom>
          <a:blipFill>
            <a:blip r:embed="rId10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3" name="object 11843"/>
          <p:cNvSpPr/>
          <p:nvPr/>
        </p:nvSpPr>
        <p:spPr>
          <a:xfrm>
            <a:off x="3382329" y="1384281"/>
            <a:ext cx="56615" cy="57951"/>
          </a:xfrm>
          <a:prstGeom prst="rect">
            <a:avLst/>
          </a:prstGeom>
          <a:blipFill>
            <a:blip r:embed="rId10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4" name="object 11844"/>
          <p:cNvSpPr/>
          <p:nvPr/>
        </p:nvSpPr>
        <p:spPr>
          <a:xfrm>
            <a:off x="3718210" y="484889"/>
            <a:ext cx="67296" cy="71776"/>
          </a:xfrm>
          <a:prstGeom prst="rect">
            <a:avLst/>
          </a:prstGeom>
          <a:blipFill>
            <a:blip r:embed="rId10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5" name="object 11845"/>
          <p:cNvSpPr/>
          <p:nvPr/>
        </p:nvSpPr>
        <p:spPr>
          <a:xfrm>
            <a:off x="3934640" y="2112814"/>
            <a:ext cx="83950" cy="89888"/>
          </a:xfrm>
          <a:prstGeom prst="rect">
            <a:avLst/>
          </a:prstGeom>
          <a:blipFill>
            <a:blip r:embed="rId10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6" name="object 11846"/>
          <p:cNvSpPr/>
          <p:nvPr/>
        </p:nvSpPr>
        <p:spPr>
          <a:xfrm>
            <a:off x="3873280" y="2110391"/>
            <a:ext cx="83887" cy="89526"/>
          </a:xfrm>
          <a:prstGeom prst="rect">
            <a:avLst/>
          </a:prstGeom>
          <a:blipFill>
            <a:blip r:embed="rId10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7" name="object 11847"/>
          <p:cNvSpPr/>
          <p:nvPr/>
        </p:nvSpPr>
        <p:spPr>
          <a:xfrm>
            <a:off x="4153701" y="2235082"/>
            <a:ext cx="67529" cy="71722"/>
          </a:xfrm>
          <a:prstGeom prst="rect">
            <a:avLst/>
          </a:prstGeom>
          <a:blipFill>
            <a:blip r:embed="rId10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8" name="object 11848"/>
          <p:cNvSpPr/>
          <p:nvPr/>
        </p:nvSpPr>
        <p:spPr>
          <a:xfrm>
            <a:off x="5342228" y="1901695"/>
            <a:ext cx="32779" cy="34893"/>
          </a:xfrm>
          <a:prstGeom prst="rect">
            <a:avLst/>
          </a:prstGeom>
          <a:blipFill>
            <a:blip r:embed="rId10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49" name="object 11849"/>
          <p:cNvSpPr/>
          <p:nvPr/>
        </p:nvSpPr>
        <p:spPr>
          <a:xfrm>
            <a:off x="5009844" y="997877"/>
            <a:ext cx="37186" cy="40273"/>
          </a:xfrm>
          <a:prstGeom prst="rect">
            <a:avLst/>
          </a:prstGeom>
          <a:blipFill>
            <a:blip r:embed="rId10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0" name="object 11850"/>
          <p:cNvSpPr/>
          <p:nvPr/>
        </p:nvSpPr>
        <p:spPr>
          <a:xfrm>
            <a:off x="4905337" y="723659"/>
            <a:ext cx="19138" cy="20688"/>
          </a:xfrm>
          <a:prstGeom prst="rect">
            <a:avLst/>
          </a:prstGeom>
          <a:blipFill>
            <a:blip r:embed="rId10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1" name="object 11851"/>
          <p:cNvSpPr/>
          <p:nvPr/>
        </p:nvSpPr>
        <p:spPr>
          <a:xfrm>
            <a:off x="5535625" y="1496835"/>
            <a:ext cx="20866" cy="22758"/>
          </a:xfrm>
          <a:prstGeom prst="rect">
            <a:avLst/>
          </a:prstGeom>
          <a:blipFill>
            <a:blip r:embed="rId10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2" name="object 11852"/>
          <p:cNvSpPr/>
          <p:nvPr/>
        </p:nvSpPr>
        <p:spPr>
          <a:xfrm>
            <a:off x="5829465" y="1805521"/>
            <a:ext cx="31115" cy="33667"/>
          </a:xfrm>
          <a:prstGeom prst="rect">
            <a:avLst/>
          </a:prstGeom>
          <a:blipFill>
            <a:blip r:embed="rId10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3" name="object 11853"/>
          <p:cNvSpPr/>
          <p:nvPr/>
        </p:nvSpPr>
        <p:spPr>
          <a:xfrm>
            <a:off x="6032181" y="1871998"/>
            <a:ext cx="63843" cy="68956"/>
          </a:xfrm>
          <a:prstGeom prst="rect">
            <a:avLst/>
          </a:prstGeom>
          <a:blipFill>
            <a:blip r:embed="rId10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4" name="object 11854"/>
          <p:cNvSpPr/>
          <p:nvPr/>
        </p:nvSpPr>
        <p:spPr>
          <a:xfrm>
            <a:off x="6820328" y="2083686"/>
            <a:ext cx="56530" cy="58534"/>
          </a:xfrm>
          <a:prstGeom prst="rect">
            <a:avLst/>
          </a:prstGeom>
          <a:blipFill>
            <a:blip r:embed="rId10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5" name="object 11855"/>
          <p:cNvSpPr/>
          <p:nvPr/>
        </p:nvSpPr>
        <p:spPr>
          <a:xfrm>
            <a:off x="7445183" y="1814897"/>
            <a:ext cx="50191" cy="53232"/>
          </a:xfrm>
          <a:prstGeom prst="rect">
            <a:avLst/>
          </a:prstGeom>
          <a:blipFill>
            <a:blip r:embed="rId10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6" name="object 11856"/>
          <p:cNvSpPr/>
          <p:nvPr/>
        </p:nvSpPr>
        <p:spPr>
          <a:xfrm>
            <a:off x="7797232" y="1097849"/>
            <a:ext cx="80221" cy="86846"/>
          </a:xfrm>
          <a:prstGeom prst="rect">
            <a:avLst/>
          </a:prstGeom>
          <a:blipFill>
            <a:blip r:embed="rId10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7" name="object 11857"/>
          <p:cNvSpPr/>
          <p:nvPr/>
        </p:nvSpPr>
        <p:spPr>
          <a:xfrm>
            <a:off x="7181339" y="69480"/>
            <a:ext cx="106042" cy="111955"/>
          </a:xfrm>
          <a:prstGeom prst="rect">
            <a:avLst/>
          </a:prstGeom>
          <a:blipFill>
            <a:blip r:embed="rId10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8" name="object 11858"/>
          <p:cNvSpPr/>
          <p:nvPr/>
        </p:nvSpPr>
        <p:spPr>
          <a:xfrm>
            <a:off x="8114110" y="495024"/>
            <a:ext cx="61107" cy="68964"/>
          </a:xfrm>
          <a:prstGeom prst="rect">
            <a:avLst/>
          </a:prstGeom>
          <a:blipFill>
            <a:blip r:embed="rId10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59" name="object 11859"/>
          <p:cNvSpPr/>
          <p:nvPr/>
        </p:nvSpPr>
        <p:spPr>
          <a:xfrm>
            <a:off x="8399322" y="1667523"/>
            <a:ext cx="23469" cy="25628"/>
          </a:xfrm>
          <a:prstGeom prst="rect">
            <a:avLst/>
          </a:prstGeom>
          <a:blipFill>
            <a:blip r:embed="rId10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0" name="object 11860"/>
          <p:cNvSpPr/>
          <p:nvPr/>
        </p:nvSpPr>
        <p:spPr>
          <a:xfrm>
            <a:off x="8483158" y="1769113"/>
            <a:ext cx="88540" cy="93925"/>
          </a:xfrm>
          <a:prstGeom prst="rect">
            <a:avLst/>
          </a:prstGeom>
          <a:blipFill>
            <a:blip r:embed="rId10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1" name="object 11861"/>
          <p:cNvSpPr/>
          <p:nvPr/>
        </p:nvSpPr>
        <p:spPr>
          <a:xfrm>
            <a:off x="8798535" y="2497849"/>
            <a:ext cx="44894" cy="51879"/>
          </a:xfrm>
          <a:prstGeom prst="rect">
            <a:avLst/>
          </a:prstGeom>
          <a:blipFill>
            <a:blip r:embed="rId10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2" name="object 11862"/>
          <p:cNvSpPr/>
          <p:nvPr/>
        </p:nvSpPr>
        <p:spPr>
          <a:xfrm>
            <a:off x="7318835" y="2006979"/>
            <a:ext cx="64589" cy="69455"/>
          </a:xfrm>
          <a:prstGeom prst="rect">
            <a:avLst/>
          </a:prstGeom>
          <a:blipFill>
            <a:blip r:embed="rId10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3" name="object 11863"/>
          <p:cNvSpPr/>
          <p:nvPr/>
        </p:nvSpPr>
        <p:spPr>
          <a:xfrm>
            <a:off x="6554736" y="1473289"/>
            <a:ext cx="24803" cy="27343"/>
          </a:xfrm>
          <a:prstGeom prst="rect">
            <a:avLst/>
          </a:prstGeom>
          <a:blipFill>
            <a:blip r:embed="rId10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4" name="object 11864"/>
          <p:cNvSpPr/>
          <p:nvPr/>
        </p:nvSpPr>
        <p:spPr>
          <a:xfrm>
            <a:off x="5898057" y="686028"/>
            <a:ext cx="23914" cy="25768"/>
          </a:xfrm>
          <a:prstGeom prst="rect">
            <a:avLst/>
          </a:prstGeom>
          <a:blipFill>
            <a:blip r:embed="rId10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5" name="object 11865"/>
          <p:cNvSpPr/>
          <p:nvPr/>
        </p:nvSpPr>
        <p:spPr>
          <a:xfrm>
            <a:off x="5824877" y="230628"/>
            <a:ext cx="50727" cy="53551"/>
          </a:xfrm>
          <a:prstGeom prst="rect">
            <a:avLst/>
          </a:prstGeom>
          <a:blipFill>
            <a:blip r:embed="rId10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6" name="object 11866"/>
          <p:cNvSpPr/>
          <p:nvPr/>
        </p:nvSpPr>
        <p:spPr>
          <a:xfrm>
            <a:off x="4700191" y="23584"/>
            <a:ext cx="93606" cy="64568"/>
          </a:xfrm>
          <a:prstGeom prst="rect">
            <a:avLst/>
          </a:prstGeom>
          <a:blipFill>
            <a:blip r:embed="rId10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7" name="object 11867"/>
          <p:cNvSpPr/>
          <p:nvPr/>
        </p:nvSpPr>
        <p:spPr>
          <a:xfrm>
            <a:off x="4058769" y="439058"/>
            <a:ext cx="83308" cy="89073"/>
          </a:xfrm>
          <a:prstGeom prst="rect">
            <a:avLst/>
          </a:prstGeom>
          <a:blipFill>
            <a:blip r:embed="rId10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8" name="object 11868"/>
          <p:cNvSpPr/>
          <p:nvPr/>
        </p:nvSpPr>
        <p:spPr>
          <a:xfrm>
            <a:off x="2333524" y="708638"/>
            <a:ext cx="96959" cy="105184"/>
          </a:xfrm>
          <a:prstGeom prst="rect">
            <a:avLst/>
          </a:prstGeom>
          <a:blipFill>
            <a:blip r:embed="rId10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69" name="object 11869"/>
          <p:cNvSpPr/>
          <p:nvPr/>
        </p:nvSpPr>
        <p:spPr>
          <a:xfrm>
            <a:off x="2091472" y="792201"/>
            <a:ext cx="33643" cy="35258"/>
          </a:xfrm>
          <a:prstGeom prst="rect">
            <a:avLst/>
          </a:prstGeom>
          <a:blipFill>
            <a:blip r:embed="rId10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0" name="object 11870"/>
          <p:cNvSpPr/>
          <p:nvPr/>
        </p:nvSpPr>
        <p:spPr>
          <a:xfrm>
            <a:off x="1664902" y="1262329"/>
            <a:ext cx="41050" cy="40855"/>
          </a:xfrm>
          <a:prstGeom prst="rect">
            <a:avLst/>
          </a:prstGeom>
          <a:blipFill>
            <a:blip r:embed="rId10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1" name="object 11871"/>
          <p:cNvSpPr/>
          <p:nvPr/>
        </p:nvSpPr>
        <p:spPr>
          <a:xfrm>
            <a:off x="1057903" y="1258392"/>
            <a:ext cx="34563" cy="35841"/>
          </a:xfrm>
          <a:prstGeom prst="rect">
            <a:avLst/>
          </a:prstGeom>
          <a:blipFill>
            <a:blip r:embed="rId10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2" name="object 11872"/>
          <p:cNvSpPr/>
          <p:nvPr/>
        </p:nvSpPr>
        <p:spPr>
          <a:xfrm>
            <a:off x="1441018" y="1912048"/>
            <a:ext cx="31369" cy="34124"/>
          </a:xfrm>
          <a:prstGeom prst="rect">
            <a:avLst/>
          </a:prstGeom>
          <a:blipFill>
            <a:blip r:embed="rId10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3" name="object 11873"/>
          <p:cNvSpPr/>
          <p:nvPr/>
        </p:nvSpPr>
        <p:spPr>
          <a:xfrm>
            <a:off x="1543118" y="2038144"/>
            <a:ext cx="33561" cy="35241"/>
          </a:xfrm>
          <a:prstGeom prst="rect">
            <a:avLst/>
          </a:prstGeom>
          <a:blipFill>
            <a:blip r:embed="rId10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4" name="object 11874"/>
          <p:cNvSpPr/>
          <p:nvPr/>
        </p:nvSpPr>
        <p:spPr>
          <a:xfrm>
            <a:off x="1996912" y="1906187"/>
            <a:ext cx="41704" cy="41516"/>
          </a:xfrm>
          <a:prstGeom prst="rect">
            <a:avLst/>
          </a:prstGeom>
          <a:blipFill>
            <a:blip r:embed="rId10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5" name="object 11875"/>
          <p:cNvSpPr/>
          <p:nvPr/>
        </p:nvSpPr>
        <p:spPr>
          <a:xfrm>
            <a:off x="2544937" y="2167949"/>
            <a:ext cx="99631" cy="106592"/>
          </a:xfrm>
          <a:prstGeom prst="rect">
            <a:avLst/>
          </a:prstGeom>
          <a:blipFill>
            <a:blip r:embed="rId10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6" name="object 11876"/>
          <p:cNvSpPr/>
          <p:nvPr/>
        </p:nvSpPr>
        <p:spPr>
          <a:xfrm>
            <a:off x="2929767" y="2167801"/>
            <a:ext cx="85467" cy="93387"/>
          </a:xfrm>
          <a:prstGeom prst="rect">
            <a:avLst/>
          </a:prstGeom>
          <a:blipFill>
            <a:blip r:embed="rId10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7" name="object 11877"/>
          <p:cNvSpPr/>
          <p:nvPr/>
        </p:nvSpPr>
        <p:spPr>
          <a:xfrm>
            <a:off x="3323466" y="2239940"/>
            <a:ext cx="99202" cy="106893"/>
          </a:xfrm>
          <a:prstGeom prst="rect">
            <a:avLst/>
          </a:prstGeom>
          <a:blipFill>
            <a:blip r:embed="rId10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8" name="object 11878"/>
          <p:cNvSpPr/>
          <p:nvPr/>
        </p:nvSpPr>
        <p:spPr>
          <a:xfrm>
            <a:off x="3481330" y="1959225"/>
            <a:ext cx="68052" cy="71954"/>
          </a:xfrm>
          <a:prstGeom prst="rect">
            <a:avLst/>
          </a:prstGeom>
          <a:blipFill>
            <a:blip r:embed="rId10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79" name="object 11879"/>
          <p:cNvSpPr/>
          <p:nvPr/>
        </p:nvSpPr>
        <p:spPr>
          <a:xfrm>
            <a:off x="3775127" y="1998188"/>
            <a:ext cx="48829" cy="52386"/>
          </a:xfrm>
          <a:prstGeom prst="rect">
            <a:avLst/>
          </a:prstGeom>
          <a:blipFill>
            <a:blip r:embed="rId10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0" name="object 11880"/>
          <p:cNvSpPr/>
          <p:nvPr/>
        </p:nvSpPr>
        <p:spPr>
          <a:xfrm>
            <a:off x="5247046" y="1301555"/>
            <a:ext cx="36038" cy="39710"/>
          </a:xfrm>
          <a:prstGeom prst="rect">
            <a:avLst/>
          </a:prstGeom>
          <a:blipFill>
            <a:blip r:embed="rId10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1" name="object 11881"/>
          <p:cNvSpPr/>
          <p:nvPr/>
        </p:nvSpPr>
        <p:spPr>
          <a:xfrm>
            <a:off x="5045541" y="365857"/>
            <a:ext cx="90070" cy="94590"/>
          </a:xfrm>
          <a:prstGeom prst="rect">
            <a:avLst/>
          </a:prstGeom>
          <a:blipFill>
            <a:blip r:embed="rId10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2" name="object 11882"/>
          <p:cNvSpPr/>
          <p:nvPr/>
        </p:nvSpPr>
        <p:spPr>
          <a:xfrm>
            <a:off x="4866020" y="306905"/>
            <a:ext cx="92932" cy="98762"/>
          </a:xfrm>
          <a:prstGeom prst="rect">
            <a:avLst/>
          </a:prstGeom>
          <a:blipFill>
            <a:blip r:embed="rId10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3" name="object 11883"/>
          <p:cNvSpPr/>
          <p:nvPr/>
        </p:nvSpPr>
        <p:spPr>
          <a:xfrm>
            <a:off x="5467572" y="29604"/>
            <a:ext cx="51428" cy="54163"/>
          </a:xfrm>
          <a:prstGeom prst="rect">
            <a:avLst/>
          </a:prstGeom>
          <a:blipFill>
            <a:blip r:embed="rId10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4" name="object 11884"/>
          <p:cNvSpPr/>
          <p:nvPr/>
        </p:nvSpPr>
        <p:spPr>
          <a:xfrm>
            <a:off x="5260199" y="753085"/>
            <a:ext cx="84049" cy="89605"/>
          </a:xfrm>
          <a:prstGeom prst="rect">
            <a:avLst/>
          </a:prstGeom>
          <a:blipFill>
            <a:blip r:embed="rId10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5" name="object 11885"/>
          <p:cNvSpPr/>
          <p:nvPr/>
        </p:nvSpPr>
        <p:spPr>
          <a:xfrm>
            <a:off x="5484049" y="1194266"/>
            <a:ext cx="72208" cy="76503"/>
          </a:xfrm>
          <a:prstGeom prst="rect">
            <a:avLst/>
          </a:prstGeom>
          <a:blipFill>
            <a:blip r:embed="rId10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6" name="object 11886"/>
          <p:cNvSpPr/>
          <p:nvPr/>
        </p:nvSpPr>
        <p:spPr>
          <a:xfrm>
            <a:off x="5775267" y="1425620"/>
            <a:ext cx="94167" cy="99812"/>
          </a:xfrm>
          <a:prstGeom prst="rect">
            <a:avLst/>
          </a:prstGeom>
          <a:blipFill>
            <a:blip r:embed="rId10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7" name="object 11887"/>
          <p:cNvSpPr/>
          <p:nvPr/>
        </p:nvSpPr>
        <p:spPr>
          <a:xfrm>
            <a:off x="5634634" y="1918801"/>
            <a:ext cx="68033" cy="71909"/>
          </a:xfrm>
          <a:prstGeom prst="rect">
            <a:avLst/>
          </a:prstGeom>
          <a:blipFill>
            <a:blip r:embed="rId10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8" name="object 11888"/>
          <p:cNvSpPr/>
          <p:nvPr/>
        </p:nvSpPr>
        <p:spPr>
          <a:xfrm>
            <a:off x="4270679" y="1000874"/>
            <a:ext cx="23812" cy="25438"/>
          </a:xfrm>
          <a:prstGeom prst="rect">
            <a:avLst/>
          </a:prstGeom>
          <a:blipFill>
            <a:blip r:embed="rId10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89" name="object 11889"/>
          <p:cNvSpPr/>
          <p:nvPr/>
        </p:nvSpPr>
        <p:spPr>
          <a:xfrm>
            <a:off x="4520798" y="1190563"/>
            <a:ext cx="45041" cy="51623"/>
          </a:xfrm>
          <a:prstGeom prst="rect">
            <a:avLst/>
          </a:prstGeom>
          <a:blipFill>
            <a:blip r:embed="rId10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0" name="object 11890"/>
          <p:cNvSpPr/>
          <p:nvPr/>
        </p:nvSpPr>
        <p:spPr>
          <a:xfrm>
            <a:off x="4686710" y="614122"/>
            <a:ext cx="96800" cy="104690"/>
          </a:xfrm>
          <a:prstGeom prst="rect">
            <a:avLst/>
          </a:prstGeom>
          <a:blipFill>
            <a:blip r:embed="rId10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1" name="object 11891"/>
          <p:cNvSpPr/>
          <p:nvPr/>
        </p:nvSpPr>
        <p:spPr>
          <a:xfrm>
            <a:off x="5810305" y="491928"/>
            <a:ext cx="82494" cy="88571"/>
          </a:xfrm>
          <a:prstGeom prst="rect">
            <a:avLst/>
          </a:prstGeom>
          <a:blipFill>
            <a:blip r:embed="rId10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2" name="object 11892"/>
          <p:cNvSpPr/>
          <p:nvPr/>
        </p:nvSpPr>
        <p:spPr>
          <a:xfrm>
            <a:off x="5326935" y="2227746"/>
            <a:ext cx="59402" cy="62858"/>
          </a:xfrm>
          <a:prstGeom prst="rect">
            <a:avLst/>
          </a:prstGeom>
          <a:blipFill>
            <a:blip r:embed="rId10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3" name="object 11893"/>
          <p:cNvSpPr/>
          <p:nvPr/>
        </p:nvSpPr>
        <p:spPr>
          <a:xfrm>
            <a:off x="5364719" y="1970735"/>
            <a:ext cx="60174" cy="62971"/>
          </a:xfrm>
          <a:prstGeom prst="rect">
            <a:avLst/>
          </a:prstGeom>
          <a:blipFill>
            <a:blip r:embed="rId10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4" name="object 11894"/>
          <p:cNvSpPr/>
          <p:nvPr/>
        </p:nvSpPr>
        <p:spPr>
          <a:xfrm>
            <a:off x="6184303" y="2248263"/>
            <a:ext cx="57924" cy="62018"/>
          </a:xfrm>
          <a:prstGeom prst="rect">
            <a:avLst/>
          </a:prstGeom>
          <a:blipFill>
            <a:blip r:embed="rId10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5" name="object 11895"/>
          <p:cNvSpPr/>
          <p:nvPr/>
        </p:nvSpPr>
        <p:spPr>
          <a:xfrm>
            <a:off x="6373075" y="2103602"/>
            <a:ext cx="24511" cy="26555"/>
          </a:xfrm>
          <a:prstGeom prst="rect">
            <a:avLst/>
          </a:prstGeom>
          <a:blipFill>
            <a:blip r:embed="rId10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6" name="object 11896"/>
          <p:cNvSpPr/>
          <p:nvPr/>
        </p:nvSpPr>
        <p:spPr>
          <a:xfrm>
            <a:off x="6197130" y="1020318"/>
            <a:ext cx="31368" cy="33972"/>
          </a:xfrm>
          <a:prstGeom prst="rect">
            <a:avLst/>
          </a:prstGeom>
          <a:blipFill>
            <a:blip r:embed="rId10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7" name="object 11897"/>
          <p:cNvSpPr/>
          <p:nvPr/>
        </p:nvSpPr>
        <p:spPr>
          <a:xfrm>
            <a:off x="5415102" y="48232"/>
            <a:ext cx="66141" cy="71002"/>
          </a:xfrm>
          <a:prstGeom prst="rect">
            <a:avLst/>
          </a:prstGeom>
          <a:blipFill>
            <a:blip r:embed="rId10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8" name="object 11898"/>
          <p:cNvSpPr/>
          <p:nvPr/>
        </p:nvSpPr>
        <p:spPr>
          <a:xfrm>
            <a:off x="5063102" y="738110"/>
            <a:ext cx="84904" cy="92600"/>
          </a:xfrm>
          <a:prstGeom prst="rect">
            <a:avLst/>
          </a:prstGeom>
          <a:blipFill>
            <a:blip r:embed="rId10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99" name="object 11899"/>
          <p:cNvSpPr/>
          <p:nvPr/>
        </p:nvSpPr>
        <p:spPr>
          <a:xfrm>
            <a:off x="4245634" y="766651"/>
            <a:ext cx="64313" cy="69092"/>
          </a:xfrm>
          <a:prstGeom prst="rect">
            <a:avLst/>
          </a:prstGeom>
          <a:blipFill>
            <a:blip r:embed="rId10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0" name="object 11900"/>
          <p:cNvSpPr/>
          <p:nvPr/>
        </p:nvSpPr>
        <p:spPr>
          <a:xfrm>
            <a:off x="3068361" y="699862"/>
            <a:ext cx="61426" cy="68974"/>
          </a:xfrm>
          <a:prstGeom prst="rect">
            <a:avLst/>
          </a:prstGeom>
          <a:blipFill>
            <a:blip r:embed="rId10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1" name="object 11901"/>
          <p:cNvSpPr/>
          <p:nvPr/>
        </p:nvSpPr>
        <p:spPr>
          <a:xfrm>
            <a:off x="3557432" y="775861"/>
            <a:ext cx="79911" cy="86679"/>
          </a:xfrm>
          <a:prstGeom prst="rect">
            <a:avLst/>
          </a:prstGeom>
          <a:blipFill>
            <a:blip r:embed="rId10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2" name="object 11902"/>
          <p:cNvSpPr/>
          <p:nvPr/>
        </p:nvSpPr>
        <p:spPr>
          <a:xfrm>
            <a:off x="3926609" y="1630979"/>
            <a:ext cx="34215" cy="35757"/>
          </a:xfrm>
          <a:prstGeom prst="rect">
            <a:avLst/>
          </a:prstGeom>
          <a:blipFill>
            <a:blip r:embed="rId10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3" name="object 11903"/>
          <p:cNvSpPr/>
          <p:nvPr/>
        </p:nvSpPr>
        <p:spPr>
          <a:xfrm>
            <a:off x="4016561" y="1580323"/>
            <a:ext cx="37177" cy="39712"/>
          </a:xfrm>
          <a:prstGeom prst="rect">
            <a:avLst/>
          </a:prstGeom>
          <a:blipFill>
            <a:blip r:embed="rId10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4" name="object 11904"/>
          <p:cNvSpPr/>
          <p:nvPr/>
        </p:nvSpPr>
        <p:spPr>
          <a:xfrm>
            <a:off x="4234217" y="1923723"/>
            <a:ext cx="93722" cy="99838"/>
          </a:xfrm>
          <a:prstGeom prst="rect">
            <a:avLst/>
          </a:prstGeom>
          <a:blipFill>
            <a:blip r:embed="rId10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5" name="object 11905"/>
          <p:cNvSpPr/>
          <p:nvPr/>
        </p:nvSpPr>
        <p:spPr>
          <a:xfrm>
            <a:off x="4751027" y="2274139"/>
            <a:ext cx="53382" cy="57747"/>
          </a:xfrm>
          <a:prstGeom prst="rect">
            <a:avLst/>
          </a:prstGeom>
          <a:blipFill>
            <a:blip r:embed="rId10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6" name="object 11906"/>
          <p:cNvSpPr/>
          <p:nvPr/>
        </p:nvSpPr>
        <p:spPr>
          <a:xfrm>
            <a:off x="5653843" y="1945023"/>
            <a:ext cx="60242" cy="63617"/>
          </a:xfrm>
          <a:prstGeom prst="rect">
            <a:avLst/>
          </a:prstGeom>
          <a:blipFill>
            <a:blip r:embed="rId10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7" name="object 11907"/>
          <p:cNvSpPr/>
          <p:nvPr/>
        </p:nvSpPr>
        <p:spPr>
          <a:xfrm>
            <a:off x="4771151" y="1338752"/>
            <a:ext cx="75562" cy="80409"/>
          </a:xfrm>
          <a:prstGeom prst="rect">
            <a:avLst/>
          </a:prstGeom>
          <a:blipFill>
            <a:blip r:embed="rId10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8" name="object 11908"/>
          <p:cNvSpPr/>
          <p:nvPr/>
        </p:nvSpPr>
        <p:spPr>
          <a:xfrm>
            <a:off x="4906337" y="2013916"/>
            <a:ext cx="32590" cy="34818"/>
          </a:xfrm>
          <a:prstGeom prst="rect">
            <a:avLst/>
          </a:prstGeom>
          <a:blipFill>
            <a:blip r:embed="rId10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09" name="object 11909"/>
          <p:cNvSpPr/>
          <p:nvPr/>
        </p:nvSpPr>
        <p:spPr>
          <a:xfrm>
            <a:off x="4895053" y="1966906"/>
            <a:ext cx="72170" cy="76051"/>
          </a:xfrm>
          <a:prstGeom prst="rect">
            <a:avLst/>
          </a:prstGeom>
          <a:blipFill>
            <a:blip r:embed="rId10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0" name="object 11910"/>
          <p:cNvSpPr/>
          <p:nvPr/>
        </p:nvSpPr>
        <p:spPr>
          <a:xfrm>
            <a:off x="5875184" y="1346423"/>
            <a:ext cx="36004" cy="39431"/>
          </a:xfrm>
          <a:prstGeom prst="rect">
            <a:avLst/>
          </a:prstGeom>
          <a:blipFill>
            <a:blip r:embed="rId10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1" name="object 11911"/>
          <p:cNvSpPr/>
          <p:nvPr/>
        </p:nvSpPr>
        <p:spPr>
          <a:xfrm>
            <a:off x="6994182" y="1405179"/>
            <a:ext cx="31229" cy="33502"/>
          </a:xfrm>
          <a:prstGeom prst="rect">
            <a:avLst/>
          </a:prstGeom>
          <a:blipFill>
            <a:blip r:embed="rId10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2" name="object 11912"/>
          <p:cNvSpPr/>
          <p:nvPr/>
        </p:nvSpPr>
        <p:spPr>
          <a:xfrm>
            <a:off x="7184767" y="1671150"/>
            <a:ext cx="41253" cy="40857"/>
          </a:xfrm>
          <a:prstGeom prst="rect">
            <a:avLst/>
          </a:prstGeom>
          <a:blipFill>
            <a:blip r:embed="rId10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3" name="object 11913"/>
          <p:cNvSpPr/>
          <p:nvPr/>
        </p:nvSpPr>
        <p:spPr>
          <a:xfrm>
            <a:off x="7024095" y="1014915"/>
            <a:ext cx="93859" cy="99570"/>
          </a:xfrm>
          <a:prstGeom prst="rect">
            <a:avLst/>
          </a:prstGeom>
          <a:blipFill>
            <a:blip r:embed="rId10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4" name="object 11914"/>
          <p:cNvSpPr/>
          <p:nvPr/>
        </p:nvSpPr>
        <p:spPr>
          <a:xfrm>
            <a:off x="6743575" y="719114"/>
            <a:ext cx="84135" cy="89736"/>
          </a:xfrm>
          <a:prstGeom prst="rect">
            <a:avLst/>
          </a:prstGeom>
          <a:blipFill>
            <a:blip r:embed="rId10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5" name="object 11915"/>
          <p:cNvSpPr/>
          <p:nvPr/>
        </p:nvSpPr>
        <p:spPr>
          <a:xfrm>
            <a:off x="6456509" y="94197"/>
            <a:ext cx="97883" cy="105513"/>
          </a:xfrm>
          <a:prstGeom prst="rect">
            <a:avLst/>
          </a:prstGeom>
          <a:blipFill>
            <a:blip r:embed="rId10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6" name="object 11916"/>
          <p:cNvSpPr/>
          <p:nvPr/>
        </p:nvSpPr>
        <p:spPr>
          <a:xfrm>
            <a:off x="6132276" y="225012"/>
            <a:ext cx="100639" cy="109522"/>
          </a:xfrm>
          <a:prstGeom prst="rect">
            <a:avLst/>
          </a:prstGeom>
          <a:blipFill>
            <a:blip r:embed="rId10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7" name="object 11917"/>
          <p:cNvSpPr/>
          <p:nvPr/>
        </p:nvSpPr>
        <p:spPr>
          <a:xfrm>
            <a:off x="6538901" y="187351"/>
            <a:ext cx="49121" cy="52212"/>
          </a:xfrm>
          <a:prstGeom prst="rect">
            <a:avLst/>
          </a:prstGeom>
          <a:blipFill>
            <a:blip r:embed="rId10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8" name="object 11918"/>
          <p:cNvSpPr/>
          <p:nvPr/>
        </p:nvSpPr>
        <p:spPr>
          <a:xfrm>
            <a:off x="6676099" y="146438"/>
            <a:ext cx="58227" cy="62208"/>
          </a:xfrm>
          <a:prstGeom prst="rect">
            <a:avLst/>
          </a:prstGeom>
          <a:blipFill>
            <a:blip r:embed="rId10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19" name="object 11919"/>
          <p:cNvSpPr/>
          <p:nvPr/>
        </p:nvSpPr>
        <p:spPr>
          <a:xfrm>
            <a:off x="6641936" y="851211"/>
            <a:ext cx="50684" cy="53417"/>
          </a:xfrm>
          <a:prstGeom prst="rect">
            <a:avLst/>
          </a:prstGeom>
          <a:blipFill>
            <a:blip r:embed="rId10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0" name="object 11920"/>
          <p:cNvSpPr/>
          <p:nvPr/>
        </p:nvSpPr>
        <p:spPr>
          <a:xfrm>
            <a:off x="6759109" y="1048287"/>
            <a:ext cx="69032" cy="74835"/>
          </a:xfrm>
          <a:prstGeom prst="rect">
            <a:avLst/>
          </a:prstGeom>
          <a:blipFill>
            <a:blip r:embed="rId10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1" name="object 11921"/>
          <p:cNvSpPr/>
          <p:nvPr/>
        </p:nvSpPr>
        <p:spPr>
          <a:xfrm>
            <a:off x="7000040" y="833379"/>
            <a:ext cx="35136" cy="36345"/>
          </a:xfrm>
          <a:prstGeom prst="rect">
            <a:avLst/>
          </a:prstGeom>
          <a:blipFill>
            <a:blip r:embed="rId10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2" name="object 11922"/>
          <p:cNvSpPr/>
          <p:nvPr/>
        </p:nvSpPr>
        <p:spPr>
          <a:xfrm>
            <a:off x="7407211" y="1044499"/>
            <a:ext cx="32994" cy="35394"/>
          </a:xfrm>
          <a:prstGeom prst="rect">
            <a:avLst/>
          </a:prstGeom>
          <a:blipFill>
            <a:blip r:embed="rId10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3" name="object 11923"/>
          <p:cNvSpPr/>
          <p:nvPr/>
        </p:nvSpPr>
        <p:spPr>
          <a:xfrm>
            <a:off x="3712933" y="2430615"/>
            <a:ext cx="19088" cy="20700"/>
          </a:xfrm>
          <a:prstGeom prst="rect">
            <a:avLst/>
          </a:prstGeom>
          <a:blipFill>
            <a:blip r:embed="rId10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4" name="object 11924"/>
          <p:cNvSpPr/>
          <p:nvPr/>
        </p:nvSpPr>
        <p:spPr>
          <a:xfrm>
            <a:off x="1743316" y="2496680"/>
            <a:ext cx="25095" cy="26860"/>
          </a:xfrm>
          <a:prstGeom prst="rect">
            <a:avLst/>
          </a:prstGeom>
          <a:blipFill>
            <a:blip r:embed="rId10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5" name="object 11925"/>
          <p:cNvSpPr/>
          <p:nvPr/>
        </p:nvSpPr>
        <p:spPr>
          <a:xfrm>
            <a:off x="1437748" y="2670766"/>
            <a:ext cx="84701" cy="91992"/>
          </a:xfrm>
          <a:prstGeom prst="rect">
            <a:avLst/>
          </a:prstGeom>
          <a:blipFill>
            <a:blip r:embed="rId10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6" name="object 11926"/>
          <p:cNvSpPr/>
          <p:nvPr/>
        </p:nvSpPr>
        <p:spPr>
          <a:xfrm>
            <a:off x="1846490" y="1463468"/>
            <a:ext cx="80225" cy="86533"/>
          </a:xfrm>
          <a:prstGeom prst="rect">
            <a:avLst/>
          </a:prstGeom>
          <a:blipFill>
            <a:blip r:embed="rId10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7" name="object 11927"/>
          <p:cNvSpPr/>
          <p:nvPr/>
        </p:nvSpPr>
        <p:spPr>
          <a:xfrm>
            <a:off x="1697429" y="1444353"/>
            <a:ext cx="80456" cy="86631"/>
          </a:xfrm>
          <a:prstGeom prst="rect">
            <a:avLst/>
          </a:prstGeom>
          <a:blipFill>
            <a:blip r:embed="rId10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8" name="object 11928"/>
          <p:cNvSpPr/>
          <p:nvPr/>
        </p:nvSpPr>
        <p:spPr>
          <a:xfrm>
            <a:off x="2037706" y="1109984"/>
            <a:ext cx="90916" cy="97379"/>
          </a:xfrm>
          <a:prstGeom prst="rect">
            <a:avLst/>
          </a:prstGeom>
          <a:blipFill>
            <a:blip r:embed="rId10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29" name="object 11929"/>
          <p:cNvSpPr/>
          <p:nvPr/>
        </p:nvSpPr>
        <p:spPr>
          <a:xfrm>
            <a:off x="1990496" y="1832588"/>
            <a:ext cx="34277" cy="35230"/>
          </a:xfrm>
          <a:prstGeom prst="rect">
            <a:avLst/>
          </a:prstGeom>
          <a:blipFill>
            <a:blip r:embed="rId10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0" name="object 11930"/>
          <p:cNvSpPr/>
          <p:nvPr/>
        </p:nvSpPr>
        <p:spPr>
          <a:xfrm>
            <a:off x="2103597" y="1863344"/>
            <a:ext cx="93523" cy="99389"/>
          </a:xfrm>
          <a:prstGeom prst="rect">
            <a:avLst/>
          </a:prstGeom>
          <a:blipFill>
            <a:blip r:embed="rId10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1" name="object 11931"/>
          <p:cNvSpPr/>
          <p:nvPr/>
        </p:nvSpPr>
        <p:spPr>
          <a:xfrm>
            <a:off x="2909263" y="2006115"/>
            <a:ext cx="79349" cy="86020"/>
          </a:xfrm>
          <a:prstGeom prst="rect">
            <a:avLst/>
          </a:prstGeom>
          <a:blipFill>
            <a:blip r:embed="rId10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2" name="object 11932"/>
          <p:cNvSpPr/>
          <p:nvPr/>
        </p:nvSpPr>
        <p:spPr>
          <a:xfrm>
            <a:off x="4472992" y="1189472"/>
            <a:ext cx="96709" cy="104625"/>
          </a:xfrm>
          <a:prstGeom prst="rect">
            <a:avLst/>
          </a:prstGeom>
          <a:blipFill>
            <a:blip r:embed="rId10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3" name="object 11933"/>
          <p:cNvSpPr/>
          <p:nvPr/>
        </p:nvSpPr>
        <p:spPr>
          <a:xfrm>
            <a:off x="4196164" y="417318"/>
            <a:ext cx="96739" cy="104288"/>
          </a:xfrm>
          <a:prstGeom prst="rect">
            <a:avLst/>
          </a:prstGeom>
          <a:blipFill>
            <a:blip r:embed="rId10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4" name="object 11934"/>
          <p:cNvSpPr/>
          <p:nvPr/>
        </p:nvSpPr>
        <p:spPr>
          <a:xfrm>
            <a:off x="6290253" y="1222413"/>
            <a:ext cx="50894" cy="53933"/>
          </a:xfrm>
          <a:prstGeom prst="rect">
            <a:avLst/>
          </a:prstGeom>
          <a:blipFill>
            <a:blip r:embed="rId10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5" name="object 11935"/>
          <p:cNvSpPr/>
          <p:nvPr/>
        </p:nvSpPr>
        <p:spPr>
          <a:xfrm>
            <a:off x="6825856" y="1757793"/>
            <a:ext cx="82410" cy="88246"/>
          </a:xfrm>
          <a:prstGeom prst="rect">
            <a:avLst/>
          </a:prstGeom>
          <a:blipFill>
            <a:blip r:embed="rId10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6" name="object 11936"/>
          <p:cNvSpPr/>
          <p:nvPr/>
        </p:nvSpPr>
        <p:spPr>
          <a:xfrm>
            <a:off x="6631614" y="2163454"/>
            <a:ext cx="69311" cy="75025"/>
          </a:xfrm>
          <a:prstGeom prst="rect">
            <a:avLst/>
          </a:prstGeom>
          <a:blipFill>
            <a:blip r:embed="rId10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7" name="object 11937"/>
          <p:cNvSpPr/>
          <p:nvPr/>
        </p:nvSpPr>
        <p:spPr>
          <a:xfrm>
            <a:off x="7800239" y="1926854"/>
            <a:ext cx="82777" cy="88715"/>
          </a:xfrm>
          <a:prstGeom prst="rect">
            <a:avLst/>
          </a:prstGeom>
          <a:blipFill>
            <a:blip r:embed="rId10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8" name="object 11938"/>
          <p:cNvSpPr/>
          <p:nvPr/>
        </p:nvSpPr>
        <p:spPr>
          <a:xfrm>
            <a:off x="7716683" y="549537"/>
            <a:ext cx="93174" cy="99246"/>
          </a:xfrm>
          <a:prstGeom prst="rect">
            <a:avLst/>
          </a:prstGeom>
          <a:blipFill>
            <a:blip r:embed="rId10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39" name="object 11939"/>
          <p:cNvSpPr/>
          <p:nvPr/>
        </p:nvSpPr>
        <p:spPr>
          <a:xfrm>
            <a:off x="7706906" y="184366"/>
            <a:ext cx="25666" cy="27190"/>
          </a:xfrm>
          <a:prstGeom prst="rect">
            <a:avLst/>
          </a:prstGeom>
          <a:blipFill>
            <a:blip r:embed="rId10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0" name="object 11940"/>
          <p:cNvSpPr/>
          <p:nvPr/>
        </p:nvSpPr>
        <p:spPr>
          <a:xfrm>
            <a:off x="7399583" y="75207"/>
            <a:ext cx="82761" cy="88760"/>
          </a:xfrm>
          <a:prstGeom prst="rect">
            <a:avLst/>
          </a:prstGeom>
          <a:blipFill>
            <a:blip r:embed="rId10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1" name="object 11941"/>
          <p:cNvSpPr/>
          <p:nvPr/>
        </p:nvSpPr>
        <p:spPr>
          <a:xfrm>
            <a:off x="5482601" y="1005588"/>
            <a:ext cx="122878" cy="132156"/>
          </a:xfrm>
          <a:prstGeom prst="rect">
            <a:avLst/>
          </a:prstGeom>
          <a:blipFill>
            <a:blip r:embed="rId10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2" name="object 11942"/>
          <p:cNvSpPr/>
          <p:nvPr/>
        </p:nvSpPr>
        <p:spPr>
          <a:xfrm>
            <a:off x="6276048" y="1056740"/>
            <a:ext cx="109365" cy="116563"/>
          </a:xfrm>
          <a:prstGeom prst="rect">
            <a:avLst/>
          </a:prstGeom>
          <a:blipFill>
            <a:blip r:embed="rId10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3" name="object 11943"/>
          <p:cNvSpPr/>
          <p:nvPr/>
        </p:nvSpPr>
        <p:spPr>
          <a:xfrm>
            <a:off x="6191053" y="1373226"/>
            <a:ext cx="124912" cy="133736"/>
          </a:xfrm>
          <a:prstGeom prst="rect">
            <a:avLst/>
          </a:prstGeom>
          <a:blipFill>
            <a:blip r:embed="rId10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4" name="object 11944"/>
          <p:cNvSpPr/>
          <p:nvPr/>
        </p:nvSpPr>
        <p:spPr>
          <a:xfrm>
            <a:off x="6246097" y="419999"/>
            <a:ext cx="61053" cy="63972"/>
          </a:xfrm>
          <a:prstGeom prst="rect">
            <a:avLst/>
          </a:prstGeom>
          <a:blipFill>
            <a:blip r:embed="rId10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5" name="object 11945"/>
          <p:cNvSpPr/>
          <p:nvPr/>
        </p:nvSpPr>
        <p:spPr>
          <a:xfrm>
            <a:off x="5366591" y="646192"/>
            <a:ext cx="106478" cy="112267"/>
          </a:xfrm>
          <a:prstGeom prst="rect">
            <a:avLst/>
          </a:prstGeom>
          <a:blipFill>
            <a:blip r:embed="rId10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6" name="object 11946"/>
          <p:cNvSpPr/>
          <p:nvPr/>
        </p:nvSpPr>
        <p:spPr>
          <a:xfrm>
            <a:off x="7109528" y="676955"/>
            <a:ext cx="92244" cy="98657"/>
          </a:xfrm>
          <a:prstGeom prst="rect">
            <a:avLst/>
          </a:prstGeom>
          <a:blipFill>
            <a:blip r:embed="rId10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7" name="object 11947"/>
          <p:cNvSpPr/>
          <p:nvPr/>
        </p:nvSpPr>
        <p:spPr>
          <a:xfrm>
            <a:off x="6853068" y="763291"/>
            <a:ext cx="36224" cy="39495"/>
          </a:xfrm>
          <a:prstGeom prst="rect">
            <a:avLst/>
          </a:prstGeom>
          <a:blipFill>
            <a:blip r:embed="rId10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8" name="object 11948"/>
          <p:cNvSpPr/>
          <p:nvPr/>
        </p:nvSpPr>
        <p:spPr>
          <a:xfrm>
            <a:off x="7140167" y="999082"/>
            <a:ext cx="66727" cy="71174"/>
          </a:xfrm>
          <a:prstGeom prst="rect">
            <a:avLst/>
          </a:prstGeom>
          <a:blipFill>
            <a:blip r:embed="rId10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49" name="object 11949"/>
          <p:cNvSpPr/>
          <p:nvPr/>
        </p:nvSpPr>
        <p:spPr>
          <a:xfrm>
            <a:off x="7275936" y="1676620"/>
            <a:ext cx="110139" cy="117293"/>
          </a:xfrm>
          <a:prstGeom prst="rect">
            <a:avLst/>
          </a:prstGeom>
          <a:blipFill>
            <a:blip r:embed="rId10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0" name="object 11950"/>
          <p:cNvSpPr/>
          <p:nvPr/>
        </p:nvSpPr>
        <p:spPr>
          <a:xfrm>
            <a:off x="7097665" y="2382328"/>
            <a:ext cx="96236" cy="104380"/>
          </a:xfrm>
          <a:prstGeom prst="rect">
            <a:avLst/>
          </a:prstGeom>
          <a:blipFill>
            <a:blip r:embed="rId10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1" name="object 11951"/>
          <p:cNvSpPr/>
          <p:nvPr/>
        </p:nvSpPr>
        <p:spPr>
          <a:xfrm>
            <a:off x="7040647" y="1551181"/>
            <a:ext cx="47616" cy="51343"/>
          </a:xfrm>
          <a:prstGeom prst="rect">
            <a:avLst/>
          </a:prstGeom>
          <a:blipFill>
            <a:blip r:embed="rId10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2" name="object 11952"/>
          <p:cNvSpPr/>
          <p:nvPr/>
        </p:nvSpPr>
        <p:spPr>
          <a:xfrm>
            <a:off x="6635891" y="1188045"/>
            <a:ext cx="108888" cy="116066"/>
          </a:xfrm>
          <a:prstGeom prst="rect">
            <a:avLst/>
          </a:prstGeom>
          <a:blipFill>
            <a:blip r:embed="rId10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3" name="object 11953"/>
          <p:cNvSpPr/>
          <p:nvPr/>
        </p:nvSpPr>
        <p:spPr>
          <a:xfrm>
            <a:off x="6924032" y="706632"/>
            <a:ext cx="107324" cy="114834"/>
          </a:xfrm>
          <a:prstGeom prst="rect">
            <a:avLst/>
          </a:prstGeom>
          <a:blipFill>
            <a:blip r:embed="rId10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4" name="object 11954"/>
          <p:cNvSpPr/>
          <p:nvPr/>
        </p:nvSpPr>
        <p:spPr>
          <a:xfrm>
            <a:off x="7472650" y="512981"/>
            <a:ext cx="73321" cy="76552"/>
          </a:xfrm>
          <a:prstGeom prst="rect">
            <a:avLst/>
          </a:prstGeom>
          <a:blipFill>
            <a:blip r:embed="rId10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5" name="object 11955"/>
          <p:cNvSpPr/>
          <p:nvPr/>
        </p:nvSpPr>
        <p:spPr>
          <a:xfrm>
            <a:off x="7712765" y="878206"/>
            <a:ext cx="58313" cy="62111"/>
          </a:xfrm>
          <a:prstGeom prst="rect">
            <a:avLst/>
          </a:prstGeom>
          <a:blipFill>
            <a:blip r:embed="rId10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6" name="object 11956"/>
          <p:cNvSpPr/>
          <p:nvPr/>
        </p:nvSpPr>
        <p:spPr>
          <a:xfrm>
            <a:off x="7680297" y="1200966"/>
            <a:ext cx="123414" cy="132484"/>
          </a:xfrm>
          <a:prstGeom prst="rect">
            <a:avLst/>
          </a:prstGeom>
          <a:blipFill>
            <a:blip r:embed="rId10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7" name="object 11957"/>
          <p:cNvSpPr/>
          <p:nvPr/>
        </p:nvSpPr>
        <p:spPr>
          <a:xfrm>
            <a:off x="7950734" y="1281901"/>
            <a:ext cx="116072" cy="124397"/>
          </a:xfrm>
          <a:prstGeom prst="rect">
            <a:avLst/>
          </a:prstGeom>
          <a:blipFill>
            <a:blip r:embed="rId10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8" name="object 11958"/>
          <p:cNvSpPr/>
          <p:nvPr/>
        </p:nvSpPr>
        <p:spPr>
          <a:xfrm>
            <a:off x="8392297" y="1788228"/>
            <a:ext cx="45226" cy="46102"/>
          </a:xfrm>
          <a:prstGeom prst="rect">
            <a:avLst/>
          </a:prstGeom>
          <a:blipFill>
            <a:blip r:embed="rId10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59" name="object 11959"/>
          <p:cNvSpPr/>
          <p:nvPr/>
        </p:nvSpPr>
        <p:spPr>
          <a:xfrm>
            <a:off x="8038665" y="963297"/>
            <a:ext cx="63883" cy="68994"/>
          </a:xfrm>
          <a:prstGeom prst="rect">
            <a:avLst/>
          </a:prstGeom>
          <a:blipFill>
            <a:blip r:embed="rId10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0" name="object 11960"/>
          <p:cNvSpPr/>
          <p:nvPr/>
        </p:nvSpPr>
        <p:spPr>
          <a:xfrm>
            <a:off x="7815658" y="755724"/>
            <a:ext cx="36243" cy="40131"/>
          </a:xfrm>
          <a:prstGeom prst="rect">
            <a:avLst/>
          </a:prstGeom>
          <a:blipFill>
            <a:blip r:embed="rId10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1" name="object 11961"/>
          <p:cNvSpPr/>
          <p:nvPr/>
        </p:nvSpPr>
        <p:spPr>
          <a:xfrm>
            <a:off x="7904956" y="416591"/>
            <a:ext cx="117030" cy="127014"/>
          </a:xfrm>
          <a:prstGeom prst="rect">
            <a:avLst/>
          </a:prstGeom>
          <a:blipFill>
            <a:blip r:embed="rId10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2" name="object 11962"/>
          <p:cNvSpPr/>
          <p:nvPr/>
        </p:nvSpPr>
        <p:spPr>
          <a:xfrm>
            <a:off x="8510064" y="548126"/>
            <a:ext cx="85157" cy="92850"/>
          </a:xfrm>
          <a:prstGeom prst="rect">
            <a:avLst/>
          </a:prstGeom>
          <a:blipFill>
            <a:blip r:embed="rId10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3" name="object 11963"/>
          <p:cNvSpPr/>
          <p:nvPr/>
        </p:nvSpPr>
        <p:spPr>
          <a:xfrm>
            <a:off x="8727769" y="659240"/>
            <a:ext cx="67069" cy="71377"/>
          </a:xfrm>
          <a:prstGeom prst="rect">
            <a:avLst/>
          </a:prstGeom>
          <a:blipFill>
            <a:blip r:embed="rId10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4" name="object 11964"/>
          <p:cNvSpPr/>
          <p:nvPr/>
        </p:nvSpPr>
        <p:spPr>
          <a:xfrm>
            <a:off x="8977983" y="1280051"/>
            <a:ext cx="109369" cy="117073"/>
          </a:xfrm>
          <a:prstGeom prst="rect">
            <a:avLst/>
          </a:prstGeom>
          <a:blipFill>
            <a:blip r:embed="rId10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5" name="object 11965"/>
          <p:cNvSpPr/>
          <p:nvPr/>
        </p:nvSpPr>
        <p:spPr>
          <a:xfrm>
            <a:off x="9528602" y="1009692"/>
            <a:ext cx="75087" cy="80364"/>
          </a:xfrm>
          <a:prstGeom prst="rect">
            <a:avLst/>
          </a:prstGeom>
          <a:blipFill>
            <a:blip r:embed="rId10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6" name="object 11966"/>
          <p:cNvSpPr/>
          <p:nvPr/>
        </p:nvSpPr>
        <p:spPr>
          <a:xfrm>
            <a:off x="9440303" y="932129"/>
            <a:ext cx="27114" cy="29235"/>
          </a:xfrm>
          <a:prstGeom prst="rect">
            <a:avLst/>
          </a:prstGeom>
          <a:blipFill>
            <a:blip r:embed="rId10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7" name="object 11967"/>
          <p:cNvSpPr/>
          <p:nvPr/>
        </p:nvSpPr>
        <p:spPr>
          <a:xfrm>
            <a:off x="9970596" y="280723"/>
            <a:ext cx="33765" cy="35071"/>
          </a:xfrm>
          <a:prstGeom prst="rect">
            <a:avLst/>
          </a:prstGeom>
          <a:blipFill>
            <a:blip r:embed="rId10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8" name="object 11968"/>
          <p:cNvSpPr/>
          <p:nvPr/>
        </p:nvSpPr>
        <p:spPr>
          <a:xfrm>
            <a:off x="9933580" y="498485"/>
            <a:ext cx="76737" cy="81704"/>
          </a:xfrm>
          <a:prstGeom prst="rect">
            <a:avLst/>
          </a:prstGeom>
          <a:blipFill>
            <a:blip r:embed="rId10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69" name="object 11969"/>
          <p:cNvSpPr/>
          <p:nvPr/>
        </p:nvSpPr>
        <p:spPr>
          <a:xfrm>
            <a:off x="9765023" y="56197"/>
            <a:ext cx="43948" cy="45551"/>
          </a:xfrm>
          <a:prstGeom prst="rect">
            <a:avLst/>
          </a:prstGeom>
          <a:blipFill>
            <a:blip r:embed="rId10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0" name="object 11970"/>
          <p:cNvSpPr/>
          <p:nvPr/>
        </p:nvSpPr>
        <p:spPr>
          <a:xfrm>
            <a:off x="9081875" y="698636"/>
            <a:ext cx="49844" cy="52849"/>
          </a:xfrm>
          <a:prstGeom prst="rect">
            <a:avLst/>
          </a:prstGeom>
          <a:blipFill>
            <a:blip r:embed="rId10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1" name="object 11971"/>
          <p:cNvSpPr/>
          <p:nvPr/>
        </p:nvSpPr>
        <p:spPr>
          <a:xfrm>
            <a:off x="9958099" y="455426"/>
            <a:ext cx="32825" cy="35048"/>
          </a:xfrm>
          <a:prstGeom prst="rect">
            <a:avLst/>
          </a:prstGeom>
          <a:blipFill>
            <a:blip r:embed="rId10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2" name="object 11972"/>
          <p:cNvSpPr/>
          <p:nvPr/>
        </p:nvSpPr>
        <p:spPr>
          <a:xfrm>
            <a:off x="10328170" y="2080521"/>
            <a:ext cx="61369" cy="64360"/>
          </a:xfrm>
          <a:prstGeom prst="rect">
            <a:avLst/>
          </a:prstGeom>
          <a:blipFill>
            <a:blip r:embed="rId10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3" name="object 11973"/>
          <p:cNvSpPr/>
          <p:nvPr/>
        </p:nvSpPr>
        <p:spPr>
          <a:xfrm>
            <a:off x="8799128" y="2187057"/>
            <a:ext cx="77408" cy="82070"/>
          </a:xfrm>
          <a:prstGeom prst="rect">
            <a:avLst/>
          </a:prstGeom>
          <a:blipFill>
            <a:blip r:embed="rId10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4" name="object 11974"/>
          <p:cNvSpPr/>
          <p:nvPr/>
        </p:nvSpPr>
        <p:spPr>
          <a:xfrm>
            <a:off x="7663586" y="2001190"/>
            <a:ext cx="18923" cy="20383"/>
          </a:xfrm>
          <a:prstGeom prst="rect">
            <a:avLst/>
          </a:prstGeom>
          <a:blipFill>
            <a:blip r:embed="rId10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5" name="object 11975"/>
          <p:cNvSpPr/>
          <p:nvPr/>
        </p:nvSpPr>
        <p:spPr>
          <a:xfrm>
            <a:off x="6046280" y="1910561"/>
            <a:ext cx="64641" cy="69646"/>
          </a:xfrm>
          <a:prstGeom prst="rect">
            <a:avLst/>
          </a:prstGeom>
          <a:blipFill>
            <a:blip r:embed="rId10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6" name="object 11976"/>
          <p:cNvSpPr/>
          <p:nvPr/>
        </p:nvSpPr>
        <p:spPr>
          <a:xfrm>
            <a:off x="6017473" y="2459533"/>
            <a:ext cx="52161" cy="54585"/>
          </a:xfrm>
          <a:prstGeom prst="rect">
            <a:avLst/>
          </a:prstGeom>
          <a:blipFill>
            <a:blip r:embed="rId10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7" name="object 11977"/>
          <p:cNvSpPr/>
          <p:nvPr/>
        </p:nvSpPr>
        <p:spPr>
          <a:xfrm>
            <a:off x="5401106" y="2528278"/>
            <a:ext cx="30924" cy="33337"/>
          </a:xfrm>
          <a:prstGeom prst="rect">
            <a:avLst/>
          </a:prstGeom>
          <a:blipFill>
            <a:blip r:embed="rId10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8" name="object 11978"/>
          <p:cNvSpPr/>
          <p:nvPr/>
        </p:nvSpPr>
        <p:spPr>
          <a:xfrm>
            <a:off x="5274802" y="1670611"/>
            <a:ext cx="80812" cy="87207"/>
          </a:xfrm>
          <a:prstGeom prst="rect">
            <a:avLst/>
          </a:prstGeom>
          <a:blipFill>
            <a:blip r:embed="rId10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79" name="object 11979"/>
          <p:cNvSpPr/>
          <p:nvPr/>
        </p:nvSpPr>
        <p:spPr>
          <a:xfrm>
            <a:off x="5352554" y="912990"/>
            <a:ext cx="25222" cy="27812"/>
          </a:xfrm>
          <a:prstGeom prst="rect">
            <a:avLst/>
          </a:prstGeom>
          <a:blipFill>
            <a:blip r:embed="rId10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0" name="object 11980"/>
          <p:cNvSpPr/>
          <p:nvPr/>
        </p:nvSpPr>
        <p:spPr>
          <a:xfrm>
            <a:off x="5793003" y="943013"/>
            <a:ext cx="31915" cy="34467"/>
          </a:xfrm>
          <a:prstGeom prst="rect">
            <a:avLst/>
          </a:prstGeom>
          <a:blipFill>
            <a:blip r:embed="rId10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1" name="object 11981"/>
          <p:cNvSpPr/>
          <p:nvPr/>
        </p:nvSpPr>
        <p:spPr>
          <a:xfrm>
            <a:off x="7358611" y="1229323"/>
            <a:ext cx="55750" cy="57750"/>
          </a:xfrm>
          <a:prstGeom prst="rect">
            <a:avLst/>
          </a:prstGeom>
          <a:blipFill>
            <a:blip r:embed="rId10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2" name="object 11982"/>
          <p:cNvSpPr/>
          <p:nvPr/>
        </p:nvSpPr>
        <p:spPr>
          <a:xfrm>
            <a:off x="7694424" y="329861"/>
            <a:ext cx="67131" cy="71546"/>
          </a:xfrm>
          <a:prstGeom prst="rect">
            <a:avLst/>
          </a:prstGeom>
          <a:blipFill>
            <a:blip r:embed="rId10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3" name="object 11983"/>
          <p:cNvSpPr/>
          <p:nvPr/>
        </p:nvSpPr>
        <p:spPr>
          <a:xfrm>
            <a:off x="7910824" y="1955889"/>
            <a:ext cx="84050" cy="91610"/>
          </a:xfrm>
          <a:prstGeom prst="rect">
            <a:avLst/>
          </a:prstGeom>
          <a:blipFill>
            <a:blip r:embed="rId10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4" name="object 11984"/>
          <p:cNvSpPr/>
          <p:nvPr/>
        </p:nvSpPr>
        <p:spPr>
          <a:xfrm>
            <a:off x="7849509" y="1953156"/>
            <a:ext cx="83951" cy="91683"/>
          </a:xfrm>
          <a:prstGeom prst="rect">
            <a:avLst/>
          </a:prstGeom>
          <a:blipFill>
            <a:blip r:embed="rId10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5" name="object 11985"/>
          <p:cNvSpPr/>
          <p:nvPr/>
        </p:nvSpPr>
        <p:spPr>
          <a:xfrm>
            <a:off x="8129933" y="2079615"/>
            <a:ext cx="67763" cy="72159"/>
          </a:xfrm>
          <a:prstGeom prst="rect">
            <a:avLst/>
          </a:prstGeom>
          <a:blipFill>
            <a:blip r:embed="rId10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6" name="object 11986"/>
          <p:cNvSpPr/>
          <p:nvPr/>
        </p:nvSpPr>
        <p:spPr>
          <a:xfrm>
            <a:off x="9318193" y="1746530"/>
            <a:ext cx="32790" cy="34976"/>
          </a:xfrm>
          <a:prstGeom prst="rect">
            <a:avLst/>
          </a:prstGeom>
          <a:blipFill>
            <a:blip r:embed="rId10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7" name="object 11987"/>
          <p:cNvSpPr/>
          <p:nvPr/>
        </p:nvSpPr>
        <p:spPr>
          <a:xfrm>
            <a:off x="8985924" y="842701"/>
            <a:ext cx="37400" cy="40234"/>
          </a:xfrm>
          <a:prstGeom prst="rect">
            <a:avLst/>
          </a:prstGeom>
          <a:blipFill>
            <a:blip r:embed="rId10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8" name="object 11988"/>
          <p:cNvSpPr/>
          <p:nvPr/>
        </p:nvSpPr>
        <p:spPr>
          <a:xfrm>
            <a:off x="8881668" y="568439"/>
            <a:ext cx="18808" cy="20866"/>
          </a:xfrm>
          <a:prstGeom prst="rect">
            <a:avLst/>
          </a:prstGeom>
          <a:blipFill>
            <a:blip r:embed="rId10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89" name="object 11989"/>
          <p:cNvSpPr/>
          <p:nvPr/>
        </p:nvSpPr>
        <p:spPr>
          <a:xfrm>
            <a:off x="9511792" y="1341793"/>
            <a:ext cx="20434" cy="22593"/>
          </a:xfrm>
          <a:prstGeom prst="rect">
            <a:avLst/>
          </a:prstGeom>
          <a:blipFill>
            <a:blip r:embed="rId10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0" name="object 11990"/>
          <p:cNvSpPr/>
          <p:nvPr/>
        </p:nvSpPr>
        <p:spPr>
          <a:xfrm>
            <a:off x="9805631" y="1650479"/>
            <a:ext cx="31229" cy="33807"/>
          </a:xfrm>
          <a:prstGeom prst="rect">
            <a:avLst/>
          </a:prstGeom>
          <a:blipFill>
            <a:blip r:embed="rId10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1" name="object 11991"/>
          <p:cNvSpPr/>
          <p:nvPr/>
        </p:nvSpPr>
        <p:spPr>
          <a:xfrm>
            <a:off x="10010494" y="1716770"/>
            <a:ext cx="61101" cy="69208"/>
          </a:xfrm>
          <a:prstGeom prst="rect">
            <a:avLst/>
          </a:prstGeom>
          <a:blipFill>
            <a:blip r:embed="rId10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2" name="object 11992"/>
          <p:cNvSpPr/>
          <p:nvPr/>
        </p:nvSpPr>
        <p:spPr>
          <a:xfrm>
            <a:off x="10531195" y="1318400"/>
            <a:ext cx="24790" cy="26708"/>
          </a:xfrm>
          <a:prstGeom prst="rect">
            <a:avLst/>
          </a:prstGeom>
          <a:blipFill>
            <a:blip r:embed="rId10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3" name="object 11993"/>
          <p:cNvSpPr/>
          <p:nvPr/>
        </p:nvSpPr>
        <p:spPr>
          <a:xfrm>
            <a:off x="9874936" y="530669"/>
            <a:ext cx="23495" cy="25920"/>
          </a:xfrm>
          <a:prstGeom prst="rect">
            <a:avLst/>
          </a:prstGeom>
          <a:blipFill>
            <a:blip r:embed="rId10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4" name="object 11994"/>
          <p:cNvSpPr/>
          <p:nvPr/>
        </p:nvSpPr>
        <p:spPr>
          <a:xfrm>
            <a:off x="9800940" y="75276"/>
            <a:ext cx="50931" cy="53525"/>
          </a:xfrm>
          <a:prstGeom prst="rect">
            <a:avLst/>
          </a:prstGeom>
          <a:blipFill>
            <a:blip r:embed="rId10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5" name="object 11995"/>
          <p:cNvSpPr/>
          <p:nvPr/>
        </p:nvSpPr>
        <p:spPr>
          <a:xfrm>
            <a:off x="8034688" y="284000"/>
            <a:ext cx="83481" cy="89109"/>
          </a:xfrm>
          <a:prstGeom prst="rect">
            <a:avLst/>
          </a:prstGeom>
          <a:blipFill>
            <a:blip r:embed="rId10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6" name="object 11996"/>
          <p:cNvSpPr/>
          <p:nvPr/>
        </p:nvSpPr>
        <p:spPr>
          <a:xfrm>
            <a:off x="6309369" y="553654"/>
            <a:ext cx="97171" cy="104826"/>
          </a:xfrm>
          <a:prstGeom prst="rect">
            <a:avLst/>
          </a:prstGeom>
          <a:blipFill>
            <a:blip r:embed="rId10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7" name="object 11997"/>
          <p:cNvSpPr/>
          <p:nvPr/>
        </p:nvSpPr>
        <p:spPr>
          <a:xfrm>
            <a:off x="6067772" y="637529"/>
            <a:ext cx="33370" cy="34608"/>
          </a:xfrm>
          <a:prstGeom prst="rect">
            <a:avLst/>
          </a:prstGeom>
          <a:blipFill>
            <a:blip r:embed="rId10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8" name="object 11998"/>
          <p:cNvSpPr/>
          <p:nvPr/>
        </p:nvSpPr>
        <p:spPr>
          <a:xfrm>
            <a:off x="5641043" y="1107254"/>
            <a:ext cx="40771" cy="40675"/>
          </a:xfrm>
          <a:prstGeom prst="rect">
            <a:avLst/>
          </a:prstGeom>
          <a:blipFill>
            <a:blip r:embed="rId10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99" name="object 11999"/>
          <p:cNvSpPr/>
          <p:nvPr/>
        </p:nvSpPr>
        <p:spPr>
          <a:xfrm>
            <a:off x="5034329" y="1102765"/>
            <a:ext cx="34151" cy="36359"/>
          </a:xfrm>
          <a:prstGeom prst="rect">
            <a:avLst/>
          </a:prstGeom>
          <a:blipFill>
            <a:blip r:embed="rId10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0" name="object 12000"/>
          <p:cNvSpPr/>
          <p:nvPr/>
        </p:nvSpPr>
        <p:spPr>
          <a:xfrm>
            <a:off x="5417311" y="1756981"/>
            <a:ext cx="31102" cy="33832"/>
          </a:xfrm>
          <a:prstGeom prst="rect">
            <a:avLst/>
          </a:prstGeom>
          <a:blipFill>
            <a:blip r:embed="rId10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1" name="object 12001"/>
          <p:cNvSpPr/>
          <p:nvPr/>
        </p:nvSpPr>
        <p:spPr>
          <a:xfrm>
            <a:off x="5519355" y="1882888"/>
            <a:ext cx="33783" cy="35287"/>
          </a:xfrm>
          <a:prstGeom prst="rect">
            <a:avLst/>
          </a:prstGeom>
          <a:blipFill>
            <a:blip r:embed="rId10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2" name="object 12002"/>
          <p:cNvSpPr/>
          <p:nvPr/>
        </p:nvSpPr>
        <p:spPr>
          <a:xfrm>
            <a:off x="5972929" y="1750809"/>
            <a:ext cx="41841" cy="41481"/>
          </a:xfrm>
          <a:prstGeom prst="rect">
            <a:avLst/>
          </a:prstGeom>
          <a:blipFill>
            <a:blip r:embed="rId10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3" name="object 12003"/>
          <p:cNvSpPr/>
          <p:nvPr/>
        </p:nvSpPr>
        <p:spPr>
          <a:xfrm>
            <a:off x="6521084" y="2012549"/>
            <a:ext cx="99568" cy="106802"/>
          </a:xfrm>
          <a:prstGeom prst="rect">
            <a:avLst/>
          </a:prstGeom>
          <a:blipFill>
            <a:blip r:embed="rId10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4" name="object 12004"/>
          <p:cNvSpPr/>
          <p:nvPr/>
        </p:nvSpPr>
        <p:spPr>
          <a:xfrm>
            <a:off x="6905749" y="2012694"/>
            <a:ext cx="85649" cy="93168"/>
          </a:xfrm>
          <a:prstGeom prst="rect">
            <a:avLst/>
          </a:prstGeom>
          <a:blipFill>
            <a:blip r:embed="rId10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5" name="object 12005"/>
          <p:cNvSpPr/>
          <p:nvPr/>
        </p:nvSpPr>
        <p:spPr>
          <a:xfrm>
            <a:off x="7299383" y="2085032"/>
            <a:ext cx="99629" cy="106747"/>
          </a:xfrm>
          <a:prstGeom prst="rect">
            <a:avLst/>
          </a:prstGeom>
          <a:blipFill>
            <a:blip r:embed="rId10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6" name="object 12006"/>
          <p:cNvSpPr/>
          <p:nvPr/>
        </p:nvSpPr>
        <p:spPr>
          <a:xfrm>
            <a:off x="7457531" y="1804144"/>
            <a:ext cx="67878" cy="72032"/>
          </a:xfrm>
          <a:prstGeom prst="rect">
            <a:avLst/>
          </a:prstGeom>
          <a:blipFill>
            <a:blip r:embed="rId10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7" name="object 12007"/>
          <p:cNvSpPr/>
          <p:nvPr/>
        </p:nvSpPr>
        <p:spPr>
          <a:xfrm>
            <a:off x="7751319" y="1843281"/>
            <a:ext cx="48779" cy="51986"/>
          </a:xfrm>
          <a:prstGeom prst="rect">
            <a:avLst/>
          </a:prstGeom>
          <a:blipFill>
            <a:blip r:embed="rId10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8" name="object 12008"/>
          <p:cNvSpPr/>
          <p:nvPr/>
        </p:nvSpPr>
        <p:spPr>
          <a:xfrm>
            <a:off x="9223404" y="1146454"/>
            <a:ext cx="35962" cy="39354"/>
          </a:xfrm>
          <a:prstGeom prst="rect">
            <a:avLst/>
          </a:prstGeom>
          <a:blipFill>
            <a:blip r:embed="rId11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09" name="object 12009"/>
          <p:cNvSpPr/>
          <p:nvPr/>
        </p:nvSpPr>
        <p:spPr>
          <a:xfrm>
            <a:off x="9022018" y="210958"/>
            <a:ext cx="89687" cy="94497"/>
          </a:xfrm>
          <a:prstGeom prst="rect">
            <a:avLst/>
          </a:prstGeom>
          <a:blipFill>
            <a:blip r:embed="rId11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0" name="object 12010"/>
          <p:cNvSpPr/>
          <p:nvPr/>
        </p:nvSpPr>
        <p:spPr>
          <a:xfrm>
            <a:off x="8842232" y="151804"/>
            <a:ext cx="92735" cy="98859"/>
          </a:xfrm>
          <a:prstGeom prst="rect">
            <a:avLst/>
          </a:prstGeom>
          <a:blipFill>
            <a:blip r:embed="rId11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1" name="object 12011"/>
          <p:cNvSpPr/>
          <p:nvPr/>
        </p:nvSpPr>
        <p:spPr>
          <a:xfrm>
            <a:off x="9236507" y="597850"/>
            <a:ext cx="83730" cy="89561"/>
          </a:xfrm>
          <a:prstGeom prst="rect">
            <a:avLst/>
          </a:prstGeom>
          <a:blipFill>
            <a:blip r:embed="rId11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2" name="object 12012"/>
          <p:cNvSpPr/>
          <p:nvPr/>
        </p:nvSpPr>
        <p:spPr>
          <a:xfrm>
            <a:off x="9460232" y="1039142"/>
            <a:ext cx="72499" cy="76542"/>
          </a:xfrm>
          <a:prstGeom prst="rect">
            <a:avLst/>
          </a:prstGeom>
          <a:blipFill>
            <a:blip r:embed="rId11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3" name="object 12013"/>
          <p:cNvSpPr/>
          <p:nvPr/>
        </p:nvSpPr>
        <p:spPr>
          <a:xfrm>
            <a:off x="9752262" y="1269324"/>
            <a:ext cx="93392" cy="103312"/>
          </a:xfrm>
          <a:prstGeom prst="rect">
            <a:avLst/>
          </a:prstGeom>
          <a:blipFill>
            <a:blip r:embed="rId11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4" name="object 12014"/>
          <p:cNvSpPr/>
          <p:nvPr/>
        </p:nvSpPr>
        <p:spPr>
          <a:xfrm>
            <a:off x="9610747" y="1763559"/>
            <a:ext cx="68252" cy="71797"/>
          </a:xfrm>
          <a:prstGeom prst="rect">
            <a:avLst/>
          </a:prstGeom>
          <a:blipFill>
            <a:blip r:embed="rId11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5" name="object 12015"/>
          <p:cNvSpPr/>
          <p:nvPr/>
        </p:nvSpPr>
        <p:spPr>
          <a:xfrm>
            <a:off x="8246846" y="845833"/>
            <a:ext cx="23507" cy="25273"/>
          </a:xfrm>
          <a:prstGeom prst="rect">
            <a:avLst/>
          </a:prstGeom>
          <a:blipFill>
            <a:blip r:embed="rId11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6" name="object 12016"/>
          <p:cNvSpPr/>
          <p:nvPr/>
        </p:nvSpPr>
        <p:spPr>
          <a:xfrm>
            <a:off x="8494589" y="1035669"/>
            <a:ext cx="47405" cy="51327"/>
          </a:xfrm>
          <a:prstGeom prst="rect">
            <a:avLst/>
          </a:prstGeom>
          <a:blipFill>
            <a:blip r:embed="rId11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7" name="object 12017"/>
          <p:cNvSpPr/>
          <p:nvPr/>
        </p:nvSpPr>
        <p:spPr>
          <a:xfrm>
            <a:off x="8662849" y="458964"/>
            <a:ext cx="96975" cy="104954"/>
          </a:xfrm>
          <a:prstGeom prst="rect">
            <a:avLst/>
          </a:prstGeom>
          <a:blipFill>
            <a:blip r:embed="rId11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8" name="object 12018"/>
          <p:cNvSpPr/>
          <p:nvPr/>
        </p:nvSpPr>
        <p:spPr>
          <a:xfrm>
            <a:off x="9786737" y="336646"/>
            <a:ext cx="82356" cy="88760"/>
          </a:xfrm>
          <a:prstGeom prst="rect">
            <a:avLst/>
          </a:prstGeom>
          <a:blipFill>
            <a:blip r:embed="rId11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19" name="object 12019"/>
          <p:cNvSpPr/>
          <p:nvPr/>
        </p:nvSpPr>
        <p:spPr>
          <a:xfrm>
            <a:off x="9303066" y="2072625"/>
            <a:ext cx="59919" cy="62846"/>
          </a:xfrm>
          <a:prstGeom prst="rect">
            <a:avLst/>
          </a:prstGeom>
          <a:blipFill>
            <a:blip r:embed="rId11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0" name="object 12020"/>
          <p:cNvSpPr/>
          <p:nvPr/>
        </p:nvSpPr>
        <p:spPr>
          <a:xfrm>
            <a:off x="9341164" y="1815569"/>
            <a:ext cx="59895" cy="62993"/>
          </a:xfrm>
          <a:prstGeom prst="rect">
            <a:avLst/>
          </a:prstGeom>
          <a:blipFill>
            <a:blip r:embed="rId11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1" name="object 12021"/>
          <p:cNvSpPr/>
          <p:nvPr/>
        </p:nvSpPr>
        <p:spPr>
          <a:xfrm>
            <a:off x="10160551" y="2095448"/>
            <a:ext cx="58121" cy="59681"/>
          </a:xfrm>
          <a:prstGeom prst="rect">
            <a:avLst/>
          </a:prstGeom>
          <a:blipFill>
            <a:blip r:embed="rId11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2" name="object 12022"/>
          <p:cNvSpPr/>
          <p:nvPr/>
        </p:nvSpPr>
        <p:spPr>
          <a:xfrm>
            <a:off x="10349827" y="1948396"/>
            <a:ext cx="24104" cy="26403"/>
          </a:xfrm>
          <a:prstGeom prst="rect">
            <a:avLst/>
          </a:prstGeom>
          <a:blipFill>
            <a:blip r:embed="rId11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3" name="object 12023"/>
          <p:cNvSpPr/>
          <p:nvPr/>
        </p:nvSpPr>
        <p:spPr>
          <a:xfrm>
            <a:off x="10173423" y="865111"/>
            <a:ext cx="31394" cy="33820"/>
          </a:xfrm>
          <a:prstGeom prst="rect">
            <a:avLst/>
          </a:prstGeom>
          <a:blipFill>
            <a:blip r:embed="rId11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4" name="object 12024"/>
          <p:cNvSpPr/>
          <p:nvPr/>
        </p:nvSpPr>
        <p:spPr>
          <a:xfrm>
            <a:off x="9039263" y="582895"/>
            <a:ext cx="85165" cy="92415"/>
          </a:xfrm>
          <a:prstGeom prst="rect">
            <a:avLst/>
          </a:prstGeom>
          <a:blipFill>
            <a:blip r:embed="rId11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5" name="object 12025"/>
          <p:cNvSpPr/>
          <p:nvPr/>
        </p:nvSpPr>
        <p:spPr>
          <a:xfrm>
            <a:off x="8221818" y="610997"/>
            <a:ext cx="64576" cy="70057"/>
          </a:xfrm>
          <a:prstGeom prst="rect">
            <a:avLst/>
          </a:prstGeom>
          <a:blipFill>
            <a:blip r:embed="rId11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6" name="object 12026"/>
          <p:cNvSpPr/>
          <p:nvPr/>
        </p:nvSpPr>
        <p:spPr>
          <a:xfrm>
            <a:off x="7044397" y="544650"/>
            <a:ext cx="61252" cy="69234"/>
          </a:xfrm>
          <a:prstGeom prst="rect">
            <a:avLst/>
          </a:prstGeom>
          <a:blipFill>
            <a:blip r:embed="rId11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7" name="object 12027"/>
          <p:cNvSpPr/>
          <p:nvPr/>
        </p:nvSpPr>
        <p:spPr>
          <a:xfrm>
            <a:off x="7533410" y="620592"/>
            <a:ext cx="80086" cy="86517"/>
          </a:xfrm>
          <a:prstGeom prst="rect">
            <a:avLst/>
          </a:prstGeom>
          <a:blipFill>
            <a:blip r:embed="rId11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8" name="object 12028"/>
          <p:cNvSpPr/>
          <p:nvPr/>
        </p:nvSpPr>
        <p:spPr>
          <a:xfrm>
            <a:off x="7902847" y="1475924"/>
            <a:ext cx="33851" cy="35687"/>
          </a:xfrm>
          <a:prstGeom prst="rect">
            <a:avLst/>
          </a:prstGeom>
          <a:blipFill>
            <a:blip r:embed="rId11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29" name="object 12029"/>
          <p:cNvSpPr/>
          <p:nvPr/>
        </p:nvSpPr>
        <p:spPr>
          <a:xfrm>
            <a:off x="7992698" y="1424953"/>
            <a:ext cx="36915" cy="40106"/>
          </a:xfrm>
          <a:prstGeom prst="rect">
            <a:avLst/>
          </a:prstGeom>
          <a:blipFill>
            <a:blip r:embed="rId11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0" name="object 12030"/>
          <p:cNvSpPr/>
          <p:nvPr/>
        </p:nvSpPr>
        <p:spPr>
          <a:xfrm>
            <a:off x="8210419" y="1768885"/>
            <a:ext cx="93932" cy="99696"/>
          </a:xfrm>
          <a:prstGeom prst="rect">
            <a:avLst/>
          </a:prstGeom>
          <a:blipFill>
            <a:blip r:embed="rId11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1" name="object 12031"/>
          <p:cNvSpPr/>
          <p:nvPr/>
        </p:nvSpPr>
        <p:spPr>
          <a:xfrm>
            <a:off x="8727347" y="2118802"/>
            <a:ext cx="53344" cy="57875"/>
          </a:xfrm>
          <a:prstGeom prst="rect">
            <a:avLst/>
          </a:prstGeom>
          <a:blipFill>
            <a:blip r:embed="rId11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2" name="object 12032"/>
          <p:cNvSpPr/>
          <p:nvPr/>
        </p:nvSpPr>
        <p:spPr>
          <a:xfrm>
            <a:off x="9629892" y="1789900"/>
            <a:ext cx="60601" cy="63286"/>
          </a:xfrm>
          <a:prstGeom prst="rect">
            <a:avLst/>
          </a:prstGeom>
          <a:blipFill>
            <a:blip r:embed="rId11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3" name="object 12033"/>
          <p:cNvSpPr/>
          <p:nvPr/>
        </p:nvSpPr>
        <p:spPr>
          <a:xfrm>
            <a:off x="8747371" y="1183560"/>
            <a:ext cx="75331" cy="80343"/>
          </a:xfrm>
          <a:prstGeom prst="rect">
            <a:avLst/>
          </a:prstGeom>
          <a:blipFill>
            <a:blip r:embed="rId11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4" name="object 12034"/>
          <p:cNvSpPr/>
          <p:nvPr/>
        </p:nvSpPr>
        <p:spPr>
          <a:xfrm>
            <a:off x="8882459" y="1858667"/>
            <a:ext cx="32737" cy="35013"/>
          </a:xfrm>
          <a:prstGeom prst="rect">
            <a:avLst/>
          </a:prstGeom>
          <a:blipFill>
            <a:blip r:embed="rId11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5" name="object 12035"/>
          <p:cNvSpPr/>
          <p:nvPr/>
        </p:nvSpPr>
        <p:spPr>
          <a:xfrm>
            <a:off x="8871313" y="1811696"/>
            <a:ext cx="72229" cy="75962"/>
          </a:xfrm>
          <a:prstGeom prst="rect">
            <a:avLst/>
          </a:prstGeom>
          <a:blipFill>
            <a:blip r:embed="rId11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6" name="object 12036"/>
          <p:cNvSpPr/>
          <p:nvPr/>
        </p:nvSpPr>
        <p:spPr>
          <a:xfrm>
            <a:off x="9851505" y="1190962"/>
            <a:ext cx="35965" cy="39628"/>
          </a:xfrm>
          <a:prstGeom prst="rect">
            <a:avLst/>
          </a:prstGeom>
          <a:blipFill>
            <a:blip r:embed="rId11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7" name="object 12037"/>
          <p:cNvSpPr/>
          <p:nvPr/>
        </p:nvSpPr>
        <p:spPr>
          <a:xfrm>
            <a:off x="10442392" y="23584"/>
            <a:ext cx="78704" cy="20846"/>
          </a:xfrm>
          <a:prstGeom prst="rect">
            <a:avLst/>
          </a:prstGeom>
          <a:blipFill>
            <a:blip r:embed="rId11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8" name="object 12038"/>
          <p:cNvSpPr/>
          <p:nvPr/>
        </p:nvSpPr>
        <p:spPr>
          <a:xfrm>
            <a:off x="10108569" y="69923"/>
            <a:ext cx="100383" cy="109427"/>
          </a:xfrm>
          <a:prstGeom prst="rect">
            <a:avLst/>
          </a:prstGeom>
          <a:blipFill>
            <a:blip r:embed="rId11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39" name="object 12039"/>
          <p:cNvSpPr/>
          <p:nvPr/>
        </p:nvSpPr>
        <p:spPr>
          <a:xfrm>
            <a:off x="10515329" y="32153"/>
            <a:ext cx="48797" cy="52364"/>
          </a:xfrm>
          <a:prstGeom prst="rect">
            <a:avLst/>
          </a:prstGeom>
          <a:blipFill>
            <a:blip r:embed="rId11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0" name="object 12040"/>
          <p:cNvSpPr/>
          <p:nvPr/>
        </p:nvSpPr>
        <p:spPr>
          <a:xfrm>
            <a:off x="10652333" y="23584"/>
            <a:ext cx="39669" cy="30059"/>
          </a:xfrm>
          <a:prstGeom prst="rect">
            <a:avLst/>
          </a:prstGeom>
          <a:blipFill>
            <a:blip r:embed="rId11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1" name="object 12041"/>
          <p:cNvSpPr/>
          <p:nvPr/>
        </p:nvSpPr>
        <p:spPr>
          <a:xfrm>
            <a:off x="10618090" y="695909"/>
            <a:ext cx="50519" cy="53667"/>
          </a:xfrm>
          <a:prstGeom prst="rect">
            <a:avLst/>
          </a:prstGeom>
          <a:blipFill>
            <a:blip r:embed="rId11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2" name="object 12042"/>
          <p:cNvSpPr/>
          <p:nvPr/>
        </p:nvSpPr>
        <p:spPr>
          <a:xfrm>
            <a:off x="7688630" y="2275408"/>
            <a:ext cx="19265" cy="21005"/>
          </a:xfrm>
          <a:prstGeom prst="rect">
            <a:avLst/>
          </a:prstGeom>
          <a:blipFill>
            <a:blip r:embed="rId11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3" name="object 12043"/>
          <p:cNvSpPr/>
          <p:nvPr/>
        </p:nvSpPr>
        <p:spPr>
          <a:xfrm>
            <a:off x="5719470" y="2341473"/>
            <a:ext cx="24955" cy="27025"/>
          </a:xfrm>
          <a:prstGeom prst="rect">
            <a:avLst/>
          </a:prstGeom>
          <a:blipFill>
            <a:blip r:embed="rId11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4" name="object 12044"/>
          <p:cNvSpPr/>
          <p:nvPr/>
        </p:nvSpPr>
        <p:spPr>
          <a:xfrm>
            <a:off x="5413990" y="2515621"/>
            <a:ext cx="84436" cy="92251"/>
          </a:xfrm>
          <a:prstGeom prst="rect">
            <a:avLst/>
          </a:prstGeom>
          <a:blipFill>
            <a:blip r:embed="rId11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5" name="object 12045"/>
          <p:cNvSpPr/>
          <p:nvPr/>
        </p:nvSpPr>
        <p:spPr>
          <a:xfrm>
            <a:off x="5822834" y="1308448"/>
            <a:ext cx="79857" cy="86550"/>
          </a:xfrm>
          <a:prstGeom prst="rect">
            <a:avLst/>
          </a:prstGeom>
          <a:blipFill>
            <a:blip r:embed="rId11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6" name="object 12046"/>
          <p:cNvSpPr/>
          <p:nvPr/>
        </p:nvSpPr>
        <p:spPr>
          <a:xfrm>
            <a:off x="5673702" y="1289095"/>
            <a:ext cx="80336" cy="86863"/>
          </a:xfrm>
          <a:prstGeom prst="rect">
            <a:avLst/>
          </a:prstGeom>
          <a:blipFill>
            <a:blip r:embed="rId11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7" name="object 12047"/>
          <p:cNvSpPr/>
          <p:nvPr/>
        </p:nvSpPr>
        <p:spPr>
          <a:xfrm>
            <a:off x="6013687" y="954812"/>
            <a:ext cx="90959" cy="97462"/>
          </a:xfrm>
          <a:prstGeom prst="rect">
            <a:avLst/>
          </a:prstGeom>
          <a:blipFill>
            <a:blip r:embed="rId11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8" name="object 12048"/>
          <p:cNvSpPr/>
          <p:nvPr/>
        </p:nvSpPr>
        <p:spPr>
          <a:xfrm>
            <a:off x="5966942" y="1677457"/>
            <a:ext cx="33528" cy="34993"/>
          </a:xfrm>
          <a:prstGeom prst="rect">
            <a:avLst/>
          </a:prstGeom>
          <a:blipFill>
            <a:blip r:embed="rId11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49" name="object 12049"/>
          <p:cNvSpPr/>
          <p:nvPr/>
        </p:nvSpPr>
        <p:spPr>
          <a:xfrm>
            <a:off x="6079652" y="1708095"/>
            <a:ext cx="93491" cy="99612"/>
          </a:xfrm>
          <a:prstGeom prst="rect">
            <a:avLst/>
          </a:prstGeom>
          <a:blipFill>
            <a:blip r:embed="rId11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0" name="object 12050"/>
          <p:cNvSpPr/>
          <p:nvPr/>
        </p:nvSpPr>
        <p:spPr>
          <a:xfrm>
            <a:off x="6885233" y="1850900"/>
            <a:ext cx="79617" cy="86044"/>
          </a:xfrm>
          <a:prstGeom prst="rect">
            <a:avLst/>
          </a:prstGeom>
          <a:blipFill>
            <a:blip r:embed="rId11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1" name="object 12051"/>
          <p:cNvSpPr/>
          <p:nvPr/>
        </p:nvSpPr>
        <p:spPr>
          <a:xfrm>
            <a:off x="8449025" y="1034326"/>
            <a:ext cx="96908" cy="104358"/>
          </a:xfrm>
          <a:prstGeom prst="rect">
            <a:avLst/>
          </a:prstGeom>
          <a:blipFill>
            <a:blip r:embed="rId11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2" name="object 12052"/>
          <p:cNvSpPr/>
          <p:nvPr/>
        </p:nvSpPr>
        <p:spPr>
          <a:xfrm>
            <a:off x="8172379" y="261965"/>
            <a:ext cx="96731" cy="104592"/>
          </a:xfrm>
          <a:prstGeom prst="rect">
            <a:avLst/>
          </a:prstGeom>
          <a:blipFill>
            <a:blip r:embed="rId11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3" name="object 12053"/>
          <p:cNvSpPr/>
          <p:nvPr/>
        </p:nvSpPr>
        <p:spPr>
          <a:xfrm>
            <a:off x="10266504" y="1067250"/>
            <a:ext cx="51216" cy="54169"/>
          </a:xfrm>
          <a:prstGeom prst="rect">
            <a:avLst/>
          </a:prstGeom>
          <a:blipFill>
            <a:blip r:embed="rId11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4" name="object 12054"/>
          <p:cNvSpPr/>
          <p:nvPr/>
        </p:nvSpPr>
        <p:spPr>
          <a:xfrm>
            <a:off x="10607738" y="2008267"/>
            <a:ext cx="69202" cy="75195"/>
          </a:xfrm>
          <a:prstGeom prst="rect">
            <a:avLst/>
          </a:prstGeom>
          <a:blipFill>
            <a:blip r:embed="rId11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5" name="object 12055"/>
          <p:cNvSpPr/>
          <p:nvPr/>
        </p:nvSpPr>
        <p:spPr>
          <a:xfrm>
            <a:off x="10564669" y="7275727"/>
            <a:ext cx="127332" cy="139465"/>
          </a:xfrm>
          <a:prstGeom prst="rect">
            <a:avLst/>
          </a:prstGeom>
          <a:blipFill>
            <a:blip r:embed="rId11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6" name="object 12056"/>
          <p:cNvSpPr/>
          <p:nvPr/>
        </p:nvSpPr>
        <p:spPr>
          <a:xfrm>
            <a:off x="10181259" y="6659770"/>
            <a:ext cx="101920" cy="110581"/>
          </a:xfrm>
          <a:prstGeom prst="rect">
            <a:avLst/>
          </a:prstGeom>
          <a:blipFill>
            <a:blip r:embed="rId11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7" name="object 12057"/>
          <p:cNvSpPr/>
          <p:nvPr/>
        </p:nvSpPr>
        <p:spPr>
          <a:xfrm>
            <a:off x="10132572" y="5976162"/>
            <a:ext cx="214206" cy="230894"/>
          </a:xfrm>
          <a:prstGeom prst="rect">
            <a:avLst/>
          </a:prstGeom>
          <a:blipFill>
            <a:blip r:embed="rId11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8" name="object 12058"/>
          <p:cNvSpPr/>
          <p:nvPr/>
        </p:nvSpPr>
        <p:spPr>
          <a:xfrm>
            <a:off x="9676083" y="5845254"/>
            <a:ext cx="203573" cy="217735"/>
          </a:xfrm>
          <a:prstGeom prst="rect">
            <a:avLst/>
          </a:prstGeom>
          <a:blipFill>
            <a:blip r:embed="rId11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59" name="object 12059"/>
          <p:cNvSpPr/>
          <p:nvPr/>
        </p:nvSpPr>
        <p:spPr>
          <a:xfrm>
            <a:off x="9041003" y="5085604"/>
            <a:ext cx="81161" cy="87551"/>
          </a:xfrm>
          <a:prstGeom prst="rect">
            <a:avLst/>
          </a:prstGeom>
          <a:blipFill>
            <a:blip r:embed="rId11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0" name="object 12060"/>
          <p:cNvSpPr/>
          <p:nvPr/>
        </p:nvSpPr>
        <p:spPr>
          <a:xfrm>
            <a:off x="9605476" y="6492980"/>
            <a:ext cx="113054" cy="122213"/>
          </a:xfrm>
          <a:prstGeom prst="rect">
            <a:avLst/>
          </a:prstGeom>
          <a:blipFill>
            <a:blip r:embed="rId11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1" name="object 12061"/>
          <p:cNvSpPr/>
          <p:nvPr/>
        </p:nvSpPr>
        <p:spPr>
          <a:xfrm>
            <a:off x="10037318" y="6908465"/>
            <a:ext cx="66262" cy="71370"/>
          </a:xfrm>
          <a:prstGeom prst="rect">
            <a:avLst/>
          </a:prstGeom>
          <a:blipFill>
            <a:blip r:embed="rId11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2" name="object 12062"/>
          <p:cNvSpPr/>
          <p:nvPr/>
        </p:nvSpPr>
        <p:spPr>
          <a:xfrm>
            <a:off x="9735147" y="7347407"/>
            <a:ext cx="205263" cy="212648"/>
          </a:xfrm>
          <a:prstGeom prst="rect">
            <a:avLst/>
          </a:prstGeom>
          <a:blipFill>
            <a:blip r:embed="rId11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3" name="object 12063"/>
          <p:cNvSpPr/>
          <p:nvPr/>
        </p:nvSpPr>
        <p:spPr>
          <a:xfrm>
            <a:off x="8739812" y="7161676"/>
            <a:ext cx="150809" cy="164046"/>
          </a:xfrm>
          <a:prstGeom prst="rect">
            <a:avLst/>
          </a:prstGeom>
          <a:blipFill>
            <a:blip r:embed="rId11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4" name="object 12064"/>
          <p:cNvSpPr/>
          <p:nvPr/>
        </p:nvSpPr>
        <p:spPr>
          <a:xfrm>
            <a:off x="8394977" y="7000790"/>
            <a:ext cx="118159" cy="128438"/>
          </a:xfrm>
          <a:prstGeom prst="rect">
            <a:avLst/>
          </a:prstGeom>
          <a:blipFill>
            <a:blip r:embed="rId11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5" name="object 12065"/>
          <p:cNvSpPr/>
          <p:nvPr/>
        </p:nvSpPr>
        <p:spPr>
          <a:xfrm>
            <a:off x="7899755" y="5833776"/>
            <a:ext cx="191844" cy="205678"/>
          </a:xfrm>
          <a:prstGeom prst="rect">
            <a:avLst/>
          </a:prstGeom>
          <a:blipFill>
            <a:blip r:embed="rId11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6" name="object 12066"/>
          <p:cNvSpPr/>
          <p:nvPr/>
        </p:nvSpPr>
        <p:spPr>
          <a:xfrm>
            <a:off x="6994858" y="6352969"/>
            <a:ext cx="132871" cy="142640"/>
          </a:xfrm>
          <a:prstGeom prst="rect">
            <a:avLst/>
          </a:prstGeom>
          <a:blipFill>
            <a:blip r:embed="rId11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7" name="object 12067"/>
          <p:cNvSpPr/>
          <p:nvPr/>
        </p:nvSpPr>
        <p:spPr>
          <a:xfrm>
            <a:off x="7231684" y="6586194"/>
            <a:ext cx="43109" cy="44945"/>
          </a:xfrm>
          <a:prstGeom prst="rect">
            <a:avLst/>
          </a:prstGeom>
          <a:blipFill>
            <a:blip r:embed="rId11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8" name="object 12068"/>
          <p:cNvSpPr/>
          <p:nvPr/>
        </p:nvSpPr>
        <p:spPr>
          <a:xfrm>
            <a:off x="6276360" y="7229831"/>
            <a:ext cx="135805" cy="146915"/>
          </a:xfrm>
          <a:prstGeom prst="rect">
            <a:avLst/>
          </a:prstGeom>
          <a:blipFill>
            <a:blip r:embed="rId11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69" name="object 12069"/>
          <p:cNvSpPr/>
          <p:nvPr/>
        </p:nvSpPr>
        <p:spPr>
          <a:xfrm>
            <a:off x="7810474" y="6956758"/>
            <a:ext cx="85982" cy="94123"/>
          </a:xfrm>
          <a:prstGeom prst="rect">
            <a:avLst/>
          </a:prstGeom>
          <a:blipFill>
            <a:blip r:embed="rId11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0" name="object 12070"/>
          <p:cNvSpPr/>
          <p:nvPr/>
        </p:nvSpPr>
        <p:spPr>
          <a:xfrm>
            <a:off x="6309791" y="7390078"/>
            <a:ext cx="57021" cy="58562"/>
          </a:xfrm>
          <a:prstGeom prst="rect">
            <a:avLst/>
          </a:prstGeom>
          <a:blipFill>
            <a:blip r:embed="rId11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1" name="object 12071"/>
          <p:cNvSpPr/>
          <p:nvPr/>
        </p:nvSpPr>
        <p:spPr>
          <a:xfrm>
            <a:off x="4983873" y="7064631"/>
            <a:ext cx="41217" cy="40519"/>
          </a:xfrm>
          <a:prstGeom prst="rect">
            <a:avLst/>
          </a:prstGeom>
          <a:blipFill>
            <a:blip r:embed="rId11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2" name="object 12072"/>
          <p:cNvSpPr/>
          <p:nvPr/>
        </p:nvSpPr>
        <p:spPr>
          <a:xfrm>
            <a:off x="4952867" y="6705931"/>
            <a:ext cx="107587" cy="115281"/>
          </a:xfrm>
          <a:prstGeom prst="rect">
            <a:avLst/>
          </a:prstGeom>
          <a:blipFill>
            <a:blip r:embed="rId11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3" name="object 12073"/>
          <p:cNvSpPr/>
          <p:nvPr/>
        </p:nvSpPr>
        <p:spPr>
          <a:xfrm>
            <a:off x="4909572" y="6065756"/>
            <a:ext cx="170147" cy="181729"/>
          </a:xfrm>
          <a:prstGeom prst="rect">
            <a:avLst/>
          </a:prstGeom>
          <a:blipFill>
            <a:blip r:embed="rId11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4" name="object 12074"/>
          <p:cNvSpPr/>
          <p:nvPr/>
        </p:nvSpPr>
        <p:spPr>
          <a:xfrm>
            <a:off x="5650760" y="4497936"/>
            <a:ext cx="109346" cy="116927"/>
          </a:xfrm>
          <a:prstGeom prst="rect">
            <a:avLst/>
          </a:prstGeom>
          <a:blipFill>
            <a:blip r:embed="rId11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5" name="object 12075"/>
          <p:cNvSpPr/>
          <p:nvPr/>
        </p:nvSpPr>
        <p:spPr>
          <a:xfrm>
            <a:off x="8285573" y="4319480"/>
            <a:ext cx="137982" cy="147542"/>
          </a:xfrm>
          <a:prstGeom prst="rect">
            <a:avLst/>
          </a:prstGeom>
          <a:blipFill>
            <a:blip r:embed="rId11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6" name="object 12076"/>
          <p:cNvSpPr/>
          <p:nvPr/>
        </p:nvSpPr>
        <p:spPr>
          <a:xfrm>
            <a:off x="10359149" y="4783201"/>
            <a:ext cx="32689" cy="35242"/>
          </a:xfrm>
          <a:prstGeom prst="rect">
            <a:avLst/>
          </a:prstGeom>
          <a:blipFill>
            <a:blip r:embed="rId11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7" name="object 12077"/>
          <p:cNvSpPr/>
          <p:nvPr/>
        </p:nvSpPr>
        <p:spPr>
          <a:xfrm>
            <a:off x="9814722" y="4729761"/>
            <a:ext cx="148466" cy="159648"/>
          </a:xfrm>
          <a:prstGeom prst="rect">
            <a:avLst/>
          </a:prstGeom>
          <a:blipFill>
            <a:blip r:embed="rId11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8" name="object 12078"/>
          <p:cNvSpPr/>
          <p:nvPr/>
        </p:nvSpPr>
        <p:spPr>
          <a:xfrm>
            <a:off x="9921649" y="4736003"/>
            <a:ext cx="148412" cy="159541"/>
          </a:xfrm>
          <a:prstGeom prst="rect">
            <a:avLst/>
          </a:prstGeom>
          <a:blipFill>
            <a:blip r:embed="rId11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79" name="object 12079"/>
          <p:cNvSpPr/>
          <p:nvPr/>
        </p:nvSpPr>
        <p:spPr>
          <a:xfrm>
            <a:off x="9465232" y="4543264"/>
            <a:ext cx="118292" cy="129008"/>
          </a:xfrm>
          <a:prstGeom prst="rect">
            <a:avLst/>
          </a:prstGeom>
          <a:blipFill>
            <a:blip r:embed="rId11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0" name="object 12080"/>
          <p:cNvSpPr/>
          <p:nvPr/>
        </p:nvSpPr>
        <p:spPr>
          <a:xfrm>
            <a:off x="7450099" y="5159999"/>
            <a:ext cx="58129" cy="59045"/>
          </a:xfrm>
          <a:prstGeom prst="rect">
            <a:avLst/>
          </a:prstGeom>
          <a:blipFill>
            <a:blip r:embed="rId11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1" name="object 12081"/>
          <p:cNvSpPr/>
          <p:nvPr/>
        </p:nvSpPr>
        <p:spPr>
          <a:xfrm>
            <a:off x="8001749" y="6728053"/>
            <a:ext cx="67452" cy="71865"/>
          </a:xfrm>
          <a:prstGeom prst="rect">
            <a:avLst/>
          </a:prstGeom>
          <a:blipFill>
            <a:blip r:embed="rId11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2" name="object 12082"/>
          <p:cNvSpPr/>
          <p:nvPr/>
        </p:nvSpPr>
        <p:spPr>
          <a:xfrm>
            <a:off x="8209089" y="7244537"/>
            <a:ext cx="32804" cy="35433"/>
          </a:xfrm>
          <a:prstGeom prst="rect">
            <a:avLst/>
          </a:prstGeom>
          <a:blipFill>
            <a:blip r:embed="rId11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3" name="object 12083"/>
          <p:cNvSpPr/>
          <p:nvPr/>
        </p:nvSpPr>
        <p:spPr>
          <a:xfrm>
            <a:off x="7127799" y="5881892"/>
            <a:ext cx="32885" cy="34849"/>
          </a:xfrm>
          <a:prstGeom prst="rect">
            <a:avLst/>
          </a:prstGeom>
          <a:blipFill>
            <a:blip r:embed="rId11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4" name="object 12084"/>
          <p:cNvSpPr/>
          <p:nvPr/>
        </p:nvSpPr>
        <p:spPr>
          <a:xfrm>
            <a:off x="6605638" y="5318766"/>
            <a:ext cx="49576" cy="52871"/>
          </a:xfrm>
          <a:prstGeom prst="rect">
            <a:avLst/>
          </a:prstGeom>
          <a:blipFill>
            <a:blip r:embed="rId11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5" name="object 12085"/>
          <p:cNvSpPr/>
          <p:nvPr/>
        </p:nvSpPr>
        <p:spPr>
          <a:xfrm>
            <a:off x="6195407" y="5135001"/>
            <a:ext cx="110417" cy="117989"/>
          </a:xfrm>
          <a:prstGeom prst="rect">
            <a:avLst/>
          </a:prstGeom>
          <a:blipFill>
            <a:blip r:embed="rId11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6" name="object 12086"/>
          <p:cNvSpPr/>
          <p:nvPr/>
        </p:nvSpPr>
        <p:spPr>
          <a:xfrm>
            <a:off x="4841240" y="4761218"/>
            <a:ext cx="98745" cy="106308"/>
          </a:xfrm>
          <a:prstGeom prst="rect">
            <a:avLst/>
          </a:prstGeom>
          <a:blipFill>
            <a:blip r:embed="rId11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7" name="object 12087"/>
          <p:cNvSpPr/>
          <p:nvPr/>
        </p:nvSpPr>
        <p:spPr>
          <a:xfrm>
            <a:off x="3758895" y="5224249"/>
            <a:ext cx="89749" cy="94991"/>
          </a:xfrm>
          <a:prstGeom prst="rect">
            <a:avLst/>
          </a:prstGeom>
          <a:blipFill>
            <a:blip r:embed="rId11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8" name="object 12088"/>
          <p:cNvSpPr/>
          <p:nvPr/>
        </p:nvSpPr>
        <p:spPr>
          <a:xfrm>
            <a:off x="3078792" y="6405095"/>
            <a:ext cx="141073" cy="151492"/>
          </a:xfrm>
          <a:prstGeom prst="rect">
            <a:avLst/>
          </a:prstGeom>
          <a:blipFill>
            <a:blip r:embed="rId11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89" name="object 12089"/>
          <p:cNvSpPr/>
          <p:nvPr/>
        </p:nvSpPr>
        <p:spPr>
          <a:xfrm>
            <a:off x="2548464" y="7478735"/>
            <a:ext cx="109498" cy="81320"/>
          </a:xfrm>
          <a:prstGeom prst="rect">
            <a:avLst/>
          </a:prstGeom>
          <a:blipFill>
            <a:blip r:embed="rId11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0" name="object 12090"/>
          <p:cNvSpPr/>
          <p:nvPr/>
        </p:nvSpPr>
        <p:spPr>
          <a:xfrm>
            <a:off x="2143391" y="5508719"/>
            <a:ext cx="36045" cy="40344"/>
          </a:xfrm>
          <a:prstGeom prst="rect">
            <a:avLst/>
          </a:prstGeom>
          <a:blipFill>
            <a:blip r:embed="rId11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1" name="object 12091"/>
          <p:cNvSpPr/>
          <p:nvPr/>
        </p:nvSpPr>
        <p:spPr>
          <a:xfrm>
            <a:off x="1885284" y="5205662"/>
            <a:ext cx="155525" cy="165487"/>
          </a:xfrm>
          <a:prstGeom prst="rect">
            <a:avLst/>
          </a:prstGeom>
          <a:blipFill>
            <a:blip r:embed="rId11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2" name="object 12092"/>
          <p:cNvSpPr/>
          <p:nvPr/>
        </p:nvSpPr>
        <p:spPr>
          <a:xfrm>
            <a:off x="1428013" y="4005092"/>
            <a:ext cx="82862" cy="88835"/>
          </a:xfrm>
          <a:prstGeom prst="rect">
            <a:avLst/>
          </a:prstGeom>
          <a:blipFill>
            <a:blip r:embed="rId11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3" name="object 12093"/>
          <p:cNvSpPr/>
          <p:nvPr/>
        </p:nvSpPr>
        <p:spPr>
          <a:xfrm>
            <a:off x="3958206" y="4864503"/>
            <a:ext cx="113794" cy="123444"/>
          </a:xfrm>
          <a:prstGeom prst="rect">
            <a:avLst/>
          </a:prstGeom>
          <a:blipFill>
            <a:blip r:embed="rId11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4" name="object 12094"/>
          <p:cNvSpPr/>
          <p:nvPr/>
        </p:nvSpPr>
        <p:spPr>
          <a:xfrm>
            <a:off x="5346420" y="5890958"/>
            <a:ext cx="40086" cy="39428"/>
          </a:xfrm>
          <a:prstGeom prst="rect">
            <a:avLst/>
          </a:prstGeom>
          <a:blipFill>
            <a:blip r:embed="rId11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5" name="object 12095"/>
          <p:cNvSpPr/>
          <p:nvPr/>
        </p:nvSpPr>
        <p:spPr>
          <a:xfrm>
            <a:off x="6473596" y="7279066"/>
            <a:ext cx="36559" cy="40097"/>
          </a:xfrm>
          <a:prstGeom prst="rect">
            <a:avLst/>
          </a:prstGeom>
          <a:blipFill>
            <a:blip r:embed="rId11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6" name="object 12096"/>
          <p:cNvSpPr/>
          <p:nvPr/>
        </p:nvSpPr>
        <p:spPr>
          <a:xfrm>
            <a:off x="10628045" y="5039658"/>
            <a:ext cx="63957" cy="129653"/>
          </a:xfrm>
          <a:prstGeom prst="rect">
            <a:avLst/>
          </a:prstGeom>
          <a:blipFill>
            <a:blip r:embed="rId11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7" name="object 12097"/>
          <p:cNvSpPr/>
          <p:nvPr/>
        </p:nvSpPr>
        <p:spPr>
          <a:xfrm>
            <a:off x="10150970" y="4999969"/>
            <a:ext cx="85230" cy="92478"/>
          </a:xfrm>
          <a:prstGeom prst="rect">
            <a:avLst/>
          </a:prstGeom>
          <a:blipFill>
            <a:blip r:embed="rId11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8" name="object 12098"/>
          <p:cNvSpPr/>
          <p:nvPr/>
        </p:nvSpPr>
        <p:spPr>
          <a:xfrm>
            <a:off x="7597292" y="6194842"/>
            <a:ext cx="66191" cy="70614"/>
          </a:xfrm>
          <a:prstGeom prst="rect">
            <a:avLst/>
          </a:prstGeom>
          <a:blipFill>
            <a:blip r:embed="rId11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99" name="object 12099"/>
          <p:cNvSpPr/>
          <p:nvPr/>
        </p:nvSpPr>
        <p:spPr>
          <a:xfrm>
            <a:off x="7479267" y="7062472"/>
            <a:ext cx="148388" cy="159728"/>
          </a:xfrm>
          <a:prstGeom prst="rect">
            <a:avLst/>
          </a:prstGeom>
          <a:blipFill>
            <a:blip r:embed="rId11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0" name="object 12100"/>
          <p:cNvSpPr/>
          <p:nvPr/>
        </p:nvSpPr>
        <p:spPr>
          <a:xfrm>
            <a:off x="7119235" y="6310795"/>
            <a:ext cx="126351" cy="137127"/>
          </a:xfrm>
          <a:prstGeom prst="rect">
            <a:avLst/>
          </a:prstGeom>
          <a:blipFill>
            <a:blip r:embed="rId11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1" name="object 12101"/>
          <p:cNvSpPr/>
          <p:nvPr/>
        </p:nvSpPr>
        <p:spPr>
          <a:xfrm>
            <a:off x="6579819" y="5858987"/>
            <a:ext cx="166331" cy="180147"/>
          </a:xfrm>
          <a:prstGeom prst="rect">
            <a:avLst/>
          </a:prstGeom>
          <a:blipFill>
            <a:blip r:embed="rId11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2" name="object 12102"/>
          <p:cNvSpPr/>
          <p:nvPr/>
        </p:nvSpPr>
        <p:spPr>
          <a:xfrm>
            <a:off x="6880618" y="5055733"/>
            <a:ext cx="119526" cy="129583"/>
          </a:xfrm>
          <a:prstGeom prst="rect">
            <a:avLst/>
          </a:prstGeom>
          <a:blipFill>
            <a:blip r:embed="rId11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3" name="object 12103"/>
          <p:cNvSpPr/>
          <p:nvPr/>
        </p:nvSpPr>
        <p:spPr>
          <a:xfrm>
            <a:off x="9312630" y="6772872"/>
            <a:ext cx="36098" cy="39440"/>
          </a:xfrm>
          <a:prstGeom prst="rect">
            <a:avLst/>
          </a:prstGeom>
          <a:blipFill>
            <a:blip r:embed="rId11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4" name="object 12104"/>
          <p:cNvSpPr/>
          <p:nvPr/>
        </p:nvSpPr>
        <p:spPr>
          <a:xfrm>
            <a:off x="8843136" y="6388033"/>
            <a:ext cx="82148" cy="88472"/>
          </a:xfrm>
          <a:prstGeom prst="rect">
            <a:avLst/>
          </a:prstGeom>
          <a:blipFill>
            <a:blip r:embed="rId11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5" name="object 12105"/>
          <p:cNvSpPr/>
          <p:nvPr/>
        </p:nvSpPr>
        <p:spPr>
          <a:xfrm>
            <a:off x="8452147" y="7293378"/>
            <a:ext cx="169949" cy="182096"/>
          </a:xfrm>
          <a:prstGeom prst="rect">
            <a:avLst/>
          </a:prstGeom>
          <a:blipFill>
            <a:blip r:embed="rId11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6" name="object 12106"/>
          <p:cNvSpPr/>
          <p:nvPr/>
        </p:nvSpPr>
        <p:spPr>
          <a:xfrm>
            <a:off x="6522384" y="7504638"/>
            <a:ext cx="139374" cy="55417"/>
          </a:xfrm>
          <a:prstGeom prst="rect">
            <a:avLst/>
          </a:prstGeom>
          <a:blipFill>
            <a:blip r:embed="rId11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7" name="object 12107"/>
          <p:cNvSpPr/>
          <p:nvPr/>
        </p:nvSpPr>
        <p:spPr>
          <a:xfrm>
            <a:off x="7437271" y="4540146"/>
            <a:ext cx="106148" cy="112189"/>
          </a:xfrm>
          <a:prstGeom prst="rect">
            <a:avLst/>
          </a:prstGeom>
          <a:blipFill>
            <a:blip r:embed="rId11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8" name="object 12108"/>
          <p:cNvSpPr/>
          <p:nvPr/>
        </p:nvSpPr>
        <p:spPr>
          <a:xfrm>
            <a:off x="7365488" y="4986294"/>
            <a:ext cx="106480" cy="112697"/>
          </a:xfrm>
          <a:prstGeom prst="rect">
            <a:avLst/>
          </a:prstGeom>
          <a:blipFill>
            <a:blip r:embed="rId11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09" name="object 12109"/>
          <p:cNvSpPr/>
          <p:nvPr/>
        </p:nvSpPr>
        <p:spPr>
          <a:xfrm>
            <a:off x="5948667" y="4484328"/>
            <a:ext cx="102118" cy="110758"/>
          </a:xfrm>
          <a:prstGeom prst="rect">
            <a:avLst/>
          </a:prstGeom>
          <a:blipFill>
            <a:blip r:embed="rId11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0" name="object 12110"/>
          <p:cNvSpPr/>
          <p:nvPr/>
        </p:nvSpPr>
        <p:spPr>
          <a:xfrm>
            <a:off x="5676849" y="4799989"/>
            <a:ext cx="36827" cy="40109"/>
          </a:xfrm>
          <a:prstGeom prst="rect">
            <a:avLst/>
          </a:prstGeom>
          <a:blipFill>
            <a:blip r:embed="rId11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1" name="object 12111"/>
          <p:cNvSpPr/>
          <p:nvPr/>
        </p:nvSpPr>
        <p:spPr>
          <a:xfrm>
            <a:off x="5948667" y="6674698"/>
            <a:ext cx="49010" cy="53009"/>
          </a:xfrm>
          <a:prstGeom prst="rect">
            <a:avLst/>
          </a:prstGeom>
          <a:blipFill>
            <a:blip r:embed="rId11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2" name="object 12112"/>
          <p:cNvSpPr/>
          <p:nvPr/>
        </p:nvSpPr>
        <p:spPr>
          <a:xfrm>
            <a:off x="7820310" y="7088289"/>
            <a:ext cx="150105" cy="163233"/>
          </a:xfrm>
          <a:prstGeom prst="rect">
            <a:avLst/>
          </a:prstGeom>
          <a:blipFill>
            <a:blip r:embed="rId11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3" name="object 12113"/>
          <p:cNvSpPr/>
          <p:nvPr/>
        </p:nvSpPr>
        <p:spPr>
          <a:xfrm>
            <a:off x="9278991" y="7100813"/>
            <a:ext cx="113269" cy="122420"/>
          </a:xfrm>
          <a:prstGeom prst="rect">
            <a:avLst/>
          </a:prstGeom>
          <a:blipFill>
            <a:blip r:embed="rId11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4" name="object 12114"/>
          <p:cNvSpPr/>
          <p:nvPr/>
        </p:nvSpPr>
        <p:spPr>
          <a:xfrm>
            <a:off x="10449319" y="7072886"/>
            <a:ext cx="140246" cy="150910"/>
          </a:xfrm>
          <a:prstGeom prst="rect">
            <a:avLst/>
          </a:prstGeom>
          <a:blipFill>
            <a:blip r:embed="rId11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5" name="object 12115"/>
          <p:cNvSpPr/>
          <p:nvPr/>
        </p:nvSpPr>
        <p:spPr>
          <a:xfrm>
            <a:off x="9904971" y="5664845"/>
            <a:ext cx="61060" cy="64029"/>
          </a:xfrm>
          <a:prstGeom prst="rect">
            <a:avLst/>
          </a:prstGeom>
          <a:blipFill>
            <a:blip r:embed="rId11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6" name="object 12116"/>
          <p:cNvSpPr/>
          <p:nvPr/>
        </p:nvSpPr>
        <p:spPr>
          <a:xfrm>
            <a:off x="9742157" y="5739634"/>
            <a:ext cx="68068" cy="72148"/>
          </a:xfrm>
          <a:prstGeom prst="rect">
            <a:avLst/>
          </a:prstGeom>
          <a:blipFill>
            <a:blip r:embed="rId11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7" name="object 12117"/>
          <p:cNvSpPr/>
          <p:nvPr/>
        </p:nvSpPr>
        <p:spPr>
          <a:xfrm>
            <a:off x="9272991" y="5030934"/>
            <a:ext cx="165369" cy="177745"/>
          </a:xfrm>
          <a:prstGeom prst="rect">
            <a:avLst/>
          </a:prstGeom>
          <a:blipFill>
            <a:blip r:embed="rId11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8" name="object 12118"/>
          <p:cNvSpPr/>
          <p:nvPr/>
        </p:nvSpPr>
        <p:spPr>
          <a:xfrm>
            <a:off x="8451430" y="4483032"/>
            <a:ext cx="96356" cy="104608"/>
          </a:xfrm>
          <a:prstGeom prst="rect">
            <a:avLst/>
          </a:prstGeom>
          <a:blipFill>
            <a:blip r:embed="rId11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19" name="object 12119"/>
          <p:cNvSpPr/>
          <p:nvPr/>
        </p:nvSpPr>
        <p:spPr>
          <a:xfrm>
            <a:off x="6861237" y="5022684"/>
            <a:ext cx="107376" cy="115480"/>
          </a:xfrm>
          <a:prstGeom prst="rect">
            <a:avLst/>
          </a:prstGeom>
          <a:blipFill>
            <a:blip r:embed="rId11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0" name="object 12120"/>
          <p:cNvSpPr/>
          <p:nvPr/>
        </p:nvSpPr>
        <p:spPr>
          <a:xfrm>
            <a:off x="8357348" y="6069805"/>
            <a:ext cx="132868" cy="143099"/>
          </a:xfrm>
          <a:prstGeom prst="rect">
            <a:avLst/>
          </a:prstGeom>
          <a:blipFill>
            <a:blip r:embed="rId11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1" name="object 12121"/>
          <p:cNvSpPr/>
          <p:nvPr/>
        </p:nvSpPr>
        <p:spPr>
          <a:xfrm>
            <a:off x="8211387" y="4975992"/>
            <a:ext cx="57297" cy="58834"/>
          </a:xfrm>
          <a:prstGeom prst="rect">
            <a:avLst/>
          </a:prstGeom>
          <a:blipFill>
            <a:blip r:embed="rId11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2" name="object 12122"/>
          <p:cNvSpPr/>
          <p:nvPr/>
        </p:nvSpPr>
        <p:spPr>
          <a:xfrm>
            <a:off x="8161405" y="4984328"/>
            <a:ext cx="125900" cy="134727"/>
          </a:xfrm>
          <a:prstGeom prst="rect">
            <a:avLst/>
          </a:prstGeom>
          <a:blipFill>
            <a:blip r:embed="rId11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3" name="object 12123"/>
          <p:cNvSpPr/>
          <p:nvPr/>
        </p:nvSpPr>
        <p:spPr>
          <a:xfrm>
            <a:off x="6505587" y="6101288"/>
            <a:ext cx="65671" cy="70323"/>
          </a:xfrm>
          <a:prstGeom prst="rect">
            <a:avLst/>
          </a:prstGeom>
          <a:blipFill>
            <a:blip r:embed="rId11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4" name="object 12124"/>
          <p:cNvSpPr/>
          <p:nvPr/>
        </p:nvSpPr>
        <p:spPr>
          <a:xfrm>
            <a:off x="4570234" y="5985736"/>
            <a:ext cx="49650" cy="52679"/>
          </a:xfrm>
          <a:prstGeom prst="rect">
            <a:avLst/>
          </a:prstGeom>
          <a:blipFill>
            <a:blip r:embed="rId11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5" name="object 12125"/>
          <p:cNvSpPr/>
          <p:nvPr/>
        </p:nvSpPr>
        <p:spPr>
          <a:xfrm>
            <a:off x="4224324" y="5500629"/>
            <a:ext cx="72946" cy="76330"/>
          </a:xfrm>
          <a:prstGeom prst="rect">
            <a:avLst/>
          </a:prstGeom>
          <a:blipFill>
            <a:blip r:embed="rId11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6" name="object 12126"/>
          <p:cNvSpPr/>
          <p:nvPr/>
        </p:nvSpPr>
        <p:spPr>
          <a:xfrm>
            <a:off x="4398576" y="6541917"/>
            <a:ext cx="165849" cy="177923"/>
          </a:xfrm>
          <a:prstGeom prst="rect">
            <a:avLst/>
          </a:prstGeom>
          <a:blipFill>
            <a:blip r:embed="rId11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7" name="object 12127"/>
          <p:cNvSpPr/>
          <p:nvPr/>
        </p:nvSpPr>
        <p:spPr>
          <a:xfrm>
            <a:off x="4897499" y="7084094"/>
            <a:ext cx="148515" cy="159711"/>
          </a:xfrm>
          <a:prstGeom prst="rect">
            <a:avLst/>
          </a:prstGeom>
          <a:blipFill>
            <a:blip r:embed="rId11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8" name="object 12128"/>
          <p:cNvSpPr/>
          <p:nvPr/>
        </p:nvSpPr>
        <p:spPr>
          <a:xfrm>
            <a:off x="5135295" y="6920612"/>
            <a:ext cx="90615" cy="95199"/>
          </a:xfrm>
          <a:prstGeom prst="rect">
            <a:avLst/>
          </a:prstGeom>
          <a:blipFill>
            <a:blip r:embed="rId11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29" name="object 12129"/>
          <p:cNvSpPr/>
          <p:nvPr/>
        </p:nvSpPr>
        <p:spPr>
          <a:xfrm>
            <a:off x="4903670" y="6536911"/>
            <a:ext cx="123399" cy="130728"/>
          </a:xfrm>
          <a:prstGeom prst="rect">
            <a:avLst/>
          </a:prstGeom>
          <a:blipFill>
            <a:blip r:embed="rId11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0" name="object 12130"/>
          <p:cNvSpPr/>
          <p:nvPr/>
        </p:nvSpPr>
        <p:spPr>
          <a:xfrm>
            <a:off x="4538560" y="6970931"/>
            <a:ext cx="64547" cy="70106"/>
          </a:xfrm>
          <a:prstGeom prst="rect">
            <a:avLst/>
          </a:prstGeom>
          <a:blipFill>
            <a:blip r:embed="rId11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1" name="object 12131"/>
          <p:cNvSpPr/>
          <p:nvPr/>
        </p:nvSpPr>
        <p:spPr>
          <a:xfrm>
            <a:off x="3840619" y="6599975"/>
            <a:ext cx="51636" cy="54673"/>
          </a:xfrm>
          <a:prstGeom prst="rect">
            <a:avLst/>
          </a:prstGeom>
          <a:blipFill>
            <a:blip r:embed="rId11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2" name="object 12132"/>
          <p:cNvSpPr/>
          <p:nvPr/>
        </p:nvSpPr>
        <p:spPr>
          <a:xfrm>
            <a:off x="10320363" y="4305109"/>
            <a:ext cx="32994" cy="35699"/>
          </a:xfrm>
          <a:prstGeom prst="rect">
            <a:avLst/>
          </a:prstGeom>
          <a:blipFill>
            <a:blip r:embed="rId11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3" name="object 12133"/>
          <p:cNvSpPr/>
          <p:nvPr/>
        </p:nvSpPr>
        <p:spPr>
          <a:xfrm>
            <a:off x="8836528" y="6298116"/>
            <a:ext cx="169496" cy="181878"/>
          </a:xfrm>
          <a:prstGeom prst="rect">
            <a:avLst/>
          </a:prstGeom>
          <a:blipFill>
            <a:blip r:embed="rId11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4" name="object 12134"/>
          <p:cNvSpPr/>
          <p:nvPr/>
        </p:nvSpPr>
        <p:spPr>
          <a:xfrm>
            <a:off x="5754836" y="6283220"/>
            <a:ext cx="90630" cy="97706"/>
          </a:xfrm>
          <a:prstGeom prst="rect">
            <a:avLst/>
          </a:prstGeom>
          <a:blipFill>
            <a:blip r:embed="rId11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5" name="object 12135"/>
          <p:cNvSpPr/>
          <p:nvPr/>
        </p:nvSpPr>
        <p:spPr>
          <a:xfrm>
            <a:off x="4779758" y="5276868"/>
            <a:ext cx="145586" cy="157467"/>
          </a:xfrm>
          <a:prstGeom prst="rect">
            <a:avLst/>
          </a:prstGeom>
          <a:blipFill>
            <a:blip r:embed="rId11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6" name="object 12136"/>
          <p:cNvSpPr/>
          <p:nvPr/>
        </p:nvSpPr>
        <p:spPr>
          <a:xfrm>
            <a:off x="5149156" y="4599873"/>
            <a:ext cx="123901" cy="132904"/>
          </a:xfrm>
          <a:prstGeom prst="rect">
            <a:avLst/>
          </a:prstGeom>
          <a:blipFill>
            <a:blip r:embed="rId11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7" name="object 12137"/>
          <p:cNvSpPr/>
          <p:nvPr/>
        </p:nvSpPr>
        <p:spPr>
          <a:xfrm>
            <a:off x="3087385" y="4957224"/>
            <a:ext cx="146202" cy="158609"/>
          </a:xfrm>
          <a:prstGeom prst="rect">
            <a:avLst/>
          </a:prstGeom>
          <a:blipFill>
            <a:blip r:embed="rId11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8" name="object 12138"/>
          <p:cNvSpPr/>
          <p:nvPr/>
        </p:nvSpPr>
        <p:spPr>
          <a:xfrm>
            <a:off x="3185245" y="7335256"/>
            <a:ext cx="164259" cy="177171"/>
          </a:xfrm>
          <a:prstGeom prst="rect">
            <a:avLst/>
          </a:prstGeom>
          <a:blipFill>
            <a:blip r:embed="rId11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39" name="object 12139"/>
          <p:cNvSpPr/>
          <p:nvPr/>
        </p:nvSpPr>
        <p:spPr>
          <a:xfrm>
            <a:off x="7030906" y="6541715"/>
            <a:ext cx="213983" cy="230511"/>
          </a:xfrm>
          <a:prstGeom prst="rect">
            <a:avLst/>
          </a:prstGeom>
          <a:blipFill>
            <a:blip r:embed="rId11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0" name="object 12140"/>
          <p:cNvSpPr/>
          <p:nvPr/>
        </p:nvSpPr>
        <p:spPr>
          <a:xfrm>
            <a:off x="5674774" y="6460660"/>
            <a:ext cx="191420" cy="205312"/>
          </a:xfrm>
          <a:prstGeom prst="rect">
            <a:avLst/>
          </a:prstGeom>
          <a:blipFill>
            <a:blip r:embed="rId11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1" name="object 12141"/>
          <p:cNvSpPr/>
          <p:nvPr/>
        </p:nvSpPr>
        <p:spPr>
          <a:xfrm>
            <a:off x="5802791" y="5881834"/>
            <a:ext cx="219198" cy="234842"/>
          </a:xfrm>
          <a:prstGeom prst="rect">
            <a:avLst/>
          </a:prstGeom>
          <a:blipFill>
            <a:blip r:embed="rId11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2" name="object 12142"/>
          <p:cNvSpPr/>
          <p:nvPr/>
        </p:nvSpPr>
        <p:spPr>
          <a:xfrm>
            <a:off x="7253095" y="7205467"/>
            <a:ext cx="186745" cy="199791"/>
          </a:xfrm>
          <a:prstGeom prst="rect">
            <a:avLst/>
          </a:prstGeom>
          <a:blipFill>
            <a:blip r:embed="rId11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3" name="object 12143"/>
          <p:cNvSpPr/>
          <p:nvPr/>
        </p:nvSpPr>
        <p:spPr>
          <a:xfrm>
            <a:off x="4245731" y="7130029"/>
            <a:ext cx="163092" cy="176142"/>
          </a:xfrm>
          <a:prstGeom prst="rect">
            <a:avLst/>
          </a:prstGeom>
          <a:blipFill>
            <a:blip r:embed="rId11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4" name="object 12144"/>
          <p:cNvSpPr/>
          <p:nvPr/>
        </p:nvSpPr>
        <p:spPr>
          <a:xfrm>
            <a:off x="4790681" y="7090509"/>
            <a:ext cx="66674" cy="71671"/>
          </a:xfrm>
          <a:prstGeom prst="rect">
            <a:avLst/>
          </a:prstGeom>
          <a:blipFill>
            <a:blip r:embed="rId11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5" name="object 12145"/>
          <p:cNvSpPr/>
          <p:nvPr/>
        </p:nvSpPr>
        <p:spPr>
          <a:xfrm>
            <a:off x="4243895" y="6619171"/>
            <a:ext cx="117304" cy="127903"/>
          </a:xfrm>
          <a:prstGeom prst="rect">
            <a:avLst/>
          </a:prstGeom>
          <a:blipFill>
            <a:blip r:embed="rId11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6" name="object 12146"/>
          <p:cNvSpPr/>
          <p:nvPr/>
        </p:nvSpPr>
        <p:spPr>
          <a:xfrm>
            <a:off x="3947085" y="5353295"/>
            <a:ext cx="194373" cy="210162"/>
          </a:xfrm>
          <a:prstGeom prst="rect">
            <a:avLst/>
          </a:prstGeom>
          <a:blipFill>
            <a:blip r:embed="rId11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7" name="object 12147"/>
          <p:cNvSpPr/>
          <p:nvPr/>
        </p:nvSpPr>
        <p:spPr>
          <a:xfrm>
            <a:off x="4296078" y="4157054"/>
            <a:ext cx="167370" cy="181454"/>
          </a:xfrm>
          <a:prstGeom prst="rect">
            <a:avLst/>
          </a:prstGeom>
          <a:blipFill>
            <a:blip r:embed="rId11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8" name="object 12148"/>
          <p:cNvSpPr/>
          <p:nvPr/>
        </p:nvSpPr>
        <p:spPr>
          <a:xfrm>
            <a:off x="4462132" y="5697512"/>
            <a:ext cx="82271" cy="88065"/>
          </a:xfrm>
          <a:prstGeom prst="rect">
            <a:avLst/>
          </a:prstGeom>
          <a:blipFill>
            <a:blip r:embed="rId11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49" name="object 12149"/>
          <p:cNvSpPr/>
          <p:nvPr/>
        </p:nvSpPr>
        <p:spPr>
          <a:xfrm>
            <a:off x="5052419" y="6224037"/>
            <a:ext cx="190786" cy="204952"/>
          </a:xfrm>
          <a:prstGeom prst="rect">
            <a:avLst/>
          </a:prstGeom>
          <a:blipFill>
            <a:blip r:embed="rId11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0" name="object 12150"/>
          <p:cNvSpPr/>
          <p:nvPr/>
        </p:nvSpPr>
        <p:spPr>
          <a:xfrm>
            <a:off x="4543323" y="7056254"/>
            <a:ext cx="188078" cy="200649"/>
          </a:xfrm>
          <a:prstGeom prst="rect">
            <a:avLst/>
          </a:prstGeom>
          <a:blipFill>
            <a:blip r:embed="rId11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1" name="object 12151"/>
          <p:cNvSpPr/>
          <p:nvPr/>
        </p:nvSpPr>
        <p:spPr>
          <a:xfrm>
            <a:off x="3643240" y="7447892"/>
            <a:ext cx="127731" cy="112163"/>
          </a:xfrm>
          <a:prstGeom prst="rect">
            <a:avLst/>
          </a:prstGeom>
          <a:blipFill>
            <a:blip r:embed="rId11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2" name="object 12152"/>
          <p:cNvSpPr/>
          <p:nvPr/>
        </p:nvSpPr>
        <p:spPr>
          <a:xfrm>
            <a:off x="3260042" y="6829605"/>
            <a:ext cx="101635" cy="110652"/>
          </a:xfrm>
          <a:prstGeom prst="rect">
            <a:avLst/>
          </a:prstGeom>
          <a:blipFill>
            <a:blip r:embed="rId11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3" name="object 12153"/>
          <p:cNvSpPr/>
          <p:nvPr/>
        </p:nvSpPr>
        <p:spPr>
          <a:xfrm>
            <a:off x="3210427" y="6146004"/>
            <a:ext cx="214744" cy="230823"/>
          </a:xfrm>
          <a:prstGeom prst="rect">
            <a:avLst/>
          </a:prstGeom>
          <a:blipFill>
            <a:blip r:embed="rId11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4" name="object 12154"/>
          <p:cNvSpPr/>
          <p:nvPr/>
        </p:nvSpPr>
        <p:spPr>
          <a:xfrm>
            <a:off x="2754630" y="6014966"/>
            <a:ext cx="203563" cy="217558"/>
          </a:xfrm>
          <a:prstGeom prst="rect">
            <a:avLst/>
          </a:prstGeom>
          <a:blipFill>
            <a:blip r:embed="rId11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5" name="object 12155"/>
          <p:cNvSpPr/>
          <p:nvPr/>
        </p:nvSpPr>
        <p:spPr>
          <a:xfrm>
            <a:off x="2119287" y="5255419"/>
            <a:ext cx="81675" cy="87412"/>
          </a:xfrm>
          <a:prstGeom prst="rect">
            <a:avLst/>
          </a:prstGeom>
          <a:blipFill>
            <a:blip r:embed="rId11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6" name="object 12156"/>
          <p:cNvSpPr/>
          <p:nvPr/>
        </p:nvSpPr>
        <p:spPr>
          <a:xfrm>
            <a:off x="2684210" y="6662887"/>
            <a:ext cx="112601" cy="121737"/>
          </a:xfrm>
          <a:prstGeom prst="rect">
            <a:avLst/>
          </a:prstGeom>
          <a:blipFill>
            <a:blip r:embed="rId11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7" name="object 12157"/>
          <p:cNvSpPr/>
          <p:nvPr/>
        </p:nvSpPr>
        <p:spPr>
          <a:xfrm>
            <a:off x="3116059" y="7078459"/>
            <a:ext cx="66209" cy="71326"/>
          </a:xfrm>
          <a:prstGeom prst="rect">
            <a:avLst/>
          </a:prstGeom>
          <a:blipFill>
            <a:blip r:embed="rId11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8" name="object 12158"/>
          <p:cNvSpPr/>
          <p:nvPr/>
        </p:nvSpPr>
        <p:spPr>
          <a:xfrm>
            <a:off x="2834937" y="7517090"/>
            <a:ext cx="163545" cy="42966"/>
          </a:xfrm>
          <a:prstGeom prst="rect">
            <a:avLst/>
          </a:prstGeom>
          <a:blipFill>
            <a:blip r:embed="rId11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59" name="object 12159"/>
          <p:cNvSpPr/>
          <p:nvPr/>
        </p:nvSpPr>
        <p:spPr>
          <a:xfrm>
            <a:off x="1818435" y="7331547"/>
            <a:ext cx="151037" cy="163707"/>
          </a:xfrm>
          <a:prstGeom prst="rect">
            <a:avLst/>
          </a:prstGeom>
          <a:blipFill>
            <a:blip r:embed="rId11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0" name="object 12160"/>
          <p:cNvSpPr/>
          <p:nvPr/>
        </p:nvSpPr>
        <p:spPr>
          <a:xfrm>
            <a:off x="1473678" y="7170395"/>
            <a:ext cx="118178" cy="128152"/>
          </a:xfrm>
          <a:prstGeom prst="rect">
            <a:avLst/>
          </a:prstGeom>
          <a:blipFill>
            <a:blip r:embed="rId11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1" name="object 12161"/>
          <p:cNvSpPr/>
          <p:nvPr/>
        </p:nvSpPr>
        <p:spPr>
          <a:xfrm>
            <a:off x="978346" y="6000986"/>
            <a:ext cx="193253" cy="209974"/>
          </a:xfrm>
          <a:prstGeom prst="rect">
            <a:avLst/>
          </a:prstGeom>
          <a:blipFill>
            <a:blip r:embed="rId11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2" name="object 12162"/>
          <p:cNvSpPr/>
          <p:nvPr/>
        </p:nvSpPr>
        <p:spPr>
          <a:xfrm>
            <a:off x="73736" y="6522693"/>
            <a:ext cx="132293" cy="142885"/>
          </a:xfrm>
          <a:prstGeom prst="rect">
            <a:avLst/>
          </a:prstGeom>
          <a:blipFill>
            <a:blip r:embed="rId11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3" name="object 12163"/>
          <p:cNvSpPr/>
          <p:nvPr/>
        </p:nvSpPr>
        <p:spPr>
          <a:xfrm>
            <a:off x="310565" y="6756300"/>
            <a:ext cx="42885" cy="44472"/>
          </a:xfrm>
          <a:prstGeom prst="rect">
            <a:avLst/>
          </a:prstGeom>
          <a:blipFill>
            <a:blip r:embed="rId11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4" name="object 12164"/>
          <p:cNvSpPr/>
          <p:nvPr/>
        </p:nvSpPr>
        <p:spPr>
          <a:xfrm>
            <a:off x="888644" y="7126364"/>
            <a:ext cx="86456" cy="94139"/>
          </a:xfrm>
          <a:prstGeom prst="rect">
            <a:avLst/>
          </a:prstGeom>
          <a:blipFill>
            <a:blip r:embed="rId11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5" name="object 12165"/>
          <p:cNvSpPr/>
          <p:nvPr/>
        </p:nvSpPr>
        <p:spPr>
          <a:xfrm>
            <a:off x="1364152" y="4489351"/>
            <a:ext cx="137873" cy="147121"/>
          </a:xfrm>
          <a:prstGeom prst="rect">
            <a:avLst/>
          </a:prstGeom>
          <a:blipFill>
            <a:blip r:embed="rId11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6" name="object 12166"/>
          <p:cNvSpPr/>
          <p:nvPr/>
        </p:nvSpPr>
        <p:spPr>
          <a:xfrm>
            <a:off x="3437775" y="4952784"/>
            <a:ext cx="32524" cy="35255"/>
          </a:xfrm>
          <a:prstGeom prst="rect">
            <a:avLst/>
          </a:prstGeom>
          <a:blipFill>
            <a:blip r:embed="rId11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7" name="object 12167"/>
          <p:cNvSpPr/>
          <p:nvPr/>
        </p:nvSpPr>
        <p:spPr>
          <a:xfrm>
            <a:off x="6170100" y="5064300"/>
            <a:ext cx="113862" cy="122989"/>
          </a:xfrm>
          <a:prstGeom prst="rect">
            <a:avLst/>
          </a:prstGeom>
          <a:blipFill>
            <a:blip r:embed="rId11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8" name="object 12168"/>
          <p:cNvSpPr/>
          <p:nvPr/>
        </p:nvSpPr>
        <p:spPr>
          <a:xfrm>
            <a:off x="6254000" y="4136469"/>
            <a:ext cx="92587" cy="98822"/>
          </a:xfrm>
          <a:prstGeom prst="rect">
            <a:avLst/>
          </a:prstGeom>
          <a:blipFill>
            <a:blip r:embed="rId11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69" name="object 12169"/>
          <p:cNvSpPr/>
          <p:nvPr/>
        </p:nvSpPr>
        <p:spPr>
          <a:xfrm>
            <a:off x="7366089" y="4072393"/>
            <a:ext cx="49653" cy="52975"/>
          </a:xfrm>
          <a:prstGeom prst="rect">
            <a:avLst/>
          </a:prstGeom>
          <a:blipFill>
            <a:blip r:embed="rId11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0" name="object 12170"/>
          <p:cNvSpPr/>
          <p:nvPr/>
        </p:nvSpPr>
        <p:spPr>
          <a:xfrm>
            <a:off x="7479255" y="5471653"/>
            <a:ext cx="141588" cy="152060"/>
          </a:xfrm>
          <a:prstGeom prst="rect">
            <a:avLst/>
          </a:prstGeom>
          <a:blipFill>
            <a:blip r:embed="rId11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1" name="object 12171"/>
          <p:cNvSpPr/>
          <p:nvPr/>
        </p:nvSpPr>
        <p:spPr>
          <a:xfrm>
            <a:off x="7425296" y="6895496"/>
            <a:ext cx="40874" cy="40353"/>
          </a:xfrm>
          <a:prstGeom prst="rect">
            <a:avLst/>
          </a:prstGeom>
          <a:blipFill>
            <a:blip r:embed="rId11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2" name="object 12172"/>
          <p:cNvSpPr/>
          <p:nvPr/>
        </p:nvSpPr>
        <p:spPr>
          <a:xfrm>
            <a:off x="6649008" y="6819039"/>
            <a:ext cx="50193" cy="53620"/>
          </a:xfrm>
          <a:prstGeom prst="rect">
            <a:avLst/>
          </a:prstGeom>
          <a:blipFill>
            <a:blip r:embed="rId11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3" name="object 12173"/>
          <p:cNvSpPr/>
          <p:nvPr/>
        </p:nvSpPr>
        <p:spPr>
          <a:xfrm>
            <a:off x="3887205" y="6235567"/>
            <a:ext cx="97636" cy="105354"/>
          </a:xfrm>
          <a:prstGeom prst="rect">
            <a:avLst/>
          </a:prstGeom>
          <a:blipFill>
            <a:blip r:embed="rId11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4" name="object 12174"/>
          <p:cNvSpPr/>
          <p:nvPr/>
        </p:nvSpPr>
        <p:spPr>
          <a:xfrm>
            <a:off x="2893144" y="4899228"/>
            <a:ext cx="148520" cy="159680"/>
          </a:xfrm>
          <a:prstGeom prst="rect">
            <a:avLst/>
          </a:prstGeom>
          <a:blipFill>
            <a:blip r:embed="rId11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5" name="object 12175"/>
          <p:cNvSpPr/>
          <p:nvPr/>
        </p:nvSpPr>
        <p:spPr>
          <a:xfrm>
            <a:off x="2999693" y="4905497"/>
            <a:ext cx="148673" cy="159766"/>
          </a:xfrm>
          <a:prstGeom prst="rect">
            <a:avLst/>
          </a:prstGeom>
          <a:blipFill>
            <a:blip r:embed="rId11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6" name="object 12176"/>
          <p:cNvSpPr/>
          <p:nvPr/>
        </p:nvSpPr>
        <p:spPr>
          <a:xfrm>
            <a:off x="2543626" y="4712944"/>
            <a:ext cx="118524" cy="128978"/>
          </a:xfrm>
          <a:prstGeom prst="rect">
            <a:avLst/>
          </a:prstGeom>
          <a:blipFill>
            <a:blip r:embed="rId11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7" name="object 12177"/>
          <p:cNvSpPr/>
          <p:nvPr/>
        </p:nvSpPr>
        <p:spPr>
          <a:xfrm>
            <a:off x="528739" y="5329805"/>
            <a:ext cx="58178" cy="59432"/>
          </a:xfrm>
          <a:prstGeom prst="rect">
            <a:avLst/>
          </a:prstGeom>
          <a:blipFill>
            <a:blip r:embed="rId11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8" name="object 12178"/>
          <p:cNvSpPr/>
          <p:nvPr/>
        </p:nvSpPr>
        <p:spPr>
          <a:xfrm>
            <a:off x="1080198" y="6897607"/>
            <a:ext cx="67604" cy="71658"/>
          </a:xfrm>
          <a:prstGeom prst="rect">
            <a:avLst/>
          </a:prstGeom>
          <a:blipFill>
            <a:blip r:embed="rId11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79" name="object 12179"/>
          <p:cNvSpPr/>
          <p:nvPr/>
        </p:nvSpPr>
        <p:spPr>
          <a:xfrm>
            <a:off x="1287411" y="7414273"/>
            <a:ext cx="32816" cy="35750"/>
          </a:xfrm>
          <a:prstGeom prst="rect">
            <a:avLst/>
          </a:prstGeom>
          <a:blipFill>
            <a:blip r:embed="rId11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0" name="object 12180"/>
          <p:cNvSpPr/>
          <p:nvPr/>
        </p:nvSpPr>
        <p:spPr>
          <a:xfrm>
            <a:off x="206400" y="6051136"/>
            <a:ext cx="32503" cy="35655"/>
          </a:xfrm>
          <a:prstGeom prst="rect">
            <a:avLst/>
          </a:prstGeom>
          <a:blipFill>
            <a:blip r:embed="rId11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1" name="object 12181"/>
          <p:cNvSpPr/>
          <p:nvPr/>
        </p:nvSpPr>
        <p:spPr>
          <a:xfrm>
            <a:off x="5626940" y="7357536"/>
            <a:ext cx="168465" cy="182812"/>
          </a:xfrm>
          <a:prstGeom prst="rect">
            <a:avLst/>
          </a:prstGeom>
          <a:blipFill>
            <a:blip r:embed="rId11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2" name="object 12182"/>
          <p:cNvSpPr/>
          <p:nvPr/>
        </p:nvSpPr>
        <p:spPr>
          <a:xfrm>
            <a:off x="6159487" y="7341264"/>
            <a:ext cx="58879" cy="62858"/>
          </a:xfrm>
          <a:prstGeom prst="rect">
            <a:avLst/>
          </a:prstGeom>
          <a:blipFill>
            <a:blip r:embed="rId11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3" name="object 12183"/>
          <p:cNvSpPr/>
          <p:nvPr/>
        </p:nvSpPr>
        <p:spPr>
          <a:xfrm>
            <a:off x="6899491" y="6521053"/>
            <a:ext cx="69957" cy="75911"/>
          </a:xfrm>
          <a:prstGeom prst="rect">
            <a:avLst/>
          </a:prstGeom>
          <a:blipFill>
            <a:blip r:embed="rId11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4" name="object 12184"/>
          <p:cNvSpPr/>
          <p:nvPr/>
        </p:nvSpPr>
        <p:spPr>
          <a:xfrm>
            <a:off x="7966608" y="6555188"/>
            <a:ext cx="61068" cy="64370"/>
          </a:xfrm>
          <a:prstGeom prst="rect">
            <a:avLst/>
          </a:prstGeom>
          <a:blipFill>
            <a:blip r:embed="rId11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5" name="object 12185"/>
          <p:cNvSpPr/>
          <p:nvPr/>
        </p:nvSpPr>
        <p:spPr>
          <a:xfrm>
            <a:off x="7321410" y="5412789"/>
            <a:ext cx="49766" cy="53254"/>
          </a:xfrm>
          <a:prstGeom prst="rect">
            <a:avLst/>
          </a:prstGeom>
          <a:blipFill>
            <a:blip r:embed="rId11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6" name="object 12186"/>
          <p:cNvSpPr/>
          <p:nvPr/>
        </p:nvSpPr>
        <p:spPr>
          <a:xfrm>
            <a:off x="7139775" y="5187181"/>
            <a:ext cx="60151" cy="63591"/>
          </a:xfrm>
          <a:prstGeom prst="rect">
            <a:avLst/>
          </a:prstGeom>
          <a:blipFill>
            <a:blip r:embed="rId11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7" name="object 12187"/>
          <p:cNvSpPr/>
          <p:nvPr/>
        </p:nvSpPr>
        <p:spPr>
          <a:xfrm>
            <a:off x="6333845" y="5391231"/>
            <a:ext cx="73907" cy="77360"/>
          </a:xfrm>
          <a:prstGeom prst="rect">
            <a:avLst/>
          </a:prstGeom>
          <a:blipFill>
            <a:blip r:embed="rId11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8" name="object 12188"/>
          <p:cNvSpPr/>
          <p:nvPr/>
        </p:nvSpPr>
        <p:spPr>
          <a:xfrm>
            <a:off x="5285633" y="4810855"/>
            <a:ext cx="174568" cy="187698"/>
          </a:xfrm>
          <a:prstGeom prst="rect">
            <a:avLst/>
          </a:prstGeom>
          <a:blipFill>
            <a:blip r:embed="rId11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89" name="object 12189"/>
          <p:cNvSpPr/>
          <p:nvPr/>
        </p:nvSpPr>
        <p:spPr>
          <a:xfrm>
            <a:off x="4640133" y="4822927"/>
            <a:ext cx="151364" cy="164566"/>
          </a:xfrm>
          <a:prstGeom prst="rect">
            <a:avLst/>
          </a:prstGeom>
          <a:blipFill>
            <a:blip r:embed="rId11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0" name="object 12190"/>
          <p:cNvSpPr/>
          <p:nvPr/>
        </p:nvSpPr>
        <p:spPr>
          <a:xfrm>
            <a:off x="3932669" y="4665564"/>
            <a:ext cx="174839" cy="187190"/>
          </a:xfrm>
          <a:prstGeom prst="rect">
            <a:avLst/>
          </a:prstGeom>
          <a:blipFill>
            <a:blip r:embed="rId11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1" name="object 12191"/>
          <p:cNvSpPr/>
          <p:nvPr/>
        </p:nvSpPr>
        <p:spPr>
          <a:xfrm>
            <a:off x="3706709" y="5209260"/>
            <a:ext cx="119369" cy="129496"/>
          </a:xfrm>
          <a:prstGeom prst="rect">
            <a:avLst/>
          </a:prstGeom>
          <a:blipFill>
            <a:blip r:embed="rId11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2" name="object 12192"/>
          <p:cNvSpPr/>
          <p:nvPr/>
        </p:nvSpPr>
        <p:spPr>
          <a:xfrm>
            <a:off x="3230044" y="5170102"/>
            <a:ext cx="84311" cy="91907"/>
          </a:xfrm>
          <a:prstGeom prst="rect">
            <a:avLst/>
          </a:prstGeom>
          <a:blipFill>
            <a:blip r:embed="rId11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3" name="object 12193"/>
          <p:cNvSpPr/>
          <p:nvPr/>
        </p:nvSpPr>
        <p:spPr>
          <a:xfrm>
            <a:off x="675474" y="6364328"/>
            <a:ext cx="66320" cy="70841"/>
          </a:xfrm>
          <a:prstGeom prst="rect">
            <a:avLst/>
          </a:prstGeom>
          <a:blipFill>
            <a:blip r:embed="rId11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4" name="object 12194"/>
          <p:cNvSpPr/>
          <p:nvPr/>
        </p:nvSpPr>
        <p:spPr>
          <a:xfrm>
            <a:off x="557668" y="7232059"/>
            <a:ext cx="148305" cy="159927"/>
          </a:xfrm>
          <a:prstGeom prst="rect">
            <a:avLst/>
          </a:prstGeom>
          <a:blipFill>
            <a:blip r:embed="rId11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5" name="object 12195"/>
          <p:cNvSpPr/>
          <p:nvPr/>
        </p:nvSpPr>
        <p:spPr>
          <a:xfrm>
            <a:off x="197506" y="6480074"/>
            <a:ext cx="126592" cy="137638"/>
          </a:xfrm>
          <a:prstGeom prst="rect">
            <a:avLst/>
          </a:prstGeom>
          <a:blipFill>
            <a:blip r:embed="rId11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6" name="object 12196"/>
          <p:cNvSpPr/>
          <p:nvPr/>
        </p:nvSpPr>
        <p:spPr>
          <a:xfrm>
            <a:off x="0" y="5225565"/>
            <a:ext cx="78692" cy="129487"/>
          </a:xfrm>
          <a:prstGeom prst="rect">
            <a:avLst/>
          </a:prstGeom>
          <a:blipFill>
            <a:blip r:embed="rId11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7" name="object 12197"/>
          <p:cNvSpPr/>
          <p:nvPr/>
        </p:nvSpPr>
        <p:spPr>
          <a:xfrm>
            <a:off x="2390660" y="6942052"/>
            <a:ext cx="36659" cy="40119"/>
          </a:xfrm>
          <a:prstGeom prst="rect">
            <a:avLst/>
          </a:prstGeom>
          <a:blipFill>
            <a:blip r:embed="rId11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8" name="object 12198"/>
          <p:cNvSpPr/>
          <p:nvPr/>
        </p:nvSpPr>
        <p:spPr>
          <a:xfrm>
            <a:off x="1921713" y="6557772"/>
            <a:ext cx="81935" cy="88477"/>
          </a:xfrm>
          <a:prstGeom prst="rect">
            <a:avLst/>
          </a:prstGeom>
          <a:blipFill>
            <a:blip r:embed="rId11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99" name="object 12199"/>
          <p:cNvSpPr/>
          <p:nvPr/>
        </p:nvSpPr>
        <p:spPr>
          <a:xfrm>
            <a:off x="1530286" y="7463115"/>
            <a:ext cx="168358" cy="96941"/>
          </a:xfrm>
          <a:prstGeom prst="rect">
            <a:avLst/>
          </a:prstGeom>
          <a:blipFill>
            <a:blip r:embed="rId11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0" name="object 12200"/>
          <p:cNvSpPr/>
          <p:nvPr/>
        </p:nvSpPr>
        <p:spPr>
          <a:xfrm>
            <a:off x="515605" y="4710158"/>
            <a:ext cx="106649" cy="111971"/>
          </a:xfrm>
          <a:prstGeom prst="rect">
            <a:avLst/>
          </a:prstGeom>
          <a:blipFill>
            <a:blip r:embed="rId11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1" name="object 12201"/>
          <p:cNvSpPr/>
          <p:nvPr/>
        </p:nvSpPr>
        <p:spPr>
          <a:xfrm>
            <a:off x="444181" y="5156015"/>
            <a:ext cx="106410" cy="112629"/>
          </a:xfrm>
          <a:prstGeom prst="rect">
            <a:avLst/>
          </a:prstGeom>
          <a:blipFill>
            <a:blip r:embed="rId11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2" name="object 12202"/>
          <p:cNvSpPr/>
          <p:nvPr/>
        </p:nvSpPr>
        <p:spPr>
          <a:xfrm>
            <a:off x="898627" y="7258494"/>
            <a:ext cx="150489" cy="162980"/>
          </a:xfrm>
          <a:prstGeom prst="rect">
            <a:avLst/>
          </a:prstGeom>
          <a:blipFill>
            <a:blip r:embed="rId11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3" name="object 12203"/>
          <p:cNvSpPr/>
          <p:nvPr/>
        </p:nvSpPr>
        <p:spPr>
          <a:xfrm>
            <a:off x="2357244" y="7270268"/>
            <a:ext cx="113499" cy="122950"/>
          </a:xfrm>
          <a:prstGeom prst="rect">
            <a:avLst/>
          </a:prstGeom>
          <a:blipFill>
            <a:blip r:embed="rId11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4" name="object 12204"/>
          <p:cNvSpPr/>
          <p:nvPr/>
        </p:nvSpPr>
        <p:spPr>
          <a:xfrm>
            <a:off x="4409975" y="7418889"/>
            <a:ext cx="110140" cy="117715"/>
          </a:xfrm>
          <a:prstGeom prst="rect">
            <a:avLst/>
          </a:prstGeom>
          <a:blipFill>
            <a:blip r:embed="rId11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5" name="object 12205"/>
          <p:cNvSpPr/>
          <p:nvPr/>
        </p:nvSpPr>
        <p:spPr>
          <a:xfrm>
            <a:off x="3527984" y="7242557"/>
            <a:ext cx="140279" cy="151226"/>
          </a:xfrm>
          <a:prstGeom prst="rect">
            <a:avLst/>
          </a:prstGeom>
          <a:blipFill>
            <a:blip r:embed="rId11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6" name="object 12206"/>
          <p:cNvSpPr/>
          <p:nvPr/>
        </p:nvSpPr>
        <p:spPr>
          <a:xfrm>
            <a:off x="2984322" y="5834871"/>
            <a:ext cx="60293" cy="63872"/>
          </a:xfrm>
          <a:prstGeom prst="rect">
            <a:avLst/>
          </a:prstGeom>
          <a:blipFill>
            <a:blip r:embed="rId11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7" name="object 12207"/>
          <p:cNvSpPr/>
          <p:nvPr/>
        </p:nvSpPr>
        <p:spPr>
          <a:xfrm>
            <a:off x="2821508" y="5909654"/>
            <a:ext cx="67048" cy="71686"/>
          </a:xfrm>
          <a:prstGeom prst="rect">
            <a:avLst/>
          </a:prstGeom>
          <a:blipFill>
            <a:blip r:embed="rId11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8" name="object 12208"/>
          <p:cNvSpPr/>
          <p:nvPr/>
        </p:nvSpPr>
        <p:spPr>
          <a:xfrm>
            <a:off x="2351239" y="5200808"/>
            <a:ext cx="165779" cy="177567"/>
          </a:xfrm>
          <a:prstGeom prst="rect">
            <a:avLst/>
          </a:prstGeom>
          <a:blipFill>
            <a:blip r:embed="rId11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09" name="object 12209"/>
          <p:cNvSpPr/>
          <p:nvPr/>
        </p:nvSpPr>
        <p:spPr>
          <a:xfrm>
            <a:off x="1529588" y="4653108"/>
            <a:ext cx="96527" cy="104554"/>
          </a:xfrm>
          <a:prstGeom prst="rect">
            <a:avLst/>
          </a:prstGeom>
          <a:blipFill>
            <a:blip r:embed="rId11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0" name="object 12210"/>
          <p:cNvSpPr/>
          <p:nvPr/>
        </p:nvSpPr>
        <p:spPr>
          <a:xfrm>
            <a:off x="0" y="5193787"/>
            <a:ext cx="47356" cy="113563"/>
          </a:xfrm>
          <a:prstGeom prst="rect">
            <a:avLst/>
          </a:prstGeom>
          <a:blipFill>
            <a:blip r:embed="rId11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1" name="object 12211"/>
          <p:cNvSpPr/>
          <p:nvPr/>
        </p:nvSpPr>
        <p:spPr>
          <a:xfrm>
            <a:off x="1436146" y="6239823"/>
            <a:ext cx="132674" cy="142953"/>
          </a:xfrm>
          <a:prstGeom prst="rect">
            <a:avLst/>
          </a:prstGeom>
          <a:blipFill>
            <a:blip r:embed="rId11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2" name="object 12212"/>
          <p:cNvSpPr/>
          <p:nvPr/>
        </p:nvSpPr>
        <p:spPr>
          <a:xfrm>
            <a:off x="1290180" y="5145736"/>
            <a:ext cx="57013" cy="58758"/>
          </a:xfrm>
          <a:prstGeom prst="rect">
            <a:avLst/>
          </a:prstGeom>
          <a:blipFill>
            <a:blip r:embed="rId11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3" name="object 12213"/>
          <p:cNvSpPr/>
          <p:nvPr/>
        </p:nvSpPr>
        <p:spPr>
          <a:xfrm>
            <a:off x="1239887" y="5153654"/>
            <a:ext cx="125605" cy="135036"/>
          </a:xfrm>
          <a:prstGeom prst="rect">
            <a:avLst/>
          </a:prstGeom>
          <a:blipFill>
            <a:blip r:embed="rId11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4" name="object 12214"/>
          <p:cNvSpPr/>
          <p:nvPr/>
        </p:nvSpPr>
        <p:spPr>
          <a:xfrm>
            <a:off x="3399244" y="4474388"/>
            <a:ext cx="33274" cy="36004"/>
          </a:xfrm>
          <a:prstGeom prst="rect">
            <a:avLst/>
          </a:prstGeom>
          <a:blipFill>
            <a:blip r:embed="rId11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5" name="object 12215"/>
          <p:cNvSpPr/>
          <p:nvPr/>
        </p:nvSpPr>
        <p:spPr>
          <a:xfrm>
            <a:off x="6818528" y="4401906"/>
            <a:ext cx="37408" cy="40460"/>
          </a:xfrm>
          <a:prstGeom prst="rect">
            <a:avLst/>
          </a:prstGeom>
          <a:blipFill>
            <a:blip r:embed="rId11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6" name="object 12216"/>
          <p:cNvSpPr/>
          <p:nvPr/>
        </p:nvSpPr>
        <p:spPr>
          <a:xfrm>
            <a:off x="7248362" y="3986901"/>
            <a:ext cx="149726" cy="160968"/>
          </a:xfrm>
          <a:prstGeom prst="rect">
            <a:avLst/>
          </a:prstGeom>
          <a:blipFill>
            <a:blip r:embed="rId11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7" name="object 12217"/>
          <p:cNvSpPr/>
          <p:nvPr/>
        </p:nvSpPr>
        <p:spPr>
          <a:xfrm>
            <a:off x="6519121" y="6089289"/>
            <a:ext cx="140189" cy="150918"/>
          </a:xfrm>
          <a:prstGeom prst="rect">
            <a:avLst/>
          </a:prstGeom>
          <a:blipFill>
            <a:blip r:embed="rId11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8" name="object 12218"/>
          <p:cNvSpPr/>
          <p:nvPr/>
        </p:nvSpPr>
        <p:spPr>
          <a:xfrm>
            <a:off x="6777668" y="6126024"/>
            <a:ext cx="140852" cy="151533"/>
          </a:xfrm>
          <a:prstGeom prst="rect">
            <a:avLst/>
          </a:prstGeom>
          <a:blipFill>
            <a:blip r:embed="rId11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19" name="object 12219"/>
          <p:cNvSpPr/>
          <p:nvPr/>
        </p:nvSpPr>
        <p:spPr>
          <a:xfrm>
            <a:off x="6160530" y="6676586"/>
            <a:ext cx="158634" cy="172192"/>
          </a:xfrm>
          <a:prstGeom prst="rect">
            <a:avLst/>
          </a:prstGeom>
          <a:blipFill>
            <a:blip r:embed="rId11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0" name="object 12220"/>
          <p:cNvSpPr/>
          <p:nvPr/>
        </p:nvSpPr>
        <p:spPr>
          <a:xfrm>
            <a:off x="6357353" y="5533778"/>
            <a:ext cx="59525" cy="63436"/>
          </a:xfrm>
          <a:prstGeom prst="rect">
            <a:avLst/>
          </a:prstGeom>
          <a:blipFill>
            <a:blip r:embed="rId11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1" name="object 12221"/>
          <p:cNvSpPr/>
          <p:nvPr/>
        </p:nvSpPr>
        <p:spPr>
          <a:xfrm>
            <a:off x="6057419" y="5359919"/>
            <a:ext cx="165239" cy="178019"/>
          </a:xfrm>
          <a:prstGeom prst="rect">
            <a:avLst/>
          </a:prstGeom>
          <a:blipFill>
            <a:blip r:embed="rId11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2" name="object 12222"/>
          <p:cNvSpPr/>
          <p:nvPr/>
        </p:nvSpPr>
        <p:spPr>
          <a:xfrm>
            <a:off x="4683032" y="5118918"/>
            <a:ext cx="139547" cy="148315"/>
          </a:xfrm>
          <a:prstGeom prst="rect">
            <a:avLst/>
          </a:prstGeom>
          <a:blipFill>
            <a:blip r:embed="rId11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3" name="object 12223"/>
          <p:cNvSpPr/>
          <p:nvPr/>
        </p:nvSpPr>
        <p:spPr>
          <a:xfrm>
            <a:off x="1915058" y="6467838"/>
            <a:ext cx="170057" cy="181971"/>
          </a:xfrm>
          <a:prstGeom prst="rect">
            <a:avLst/>
          </a:prstGeom>
          <a:blipFill>
            <a:blip r:embed="rId11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4" name="object 12224"/>
          <p:cNvSpPr/>
          <p:nvPr/>
        </p:nvSpPr>
        <p:spPr>
          <a:xfrm>
            <a:off x="9011525" y="6513062"/>
            <a:ext cx="96723" cy="104395"/>
          </a:xfrm>
          <a:prstGeom prst="rect">
            <a:avLst/>
          </a:prstGeom>
          <a:blipFill>
            <a:blip r:embed="rId11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5" name="object 12225"/>
          <p:cNvSpPr/>
          <p:nvPr/>
        </p:nvSpPr>
        <p:spPr>
          <a:xfrm>
            <a:off x="8396554" y="6476315"/>
            <a:ext cx="85167" cy="92716"/>
          </a:xfrm>
          <a:prstGeom prst="rect">
            <a:avLst/>
          </a:prstGeom>
          <a:blipFill>
            <a:blip r:embed="rId11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6" name="object 12226"/>
          <p:cNvSpPr/>
          <p:nvPr/>
        </p:nvSpPr>
        <p:spPr>
          <a:xfrm>
            <a:off x="8454491" y="6213706"/>
            <a:ext cx="98245" cy="106069"/>
          </a:xfrm>
          <a:prstGeom prst="rect">
            <a:avLst/>
          </a:prstGeom>
          <a:blipFill>
            <a:blip r:embed="rId11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7" name="object 12227"/>
          <p:cNvSpPr/>
          <p:nvPr/>
        </p:nvSpPr>
        <p:spPr>
          <a:xfrm>
            <a:off x="8451545" y="7020069"/>
            <a:ext cx="49068" cy="52618"/>
          </a:xfrm>
          <a:prstGeom prst="rect">
            <a:avLst/>
          </a:prstGeom>
          <a:blipFill>
            <a:blip r:embed="rId11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8" name="object 12228"/>
          <p:cNvSpPr/>
          <p:nvPr/>
        </p:nvSpPr>
        <p:spPr>
          <a:xfrm>
            <a:off x="9112478" y="6814359"/>
            <a:ext cx="83011" cy="89111"/>
          </a:xfrm>
          <a:prstGeom prst="rect">
            <a:avLst/>
          </a:prstGeom>
          <a:blipFill>
            <a:blip r:embed="rId11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29" name="object 12229"/>
          <p:cNvSpPr/>
          <p:nvPr/>
        </p:nvSpPr>
        <p:spPr>
          <a:xfrm>
            <a:off x="7747901" y="6781266"/>
            <a:ext cx="73662" cy="76811"/>
          </a:xfrm>
          <a:prstGeom prst="rect">
            <a:avLst/>
          </a:prstGeom>
          <a:blipFill>
            <a:blip r:embed="rId11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0" name="object 12230"/>
          <p:cNvSpPr/>
          <p:nvPr/>
        </p:nvSpPr>
        <p:spPr>
          <a:xfrm>
            <a:off x="7993875" y="6760451"/>
            <a:ext cx="32829" cy="35699"/>
          </a:xfrm>
          <a:prstGeom prst="rect">
            <a:avLst/>
          </a:prstGeom>
          <a:blipFill>
            <a:blip r:embed="rId11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1" name="object 12231"/>
          <p:cNvSpPr/>
          <p:nvPr/>
        </p:nvSpPr>
        <p:spPr>
          <a:xfrm>
            <a:off x="7746720" y="6549068"/>
            <a:ext cx="52443" cy="54663"/>
          </a:xfrm>
          <a:prstGeom prst="rect">
            <a:avLst/>
          </a:prstGeom>
          <a:blipFill>
            <a:blip r:embed="rId11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2" name="object 12232"/>
          <p:cNvSpPr/>
          <p:nvPr/>
        </p:nvSpPr>
        <p:spPr>
          <a:xfrm>
            <a:off x="7612798" y="5975256"/>
            <a:ext cx="85888" cy="93189"/>
          </a:xfrm>
          <a:prstGeom prst="rect">
            <a:avLst/>
          </a:prstGeom>
          <a:blipFill>
            <a:blip r:embed="rId11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3" name="object 12233"/>
          <p:cNvSpPr/>
          <p:nvPr/>
        </p:nvSpPr>
        <p:spPr>
          <a:xfrm>
            <a:off x="7770647" y="5432821"/>
            <a:ext cx="75617" cy="80312"/>
          </a:xfrm>
          <a:prstGeom prst="rect">
            <a:avLst/>
          </a:prstGeom>
          <a:blipFill>
            <a:blip r:embed="rId11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4" name="object 12234"/>
          <p:cNvSpPr/>
          <p:nvPr/>
        </p:nvSpPr>
        <p:spPr>
          <a:xfrm>
            <a:off x="7846073" y="6131075"/>
            <a:ext cx="35528" cy="36774"/>
          </a:xfrm>
          <a:prstGeom prst="rect">
            <a:avLst/>
          </a:prstGeom>
          <a:blipFill>
            <a:blip r:embed="rId11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5" name="object 12235"/>
          <p:cNvSpPr/>
          <p:nvPr/>
        </p:nvSpPr>
        <p:spPr>
          <a:xfrm>
            <a:off x="8114512" y="6369242"/>
            <a:ext cx="84626" cy="92354"/>
          </a:xfrm>
          <a:prstGeom prst="rect">
            <a:avLst/>
          </a:prstGeom>
          <a:blipFill>
            <a:blip r:embed="rId11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6" name="object 12236"/>
          <p:cNvSpPr/>
          <p:nvPr/>
        </p:nvSpPr>
        <p:spPr>
          <a:xfrm>
            <a:off x="7883418" y="6746829"/>
            <a:ext cx="83826" cy="89416"/>
          </a:xfrm>
          <a:prstGeom prst="rect">
            <a:avLst/>
          </a:prstGeom>
          <a:blipFill>
            <a:blip r:embed="rId11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7" name="object 12237"/>
          <p:cNvSpPr/>
          <p:nvPr/>
        </p:nvSpPr>
        <p:spPr>
          <a:xfrm>
            <a:off x="7474915" y="6924880"/>
            <a:ext cx="57694" cy="58922"/>
          </a:xfrm>
          <a:prstGeom prst="rect">
            <a:avLst/>
          </a:prstGeom>
          <a:blipFill>
            <a:blip r:embed="rId11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8" name="object 12238"/>
          <p:cNvSpPr/>
          <p:nvPr/>
        </p:nvSpPr>
        <p:spPr>
          <a:xfrm>
            <a:off x="7301153" y="6646036"/>
            <a:ext cx="44487" cy="46066"/>
          </a:xfrm>
          <a:prstGeom prst="rect">
            <a:avLst/>
          </a:prstGeom>
          <a:blipFill>
            <a:blip r:embed="rId11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39" name="object 12239"/>
          <p:cNvSpPr/>
          <p:nvPr/>
        </p:nvSpPr>
        <p:spPr>
          <a:xfrm>
            <a:off x="7278699" y="6333565"/>
            <a:ext cx="97233" cy="104849"/>
          </a:xfrm>
          <a:prstGeom prst="rect">
            <a:avLst/>
          </a:prstGeom>
          <a:blipFill>
            <a:blip r:embed="rId11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0" name="object 12240"/>
          <p:cNvSpPr/>
          <p:nvPr/>
        </p:nvSpPr>
        <p:spPr>
          <a:xfrm>
            <a:off x="7071779" y="6275253"/>
            <a:ext cx="91439" cy="97911"/>
          </a:xfrm>
          <a:prstGeom prst="rect">
            <a:avLst/>
          </a:prstGeom>
          <a:blipFill>
            <a:blip r:embed="rId11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1" name="object 12241"/>
          <p:cNvSpPr/>
          <p:nvPr/>
        </p:nvSpPr>
        <p:spPr>
          <a:xfrm>
            <a:off x="6783641" y="5930586"/>
            <a:ext cx="34829" cy="36365"/>
          </a:xfrm>
          <a:prstGeom prst="rect">
            <a:avLst/>
          </a:prstGeom>
          <a:blipFill>
            <a:blip r:embed="rId11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2" name="object 12242"/>
          <p:cNvSpPr/>
          <p:nvPr/>
        </p:nvSpPr>
        <p:spPr>
          <a:xfrm>
            <a:off x="7040016" y="6568609"/>
            <a:ext cx="49860" cy="52991"/>
          </a:xfrm>
          <a:prstGeom prst="rect">
            <a:avLst/>
          </a:prstGeom>
          <a:blipFill>
            <a:blip r:embed="rId11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3" name="object 12243"/>
          <p:cNvSpPr/>
          <p:nvPr/>
        </p:nvSpPr>
        <p:spPr>
          <a:xfrm>
            <a:off x="7234631" y="6755054"/>
            <a:ext cx="32359" cy="35102"/>
          </a:xfrm>
          <a:prstGeom prst="rect">
            <a:avLst/>
          </a:prstGeom>
          <a:blipFill>
            <a:blip r:embed="rId11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4" name="object 12244"/>
          <p:cNvSpPr/>
          <p:nvPr/>
        </p:nvSpPr>
        <p:spPr>
          <a:xfrm>
            <a:off x="7098956" y="6956724"/>
            <a:ext cx="91819" cy="98195"/>
          </a:xfrm>
          <a:prstGeom prst="rect">
            <a:avLst/>
          </a:prstGeom>
          <a:blipFill>
            <a:blip r:embed="rId11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5" name="object 12245"/>
          <p:cNvSpPr/>
          <p:nvPr/>
        </p:nvSpPr>
        <p:spPr>
          <a:xfrm>
            <a:off x="6647230" y="6871881"/>
            <a:ext cx="67376" cy="71940"/>
          </a:xfrm>
          <a:prstGeom prst="rect">
            <a:avLst/>
          </a:prstGeom>
          <a:blipFill>
            <a:blip r:embed="rId11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6" name="object 12246"/>
          <p:cNvSpPr/>
          <p:nvPr/>
        </p:nvSpPr>
        <p:spPr>
          <a:xfrm>
            <a:off x="6490804" y="6799178"/>
            <a:ext cx="52160" cy="57062"/>
          </a:xfrm>
          <a:prstGeom prst="rect">
            <a:avLst/>
          </a:prstGeom>
          <a:blipFill>
            <a:blip r:embed="rId11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7" name="object 12247"/>
          <p:cNvSpPr/>
          <p:nvPr/>
        </p:nvSpPr>
        <p:spPr>
          <a:xfrm>
            <a:off x="6266434" y="6268920"/>
            <a:ext cx="85411" cy="92910"/>
          </a:xfrm>
          <a:prstGeom prst="rect">
            <a:avLst/>
          </a:prstGeom>
          <a:blipFill>
            <a:blip r:embed="rId11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8" name="object 12248"/>
          <p:cNvSpPr/>
          <p:nvPr/>
        </p:nvSpPr>
        <p:spPr>
          <a:xfrm>
            <a:off x="5855741" y="6506400"/>
            <a:ext cx="59116" cy="62884"/>
          </a:xfrm>
          <a:prstGeom prst="rect">
            <a:avLst/>
          </a:prstGeom>
          <a:blipFill>
            <a:blip r:embed="rId11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49" name="object 12249"/>
          <p:cNvSpPr/>
          <p:nvPr/>
        </p:nvSpPr>
        <p:spPr>
          <a:xfrm>
            <a:off x="5962091" y="6608102"/>
            <a:ext cx="21577" cy="23037"/>
          </a:xfrm>
          <a:prstGeom prst="rect">
            <a:avLst/>
          </a:prstGeom>
          <a:blipFill>
            <a:blip r:embed="rId11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0" name="object 12250"/>
          <p:cNvSpPr/>
          <p:nvPr/>
        </p:nvSpPr>
        <p:spPr>
          <a:xfrm>
            <a:off x="5531383" y="7110387"/>
            <a:ext cx="29641" cy="32372"/>
          </a:xfrm>
          <a:prstGeom prst="rect">
            <a:avLst/>
          </a:prstGeom>
          <a:blipFill>
            <a:blip r:embed="rId11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1" name="object 12251"/>
          <p:cNvSpPr/>
          <p:nvPr/>
        </p:nvSpPr>
        <p:spPr>
          <a:xfrm>
            <a:off x="5529795" y="6904040"/>
            <a:ext cx="60603" cy="63549"/>
          </a:xfrm>
          <a:prstGeom prst="rect">
            <a:avLst/>
          </a:prstGeom>
          <a:blipFill>
            <a:blip r:embed="rId11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2" name="object 12252"/>
          <p:cNvSpPr/>
          <p:nvPr/>
        </p:nvSpPr>
        <p:spPr>
          <a:xfrm>
            <a:off x="5684469" y="7282129"/>
            <a:ext cx="34644" cy="35799"/>
          </a:xfrm>
          <a:prstGeom prst="rect">
            <a:avLst/>
          </a:prstGeom>
          <a:blipFill>
            <a:blip r:embed="rId11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3" name="object 12253"/>
          <p:cNvSpPr/>
          <p:nvPr/>
        </p:nvSpPr>
        <p:spPr>
          <a:xfrm>
            <a:off x="6225425" y="6779907"/>
            <a:ext cx="37388" cy="40362"/>
          </a:xfrm>
          <a:prstGeom prst="rect">
            <a:avLst/>
          </a:prstGeom>
          <a:blipFill>
            <a:blip r:embed="rId11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4" name="object 12254"/>
          <p:cNvSpPr/>
          <p:nvPr/>
        </p:nvSpPr>
        <p:spPr>
          <a:xfrm>
            <a:off x="5543816" y="6973011"/>
            <a:ext cx="27990" cy="30187"/>
          </a:xfrm>
          <a:prstGeom prst="rect">
            <a:avLst/>
          </a:prstGeom>
          <a:blipFill>
            <a:blip r:embed="rId11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5" name="object 12255"/>
          <p:cNvSpPr/>
          <p:nvPr/>
        </p:nvSpPr>
        <p:spPr>
          <a:xfrm>
            <a:off x="4942865" y="6825374"/>
            <a:ext cx="19977" cy="21970"/>
          </a:xfrm>
          <a:prstGeom prst="rect">
            <a:avLst/>
          </a:prstGeom>
          <a:blipFill>
            <a:blip r:embed="rId11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6" name="object 12256"/>
          <p:cNvSpPr/>
          <p:nvPr/>
        </p:nvSpPr>
        <p:spPr>
          <a:xfrm>
            <a:off x="4929428" y="6663968"/>
            <a:ext cx="48414" cy="52627"/>
          </a:xfrm>
          <a:prstGeom prst="rect">
            <a:avLst/>
          </a:prstGeom>
          <a:blipFill>
            <a:blip r:embed="rId11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7" name="object 12257"/>
          <p:cNvSpPr/>
          <p:nvPr/>
        </p:nvSpPr>
        <p:spPr>
          <a:xfrm>
            <a:off x="4910175" y="6375818"/>
            <a:ext cx="75611" cy="80389"/>
          </a:xfrm>
          <a:prstGeom prst="rect">
            <a:avLst/>
          </a:prstGeom>
          <a:blipFill>
            <a:blip r:embed="rId11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8" name="object 12258"/>
          <p:cNvSpPr/>
          <p:nvPr/>
        </p:nvSpPr>
        <p:spPr>
          <a:xfrm>
            <a:off x="5246027" y="5662505"/>
            <a:ext cx="49178" cy="52686"/>
          </a:xfrm>
          <a:prstGeom prst="rect">
            <a:avLst/>
          </a:prstGeom>
          <a:blipFill>
            <a:blip r:embed="rId11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59" name="object 12259"/>
          <p:cNvSpPr/>
          <p:nvPr/>
        </p:nvSpPr>
        <p:spPr>
          <a:xfrm>
            <a:off x="6441084" y="5584150"/>
            <a:ext cx="60961" cy="63660"/>
          </a:xfrm>
          <a:prstGeom prst="rect">
            <a:avLst/>
          </a:prstGeom>
          <a:blipFill>
            <a:blip r:embed="rId11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0" name="object 12260"/>
          <p:cNvSpPr/>
          <p:nvPr/>
        </p:nvSpPr>
        <p:spPr>
          <a:xfrm>
            <a:off x="7381405" y="5792229"/>
            <a:ext cx="14719" cy="15773"/>
          </a:xfrm>
          <a:prstGeom prst="rect">
            <a:avLst/>
          </a:prstGeom>
          <a:blipFill>
            <a:blip r:embed="rId11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1" name="object 12261"/>
          <p:cNvSpPr/>
          <p:nvPr/>
        </p:nvSpPr>
        <p:spPr>
          <a:xfrm>
            <a:off x="8620785" y="5843480"/>
            <a:ext cx="50463" cy="53359"/>
          </a:xfrm>
          <a:prstGeom prst="rect">
            <a:avLst/>
          </a:prstGeom>
          <a:blipFill>
            <a:blip r:embed="rId11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2" name="object 12262"/>
          <p:cNvSpPr/>
          <p:nvPr/>
        </p:nvSpPr>
        <p:spPr>
          <a:xfrm>
            <a:off x="8658593" y="5423372"/>
            <a:ext cx="41706" cy="41200"/>
          </a:xfrm>
          <a:prstGeom prst="rect">
            <a:avLst/>
          </a:prstGeom>
          <a:blipFill>
            <a:blip r:embed="rId11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3" name="object 12263"/>
          <p:cNvSpPr/>
          <p:nvPr/>
        </p:nvSpPr>
        <p:spPr>
          <a:xfrm>
            <a:off x="9162503" y="5392204"/>
            <a:ext cx="24371" cy="25920"/>
          </a:xfrm>
          <a:prstGeom prst="rect">
            <a:avLst/>
          </a:prstGeom>
          <a:blipFill>
            <a:blip r:embed="rId11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4" name="object 12264"/>
          <p:cNvSpPr/>
          <p:nvPr/>
        </p:nvSpPr>
        <p:spPr>
          <a:xfrm>
            <a:off x="9215056" y="6027297"/>
            <a:ext cx="63941" cy="69265"/>
          </a:xfrm>
          <a:prstGeom prst="rect">
            <a:avLst/>
          </a:prstGeom>
          <a:blipFill>
            <a:blip r:embed="rId11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5" name="object 12265"/>
          <p:cNvSpPr/>
          <p:nvPr/>
        </p:nvSpPr>
        <p:spPr>
          <a:xfrm>
            <a:off x="9189656" y="6671602"/>
            <a:ext cx="19684" cy="21843"/>
          </a:xfrm>
          <a:prstGeom prst="rect">
            <a:avLst/>
          </a:prstGeom>
          <a:blipFill>
            <a:blip r:embed="rId11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6" name="object 12266"/>
          <p:cNvSpPr/>
          <p:nvPr/>
        </p:nvSpPr>
        <p:spPr>
          <a:xfrm>
            <a:off x="8837193" y="6637782"/>
            <a:ext cx="25044" cy="27012"/>
          </a:xfrm>
          <a:prstGeom prst="rect">
            <a:avLst/>
          </a:prstGeom>
          <a:blipFill>
            <a:blip r:embed="rId11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7" name="object 12267"/>
          <p:cNvSpPr/>
          <p:nvPr/>
        </p:nvSpPr>
        <p:spPr>
          <a:xfrm>
            <a:off x="7585341" y="6376378"/>
            <a:ext cx="43108" cy="45402"/>
          </a:xfrm>
          <a:prstGeom prst="rect">
            <a:avLst/>
          </a:prstGeom>
          <a:blipFill>
            <a:blip r:embed="rId11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8" name="object 12268"/>
          <p:cNvSpPr/>
          <p:nvPr/>
        </p:nvSpPr>
        <p:spPr>
          <a:xfrm>
            <a:off x="7302627" y="7070673"/>
            <a:ext cx="52570" cy="57239"/>
          </a:xfrm>
          <a:prstGeom prst="rect">
            <a:avLst/>
          </a:prstGeom>
          <a:blipFill>
            <a:blip r:embed="rId11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69" name="object 12269"/>
          <p:cNvSpPr/>
          <p:nvPr/>
        </p:nvSpPr>
        <p:spPr>
          <a:xfrm>
            <a:off x="7134694" y="5768412"/>
            <a:ext cx="66287" cy="71198"/>
          </a:xfrm>
          <a:prstGeom prst="rect">
            <a:avLst/>
          </a:prstGeom>
          <a:blipFill>
            <a:blip r:embed="rId11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0" name="object 12270"/>
          <p:cNvSpPr/>
          <p:nvPr/>
        </p:nvSpPr>
        <p:spPr>
          <a:xfrm>
            <a:off x="7182954" y="5771350"/>
            <a:ext cx="66478" cy="70998"/>
          </a:xfrm>
          <a:prstGeom prst="rect">
            <a:avLst/>
          </a:prstGeom>
          <a:blipFill>
            <a:blip r:embed="rId11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1" name="object 12271"/>
          <p:cNvSpPr/>
          <p:nvPr/>
        </p:nvSpPr>
        <p:spPr>
          <a:xfrm>
            <a:off x="6976262" y="5684473"/>
            <a:ext cx="52272" cy="57276"/>
          </a:xfrm>
          <a:prstGeom prst="rect">
            <a:avLst/>
          </a:prstGeom>
          <a:blipFill>
            <a:blip r:embed="rId11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2" name="object 12272"/>
          <p:cNvSpPr/>
          <p:nvPr/>
        </p:nvSpPr>
        <p:spPr>
          <a:xfrm>
            <a:off x="6061328" y="5961316"/>
            <a:ext cx="28143" cy="31140"/>
          </a:xfrm>
          <a:prstGeom prst="rect">
            <a:avLst/>
          </a:prstGeom>
          <a:blipFill>
            <a:blip r:embed="rId11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3" name="object 12273"/>
          <p:cNvSpPr/>
          <p:nvPr/>
        </p:nvSpPr>
        <p:spPr>
          <a:xfrm>
            <a:off x="6311100" y="6673012"/>
            <a:ext cx="33400" cy="35877"/>
          </a:xfrm>
          <a:prstGeom prst="rect">
            <a:avLst/>
          </a:prstGeom>
          <a:blipFill>
            <a:blip r:embed="rId11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4" name="object 12274"/>
          <p:cNvSpPr/>
          <p:nvPr/>
        </p:nvSpPr>
        <p:spPr>
          <a:xfrm>
            <a:off x="6406070" y="6908686"/>
            <a:ext cx="15036" cy="15963"/>
          </a:xfrm>
          <a:prstGeom prst="rect">
            <a:avLst/>
          </a:prstGeom>
          <a:blipFill>
            <a:blip r:embed="rId11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5" name="object 12275"/>
          <p:cNvSpPr/>
          <p:nvPr/>
        </p:nvSpPr>
        <p:spPr>
          <a:xfrm>
            <a:off x="5915253" y="6289789"/>
            <a:ext cx="16205" cy="17678"/>
          </a:xfrm>
          <a:prstGeom prst="rect">
            <a:avLst/>
          </a:prstGeom>
          <a:blipFill>
            <a:blip r:embed="rId11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6" name="object 12276"/>
          <p:cNvSpPr/>
          <p:nvPr/>
        </p:nvSpPr>
        <p:spPr>
          <a:xfrm>
            <a:off x="5678322" y="6034202"/>
            <a:ext cx="24066" cy="26238"/>
          </a:xfrm>
          <a:prstGeom prst="rect">
            <a:avLst/>
          </a:prstGeom>
          <a:blipFill>
            <a:blip r:embed="rId11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7" name="object 12277"/>
          <p:cNvSpPr/>
          <p:nvPr/>
        </p:nvSpPr>
        <p:spPr>
          <a:xfrm>
            <a:off x="5492915" y="5951198"/>
            <a:ext cx="49849" cy="53331"/>
          </a:xfrm>
          <a:prstGeom prst="rect">
            <a:avLst/>
          </a:prstGeom>
          <a:blipFill>
            <a:blip r:embed="rId11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8" name="object 12278"/>
          <p:cNvSpPr/>
          <p:nvPr/>
        </p:nvSpPr>
        <p:spPr>
          <a:xfrm>
            <a:off x="4878946" y="5784555"/>
            <a:ext cx="43135" cy="45510"/>
          </a:xfrm>
          <a:prstGeom prst="rect">
            <a:avLst/>
          </a:prstGeom>
          <a:blipFill>
            <a:blip r:embed="rId11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79" name="object 12279"/>
          <p:cNvSpPr/>
          <p:nvPr/>
        </p:nvSpPr>
        <p:spPr>
          <a:xfrm>
            <a:off x="4387862" y="5993888"/>
            <a:ext cx="40514" cy="40084"/>
          </a:xfrm>
          <a:prstGeom prst="rect">
            <a:avLst/>
          </a:prstGeom>
          <a:blipFill>
            <a:blip r:embed="rId11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0" name="object 12280"/>
          <p:cNvSpPr/>
          <p:nvPr/>
        </p:nvSpPr>
        <p:spPr>
          <a:xfrm>
            <a:off x="4079557" y="6530000"/>
            <a:ext cx="62022" cy="64942"/>
          </a:xfrm>
          <a:prstGeom prst="rect">
            <a:avLst/>
          </a:prstGeom>
          <a:blipFill>
            <a:blip r:embed="rId11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1" name="object 12281"/>
          <p:cNvSpPr/>
          <p:nvPr/>
        </p:nvSpPr>
        <p:spPr>
          <a:xfrm>
            <a:off x="4535487" y="7326024"/>
            <a:ext cx="83068" cy="88862"/>
          </a:xfrm>
          <a:prstGeom prst="rect">
            <a:avLst/>
          </a:prstGeom>
          <a:blipFill>
            <a:blip r:embed="rId11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2" name="object 12282"/>
          <p:cNvSpPr/>
          <p:nvPr/>
        </p:nvSpPr>
        <p:spPr>
          <a:xfrm>
            <a:off x="4036402" y="7476016"/>
            <a:ext cx="58140" cy="59648"/>
          </a:xfrm>
          <a:prstGeom prst="rect">
            <a:avLst/>
          </a:prstGeom>
          <a:blipFill>
            <a:blip r:embed="rId11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3" name="object 12283"/>
          <p:cNvSpPr/>
          <p:nvPr/>
        </p:nvSpPr>
        <p:spPr>
          <a:xfrm>
            <a:off x="3838676" y="7014490"/>
            <a:ext cx="49456" cy="52840"/>
          </a:xfrm>
          <a:prstGeom prst="rect">
            <a:avLst/>
          </a:prstGeom>
          <a:blipFill>
            <a:blip r:embed="rId11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4" name="object 12284"/>
          <p:cNvSpPr/>
          <p:nvPr/>
        </p:nvSpPr>
        <p:spPr>
          <a:xfrm>
            <a:off x="3654564" y="6120003"/>
            <a:ext cx="18376" cy="20091"/>
          </a:xfrm>
          <a:prstGeom prst="rect">
            <a:avLst/>
          </a:prstGeom>
          <a:blipFill>
            <a:blip r:embed="rId11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5" name="object 12285"/>
          <p:cNvSpPr/>
          <p:nvPr/>
        </p:nvSpPr>
        <p:spPr>
          <a:xfrm>
            <a:off x="3538283" y="5984558"/>
            <a:ext cx="68635" cy="74664"/>
          </a:xfrm>
          <a:prstGeom prst="rect">
            <a:avLst/>
          </a:prstGeom>
          <a:blipFill>
            <a:blip r:embed="rId11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6" name="object 12286"/>
          <p:cNvSpPr/>
          <p:nvPr/>
        </p:nvSpPr>
        <p:spPr>
          <a:xfrm>
            <a:off x="3330537" y="5440571"/>
            <a:ext cx="35703" cy="39622"/>
          </a:xfrm>
          <a:prstGeom prst="rect">
            <a:avLst/>
          </a:prstGeom>
          <a:blipFill>
            <a:blip r:embed="rId11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7" name="object 12287"/>
          <p:cNvSpPr/>
          <p:nvPr/>
        </p:nvSpPr>
        <p:spPr>
          <a:xfrm>
            <a:off x="4478337" y="5830087"/>
            <a:ext cx="50291" cy="53378"/>
          </a:xfrm>
          <a:prstGeom prst="rect">
            <a:avLst/>
          </a:prstGeom>
          <a:blipFill>
            <a:blip r:embed="rId11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8" name="object 12288"/>
          <p:cNvSpPr/>
          <p:nvPr/>
        </p:nvSpPr>
        <p:spPr>
          <a:xfrm>
            <a:off x="5107152" y="6293091"/>
            <a:ext cx="19558" cy="21323"/>
          </a:xfrm>
          <a:prstGeom prst="rect">
            <a:avLst/>
          </a:prstGeom>
          <a:blipFill>
            <a:blip r:embed="rId11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89" name="object 12289"/>
          <p:cNvSpPr/>
          <p:nvPr/>
        </p:nvSpPr>
        <p:spPr>
          <a:xfrm>
            <a:off x="5618518" y="6922770"/>
            <a:ext cx="18503" cy="20510"/>
          </a:xfrm>
          <a:prstGeom prst="rect">
            <a:avLst/>
          </a:prstGeom>
          <a:blipFill>
            <a:blip r:embed="rId11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0" name="object 12290"/>
          <p:cNvSpPr/>
          <p:nvPr/>
        </p:nvSpPr>
        <p:spPr>
          <a:xfrm>
            <a:off x="5650750" y="7262393"/>
            <a:ext cx="41122" cy="40299"/>
          </a:xfrm>
          <a:prstGeom prst="rect">
            <a:avLst/>
          </a:prstGeom>
          <a:blipFill>
            <a:blip r:embed="rId11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1" name="object 12291"/>
          <p:cNvSpPr/>
          <p:nvPr/>
        </p:nvSpPr>
        <p:spPr>
          <a:xfrm>
            <a:off x="6502658" y="7430218"/>
            <a:ext cx="74356" cy="79840"/>
          </a:xfrm>
          <a:prstGeom prst="rect">
            <a:avLst/>
          </a:prstGeom>
          <a:blipFill>
            <a:blip r:embed="rId11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2" name="object 12292"/>
          <p:cNvSpPr/>
          <p:nvPr/>
        </p:nvSpPr>
        <p:spPr>
          <a:xfrm>
            <a:off x="7020864" y="7088233"/>
            <a:ext cx="66116" cy="70845"/>
          </a:xfrm>
          <a:prstGeom prst="rect">
            <a:avLst/>
          </a:prstGeom>
          <a:blipFill>
            <a:blip r:embed="rId11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3" name="object 12293"/>
          <p:cNvSpPr/>
          <p:nvPr/>
        </p:nvSpPr>
        <p:spPr>
          <a:xfrm>
            <a:off x="8374824" y="6884875"/>
            <a:ext cx="75634" cy="80663"/>
          </a:xfrm>
          <a:prstGeom prst="rect">
            <a:avLst/>
          </a:prstGeom>
          <a:blipFill>
            <a:blip r:embed="rId11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4" name="object 12294"/>
          <p:cNvSpPr/>
          <p:nvPr/>
        </p:nvSpPr>
        <p:spPr>
          <a:xfrm>
            <a:off x="8614816" y="6873900"/>
            <a:ext cx="29629" cy="31788"/>
          </a:xfrm>
          <a:prstGeom prst="rect">
            <a:avLst/>
          </a:prstGeom>
          <a:blipFill>
            <a:blip r:embed="rId11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5" name="object 12295"/>
          <p:cNvSpPr/>
          <p:nvPr/>
        </p:nvSpPr>
        <p:spPr>
          <a:xfrm>
            <a:off x="8951556" y="6502880"/>
            <a:ext cx="32379" cy="35301"/>
          </a:xfrm>
          <a:prstGeom prst="rect">
            <a:avLst/>
          </a:prstGeom>
          <a:blipFill>
            <a:blip r:embed="rId11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6" name="object 12296"/>
          <p:cNvSpPr/>
          <p:nvPr/>
        </p:nvSpPr>
        <p:spPr>
          <a:xfrm>
            <a:off x="9434779" y="6516878"/>
            <a:ext cx="30327" cy="32702"/>
          </a:xfrm>
          <a:prstGeom prst="rect">
            <a:avLst/>
          </a:prstGeom>
          <a:blipFill>
            <a:blip r:embed="rId11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7" name="object 12297"/>
          <p:cNvSpPr/>
          <p:nvPr/>
        </p:nvSpPr>
        <p:spPr>
          <a:xfrm>
            <a:off x="9142386" y="5999734"/>
            <a:ext cx="24218" cy="26695"/>
          </a:xfrm>
          <a:prstGeom prst="rect">
            <a:avLst/>
          </a:prstGeom>
          <a:blipFill>
            <a:blip r:embed="rId11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8" name="object 12298"/>
          <p:cNvSpPr/>
          <p:nvPr/>
        </p:nvSpPr>
        <p:spPr>
          <a:xfrm>
            <a:off x="9059976" y="5896394"/>
            <a:ext cx="29743" cy="32867"/>
          </a:xfrm>
          <a:prstGeom prst="rect">
            <a:avLst/>
          </a:prstGeom>
          <a:blipFill>
            <a:blip r:embed="rId11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99" name="object 12299"/>
          <p:cNvSpPr/>
          <p:nvPr/>
        </p:nvSpPr>
        <p:spPr>
          <a:xfrm>
            <a:off x="8695194" y="5990754"/>
            <a:ext cx="32942" cy="35118"/>
          </a:xfrm>
          <a:prstGeom prst="rect">
            <a:avLst/>
          </a:prstGeom>
          <a:blipFill>
            <a:blip r:embed="rId11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0" name="object 12300"/>
          <p:cNvSpPr/>
          <p:nvPr/>
        </p:nvSpPr>
        <p:spPr>
          <a:xfrm>
            <a:off x="8219858" y="5729684"/>
            <a:ext cx="77738" cy="81924"/>
          </a:xfrm>
          <a:prstGeom prst="rect">
            <a:avLst/>
          </a:prstGeom>
          <a:blipFill>
            <a:blip r:embed="rId11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1" name="object 12301"/>
          <p:cNvSpPr/>
          <p:nvPr/>
        </p:nvSpPr>
        <p:spPr>
          <a:xfrm>
            <a:off x="7927247" y="5734028"/>
            <a:ext cx="67618" cy="72059"/>
          </a:xfrm>
          <a:prstGeom prst="rect">
            <a:avLst/>
          </a:prstGeom>
          <a:blipFill>
            <a:blip r:embed="rId11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2" name="object 12302"/>
          <p:cNvSpPr/>
          <p:nvPr/>
        </p:nvSpPr>
        <p:spPr>
          <a:xfrm>
            <a:off x="7606651" y="5663725"/>
            <a:ext cx="77328" cy="82134"/>
          </a:xfrm>
          <a:prstGeom prst="rect">
            <a:avLst/>
          </a:prstGeom>
          <a:blipFill>
            <a:blip r:embed="rId11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3" name="object 12303"/>
          <p:cNvSpPr/>
          <p:nvPr/>
        </p:nvSpPr>
        <p:spPr>
          <a:xfrm>
            <a:off x="7503668" y="5909859"/>
            <a:ext cx="52822" cy="57326"/>
          </a:xfrm>
          <a:prstGeom prst="rect">
            <a:avLst/>
          </a:prstGeom>
          <a:blipFill>
            <a:blip r:embed="rId11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4" name="object 12304"/>
          <p:cNvSpPr/>
          <p:nvPr/>
        </p:nvSpPr>
        <p:spPr>
          <a:xfrm>
            <a:off x="7287006" y="5891888"/>
            <a:ext cx="37020" cy="40403"/>
          </a:xfrm>
          <a:prstGeom prst="rect">
            <a:avLst/>
          </a:prstGeom>
          <a:blipFill>
            <a:blip r:embed="rId11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5" name="object 12305"/>
          <p:cNvSpPr/>
          <p:nvPr/>
        </p:nvSpPr>
        <p:spPr>
          <a:xfrm>
            <a:off x="6127546" y="6431216"/>
            <a:ext cx="32524" cy="35064"/>
          </a:xfrm>
          <a:prstGeom prst="rect">
            <a:avLst/>
          </a:prstGeom>
          <a:blipFill>
            <a:blip r:embed="rId11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6" name="object 12306"/>
          <p:cNvSpPr/>
          <p:nvPr/>
        </p:nvSpPr>
        <p:spPr>
          <a:xfrm>
            <a:off x="6236677" y="7130808"/>
            <a:ext cx="69097" cy="75594"/>
          </a:xfrm>
          <a:prstGeom prst="rect">
            <a:avLst/>
          </a:prstGeom>
          <a:blipFill>
            <a:blip r:embed="rId11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7" name="object 12307"/>
          <p:cNvSpPr/>
          <p:nvPr/>
        </p:nvSpPr>
        <p:spPr>
          <a:xfrm>
            <a:off x="6375437" y="7175701"/>
            <a:ext cx="73472" cy="76853"/>
          </a:xfrm>
          <a:prstGeom prst="rect">
            <a:avLst/>
          </a:prstGeom>
          <a:blipFill>
            <a:blip r:embed="rId11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8" name="object 12308"/>
          <p:cNvSpPr/>
          <p:nvPr/>
        </p:nvSpPr>
        <p:spPr>
          <a:xfrm>
            <a:off x="5929871" y="7424870"/>
            <a:ext cx="42083" cy="40579"/>
          </a:xfrm>
          <a:prstGeom prst="rect">
            <a:avLst/>
          </a:prstGeom>
          <a:blipFill>
            <a:blip r:embed="rId11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09" name="object 12309"/>
          <p:cNvSpPr/>
          <p:nvPr/>
        </p:nvSpPr>
        <p:spPr>
          <a:xfrm>
            <a:off x="6075743" y="6826591"/>
            <a:ext cx="66046" cy="70899"/>
          </a:xfrm>
          <a:prstGeom prst="rect">
            <a:avLst/>
          </a:prstGeom>
          <a:blipFill>
            <a:blip r:embed="rId11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0" name="object 12310"/>
          <p:cNvSpPr/>
          <p:nvPr/>
        </p:nvSpPr>
        <p:spPr>
          <a:xfrm>
            <a:off x="5912193" y="6487030"/>
            <a:ext cx="56960" cy="58866"/>
          </a:xfrm>
          <a:prstGeom prst="rect">
            <a:avLst/>
          </a:prstGeom>
          <a:blipFill>
            <a:blip r:embed="rId11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1" name="object 12311"/>
          <p:cNvSpPr/>
          <p:nvPr/>
        </p:nvSpPr>
        <p:spPr>
          <a:xfrm>
            <a:off x="5667235" y="6281716"/>
            <a:ext cx="75018" cy="79930"/>
          </a:xfrm>
          <a:prstGeom prst="rect">
            <a:avLst/>
          </a:prstGeom>
          <a:blipFill>
            <a:blip r:embed="rId11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2" name="object 12312"/>
          <p:cNvSpPr/>
          <p:nvPr/>
        </p:nvSpPr>
        <p:spPr>
          <a:xfrm>
            <a:off x="5803785" y="5917055"/>
            <a:ext cx="52925" cy="57341"/>
          </a:xfrm>
          <a:prstGeom prst="rect">
            <a:avLst/>
          </a:prstGeom>
          <a:blipFill>
            <a:blip r:embed="rId11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3" name="object 12313"/>
          <p:cNvSpPr/>
          <p:nvPr/>
        </p:nvSpPr>
        <p:spPr>
          <a:xfrm>
            <a:off x="6906082" y="6693446"/>
            <a:ext cx="18796" cy="20218"/>
          </a:xfrm>
          <a:prstGeom prst="rect">
            <a:avLst/>
          </a:prstGeom>
          <a:blipFill>
            <a:blip r:embed="rId11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4" name="object 12314"/>
          <p:cNvSpPr/>
          <p:nvPr/>
        </p:nvSpPr>
        <p:spPr>
          <a:xfrm>
            <a:off x="6693903" y="6521423"/>
            <a:ext cx="35338" cy="36819"/>
          </a:xfrm>
          <a:prstGeom prst="rect">
            <a:avLst/>
          </a:prstGeom>
          <a:blipFill>
            <a:blip r:embed="rId11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5" name="object 12315"/>
          <p:cNvSpPr/>
          <p:nvPr/>
        </p:nvSpPr>
        <p:spPr>
          <a:xfrm>
            <a:off x="6516801" y="6932565"/>
            <a:ext cx="75633" cy="80517"/>
          </a:xfrm>
          <a:prstGeom prst="rect">
            <a:avLst/>
          </a:prstGeom>
          <a:blipFill>
            <a:blip r:embed="rId11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6" name="object 12316"/>
          <p:cNvSpPr/>
          <p:nvPr/>
        </p:nvSpPr>
        <p:spPr>
          <a:xfrm>
            <a:off x="5639790" y="7027068"/>
            <a:ext cx="65603" cy="70208"/>
          </a:xfrm>
          <a:prstGeom prst="rect">
            <a:avLst/>
          </a:prstGeom>
          <a:blipFill>
            <a:blip r:embed="rId11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7" name="object 12317"/>
          <p:cNvSpPr/>
          <p:nvPr/>
        </p:nvSpPr>
        <p:spPr>
          <a:xfrm>
            <a:off x="6056325" y="5681817"/>
            <a:ext cx="48241" cy="51776"/>
          </a:xfrm>
          <a:prstGeom prst="rect">
            <a:avLst/>
          </a:prstGeom>
          <a:blipFill>
            <a:blip r:embed="rId11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8" name="object 12318"/>
          <p:cNvSpPr/>
          <p:nvPr/>
        </p:nvSpPr>
        <p:spPr>
          <a:xfrm>
            <a:off x="6023673" y="5886965"/>
            <a:ext cx="46206" cy="47213"/>
          </a:xfrm>
          <a:prstGeom prst="rect">
            <a:avLst/>
          </a:prstGeom>
          <a:blipFill>
            <a:blip r:embed="rId11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19" name="object 12319"/>
          <p:cNvSpPr/>
          <p:nvPr/>
        </p:nvSpPr>
        <p:spPr>
          <a:xfrm>
            <a:off x="5381142" y="5659097"/>
            <a:ext cx="44720" cy="46321"/>
          </a:xfrm>
          <a:prstGeom prst="rect">
            <a:avLst/>
          </a:prstGeom>
          <a:blipFill>
            <a:blip r:embed="rId11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0" name="object 12320"/>
          <p:cNvSpPr/>
          <p:nvPr/>
        </p:nvSpPr>
        <p:spPr>
          <a:xfrm>
            <a:off x="5256822" y="5798210"/>
            <a:ext cx="19558" cy="20878"/>
          </a:xfrm>
          <a:prstGeom prst="rect">
            <a:avLst/>
          </a:prstGeom>
          <a:blipFill>
            <a:blip r:embed="rId11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1" name="object 12321"/>
          <p:cNvSpPr/>
          <p:nvPr/>
        </p:nvSpPr>
        <p:spPr>
          <a:xfrm>
            <a:off x="5379834" y="6649149"/>
            <a:ext cx="24637" cy="26733"/>
          </a:xfrm>
          <a:prstGeom prst="rect">
            <a:avLst/>
          </a:prstGeom>
          <a:blipFill>
            <a:blip r:embed="rId11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2" name="object 12322"/>
          <p:cNvSpPr/>
          <p:nvPr/>
        </p:nvSpPr>
        <p:spPr>
          <a:xfrm>
            <a:off x="5960338" y="7396325"/>
            <a:ext cx="51493" cy="54422"/>
          </a:xfrm>
          <a:prstGeom prst="rect">
            <a:avLst/>
          </a:prstGeom>
          <a:blipFill>
            <a:blip r:embed="rId11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3" name="object 12323"/>
          <p:cNvSpPr/>
          <p:nvPr/>
        </p:nvSpPr>
        <p:spPr>
          <a:xfrm>
            <a:off x="6230137" y="6838637"/>
            <a:ext cx="67170" cy="71305"/>
          </a:xfrm>
          <a:prstGeom prst="rect">
            <a:avLst/>
          </a:prstGeom>
          <a:blipFill>
            <a:blip r:embed="rId11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4" name="object 12324"/>
          <p:cNvSpPr/>
          <p:nvPr/>
        </p:nvSpPr>
        <p:spPr>
          <a:xfrm>
            <a:off x="6891756" y="6844420"/>
            <a:ext cx="49825" cy="52802"/>
          </a:xfrm>
          <a:prstGeom prst="rect">
            <a:avLst/>
          </a:prstGeom>
          <a:blipFill>
            <a:blip r:embed="rId11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5" name="object 12325"/>
          <p:cNvSpPr/>
          <p:nvPr/>
        </p:nvSpPr>
        <p:spPr>
          <a:xfrm>
            <a:off x="7822603" y="6910386"/>
            <a:ext cx="49412" cy="52818"/>
          </a:xfrm>
          <a:prstGeom prst="rect">
            <a:avLst/>
          </a:prstGeom>
          <a:blipFill>
            <a:blip r:embed="rId11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6" name="object 12326"/>
          <p:cNvSpPr/>
          <p:nvPr/>
        </p:nvSpPr>
        <p:spPr>
          <a:xfrm>
            <a:off x="7422654" y="6832916"/>
            <a:ext cx="61690" cy="64671"/>
          </a:xfrm>
          <a:prstGeom prst="rect">
            <a:avLst/>
          </a:prstGeom>
          <a:blipFill>
            <a:blip r:embed="rId11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7" name="object 12327"/>
          <p:cNvSpPr/>
          <p:nvPr/>
        </p:nvSpPr>
        <p:spPr>
          <a:xfrm>
            <a:off x="7174534" y="6190018"/>
            <a:ext cx="30175" cy="32867"/>
          </a:xfrm>
          <a:prstGeom prst="rect">
            <a:avLst/>
          </a:prstGeom>
          <a:blipFill>
            <a:blip r:embed="rId11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8" name="object 12328"/>
          <p:cNvSpPr/>
          <p:nvPr/>
        </p:nvSpPr>
        <p:spPr>
          <a:xfrm>
            <a:off x="7100684" y="6224943"/>
            <a:ext cx="33274" cy="35737"/>
          </a:xfrm>
          <a:prstGeom prst="rect">
            <a:avLst/>
          </a:prstGeom>
          <a:blipFill>
            <a:blip r:embed="rId11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29" name="object 12329"/>
          <p:cNvSpPr/>
          <p:nvPr/>
        </p:nvSpPr>
        <p:spPr>
          <a:xfrm>
            <a:off x="6888988" y="5906272"/>
            <a:ext cx="74194" cy="77393"/>
          </a:xfrm>
          <a:prstGeom prst="rect">
            <a:avLst/>
          </a:prstGeom>
          <a:blipFill>
            <a:blip r:embed="rId11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0" name="object 12330"/>
          <p:cNvSpPr/>
          <p:nvPr/>
        </p:nvSpPr>
        <p:spPr>
          <a:xfrm>
            <a:off x="6515899" y="5658730"/>
            <a:ext cx="42934" cy="44858"/>
          </a:xfrm>
          <a:prstGeom prst="rect">
            <a:avLst/>
          </a:prstGeom>
          <a:blipFill>
            <a:blip r:embed="rId11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1" name="object 12331"/>
          <p:cNvSpPr/>
          <p:nvPr/>
        </p:nvSpPr>
        <p:spPr>
          <a:xfrm>
            <a:off x="5795060" y="5900268"/>
            <a:ext cx="48396" cy="52709"/>
          </a:xfrm>
          <a:prstGeom prst="rect">
            <a:avLst/>
          </a:prstGeom>
          <a:blipFill>
            <a:blip r:embed="rId11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2" name="object 12332"/>
          <p:cNvSpPr/>
          <p:nvPr/>
        </p:nvSpPr>
        <p:spPr>
          <a:xfrm>
            <a:off x="6473596" y="6378002"/>
            <a:ext cx="59272" cy="62819"/>
          </a:xfrm>
          <a:prstGeom prst="rect">
            <a:avLst/>
          </a:prstGeom>
          <a:blipFill>
            <a:blip r:embed="rId11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3" name="object 12333"/>
          <p:cNvSpPr/>
          <p:nvPr/>
        </p:nvSpPr>
        <p:spPr>
          <a:xfrm>
            <a:off x="6406197" y="5877890"/>
            <a:ext cx="28168" cy="30645"/>
          </a:xfrm>
          <a:prstGeom prst="rect">
            <a:avLst/>
          </a:prstGeom>
          <a:blipFill>
            <a:blip r:embed="rId11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4" name="object 12334"/>
          <p:cNvSpPr/>
          <p:nvPr/>
        </p:nvSpPr>
        <p:spPr>
          <a:xfrm>
            <a:off x="6384734" y="5884484"/>
            <a:ext cx="56959" cy="58385"/>
          </a:xfrm>
          <a:prstGeom prst="rect">
            <a:avLst/>
          </a:prstGeom>
          <a:blipFill>
            <a:blip r:embed="rId11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5" name="object 12335"/>
          <p:cNvSpPr/>
          <p:nvPr/>
        </p:nvSpPr>
        <p:spPr>
          <a:xfrm>
            <a:off x="5632208" y="6388837"/>
            <a:ext cx="32550" cy="34620"/>
          </a:xfrm>
          <a:prstGeom prst="rect">
            <a:avLst/>
          </a:prstGeom>
          <a:blipFill>
            <a:blip r:embed="rId11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6" name="object 12336"/>
          <p:cNvSpPr/>
          <p:nvPr/>
        </p:nvSpPr>
        <p:spPr>
          <a:xfrm>
            <a:off x="4755222" y="6336690"/>
            <a:ext cx="24066" cy="26568"/>
          </a:xfrm>
          <a:prstGeom prst="rect">
            <a:avLst/>
          </a:prstGeom>
          <a:blipFill>
            <a:blip r:embed="rId11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7" name="object 12337"/>
          <p:cNvSpPr/>
          <p:nvPr/>
        </p:nvSpPr>
        <p:spPr>
          <a:xfrm>
            <a:off x="4598949" y="6117589"/>
            <a:ext cx="32897" cy="35082"/>
          </a:xfrm>
          <a:prstGeom prst="rect">
            <a:avLst/>
          </a:prstGeom>
          <a:blipFill>
            <a:blip r:embed="rId11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8" name="object 12338"/>
          <p:cNvSpPr/>
          <p:nvPr/>
        </p:nvSpPr>
        <p:spPr>
          <a:xfrm>
            <a:off x="4678324" y="6591741"/>
            <a:ext cx="74154" cy="79415"/>
          </a:xfrm>
          <a:prstGeom prst="rect">
            <a:avLst/>
          </a:prstGeom>
          <a:blipFill>
            <a:blip r:embed="rId11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39" name="object 12339"/>
          <p:cNvSpPr/>
          <p:nvPr/>
        </p:nvSpPr>
        <p:spPr>
          <a:xfrm>
            <a:off x="4904460" y="6836584"/>
            <a:ext cx="66178" cy="70637"/>
          </a:xfrm>
          <a:prstGeom prst="rect">
            <a:avLst/>
          </a:prstGeom>
          <a:blipFill>
            <a:blip r:embed="rId11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0" name="object 12340"/>
          <p:cNvSpPr/>
          <p:nvPr/>
        </p:nvSpPr>
        <p:spPr>
          <a:xfrm>
            <a:off x="5114442" y="7322259"/>
            <a:ext cx="76210" cy="80862"/>
          </a:xfrm>
          <a:prstGeom prst="rect">
            <a:avLst/>
          </a:prstGeom>
          <a:blipFill>
            <a:blip r:embed="rId11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1" name="object 12341"/>
          <p:cNvSpPr/>
          <p:nvPr/>
        </p:nvSpPr>
        <p:spPr>
          <a:xfrm>
            <a:off x="5369585" y="7217316"/>
            <a:ext cx="77469" cy="86291"/>
          </a:xfrm>
          <a:prstGeom prst="rect">
            <a:avLst/>
          </a:prstGeom>
          <a:blipFill>
            <a:blip r:embed="rId11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2" name="object 12342"/>
          <p:cNvSpPr/>
          <p:nvPr/>
        </p:nvSpPr>
        <p:spPr>
          <a:xfrm>
            <a:off x="5088458" y="7289930"/>
            <a:ext cx="36597" cy="39769"/>
          </a:xfrm>
          <a:prstGeom prst="rect">
            <a:avLst/>
          </a:prstGeom>
          <a:blipFill>
            <a:blip r:embed="rId11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3" name="object 12343"/>
          <p:cNvSpPr/>
          <p:nvPr/>
        </p:nvSpPr>
        <p:spPr>
          <a:xfrm>
            <a:off x="4972164" y="7312204"/>
            <a:ext cx="45124" cy="46245"/>
          </a:xfrm>
          <a:prstGeom prst="rect">
            <a:avLst/>
          </a:prstGeom>
          <a:blipFill>
            <a:blip r:embed="rId11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4" name="object 12344"/>
          <p:cNvSpPr/>
          <p:nvPr/>
        </p:nvSpPr>
        <p:spPr>
          <a:xfrm>
            <a:off x="5011864" y="6763429"/>
            <a:ext cx="41201" cy="40317"/>
          </a:xfrm>
          <a:prstGeom prst="rect">
            <a:avLst/>
          </a:prstGeom>
          <a:blipFill>
            <a:blip r:embed="rId11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5" name="object 12345"/>
          <p:cNvSpPr/>
          <p:nvPr/>
        </p:nvSpPr>
        <p:spPr>
          <a:xfrm>
            <a:off x="4907102" y="6588822"/>
            <a:ext cx="53934" cy="58106"/>
          </a:xfrm>
          <a:prstGeom prst="rect">
            <a:avLst/>
          </a:prstGeom>
          <a:blipFill>
            <a:blip r:embed="rId11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6" name="object 12346"/>
          <p:cNvSpPr/>
          <p:nvPr/>
        </p:nvSpPr>
        <p:spPr>
          <a:xfrm>
            <a:off x="4740351" y="6783375"/>
            <a:ext cx="31369" cy="33959"/>
          </a:xfrm>
          <a:prstGeom prst="rect">
            <a:avLst/>
          </a:prstGeom>
          <a:blipFill>
            <a:blip r:embed="rId11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7" name="object 12347"/>
          <p:cNvSpPr/>
          <p:nvPr/>
        </p:nvSpPr>
        <p:spPr>
          <a:xfrm>
            <a:off x="4424057" y="6614998"/>
            <a:ext cx="25946" cy="27825"/>
          </a:xfrm>
          <a:prstGeom prst="rect">
            <a:avLst/>
          </a:prstGeom>
          <a:blipFill>
            <a:blip r:embed="rId11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8" name="object 12348"/>
          <p:cNvSpPr/>
          <p:nvPr/>
        </p:nvSpPr>
        <p:spPr>
          <a:xfrm>
            <a:off x="7364031" y="5575516"/>
            <a:ext cx="14897" cy="16141"/>
          </a:xfrm>
          <a:prstGeom prst="rect">
            <a:avLst/>
          </a:prstGeom>
          <a:blipFill>
            <a:blip r:embed="rId11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49" name="object 12349"/>
          <p:cNvSpPr/>
          <p:nvPr/>
        </p:nvSpPr>
        <p:spPr>
          <a:xfrm>
            <a:off x="8914193" y="5540743"/>
            <a:ext cx="19405" cy="20866"/>
          </a:xfrm>
          <a:prstGeom prst="rect">
            <a:avLst/>
          </a:prstGeom>
          <a:blipFill>
            <a:blip r:embed="rId11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0" name="object 12350"/>
          <p:cNvSpPr/>
          <p:nvPr/>
        </p:nvSpPr>
        <p:spPr>
          <a:xfrm>
            <a:off x="9110103" y="5354771"/>
            <a:ext cx="66882" cy="71480"/>
          </a:xfrm>
          <a:prstGeom prst="rect">
            <a:avLst/>
          </a:prstGeom>
          <a:blipFill>
            <a:blip r:embed="rId11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1" name="object 12351"/>
          <p:cNvSpPr/>
          <p:nvPr/>
        </p:nvSpPr>
        <p:spPr>
          <a:xfrm>
            <a:off x="8779256" y="6309853"/>
            <a:ext cx="61762" cy="64478"/>
          </a:xfrm>
          <a:prstGeom prst="rect">
            <a:avLst/>
          </a:prstGeom>
          <a:blipFill>
            <a:blip r:embed="rId11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2" name="object 12352"/>
          <p:cNvSpPr/>
          <p:nvPr/>
        </p:nvSpPr>
        <p:spPr>
          <a:xfrm>
            <a:off x="8896527" y="6326320"/>
            <a:ext cx="62115" cy="64977"/>
          </a:xfrm>
          <a:prstGeom prst="rect">
            <a:avLst/>
          </a:prstGeom>
          <a:blipFill>
            <a:blip r:embed="rId11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3" name="object 12353"/>
          <p:cNvSpPr/>
          <p:nvPr/>
        </p:nvSpPr>
        <p:spPr>
          <a:xfrm>
            <a:off x="8616695" y="6575614"/>
            <a:ext cx="70261" cy="76179"/>
          </a:xfrm>
          <a:prstGeom prst="rect">
            <a:avLst/>
          </a:prstGeom>
          <a:blipFill>
            <a:blip r:embed="rId11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4" name="object 12354"/>
          <p:cNvSpPr/>
          <p:nvPr/>
        </p:nvSpPr>
        <p:spPr>
          <a:xfrm>
            <a:off x="8704846" y="6053163"/>
            <a:ext cx="29768" cy="32880"/>
          </a:xfrm>
          <a:prstGeom prst="rect">
            <a:avLst/>
          </a:prstGeom>
          <a:blipFill>
            <a:blip r:embed="rId11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5" name="object 12355"/>
          <p:cNvSpPr/>
          <p:nvPr/>
        </p:nvSpPr>
        <p:spPr>
          <a:xfrm>
            <a:off x="8569858" y="5978599"/>
            <a:ext cx="74080" cy="77095"/>
          </a:xfrm>
          <a:prstGeom prst="rect">
            <a:avLst/>
          </a:prstGeom>
          <a:blipFill>
            <a:blip r:embed="rId11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6" name="object 12356"/>
          <p:cNvSpPr/>
          <p:nvPr/>
        </p:nvSpPr>
        <p:spPr>
          <a:xfrm>
            <a:off x="7946288" y="5869697"/>
            <a:ext cx="61514" cy="64591"/>
          </a:xfrm>
          <a:prstGeom prst="rect">
            <a:avLst/>
          </a:prstGeom>
          <a:blipFill>
            <a:blip r:embed="rId11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7" name="object 12357"/>
          <p:cNvSpPr/>
          <p:nvPr/>
        </p:nvSpPr>
        <p:spPr>
          <a:xfrm>
            <a:off x="6691147" y="6481090"/>
            <a:ext cx="75386" cy="80676"/>
          </a:xfrm>
          <a:prstGeom prst="rect">
            <a:avLst/>
          </a:prstGeom>
          <a:blipFill>
            <a:blip r:embed="rId11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8" name="object 12358"/>
          <p:cNvSpPr/>
          <p:nvPr/>
        </p:nvSpPr>
        <p:spPr>
          <a:xfrm>
            <a:off x="6901967" y="7093771"/>
            <a:ext cx="75632" cy="80213"/>
          </a:xfrm>
          <a:prstGeom prst="rect">
            <a:avLst/>
          </a:prstGeom>
          <a:blipFill>
            <a:blip r:embed="rId11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59" name="object 12359"/>
          <p:cNvSpPr/>
          <p:nvPr/>
        </p:nvSpPr>
        <p:spPr>
          <a:xfrm>
            <a:off x="5292991" y="6474134"/>
            <a:ext cx="41084" cy="40503"/>
          </a:xfrm>
          <a:prstGeom prst="rect">
            <a:avLst/>
          </a:prstGeom>
          <a:blipFill>
            <a:blip r:embed="rId11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0" name="object 12360"/>
          <p:cNvSpPr/>
          <p:nvPr/>
        </p:nvSpPr>
        <p:spPr>
          <a:xfrm>
            <a:off x="4850955" y="6016709"/>
            <a:ext cx="65154" cy="69995"/>
          </a:xfrm>
          <a:prstGeom prst="rect">
            <a:avLst/>
          </a:prstGeom>
          <a:blipFill>
            <a:blip r:embed="rId11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1" name="object 12361"/>
          <p:cNvSpPr/>
          <p:nvPr/>
        </p:nvSpPr>
        <p:spPr>
          <a:xfrm>
            <a:off x="5018582" y="5710196"/>
            <a:ext cx="53787" cy="58424"/>
          </a:xfrm>
          <a:prstGeom prst="rect">
            <a:avLst/>
          </a:prstGeom>
          <a:blipFill>
            <a:blip r:embed="rId11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2" name="object 12362"/>
          <p:cNvSpPr/>
          <p:nvPr/>
        </p:nvSpPr>
        <p:spPr>
          <a:xfrm>
            <a:off x="4083215" y="5871842"/>
            <a:ext cx="65504" cy="70020"/>
          </a:xfrm>
          <a:prstGeom prst="rect">
            <a:avLst/>
          </a:prstGeom>
          <a:blipFill>
            <a:blip r:embed="rId11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3" name="object 12363"/>
          <p:cNvSpPr/>
          <p:nvPr/>
        </p:nvSpPr>
        <p:spPr>
          <a:xfrm>
            <a:off x="4127995" y="6951511"/>
            <a:ext cx="73585" cy="77002"/>
          </a:xfrm>
          <a:prstGeom prst="rect">
            <a:avLst/>
          </a:prstGeom>
          <a:blipFill>
            <a:blip r:embed="rId11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4" name="object 12364"/>
          <p:cNvSpPr/>
          <p:nvPr/>
        </p:nvSpPr>
        <p:spPr>
          <a:xfrm>
            <a:off x="4185068" y="7296873"/>
            <a:ext cx="19697" cy="21793"/>
          </a:xfrm>
          <a:prstGeom prst="rect">
            <a:avLst/>
          </a:prstGeom>
          <a:blipFill>
            <a:blip r:embed="rId11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5" name="object 12365"/>
          <p:cNvSpPr/>
          <p:nvPr/>
        </p:nvSpPr>
        <p:spPr>
          <a:xfrm>
            <a:off x="4381855" y="7337807"/>
            <a:ext cx="65117" cy="70102"/>
          </a:xfrm>
          <a:prstGeom prst="rect">
            <a:avLst/>
          </a:prstGeom>
          <a:blipFill>
            <a:blip r:embed="rId11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6" name="object 12366"/>
          <p:cNvSpPr/>
          <p:nvPr/>
        </p:nvSpPr>
        <p:spPr>
          <a:xfrm>
            <a:off x="5872351" y="6590127"/>
            <a:ext cx="96525" cy="104599"/>
          </a:xfrm>
          <a:prstGeom prst="rect">
            <a:avLst/>
          </a:prstGeom>
          <a:blipFill>
            <a:blip r:embed="rId11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7" name="object 12367"/>
          <p:cNvSpPr/>
          <p:nvPr/>
        </p:nvSpPr>
        <p:spPr>
          <a:xfrm>
            <a:off x="5256987" y="6553436"/>
            <a:ext cx="85494" cy="92776"/>
          </a:xfrm>
          <a:prstGeom prst="rect">
            <a:avLst/>
          </a:prstGeom>
          <a:blipFill>
            <a:blip r:embed="rId11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8" name="object 12368"/>
          <p:cNvSpPr/>
          <p:nvPr/>
        </p:nvSpPr>
        <p:spPr>
          <a:xfrm>
            <a:off x="5315330" y="6290738"/>
            <a:ext cx="98267" cy="106014"/>
          </a:xfrm>
          <a:prstGeom prst="rect">
            <a:avLst/>
          </a:prstGeom>
          <a:blipFill>
            <a:blip r:embed="rId11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69" name="object 12369"/>
          <p:cNvSpPr/>
          <p:nvPr/>
        </p:nvSpPr>
        <p:spPr>
          <a:xfrm>
            <a:off x="5311965" y="7096548"/>
            <a:ext cx="49257" cy="52923"/>
          </a:xfrm>
          <a:prstGeom prst="rect">
            <a:avLst/>
          </a:prstGeom>
          <a:blipFill>
            <a:blip r:embed="rId11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0" name="object 12370"/>
          <p:cNvSpPr/>
          <p:nvPr/>
        </p:nvSpPr>
        <p:spPr>
          <a:xfrm>
            <a:off x="5973178" y="6891470"/>
            <a:ext cx="82990" cy="88887"/>
          </a:xfrm>
          <a:prstGeom prst="rect">
            <a:avLst/>
          </a:prstGeom>
          <a:blipFill>
            <a:blip r:embed="rId11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1" name="object 12371"/>
          <p:cNvSpPr/>
          <p:nvPr/>
        </p:nvSpPr>
        <p:spPr>
          <a:xfrm>
            <a:off x="4609020" y="6858504"/>
            <a:ext cx="73191" cy="76415"/>
          </a:xfrm>
          <a:prstGeom prst="rect">
            <a:avLst/>
          </a:prstGeom>
          <a:blipFill>
            <a:blip r:embed="rId11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2" name="object 12372"/>
          <p:cNvSpPr/>
          <p:nvPr/>
        </p:nvSpPr>
        <p:spPr>
          <a:xfrm>
            <a:off x="4854600" y="6837566"/>
            <a:ext cx="32664" cy="35699"/>
          </a:xfrm>
          <a:prstGeom prst="rect">
            <a:avLst/>
          </a:prstGeom>
          <a:blipFill>
            <a:blip r:embed="rId11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3" name="object 12373"/>
          <p:cNvSpPr/>
          <p:nvPr/>
        </p:nvSpPr>
        <p:spPr>
          <a:xfrm>
            <a:off x="4607890" y="6626393"/>
            <a:ext cx="51805" cy="56575"/>
          </a:xfrm>
          <a:prstGeom prst="rect">
            <a:avLst/>
          </a:prstGeom>
          <a:blipFill>
            <a:blip r:embed="rId11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4" name="object 12374"/>
          <p:cNvSpPr/>
          <p:nvPr/>
        </p:nvSpPr>
        <p:spPr>
          <a:xfrm>
            <a:off x="4473206" y="6052086"/>
            <a:ext cx="86334" cy="93444"/>
          </a:xfrm>
          <a:prstGeom prst="rect">
            <a:avLst/>
          </a:prstGeom>
          <a:blipFill>
            <a:blip r:embed="rId11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5" name="object 12375"/>
          <p:cNvSpPr/>
          <p:nvPr/>
        </p:nvSpPr>
        <p:spPr>
          <a:xfrm>
            <a:off x="4631816" y="5509884"/>
            <a:ext cx="74942" cy="80072"/>
          </a:xfrm>
          <a:prstGeom prst="rect">
            <a:avLst/>
          </a:prstGeom>
          <a:blipFill>
            <a:blip r:embed="rId11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6" name="object 12376"/>
          <p:cNvSpPr/>
          <p:nvPr/>
        </p:nvSpPr>
        <p:spPr>
          <a:xfrm>
            <a:off x="4706950" y="6208027"/>
            <a:ext cx="35109" cy="36789"/>
          </a:xfrm>
          <a:prstGeom prst="rect">
            <a:avLst/>
          </a:prstGeom>
          <a:blipFill>
            <a:blip r:embed="rId11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7" name="object 12377"/>
          <p:cNvSpPr/>
          <p:nvPr/>
        </p:nvSpPr>
        <p:spPr>
          <a:xfrm>
            <a:off x="4974628" y="6446165"/>
            <a:ext cx="85183" cy="92528"/>
          </a:xfrm>
          <a:prstGeom prst="rect">
            <a:avLst/>
          </a:prstGeom>
          <a:blipFill>
            <a:blip r:embed="rId11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8" name="object 12378"/>
          <p:cNvSpPr/>
          <p:nvPr/>
        </p:nvSpPr>
        <p:spPr>
          <a:xfrm>
            <a:off x="4743703" y="6823661"/>
            <a:ext cx="84076" cy="89532"/>
          </a:xfrm>
          <a:prstGeom prst="rect">
            <a:avLst/>
          </a:prstGeom>
          <a:blipFill>
            <a:blip r:embed="rId11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79" name="object 12379"/>
          <p:cNvSpPr/>
          <p:nvPr/>
        </p:nvSpPr>
        <p:spPr>
          <a:xfrm>
            <a:off x="4335335" y="7001895"/>
            <a:ext cx="58117" cy="58904"/>
          </a:xfrm>
          <a:prstGeom prst="rect">
            <a:avLst/>
          </a:prstGeom>
          <a:blipFill>
            <a:blip r:embed="rId11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0" name="object 12380"/>
          <p:cNvSpPr/>
          <p:nvPr/>
        </p:nvSpPr>
        <p:spPr>
          <a:xfrm>
            <a:off x="4161574" y="6723012"/>
            <a:ext cx="44737" cy="46079"/>
          </a:xfrm>
          <a:prstGeom prst="rect">
            <a:avLst/>
          </a:prstGeom>
          <a:blipFill>
            <a:blip r:embed="rId11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1" name="object 12381"/>
          <p:cNvSpPr/>
          <p:nvPr/>
        </p:nvSpPr>
        <p:spPr>
          <a:xfrm>
            <a:off x="4139220" y="6410629"/>
            <a:ext cx="97275" cy="104789"/>
          </a:xfrm>
          <a:prstGeom prst="rect">
            <a:avLst/>
          </a:prstGeom>
          <a:blipFill>
            <a:blip r:embed="rId11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2" name="object 12382"/>
          <p:cNvSpPr/>
          <p:nvPr/>
        </p:nvSpPr>
        <p:spPr>
          <a:xfrm>
            <a:off x="3932681" y="6352163"/>
            <a:ext cx="91117" cy="97686"/>
          </a:xfrm>
          <a:prstGeom prst="rect">
            <a:avLst/>
          </a:prstGeom>
          <a:blipFill>
            <a:blip r:embed="rId11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3" name="object 12383"/>
          <p:cNvSpPr/>
          <p:nvPr/>
        </p:nvSpPr>
        <p:spPr>
          <a:xfrm>
            <a:off x="3644074" y="6007390"/>
            <a:ext cx="35221" cy="36485"/>
          </a:xfrm>
          <a:prstGeom prst="rect">
            <a:avLst/>
          </a:prstGeom>
          <a:blipFill>
            <a:blip r:embed="rId11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4" name="object 12384"/>
          <p:cNvSpPr/>
          <p:nvPr/>
        </p:nvSpPr>
        <p:spPr>
          <a:xfrm>
            <a:off x="3900423" y="6645568"/>
            <a:ext cx="49806" cy="52749"/>
          </a:xfrm>
          <a:prstGeom prst="rect">
            <a:avLst/>
          </a:prstGeom>
          <a:blipFill>
            <a:blip r:embed="rId11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5" name="object 12385"/>
          <p:cNvSpPr/>
          <p:nvPr/>
        </p:nvSpPr>
        <p:spPr>
          <a:xfrm>
            <a:off x="4094886" y="6832016"/>
            <a:ext cx="32969" cy="35559"/>
          </a:xfrm>
          <a:prstGeom prst="rect">
            <a:avLst/>
          </a:prstGeom>
          <a:blipFill>
            <a:blip r:embed="rId11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6" name="object 12386"/>
          <p:cNvSpPr/>
          <p:nvPr/>
        </p:nvSpPr>
        <p:spPr>
          <a:xfrm>
            <a:off x="3959517" y="7033564"/>
            <a:ext cx="91839" cy="98454"/>
          </a:xfrm>
          <a:prstGeom prst="rect">
            <a:avLst/>
          </a:prstGeom>
          <a:blipFill>
            <a:blip r:embed="rId11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7" name="object 12387"/>
          <p:cNvSpPr/>
          <p:nvPr/>
        </p:nvSpPr>
        <p:spPr>
          <a:xfrm>
            <a:off x="3507790" y="6949044"/>
            <a:ext cx="67435" cy="71617"/>
          </a:xfrm>
          <a:prstGeom prst="rect">
            <a:avLst/>
          </a:prstGeom>
          <a:blipFill>
            <a:blip r:embed="rId11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8" name="object 12388"/>
          <p:cNvSpPr/>
          <p:nvPr/>
        </p:nvSpPr>
        <p:spPr>
          <a:xfrm>
            <a:off x="3351225" y="6876181"/>
            <a:ext cx="52334" cy="54696"/>
          </a:xfrm>
          <a:prstGeom prst="rect">
            <a:avLst/>
          </a:prstGeom>
          <a:blipFill>
            <a:blip r:embed="rId11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89" name="object 12389"/>
          <p:cNvSpPr/>
          <p:nvPr/>
        </p:nvSpPr>
        <p:spPr>
          <a:xfrm>
            <a:off x="3127019" y="6345897"/>
            <a:ext cx="85379" cy="93037"/>
          </a:xfrm>
          <a:prstGeom prst="rect">
            <a:avLst/>
          </a:prstGeom>
          <a:blipFill>
            <a:blip r:embed="rId11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0" name="object 12390"/>
          <p:cNvSpPr/>
          <p:nvPr/>
        </p:nvSpPr>
        <p:spPr>
          <a:xfrm>
            <a:off x="2716022" y="6583258"/>
            <a:ext cx="59254" cy="63108"/>
          </a:xfrm>
          <a:prstGeom prst="rect">
            <a:avLst/>
          </a:prstGeom>
          <a:blipFill>
            <a:blip r:embed="rId11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1" name="object 12391"/>
          <p:cNvSpPr/>
          <p:nvPr/>
        </p:nvSpPr>
        <p:spPr>
          <a:xfrm>
            <a:off x="2822816" y="6685343"/>
            <a:ext cx="21437" cy="23418"/>
          </a:xfrm>
          <a:prstGeom prst="rect">
            <a:avLst/>
          </a:prstGeom>
          <a:blipFill>
            <a:blip r:embed="rId11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2" name="object 12392"/>
          <p:cNvSpPr/>
          <p:nvPr/>
        </p:nvSpPr>
        <p:spPr>
          <a:xfrm>
            <a:off x="2392095" y="7187184"/>
            <a:ext cx="29336" cy="31902"/>
          </a:xfrm>
          <a:prstGeom prst="rect">
            <a:avLst/>
          </a:prstGeom>
          <a:blipFill>
            <a:blip r:embed="rId11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3" name="object 12393"/>
          <p:cNvSpPr/>
          <p:nvPr/>
        </p:nvSpPr>
        <p:spPr>
          <a:xfrm>
            <a:off x="2390381" y="6980994"/>
            <a:ext cx="60260" cy="63679"/>
          </a:xfrm>
          <a:prstGeom prst="rect">
            <a:avLst/>
          </a:prstGeom>
          <a:blipFill>
            <a:blip r:embed="rId11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4" name="object 12394"/>
          <p:cNvSpPr/>
          <p:nvPr/>
        </p:nvSpPr>
        <p:spPr>
          <a:xfrm>
            <a:off x="2545041" y="7358889"/>
            <a:ext cx="34302" cy="36115"/>
          </a:xfrm>
          <a:prstGeom prst="rect">
            <a:avLst/>
          </a:prstGeom>
          <a:blipFill>
            <a:blip r:embed="rId11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5" name="object 12395"/>
          <p:cNvSpPr/>
          <p:nvPr/>
        </p:nvSpPr>
        <p:spPr>
          <a:xfrm>
            <a:off x="3085719" y="6856701"/>
            <a:ext cx="37570" cy="40660"/>
          </a:xfrm>
          <a:prstGeom prst="rect">
            <a:avLst/>
          </a:prstGeom>
          <a:blipFill>
            <a:blip r:embed="rId11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6" name="object 12396"/>
          <p:cNvSpPr/>
          <p:nvPr/>
        </p:nvSpPr>
        <p:spPr>
          <a:xfrm>
            <a:off x="2404529" y="7050138"/>
            <a:ext cx="28028" cy="29857"/>
          </a:xfrm>
          <a:prstGeom prst="rect">
            <a:avLst/>
          </a:prstGeom>
          <a:blipFill>
            <a:blip r:embed="rId11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7" name="object 12397"/>
          <p:cNvSpPr/>
          <p:nvPr/>
        </p:nvSpPr>
        <p:spPr>
          <a:xfrm>
            <a:off x="1802993" y="6902552"/>
            <a:ext cx="20739" cy="21945"/>
          </a:xfrm>
          <a:prstGeom prst="rect">
            <a:avLst/>
          </a:prstGeom>
          <a:blipFill>
            <a:blip r:embed="rId11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8" name="object 12398"/>
          <p:cNvSpPr/>
          <p:nvPr/>
        </p:nvSpPr>
        <p:spPr>
          <a:xfrm>
            <a:off x="1789861" y="6740735"/>
            <a:ext cx="48472" cy="52861"/>
          </a:xfrm>
          <a:prstGeom prst="rect">
            <a:avLst/>
          </a:prstGeom>
          <a:blipFill>
            <a:blip r:embed="rId11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99" name="object 12399"/>
          <p:cNvSpPr/>
          <p:nvPr/>
        </p:nvSpPr>
        <p:spPr>
          <a:xfrm>
            <a:off x="1770583" y="6452499"/>
            <a:ext cx="75754" cy="80827"/>
          </a:xfrm>
          <a:prstGeom prst="rect">
            <a:avLst/>
          </a:prstGeom>
          <a:blipFill>
            <a:blip r:embed="rId11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0" name="object 12400"/>
          <p:cNvSpPr/>
          <p:nvPr/>
        </p:nvSpPr>
        <p:spPr>
          <a:xfrm>
            <a:off x="2106599" y="5739429"/>
            <a:ext cx="49333" cy="52663"/>
          </a:xfrm>
          <a:prstGeom prst="rect">
            <a:avLst/>
          </a:prstGeom>
          <a:blipFill>
            <a:blip r:embed="rId11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1" name="object 12401"/>
          <p:cNvSpPr/>
          <p:nvPr/>
        </p:nvSpPr>
        <p:spPr>
          <a:xfrm>
            <a:off x="3301669" y="5660990"/>
            <a:ext cx="60942" cy="63738"/>
          </a:xfrm>
          <a:prstGeom prst="rect">
            <a:avLst/>
          </a:prstGeom>
          <a:blipFill>
            <a:blip r:embed="rId11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2" name="object 12402"/>
          <p:cNvSpPr/>
          <p:nvPr/>
        </p:nvSpPr>
        <p:spPr>
          <a:xfrm>
            <a:off x="4242104" y="5869190"/>
            <a:ext cx="14579" cy="16103"/>
          </a:xfrm>
          <a:prstGeom prst="rect">
            <a:avLst/>
          </a:prstGeom>
          <a:blipFill>
            <a:blip r:embed="rId11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3" name="object 12403"/>
          <p:cNvSpPr/>
          <p:nvPr/>
        </p:nvSpPr>
        <p:spPr>
          <a:xfrm>
            <a:off x="5481523" y="5920374"/>
            <a:ext cx="50422" cy="53526"/>
          </a:xfrm>
          <a:prstGeom prst="rect">
            <a:avLst/>
          </a:prstGeom>
          <a:blipFill>
            <a:blip r:embed="rId11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4" name="object 12404"/>
          <p:cNvSpPr/>
          <p:nvPr/>
        </p:nvSpPr>
        <p:spPr>
          <a:xfrm>
            <a:off x="5519127" y="5500490"/>
            <a:ext cx="41970" cy="40937"/>
          </a:xfrm>
          <a:prstGeom prst="rect">
            <a:avLst/>
          </a:prstGeom>
          <a:blipFill>
            <a:blip r:embed="rId11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5" name="object 12405"/>
          <p:cNvSpPr/>
          <p:nvPr/>
        </p:nvSpPr>
        <p:spPr>
          <a:xfrm>
            <a:off x="6023216" y="5469001"/>
            <a:ext cx="24206" cy="26085"/>
          </a:xfrm>
          <a:prstGeom prst="rect">
            <a:avLst/>
          </a:prstGeom>
          <a:blipFill>
            <a:blip r:embed="rId11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6" name="object 12406"/>
          <p:cNvSpPr/>
          <p:nvPr/>
        </p:nvSpPr>
        <p:spPr>
          <a:xfrm>
            <a:off x="6075591" y="6103839"/>
            <a:ext cx="64022" cy="69423"/>
          </a:xfrm>
          <a:prstGeom prst="rect">
            <a:avLst/>
          </a:prstGeom>
          <a:blipFill>
            <a:blip r:embed="rId11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7" name="object 12407"/>
          <p:cNvSpPr/>
          <p:nvPr/>
        </p:nvSpPr>
        <p:spPr>
          <a:xfrm>
            <a:off x="6050076" y="6748577"/>
            <a:ext cx="20561" cy="21831"/>
          </a:xfrm>
          <a:prstGeom prst="rect">
            <a:avLst/>
          </a:prstGeom>
          <a:blipFill>
            <a:blip r:embed="rId11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8" name="object 12408"/>
          <p:cNvSpPr/>
          <p:nvPr/>
        </p:nvSpPr>
        <p:spPr>
          <a:xfrm>
            <a:off x="5697601" y="6714579"/>
            <a:ext cx="25222" cy="27050"/>
          </a:xfrm>
          <a:prstGeom prst="rect">
            <a:avLst/>
          </a:prstGeom>
          <a:blipFill>
            <a:blip r:embed="rId11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09" name="object 12409"/>
          <p:cNvSpPr/>
          <p:nvPr/>
        </p:nvSpPr>
        <p:spPr>
          <a:xfrm>
            <a:off x="4445927" y="6453395"/>
            <a:ext cx="43028" cy="45376"/>
          </a:xfrm>
          <a:prstGeom prst="rect">
            <a:avLst/>
          </a:prstGeom>
          <a:blipFill>
            <a:blip r:embed="rId11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0" name="object 12410"/>
          <p:cNvSpPr/>
          <p:nvPr/>
        </p:nvSpPr>
        <p:spPr>
          <a:xfrm>
            <a:off x="4163174" y="7147555"/>
            <a:ext cx="52541" cy="57466"/>
          </a:xfrm>
          <a:prstGeom prst="rect">
            <a:avLst/>
          </a:prstGeom>
          <a:blipFill>
            <a:blip r:embed="rId11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1" name="object 12411"/>
          <p:cNvSpPr/>
          <p:nvPr/>
        </p:nvSpPr>
        <p:spPr>
          <a:xfrm>
            <a:off x="3995407" y="5845585"/>
            <a:ext cx="66283" cy="70754"/>
          </a:xfrm>
          <a:prstGeom prst="rect">
            <a:avLst/>
          </a:prstGeom>
          <a:blipFill>
            <a:blip r:embed="rId11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2" name="object 12412"/>
          <p:cNvSpPr/>
          <p:nvPr/>
        </p:nvSpPr>
        <p:spPr>
          <a:xfrm>
            <a:off x="4043667" y="5848486"/>
            <a:ext cx="66413" cy="70784"/>
          </a:xfrm>
          <a:prstGeom prst="rect">
            <a:avLst/>
          </a:prstGeom>
          <a:blipFill>
            <a:blip r:embed="rId11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3" name="object 12413"/>
          <p:cNvSpPr/>
          <p:nvPr/>
        </p:nvSpPr>
        <p:spPr>
          <a:xfrm>
            <a:off x="3836784" y="5761567"/>
            <a:ext cx="52445" cy="57276"/>
          </a:xfrm>
          <a:prstGeom prst="rect">
            <a:avLst/>
          </a:prstGeom>
          <a:blipFill>
            <a:blip r:embed="rId11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4" name="object 12414"/>
          <p:cNvSpPr/>
          <p:nvPr/>
        </p:nvSpPr>
        <p:spPr>
          <a:xfrm>
            <a:off x="2921622" y="6038304"/>
            <a:ext cx="28701" cy="31140"/>
          </a:xfrm>
          <a:prstGeom prst="rect">
            <a:avLst/>
          </a:prstGeom>
          <a:blipFill>
            <a:blip r:embed="rId11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5" name="object 12415"/>
          <p:cNvSpPr/>
          <p:nvPr/>
        </p:nvSpPr>
        <p:spPr>
          <a:xfrm>
            <a:off x="3171520" y="6749669"/>
            <a:ext cx="33375" cy="36385"/>
          </a:xfrm>
          <a:prstGeom prst="rect">
            <a:avLst/>
          </a:prstGeom>
          <a:blipFill>
            <a:blip r:embed="rId11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6" name="object 12416"/>
          <p:cNvSpPr/>
          <p:nvPr/>
        </p:nvSpPr>
        <p:spPr>
          <a:xfrm>
            <a:off x="3266782" y="6985534"/>
            <a:ext cx="15189" cy="16256"/>
          </a:xfrm>
          <a:prstGeom prst="rect">
            <a:avLst/>
          </a:prstGeom>
          <a:blipFill>
            <a:blip r:embed="rId11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7" name="object 12417"/>
          <p:cNvSpPr/>
          <p:nvPr/>
        </p:nvSpPr>
        <p:spPr>
          <a:xfrm>
            <a:off x="2775966" y="6366573"/>
            <a:ext cx="15913" cy="17995"/>
          </a:xfrm>
          <a:prstGeom prst="rect">
            <a:avLst/>
          </a:prstGeom>
          <a:blipFill>
            <a:blip r:embed="rId11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8" name="object 12418"/>
          <p:cNvSpPr/>
          <p:nvPr/>
        </p:nvSpPr>
        <p:spPr>
          <a:xfrm>
            <a:off x="2538590" y="6110681"/>
            <a:ext cx="24663" cy="27050"/>
          </a:xfrm>
          <a:prstGeom prst="rect">
            <a:avLst/>
          </a:prstGeom>
          <a:blipFill>
            <a:blip r:embed="rId11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19" name="object 12419"/>
          <p:cNvSpPr/>
          <p:nvPr/>
        </p:nvSpPr>
        <p:spPr>
          <a:xfrm>
            <a:off x="2354021" y="6028502"/>
            <a:ext cx="49280" cy="52864"/>
          </a:xfrm>
          <a:prstGeom prst="rect">
            <a:avLst/>
          </a:prstGeom>
          <a:blipFill>
            <a:blip r:embed="rId11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0" name="object 12420"/>
          <p:cNvSpPr/>
          <p:nvPr/>
        </p:nvSpPr>
        <p:spPr>
          <a:xfrm>
            <a:off x="1739226" y="5861494"/>
            <a:ext cx="43288" cy="45746"/>
          </a:xfrm>
          <a:prstGeom prst="rect">
            <a:avLst/>
          </a:prstGeom>
          <a:blipFill>
            <a:blip r:embed="rId11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1" name="object 12421"/>
          <p:cNvSpPr/>
          <p:nvPr/>
        </p:nvSpPr>
        <p:spPr>
          <a:xfrm>
            <a:off x="1248422" y="6070956"/>
            <a:ext cx="40718" cy="39947"/>
          </a:xfrm>
          <a:prstGeom prst="rect">
            <a:avLst/>
          </a:prstGeom>
          <a:blipFill>
            <a:blip r:embed="rId11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2" name="object 12422"/>
          <p:cNvSpPr/>
          <p:nvPr/>
        </p:nvSpPr>
        <p:spPr>
          <a:xfrm>
            <a:off x="939850" y="6607158"/>
            <a:ext cx="62571" cy="64721"/>
          </a:xfrm>
          <a:prstGeom prst="rect">
            <a:avLst/>
          </a:prstGeom>
          <a:blipFill>
            <a:blip r:embed="rId11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3" name="object 12423"/>
          <p:cNvSpPr/>
          <p:nvPr/>
        </p:nvSpPr>
        <p:spPr>
          <a:xfrm>
            <a:off x="1396072" y="7403306"/>
            <a:ext cx="83172" cy="88835"/>
          </a:xfrm>
          <a:prstGeom prst="rect">
            <a:avLst/>
          </a:prstGeom>
          <a:blipFill>
            <a:blip r:embed="rId11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4" name="object 12424"/>
          <p:cNvSpPr/>
          <p:nvPr/>
        </p:nvSpPr>
        <p:spPr>
          <a:xfrm>
            <a:off x="906368" y="7552990"/>
            <a:ext cx="38973" cy="7065"/>
          </a:xfrm>
          <a:prstGeom prst="rect">
            <a:avLst/>
          </a:prstGeom>
          <a:blipFill>
            <a:blip r:embed="rId11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5" name="object 12425"/>
          <p:cNvSpPr/>
          <p:nvPr/>
        </p:nvSpPr>
        <p:spPr>
          <a:xfrm>
            <a:off x="699274" y="7091419"/>
            <a:ext cx="49585" cy="52920"/>
          </a:xfrm>
          <a:prstGeom prst="rect">
            <a:avLst/>
          </a:prstGeom>
          <a:blipFill>
            <a:blip r:embed="rId11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6" name="object 12426"/>
          <p:cNvSpPr/>
          <p:nvPr/>
        </p:nvSpPr>
        <p:spPr>
          <a:xfrm>
            <a:off x="514858" y="6196838"/>
            <a:ext cx="19075" cy="20688"/>
          </a:xfrm>
          <a:prstGeom prst="rect">
            <a:avLst/>
          </a:prstGeom>
          <a:blipFill>
            <a:blip r:embed="rId11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7" name="object 12427"/>
          <p:cNvSpPr/>
          <p:nvPr/>
        </p:nvSpPr>
        <p:spPr>
          <a:xfrm>
            <a:off x="398716" y="6061774"/>
            <a:ext cx="68816" cy="74825"/>
          </a:xfrm>
          <a:prstGeom prst="rect">
            <a:avLst/>
          </a:prstGeom>
          <a:blipFill>
            <a:blip r:embed="rId11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8" name="object 12428"/>
          <p:cNvSpPr/>
          <p:nvPr/>
        </p:nvSpPr>
        <p:spPr>
          <a:xfrm>
            <a:off x="191249" y="5517357"/>
            <a:ext cx="35508" cy="37272"/>
          </a:xfrm>
          <a:prstGeom prst="rect">
            <a:avLst/>
          </a:prstGeom>
          <a:blipFill>
            <a:blip r:embed="rId11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29" name="object 12429"/>
          <p:cNvSpPr/>
          <p:nvPr/>
        </p:nvSpPr>
        <p:spPr>
          <a:xfrm>
            <a:off x="1338872" y="5906921"/>
            <a:ext cx="49971" cy="53500"/>
          </a:xfrm>
          <a:prstGeom prst="rect">
            <a:avLst/>
          </a:prstGeom>
          <a:blipFill>
            <a:blip r:embed="rId11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0" name="object 12430"/>
          <p:cNvSpPr/>
          <p:nvPr/>
        </p:nvSpPr>
        <p:spPr>
          <a:xfrm>
            <a:off x="1967699" y="6370333"/>
            <a:ext cx="19837" cy="21196"/>
          </a:xfrm>
          <a:prstGeom prst="rect">
            <a:avLst/>
          </a:prstGeom>
          <a:blipFill>
            <a:blip r:embed="rId11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1" name="object 12431"/>
          <p:cNvSpPr/>
          <p:nvPr/>
        </p:nvSpPr>
        <p:spPr>
          <a:xfrm>
            <a:off x="2479243" y="7000354"/>
            <a:ext cx="18503" cy="19900"/>
          </a:xfrm>
          <a:prstGeom prst="rect">
            <a:avLst/>
          </a:prstGeom>
          <a:blipFill>
            <a:blip r:embed="rId11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2" name="object 12432"/>
          <p:cNvSpPr/>
          <p:nvPr/>
        </p:nvSpPr>
        <p:spPr>
          <a:xfrm>
            <a:off x="2511158" y="7339454"/>
            <a:ext cx="41288" cy="40338"/>
          </a:xfrm>
          <a:prstGeom prst="rect">
            <a:avLst/>
          </a:prstGeom>
          <a:blipFill>
            <a:blip r:embed="rId11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3" name="object 12433"/>
          <p:cNvSpPr/>
          <p:nvPr/>
        </p:nvSpPr>
        <p:spPr>
          <a:xfrm>
            <a:off x="3362896" y="7507278"/>
            <a:ext cx="74764" cy="52778"/>
          </a:xfrm>
          <a:prstGeom prst="rect">
            <a:avLst/>
          </a:prstGeom>
          <a:blipFill>
            <a:blip r:embed="rId11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4" name="object 12434"/>
          <p:cNvSpPr/>
          <p:nvPr/>
        </p:nvSpPr>
        <p:spPr>
          <a:xfrm>
            <a:off x="3881882" y="7165380"/>
            <a:ext cx="65501" cy="70592"/>
          </a:xfrm>
          <a:prstGeom prst="rect">
            <a:avLst/>
          </a:prstGeom>
          <a:blipFill>
            <a:blip r:embed="rId11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5" name="object 12435"/>
          <p:cNvSpPr/>
          <p:nvPr/>
        </p:nvSpPr>
        <p:spPr>
          <a:xfrm>
            <a:off x="5235244" y="6961690"/>
            <a:ext cx="76008" cy="80690"/>
          </a:xfrm>
          <a:prstGeom prst="rect">
            <a:avLst/>
          </a:prstGeom>
          <a:blipFill>
            <a:blip r:embed="rId11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6" name="object 12436"/>
          <p:cNvSpPr/>
          <p:nvPr/>
        </p:nvSpPr>
        <p:spPr>
          <a:xfrm>
            <a:off x="5475528" y="6950570"/>
            <a:ext cx="29324" cy="31775"/>
          </a:xfrm>
          <a:prstGeom prst="rect">
            <a:avLst/>
          </a:prstGeom>
          <a:blipFill>
            <a:blip r:embed="rId11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7" name="object 12437"/>
          <p:cNvSpPr/>
          <p:nvPr/>
        </p:nvSpPr>
        <p:spPr>
          <a:xfrm>
            <a:off x="5812256" y="6580103"/>
            <a:ext cx="32142" cy="35189"/>
          </a:xfrm>
          <a:prstGeom prst="rect">
            <a:avLst/>
          </a:prstGeom>
          <a:blipFill>
            <a:blip r:embed="rId11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8" name="object 12438"/>
          <p:cNvSpPr/>
          <p:nvPr/>
        </p:nvSpPr>
        <p:spPr>
          <a:xfrm>
            <a:off x="6295301" y="6593865"/>
            <a:ext cx="30340" cy="33185"/>
          </a:xfrm>
          <a:prstGeom prst="rect">
            <a:avLst/>
          </a:prstGeom>
          <a:blipFill>
            <a:blip r:embed="rId11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39" name="object 12439"/>
          <p:cNvSpPr/>
          <p:nvPr/>
        </p:nvSpPr>
        <p:spPr>
          <a:xfrm>
            <a:off x="6002921" y="6077039"/>
            <a:ext cx="24244" cy="26530"/>
          </a:xfrm>
          <a:prstGeom prst="rect">
            <a:avLst/>
          </a:prstGeom>
          <a:blipFill>
            <a:blip r:embed="rId11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0" name="object 12440"/>
          <p:cNvSpPr/>
          <p:nvPr/>
        </p:nvSpPr>
        <p:spPr>
          <a:xfrm>
            <a:off x="5920206" y="5973318"/>
            <a:ext cx="30048" cy="32550"/>
          </a:xfrm>
          <a:prstGeom prst="rect">
            <a:avLst/>
          </a:prstGeom>
          <a:blipFill>
            <a:blip r:embed="rId11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1" name="object 12441"/>
          <p:cNvSpPr/>
          <p:nvPr/>
        </p:nvSpPr>
        <p:spPr>
          <a:xfrm>
            <a:off x="5555615" y="6067863"/>
            <a:ext cx="33184" cy="35429"/>
          </a:xfrm>
          <a:prstGeom prst="rect">
            <a:avLst/>
          </a:prstGeom>
          <a:blipFill>
            <a:blip r:embed="rId11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2" name="object 12442"/>
          <p:cNvSpPr/>
          <p:nvPr/>
        </p:nvSpPr>
        <p:spPr>
          <a:xfrm>
            <a:off x="5080571" y="5806465"/>
            <a:ext cx="77615" cy="82330"/>
          </a:xfrm>
          <a:prstGeom prst="rect">
            <a:avLst/>
          </a:prstGeom>
          <a:blipFill>
            <a:blip r:embed="rId11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3" name="object 12443"/>
          <p:cNvSpPr/>
          <p:nvPr/>
        </p:nvSpPr>
        <p:spPr>
          <a:xfrm>
            <a:off x="4787979" y="5811178"/>
            <a:ext cx="67601" cy="71775"/>
          </a:xfrm>
          <a:prstGeom prst="rect">
            <a:avLst/>
          </a:prstGeom>
          <a:blipFill>
            <a:blip r:embed="rId11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4" name="object 12444"/>
          <p:cNvSpPr/>
          <p:nvPr/>
        </p:nvSpPr>
        <p:spPr>
          <a:xfrm>
            <a:off x="4466958" y="5740563"/>
            <a:ext cx="77864" cy="82173"/>
          </a:xfrm>
          <a:prstGeom prst="rect">
            <a:avLst/>
          </a:prstGeom>
          <a:blipFill>
            <a:blip r:embed="rId11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5" name="object 12445"/>
          <p:cNvSpPr/>
          <p:nvPr/>
        </p:nvSpPr>
        <p:spPr>
          <a:xfrm>
            <a:off x="4364088" y="5986503"/>
            <a:ext cx="52843" cy="57828"/>
          </a:xfrm>
          <a:prstGeom prst="rect">
            <a:avLst/>
          </a:prstGeom>
          <a:blipFill>
            <a:blip r:embed="rId11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6" name="object 12446"/>
          <p:cNvSpPr/>
          <p:nvPr/>
        </p:nvSpPr>
        <p:spPr>
          <a:xfrm>
            <a:off x="4147997" y="5969113"/>
            <a:ext cx="36700" cy="39807"/>
          </a:xfrm>
          <a:prstGeom prst="rect">
            <a:avLst/>
          </a:prstGeom>
          <a:blipFill>
            <a:blip r:embed="rId11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7" name="object 12447"/>
          <p:cNvSpPr/>
          <p:nvPr/>
        </p:nvSpPr>
        <p:spPr>
          <a:xfrm>
            <a:off x="2988436" y="6508204"/>
            <a:ext cx="32232" cy="35229"/>
          </a:xfrm>
          <a:prstGeom prst="rect">
            <a:avLst/>
          </a:prstGeom>
          <a:blipFill>
            <a:blip r:embed="rId11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8" name="object 12448"/>
          <p:cNvSpPr/>
          <p:nvPr/>
        </p:nvSpPr>
        <p:spPr>
          <a:xfrm>
            <a:off x="3097098" y="7207656"/>
            <a:ext cx="69269" cy="75512"/>
          </a:xfrm>
          <a:prstGeom prst="rect">
            <a:avLst/>
          </a:prstGeom>
          <a:blipFill>
            <a:blip r:embed="rId11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49" name="object 12449"/>
          <p:cNvSpPr/>
          <p:nvPr/>
        </p:nvSpPr>
        <p:spPr>
          <a:xfrm>
            <a:off x="3235718" y="7252826"/>
            <a:ext cx="73688" cy="76879"/>
          </a:xfrm>
          <a:prstGeom prst="rect">
            <a:avLst/>
          </a:prstGeom>
          <a:blipFill>
            <a:blip r:embed="rId11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0" name="object 12450"/>
          <p:cNvSpPr/>
          <p:nvPr/>
        </p:nvSpPr>
        <p:spPr>
          <a:xfrm>
            <a:off x="2790990" y="7501876"/>
            <a:ext cx="41043" cy="40707"/>
          </a:xfrm>
          <a:prstGeom prst="rect">
            <a:avLst/>
          </a:prstGeom>
          <a:blipFill>
            <a:blip r:embed="rId11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1" name="object 12451"/>
          <p:cNvSpPr/>
          <p:nvPr/>
        </p:nvSpPr>
        <p:spPr>
          <a:xfrm>
            <a:off x="2936163" y="6903853"/>
            <a:ext cx="65882" cy="70671"/>
          </a:xfrm>
          <a:prstGeom prst="rect">
            <a:avLst/>
          </a:prstGeom>
          <a:blipFill>
            <a:blip r:embed="rId11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2" name="object 12452"/>
          <p:cNvSpPr/>
          <p:nvPr/>
        </p:nvSpPr>
        <p:spPr>
          <a:xfrm>
            <a:off x="2772613" y="6563770"/>
            <a:ext cx="57440" cy="59132"/>
          </a:xfrm>
          <a:prstGeom prst="rect">
            <a:avLst/>
          </a:prstGeom>
          <a:blipFill>
            <a:blip r:embed="rId11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3" name="object 12453"/>
          <p:cNvSpPr/>
          <p:nvPr/>
        </p:nvSpPr>
        <p:spPr>
          <a:xfrm>
            <a:off x="2527960" y="6358850"/>
            <a:ext cx="74667" cy="77411"/>
          </a:xfrm>
          <a:prstGeom prst="rect">
            <a:avLst/>
          </a:prstGeom>
          <a:blipFill>
            <a:blip r:embed="rId11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4" name="object 12454"/>
          <p:cNvSpPr/>
          <p:nvPr/>
        </p:nvSpPr>
        <p:spPr>
          <a:xfrm>
            <a:off x="2664498" y="5994013"/>
            <a:ext cx="52825" cy="57462"/>
          </a:xfrm>
          <a:prstGeom prst="rect">
            <a:avLst/>
          </a:prstGeom>
          <a:blipFill>
            <a:blip r:embed="rId11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5" name="object 12455"/>
          <p:cNvSpPr/>
          <p:nvPr/>
        </p:nvSpPr>
        <p:spPr>
          <a:xfrm>
            <a:off x="3766781" y="6770547"/>
            <a:ext cx="18516" cy="19913"/>
          </a:xfrm>
          <a:prstGeom prst="rect">
            <a:avLst/>
          </a:prstGeom>
          <a:blipFill>
            <a:blip r:embed="rId11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6" name="object 12456"/>
          <p:cNvSpPr/>
          <p:nvPr/>
        </p:nvSpPr>
        <p:spPr>
          <a:xfrm>
            <a:off x="3554501" y="6598486"/>
            <a:ext cx="35313" cy="36677"/>
          </a:xfrm>
          <a:prstGeom prst="rect">
            <a:avLst/>
          </a:prstGeom>
          <a:blipFill>
            <a:blip r:embed="rId11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7" name="object 12457"/>
          <p:cNvSpPr/>
          <p:nvPr/>
        </p:nvSpPr>
        <p:spPr>
          <a:xfrm>
            <a:off x="3376891" y="7009677"/>
            <a:ext cx="75955" cy="80585"/>
          </a:xfrm>
          <a:prstGeom prst="rect">
            <a:avLst/>
          </a:prstGeom>
          <a:blipFill>
            <a:blip r:embed="rId11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8" name="object 12458"/>
          <p:cNvSpPr/>
          <p:nvPr/>
        </p:nvSpPr>
        <p:spPr>
          <a:xfrm>
            <a:off x="2500553" y="7104198"/>
            <a:ext cx="64861" cy="69909"/>
          </a:xfrm>
          <a:prstGeom prst="rect">
            <a:avLst/>
          </a:prstGeom>
          <a:blipFill>
            <a:blip r:embed="rId11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59" name="object 12459"/>
          <p:cNvSpPr/>
          <p:nvPr/>
        </p:nvSpPr>
        <p:spPr>
          <a:xfrm>
            <a:off x="2916605" y="5758429"/>
            <a:ext cx="45696" cy="52094"/>
          </a:xfrm>
          <a:prstGeom prst="rect">
            <a:avLst/>
          </a:prstGeom>
          <a:blipFill>
            <a:blip r:embed="rId11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0" name="object 12460"/>
          <p:cNvSpPr/>
          <p:nvPr/>
        </p:nvSpPr>
        <p:spPr>
          <a:xfrm>
            <a:off x="2884500" y="5960960"/>
            <a:ext cx="48083" cy="52049"/>
          </a:xfrm>
          <a:prstGeom prst="rect">
            <a:avLst/>
          </a:prstGeom>
          <a:blipFill>
            <a:blip r:embed="rId11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1" name="object 12461"/>
          <p:cNvSpPr/>
          <p:nvPr/>
        </p:nvSpPr>
        <p:spPr>
          <a:xfrm>
            <a:off x="2241537" y="5736326"/>
            <a:ext cx="45049" cy="46100"/>
          </a:xfrm>
          <a:prstGeom prst="rect">
            <a:avLst/>
          </a:prstGeom>
          <a:blipFill>
            <a:blip r:embed="rId11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2" name="object 12462"/>
          <p:cNvSpPr/>
          <p:nvPr/>
        </p:nvSpPr>
        <p:spPr>
          <a:xfrm>
            <a:off x="2117509" y="5875502"/>
            <a:ext cx="18986" cy="20700"/>
          </a:xfrm>
          <a:prstGeom prst="rect">
            <a:avLst/>
          </a:prstGeom>
          <a:blipFill>
            <a:blip r:embed="rId11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3" name="object 12463"/>
          <p:cNvSpPr/>
          <p:nvPr/>
        </p:nvSpPr>
        <p:spPr>
          <a:xfrm>
            <a:off x="2240546" y="6726326"/>
            <a:ext cx="24625" cy="26860"/>
          </a:xfrm>
          <a:prstGeom prst="rect">
            <a:avLst/>
          </a:prstGeom>
          <a:blipFill>
            <a:blip r:embed="rId11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4" name="object 12464"/>
          <p:cNvSpPr/>
          <p:nvPr/>
        </p:nvSpPr>
        <p:spPr>
          <a:xfrm>
            <a:off x="2820923" y="7473158"/>
            <a:ext cx="51592" cy="54555"/>
          </a:xfrm>
          <a:prstGeom prst="rect">
            <a:avLst/>
          </a:prstGeom>
          <a:blipFill>
            <a:blip r:embed="rId11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5" name="object 12465"/>
          <p:cNvSpPr/>
          <p:nvPr/>
        </p:nvSpPr>
        <p:spPr>
          <a:xfrm>
            <a:off x="3090417" y="6915710"/>
            <a:ext cx="67450" cy="71387"/>
          </a:xfrm>
          <a:prstGeom prst="rect">
            <a:avLst/>
          </a:prstGeom>
          <a:blipFill>
            <a:blip r:embed="rId11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6" name="object 12466"/>
          <p:cNvSpPr/>
          <p:nvPr/>
        </p:nvSpPr>
        <p:spPr>
          <a:xfrm>
            <a:off x="3752176" y="6920862"/>
            <a:ext cx="50128" cy="53435"/>
          </a:xfrm>
          <a:prstGeom prst="rect">
            <a:avLst/>
          </a:prstGeom>
          <a:blipFill>
            <a:blip r:embed="rId11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7" name="object 12467"/>
          <p:cNvSpPr/>
          <p:nvPr/>
        </p:nvSpPr>
        <p:spPr>
          <a:xfrm>
            <a:off x="4683315" y="6987422"/>
            <a:ext cx="49294" cy="52939"/>
          </a:xfrm>
          <a:prstGeom prst="rect">
            <a:avLst/>
          </a:prstGeom>
          <a:blipFill>
            <a:blip r:embed="rId11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8" name="object 12468"/>
          <p:cNvSpPr/>
          <p:nvPr/>
        </p:nvSpPr>
        <p:spPr>
          <a:xfrm>
            <a:off x="4282935" y="6909761"/>
            <a:ext cx="62121" cy="64780"/>
          </a:xfrm>
          <a:prstGeom prst="rect">
            <a:avLst/>
          </a:prstGeom>
          <a:blipFill>
            <a:blip r:embed="rId11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69" name="object 12469"/>
          <p:cNvSpPr/>
          <p:nvPr/>
        </p:nvSpPr>
        <p:spPr>
          <a:xfrm>
            <a:off x="4035234" y="6267170"/>
            <a:ext cx="30060" cy="32880"/>
          </a:xfrm>
          <a:prstGeom prst="rect">
            <a:avLst/>
          </a:prstGeom>
          <a:blipFill>
            <a:blip r:embed="rId11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0" name="object 12470"/>
          <p:cNvSpPr/>
          <p:nvPr/>
        </p:nvSpPr>
        <p:spPr>
          <a:xfrm>
            <a:off x="3961244" y="6301918"/>
            <a:ext cx="33413" cy="35864"/>
          </a:xfrm>
          <a:prstGeom prst="rect">
            <a:avLst/>
          </a:prstGeom>
          <a:blipFill>
            <a:blip r:embed="rId11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1" name="object 12471"/>
          <p:cNvSpPr/>
          <p:nvPr/>
        </p:nvSpPr>
        <p:spPr>
          <a:xfrm>
            <a:off x="3749535" y="5983330"/>
            <a:ext cx="74435" cy="77339"/>
          </a:xfrm>
          <a:prstGeom prst="rect">
            <a:avLst/>
          </a:prstGeom>
          <a:blipFill>
            <a:blip r:embed="rId11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2" name="object 12472"/>
          <p:cNvSpPr/>
          <p:nvPr/>
        </p:nvSpPr>
        <p:spPr>
          <a:xfrm>
            <a:off x="3376498" y="5735604"/>
            <a:ext cx="42973" cy="44991"/>
          </a:xfrm>
          <a:prstGeom prst="rect">
            <a:avLst/>
          </a:prstGeom>
          <a:blipFill>
            <a:blip r:embed="rId11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3" name="object 12473"/>
          <p:cNvSpPr/>
          <p:nvPr/>
        </p:nvSpPr>
        <p:spPr>
          <a:xfrm>
            <a:off x="2655608" y="5977909"/>
            <a:ext cx="48410" cy="51838"/>
          </a:xfrm>
          <a:prstGeom prst="rect">
            <a:avLst/>
          </a:prstGeom>
          <a:blipFill>
            <a:blip r:embed="rId11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4" name="object 12474"/>
          <p:cNvSpPr/>
          <p:nvPr/>
        </p:nvSpPr>
        <p:spPr>
          <a:xfrm>
            <a:off x="3334346" y="6455026"/>
            <a:ext cx="59180" cy="62764"/>
          </a:xfrm>
          <a:prstGeom prst="rect">
            <a:avLst/>
          </a:prstGeom>
          <a:blipFill>
            <a:blip r:embed="rId11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5" name="object 12475"/>
          <p:cNvSpPr/>
          <p:nvPr/>
        </p:nvSpPr>
        <p:spPr>
          <a:xfrm>
            <a:off x="3266947" y="5955182"/>
            <a:ext cx="28282" cy="30492"/>
          </a:xfrm>
          <a:prstGeom prst="rect">
            <a:avLst/>
          </a:prstGeom>
          <a:blipFill>
            <a:blip r:embed="rId11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6" name="object 12476"/>
          <p:cNvSpPr/>
          <p:nvPr/>
        </p:nvSpPr>
        <p:spPr>
          <a:xfrm>
            <a:off x="3245332" y="5961468"/>
            <a:ext cx="56814" cy="58447"/>
          </a:xfrm>
          <a:prstGeom prst="rect">
            <a:avLst/>
          </a:prstGeom>
          <a:blipFill>
            <a:blip r:embed="rId11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7" name="object 12477"/>
          <p:cNvSpPr/>
          <p:nvPr/>
        </p:nvSpPr>
        <p:spPr>
          <a:xfrm>
            <a:off x="2492781" y="6466141"/>
            <a:ext cx="32397" cy="34607"/>
          </a:xfrm>
          <a:prstGeom prst="rect">
            <a:avLst/>
          </a:prstGeom>
          <a:blipFill>
            <a:blip r:embed="rId11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8" name="object 12478"/>
          <p:cNvSpPr/>
          <p:nvPr/>
        </p:nvSpPr>
        <p:spPr>
          <a:xfrm>
            <a:off x="1615490" y="6413360"/>
            <a:ext cx="24663" cy="26695"/>
          </a:xfrm>
          <a:prstGeom prst="rect">
            <a:avLst/>
          </a:prstGeom>
          <a:blipFill>
            <a:blip r:embed="rId11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79" name="object 12479"/>
          <p:cNvSpPr/>
          <p:nvPr/>
        </p:nvSpPr>
        <p:spPr>
          <a:xfrm>
            <a:off x="1459661" y="6194285"/>
            <a:ext cx="32679" cy="35133"/>
          </a:xfrm>
          <a:prstGeom prst="rect">
            <a:avLst/>
          </a:prstGeom>
          <a:blipFill>
            <a:blip r:embed="rId11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0" name="object 12480"/>
          <p:cNvSpPr/>
          <p:nvPr/>
        </p:nvSpPr>
        <p:spPr>
          <a:xfrm>
            <a:off x="1538897" y="6668592"/>
            <a:ext cx="74287" cy="77600"/>
          </a:xfrm>
          <a:prstGeom prst="rect">
            <a:avLst/>
          </a:prstGeom>
          <a:blipFill>
            <a:blip r:embed="rId11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1" name="object 12481"/>
          <p:cNvSpPr/>
          <p:nvPr/>
        </p:nvSpPr>
        <p:spPr>
          <a:xfrm>
            <a:off x="1765211" y="6913496"/>
            <a:ext cx="66054" cy="70696"/>
          </a:xfrm>
          <a:prstGeom prst="rect">
            <a:avLst/>
          </a:prstGeom>
          <a:blipFill>
            <a:blip r:embed="rId11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2" name="object 12482"/>
          <p:cNvSpPr/>
          <p:nvPr/>
        </p:nvSpPr>
        <p:spPr>
          <a:xfrm>
            <a:off x="1974850" y="7399135"/>
            <a:ext cx="76146" cy="81145"/>
          </a:xfrm>
          <a:prstGeom prst="rect">
            <a:avLst/>
          </a:prstGeom>
          <a:blipFill>
            <a:blip r:embed="rId11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3" name="object 12483"/>
          <p:cNvSpPr/>
          <p:nvPr/>
        </p:nvSpPr>
        <p:spPr>
          <a:xfrm>
            <a:off x="2229599" y="7296645"/>
            <a:ext cx="78596" cy="82927"/>
          </a:xfrm>
          <a:prstGeom prst="rect">
            <a:avLst/>
          </a:prstGeom>
          <a:blipFill>
            <a:blip r:embed="rId11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4" name="object 12484"/>
          <p:cNvSpPr/>
          <p:nvPr/>
        </p:nvSpPr>
        <p:spPr>
          <a:xfrm>
            <a:off x="1948878" y="7366544"/>
            <a:ext cx="36775" cy="40179"/>
          </a:xfrm>
          <a:prstGeom prst="rect">
            <a:avLst/>
          </a:prstGeom>
          <a:blipFill>
            <a:blip r:embed="rId11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5" name="object 12485"/>
          <p:cNvSpPr/>
          <p:nvPr/>
        </p:nvSpPr>
        <p:spPr>
          <a:xfrm>
            <a:off x="1832864" y="7389028"/>
            <a:ext cx="44926" cy="46469"/>
          </a:xfrm>
          <a:prstGeom prst="rect">
            <a:avLst/>
          </a:prstGeom>
          <a:blipFill>
            <a:blip r:embed="rId11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6" name="object 12486"/>
          <p:cNvSpPr/>
          <p:nvPr/>
        </p:nvSpPr>
        <p:spPr>
          <a:xfrm>
            <a:off x="1872742" y="6840487"/>
            <a:ext cx="41066" cy="40391"/>
          </a:xfrm>
          <a:prstGeom prst="rect">
            <a:avLst/>
          </a:prstGeom>
          <a:blipFill>
            <a:blip r:embed="rId11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7" name="object 12487"/>
          <p:cNvSpPr/>
          <p:nvPr/>
        </p:nvSpPr>
        <p:spPr>
          <a:xfrm>
            <a:off x="1767662" y="6665888"/>
            <a:ext cx="53714" cy="58257"/>
          </a:xfrm>
          <a:prstGeom prst="rect">
            <a:avLst/>
          </a:prstGeom>
          <a:blipFill>
            <a:blip r:embed="rId11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8" name="object 12488"/>
          <p:cNvSpPr/>
          <p:nvPr/>
        </p:nvSpPr>
        <p:spPr>
          <a:xfrm>
            <a:off x="1600936" y="6860629"/>
            <a:ext cx="31788" cy="33997"/>
          </a:xfrm>
          <a:prstGeom prst="rect">
            <a:avLst/>
          </a:prstGeom>
          <a:blipFill>
            <a:blip r:embed="rId11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89" name="object 12489"/>
          <p:cNvSpPr/>
          <p:nvPr/>
        </p:nvSpPr>
        <p:spPr>
          <a:xfrm>
            <a:off x="1284592" y="6692163"/>
            <a:ext cx="25831" cy="27838"/>
          </a:xfrm>
          <a:prstGeom prst="rect">
            <a:avLst/>
          </a:prstGeom>
          <a:blipFill>
            <a:blip r:embed="rId11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0" name="object 12490"/>
          <p:cNvSpPr/>
          <p:nvPr/>
        </p:nvSpPr>
        <p:spPr>
          <a:xfrm>
            <a:off x="4224604" y="5652313"/>
            <a:ext cx="15341" cy="16141"/>
          </a:xfrm>
          <a:prstGeom prst="rect">
            <a:avLst/>
          </a:prstGeom>
          <a:blipFill>
            <a:blip r:embed="rId11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1" name="object 12491"/>
          <p:cNvSpPr/>
          <p:nvPr/>
        </p:nvSpPr>
        <p:spPr>
          <a:xfrm>
            <a:off x="5774791" y="5617731"/>
            <a:ext cx="19672" cy="21170"/>
          </a:xfrm>
          <a:prstGeom prst="rect">
            <a:avLst/>
          </a:prstGeom>
          <a:blipFill>
            <a:blip r:embed="rId11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2" name="object 12492"/>
          <p:cNvSpPr/>
          <p:nvPr/>
        </p:nvSpPr>
        <p:spPr>
          <a:xfrm>
            <a:off x="5970701" y="5431781"/>
            <a:ext cx="66767" cy="71484"/>
          </a:xfrm>
          <a:prstGeom prst="rect">
            <a:avLst/>
          </a:prstGeom>
          <a:blipFill>
            <a:blip r:embed="rId11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3" name="object 12493"/>
          <p:cNvSpPr/>
          <p:nvPr/>
        </p:nvSpPr>
        <p:spPr>
          <a:xfrm>
            <a:off x="5639790" y="6386810"/>
            <a:ext cx="61811" cy="64556"/>
          </a:xfrm>
          <a:prstGeom prst="rect">
            <a:avLst/>
          </a:prstGeom>
          <a:blipFill>
            <a:blip r:embed="rId11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4" name="object 12494"/>
          <p:cNvSpPr/>
          <p:nvPr/>
        </p:nvSpPr>
        <p:spPr>
          <a:xfrm>
            <a:off x="5757227" y="6400573"/>
            <a:ext cx="63813" cy="66903"/>
          </a:xfrm>
          <a:prstGeom prst="rect">
            <a:avLst/>
          </a:prstGeom>
          <a:blipFill>
            <a:blip r:embed="rId11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5" name="object 12495"/>
          <p:cNvSpPr/>
          <p:nvPr/>
        </p:nvSpPr>
        <p:spPr>
          <a:xfrm>
            <a:off x="5477293" y="6652683"/>
            <a:ext cx="72470" cy="75699"/>
          </a:xfrm>
          <a:prstGeom prst="rect">
            <a:avLst/>
          </a:prstGeom>
          <a:blipFill>
            <a:blip r:embed="rId11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6" name="object 12496"/>
          <p:cNvSpPr/>
          <p:nvPr/>
        </p:nvSpPr>
        <p:spPr>
          <a:xfrm>
            <a:off x="5565254" y="6130582"/>
            <a:ext cx="29895" cy="32435"/>
          </a:xfrm>
          <a:prstGeom prst="rect">
            <a:avLst/>
          </a:prstGeom>
          <a:blipFill>
            <a:blip r:embed="rId11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7" name="object 12497"/>
          <p:cNvSpPr/>
          <p:nvPr/>
        </p:nvSpPr>
        <p:spPr>
          <a:xfrm>
            <a:off x="5430456" y="6055450"/>
            <a:ext cx="74252" cy="77381"/>
          </a:xfrm>
          <a:prstGeom prst="rect">
            <a:avLst/>
          </a:prstGeom>
          <a:blipFill>
            <a:blip r:embed="rId11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8" name="object 12498"/>
          <p:cNvSpPr/>
          <p:nvPr/>
        </p:nvSpPr>
        <p:spPr>
          <a:xfrm>
            <a:off x="4807178" y="5946642"/>
            <a:ext cx="61377" cy="64361"/>
          </a:xfrm>
          <a:prstGeom prst="rect">
            <a:avLst/>
          </a:prstGeom>
          <a:blipFill>
            <a:blip r:embed="rId11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99" name="object 12499"/>
          <p:cNvSpPr/>
          <p:nvPr/>
        </p:nvSpPr>
        <p:spPr>
          <a:xfrm>
            <a:off x="3551847" y="6558066"/>
            <a:ext cx="75300" cy="80276"/>
          </a:xfrm>
          <a:prstGeom prst="rect">
            <a:avLst/>
          </a:prstGeom>
          <a:blipFill>
            <a:blip r:embed="rId11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0" name="object 12500"/>
          <p:cNvSpPr/>
          <p:nvPr/>
        </p:nvSpPr>
        <p:spPr>
          <a:xfrm>
            <a:off x="3762654" y="7170912"/>
            <a:ext cx="75474" cy="80219"/>
          </a:xfrm>
          <a:prstGeom prst="rect">
            <a:avLst/>
          </a:prstGeom>
          <a:blipFill>
            <a:blip r:embed="rId11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1" name="object 12501"/>
          <p:cNvSpPr/>
          <p:nvPr/>
        </p:nvSpPr>
        <p:spPr>
          <a:xfrm>
            <a:off x="2153107" y="6551083"/>
            <a:ext cx="41406" cy="40670"/>
          </a:xfrm>
          <a:prstGeom prst="rect">
            <a:avLst/>
          </a:prstGeom>
          <a:blipFill>
            <a:blip r:embed="rId11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2" name="object 12502"/>
          <p:cNvSpPr/>
          <p:nvPr/>
        </p:nvSpPr>
        <p:spPr>
          <a:xfrm>
            <a:off x="1711490" y="6093597"/>
            <a:ext cx="65018" cy="70330"/>
          </a:xfrm>
          <a:prstGeom prst="rect">
            <a:avLst/>
          </a:prstGeom>
          <a:blipFill>
            <a:blip r:embed="rId11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3" name="object 12503"/>
          <p:cNvSpPr/>
          <p:nvPr/>
        </p:nvSpPr>
        <p:spPr>
          <a:xfrm>
            <a:off x="1879003" y="5787251"/>
            <a:ext cx="54023" cy="58091"/>
          </a:xfrm>
          <a:prstGeom prst="rect">
            <a:avLst/>
          </a:prstGeom>
          <a:blipFill>
            <a:blip r:embed="rId11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4" name="object 12504"/>
          <p:cNvSpPr/>
          <p:nvPr/>
        </p:nvSpPr>
        <p:spPr>
          <a:xfrm>
            <a:off x="943914" y="5948736"/>
            <a:ext cx="65184" cy="69935"/>
          </a:xfrm>
          <a:prstGeom prst="rect">
            <a:avLst/>
          </a:prstGeom>
          <a:blipFill>
            <a:blip r:embed="rId11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5" name="object 12505"/>
          <p:cNvSpPr/>
          <p:nvPr/>
        </p:nvSpPr>
        <p:spPr>
          <a:xfrm>
            <a:off x="988402" y="7028491"/>
            <a:ext cx="73457" cy="77177"/>
          </a:xfrm>
          <a:prstGeom prst="rect">
            <a:avLst/>
          </a:prstGeom>
          <a:blipFill>
            <a:blip r:embed="rId11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6" name="object 12506"/>
          <p:cNvSpPr/>
          <p:nvPr/>
        </p:nvSpPr>
        <p:spPr>
          <a:xfrm>
            <a:off x="1045489" y="7373670"/>
            <a:ext cx="19977" cy="21983"/>
          </a:xfrm>
          <a:prstGeom prst="rect">
            <a:avLst/>
          </a:prstGeom>
          <a:blipFill>
            <a:blip r:embed="rId11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7" name="object 12507"/>
          <p:cNvSpPr/>
          <p:nvPr/>
        </p:nvSpPr>
        <p:spPr>
          <a:xfrm>
            <a:off x="1241996" y="7414683"/>
            <a:ext cx="65247" cy="70167"/>
          </a:xfrm>
          <a:prstGeom prst="rect">
            <a:avLst/>
          </a:prstGeom>
          <a:blipFill>
            <a:blip r:embed="rId11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8" name="object 12508"/>
          <p:cNvSpPr/>
          <p:nvPr/>
        </p:nvSpPr>
        <p:spPr>
          <a:xfrm>
            <a:off x="10642663" y="5173921"/>
            <a:ext cx="49339" cy="93104"/>
          </a:xfrm>
          <a:prstGeom prst="rect">
            <a:avLst/>
          </a:prstGeom>
          <a:blipFill>
            <a:blip r:embed="rId11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09" name="object 12509"/>
          <p:cNvSpPr/>
          <p:nvPr/>
        </p:nvSpPr>
        <p:spPr>
          <a:xfrm>
            <a:off x="10231793" y="5411363"/>
            <a:ext cx="59634" cy="63126"/>
          </a:xfrm>
          <a:prstGeom prst="rect">
            <a:avLst/>
          </a:prstGeom>
          <a:blipFill>
            <a:blip r:embed="rId11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0" name="object 12510"/>
          <p:cNvSpPr/>
          <p:nvPr/>
        </p:nvSpPr>
        <p:spPr>
          <a:xfrm>
            <a:off x="10338752" y="5513413"/>
            <a:ext cx="21285" cy="23240"/>
          </a:xfrm>
          <a:prstGeom prst="rect">
            <a:avLst/>
          </a:prstGeom>
          <a:blipFill>
            <a:blip r:embed="rId11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1" name="object 12511"/>
          <p:cNvSpPr/>
          <p:nvPr/>
        </p:nvSpPr>
        <p:spPr>
          <a:xfrm>
            <a:off x="9907752" y="6015571"/>
            <a:ext cx="29629" cy="31902"/>
          </a:xfrm>
          <a:prstGeom prst="rect">
            <a:avLst/>
          </a:prstGeom>
          <a:blipFill>
            <a:blip r:embed="rId11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2" name="object 12512"/>
          <p:cNvSpPr/>
          <p:nvPr/>
        </p:nvSpPr>
        <p:spPr>
          <a:xfrm>
            <a:off x="9906012" y="5809032"/>
            <a:ext cx="60693" cy="63655"/>
          </a:xfrm>
          <a:prstGeom prst="rect">
            <a:avLst/>
          </a:prstGeom>
          <a:blipFill>
            <a:blip r:embed="rId11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3" name="object 12513"/>
          <p:cNvSpPr/>
          <p:nvPr/>
        </p:nvSpPr>
        <p:spPr>
          <a:xfrm>
            <a:off x="10060926" y="6186792"/>
            <a:ext cx="34293" cy="36208"/>
          </a:xfrm>
          <a:prstGeom prst="rect">
            <a:avLst/>
          </a:prstGeom>
          <a:blipFill>
            <a:blip r:embed="rId11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4" name="object 12514"/>
          <p:cNvSpPr/>
          <p:nvPr/>
        </p:nvSpPr>
        <p:spPr>
          <a:xfrm>
            <a:off x="10601490" y="5684737"/>
            <a:ext cx="37758" cy="40750"/>
          </a:xfrm>
          <a:prstGeom prst="rect">
            <a:avLst/>
          </a:prstGeom>
          <a:blipFill>
            <a:blip r:embed="rId11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5" name="object 12515"/>
          <p:cNvSpPr/>
          <p:nvPr/>
        </p:nvSpPr>
        <p:spPr>
          <a:xfrm>
            <a:off x="9920299" y="5878334"/>
            <a:ext cx="27559" cy="29743"/>
          </a:xfrm>
          <a:prstGeom prst="rect">
            <a:avLst/>
          </a:prstGeom>
          <a:blipFill>
            <a:blip r:embed="rId11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6" name="object 12516"/>
          <p:cNvSpPr/>
          <p:nvPr/>
        </p:nvSpPr>
        <p:spPr>
          <a:xfrm>
            <a:off x="9318929" y="5730748"/>
            <a:ext cx="20396" cy="21958"/>
          </a:xfrm>
          <a:prstGeom prst="rect">
            <a:avLst/>
          </a:prstGeom>
          <a:blipFill>
            <a:blip r:embed="rId11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7" name="object 12517"/>
          <p:cNvSpPr/>
          <p:nvPr/>
        </p:nvSpPr>
        <p:spPr>
          <a:xfrm>
            <a:off x="9305772" y="5568923"/>
            <a:ext cx="48379" cy="52690"/>
          </a:xfrm>
          <a:prstGeom prst="rect">
            <a:avLst/>
          </a:prstGeom>
          <a:blipFill>
            <a:blip r:embed="rId11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8" name="object 12518"/>
          <p:cNvSpPr/>
          <p:nvPr/>
        </p:nvSpPr>
        <p:spPr>
          <a:xfrm>
            <a:off x="9286532" y="5280596"/>
            <a:ext cx="75753" cy="80851"/>
          </a:xfrm>
          <a:prstGeom prst="rect">
            <a:avLst/>
          </a:prstGeom>
          <a:blipFill>
            <a:blip r:embed="rId11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19" name="object 12519"/>
          <p:cNvSpPr/>
          <p:nvPr/>
        </p:nvSpPr>
        <p:spPr>
          <a:xfrm>
            <a:off x="9622561" y="4567403"/>
            <a:ext cx="49174" cy="52972"/>
          </a:xfrm>
          <a:prstGeom prst="rect">
            <a:avLst/>
          </a:prstGeom>
          <a:blipFill>
            <a:blip r:embed="rId11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0" name="object 12520"/>
          <p:cNvSpPr/>
          <p:nvPr/>
        </p:nvSpPr>
        <p:spPr>
          <a:xfrm>
            <a:off x="10437507" y="4866691"/>
            <a:ext cx="28575" cy="30772"/>
          </a:xfrm>
          <a:prstGeom prst="rect">
            <a:avLst/>
          </a:prstGeom>
          <a:blipFill>
            <a:blip r:embed="rId11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1" name="object 12521"/>
          <p:cNvSpPr/>
          <p:nvPr/>
        </p:nvSpPr>
        <p:spPr>
          <a:xfrm>
            <a:off x="10687443" y="5582282"/>
            <a:ext cx="4559" cy="26858"/>
          </a:xfrm>
          <a:prstGeom prst="rect">
            <a:avLst/>
          </a:prstGeom>
          <a:blipFill>
            <a:blip r:embed="rId11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2" name="object 12522"/>
          <p:cNvSpPr/>
          <p:nvPr/>
        </p:nvSpPr>
        <p:spPr>
          <a:xfrm>
            <a:off x="10291774" y="5194630"/>
            <a:ext cx="16040" cy="18148"/>
          </a:xfrm>
          <a:prstGeom prst="rect">
            <a:avLst/>
          </a:prstGeom>
          <a:blipFill>
            <a:blip r:embed="rId11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3" name="object 12523"/>
          <p:cNvSpPr/>
          <p:nvPr/>
        </p:nvSpPr>
        <p:spPr>
          <a:xfrm>
            <a:off x="10054221" y="4939068"/>
            <a:ext cx="24688" cy="26555"/>
          </a:xfrm>
          <a:prstGeom prst="rect">
            <a:avLst/>
          </a:prstGeom>
          <a:blipFill>
            <a:blip r:embed="rId11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4" name="object 12524"/>
          <p:cNvSpPr/>
          <p:nvPr/>
        </p:nvSpPr>
        <p:spPr>
          <a:xfrm>
            <a:off x="9869843" y="4856646"/>
            <a:ext cx="49294" cy="52739"/>
          </a:xfrm>
          <a:prstGeom prst="rect">
            <a:avLst/>
          </a:prstGeom>
          <a:blipFill>
            <a:blip r:embed="rId11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5" name="object 12525"/>
          <p:cNvSpPr/>
          <p:nvPr/>
        </p:nvSpPr>
        <p:spPr>
          <a:xfrm>
            <a:off x="9255162" y="4689727"/>
            <a:ext cx="43082" cy="45656"/>
          </a:xfrm>
          <a:prstGeom prst="rect">
            <a:avLst/>
          </a:prstGeom>
          <a:blipFill>
            <a:blip r:embed="rId11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6" name="object 12526"/>
          <p:cNvSpPr/>
          <p:nvPr/>
        </p:nvSpPr>
        <p:spPr>
          <a:xfrm>
            <a:off x="8764473" y="4899117"/>
            <a:ext cx="40352" cy="39881"/>
          </a:xfrm>
          <a:prstGeom prst="rect">
            <a:avLst/>
          </a:prstGeom>
          <a:blipFill>
            <a:blip r:embed="rId11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7" name="object 12527"/>
          <p:cNvSpPr/>
          <p:nvPr/>
        </p:nvSpPr>
        <p:spPr>
          <a:xfrm>
            <a:off x="8455900" y="5432655"/>
            <a:ext cx="61645" cy="67024"/>
          </a:xfrm>
          <a:prstGeom prst="rect">
            <a:avLst/>
          </a:prstGeom>
          <a:blipFill>
            <a:blip r:embed="rId11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8" name="object 12528"/>
          <p:cNvSpPr/>
          <p:nvPr/>
        </p:nvSpPr>
        <p:spPr>
          <a:xfrm>
            <a:off x="8912008" y="6231334"/>
            <a:ext cx="83173" cy="88933"/>
          </a:xfrm>
          <a:prstGeom prst="rect">
            <a:avLst/>
          </a:prstGeom>
          <a:blipFill>
            <a:blip r:embed="rId11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29" name="object 12529"/>
          <p:cNvSpPr/>
          <p:nvPr/>
        </p:nvSpPr>
        <p:spPr>
          <a:xfrm>
            <a:off x="8412898" y="6380952"/>
            <a:ext cx="58013" cy="59724"/>
          </a:xfrm>
          <a:prstGeom prst="rect">
            <a:avLst/>
          </a:prstGeom>
          <a:blipFill>
            <a:blip r:embed="rId11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0" name="object 12530"/>
          <p:cNvSpPr/>
          <p:nvPr/>
        </p:nvSpPr>
        <p:spPr>
          <a:xfrm>
            <a:off x="8215338" y="5919713"/>
            <a:ext cx="49372" cy="52823"/>
          </a:xfrm>
          <a:prstGeom prst="rect">
            <a:avLst/>
          </a:prstGeom>
          <a:blipFill>
            <a:blip r:embed="rId11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1" name="object 12531"/>
          <p:cNvSpPr/>
          <p:nvPr/>
        </p:nvSpPr>
        <p:spPr>
          <a:xfrm>
            <a:off x="8030908" y="5025047"/>
            <a:ext cx="18973" cy="20370"/>
          </a:xfrm>
          <a:prstGeom prst="rect">
            <a:avLst/>
          </a:prstGeom>
          <a:blipFill>
            <a:blip r:embed="rId11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2" name="object 12532"/>
          <p:cNvSpPr/>
          <p:nvPr/>
        </p:nvSpPr>
        <p:spPr>
          <a:xfrm>
            <a:off x="7914779" y="4889823"/>
            <a:ext cx="68502" cy="74727"/>
          </a:xfrm>
          <a:prstGeom prst="rect">
            <a:avLst/>
          </a:prstGeom>
          <a:blipFill>
            <a:blip r:embed="rId11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3" name="object 12533"/>
          <p:cNvSpPr/>
          <p:nvPr/>
        </p:nvSpPr>
        <p:spPr>
          <a:xfrm>
            <a:off x="7706906" y="4345425"/>
            <a:ext cx="35832" cy="40207"/>
          </a:xfrm>
          <a:prstGeom prst="rect">
            <a:avLst/>
          </a:prstGeom>
          <a:blipFill>
            <a:blip r:embed="rId11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4" name="object 12534"/>
          <p:cNvSpPr/>
          <p:nvPr/>
        </p:nvSpPr>
        <p:spPr>
          <a:xfrm>
            <a:off x="8854808" y="4735057"/>
            <a:ext cx="50232" cy="53449"/>
          </a:xfrm>
          <a:prstGeom prst="rect">
            <a:avLst/>
          </a:prstGeom>
          <a:blipFill>
            <a:blip r:embed="rId11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5" name="object 12535"/>
          <p:cNvSpPr/>
          <p:nvPr/>
        </p:nvSpPr>
        <p:spPr>
          <a:xfrm>
            <a:off x="9483496" y="5198415"/>
            <a:ext cx="19558" cy="21005"/>
          </a:xfrm>
          <a:prstGeom prst="rect">
            <a:avLst/>
          </a:prstGeom>
          <a:blipFill>
            <a:blip r:embed="rId11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6" name="object 12536"/>
          <p:cNvSpPr/>
          <p:nvPr/>
        </p:nvSpPr>
        <p:spPr>
          <a:xfrm>
            <a:off x="9994696" y="5828411"/>
            <a:ext cx="18859" cy="19926"/>
          </a:xfrm>
          <a:prstGeom prst="rect">
            <a:avLst/>
          </a:prstGeom>
          <a:blipFill>
            <a:blip r:embed="rId11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7" name="object 12537"/>
          <p:cNvSpPr/>
          <p:nvPr/>
        </p:nvSpPr>
        <p:spPr>
          <a:xfrm>
            <a:off x="10026942" y="6167534"/>
            <a:ext cx="41474" cy="40392"/>
          </a:xfrm>
          <a:prstGeom prst="rect">
            <a:avLst/>
          </a:prstGeom>
          <a:blipFill>
            <a:blip r:embed="rId11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8" name="object 12538"/>
          <p:cNvSpPr/>
          <p:nvPr/>
        </p:nvSpPr>
        <p:spPr>
          <a:xfrm>
            <a:off x="10504030" y="5336235"/>
            <a:ext cx="32397" cy="35090"/>
          </a:xfrm>
          <a:prstGeom prst="rect">
            <a:avLst/>
          </a:prstGeom>
          <a:blipFill>
            <a:blip r:embed="rId11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39" name="object 12539"/>
          <p:cNvSpPr/>
          <p:nvPr/>
        </p:nvSpPr>
        <p:spPr>
          <a:xfrm>
            <a:off x="10612894" y="6035904"/>
            <a:ext cx="69381" cy="75446"/>
          </a:xfrm>
          <a:prstGeom prst="rect">
            <a:avLst/>
          </a:prstGeom>
          <a:blipFill>
            <a:blip r:embed="rId11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0" name="object 12540"/>
          <p:cNvSpPr/>
          <p:nvPr/>
        </p:nvSpPr>
        <p:spPr>
          <a:xfrm>
            <a:off x="10306646" y="6330006"/>
            <a:ext cx="41209" cy="40696"/>
          </a:xfrm>
          <a:prstGeom prst="rect">
            <a:avLst/>
          </a:prstGeom>
          <a:blipFill>
            <a:blip r:embed="rId11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1" name="object 12541"/>
          <p:cNvSpPr/>
          <p:nvPr/>
        </p:nvSpPr>
        <p:spPr>
          <a:xfrm>
            <a:off x="10451833" y="5731837"/>
            <a:ext cx="66048" cy="70660"/>
          </a:xfrm>
          <a:prstGeom prst="rect">
            <a:avLst/>
          </a:prstGeom>
          <a:blipFill>
            <a:blip r:embed="rId11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2" name="object 12542"/>
          <p:cNvSpPr/>
          <p:nvPr/>
        </p:nvSpPr>
        <p:spPr>
          <a:xfrm>
            <a:off x="10288422" y="5391942"/>
            <a:ext cx="57716" cy="58984"/>
          </a:xfrm>
          <a:prstGeom prst="rect">
            <a:avLst/>
          </a:prstGeom>
          <a:blipFill>
            <a:blip r:embed="rId11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3" name="object 12543"/>
          <p:cNvSpPr/>
          <p:nvPr/>
        </p:nvSpPr>
        <p:spPr>
          <a:xfrm>
            <a:off x="10044023" y="5186906"/>
            <a:ext cx="74551" cy="79767"/>
          </a:xfrm>
          <a:prstGeom prst="rect">
            <a:avLst/>
          </a:prstGeom>
          <a:blipFill>
            <a:blip r:embed="rId11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4" name="object 12544"/>
          <p:cNvSpPr/>
          <p:nvPr/>
        </p:nvSpPr>
        <p:spPr>
          <a:xfrm>
            <a:off x="10180142" y="4822266"/>
            <a:ext cx="52976" cy="57428"/>
          </a:xfrm>
          <a:prstGeom prst="rect">
            <a:avLst/>
          </a:prstGeom>
          <a:blipFill>
            <a:blip r:embed="rId11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5" name="object 12545"/>
          <p:cNvSpPr/>
          <p:nvPr/>
        </p:nvSpPr>
        <p:spPr>
          <a:xfrm>
            <a:off x="10016146" y="5932340"/>
            <a:ext cx="65186" cy="70031"/>
          </a:xfrm>
          <a:prstGeom prst="rect">
            <a:avLst/>
          </a:prstGeom>
          <a:blipFill>
            <a:blip r:embed="rId11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6" name="object 12546"/>
          <p:cNvSpPr/>
          <p:nvPr/>
        </p:nvSpPr>
        <p:spPr>
          <a:xfrm>
            <a:off x="10432542" y="4586793"/>
            <a:ext cx="48411" cy="51953"/>
          </a:xfrm>
          <a:prstGeom prst="rect">
            <a:avLst/>
          </a:prstGeom>
          <a:blipFill>
            <a:blip r:embed="rId11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7" name="object 12547"/>
          <p:cNvSpPr/>
          <p:nvPr/>
        </p:nvSpPr>
        <p:spPr>
          <a:xfrm>
            <a:off x="10400144" y="4789009"/>
            <a:ext cx="48191" cy="52052"/>
          </a:xfrm>
          <a:prstGeom prst="rect">
            <a:avLst/>
          </a:prstGeom>
          <a:blipFill>
            <a:blip r:embed="rId11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8" name="object 12548"/>
          <p:cNvSpPr/>
          <p:nvPr/>
        </p:nvSpPr>
        <p:spPr>
          <a:xfrm>
            <a:off x="9757346" y="4564213"/>
            <a:ext cx="44934" cy="46247"/>
          </a:xfrm>
          <a:prstGeom prst="rect">
            <a:avLst/>
          </a:prstGeom>
          <a:blipFill>
            <a:blip r:embed="rId11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49" name="object 12549"/>
          <p:cNvSpPr/>
          <p:nvPr/>
        </p:nvSpPr>
        <p:spPr>
          <a:xfrm>
            <a:off x="9633457" y="4703547"/>
            <a:ext cx="18961" cy="20726"/>
          </a:xfrm>
          <a:prstGeom prst="rect">
            <a:avLst/>
          </a:prstGeom>
          <a:blipFill>
            <a:blip r:embed="rId11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0" name="object 12550"/>
          <p:cNvSpPr/>
          <p:nvPr/>
        </p:nvSpPr>
        <p:spPr>
          <a:xfrm>
            <a:off x="9756482" y="5554523"/>
            <a:ext cx="24345" cy="26543"/>
          </a:xfrm>
          <a:prstGeom prst="rect">
            <a:avLst/>
          </a:prstGeom>
          <a:blipFill>
            <a:blip r:embed="rId11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1" name="object 12551"/>
          <p:cNvSpPr/>
          <p:nvPr/>
        </p:nvSpPr>
        <p:spPr>
          <a:xfrm>
            <a:off x="10336695" y="6301520"/>
            <a:ext cx="51812" cy="54183"/>
          </a:xfrm>
          <a:prstGeom prst="rect">
            <a:avLst/>
          </a:prstGeom>
          <a:blipFill>
            <a:blip r:embed="rId11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2" name="object 12552"/>
          <p:cNvSpPr/>
          <p:nvPr/>
        </p:nvSpPr>
        <p:spPr>
          <a:xfrm>
            <a:off x="10606328" y="5743963"/>
            <a:ext cx="67386" cy="71402"/>
          </a:xfrm>
          <a:prstGeom prst="rect">
            <a:avLst/>
          </a:prstGeom>
          <a:blipFill>
            <a:blip r:embed="rId11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3" name="object 12553"/>
          <p:cNvSpPr/>
          <p:nvPr/>
        </p:nvSpPr>
        <p:spPr>
          <a:xfrm>
            <a:off x="10171239" y="4805877"/>
            <a:ext cx="48795" cy="51804"/>
          </a:xfrm>
          <a:prstGeom prst="rect">
            <a:avLst/>
          </a:prstGeom>
          <a:blipFill>
            <a:blip r:embed="rId11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4" name="object 12554"/>
          <p:cNvSpPr/>
          <p:nvPr/>
        </p:nvSpPr>
        <p:spPr>
          <a:xfrm>
            <a:off x="10008857" y="5294020"/>
            <a:ext cx="32575" cy="34798"/>
          </a:xfrm>
          <a:prstGeom prst="rect">
            <a:avLst/>
          </a:prstGeom>
          <a:blipFill>
            <a:blip r:embed="rId11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5" name="object 12555"/>
          <p:cNvSpPr/>
          <p:nvPr/>
        </p:nvSpPr>
        <p:spPr>
          <a:xfrm>
            <a:off x="9131566" y="5241557"/>
            <a:ext cx="24396" cy="26543"/>
          </a:xfrm>
          <a:prstGeom prst="rect">
            <a:avLst/>
          </a:prstGeom>
          <a:blipFill>
            <a:blip r:embed="rId11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6" name="object 12556"/>
          <p:cNvSpPr/>
          <p:nvPr/>
        </p:nvSpPr>
        <p:spPr>
          <a:xfrm>
            <a:off x="8975585" y="5022426"/>
            <a:ext cx="32685" cy="35013"/>
          </a:xfrm>
          <a:prstGeom prst="rect">
            <a:avLst/>
          </a:prstGeom>
          <a:blipFill>
            <a:blip r:embed="rId11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7" name="object 12557"/>
          <p:cNvSpPr/>
          <p:nvPr/>
        </p:nvSpPr>
        <p:spPr>
          <a:xfrm>
            <a:off x="9054680" y="5496810"/>
            <a:ext cx="74293" cy="77537"/>
          </a:xfrm>
          <a:prstGeom prst="rect">
            <a:avLst/>
          </a:prstGeom>
          <a:blipFill>
            <a:blip r:embed="rId11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8" name="object 12558"/>
          <p:cNvSpPr/>
          <p:nvPr/>
        </p:nvSpPr>
        <p:spPr>
          <a:xfrm>
            <a:off x="9280804" y="5741473"/>
            <a:ext cx="66543" cy="70763"/>
          </a:xfrm>
          <a:prstGeom prst="rect">
            <a:avLst/>
          </a:prstGeom>
          <a:blipFill>
            <a:blip r:embed="rId11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59" name="object 12559"/>
          <p:cNvSpPr/>
          <p:nvPr/>
        </p:nvSpPr>
        <p:spPr>
          <a:xfrm>
            <a:off x="9490811" y="6227255"/>
            <a:ext cx="75952" cy="81157"/>
          </a:xfrm>
          <a:prstGeom prst="rect">
            <a:avLst/>
          </a:prstGeom>
          <a:blipFill>
            <a:blip r:embed="rId11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0" name="object 12560"/>
          <p:cNvSpPr/>
          <p:nvPr/>
        </p:nvSpPr>
        <p:spPr>
          <a:xfrm>
            <a:off x="9745650" y="6124716"/>
            <a:ext cx="78391" cy="82949"/>
          </a:xfrm>
          <a:prstGeom prst="rect">
            <a:avLst/>
          </a:prstGeom>
          <a:blipFill>
            <a:blip r:embed="rId11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1" name="object 12561"/>
          <p:cNvSpPr/>
          <p:nvPr/>
        </p:nvSpPr>
        <p:spPr>
          <a:xfrm>
            <a:off x="9464814" y="6194604"/>
            <a:ext cx="36775" cy="40245"/>
          </a:xfrm>
          <a:prstGeom prst="rect">
            <a:avLst/>
          </a:prstGeom>
          <a:blipFill>
            <a:blip r:embed="rId11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2" name="object 12562"/>
          <p:cNvSpPr/>
          <p:nvPr/>
        </p:nvSpPr>
        <p:spPr>
          <a:xfrm>
            <a:off x="9348813" y="6217191"/>
            <a:ext cx="44750" cy="46280"/>
          </a:xfrm>
          <a:prstGeom prst="rect">
            <a:avLst/>
          </a:prstGeom>
          <a:blipFill>
            <a:blip r:embed="rId11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3" name="object 12563"/>
          <p:cNvSpPr/>
          <p:nvPr/>
        </p:nvSpPr>
        <p:spPr>
          <a:xfrm>
            <a:off x="9388805" y="5668601"/>
            <a:ext cx="40619" cy="40199"/>
          </a:xfrm>
          <a:prstGeom prst="rect">
            <a:avLst/>
          </a:prstGeom>
          <a:blipFill>
            <a:blip r:embed="rId11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4" name="object 12564"/>
          <p:cNvSpPr/>
          <p:nvPr/>
        </p:nvSpPr>
        <p:spPr>
          <a:xfrm>
            <a:off x="9283586" y="5493916"/>
            <a:ext cx="53616" cy="58388"/>
          </a:xfrm>
          <a:prstGeom prst="rect">
            <a:avLst/>
          </a:prstGeom>
          <a:blipFill>
            <a:blip r:embed="rId11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5" name="object 12565"/>
          <p:cNvSpPr/>
          <p:nvPr/>
        </p:nvSpPr>
        <p:spPr>
          <a:xfrm>
            <a:off x="9116847" y="5688686"/>
            <a:ext cx="31508" cy="33832"/>
          </a:xfrm>
          <a:prstGeom prst="rect">
            <a:avLst/>
          </a:prstGeom>
          <a:blipFill>
            <a:blip r:embed="rId11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6" name="object 12566"/>
          <p:cNvSpPr/>
          <p:nvPr/>
        </p:nvSpPr>
        <p:spPr>
          <a:xfrm>
            <a:off x="8800413" y="5520372"/>
            <a:ext cx="25933" cy="27825"/>
          </a:xfrm>
          <a:prstGeom prst="rect">
            <a:avLst/>
          </a:prstGeom>
          <a:blipFill>
            <a:blip r:embed="rId11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7" name="object 12567"/>
          <p:cNvSpPr/>
          <p:nvPr/>
        </p:nvSpPr>
        <p:spPr>
          <a:xfrm>
            <a:off x="9669221" y="5379249"/>
            <a:ext cx="41354" cy="40542"/>
          </a:xfrm>
          <a:prstGeom prst="rect">
            <a:avLst/>
          </a:prstGeom>
          <a:blipFill>
            <a:blip r:embed="rId11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8" name="object 12568"/>
          <p:cNvSpPr/>
          <p:nvPr/>
        </p:nvSpPr>
        <p:spPr>
          <a:xfrm>
            <a:off x="9227425" y="4921649"/>
            <a:ext cx="64829" cy="70265"/>
          </a:xfrm>
          <a:prstGeom prst="rect">
            <a:avLst/>
          </a:prstGeom>
          <a:blipFill>
            <a:blip r:embed="rId11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69" name="object 12569"/>
          <p:cNvSpPr/>
          <p:nvPr/>
        </p:nvSpPr>
        <p:spPr>
          <a:xfrm>
            <a:off x="9394938" y="4615321"/>
            <a:ext cx="53897" cy="57940"/>
          </a:xfrm>
          <a:prstGeom prst="rect">
            <a:avLst/>
          </a:prstGeom>
          <a:blipFill>
            <a:blip r:embed="rId11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0" name="object 12570"/>
          <p:cNvSpPr/>
          <p:nvPr/>
        </p:nvSpPr>
        <p:spPr>
          <a:xfrm>
            <a:off x="8459736" y="4776938"/>
            <a:ext cx="65414" cy="69974"/>
          </a:xfrm>
          <a:prstGeom prst="rect">
            <a:avLst/>
          </a:prstGeom>
          <a:blipFill>
            <a:blip r:embed="rId11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1" name="object 12571"/>
          <p:cNvSpPr/>
          <p:nvPr/>
        </p:nvSpPr>
        <p:spPr>
          <a:xfrm>
            <a:off x="8504097" y="5856522"/>
            <a:ext cx="73836" cy="77275"/>
          </a:xfrm>
          <a:prstGeom prst="rect">
            <a:avLst/>
          </a:prstGeom>
          <a:blipFill>
            <a:blip r:embed="rId11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2" name="object 12572"/>
          <p:cNvSpPr/>
          <p:nvPr/>
        </p:nvSpPr>
        <p:spPr>
          <a:xfrm>
            <a:off x="8561717" y="6202197"/>
            <a:ext cx="19392" cy="21653"/>
          </a:xfrm>
          <a:prstGeom prst="rect">
            <a:avLst/>
          </a:prstGeom>
          <a:blipFill>
            <a:blip r:embed="rId11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3" name="object 12573"/>
          <p:cNvSpPr/>
          <p:nvPr/>
        </p:nvSpPr>
        <p:spPr>
          <a:xfrm>
            <a:off x="8757945" y="6242779"/>
            <a:ext cx="65225" cy="70269"/>
          </a:xfrm>
          <a:prstGeom prst="rect">
            <a:avLst/>
          </a:prstGeom>
          <a:blipFill>
            <a:blip r:embed="rId11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4" name="object 12574"/>
          <p:cNvSpPr/>
          <p:nvPr/>
        </p:nvSpPr>
        <p:spPr>
          <a:xfrm>
            <a:off x="478515" y="6614014"/>
            <a:ext cx="81287" cy="87320"/>
          </a:xfrm>
          <a:prstGeom prst="rect">
            <a:avLst/>
          </a:prstGeom>
          <a:blipFill>
            <a:blip r:embed="rId11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5" name="object 12575"/>
          <p:cNvSpPr/>
          <p:nvPr/>
        </p:nvSpPr>
        <p:spPr>
          <a:xfrm>
            <a:off x="710214" y="4461301"/>
            <a:ext cx="150593" cy="163761"/>
          </a:xfrm>
          <a:prstGeom prst="rect">
            <a:avLst/>
          </a:prstGeom>
          <a:blipFill>
            <a:blip r:embed="rId11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6" name="object 12576"/>
          <p:cNvSpPr/>
          <p:nvPr/>
        </p:nvSpPr>
        <p:spPr>
          <a:xfrm>
            <a:off x="1087586" y="4657737"/>
            <a:ext cx="118326" cy="128609"/>
          </a:xfrm>
          <a:prstGeom prst="rect">
            <a:avLst/>
          </a:prstGeom>
          <a:blipFill>
            <a:blip r:embed="rId11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7" name="object 12577"/>
          <p:cNvSpPr/>
          <p:nvPr/>
        </p:nvSpPr>
        <p:spPr>
          <a:xfrm>
            <a:off x="1509260" y="5747432"/>
            <a:ext cx="191605" cy="205614"/>
          </a:xfrm>
          <a:prstGeom prst="rect">
            <a:avLst/>
          </a:prstGeom>
          <a:blipFill>
            <a:blip r:embed="rId11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8" name="object 12578"/>
          <p:cNvSpPr/>
          <p:nvPr/>
        </p:nvSpPr>
        <p:spPr>
          <a:xfrm>
            <a:off x="2473148" y="5291203"/>
            <a:ext cx="132527" cy="142637"/>
          </a:xfrm>
          <a:prstGeom prst="rect">
            <a:avLst/>
          </a:prstGeom>
          <a:blipFill>
            <a:blip r:embed="rId11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79" name="object 12579"/>
          <p:cNvSpPr/>
          <p:nvPr/>
        </p:nvSpPr>
        <p:spPr>
          <a:xfrm>
            <a:off x="2326073" y="5155801"/>
            <a:ext cx="42692" cy="44899"/>
          </a:xfrm>
          <a:prstGeom prst="rect">
            <a:avLst/>
          </a:prstGeom>
          <a:blipFill>
            <a:blip r:embed="rId11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0" name="object 12580"/>
          <p:cNvSpPr/>
          <p:nvPr/>
        </p:nvSpPr>
        <p:spPr>
          <a:xfrm>
            <a:off x="3258553" y="4030553"/>
            <a:ext cx="59436" cy="62857"/>
          </a:xfrm>
          <a:prstGeom prst="rect">
            <a:avLst/>
          </a:prstGeom>
          <a:blipFill>
            <a:blip r:embed="rId11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1" name="object 12581"/>
          <p:cNvSpPr/>
          <p:nvPr/>
        </p:nvSpPr>
        <p:spPr>
          <a:xfrm>
            <a:off x="3188510" y="4410071"/>
            <a:ext cx="135799" cy="147048"/>
          </a:xfrm>
          <a:prstGeom prst="rect">
            <a:avLst/>
          </a:prstGeom>
          <a:blipFill>
            <a:blip r:embed="rId11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2" name="object 12582"/>
          <p:cNvSpPr/>
          <p:nvPr/>
        </p:nvSpPr>
        <p:spPr>
          <a:xfrm>
            <a:off x="2904772" y="3636328"/>
            <a:ext cx="78241" cy="82743"/>
          </a:xfrm>
          <a:prstGeom prst="rect">
            <a:avLst/>
          </a:prstGeom>
          <a:blipFill>
            <a:blip r:embed="rId11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3" name="object 12583"/>
          <p:cNvSpPr/>
          <p:nvPr/>
        </p:nvSpPr>
        <p:spPr>
          <a:xfrm>
            <a:off x="1704384" y="4736109"/>
            <a:ext cx="85934" cy="93940"/>
          </a:xfrm>
          <a:prstGeom prst="rect">
            <a:avLst/>
          </a:prstGeom>
          <a:blipFill>
            <a:blip r:embed="rId11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4" name="object 12584"/>
          <p:cNvSpPr/>
          <p:nvPr/>
        </p:nvSpPr>
        <p:spPr>
          <a:xfrm>
            <a:off x="3233860" y="4338334"/>
            <a:ext cx="57268" cy="58467"/>
          </a:xfrm>
          <a:prstGeom prst="rect">
            <a:avLst/>
          </a:prstGeom>
          <a:blipFill>
            <a:blip r:embed="rId11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5" name="object 12585"/>
          <p:cNvSpPr/>
          <p:nvPr/>
        </p:nvSpPr>
        <p:spPr>
          <a:xfrm>
            <a:off x="4575627" y="4681711"/>
            <a:ext cx="41419" cy="40389"/>
          </a:xfrm>
          <a:prstGeom prst="rect">
            <a:avLst/>
          </a:prstGeom>
          <a:blipFill>
            <a:blip r:embed="rId11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6" name="object 12586"/>
          <p:cNvSpPr/>
          <p:nvPr/>
        </p:nvSpPr>
        <p:spPr>
          <a:xfrm>
            <a:off x="4540240" y="4965727"/>
            <a:ext cx="107420" cy="115364"/>
          </a:xfrm>
          <a:prstGeom prst="rect">
            <a:avLst/>
          </a:prstGeom>
          <a:blipFill>
            <a:blip r:embed="rId11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7" name="object 12587"/>
          <p:cNvSpPr/>
          <p:nvPr/>
        </p:nvSpPr>
        <p:spPr>
          <a:xfrm>
            <a:off x="4520905" y="5539399"/>
            <a:ext cx="170201" cy="181747"/>
          </a:xfrm>
          <a:prstGeom prst="rect">
            <a:avLst/>
          </a:prstGeom>
          <a:blipFill>
            <a:blip r:embed="rId11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8" name="object 12588"/>
          <p:cNvSpPr/>
          <p:nvPr/>
        </p:nvSpPr>
        <p:spPr>
          <a:xfrm>
            <a:off x="3840774" y="7172066"/>
            <a:ext cx="109274" cy="116902"/>
          </a:xfrm>
          <a:prstGeom prst="rect">
            <a:avLst/>
          </a:prstGeom>
          <a:blipFill>
            <a:blip r:embed="rId11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89" name="object 12589"/>
          <p:cNvSpPr/>
          <p:nvPr/>
        </p:nvSpPr>
        <p:spPr>
          <a:xfrm>
            <a:off x="1177162" y="7319991"/>
            <a:ext cx="138094" cy="147417"/>
          </a:xfrm>
          <a:prstGeom prst="rect">
            <a:avLst/>
          </a:prstGeom>
          <a:blipFill>
            <a:blip r:embed="rId11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0" name="object 12590"/>
          <p:cNvSpPr/>
          <p:nvPr/>
        </p:nvSpPr>
        <p:spPr>
          <a:xfrm>
            <a:off x="17184" y="7114813"/>
            <a:ext cx="118355" cy="128853"/>
          </a:xfrm>
          <a:prstGeom prst="rect">
            <a:avLst/>
          </a:prstGeom>
          <a:blipFill>
            <a:blip r:embed="rId11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1" name="object 12591"/>
          <p:cNvSpPr/>
          <p:nvPr/>
        </p:nvSpPr>
        <p:spPr>
          <a:xfrm>
            <a:off x="2092609" y="6567882"/>
            <a:ext cx="57729" cy="59165"/>
          </a:xfrm>
          <a:prstGeom prst="rect">
            <a:avLst/>
          </a:prstGeom>
          <a:blipFill>
            <a:blip r:embed="rId11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2" name="object 12592"/>
          <p:cNvSpPr/>
          <p:nvPr/>
        </p:nvSpPr>
        <p:spPr>
          <a:xfrm>
            <a:off x="1531510" y="4986832"/>
            <a:ext cx="67495" cy="72341"/>
          </a:xfrm>
          <a:prstGeom prst="rect">
            <a:avLst/>
          </a:prstGeom>
          <a:blipFill>
            <a:blip r:embed="rId11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3" name="object 12593"/>
          <p:cNvSpPr/>
          <p:nvPr/>
        </p:nvSpPr>
        <p:spPr>
          <a:xfrm>
            <a:off x="1358595" y="4506760"/>
            <a:ext cx="33248" cy="35864"/>
          </a:xfrm>
          <a:prstGeom prst="rect">
            <a:avLst/>
          </a:prstGeom>
          <a:blipFill>
            <a:blip r:embed="rId11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4" name="object 12594"/>
          <p:cNvSpPr/>
          <p:nvPr/>
        </p:nvSpPr>
        <p:spPr>
          <a:xfrm>
            <a:off x="2439846" y="5870189"/>
            <a:ext cx="33249" cy="34608"/>
          </a:xfrm>
          <a:prstGeom prst="rect">
            <a:avLst/>
          </a:prstGeom>
          <a:blipFill>
            <a:blip r:embed="rId11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5" name="object 12595"/>
          <p:cNvSpPr/>
          <p:nvPr/>
        </p:nvSpPr>
        <p:spPr>
          <a:xfrm>
            <a:off x="2945597" y="6415234"/>
            <a:ext cx="49545" cy="52794"/>
          </a:xfrm>
          <a:prstGeom prst="rect">
            <a:avLst/>
          </a:prstGeom>
          <a:blipFill>
            <a:blip r:embed="rId11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6" name="object 12596"/>
          <p:cNvSpPr/>
          <p:nvPr/>
        </p:nvSpPr>
        <p:spPr>
          <a:xfrm>
            <a:off x="3294829" y="6533919"/>
            <a:ext cx="110145" cy="118145"/>
          </a:xfrm>
          <a:prstGeom prst="rect">
            <a:avLst/>
          </a:prstGeom>
          <a:blipFill>
            <a:blip r:embed="rId11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7" name="object 12597"/>
          <p:cNvSpPr/>
          <p:nvPr/>
        </p:nvSpPr>
        <p:spPr>
          <a:xfrm>
            <a:off x="4660715" y="6919224"/>
            <a:ext cx="98736" cy="106478"/>
          </a:xfrm>
          <a:prstGeom prst="rect">
            <a:avLst/>
          </a:prstGeom>
          <a:blipFill>
            <a:blip r:embed="rId11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8" name="object 12598"/>
          <p:cNvSpPr/>
          <p:nvPr/>
        </p:nvSpPr>
        <p:spPr>
          <a:xfrm>
            <a:off x="5752116" y="6467830"/>
            <a:ext cx="89604" cy="94650"/>
          </a:xfrm>
          <a:prstGeom prst="rect">
            <a:avLst/>
          </a:prstGeom>
          <a:blipFill>
            <a:blip r:embed="rId11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99" name="object 12599"/>
          <p:cNvSpPr/>
          <p:nvPr/>
        </p:nvSpPr>
        <p:spPr>
          <a:xfrm>
            <a:off x="6380857" y="5230384"/>
            <a:ext cx="141013" cy="151518"/>
          </a:xfrm>
          <a:prstGeom prst="rect">
            <a:avLst/>
          </a:prstGeom>
          <a:blipFill>
            <a:blip r:embed="rId11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0" name="object 12600"/>
          <p:cNvSpPr/>
          <p:nvPr/>
        </p:nvSpPr>
        <p:spPr>
          <a:xfrm>
            <a:off x="5332516" y="3424047"/>
            <a:ext cx="183811" cy="199332"/>
          </a:xfrm>
          <a:prstGeom prst="rect">
            <a:avLst/>
          </a:prstGeom>
          <a:blipFill>
            <a:blip r:embed="rId11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1" name="object 12601"/>
          <p:cNvSpPr/>
          <p:nvPr/>
        </p:nvSpPr>
        <p:spPr>
          <a:xfrm>
            <a:off x="6486453" y="3155032"/>
            <a:ext cx="130198" cy="141118"/>
          </a:xfrm>
          <a:prstGeom prst="rect">
            <a:avLst/>
          </a:prstGeom>
          <a:blipFill>
            <a:blip r:embed="rId11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2" name="object 12602"/>
          <p:cNvSpPr/>
          <p:nvPr/>
        </p:nvSpPr>
        <p:spPr>
          <a:xfrm>
            <a:off x="6942770" y="4190901"/>
            <a:ext cx="109755" cy="117414"/>
          </a:xfrm>
          <a:prstGeom prst="rect">
            <a:avLst/>
          </a:prstGeom>
          <a:blipFill>
            <a:blip r:embed="rId11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3" name="object 12603"/>
          <p:cNvSpPr/>
          <p:nvPr/>
        </p:nvSpPr>
        <p:spPr>
          <a:xfrm>
            <a:off x="7421348" y="6237918"/>
            <a:ext cx="36066" cy="40654"/>
          </a:xfrm>
          <a:prstGeom prst="rect">
            <a:avLst/>
          </a:prstGeom>
          <a:blipFill>
            <a:blip r:embed="rId11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4" name="object 12604"/>
          <p:cNvSpPr/>
          <p:nvPr/>
        </p:nvSpPr>
        <p:spPr>
          <a:xfrm>
            <a:off x="7559909" y="6415470"/>
            <a:ext cx="155571" cy="165708"/>
          </a:xfrm>
          <a:prstGeom prst="rect">
            <a:avLst/>
          </a:prstGeom>
          <a:blipFill>
            <a:blip r:embed="rId11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5" name="object 12605"/>
          <p:cNvSpPr/>
          <p:nvPr/>
        </p:nvSpPr>
        <p:spPr>
          <a:xfrm>
            <a:off x="5528645" y="6799109"/>
            <a:ext cx="114065" cy="123088"/>
          </a:xfrm>
          <a:prstGeom prst="rect">
            <a:avLst/>
          </a:prstGeom>
          <a:blipFill>
            <a:blip r:embed="rId11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6" name="object 12606"/>
          <p:cNvSpPr/>
          <p:nvPr/>
        </p:nvSpPr>
        <p:spPr>
          <a:xfrm>
            <a:off x="4213870" y="5856483"/>
            <a:ext cx="40337" cy="39560"/>
          </a:xfrm>
          <a:prstGeom prst="rect">
            <a:avLst/>
          </a:prstGeom>
          <a:blipFill>
            <a:blip r:embed="rId11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7" name="object 12607"/>
          <p:cNvSpPr/>
          <p:nvPr/>
        </p:nvSpPr>
        <p:spPr>
          <a:xfrm>
            <a:off x="3090513" y="4467803"/>
            <a:ext cx="36327" cy="39824"/>
          </a:xfrm>
          <a:prstGeom prst="rect">
            <a:avLst/>
          </a:prstGeom>
          <a:blipFill>
            <a:blip r:embed="rId11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8" name="object 12608"/>
          <p:cNvSpPr/>
          <p:nvPr/>
        </p:nvSpPr>
        <p:spPr>
          <a:xfrm>
            <a:off x="2966437" y="3668722"/>
            <a:ext cx="90757" cy="97509"/>
          </a:xfrm>
          <a:prstGeom prst="rect">
            <a:avLst/>
          </a:prstGeom>
          <a:blipFill>
            <a:blip r:embed="rId11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09" name="object 12609"/>
          <p:cNvSpPr/>
          <p:nvPr/>
        </p:nvSpPr>
        <p:spPr>
          <a:xfrm>
            <a:off x="1013810" y="3215605"/>
            <a:ext cx="166346" cy="180749"/>
          </a:xfrm>
          <a:prstGeom prst="rect">
            <a:avLst/>
          </a:prstGeom>
          <a:blipFill>
            <a:blip r:embed="rId11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0" name="object 12610"/>
          <p:cNvSpPr/>
          <p:nvPr/>
        </p:nvSpPr>
        <p:spPr>
          <a:xfrm>
            <a:off x="0" y="3999381"/>
            <a:ext cx="36670" cy="137177"/>
          </a:xfrm>
          <a:prstGeom prst="rect">
            <a:avLst/>
          </a:prstGeom>
          <a:blipFill>
            <a:blip r:embed="rId11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1" name="object 12611"/>
          <p:cNvSpPr/>
          <p:nvPr/>
        </p:nvSpPr>
        <p:spPr>
          <a:xfrm>
            <a:off x="1937210" y="5521552"/>
            <a:ext cx="66519" cy="70579"/>
          </a:xfrm>
          <a:prstGeom prst="rect">
            <a:avLst/>
          </a:prstGeom>
          <a:blipFill>
            <a:blip r:embed="rId11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2" name="object 12612"/>
          <p:cNvSpPr/>
          <p:nvPr/>
        </p:nvSpPr>
        <p:spPr>
          <a:xfrm>
            <a:off x="1609387" y="3884996"/>
            <a:ext cx="157451" cy="169171"/>
          </a:xfrm>
          <a:prstGeom prst="rect">
            <a:avLst/>
          </a:prstGeom>
          <a:blipFill>
            <a:blip r:embed="rId11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3" name="object 12613"/>
          <p:cNvSpPr/>
          <p:nvPr/>
        </p:nvSpPr>
        <p:spPr>
          <a:xfrm>
            <a:off x="1296785" y="3780274"/>
            <a:ext cx="163695" cy="176625"/>
          </a:xfrm>
          <a:prstGeom prst="rect">
            <a:avLst/>
          </a:prstGeom>
          <a:blipFill>
            <a:blip r:embed="rId11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4" name="object 12614"/>
          <p:cNvSpPr/>
          <p:nvPr/>
        </p:nvSpPr>
        <p:spPr>
          <a:xfrm>
            <a:off x="2349303" y="3309715"/>
            <a:ext cx="91687" cy="98130"/>
          </a:xfrm>
          <a:prstGeom prst="rect">
            <a:avLst/>
          </a:prstGeom>
          <a:blipFill>
            <a:blip r:embed="rId11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5" name="object 12615"/>
          <p:cNvSpPr/>
          <p:nvPr/>
        </p:nvSpPr>
        <p:spPr>
          <a:xfrm>
            <a:off x="1973034" y="4564941"/>
            <a:ext cx="148472" cy="159629"/>
          </a:xfrm>
          <a:prstGeom prst="rect">
            <a:avLst/>
          </a:prstGeom>
          <a:blipFill>
            <a:blip r:embed="rId11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6" name="object 12616"/>
          <p:cNvSpPr/>
          <p:nvPr/>
        </p:nvSpPr>
        <p:spPr>
          <a:xfrm>
            <a:off x="2355428" y="5339064"/>
            <a:ext cx="126002" cy="137218"/>
          </a:xfrm>
          <a:prstGeom prst="rect">
            <a:avLst/>
          </a:prstGeom>
          <a:blipFill>
            <a:blip r:embed="rId11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7" name="object 12617"/>
          <p:cNvSpPr/>
          <p:nvPr/>
        </p:nvSpPr>
        <p:spPr>
          <a:xfrm>
            <a:off x="2854480" y="5749782"/>
            <a:ext cx="166325" cy="178124"/>
          </a:xfrm>
          <a:prstGeom prst="rect">
            <a:avLst/>
          </a:prstGeom>
          <a:blipFill>
            <a:blip r:embed="rId11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8" name="object 12618"/>
          <p:cNvSpPr/>
          <p:nvPr/>
        </p:nvSpPr>
        <p:spPr>
          <a:xfrm>
            <a:off x="2600646" y="6601532"/>
            <a:ext cx="119165" cy="129748"/>
          </a:xfrm>
          <a:prstGeom prst="rect">
            <a:avLst/>
          </a:prstGeom>
          <a:blipFill>
            <a:blip r:embed="rId11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19" name="object 12619"/>
          <p:cNvSpPr/>
          <p:nvPr/>
        </p:nvSpPr>
        <p:spPr>
          <a:xfrm>
            <a:off x="252165" y="4974432"/>
            <a:ext cx="35819" cy="39563"/>
          </a:xfrm>
          <a:prstGeom prst="rect">
            <a:avLst/>
          </a:prstGeom>
          <a:blipFill>
            <a:blip r:embed="rId11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0" name="object 12620"/>
          <p:cNvSpPr/>
          <p:nvPr/>
        </p:nvSpPr>
        <p:spPr>
          <a:xfrm>
            <a:off x="675433" y="5310327"/>
            <a:ext cx="82337" cy="88642"/>
          </a:xfrm>
          <a:prstGeom prst="rect">
            <a:avLst/>
          </a:prstGeom>
          <a:blipFill>
            <a:blip r:embed="rId11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1" name="object 12621"/>
          <p:cNvSpPr/>
          <p:nvPr/>
        </p:nvSpPr>
        <p:spPr>
          <a:xfrm>
            <a:off x="978586" y="4311507"/>
            <a:ext cx="170005" cy="181876"/>
          </a:xfrm>
          <a:prstGeom prst="rect">
            <a:avLst/>
          </a:prstGeom>
          <a:blipFill>
            <a:blip r:embed="rId11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2" name="object 12622"/>
          <p:cNvSpPr/>
          <p:nvPr/>
        </p:nvSpPr>
        <p:spPr>
          <a:xfrm>
            <a:off x="2935732" y="4124420"/>
            <a:ext cx="145840" cy="157786"/>
          </a:xfrm>
          <a:prstGeom prst="rect">
            <a:avLst/>
          </a:prstGeom>
          <a:blipFill>
            <a:blip r:embed="rId11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3" name="object 12623"/>
          <p:cNvSpPr/>
          <p:nvPr/>
        </p:nvSpPr>
        <p:spPr>
          <a:xfrm>
            <a:off x="2057278" y="7134582"/>
            <a:ext cx="106135" cy="112220"/>
          </a:xfrm>
          <a:prstGeom prst="rect">
            <a:avLst/>
          </a:prstGeom>
          <a:blipFill>
            <a:blip r:embed="rId11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4" name="object 12624"/>
          <p:cNvSpPr/>
          <p:nvPr/>
        </p:nvSpPr>
        <p:spPr>
          <a:xfrm>
            <a:off x="2128800" y="6688001"/>
            <a:ext cx="106488" cy="112668"/>
          </a:xfrm>
          <a:prstGeom prst="rect">
            <a:avLst/>
          </a:prstGeom>
          <a:blipFill>
            <a:blip r:embed="rId11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5" name="object 12625"/>
          <p:cNvSpPr/>
          <p:nvPr/>
        </p:nvSpPr>
        <p:spPr>
          <a:xfrm>
            <a:off x="3550095" y="7191940"/>
            <a:ext cx="101787" cy="110601"/>
          </a:xfrm>
          <a:prstGeom prst="rect">
            <a:avLst/>
          </a:prstGeom>
          <a:blipFill>
            <a:blip r:embed="rId11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6" name="object 12626"/>
          <p:cNvSpPr/>
          <p:nvPr/>
        </p:nvSpPr>
        <p:spPr>
          <a:xfrm>
            <a:off x="3887175" y="6947099"/>
            <a:ext cx="36717" cy="39691"/>
          </a:xfrm>
          <a:prstGeom prst="rect">
            <a:avLst/>
          </a:prstGeom>
          <a:blipFill>
            <a:blip r:embed="rId11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7" name="object 12627"/>
          <p:cNvSpPr/>
          <p:nvPr/>
        </p:nvSpPr>
        <p:spPr>
          <a:xfrm>
            <a:off x="3602965" y="5059367"/>
            <a:ext cx="49567" cy="52854"/>
          </a:xfrm>
          <a:prstGeom prst="rect">
            <a:avLst/>
          </a:prstGeom>
          <a:blipFill>
            <a:blip r:embed="rId11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8" name="object 12628"/>
          <p:cNvSpPr/>
          <p:nvPr/>
        </p:nvSpPr>
        <p:spPr>
          <a:xfrm>
            <a:off x="2258352" y="3343797"/>
            <a:ext cx="116617" cy="125513"/>
          </a:xfrm>
          <a:prstGeom prst="rect">
            <a:avLst/>
          </a:prstGeom>
          <a:blipFill>
            <a:blip r:embed="rId11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29" name="object 12629"/>
          <p:cNvSpPr/>
          <p:nvPr/>
        </p:nvSpPr>
        <p:spPr>
          <a:xfrm>
            <a:off x="1630291" y="4535346"/>
            <a:ext cx="150150" cy="163040"/>
          </a:xfrm>
          <a:prstGeom prst="rect">
            <a:avLst/>
          </a:prstGeom>
          <a:blipFill>
            <a:blip r:embed="rId11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0" name="object 12630"/>
          <p:cNvSpPr/>
          <p:nvPr/>
        </p:nvSpPr>
        <p:spPr>
          <a:xfrm>
            <a:off x="208575" y="4563739"/>
            <a:ext cx="113364" cy="122538"/>
          </a:xfrm>
          <a:prstGeom prst="rect">
            <a:avLst/>
          </a:prstGeom>
          <a:blipFill>
            <a:blip r:embed="rId11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1" name="object 12631"/>
          <p:cNvSpPr/>
          <p:nvPr/>
        </p:nvSpPr>
        <p:spPr>
          <a:xfrm>
            <a:off x="162431" y="6578250"/>
            <a:ext cx="165239" cy="177723"/>
          </a:xfrm>
          <a:prstGeom prst="rect">
            <a:avLst/>
          </a:prstGeom>
          <a:blipFill>
            <a:blip r:embed="rId11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2" name="object 12632"/>
          <p:cNvSpPr/>
          <p:nvPr/>
        </p:nvSpPr>
        <p:spPr>
          <a:xfrm>
            <a:off x="1052928" y="7199340"/>
            <a:ext cx="96430" cy="104574"/>
          </a:xfrm>
          <a:prstGeom prst="rect">
            <a:avLst/>
          </a:prstGeom>
          <a:blipFill>
            <a:blip r:embed="rId11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3" name="object 12633"/>
          <p:cNvSpPr/>
          <p:nvPr/>
        </p:nvSpPr>
        <p:spPr>
          <a:xfrm>
            <a:off x="2632243" y="6648670"/>
            <a:ext cx="107120" cy="115617"/>
          </a:xfrm>
          <a:prstGeom prst="rect">
            <a:avLst/>
          </a:prstGeom>
          <a:blipFill>
            <a:blip r:embed="rId11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4" name="object 12634"/>
          <p:cNvSpPr/>
          <p:nvPr/>
        </p:nvSpPr>
        <p:spPr>
          <a:xfrm>
            <a:off x="1110366" y="5574014"/>
            <a:ext cx="132958" cy="143175"/>
          </a:xfrm>
          <a:prstGeom prst="rect">
            <a:avLst/>
          </a:prstGeom>
          <a:blipFill>
            <a:blip r:embed="rId11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5" name="object 12635"/>
          <p:cNvSpPr/>
          <p:nvPr/>
        </p:nvSpPr>
        <p:spPr>
          <a:xfrm>
            <a:off x="1332116" y="6752095"/>
            <a:ext cx="57237" cy="58815"/>
          </a:xfrm>
          <a:prstGeom prst="rect">
            <a:avLst/>
          </a:prstGeom>
          <a:blipFill>
            <a:blip r:embed="rId11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6" name="object 12636"/>
          <p:cNvSpPr/>
          <p:nvPr/>
        </p:nvSpPr>
        <p:spPr>
          <a:xfrm>
            <a:off x="1313425" y="6667830"/>
            <a:ext cx="125997" cy="134806"/>
          </a:xfrm>
          <a:prstGeom prst="rect">
            <a:avLst/>
          </a:prstGeom>
          <a:blipFill>
            <a:blip r:embed="rId11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7" name="object 12637"/>
          <p:cNvSpPr/>
          <p:nvPr/>
        </p:nvSpPr>
        <p:spPr>
          <a:xfrm>
            <a:off x="3029359" y="5615315"/>
            <a:ext cx="65833" cy="70320"/>
          </a:xfrm>
          <a:prstGeom prst="rect">
            <a:avLst/>
          </a:prstGeom>
          <a:blipFill>
            <a:blip r:embed="rId11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8" name="object 12638"/>
          <p:cNvSpPr/>
          <p:nvPr/>
        </p:nvSpPr>
        <p:spPr>
          <a:xfrm>
            <a:off x="4980714" y="5748612"/>
            <a:ext cx="49665" cy="52645"/>
          </a:xfrm>
          <a:prstGeom prst="rect">
            <a:avLst/>
          </a:prstGeom>
          <a:blipFill>
            <a:blip r:embed="rId11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39" name="object 12639"/>
          <p:cNvSpPr/>
          <p:nvPr/>
        </p:nvSpPr>
        <p:spPr>
          <a:xfrm>
            <a:off x="5303170" y="6209856"/>
            <a:ext cx="73006" cy="76379"/>
          </a:xfrm>
          <a:prstGeom prst="rect">
            <a:avLst/>
          </a:prstGeom>
          <a:blipFill>
            <a:blip r:embed="rId11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0" name="object 12640"/>
          <p:cNvSpPr/>
          <p:nvPr/>
        </p:nvSpPr>
        <p:spPr>
          <a:xfrm>
            <a:off x="5036161" y="5067009"/>
            <a:ext cx="166124" cy="177942"/>
          </a:xfrm>
          <a:prstGeom prst="rect">
            <a:avLst/>
          </a:prstGeom>
          <a:blipFill>
            <a:blip r:embed="rId11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1" name="object 12641"/>
          <p:cNvSpPr/>
          <p:nvPr/>
        </p:nvSpPr>
        <p:spPr>
          <a:xfrm>
            <a:off x="4554668" y="4543035"/>
            <a:ext cx="148528" cy="160031"/>
          </a:xfrm>
          <a:prstGeom prst="rect">
            <a:avLst/>
          </a:prstGeom>
          <a:blipFill>
            <a:blip r:embed="rId11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2" name="object 12642"/>
          <p:cNvSpPr/>
          <p:nvPr/>
        </p:nvSpPr>
        <p:spPr>
          <a:xfrm>
            <a:off x="4068952" y="3451713"/>
            <a:ext cx="171810" cy="183040"/>
          </a:xfrm>
          <a:prstGeom prst="rect">
            <a:avLst/>
          </a:prstGeom>
          <a:blipFill>
            <a:blip r:embed="rId11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3" name="object 12643"/>
          <p:cNvSpPr/>
          <p:nvPr/>
        </p:nvSpPr>
        <p:spPr>
          <a:xfrm>
            <a:off x="3500768" y="3670463"/>
            <a:ext cx="177875" cy="192611"/>
          </a:xfrm>
          <a:prstGeom prst="rect">
            <a:avLst/>
          </a:prstGeom>
          <a:blipFill>
            <a:blip r:embed="rId11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4" name="object 12644"/>
          <p:cNvSpPr/>
          <p:nvPr/>
        </p:nvSpPr>
        <p:spPr>
          <a:xfrm>
            <a:off x="4212589" y="3613527"/>
            <a:ext cx="84506" cy="92086"/>
          </a:xfrm>
          <a:prstGeom prst="rect">
            <a:avLst/>
          </a:prstGeom>
          <a:blipFill>
            <a:blip r:embed="rId11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5" name="object 12645"/>
          <p:cNvSpPr/>
          <p:nvPr/>
        </p:nvSpPr>
        <p:spPr>
          <a:xfrm>
            <a:off x="4450971" y="3547363"/>
            <a:ext cx="102308" cy="110934"/>
          </a:xfrm>
          <a:prstGeom prst="rect">
            <a:avLst/>
          </a:prstGeom>
          <a:blipFill>
            <a:blip r:embed="rId11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6" name="object 12646"/>
          <p:cNvSpPr/>
          <p:nvPr/>
        </p:nvSpPr>
        <p:spPr>
          <a:xfrm>
            <a:off x="4374872" y="4771082"/>
            <a:ext cx="90612" cy="95187"/>
          </a:xfrm>
          <a:prstGeom prst="rect">
            <a:avLst/>
          </a:prstGeom>
          <a:blipFill>
            <a:blip r:embed="rId11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7" name="object 12647"/>
          <p:cNvSpPr/>
          <p:nvPr/>
        </p:nvSpPr>
        <p:spPr>
          <a:xfrm>
            <a:off x="4573754" y="5119321"/>
            <a:ext cx="123352" cy="130599"/>
          </a:xfrm>
          <a:prstGeom prst="rect">
            <a:avLst/>
          </a:prstGeom>
          <a:blipFill>
            <a:blip r:embed="rId11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8" name="object 12648"/>
          <p:cNvSpPr/>
          <p:nvPr/>
        </p:nvSpPr>
        <p:spPr>
          <a:xfrm>
            <a:off x="4997481" y="4745978"/>
            <a:ext cx="64280" cy="69964"/>
          </a:xfrm>
          <a:prstGeom prst="rect">
            <a:avLst/>
          </a:prstGeom>
          <a:blipFill>
            <a:blip r:embed="rId11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49" name="object 12649"/>
          <p:cNvSpPr/>
          <p:nvPr/>
        </p:nvSpPr>
        <p:spPr>
          <a:xfrm>
            <a:off x="5708266" y="5132398"/>
            <a:ext cx="51615" cy="54592"/>
          </a:xfrm>
          <a:prstGeom prst="rect">
            <a:avLst/>
          </a:prstGeom>
          <a:blipFill>
            <a:blip r:embed="rId11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0" name="object 12650"/>
          <p:cNvSpPr/>
          <p:nvPr/>
        </p:nvSpPr>
        <p:spPr>
          <a:xfrm>
            <a:off x="596482" y="5306728"/>
            <a:ext cx="167951" cy="181996"/>
          </a:xfrm>
          <a:prstGeom prst="rect">
            <a:avLst/>
          </a:prstGeom>
          <a:blipFill>
            <a:blip r:embed="rId11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1" name="object 12651"/>
          <p:cNvSpPr/>
          <p:nvPr/>
        </p:nvSpPr>
        <p:spPr>
          <a:xfrm>
            <a:off x="131500" y="3956271"/>
            <a:ext cx="167773" cy="181646"/>
          </a:xfrm>
          <a:prstGeom prst="rect">
            <a:avLst/>
          </a:prstGeom>
          <a:blipFill>
            <a:blip r:embed="rId11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2" name="object 12652"/>
          <p:cNvSpPr/>
          <p:nvPr/>
        </p:nvSpPr>
        <p:spPr>
          <a:xfrm>
            <a:off x="3755164" y="5406044"/>
            <a:ext cx="90979" cy="97812"/>
          </a:xfrm>
          <a:prstGeom prst="rect">
            <a:avLst/>
          </a:prstGeom>
          <a:blipFill>
            <a:blip r:embed="rId11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3" name="object 12653"/>
          <p:cNvSpPr/>
          <p:nvPr/>
        </p:nvSpPr>
        <p:spPr>
          <a:xfrm>
            <a:off x="4675331" y="6352592"/>
            <a:ext cx="145656" cy="157229"/>
          </a:xfrm>
          <a:prstGeom prst="rect">
            <a:avLst/>
          </a:prstGeom>
          <a:blipFill>
            <a:blip r:embed="rId11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4" name="object 12654"/>
          <p:cNvSpPr/>
          <p:nvPr/>
        </p:nvSpPr>
        <p:spPr>
          <a:xfrm>
            <a:off x="4327807" y="7054056"/>
            <a:ext cx="124045" cy="132961"/>
          </a:xfrm>
          <a:prstGeom prst="rect">
            <a:avLst/>
          </a:prstGeom>
          <a:blipFill>
            <a:blip r:embed="rId11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5" name="object 12655"/>
          <p:cNvSpPr/>
          <p:nvPr/>
        </p:nvSpPr>
        <p:spPr>
          <a:xfrm>
            <a:off x="6367279" y="6671423"/>
            <a:ext cx="146359" cy="158225"/>
          </a:xfrm>
          <a:prstGeom prst="rect">
            <a:avLst/>
          </a:prstGeom>
          <a:blipFill>
            <a:blip r:embed="rId11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6" name="object 12656"/>
          <p:cNvSpPr/>
          <p:nvPr/>
        </p:nvSpPr>
        <p:spPr>
          <a:xfrm>
            <a:off x="6251130" y="4274502"/>
            <a:ext cx="164469" cy="177251"/>
          </a:xfrm>
          <a:prstGeom prst="rect">
            <a:avLst/>
          </a:prstGeom>
          <a:blipFill>
            <a:blip r:embed="rId11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7" name="object 12657"/>
          <p:cNvSpPr/>
          <p:nvPr/>
        </p:nvSpPr>
        <p:spPr>
          <a:xfrm>
            <a:off x="6246511" y="3642457"/>
            <a:ext cx="40940" cy="39828"/>
          </a:xfrm>
          <a:prstGeom prst="rect">
            <a:avLst/>
          </a:prstGeom>
          <a:blipFill>
            <a:blip r:embed="rId11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8" name="object 12658"/>
          <p:cNvSpPr/>
          <p:nvPr/>
        </p:nvSpPr>
        <p:spPr>
          <a:xfrm>
            <a:off x="5709942" y="3439540"/>
            <a:ext cx="146057" cy="157920"/>
          </a:xfrm>
          <a:prstGeom prst="rect">
            <a:avLst/>
          </a:prstGeom>
          <a:blipFill>
            <a:blip r:embed="rId11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59" name="object 12659"/>
          <p:cNvSpPr/>
          <p:nvPr/>
        </p:nvSpPr>
        <p:spPr>
          <a:xfrm>
            <a:off x="2355729" y="5014790"/>
            <a:ext cx="213852" cy="230341"/>
          </a:xfrm>
          <a:prstGeom prst="rect">
            <a:avLst/>
          </a:prstGeom>
          <a:blipFill>
            <a:blip r:embed="rId11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0" name="object 12660"/>
          <p:cNvSpPr/>
          <p:nvPr/>
        </p:nvSpPr>
        <p:spPr>
          <a:xfrm>
            <a:off x="3734638" y="5120890"/>
            <a:ext cx="191165" cy="205271"/>
          </a:xfrm>
          <a:prstGeom prst="rect">
            <a:avLst/>
          </a:prstGeom>
          <a:blipFill>
            <a:blip r:embed="rId11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1" name="object 12661"/>
          <p:cNvSpPr/>
          <p:nvPr/>
        </p:nvSpPr>
        <p:spPr>
          <a:xfrm>
            <a:off x="3578626" y="5670371"/>
            <a:ext cx="219208" cy="234687"/>
          </a:xfrm>
          <a:prstGeom prst="rect">
            <a:avLst/>
          </a:prstGeom>
          <a:blipFill>
            <a:blip r:embed="rId11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2" name="object 12662"/>
          <p:cNvSpPr/>
          <p:nvPr/>
        </p:nvSpPr>
        <p:spPr>
          <a:xfrm>
            <a:off x="3695106" y="4009895"/>
            <a:ext cx="109040" cy="116630"/>
          </a:xfrm>
          <a:prstGeom prst="rect">
            <a:avLst/>
          </a:prstGeom>
          <a:blipFill>
            <a:blip r:embed="rId11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3" name="object 12663"/>
          <p:cNvSpPr/>
          <p:nvPr/>
        </p:nvSpPr>
        <p:spPr>
          <a:xfrm>
            <a:off x="2162920" y="4381494"/>
            <a:ext cx="184554" cy="199939"/>
          </a:xfrm>
          <a:prstGeom prst="rect">
            <a:avLst/>
          </a:prstGeom>
          <a:blipFill>
            <a:blip r:embed="rId11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4" name="object 12664"/>
          <p:cNvSpPr/>
          <p:nvPr/>
        </p:nvSpPr>
        <p:spPr>
          <a:xfrm>
            <a:off x="5191873" y="4480628"/>
            <a:ext cx="162888" cy="176238"/>
          </a:xfrm>
          <a:prstGeom prst="rect">
            <a:avLst/>
          </a:prstGeom>
          <a:blipFill>
            <a:blip r:embed="rId11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5" name="object 12665"/>
          <p:cNvSpPr/>
          <p:nvPr/>
        </p:nvSpPr>
        <p:spPr>
          <a:xfrm>
            <a:off x="4743444" y="4624928"/>
            <a:ext cx="66490" cy="71302"/>
          </a:xfrm>
          <a:prstGeom prst="rect">
            <a:avLst/>
          </a:prstGeom>
          <a:blipFill>
            <a:blip r:embed="rId11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6" name="object 12666"/>
          <p:cNvSpPr/>
          <p:nvPr/>
        </p:nvSpPr>
        <p:spPr>
          <a:xfrm>
            <a:off x="5239509" y="5039893"/>
            <a:ext cx="117273" cy="127790"/>
          </a:xfrm>
          <a:prstGeom prst="rect">
            <a:avLst/>
          </a:prstGeom>
          <a:blipFill>
            <a:blip r:embed="rId11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7" name="object 12667"/>
          <p:cNvSpPr/>
          <p:nvPr/>
        </p:nvSpPr>
        <p:spPr>
          <a:xfrm>
            <a:off x="5458993" y="6223342"/>
            <a:ext cx="194660" cy="210342"/>
          </a:xfrm>
          <a:prstGeom prst="rect">
            <a:avLst/>
          </a:prstGeom>
          <a:blipFill>
            <a:blip r:embed="rId11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8" name="object 12668"/>
          <p:cNvSpPr/>
          <p:nvPr/>
        </p:nvSpPr>
        <p:spPr>
          <a:xfrm>
            <a:off x="5137361" y="7448252"/>
            <a:ext cx="167206" cy="111803"/>
          </a:xfrm>
          <a:prstGeom prst="rect">
            <a:avLst/>
          </a:prstGeom>
          <a:blipFill>
            <a:blip r:embed="rId11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69" name="object 12669"/>
          <p:cNvSpPr/>
          <p:nvPr/>
        </p:nvSpPr>
        <p:spPr>
          <a:xfrm>
            <a:off x="5056443" y="6001181"/>
            <a:ext cx="82357" cy="88442"/>
          </a:xfrm>
          <a:prstGeom prst="rect">
            <a:avLst/>
          </a:prstGeom>
          <a:blipFill>
            <a:blip r:embed="rId11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0" name="object 12670"/>
          <p:cNvSpPr/>
          <p:nvPr/>
        </p:nvSpPr>
        <p:spPr>
          <a:xfrm>
            <a:off x="4357483" y="5357952"/>
            <a:ext cx="190800" cy="205073"/>
          </a:xfrm>
          <a:prstGeom prst="rect">
            <a:avLst/>
          </a:prstGeom>
          <a:blipFill>
            <a:blip r:embed="rId11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1" name="object 12671"/>
          <p:cNvSpPr/>
          <p:nvPr/>
        </p:nvSpPr>
        <p:spPr>
          <a:xfrm>
            <a:off x="4869263" y="4530125"/>
            <a:ext cx="188189" cy="200568"/>
          </a:xfrm>
          <a:prstGeom prst="rect">
            <a:avLst/>
          </a:prstGeom>
          <a:blipFill>
            <a:blip r:embed="rId11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2" name="object 12672"/>
          <p:cNvSpPr/>
          <p:nvPr/>
        </p:nvSpPr>
        <p:spPr>
          <a:xfrm>
            <a:off x="5830199" y="4201721"/>
            <a:ext cx="127462" cy="139374"/>
          </a:xfrm>
          <a:prstGeom prst="rect">
            <a:avLst/>
          </a:prstGeom>
          <a:blipFill>
            <a:blip r:embed="rId11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3" name="object 12673"/>
          <p:cNvSpPr/>
          <p:nvPr/>
        </p:nvSpPr>
        <p:spPr>
          <a:xfrm>
            <a:off x="6239069" y="4846699"/>
            <a:ext cx="101775" cy="110734"/>
          </a:xfrm>
          <a:prstGeom prst="rect">
            <a:avLst/>
          </a:prstGeom>
          <a:blipFill>
            <a:blip r:embed="rId11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4" name="object 12674"/>
          <p:cNvSpPr/>
          <p:nvPr/>
        </p:nvSpPr>
        <p:spPr>
          <a:xfrm>
            <a:off x="6175594" y="5407977"/>
            <a:ext cx="214739" cy="232920"/>
          </a:xfrm>
          <a:prstGeom prst="rect">
            <a:avLst/>
          </a:prstGeom>
          <a:blipFill>
            <a:blip r:embed="rId11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5" name="object 12675"/>
          <p:cNvSpPr/>
          <p:nvPr/>
        </p:nvSpPr>
        <p:spPr>
          <a:xfrm>
            <a:off x="6642609" y="5554400"/>
            <a:ext cx="203572" cy="217684"/>
          </a:xfrm>
          <a:prstGeom prst="rect">
            <a:avLst/>
          </a:prstGeom>
          <a:blipFill>
            <a:blip r:embed="rId11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6" name="object 12676"/>
          <p:cNvSpPr/>
          <p:nvPr/>
        </p:nvSpPr>
        <p:spPr>
          <a:xfrm>
            <a:off x="7399845" y="6444408"/>
            <a:ext cx="81318" cy="87247"/>
          </a:xfrm>
          <a:prstGeom prst="rect">
            <a:avLst/>
          </a:prstGeom>
          <a:blipFill>
            <a:blip r:embed="rId11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7" name="object 12677"/>
          <p:cNvSpPr/>
          <p:nvPr/>
        </p:nvSpPr>
        <p:spPr>
          <a:xfrm>
            <a:off x="6803962" y="5002238"/>
            <a:ext cx="112760" cy="121656"/>
          </a:xfrm>
          <a:prstGeom prst="rect">
            <a:avLst/>
          </a:prstGeom>
          <a:blipFill>
            <a:blip r:embed="rId11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8" name="object 12678"/>
          <p:cNvSpPr/>
          <p:nvPr/>
        </p:nvSpPr>
        <p:spPr>
          <a:xfrm>
            <a:off x="6418555" y="4637165"/>
            <a:ext cx="66293" cy="71397"/>
          </a:xfrm>
          <a:prstGeom prst="rect">
            <a:avLst/>
          </a:prstGeom>
          <a:blipFill>
            <a:blip r:embed="rId11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79" name="object 12679"/>
          <p:cNvSpPr/>
          <p:nvPr/>
        </p:nvSpPr>
        <p:spPr>
          <a:xfrm>
            <a:off x="6581454" y="4048962"/>
            <a:ext cx="205498" cy="220893"/>
          </a:xfrm>
          <a:prstGeom prst="rect">
            <a:avLst/>
          </a:prstGeom>
          <a:blipFill>
            <a:blip r:embed="rId11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0" name="object 12680"/>
          <p:cNvSpPr/>
          <p:nvPr/>
        </p:nvSpPr>
        <p:spPr>
          <a:xfrm>
            <a:off x="7631247" y="4291716"/>
            <a:ext cx="150936" cy="163649"/>
          </a:xfrm>
          <a:prstGeom prst="rect">
            <a:avLst/>
          </a:prstGeom>
          <a:blipFill>
            <a:blip r:embed="rId11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1" name="object 12681"/>
          <p:cNvSpPr/>
          <p:nvPr/>
        </p:nvSpPr>
        <p:spPr>
          <a:xfrm>
            <a:off x="8008939" y="4488283"/>
            <a:ext cx="118339" cy="128382"/>
          </a:xfrm>
          <a:prstGeom prst="rect">
            <a:avLst/>
          </a:prstGeom>
          <a:blipFill>
            <a:blip r:embed="rId11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2" name="object 12682"/>
          <p:cNvSpPr/>
          <p:nvPr/>
        </p:nvSpPr>
        <p:spPr>
          <a:xfrm>
            <a:off x="8431355" y="5575916"/>
            <a:ext cx="191176" cy="210015"/>
          </a:xfrm>
          <a:prstGeom prst="rect">
            <a:avLst/>
          </a:prstGeom>
          <a:blipFill>
            <a:blip r:embed="rId11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3" name="object 12683"/>
          <p:cNvSpPr/>
          <p:nvPr/>
        </p:nvSpPr>
        <p:spPr>
          <a:xfrm>
            <a:off x="9394659" y="5121346"/>
            <a:ext cx="132591" cy="142745"/>
          </a:xfrm>
          <a:prstGeom prst="rect">
            <a:avLst/>
          </a:prstGeom>
          <a:blipFill>
            <a:blip r:embed="rId11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4" name="object 12684"/>
          <p:cNvSpPr/>
          <p:nvPr/>
        </p:nvSpPr>
        <p:spPr>
          <a:xfrm>
            <a:off x="9247487" y="4986081"/>
            <a:ext cx="42677" cy="44473"/>
          </a:xfrm>
          <a:prstGeom prst="rect">
            <a:avLst/>
          </a:prstGeom>
          <a:blipFill>
            <a:blip r:embed="rId11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5" name="object 12685"/>
          <p:cNvSpPr/>
          <p:nvPr/>
        </p:nvSpPr>
        <p:spPr>
          <a:xfrm>
            <a:off x="10180158" y="3860537"/>
            <a:ext cx="59533" cy="63165"/>
          </a:xfrm>
          <a:prstGeom prst="rect">
            <a:avLst/>
          </a:prstGeom>
          <a:blipFill>
            <a:blip r:embed="rId11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6" name="object 12686"/>
          <p:cNvSpPr/>
          <p:nvPr/>
        </p:nvSpPr>
        <p:spPr>
          <a:xfrm>
            <a:off x="10108568" y="4240631"/>
            <a:ext cx="137236" cy="146926"/>
          </a:xfrm>
          <a:prstGeom prst="rect">
            <a:avLst/>
          </a:prstGeom>
          <a:blipFill>
            <a:blip r:embed="rId11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7" name="object 12687"/>
          <p:cNvSpPr/>
          <p:nvPr/>
        </p:nvSpPr>
        <p:spPr>
          <a:xfrm>
            <a:off x="9826489" y="3466641"/>
            <a:ext cx="78189" cy="82758"/>
          </a:xfrm>
          <a:prstGeom prst="rect">
            <a:avLst/>
          </a:prstGeom>
          <a:blipFill>
            <a:blip r:embed="rId11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8" name="object 12688"/>
          <p:cNvSpPr/>
          <p:nvPr/>
        </p:nvSpPr>
        <p:spPr>
          <a:xfrm>
            <a:off x="8625662" y="4566276"/>
            <a:ext cx="86448" cy="94373"/>
          </a:xfrm>
          <a:prstGeom prst="rect">
            <a:avLst/>
          </a:prstGeom>
          <a:blipFill>
            <a:blip r:embed="rId11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89" name="object 12689"/>
          <p:cNvSpPr/>
          <p:nvPr/>
        </p:nvSpPr>
        <p:spPr>
          <a:xfrm>
            <a:off x="10157147" y="4167922"/>
            <a:ext cx="55519" cy="59054"/>
          </a:xfrm>
          <a:prstGeom prst="rect">
            <a:avLst/>
          </a:prstGeom>
          <a:blipFill>
            <a:blip r:embed="rId11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0" name="object 12690"/>
          <p:cNvSpPr/>
          <p:nvPr/>
        </p:nvSpPr>
        <p:spPr>
          <a:xfrm>
            <a:off x="8098670" y="7150540"/>
            <a:ext cx="138190" cy="146982"/>
          </a:xfrm>
          <a:prstGeom prst="rect">
            <a:avLst/>
          </a:prstGeom>
          <a:blipFill>
            <a:blip r:embed="rId11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1" name="object 12691"/>
          <p:cNvSpPr/>
          <p:nvPr/>
        </p:nvSpPr>
        <p:spPr>
          <a:xfrm>
            <a:off x="6130455" y="6798830"/>
            <a:ext cx="32689" cy="35090"/>
          </a:xfrm>
          <a:prstGeom prst="rect">
            <a:avLst/>
          </a:prstGeom>
          <a:blipFill>
            <a:blip r:embed="rId11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2" name="object 12692"/>
          <p:cNvSpPr/>
          <p:nvPr/>
        </p:nvSpPr>
        <p:spPr>
          <a:xfrm>
            <a:off x="3316815" y="6599642"/>
            <a:ext cx="113754" cy="123147"/>
          </a:xfrm>
          <a:prstGeom prst="rect">
            <a:avLst/>
          </a:prstGeom>
          <a:blipFill>
            <a:blip r:embed="rId11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3" name="object 12693"/>
          <p:cNvSpPr/>
          <p:nvPr/>
        </p:nvSpPr>
        <p:spPr>
          <a:xfrm>
            <a:off x="3273896" y="7551574"/>
            <a:ext cx="52917" cy="8481"/>
          </a:xfrm>
          <a:prstGeom prst="rect">
            <a:avLst/>
          </a:prstGeom>
          <a:blipFill>
            <a:blip r:embed="rId11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4" name="object 12694"/>
          <p:cNvSpPr/>
          <p:nvPr/>
        </p:nvSpPr>
        <p:spPr>
          <a:xfrm>
            <a:off x="1979790" y="6163351"/>
            <a:ext cx="141809" cy="151919"/>
          </a:xfrm>
          <a:prstGeom prst="rect">
            <a:avLst/>
          </a:prstGeom>
          <a:blipFill>
            <a:blip r:embed="rId11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5" name="object 12695"/>
          <p:cNvSpPr/>
          <p:nvPr/>
        </p:nvSpPr>
        <p:spPr>
          <a:xfrm>
            <a:off x="2134498" y="4851279"/>
            <a:ext cx="40808" cy="40281"/>
          </a:xfrm>
          <a:prstGeom prst="rect">
            <a:avLst/>
          </a:prstGeom>
          <a:blipFill>
            <a:blip r:embed="rId11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6" name="object 12696"/>
          <p:cNvSpPr/>
          <p:nvPr/>
        </p:nvSpPr>
        <p:spPr>
          <a:xfrm>
            <a:off x="2901306" y="4914352"/>
            <a:ext cx="50351" cy="53704"/>
          </a:xfrm>
          <a:prstGeom prst="rect">
            <a:avLst/>
          </a:prstGeom>
          <a:blipFill>
            <a:blip r:embed="rId11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7" name="object 12697"/>
          <p:cNvSpPr/>
          <p:nvPr/>
        </p:nvSpPr>
        <p:spPr>
          <a:xfrm>
            <a:off x="5615860" y="5446123"/>
            <a:ext cx="97599" cy="105184"/>
          </a:xfrm>
          <a:prstGeom prst="rect">
            <a:avLst/>
          </a:prstGeom>
          <a:blipFill>
            <a:blip r:embed="rId11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8" name="object 12698"/>
          <p:cNvSpPr/>
          <p:nvPr/>
        </p:nvSpPr>
        <p:spPr>
          <a:xfrm>
            <a:off x="6218349" y="3889002"/>
            <a:ext cx="118822" cy="128900"/>
          </a:xfrm>
          <a:prstGeom prst="rect">
            <a:avLst/>
          </a:prstGeom>
          <a:blipFill>
            <a:blip r:embed="rId11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99" name="object 12699"/>
          <p:cNvSpPr/>
          <p:nvPr/>
        </p:nvSpPr>
        <p:spPr>
          <a:xfrm>
            <a:off x="6558911" y="6727981"/>
            <a:ext cx="148594" cy="159658"/>
          </a:xfrm>
          <a:prstGeom prst="rect">
            <a:avLst/>
          </a:prstGeom>
          <a:blipFill>
            <a:blip r:embed="rId11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0" name="object 12700"/>
          <p:cNvSpPr/>
          <p:nvPr/>
        </p:nvSpPr>
        <p:spPr>
          <a:xfrm>
            <a:off x="6452298" y="6721603"/>
            <a:ext cx="148687" cy="159769"/>
          </a:xfrm>
          <a:prstGeom prst="rect">
            <a:avLst/>
          </a:prstGeom>
          <a:blipFill>
            <a:blip r:embed="rId11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1" name="object 12701"/>
          <p:cNvSpPr/>
          <p:nvPr/>
        </p:nvSpPr>
        <p:spPr>
          <a:xfrm>
            <a:off x="6938466" y="6944970"/>
            <a:ext cx="118751" cy="129042"/>
          </a:xfrm>
          <a:prstGeom prst="rect">
            <a:avLst/>
          </a:prstGeom>
          <a:blipFill>
            <a:blip r:embed="rId11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2" name="object 12702"/>
          <p:cNvSpPr/>
          <p:nvPr/>
        </p:nvSpPr>
        <p:spPr>
          <a:xfrm>
            <a:off x="9014035" y="6397592"/>
            <a:ext cx="58310" cy="59647"/>
          </a:xfrm>
          <a:prstGeom prst="rect">
            <a:avLst/>
          </a:prstGeom>
          <a:blipFill>
            <a:blip r:embed="rId11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3" name="object 12703"/>
          <p:cNvSpPr/>
          <p:nvPr/>
        </p:nvSpPr>
        <p:spPr>
          <a:xfrm>
            <a:off x="8452978" y="4817712"/>
            <a:ext cx="67743" cy="71429"/>
          </a:xfrm>
          <a:prstGeom prst="rect">
            <a:avLst/>
          </a:prstGeom>
          <a:blipFill>
            <a:blip r:embed="rId11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4" name="object 12704"/>
          <p:cNvSpPr/>
          <p:nvPr/>
        </p:nvSpPr>
        <p:spPr>
          <a:xfrm>
            <a:off x="8280565" y="4338116"/>
            <a:ext cx="32816" cy="34645"/>
          </a:xfrm>
          <a:prstGeom prst="rect">
            <a:avLst/>
          </a:prstGeom>
          <a:blipFill>
            <a:blip r:embed="rId11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5" name="object 12705"/>
          <p:cNvSpPr/>
          <p:nvPr/>
        </p:nvSpPr>
        <p:spPr>
          <a:xfrm>
            <a:off x="9361582" y="5700347"/>
            <a:ext cx="32607" cy="35400"/>
          </a:xfrm>
          <a:prstGeom prst="rect">
            <a:avLst/>
          </a:prstGeom>
          <a:blipFill>
            <a:blip r:embed="rId11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6" name="object 12706"/>
          <p:cNvSpPr/>
          <p:nvPr/>
        </p:nvSpPr>
        <p:spPr>
          <a:xfrm>
            <a:off x="9867348" y="6245814"/>
            <a:ext cx="49293" cy="52753"/>
          </a:xfrm>
          <a:prstGeom prst="rect">
            <a:avLst/>
          </a:prstGeom>
          <a:blipFill>
            <a:blip r:embed="rId11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7" name="object 12707"/>
          <p:cNvSpPr/>
          <p:nvPr/>
        </p:nvSpPr>
        <p:spPr>
          <a:xfrm>
            <a:off x="10216757" y="6364581"/>
            <a:ext cx="109448" cy="119756"/>
          </a:xfrm>
          <a:prstGeom prst="rect">
            <a:avLst/>
          </a:prstGeom>
          <a:blipFill>
            <a:blip r:embed="rId11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8" name="object 12708"/>
          <p:cNvSpPr/>
          <p:nvPr/>
        </p:nvSpPr>
        <p:spPr>
          <a:xfrm>
            <a:off x="10012550" y="4298002"/>
            <a:ext cx="36019" cy="39951"/>
          </a:xfrm>
          <a:prstGeom prst="rect">
            <a:avLst/>
          </a:prstGeom>
          <a:blipFill>
            <a:blip r:embed="rId11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09" name="object 12709"/>
          <p:cNvSpPr/>
          <p:nvPr/>
        </p:nvSpPr>
        <p:spPr>
          <a:xfrm>
            <a:off x="9887861" y="3498779"/>
            <a:ext cx="91019" cy="97240"/>
          </a:xfrm>
          <a:prstGeom prst="rect">
            <a:avLst/>
          </a:prstGeom>
          <a:blipFill>
            <a:blip r:embed="rId11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0" name="object 12710"/>
          <p:cNvSpPr/>
          <p:nvPr/>
        </p:nvSpPr>
        <p:spPr>
          <a:xfrm>
            <a:off x="7935377" y="3045680"/>
            <a:ext cx="166426" cy="180887"/>
          </a:xfrm>
          <a:prstGeom prst="rect">
            <a:avLst/>
          </a:prstGeom>
          <a:blipFill>
            <a:blip r:embed="rId11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1" name="object 12711"/>
          <p:cNvSpPr/>
          <p:nvPr/>
        </p:nvSpPr>
        <p:spPr>
          <a:xfrm>
            <a:off x="6810492" y="3818524"/>
            <a:ext cx="147588" cy="159056"/>
          </a:xfrm>
          <a:prstGeom prst="rect">
            <a:avLst/>
          </a:prstGeom>
          <a:blipFill>
            <a:blip r:embed="rId11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2" name="object 12712"/>
          <p:cNvSpPr/>
          <p:nvPr/>
        </p:nvSpPr>
        <p:spPr>
          <a:xfrm>
            <a:off x="3803306" y="4246867"/>
            <a:ext cx="170799" cy="182413"/>
          </a:xfrm>
          <a:prstGeom prst="rect">
            <a:avLst/>
          </a:prstGeom>
          <a:blipFill>
            <a:blip r:embed="rId11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3" name="object 12713"/>
          <p:cNvSpPr/>
          <p:nvPr/>
        </p:nvSpPr>
        <p:spPr>
          <a:xfrm>
            <a:off x="3382266" y="4382874"/>
            <a:ext cx="59040" cy="62835"/>
          </a:xfrm>
          <a:prstGeom prst="rect">
            <a:avLst/>
          </a:prstGeom>
          <a:blipFill>
            <a:blip r:embed="rId11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4" name="object 12714"/>
          <p:cNvSpPr/>
          <p:nvPr/>
        </p:nvSpPr>
        <p:spPr>
          <a:xfrm>
            <a:off x="2629409" y="5190202"/>
            <a:ext cx="71728" cy="75843"/>
          </a:xfrm>
          <a:prstGeom prst="rect">
            <a:avLst/>
          </a:prstGeom>
          <a:blipFill>
            <a:blip r:embed="rId11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5" name="object 12715"/>
          <p:cNvSpPr/>
          <p:nvPr/>
        </p:nvSpPr>
        <p:spPr>
          <a:xfrm>
            <a:off x="1572966" y="5167381"/>
            <a:ext cx="61040" cy="64427"/>
          </a:xfrm>
          <a:prstGeom prst="rect">
            <a:avLst/>
          </a:prstGeom>
          <a:blipFill>
            <a:blip r:embed="rId11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6" name="object 12716"/>
          <p:cNvSpPr/>
          <p:nvPr/>
        </p:nvSpPr>
        <p:spPr>
          <a:xfrm>
            <a:off x="2229572" y="6320833"/>
            <a:ext cx="49455" cy="53402"/>
          </a:xfrm>
          <a:prstGeom prst="rect">
            <a:avLst/>
          </a:prstGeom>
          <a:blipFill>
            <a:blip r:embed="rId11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7" name="object 12717"/>
          <p:cNvSpPr/>
          <p:nvPr/>
        </p:nvSpPr>
        <p:spPr>
          <a:xfrm>
            <a:off x="2400858" y="6536052"/>
            <a:ext cx="59994" cy="63688"/>
          </a:xfrm>
          <a:prstGeom prst="rect">
            <a:avLst/>
          </a:prstGeom>
          <a:blipFill>
            <a:blip r:embed="rId11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8" name="object 12718"/>
          <p:cNvSpPr/>
          <p:nvPr/>
        </p:nvSpPr>
        <p:spPr>
          <a:xfrm>
            <a:off x="3192990" y="6318394"/>
            <a:ext cx="73792" cy="77265"/>
          </a:xfrm>
          <a:prstGeom prst="rect">
            <a:avLst/>
          </a:prstGeom>
          <a:blipFill>
            <a:blip r:embed="rId11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19" name="object 12719"/>
          <p:cNvSpPr/>
          <p:nvPr/>
        </p:nvSpPr>
        <p:spPr>
          <a:xfrm>
            <a:off x="4140496" y="6788238"/>
            <a:ext cx="174675" cy="188008"/>
          </a:xfrm>
          <a:prstGeom prst="rect">
            <a:avLst/>
          </a:prstGeom>
          <a:blipFill>
            <a:blip r:embed="rId11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0" name="object 12720"/>
          <p:cNvSpPr/>
          <p:nvPr/>
        </p:nvSpPr>
        <p:spPr>
          <a:xfrm>
            <a:off x="4808991" y="6799561"/>
            <a:ext cx="151668" cy="164441"/>
          </a:xfrm>
          <a:prstGeom prst="rect">
            <a:avLst/>
          </a:prstGeom>
          <a:blipFill>
            <a:blip r:embed="rId11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1" name="object 12721"/>
          <p:cNvSpPr/>
          <p:nvPr/>
        </p:nvSpPr>
        <p:spPr>
          <a:xfrm>
            <a:off x="5493211" y="6934085"/>
            <a:ext cx="174578" cy="187401"/>
          </a:xfrm>
          <a:prstGeom prst="rect">
            <a:avLst/>
          </a:prstGeom>
          <a:blipFill>
            <a:blip r:embed="rId11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2" name="object 12722"/>
          <p:cNvSpPr/>
          <p:nvPr/>
        </p:nvSpPr>
        <p:spPr>
          <a:xfrm>
            <a:off x="5774776" y="6448238"/>
            <a:ext cx="119319" cy="129523"/>
          </a:xfrm>
          <a:prstGeom prst="rect">
            <a:avLst/>
          </a:prstGeom>
          <a:blipFill>
            <a:blip r:embed="rId11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3" name="object 12723"/>
          <p:cNvSpPr/>
          <p:nvPr/>
        </p:nvSpPr>
        <p:spPr>
          <a:xfrm>
            <a:off x="6286169" y="6526564"/>
            <a:ext cx="84654" cy="90238"/>
          </a:xfrm>
          <a:prstGeom prst="rect">
            <a:avLst/>
          </a:prstGeom>
          <a:blipFill>
            <a:blip r:embed="rId11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4" name="object 12724"/>
          <p:cNvSpPr/>
          <p:nvPr/>
        </p:nvSpPr>
        <p:spPr>
          <a:xfrm>
            <a:off x="8859118" y="5351839"/>
            <a:ext cx="66035" cy="70825"/>
          </a:xfrm>
          <a:prstGeom prst="rect">
            <a:avLst/>
          </a:prstGeom>
          <a:blipFill>
            <a:blip r:embed="rId11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5" name="object 12725"/>
          <p:cNvSpPr/>
          <p:nvPr/>
        </p:nvSpPr>
        <p:spPr>
          <a:xfrm>
            <a:off x="8531098" y="3715303"/>
            <a:ext cx="157181" cy="169205"/>
          </a:xfrm>
          <a:prstGeom prst="rect">
            <a:avLst/>
          </a:prstGeom>
          <a:blipFill>
            <a:blip r:embed="rId11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6" name="object 12726"/>
          <p:cNvSpPr/>
          <p:nvPr/>
        </p:nvSpPr>
        <p:spPr>
          <a:xfrm>
            <a:off x="8218310" y="3610535"/>
            <a:ext cx="163686" cy="176633"/>
          </a:xfrm>
          <a:prstGeom prst="rect">
            <a:avLst/>
          </a:prstGeom>
          <a:blipFill>
            <a:blip r:embed="rId11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7" name="object 12727"/>
          <p:cNvSpPr/>
          <p:nvPr/>
        </p:nvSpPr>
        <p:spPr>
          <a:xfrm>
            <a:off x="9271212" y="3139794"/>
            <a:ext cx="91328" cy="97892"/>
          </a:xfrm>
          <a:prstGeom prst="rect">
            <a:avLst/>
          </a:prstGeom>
          <a:blipFill>
            <a:blip r:embed="rId11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8" name="object 12728"/>
          <p:cNvSpPr/>
          <p:nvPr/>
        </p:nvSpPr>
        <p:spPr>
          <a:xfrm>
            <a:off x="8895043" y="4395221"/>
            <a:ext cx="148050" cy="159514"/>
          </a:xfrm>
          <a:prstGeom prst="rect">
            <a:avLst/>
          </a:prstGeom>
          <a:blipFill>
            <a:blip r:embed="rId11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29" name="object 12729"/>
          <p:cNvSpPr/>
          <p:nvPr/>
        </p:nvSpPr>
        <p:spPr>
          <a:xfrm>
            <a:off x="9276889" y="5169137"/>
            <a:ext cx="126480" cy="137886"/>
          </a:xfrm>
          <a:prstGeom prst="rect">
            <a:avLst/>
          </a:prstGeom>
          <a:blipFill>
            <a:blip r:embed="rId11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0" name="object 12730"/>
          <p:cNvSpPr/>
          <p:nvPr/>
        </p:nvSpPr>
        <p:spPr>
          <a:xfrm>
            <a:off x="9776563" y="5578076"/>
            <a:ext cx="165774" cy="180499"/>
          </a:xfrm>
          <a:prstGeom prst="rect">
            <a:avLst/>
          </a:prstGeom>
          <a:blipFill>
            <a:blip r:embed="rId11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1" name="object 12731"/>
          <p:cNvSpPr/>
          <p:nvPr/>
        </p:nvSpPr>
        <p:spPr>
          <a:xfrm>
            <a:off x="9521945" y="6432000"/>
            <a:ext cx="119637" cy="129418"/>
          </a:xfrm>
          <a:prstGeom prst="rect">
            <a:avLst/>
          </a:prstGeom>
          <a:blipFill>
            <a:blip r:embed="rId11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2" name="object 12732"/>
          <p:cNvSpPr/>
          <p:nvPr/>
        </p:nvSpPr>
        <p:spPr>
          <a:xfrm>
            <a:off x="7173515" y="4804885"/>
            <a:ext cx="36299" cy="40023"/>
          </a:xfrm>
          <a:prstGeom prst="rect">
            <a:avLst/>
          </a:prstGeom>
          <a:blipFill>
            <a:blip r:embed="rId11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3" name="object 12733"/>
          <p:cNvSpPr/>
          <p:nvPr/>
        </p:nvSpPr>
        <p:spPr>
          <a:xfrm>
            <a:off x="7597123" y="5140797"/>
            <a:ext cx="82060" cy="88231"/>
          </a:xfrm>
          <a:prstGeom prst="rect">
            <a:avLst/>
          </a:prstGeom>
          <a:blipFill>
            <a:blip r:embed="rId11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4" name="object 12734"/>
          <p:cNvSpPr/>
          <p:nvPr/>
        </p:nvSpPr>
        <p:spPr>
          <a:xfrm>
            <a:off x="7902151" y="4141071"/>
            <a:ext cx="168619" cy="182774"/>
          </a:xfrm>
          <a:prstGeom prst="rect">
            <a:avLst/>
          </a:prstGeom>
          <a:blipFill>
            <a:blip r:embed="rId11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5" name="object 12735"/>
          <p:cNvSpPr/>
          <p:nvPr/>
        </p:nvSpPr>
        <p:spPr>
          <a:xfrm>
            <a:off x="9857567" y="3954834"/>
            <a:ext cx="145674" cy="157829"/>
          </a:xfrm>
          <a:prstGeom prst="rect">
            <a:avLst/>
          </a:prstGeom>
          <a:blipFill>
            <a:blip r:embed="rId11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6" name="object 12736"/>
          <p:cNvSpPr/>
          <p:nvPr/>
        </p:nvSpPr>
        <p:spPr>
          <a:xfrm>
            <a:off x="8978494" y="6964795"/>
            <a:ext cx="106790" cy="112087"/>
          </a:xfrm>
          <a:prstGeom prst="rect">
            <a:avLst/>
          </a:prstGeom>
          <a:blipFill>
            <a:blip r:embed="rId11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7" name="object 12737"/>
          <p:cNvSpPr/>
          <p:nvPr/>
        </p:nvSpPr>
        <p:spPr>
          <a:xfrm>
            <a:off x="9050089" y="6518347"/>
            <a:ext cx="106813" cy="112542"/>
          </a:xfrm>
          <a:prstGeom prst="rect">
            <a:avLst/>
          </a:prstGeom>
          <a:blipFill>
            <a:blip r:embed="rId11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8" name="object 12738"/>
          <p:cNvSpPr/>
          <p:nvPr/>
        </p:nvSpPr>
        <p:spPr>
          <a:xfrm>
            <a:off x="10471622" y="7022118"/>
            <a:ext cx="101762" cy="110739"/>
          </a:xfrm>
          <a:prstGeom prst="rect">
            <a:avLst/>
          </a:prstGeom>
          <a:blipFill>
            <a:blip r:embed="rId11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39" name="object 12739"/>
          <p:cNvSpPr/>
          <p:nvPr/>
        </p:nvSpPr>
        <p:spPr>
          <a:xfrm>
            <a:off x="10524099" y="4889232"/>
            <a:ext cx="49806" cy="53164"/>
          </a:xfrm>
          <a:prstGeom prst="rect">
            <a:avLst/>
          </a:prstGeom>
          <a:blipFill>
            <a:blip r:embed="rId11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0" name="object 12740"/>
          <p:cNvSpPr/>
          <p:nvPr/>
        </p:nvSpPr>
        <p:spPr>
          <a:xfrm>
            <a:off x="9179869" y="3174255"/>
            <a:ext cx="116991" cy="125874"/>
          </a:xfrm>
          <a:prstGeom prst="rect">
            <a:avLst/>
          </a:prstGeom>
          <a:blipFill>
            <a:blip r:embed="rId11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1" name="object 12741"/>
          <p:cNvSpPr/>
          <p:nvPr/>
        </p:nvSpPr>
        <p:spPr>
          <a:xfrm>
            <a:off x="8551953" y="4365396"/>
            <a:ext cx="150160" cy="163058"/>
          </a:xfrm>
          <a:prstGeom prst="rect">
            <a:avLst/>
          </a:prstGeom>
          <a:blipFill>
            <a:blip r:embed="rId11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2" name="object 12742"/>
          <p:cNvSpPr/>
          <p:nvPr/>
        </p:nvSpPr>
        <p:spPr>
          <a:xfrm>
            <a:off x="7130187" y="4393692"/>
            <a:ext cx="113226" cy="122981"/>
          </a:xfrm>
          <a:prstGeom prst="rect">
            <a:avLst/>
          </a:prstGeom>
          <a:blipFill>
            <a:blip r:embed="rId11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3" name="object 12743"/>
          <p:cNvSpPr/>
          <p:nvPr/>
        </p:nvSpPr>
        <p:spPr>
          <a:xfrm>
            <a:off x="5080575" y="4250527"/>
            <a:ext cx="109949" cy="117481"/>
          </a:xfrm>
          <a:prstGeom prst="rect">
            <a:avLst/>
          </a:prstGeom>
          <a:blipFill>
            <a:blip r:embed="rId11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4" name="object 12744"/>
          <p:cNvSpPr/>
          <p:nvPr/>
        </p:nvSpPr>
        <p:spPr>
          <a:xfrm>
            <a:off x="5932516" y="4393392"/>
            <a:ext cx="140368" cy="151016"/>
          </a:xfrm>
          <a:prstGeom prst="rect">
            <a:avLst/>
          </a:prstGeom>
          <a:blipFill>
            <a:blip r:embed="rId11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5" name="object 12745"/>
          <p:cNvSpPr/>
          <p:nvPr/>
        </p:nvSpPr>
        <p:spPr>
          <a:xfrm>
            <a:off x="6556180" y="5888087"/>
            <a:ext cx="60125" cy="63943"/>
          </a:xfrm>
          <a:prstGeom prst="rect">
            <a:avLst/>
          </a:prstGeom>
          <a:blipFill>
            <a:blip r:embed="rId11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6" name="object 12746"/>
          <p:cNvSpPr/>
          <p:nvPr/>
        </p:nvSpPr>
        <p:spPr>
          <a:xfrm>
            <a:off x="6712192" y="5805603"/>
            <a:ext cx="66914" cy="71591"/>
          </a:xfrm>
          <a:prstGeom prst="rect">
            <a:avLst/>
          </a:prstGeom>
          <a:blipFill>
            <a:blip r:embed="rId11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7" name="object 12747"/>
          <p:cNvSpPr/>
          <p:nvPr/>
        </p:nvSpPr>
        <p:spPr>
          <a:xfrm>
            <a:off x="7083759" y="6408484"/>
            <a:ext cx="165668" cy="177540"/>
          </a:xfrm>
          <a:prstGeom prst="rect">
            <a:avLst/>
          </a:prstGeom>
          <a:blipFill>
            <a:blip r:embed="rId11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8" name="object 12748"/>
          <p:cNvSpPr/>
          <p:nvPr/>
        </p:nvSpPr>
        <p:spPr>
          <a:xfrm>
            <a:off x="7974424" y="7029588"/>
            <a:ext cx="96769" cy="104189"/>
          </a:xfrm>
          <a:prstGeom prst="rect">
            <a:avLst/>
          </a:prstGeom>
          <a:blipFill>
            <a:blip r:embed="rId11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49" name="object 12749"/>
          <p:cNvSpPr/>
          <p:nvPr/>
        </p:nvSpPr>
        <p:spPr>
          <a:xfrm>
            <a:off x="9553566" y="6479150"/>
            <a:ext cx="107896" cy="115149"/>
          </a:xfrm>
          <a:prstGeom prst="rect">
            <a:avLst/>
          </a:prstGeom>
          <a:blipFill>
            <a:blip r:embed="rId11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0" name="object 12750"/>
          <p:cNvSpPr/>
          <p:nvPr/>
        </p:nvSpPr>
        <p:spPr>
          <a:xfrm>
            <a:off x="8031950" y="5404233"/>
            <a:ext cx="132579" cy="142625"/>
          </a:xfrm>
          <a:prstGeom prst="rect">
            <a:avLst/>
          </a:prstGeom>
          <a:blipFill>
            <a:blip r:embed="rId11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1" name="object 12751"/>
          <p:cNvSpPr/>
          <p:nvPr/>
        </p:nvSpPr>
        <p:spPr>
          <a:xfrm>
            <a:off x="8253403" y="6582306"/>
            <a:ext cx="57502" cy="58953"/>
          </a:xfrm>
          <a:prstGeom prst="rect">
            <a:avLst/>
          </a:prstGeom>
          <a:blipFill>
            <a:blip r:embed="rId11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2" name="object 12752"/>
          <p:cNvSpPr/>
          <p:nvPr/>
        </p:nvSpPr>
        <p:spPr>
          <a:xfrm>
            <a:off x="8235268" y="6498232"/>
            <a:ext cx="125592" cy="134935"/>
          </a:xfrm>
          <a:prstGeom prst="rect">
            <a:avLst/>
          </a:prstGeom>
          <a:blipFill>
            <a:blip r:embed="rId11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3" name="object 12753"/>
          <p:cNvSpPr/>
          <p:nvPr/>
        </p:nvSpPr>
        <p:spPr>
          <a:xfrm>
            <a:off x="9951301" y="5445698"/>
            <a:ext cx="65442" cy="69996"/>
          </a:xfrm>
          <a:prstGeom prst="rect">
            <a:avLst/>
          </a:prstGeom>
          <a:blipFill>
            <a:blip r:embed="rId11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4" name="object 12754"/>
          <p:cNvSpPr/>
          <p:nvPr/>
        </p:nvSpPr>
        <p:spPr>
          <a:xfrm>
            <a:off x="10424047" y="3502201"/>
            <a:ext cx="175927" cy="188624"/>
          </a:xfrm>
          <a:prstGeom prst="rect">
            <a:avLst/>
          </a:prstGeom>
          <a:blipFill>
            <a:blip r:embed="rId11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5" name="object 12755"/>
          <p:cNvSpPr/>
          <p:nvPr/>
        </p:nvSpPr>
        <p:spPr>
          <a:xfrm>
            <a:off x="6168110" y="7276465"/>
            <a:ext cx="33400" cy="36068"/>
          </a:xfrm>
          <a:prstGeom prst="rect">
            <a:avLst/>
          </a:prstGeom>
          <a:blipFill>
            <a:blip r:embed="rId11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6" name="object 12756"/>
          <p:cNvSpPr/>
          <p:nvPr/>
        </p:nvSpPr>
        <p:spPr>
          <a:xfrm>
            <a:off x="2744800" y="7344479"/>
            <a:ext cx="37871" cy="40488"/>
          </a:xfrm>
          <a:prstGeom prst="rect">
            <a:avLst/>
          </a:prstGeom>
          <a:blipFill>
            <a:blip r:embed="rId11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7" name="object 12757"/>
          <p:cNvSpPr/>
          <p:nvPr/>
        </p:nvSpPr>
        <p:spPr>
          <a:xfrm>
            <a:off x="2941195" y="5546671"/>
            <a:ext cx="140467" cy="150914"/>
          </a:xfrm>
          <a:prstGeom prst="rect">
            <a:avLst/>
          </a:prstGeom>
          <a:blipFill>
            <a:blip r:embed="rId11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8" name="object 12758"/>
          <p:cNvSpPr/>
          <p:nvPr/>
        </p:nvSpPr>
        <p:spPr>
          <a:xfrm>
            <a:off x="2682207" y="5509219"/>
            <a:ext cx="140876" cy="151797"/>
          </a:xfrm>
          <a:prstGeom prst="rect">
            <a:avLst/>
          </a:prstGeom>
          <a:blipFill>
            <a:blip r:embed="rId11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59" name="object 12759"/>
          <p:cNvSpPr/>
          <p:nvPr/>
        </p:nvSpPr>
        <p:spPr>
          <a:xfrm>
            <a:off x="3280929" y="4937730"/>
            <a:ext cx="159449" cy="170487"/>
          </a:xfrm>
          <a:prstGeom prst="rect">
            <a:avLst/>
          </a:prstGeom>
          <a:blipFill>
            <a:blip r:embed="rId11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0" name="object 12760"/>
          <p:cNvSpPr/>
          <p:nvPr/>
        </p:nvSpPr>
        <p:spPr>
          <a:xfrm>
            <a:off x="3183930" y="6189695"/>
            <a:ext cx="59636" cy="63456"/>
          </a:xfrm>
          <a:prstGeom prst="rect">
            <a:avLst/>
          </a:prstGeom>
          <a:blipFill>
            <a:blip r:embed="rId11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1" name="object 12761"/>
          <p:cNvSpPr/>
          <p:nvPr/>
        </p:nvSpPr>
        <p:spPr>
          <a:xfrm>
            <a:off x="3377899" y="6248960"/>
            <a:ext cx="165118" cy="178159"/>
          </a:xfrm>
          <a:prstGeom prst="rect">
            <a:avLst/>
          </a:prstGeom>
          <a:blipFill>
            <a:blip r:embed="rId11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2" name="object 12762"/>
          <p:cNvSpPr/>
          <p:nvPr/>
        </p:nvSpPr>
        <p:spPr>
          <a:xfrm>
            <a:off x="4777921" y="6517640"/>
            <a:ext cx="139948" cy="150293"/>
          </a:xfrm>
          <a:prstGeom prst="rect">
            <a:avLst/>
          </a:prstGeom>
          <a:blipFill>
            <a:blip r:embed="rId11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3" name="object 12763"/>
          <p:cNvSpPr/>
          <p:nvPr/>
        </p:nvSpPr>
        <p:spPr>
          <a:xfrm>
            <a:off x="7515902" y="5137379"/>
            <a:ext cx="169790" cy="181733"/>
          </a:xfrm>
          <a:prstGeom prst="rect">
            <a:avLst/>
          </a:prstGeom>
          <a:blipFill>
            <a:blip r:embed="rId11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4" name="object 12764"/>
          <p:cNvSpPr/>
          <p:nvPr/>
        </p:nvSpPr>
        <p:spPr>
          <a:xfrm>
            <a:off x="7052853" y="3786247"/>
            <a:ext cx="168099" cy="182186"/>
          </a:xfrm>
          <a:prstGeom prst="rect">
            <a:avLst/>
          </a:prstGeom>
          <a:blipFill>
            <a:blip r:embed="rId11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5" name="object 12765"/>
          <p:cNvSpPr/>
          <p:nvPr/>
        </p:nvSpPr>
        <p:spPr>
          <a:xfrm>
            <a:off x="10676537" y="5248683"/>
            <a:ext cx="15465" cy="73639"/>
          </a:xfrm>
          <a:prstGeom prst="rect">
            <a:avLst/>
          </a:prstGeom>
          <a:blipFill>
            <a:blip r:embed="rId11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6" name="object 12766"/>
          <p:cNvSpPr/>
          <p:nvPr/>
        </p:nvSpPr>
        <p:spPr>
          <a:xfrm>
            <a:off x="10559955" y="5998144"/>
            <a:ext cx="92659" cy="98799"/>
          </a:xfrm>
          <a:prstGeom prst="rect">
            <a:avLst/>
          </a:prstGeom>
          <a:blipFill>
            <a:blip r:embed="rId11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7" name="object 12767"/>
          <p:cNvSpPr/>
          <p:nvPr/>
        </p:nvSpPr>
        <p:spPr>
          <a:xfrm>
            <a:off x="10554690" y="5703414"/>
            <a:ext cx="67040" cy="71130"/>
          </a:xfrm>
          <a:prstGeom prst="rect">
            <a:avLst/>
          </a:prstGeom>
          <a:blipFill>
            <a:blip r:embed="rId11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8" name="object 12768"/>
          <p:cNvSpPr/>
          <p:nvPr/>
        </p:nvSpPr>
        <p:spPr>
          <a:xfrm>
            <a:off x="10375694" y="4977750"/>
            <a:ext cx="109598" cy="118749"/>
          </a:xfrm>
          <a:prstGeom prst="rect">
            <a:avLst/>
          </a:prstGeom>
          <a:blipFill>
            <a:blip r:embed="rId11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69" name="object 12769"/>
          <p:cNvSpPr/>
          <p:nvPr/>
        </p:nvSpPr>
        <p:spPr>
          <a:xfrm>
            <a:off x="10567873" y="4287034"/>
            <a:ext cx="96313" cy="104179"/>
          </a:xfrm>
          <a:prstGeom prst="rect">
            <a:avLst/>
          </a:prstGeom>
          <a:blipFill>
            <a:blip r:embed="rId11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0" name="object 12770"/>
          <p:cNvSpPr/>
          <p:nvPr/>
        </p:nvSpPr>
        <p:spPr>
          <a:xfrm>
            <a:off x="10673422" y="5172034"/>
            <a:ext cx="18580" cy="49207"/>
          </a:xfrm>
          <a:prstGeom prst="rect">
            <a:avLst/>
          </a:prstGeom>
          <a:blipFill>
            <a:blip r:embed="rId11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1" name="object 12771"/>
          <p:cNvSpPr/>
          <p:nvPr/>
        </p:nvSpPr>
        <p:spPr>
          <a:xfrm>
            <a:off x="10215892" y="6183989"/>
            <a:ext cx="73107" cy="76600"/>
          </a:xfrm>
          <a:prstGeom prst="rect">
            <a:avLst/>
          </a:prstGeom>
          <a:blipFill>
            <a:blip r:embed="rId11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2" name="object 12772"/>
          <p:cNvSpPr/>
          <p:nvPr/>
        </p:nvSpPr>
        <p:spPr>
          <a:xfrm>
            <a:off x="9991052" y="5833373"/>
            <a:ext cx="57956" cy="62155"/>
          </a:xfrm>
          <a:prstGeom prst="rect">
            <a:avLst/>
          </a:prstGeom>
          <a:blipFill>
            <a:blip r:embed="rId11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3" name="object 12773"/>
          <p:cNvSpPr/>
          <p:nvPr/>
        </p:nvSpPr>
        <p:spPr>
          <a:xfrm>
            <a:off x="9958427" y="5440166"/>
            <a:ext cx="123167" cy="132380"/>
          </a:xfrm>
          <a:prstGeom prst="rect">
            <a:avLst/>
          </a:prstGeom>
          <a:blipFill>
            <a:blip r:embed="rId11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4" name="object 12774"/>
          <p:cNvSpPr/>
          <p:nvPr/>
        </p:nvSpPr>
        <p:spPr>
          <a:xfrm>
            <a:off x="9695125" y="5367205"/>
            <a:ext cx="115988" cy="124461"/>
          </a:xfrm>
          <a:prstGeom prst="rect">
            <a:avLst/>
          </a:prstGeom>
          <a:blipFill>
            <a:blip r:embed="rId11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5" name="object 12775"/>
          <p:cNvSpPr/>
          <p:nvPr/>
        </p:nvSpPr>
        <p:spPr>
          <a:xfrm>
            <a:off x="9324467" y="4939282"/>
            <a:ext cx="44763" cy="46282"/>
          </a:xfrm>
          <a:prstGeom prst="rect">
            <a:avLst/>
          </a:prstGeom>
          <a:blipFill>
            <a:blip r:embed="rId11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6" name="object 12776"/>
          <p:cNvSpPr/>
          <p:nvPr/>
        </p:nvSpPr>
        <p:spPr>
          <a:xfrm>
            <a:off x="9659137" y="5741072"/>
            <a:ext cx="64000" cy="69348"/>
          </a:xfrm>
          <a:prstGeom prst="rect">
            <a:avLst/>
          </a:prstGeom>
          <a:blipFill>
            <a:blip r:embed="rId11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7" name="object 12777"/>
          <p:cNvSpPr/>
          <p:nvPr/>
        </p:nvSpPr>
        <p:spPr>
          <a:xfrm>
            <a:off x="9909682" y="5977752"/>
            <a:ext cx="36428" cy="39503"/>
          </a:xfrm>
          <a:prstGeom prst="rect">
            <a:avLst/>
          </a:prstGeom>
          <a:blipFill>
            <a:blip r:embed="rId11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8" name="object 12778"/>
          <p:cNvSpPr/>
          <p:nvPr/>
        </p:nvSpPr>
        <p:spPr>
          <a:xfrm>
            <a:off x="9739711" y="6230020"/>
            <a:ext cx="117089" cy="127482"/>
          </a:xfrm>
          <a:prstGeom prst="rect">
            <a:avLst/>
          </a:prstGeom>
          <a:blipFill>
            <a:blip r:embed="rId11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79" name="object 12779"/>
          <p:cNvSpPr/>
          <p:nvPr/>
        </p:nvSpPr>
        <p:spPr>
          <a:xfrm>
            <a:off x="9166453" y="6132665"/>
            <a:ext cx="85360" cy="92929"/>
          </a:xfrm>
          <a:prstGeom prst="rect">
            <a:avLst/>
          </a:prstGeom>
          <a:blipFill>
            <a:blip r:embed="rId11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0" name="object 12780"/>
          <p:cNvSpPr/>
          <p:nvPr/>
        </p:nvSpPr>
        <p:spPr>
          <a:xfrm>
            <a:off x="8967292" y="6042994"/>
            <a:ext cx="66814" cy="71499"/>
          </a:xfrm>
          <a:prstGeom prst="rect">
            <a:avLst/>
          </a:prstGeom>
          <a:blipFill>
            <a:blip r:embed="rId11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1" name="object 12781"/>
          <p:cNvSpPr/>
          <p:nvPr/>
        </p:nvSpPr>
        <p:spPr>
          <a:xfrm>
            <a:off x="8674375" y="5376738"/>
            <a:ext cx="109413" cy="116896"/>
          </a:xfrm>
          <a:prstGeom prst="rect">
            <a:avLst/>
          </a:prstGeom>
          <a:blipFill>
            <a:blip r:embed="rId11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2" name="object 12782"/>
          <p:cNvSpPr/>
          <p:nvPr/>
        </p:nvSpPr>
        <p:spPr>
          <a:xfrm>
            <a:off x="8157883" y="5683696"/>
            <a:ext cx="75322" cy="80082"/>
          </a:xfrm>
          <a:prstGeom prst="rect">
            <a:avLst/>
          </a:prstGeom>
          <a:blipFill>
            <a:blip r:embed="rId11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3" name="object 12783"/>
          <p:cNvSpPr/>
          <p:nvPr/>
        </p:nvSpPr>
        <p:spPr>
          <a:xfrm>
            <a:off x="8294281" y="5811952"/>
            <a:ext cx="26987" cy="29425"/>
          </a:xfrm>
          <a:prstGeom prst="rect">
            <a:avLst/>
          </a:prstGeom>
          <a:blipFill>
            <a:blip r:embed="rId11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4" name="object 12784"/>
          <p:cNvSpPr/>
          <p:nvPr/>
        </p:nvSpPr>
        <p:spPr>
          <a:xfrm>
            <a:off x="7757680" y="6457817"/>
            <a:ext cx="33731" cy="35148"/>
          </a:xfrm>
          <a:prstGeom prst="rect">
            <a:avLst/>
          </a:prstGeom>
          <a:blipFill>
            <a:blip r:embed="rId11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5" name="object 12785"/>
          <p:cNvSpPr/>
          <p:nvPr/>
        </p:nvSpPr>
        <p:spPr>
          <a:xfrm>
            <a:off x="7751381" y="6193609"/>
            <a:ext cx="77187" cy="81584"/>
          </a:xfrm>
          <a:prstGeom prst="rect">
            <a:avLst/>
          </a:prstGeom>
          <a:blipFill>
            <a:blip r:embed="rId11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6" name="object 12786"/>
          <p:cNvSpPr/>
          <p:nvPr/>
        </p:nvSpPr>
        <p:spPr>
          <a:xfrm>
            <a:off x="7952702" y="6671982"/>
            <a:ext cx="44333" cy="45853"/>
          </a:xfrm>
          <a:prstGeom prst="rect">
            <a:avLst/>
          </a:prstGeom>
          <a:blipFill>
            <a:blip r:embed="rId11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7" name="object 12787"/>
          <p:cNvSpPr/>
          <p:nvPr/>
        </p:nvSpPr>
        <p:spPr>
          <a:xfrm>
            <a:off x="8630437" y="6022492"/>
            <a:ext cx="49169" cy="52533"/>
          </a:xfrm>
          <a:prstGeom prst="rect">
            <a:avLst/>
          </a:prstGeom>
          <a:blipFill>
            <a:blip r:embed="rId11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8" name="object 12788"/>
          <p:cNvSpPr/>
          <p:nvPr/>
        </p:nvSpPr>
        <p:spPr>
          <a:xfrm>
            <a:off x="7770761" y="6283201"/>
            <a:ext cx="32953" cy="34879"/>
          </a:xfrm>
          <a:prstGeom prst="rect">
            <a:avLst/>
          </a:prstGeom>
          <a:blipFill>
            <a:blip r:embed="rId11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89" name="object 12789"/>
          <p:cNvSpPr/>
          <p:nvPr/>
        </p:nvSpPr>
        <p:spPr>
          <a:xfrm>
            <a:off x="7005726" y="6105639"/>
            <a:ext cx="25806" cy="28130"/>
          </a:xfrm>
          <a:prstGeom prst="rect">
            <a:avLst/>
          </a:prstGeom>
          <a:blipFill>
            <a:blip r:embed="rId11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0" name="object 12790"/>
          <p:cNvSpPr/>
          <p:nvPr/>
        </p:nvSpPr>
        <p:spPr>
          <a:xfrm>
            <a:off x="6986752" y="5903416"/>
            <a:ext cx="60439" cy="63380"/>
          </a:xfrm>
          <a:prstGeom prst="rect">
            <a:avLst/>
          </a:prstGeom>
          <a:blipFill>
            <a:blip r:embed="rId11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1" name="object 12791"/>
          <p:cNvSpPr/>
          <p:nvPr/>
        </p:nvSpPr>
        <p:spPr>
          <a:xfrm>
            <a:off x="6957763" y="5533831"/>
            <a:ext cx="96912" cy="104560"/>
          </a:xfrm>
          <a:prstGeom prst="rect">
            <a:avLst/>
          </a:prstGeom>
          <a:blipFill>
            <a:blip r:embed="rId11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2" name="object 12792"/>
          <p:cNvSpPr/>
          <p:nvPr/>
        </p:nvSpPr>
        <p:spPr>
          <a:xfrm>
            <a:off x="7372045" y="4628670"/>
            <a:ext cx="61637" cy="64507"/>
          </a:xfrm>
          <a:prstGeom prst="rect">
            <a:avLst/>
          </a:prstGeom>
          <a:blipFill>
            <a:blip r:embed="rId11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3" name="object 12793"/>
          <p:cNvSpPr/>
          <p:nvPr/>
        </p:nvSpPr>
        <p:spPr>
          <a:xfrm>
            <a:off x="8885440" y="4504549"/>
            <a:ext cx="77181" cy="81958"/>
          </a:xfrm>
          <a:prstGeom prst="rect">
            <a:avLst/>
          </a:prstGeom>
          <a:blipFill>
            <a:blip r:embed="rId11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4" name="object 12794"/>
          <p:cNvSpPr/>
          <p:nvPr/>
        </p:nvSpPr>
        <p:spPr>
          <a:xfrm>
            <a:off x="10079316" y="4752048"/>
            <a:ext cx="18846" cy="20421"/>
          </a:xfrm>
          <a:prstGeom prst="rect">
            <a:avLst/>
          </a:prstGeom>
          <a:blipFill>
            <a:blip r:embed="rId11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5" name="object 12795"/>
          <p:cNvSpPr/>
          <p:nvPr/>
        </p:nvSpPr>
        <p:spPr>
          <a:xfrm>
            <a:off x="10347223" y="5486708"/>
            <a:ext cx="55885" cy="57775"/>
          </a:xfrm>
          <a:prstGeom prst="rect">
            <a:avLst/>
          </a:prstGeom>
          <a:blipFill>
            <a:blip r:embed="rId11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6" name="object 12796"/>
          <p:cNvSpPr/>
          <p:nvPr/>
        </p:nvSpPr>
        <p:spPr>
          <a:xfrm>
            <a:off x="10000008" y="6372082"/>
            <a:ext cx="67559" cy="71670"/>
          </a:xfrm>
          <a:prstGeom prst="rect">
            <a:avLst/>
          </a:prstGeom>
          <a:blipFill>
            <a:blip r:embed="rId11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7" name="object 12797"/>
          <p:cNvSpPr/>
          <p:nvPr/>
        </p:nvSpPr>
        <p:spPr>
          <a:xfrm>
            <a:off x="9766972" y="4726114"/>
            <a:ext cx="84138" cy="89855"/>
          </a:xfrm>
          <a:prstGeom prst="rect">
            <a:avLst/>
          </a:prstGeom>
          <a:blipFill>
            <a:blip r:embed="rId11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8" name="object 12798"/>
          <p:cNvSpPr/>
          <p:nvPr/>
        </p:nvSpPr>
        <p:spPr>
          <a:xfrm>
            <a:off x="9828548" y="4729011"/>
            <a:ext cx="83674" cy="89533"/>
          </a:xfrm>
          <a:prstGeom prst="rect">
            <a:avLst/>
          </a:prstGeom>
          <a:blipFill>
            <a:blip r:embed="rId11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99" name="object 12799"/>
          <p:cNvSpPr/>
          <p:nvPr/>
        </p:nvSpPr>
        <p:spPr>
          <a:xfrm>
            <a:off x="9564636" y="4622068"/>
            <a:ext cx="67204" cy="71705"/>
          </a:xfrm>
          <a:prstGeom prst="rect">
            <a:avLst/>
          </a:prstGeom>
          <a:blipFill>
            <a:blip r:embed="rId11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0" name="object 12800"/>
          <p:cNvSpPr/>
          <p:nvPr/>
        </p:nvSpPr>
        <p:spPr>
          <a:xfrm>
            <a:off x="8410409" y="4992228"/>
            <a:ext cx="33172" cy="34991"/>
          </a:xfrm>
          <a:prstGeom prst="rect">
            <a:avLst/>
          </a:prstGeom>
          <a:blipFill>
            <a:blip r:embed="rId11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1" name="object 12801"/>
          <p:cNvSpPr/>
          <p:nvPr/>
        </p:nvSpPr>
        <p:spPr>
          <a:xfrm>
            <a:off x="8738552" y="5890781"/>
            <a:ext cx="37278" cy="40197"/>
          </a:xfrm>
          <a:prstGeom prst="rect">
            <a:avLst/>
          </a:prstGeom>
          <a:blipFill>
            <a:blip r:embed="rId11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2" name="object 12802"/>
          <p:cNvSpPr/>
          <p:nvPr/>
        </p:nvSpPr>
        <p:spPr>
          <a:xfrm>
            <a:off x="8861107" y="6184341"/>
            <a:ext cx="18986" cy="20548"/>
          </a:xfrm>
          <a:prstGeom prst="rect">
            <a:avLst/>
          </a:prstGeom>
          <a:blipFill>
            <a:blip r:embed="rId11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3" name="object 12803"/>
          <p:cNvSpPr/>
          <p:nvPr/>
        </p:nvSpPr>
        <p:spPr>
          <a:xfrm>
            <a:off x="8229637" y="5409260"/>
            <a:ext cx="20294" cy="22580"/>
          </a:xfrm>
          <a:prstGeom prst="rect">
            <a:avLst/>
          </a:prstGeom>
          <a:blipFill>
            <a:blip r:embed="rId11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4" name="object 12804"/>
          <p:cNvSpPr/>
          <p:nvPr/>
        </p:nvSpPr>
        <p:spPr>
          <a:xfrm>
            <a:off x="7925307" y="5089652"/>
            <a:ext cx="30772" cy="33845"/>
          </a:xfrm>
          <a:prstGeom prst="rect">
            <a:avLst/>
          </a:prstGeom>
          <a:blipFill>
            <a:blip r:embed="rId11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5" name="object 12805"/>
          <p:cNvSpPr/>
          <p:nvPr/>
        </p:nvSpPr>
        <p:spPr>
          <a:xfrm>
            <a:off x="7689519" y="4987559"/>
            <a:ext cx="64060" cy="69226"/>
          </a:xfrm>
          <a:prstGeom prst="rect">
            <a:avLst/>
          </a:prstGeom>
          <a:blipFill>
            <a:blip r:embed="rId11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6" name="object 12806"/>
          <p:cNvSpPr/>
          <p:nvPr/>
        </p:nvSpPr>
        <p:spPr>
          <a:xfrm>
            <a:off x="6908965" y="4786782"/>
            <a:ext cx="56299" cy="58103"/>
          </a:xfrm>
          <a:prstGeom prst="rect">
            <a:avLst/>
          </a:prstGeom>
          <a:blipFill>
            <a:blip r:embed="rId11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7" name="object 12807"/>
          <p:cNvSpPr/>
          <p:nvPr/>
        </p:nvSpPr>
        <p:spPr>
          <a:xfrm>
            <a:off x="6290233" y="5060692"/>
            <a:ext cx="49948" cy="53319"/>
          </a:xfrm>
          <a:prstGeom prst="rect">
            <a:avLst/>
          </a:prstGeom>
          <a:blipFill>
            <a:blip r:embed="rId11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8" name="object 12808"/>
          <p:cNvSpPr/>
          <p:nvPr/>
        </p:nvSpPr>
        <p:spPr>
          <a:xfrm>
            <a:off x="5908116" y="5744020"/>
            <a:ext cx="80618" cy="86700"/>
          </a:xfrm>
          <a:prstGeom prst="rect">
            <a:avLst/>
          </a:prstGeom>
          <a:blipFill>
            <a:blip r:embed="rId11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09" name="object 12809"/>
          <p:cNvSpPr/>
          <p:nvPr/>
        </p:nvSpPr>
        <p:spPr>
          <a:xfrm>
            <a:off x="6498383" y="6747381"/>
            <a:ext cx="106166" cy="111926"/>
          </a:xfrm>
          <a:prstGeom prst="rect">
            <a:avLst/>
          </a:prstGeom>
          <a:blipFill>
            <a:blip r:embed="rId11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0" name="object 12810"/>
          <p:cNvSpPr/>
          <p:nvPr/>
        </p:nvSpPr>
        <p:spPr>
          <a:xfrm>
            <a:off x="5868301" y="6945625"/>
            <a:ext cx="74093" cy="78991"/>
          </a:xfrm>
          <a:prstGeom prst="rect">
            <a:avLst/>
          </a:prstGeom>
          <a:blipFill>
            <a:blip r:embed="rId11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1" name="object 12811"/>
          <p:cNvSpPr/>
          <p:nvPr/>
        </p:nvSpPr>
        <p:spPr>
          <a:xfrm>
            <a:off x="5610771" y="6367588"/>
            <a:ext cx="61490" cy="64451"/>
          </a:xfrm>
          <a:prstGeom prst="rect">
            <a:avLst/>
          </a:prstGeom>
          <a:blipFill>
            <a:blip r:embed="rId11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2" name="object 12812"/>
          <p:cNvSpPr/>
          <p:nvPr/>
        </p:nvSpPr>
        <p:spPr>
          <a:xfrm>
            <a:off x="5362867" y="5235880"/>
            <a:ext cx="23215" cy="25400"/>
          </a:xfrm>
          <a:prstGeom prst="rect">
            <a:avLst/>
          </a:prstGeom>
          <a:blipFill>
            <a:blip r:embed="rId11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3" name="object 12813"/>
          <p:cNvSpPr/>
          <p:nvPr/>
        </p:nvSpPr>
        <p:spPr>
          <a:xfrm>
            <a:off x="5213749" y="5065770"/>
            <a:ext cx="88652" cy="93916"/>
          </a:xfrm>
          <a:prstGeom prst="rect">
            <a:avLst/>
          </a:prstGeom>
          <a:blipFill>
            <a:blip r:embed="rId11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4" name="object 12814"/>
          <p:cNvSpPr/>
          <p:nvPr/>
        </p:nvSpPr>
        <p:spPr>
          <a:xfrm>
            <a:off x="4941823" y="4378839"/>
            <a:ext cx="45481" cy="51880"/>
          </a:xfrm>
          <a:prstGeom prst="rect">
            <a:avLst/>
          </a:prstGeom>
          <a:blipFill>
            <a:blip r:embed="rId11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5" name="object 12815"/>
          <p:cNvSpPr/>
          <p:nvPr/>
        </p:nvSpPr>
        <p:spPr>
          <a:xfrm>
            <a:off x="6402413" y="4852472"/>
            <a:ext cx="64369" cy="69504"/>
          </a:xfrm>
          <a:prstGeom prst="rect">
            <a:avLst/>
          </a:prstGeom>
          <a:blipFill>
            <a:blip r:embed="rId11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6" name="object 12816"/>
          <p:cNvSpPr/>
          <p:nvPr/>
        </p:nvSpPr>
        <p:spPr>
          <a:xfrm>
            <a:off x="7205700" y="5427878"/>
            <a:ext cx="25273" cy="27520"/>
          </a:xfrm>
          <a:prstGeom prst="rect">
            <a:avLst/>
          </a:prstGeom>
          <a:blipFill>
            <a:blip r:embed="rId11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7" name="object 12817"/>
          <p:cNvSpPr/>
          <p:nvPr/>
        </p:nvSpPr>
        <p:spPr>
          <a:xfrm>
            <a:off x="7863281" y="6216891"/>
            <a:ext cx="24206" cy="25781"/>
          </a:xfrm>
          <a:prstGeom prst="rect">
            <a:avLst/>
          </a:prstGeom>
          <a:blipFill>
            <a:blip r:embed="rId11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8" name="object 12818"/>
          <p:cNvSpPr/>
          <p:nvPr/>
        </p:nvSpPr>
        <p:spPr>
          <a:xfrm>
            <a:off x="7909979" y="6644489"/>
            <a:ext cx="50852" cy="53749"/>
          </a:xfrm>
          <a:prstGeom prst="rect">
            <a:avLst/>
          </a:prstGeom>
          <a:blipFill>
            <a:blip r:embed="rId11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19" name="object 12819"/>
          <p:cNvSpPr/>
          <p:nvPr/>
        </p:nvSpPr>
        <p:spPr>
          <a:xfrm>
            <a:off x="8991705" y="6840684"/>
            <a:ext cx="95724" cy="103709"/>
          </a:xfrm>
          <a:prstGeom prst="rect">
            <a:avLst/>
          </a:prstGeom>
          <a:blipFill>
            <a:blip r:embed="rId11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0" name="object 12820"/>
          <p:cNvSpPr/>
          <p:nvPr/>
        </p:nvSpPr>
        <p:spPr>
          <a:xfrm>
            <a:off x="9643529" y="6400610"/>
            <a:ext cx="83317" cy="89145"/>
          </a:xfrm>
          <a:prstGeom prst="rect">
            <a:avLst/>
          </a:prstGeom>
          <a:blipFill>
            <a:blip r:embed="rId11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1" name="object 12821"/>
          <p:cNvSpPr/>
          <p:nvPr/>
        </p:nvSpPr>
        <p:spPr>
          <a:xfrm>
            <a:off x="10362796" y="4581876"/>
            <a:ext cx="99404" cy="106914"/>
          </a:xfrm>
          <a:prstGeom prst="rect">
            <a:avLst/>
          </a:prstGeom>
          <a:blipFill>
            <a:blip r:embed="rId11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2" name="object 12822"/>
          <p:cNvSpPr/>
          <p:nvPr/>
        </p:nvSpPr>
        <p:spPr>
          <a:xfrm>
            <a:off x="10236758" y="4897708"/>
            <a:ext cx="67515" cy="71801"/>
          </a:xfrm>
          <a:prstGeom prst="rect">
            <a:avLst/>
          </a:prstGeom>
          <a:blipFill>
            <a:blip r:embed="rId11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3" name="object 12823"/>
          <p:cNvSpPr/>
          <p:nvPr/>
        </p:nvSpPr>
        <p:spPr>
          <a:xfrm>
            <a:off x="9961473" y="4878271"/>
            <a:ext cx="49264" cy="52232"/>
          </a:xfrm>
          <a:prstGeom prst="rect">
            <a:avLst/>
          </a:prstGeom>
          <a:blipFill>
            <a:blip r:embed="rId11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4" name="object 12824"/>
          <p:cNvSpPr/>
          <p:nvPr/>
        </p:nvSpPr>
        <p:spPr>
          <a:xfrm>
            <a:off x="8502459" y="5587662"/>
            <a:ext cx="36313" cy="39641"/>
          </a:xfrm>
          <a:prstGeom prst="rect">
            <a:avLst/>
          </a:prstGeom>
          <a:blipFill>
            <a:blip r:embed="rId11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5" name="object 12825"/>
          <p:cNvSpPr/>
          <p:nvPr/>
        </p:nvSpPr>
        <p:spPr>
          <a:xfrm>
            <a:off x="8649993" y="6468262"/>
            <a:ext cx="90149" cy="94469"/>
          </a:xfrm>
          <a:prstGeom prst="rect">
            <a:avLst/>
          </a:prstGeom>
          <a:blipFill>
            <a:blip r:embed="rId11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6" name="object 12826"/>
          <p:cNvSpPr/>
          <p:nvPr/>
        </p:nvSpPr>
        <p:spPr>
          <a:xfrm>
            <a:off x="8826677" y="6523208"/>
            <a:ext cx="92861" cy="98607"/>
          </a:xfrm>
          <a:prstGeom prst="rect">
            <a:avLst/>
          </a:prstGeom>
          <a:blipFill>
            <a:blip r:embed="rId11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7" name="object 12827"/>
          <p:cNvSpPr/>
          <p:nvPr/>
        </p:nvSpPr>
        <p:spPr>
          <a:xfrm>
            <a:off x="8266404" y="6845258"/>
            <a:ext cx="51732" cy="54138"/>
          </a:xfrm>
          <a:prstGeom prst="rect">
            <a:avLst/>
          </a:prstGeom>
          <a:blipFill>
            <a:blip r:embed="rId11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8" name="object 12828"/>
          <p:cNvSpPr/>
          <p:nvPr/>
        </p:nvSpPr>
        <p:spPr>
          <a:xfrm>
            <a:off x="8441573" y="6086069"/>
            <a:ext cx="83780" cy="89707"/>
          </a:xfrm>
          <a:prstGeom prst="rect">
            <a:avLst/>
          </a:prstGeom>
          <a:blipFill>
            <a:blip r:embed="rId11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29" name="object 12829"/>
          <p:cNvSpPr/>
          <p:nvPr/>
        </p:nvSpPr>
        <p:spPr>
          <a:xfrm>
            <a:off x="8229066" y="5658170"/>
            <a:ext cx="72649" cy="76410"/>
          </a:xfrm>
          <a:prstGeom prst="rect">
            <a:avLst/>
          </a:prstGeom>
          <a:blipFill>
            <a:blip r:embed="rId11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0" name="object 12830"/>
          <p:cNvSpPr/>
          <p:nvPr/>
        </p:nvSpPr>
        <p:spPr>
          <a:xfrm>
            <a:off x="7916010" y="5401353"/>
            <a:ext cx="93643" cy="101360"/>
          </a:xfrm>
          <a:prstGeom prst="rect">
            <a:avLst/>
          </a:prstGeom>
          <a:blipFill>
            <a:blip r:embed="rId11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1" name="object 12831"/>
          <p:cNvSpPr/>
          <p:nvPr/>
        </p:nvSpPr>
        <p:spPr>
          <a:xfrm>
            <a:off x="8083168" y="4938018"/>
            <a:ext cx="67742" cy="72233"/>
          </a:xfrm>
          <a:prstGeom prst="rect">
            <a:avLst/>
          </a:prstGeom>
          <a:blipFill>
            <a:blip r:embed="rId11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2" name="object 12832"/>
          <p:cNvSpPr/>
          <p:nvPr/>
        </p:nvSpPr>
        <p:spPr>
          <a:xfrm>
            <a:off x="9491230" y="5902211"/>
            <a:ext cx="23774" cy="25768"/>
          </a:xfrm>
          <a:prstGeom prst="rect">
            <a:avLst/>
          </a:prstGeom>
          <a:blipFill>
            <a:blip r:embed="rId11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3" name="object 12833"/>
          <p:cNvSpPr/>
          <p:nvPr/>
        </p:nvSpPr>
        <p:spPr>
          <a:xfrm>
            <a:off x="9220136" y="5686847"/>
            <a:ext cx="44608" cy="51387"/>
          </a:xfrm>
          <a:prstGeom prst="rect">
            <a:avLst/>
          </a:prstGeom>
          <a:blipFill>
            <a:blip r:embed="rId11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4" name="object 12834"/>
          <p:cNvSpPr/>
          <p:nvPr/>
        </p:nvSpPr>
        <p:spPr>
          <a:xfrm>
            <a:off x="9002035" y="6209798"/>
            <a:ext cx="97167" cy="104995"/>
          </a:xfrm>
          <a:prstGeom prst="rect">
            <a:avLst/>
          </a:prstGeom>
          <a:blipFill>
            <a:blip r:embed="rId11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5" name="object 12835"/>
          <p:cNvSpPr/>
          <p:nvPr/>
        </p:nvSpPr>
        <p:spPr>
          <a:xfrm>
            <a:off x="7892618" y="6348119"/>
            <a:ext cx="82813" cy="88560"/>
          </a:xfrm>
          <a:prstGeom prst="rect">
            <a:avLst/>
          </a:prstGeom>
          <a:blipFill>
            <a:blip r:embed="rId11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6" name="object 12836"/>
          <p:cNvSpPr/>
          <p:nvPr/>
        </p:nvSpPr>
        <p:spPr>
          <a:xfrm>
            <a:off x="8399183" y="4638188"/>
            <a:ext cx="59519" cy="62797"/>
          </a:xfrm>
          <a:prstGeom prst="rect">
            <a:avLst/>
          </a:prstGeom>
          <a:blipFill>
            <a:blip r:embed="rId11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7" name="object 12837"/>
          <p:cNvSpPr/>
          <p:nvPr/>
        </p:nvSpPr>
        <p:spPr>
          <a:xfrm>
            <a:off x="8360930" y="4895264"/>
            <a:ext cx="59901" cy="62687"/>
          </a:xfrm>
          <a:prstGeom prst="rect">
            <a:avLst/>
          </a:prstGeom>
          <a:blipFill>
            <a:blip r:embed="rId11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8" name="object 12838"/>
          <p:cNvSpPr/>
          <p:nvPr/>
        </p:nvSpPr>
        <p:spPr>
          <a:xfrm>
            <a:off x="7543025" y="4618474"/>
            <a:ext cx="58440" cy="61878"/>
          </a:xfrm>
          <a:prstGeom prst="rect">
            <a:avLst/>
          </a:prstGeom>
          <a:blipFill>
            <a:blip r:embed="rId11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39" name="object 12839"/>
          <p:cNvSpPr/>
          <p:nvPr/>
        </p:nvSpPr>
        <p:spPr>
          <a:xfrm>
            <a:off x="7388123" y="4798695"/>
            <a:ext cx="23914" cy="26708"/>
          </a:xfrm>
          <a:prstGeom prst="rect">
            <a:avLst/>
          </a:prstGeom>
          <a:blipFill>
            <a:blip r:embed="rId11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0" name="object 12840"/>
          <p:cNvSpPr/>
          <p:nvPr/>
        </p:nvSpPr>
        <p:spPr>
          <a:xfrm>
            <a:off x="7556639" y="5874385"/>
            <a:ext cx="31927" cy="34315"/>
          </a:xfrm>
          <a:prstGeom prst="rect">
            <a:avLst/>
          </a:prstGeom>
          <a:blipFill>
            <a:blip r:embed="rId11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1" name="object 12841"/>
          <p:cNvSpPr/>
          <p:nvPr/>
        </p:nvSpPr>
        <p:spPr>
          <a:xfrm>
            <a:off x="8304479" y="6809595"/>
            <a:ext cx="65977" cy="70906"/>
          </a:xfrm>
          <a:prstGeom prst="rect">
            <a:avLst/>
          </a:prstGeom>
          <a:blipFill>
            <a:blip r:embed="rId11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2" name="object 12842"/>
          <p:cNvSpPr/>
          <p:nvPr/>
        </p:nvSpPr>
        <p:spPr>
          <a:xfrm>
            <a:off x="8637744" y="6098178"/>
            <a:ext cx="84717" cy="92464"/>
          </a:xfrm>
          <a:prstGeom prst="rect">
            <a:avLst/>
          </a:prstGeom>
          <a:blipFill>
            <a:blip r:embed="rId11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3" name="object 12843"/>
          <p:cNvSpPr/>
          <p:nvPr/>
        </p:nvSpPr>
        <p:spPr>
          <a:xfrm>
            <a:off x="9475775" y="6093276"/>
            <a:ext cx="64282" cy="68966"/>
          </a:xfrm>
          <a:prstGeom prst="rect">
            <a:avLst/>
          </a:prstGeom>
          <a:blipFill>
            <a:blip r:embed="rId11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4" name="object 12844"/>
          <p:cNvSpPr/>
          <p:nvPr/>
        </p:nvSpPr>
        <p:spPr>
          <a:xfrm>
            <a:off x="10655630" y="6160037"/>
            <a:ext cx="36372" cy="68486"/>
          </a:xfrm>
          <a:prstGeom prst="rect">
            <a:avLst/>
          </a:prstGeom>
          <a:blipFill>
            <a:blip r:embed="rId11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5" name="object 12845"/>
          <p:cNvSpPr/>
          <p:nvPr/>
        </p:nvSpPr>
        <p:spPr>
          <a:xfrm>
            <a:off x="10148074" y="6066613"/>
            <a:ext cx="80314" cy="86232"/>
          </a:xfrm>
          <a:prstGeom prst="rect">
            <a:avLst/>
          </a:prstGeom>
          <a:blipFill>
            <a:blip r:embed="rId11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6" name="object 12846"/>
          <p:cNvSpPr/>
          <p:nvPr/>
        </p:nvSpPr>
        <p:spPr>
          <a:xfrm>
            <a:off x="9824593" y="5261847"/>
            <a:ext cx="34644" cy="36105"/>
          </a:xfrm>
          <a:prstGeom prst="rect">
            <a:avLst/>
          </a:prstGeom>
          <a:blipFill>
            <a:blip r:embed="rId11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7" name="object 12847"/>
          <p:cNvSpPr/>
          <p:nvPr/>
        </p:nvSpPr>
        <p:spPr>
          <a:xfrm>
            <a:off x="9731959" y="5308484"/>
            <a:ext cx="37401" cy="40044"/>
          </a:xfrm>
          <a:prstGeom prst="rect">
            <a:avLst/>
          </a:prstGeom>
          <a:blipFill>
            <a:blip r:embed="rId11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8" name="object 12848"/>
          <p:cNvSpPr/>
          <p:nvPr/>
        </p:nvSpPr>
        <p:spPr>
          <a:xfrm>
            <a:off x="9457987" y="4905202"/>
            <a:ext cx="93604" cy="99707"/>
          </a:xfrm>
          <a:prstGeom prst="rect">
            <a:avLst/>
          </a:prstGeom>
          <a:blipFill>
            <a:blip r:embed="rId11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49" name="object 12849"/>
          <p:cNvSpPr/>
          <p:nvPr/>
        </p:nvSpPr>
        <p:spPr>
          <a:xfrm>
            <a:off x="8981147" y="4597053"/>
            <a:ext cx="53190" cy="57577"/>
          </a:xfrm>
          <a:prstGeom prst="rect">
            <a:avLst/>
          </a:prstGeom>
          <a:blipFill>
            <a:blip r:embed="rId11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0" name="object 12850"/>
          <p:cNvSpPr/>
          <p:nvPr/>
        </p:nvSpPr>
        <p:spPr>
          <a:xfrm>
            <a:off x="8071332" y="4920300"/>
            <a:ext cx="60359" cy="63391"/>
          </a:xfrm>
          <a:prstGeom prst="rect">
            <a:avLst/>
          </a:prstGeom>
          <a:blipFill>
            <a:blip r:embed="rId11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1" name="object 12851"/>
          <p:cNvSpPr/>
          <p:nvPr/>
        </p:nvSpPr>
        <p:spPr>
          <a:xfrm>
            <a:off x="8938911" y="5509594"/>
            <a:ext cx="75435" cy="80424"/>
          </a:xfrm>
          <a:prstGeom prst="rect">
            <a:avLst/>
          </a:prstGeom>
          <a:blipFill>
            <a:blip r:embed="rId11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2" name="object 12852"/>
          <p:cNvSpPr/>
          <p:nvPr/>
        </p:nvSpPr>
        <p:spPr>
          <a:xfrm>
            <a:off x="8846375" y="4880135"/>
            <a:ext cx="32857" cy="35072"/>
          </a:xfrm>
          <a:prstGeom prst="rect">
            <a:avLst/>
          </a:prstGeom>
          <a:blipFill>
            <a:blip r:embed="rId11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3" name="object 12853"/>
          <p:cNvSpPr/>
          <p:nvPr/>
        </p:nvSpPr>
        <p:spPr>
          <a:xfrm>
            <a:off x="8818626" y="4886098"/>
            <a:ext cx="72305" cy="75980"/>
          </a:xfrm>
          <a:prstGeom prst="rect">
            <a:avLst/>
          </a:prstGeom>
          <a:blipFill>
            <a:blip r:embed="rId11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4" name="object 12854"/>
          <p:cNvSpPr/>
          <p:nvPr/>
        </p:nvSpPr>
        <p:spPr>
          <a:xfrm>
            <a:off x="7874228" y="5543234"/>
            <a:ext cx="36365" cy="39329"/>
          </a:xfrm>
          <a:prstGeom prst="rect">
            <a:avLst/>
          </a:prstGeom>
          <a:blipFill>
            <a:blip r:embed="rId11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5" name="object 12855"/>
          <p:cNvSpPr/>
          <p:nvPr/>
        </p:nvSpPr>
        <p:spPr>
          <a:xfrm>
            <a:off x="6760603" y="5489994"/>
            <a:ext cx="30759" cy="33693"/>
          </a:xfrm>
          <a:prstGeom prst="rect">
            <a:avLst/>
          </a:prstGeom>
          <a:blipFill>
            <a:blip r:embed="rId11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6" name="object 12856"/>
          <p:cNvSpPr/>
          <p:nvPr/>
        </p:nvSpPr>
        <p:spPr>
          <a:xfrm>
            <a:off x="6559384" y="5216733"/>
            <a:ext cx="41401" cy="41016"/>
          </a:xfrm>
          <a:prstGeom prst="rect">
            <a:avLst/>
          </a:prstGeom>
          <a:blipFill>
            <a:blip r:embed="rId11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7" name="object 12857"/>
          <p:cNvSpPr/>
          <p:nvPr/>
        </p:nvSpPr>
        <p:spPr>
          <a:xfrm>
            <a:off x="6667658" y="5811898"/>
            <a:ext cx="93124" cy="101373"/>
          </a:xfrm>
          <a:prstGeom prst="rect">
            <a:avLst/>
          </a:prstGeom>
          <a:blipFill>
            <a:blip r:embed="rId11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8" name="object 12858"/>
          <p:cNvSpPr/>
          <p:nvPr/>
        </p:nvSpPr>
        <p:spPr>
          <a:xfrm>
            <a:off x="6958126" y="6119963"/>
            <a:ext cx="83901" cy="89758"/>
          </a:xfrm>
          <a:prstGeom prst="rect">
            <a:avLst/>
          </a:prstGeom>
          <a:blipFill>
            <a:blip r:embed="rId11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59" name="object 12859"/>
          <p:cNvSpPr/>
          <p:nvPr/>
        </p:nvSpPr>
        <p:spPr>
          <a:xfrm>
            <a:off x="7231302" y="6729047"/>
            <a:ext cx="97862" cy="105314"/>
          </a:xfrm>
          <a:prstGeom prst="rect">
            <a:avLst/>
          </a:prstGeom>
          <a:blipFill>
            <a:blip r:embed="rId11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0" name="object 12860"/>
          <p:cNvSpPr/>
          <p:nvPr/>
        </p:nvSpPr>
        <p:spPr>
          <a:xfrm>
            <a:off x="7552828" y="6594347"/>
            <a:ext cx="100584" cy="109553"/>
          </a:xfrm>
          <a:prstGeom prst="rect">
            <a:avLst/>
          </a:prstGeom>
          <a:blipFill>
            <a:blip r:embed="rId11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1" name="object 12861"/>
          <p:cNvSpPr/>
          <p:nvPr/>
        </p:nvSpPr>
        <p:spPr>
          <a:xfrm>
            <a:off x="7197699" y="6689442"/>
            <a:ext cx="48924" cy="52050"/>
          </a:xfrm>
          <a:prstGeom prst="rect">
            <a:avLst/>
          </a:prstGeom>
          <a:blipFill>
            <a:blip r:embed="rId11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2" name="object 12862"/>
          <p:cNvSpPr/>
          <p:nvPr/>
        </p:nvSpPr>
        <p:spPr>
          <a:xfrm>
            <a:off x="7050913" y="6720071"/>
            <a:ext cx="58730" cy="62595"/>
          </a:xfrm>
          <a:prstGeom prst="rect">
            <a:avLst/>
          </a:prstGeom>
          <a:blipFill>
            <a:blip r:embed="rId11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3" name="object 12863"/>
          <p:cNvSpPr/>
          <p:nvPr/>
        </p:nvSpPr>
        <p:spPr>
          <a:xfrm>
            <a:off x="7092797" y="6024056"/>
            <a:ext cx="51014" cy="53587"/>
          </a:xfrm>
          <a:prstGeom prst="rect">
            <a:avLst/>
          </a:prstGeom>
          <a:blipFill>
            <a:blip r:embed="rId11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4" name="object 12864"/>
          <p:cNvSpPr/>
          <p:nvPr/>
        </p:nvSpPr>
        <p:spPr>
          <a:xfrm>
            <a:off x="6957580" y="5805476"/>
            <a:ext cx="69060" cy="74983"/>
          </a:xfrm>
          <a:prstGeom prst="rect">
            <a:avLst/>
          </a:prstGeom>
          <a:blipFill>
            <a:blip r:embed="rId11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5" name="object 12865"/>
          <p:cNvSpPr/>
          <p:nvPr/>
        </p:nvSpPr>
        <p:spPr>
          <a:xfrm>
            <a:off x="6750354" y="6059081"/>
            <a:ext cx="35283" cy="36431"/>
          </a:xfrm>
          <a:prstGeom prst="rect">
            <a:avLst/>
          </a:prstGeom>
          <a:blipFill>
            <a:blip r:embed="rId11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6" name="object 12866"/>
          <p:cNvSpPr/>
          <p:nvPr/>
        </p:nvSpPr>
        <p:spPr>
          <a:xfrm>
            <a:off x="6345504" y="5849277"/>
            <a:ext cx="32981" cy="34734"/>
          </a:xfrm>
          <a:prstGeom prst="rect">
            <a:avLst/>
          </a:prstGeom>
          <a:blipFill>
            <a:blip r:embed="rId11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7" name="object 12867"/>
          <p:cNvSpPr/>
          <p:nvPr/>
        </p:nvSpPr>
        <p:spPr>
          <a:xfrm>
            <a:off x="10053523" y="4477398"/>
            <a:ext cx="19253" cy="21170"/>
          </a:xfrm>
          <a:prstGeom prst="rect">
            <a:avLst/>
          </a:prstGeom>
          <a:blipFill>
            <a:blip r:embed="rId11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8" name="object 12868"/>
          <p:cNvSpPr/>
          <p:nvPr/>
        </p:nvSpPr>
        <p:spPr>
          <a:xfrm>
            <a:off x="9215890" y="5634772"/>
            <a:ext cx="96776" cy="104478"/>
          </a:xfrm>
          <a:prstGeom prst="rect">
            <a:avLst/>
          </a:prstGeom>
          <a:blipFill>
            <a:blip r:embed="rId11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69" name="object 12869"/>
          <p:cNvSpPr/>
          <p:nvPr/>
        </p:nvSpPr>
        <p:spPr>
          <a:xfrm>
            <a:off x="9492909" y="6407057"/>
            <a:ext cx="96499" cy="104590"/>
          </a:xfrm>
          <a:prstGeom prst="rect">
            <a:avLst/>
          </a:prstGeom>
          <a:blipFill>
            <a:blip r:embed="rId11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0" name="object 12870"/>
          <p:cNvSpPr/>
          <p:nvPr/>
        </p:nvSpPr>
        <p:spPr>
          <a:xfrm>
            <a:off x="7444092" y="5652475"/>
            <a:ext cx="51290" cy="53925"/>
          </a:xfrm>
          <a:prstGeom prst="rect">
            <a:avLst/>
          </a:prstGeom>
          <a:blipFill>
            <a:blip r:embed="rId11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1" name="object 12871"/>
          <p:cNvSpPr/>
          <p:nvPr/>
        </p:nvSpPr>
        <p:spPr>
          <a:xfrm>
            <a:off x="6877634" y="5082618"/>
            <a:ext cx="82101" cy="88415"/>
          </a:xfrm>
          <a:prstGeom prst="rect">
            <a:avLst/>
          </a:prstGeom>
          <a:blipFill>
            <a:blip r:embed="rId11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2" name="object 12872"/>
          <p:cNvSpPr/>
          <p:nvPr/>
        </p:nvSpPr>
        <p:spPr>
          <a:xfrm>
            <a:off x="7084491" y="4690362"/>
            <a:ext cx="69713" cy="75191"/>
          </a:xfrm>
          <a:prstGeom prst="rect">
            <a:avLst/>
          </a:prstGeom>
          <a:blipFill>
            <a:blip r:embed="rId11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3" name="object 12873"/>
          <p:cNvSpPr/>
          <p:nvPr/>
        </p:nvSpPr>
        <p:spPr>
          <a:xfrm>
            <a:off x="5902705" y="4913196"/>
            <a:ext cx="82901" cy="88650"/>
          </a:xfrm>
          <a:prstGeom prst="rect">
            <a:avLst/>
          </a:prstGeom>
          <a:blipFill>
            <a:blip r:embed="rId11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4" name="object 12874"/>
          <p:cNvSpPr/>
          <p:nvPr/>
        </p:nvSpPr>
        <p:spPr>
          <a:xfrm>
            <a:off x="5975845" y="6277869"/>
            <a:ext cx="92441" cy="100947"/>
          </a:xfrm>
          <a:prstGeom prst="rect">
            <a:avLst/>
          </a:prstGeom>
          <a:blipFill>
            <a:blip r:embed="rId11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5" name="object 12875"/>
          <p:cNvSpPr/>
          <p:nvPr/>
        </p:nvSpPr>
        <p:spPr>
          <a:xfrm>
            <a:off x="6053302" y="6716992"/>
            <a:ext cx="25514" cy="27952"/>
          </a:xfrm>
          <a:prstGeom prst="rect">
            <a:avLst/>
          </a:prstGeom>
          <a:blipFill>
            <a:blip r:embed="rId11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6" name="object 12876"/>
          <p:cNvSpPr/>
          <p:nvPr/>
        </p:nvSpPr>
        <p:spPr>
          <a:xfrm>
            <a:off x="6303651" y="6764835"/>
            <a:ext cx="82382" cy="88746"/>
          </a:xfrm>
          <a:prstGeom prst="rect">
            <a:avLst/>
          </a:prstGeom>
          <a:blipFill>
            <a:blip r:embed="rId11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7" name="object 12877"/>
          <p:cNvSpPr/>
          <p:nvPr/>
        </p:nvSpPr>
        <p:spPr>
          <a:xfrm>
            <a:off x="8180030" y="5791056"/>
            <a:ext cx="123097" cy="131967"/>
          </a:xfrm>
          <a:prstGeom prst="rect">
            <a:avLst/>
          </a:prstGeom>
          <a:blipFill>
            <a:blip r:embed="rId11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8" name="object 12878"/>
          <p:cNvSpPr/>
          <p:nvPr/>
        </p:nvSpPr>
        <p:spPr>
          <a:xfrm>
            <a:off x="7400052" y="5755511"/>
            <a:ext cx="109222" cy="116653"/>
          </a:xfrm>
          <a:prstGeom prst="rect">
            <a:avLst/>
          </a:prstGeom>
          <a:blipFill>
            <a:blip r:embed="rId11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79" name="object 12879"/>
          <p:cNvSpPr/>
          <p:nvPr/>
        </p:nvSpPr>
        <p:spPr>
          <a:xfrm>
            <a:off x="7469654" y="5421908"/>
            <a:ext cx="124847" cy="133727"/>
          </a:xfrm>
          <a:prstGeom prst="rect">
            <a:avLst/>
          </a:prstGeom>
          <a:blipFill>
            <a:blip r:embed="rId11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0" name="object 12880"/>
          <p:cNvSpPr/>
          <p:nvPr/>
        </p:nvSpPr>
        <p:spPr>
          <a:xfrm>
            <a:off x="7478268" y="6444769"/>
            <a:ext cx="61551" cy="64260"/>
          </a:xfrm>
          <a:prstGeom prst="rect">
            <a:avLst/>
          </a:prstGeom>
          <a:blipFill>
            <a:blip r:embed="rId11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1" name="object 12881"/>
          <p:cNvSpPr/>
          <p:nvPr/>
        </p:nvSpPr>
        <p:spPr>
          <a:xfrm>
            <a:off x="8312601" y="6170365"/>
            <a:ext cx="106344" cy="112194"/>
          </a:xfrm>
          <a:prstGeom prst="rect">
            <a:avLst/>
          </a:prstGeom>
          <a:blipFill>
            <a:blip r:embed="rId11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2" name="object 12882"/>
          <p:cNvSpPr/>
          <p:nvPr/>
        </p:nvSpPr>
        <p:spPr>
          <a:xfrm>
            <a:off x="6583929" y="6153179"/>
            <a:ext cx="92434" cy="98731"/>
          </a:xfrm>
          <a:prstGeom prst="rect">
            <a:avLst/>
          </a:prstGeom>
          <a:blipFill>
            <a:blip r:embed="rId11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3" name="object 12883"/>
          <p:cNvSpPr/>
          <p:nvPr/>
        </p:nvSpPr>
        <p:spPr>
          <a:xfrm>
            <a:off x="6896303" y="6126019"/>
            <a:ext cx="36254" cy="39646"/>
          </a:xfrm>
          <a:prstGeom prst="rect">
            <a:avLst/>
          </a:prstGeom>
          <a:blipFill>
            <a:blip r:embed="rId11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4" name="object 12884"/>
          <p:cNvSpPr/>
          <p:nvPr/>
        </p:nvSpPr>
        <p:spPr>
          <a:xfrm>
            <a:off x="6578828" y="5858373"/>
            <a:ext cx="66638" cy="71160"/>
          </a:xfrm>
          <a:prstGeom prst="rect">
            <a:avLst/>
          </a:prstGeom>
          <a:blipFill>
            <a:blip r:embed="rId11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5" name="object 12885"/>
          <p:cNvSpPr/>
          <p:nvPr/>
        </p:nvSpPr>
        <p:spPr>
          <a:xfrm>
            <a:off x="6399686" y="5134888"/>
            <a:ext cx="110087" cy="117179"/>
          </a:xfrm>
          <a:prstGeom prst="rect">
            <a:avLst/>
          </a:prstGeom>
          <a:blipFill>
            <a:blip r:embed="rId11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6" name="object 12886"/>
          <p:cNvSpPr/>
          <p:nvPr/>
        </p:nvSpPr>
        <p:spPr>
          <a:xfrm>
            <a:off x="6591614" y="4442045"/>
            <a:ext cx="96457" cy="104329"/>
          </a:xfrm>
          <a:prstGeom prst="rect">
            <a:avLst/>
          </a:prstGeom>
          <a:blipFill>
            <a:blip r:embed="rId11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7" name="object 12887"/>
          <p:cNvSpPr/>
          <p:nvPr/>
        </p:nvSpPr>
        <p:spPr>
          <a:xfrm>
            <a:off x="6697421" y="5329035"/>
            <a:ext cx="45560" cy="46868"/>
          </a:xfrm>
          <a:prstGeom prst="rect">
            <a:avLst/>
          </a:prstGeom>
          <a:blipFill>
            <a:blip r:embed="rId11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8" name="object 12888"/>
          <p:cNvSpPr/>
          <p:nvPr/>
        </p:nvSpPr>
        <p:spPr>
          <a:xfrm>
            <a:off x="7040954" y="5624769"/>
            <a:ext cx="108766" cy="116191"/>
          </a:xfrm>
          <a:prstGeom prst="rect">
            <a:avLst/>
          </a:prstGeom>
          <a:blipFill>
            <a:blip r:embed="rId11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89" name="object 12889"/>
          <p:cNvSpPr/>
          <p:nvPr/>
        </p:nvSpPr>
        <p:spPr>
          <a:xfrm>
            <a:off x="6754215" y="6107104"/>
            <a:ext cx="107502" cy="115101"/>
          </a:xfrm>
          <a:prstGeom prst="rect">
            <a:avLst/>
          </a:prstGeom>
          <a:blipFill>
            <a:blip r:embed="rId11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0" name="object 12890"/>
          <p:cNvSpPr/>
          <p:nvPr/>
        </p:nvSpPr>
        <p:spPr>
          <a:xfrm>
            <a:off x="6239738" y="6339249"/>
            <a:ext cx="73304" cy="76806"/>
          </a:xfrm>
          <a:prstGeom prst="rect">
            <a:avLst/>
          </a:prstGeom>
          <a:blipFill>
            <a:blip r:embed="rId11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1" name="object 12891"/>
          <p:cNvSpPr/>
          <p:nvPr/>
        </p:nvSpPr>
        <p:spPr>
          <a:xfrm>
            <a:off x="6014605" y="5988441"/>
            <a:ext cx="58450" cy="59807"/>
          </a:xfrm>
          <a:prstGeom prst="rect">
            <a:avLst/>
          </a:prstGeom>
          <a:blipFill>
            <a:blip r:embed="rId11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2" name="object 12892"/>
          <p:cNvSpPr/>
          <p:nvPr/>
        </p:nvSpPr>
        <p:spPr>
          <a:xfrm>
            <a:off x="5981884" y="5595316"/>
            <a:ext cx="123301" cy="132346"/>
          </a:xfrm>
          <a:prstGeom prst="rect">
            <a:avLst/>
          </a:prstGeom>
          <a:blipFill>
            <a:blip r:embed="rId11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3" name="object 12893"/>
          <p:cNvSpPr/>
          <p:nvPr/>
        </p:nvSpPr>
        <p:spPr>
          <a:xfrm>
            <a:off x="5719008" y="5522450"/>
            <a:ext cx="115899" cy="124252"/>
          </a:xfrm>
          <a:prstGeom prst="rect">
            <a:avLst/>
          </a:prstGeom>
          <a:blipFill>
            <a:blip r:embed="rId11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4" name="object 12894"/>
          <p:cNvSpPr/>
          <p:nvPr/>
        </p:nvSpPr>
        <p:spPr>
          <a:xfrm>
            <a:off x="5348020" y="5094556"/>
            <a:ext cx="45253" cy="45991"/>
          </a:xfrm>
          <a:prstGeom prst="rect">
            <a:avLst/>
          </a:prstGeom>
          <a:blipFill>
            <a:blip r:embed="rId11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5" name="object 12895"/>
          <p:cNvSpPr/>
          <p:nvPr/>
        </p:nvSpPr>
        <p:spPr>
          <a:xfrm>
            <a:off x="5682856" y="5896419"/>
            <a:ext cx="63976" cy="68840"/>
          </a:xfrm>
          <a:prstGeom prst="rect">
            <a:avLst/>
          </a:prstGeom>
          <a:blipFill>
            <a:blip r:embed="rId11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6" name="object 12896"/>
          <p:cNvSpPr/>
          <p:nvPr/>
        </p:nvSpPr>
        <p:spPr>
          <a:xfrm>
            <a:off x="5933643" y="6132820"/>
            <a:ext cx="36273" cy="39909"/>
          </a:xfrm>
          <a:prstGeom prst="rect">
            <a:avLst/>
          </a:prstGeom>
          <a:blipFill>
            <a:blip r:embed="rId11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7" name="object 12897"/>
          <p:cNvSpPr/>
          <p:nvPr/>
        </p:nvSpPr>
        <p:spPr>
          <a:xfrm>
            <a:off x="5763688" y="6385098"/>
            <a:ext cx="117024" cy="127121"/>
          </a:xfrm>
          <a:prstGeom prst="rect">
            <a:avLst/>
          </a:prstGeom>
          <a:blipFill>
            <a:blip r:embed="rId11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8" name="object 12898"/>
          <p:cNvSpPr/>
          <p:nvPr/>
        </p:nvSpPr>
        <p:spPr>
          <a:xfrm>
            <a:off x="5190451" y="6287909"/>
            <a:ext cx="85297" cy="92919"/>
          </a:xfrm>
          <a:prstGeom prst="rect">
            <a:avLst/>
          </a:prstGeom>
          <a:blipFill>
            <a:blip r:embed="rId11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99" name="object 12899"/>
          <p:cNvSpPr/>
          <p:nvPr/>
        </p:nvSpPr>
        <p:spPr>
          <a:xfrm>
            <a:off x="4990998" y="6198235"/>
            <a:ext cx="66986" cy="71570"/>
          </a:xfrm>
          <a:prstGeom prst="rect">
            <a:avLst/>
          </a:prstGeom>
          <a:blipFill>
            <a:blip r:embed="rId11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0" name="object 12900"/>
          <p:cNvSpPr/>
          <p:nvPr/>
        </p:nvSpPr>
        <p:spPr>
          <a:xfrm>
            <a:off x="4698043" y="5531983"/>
            <a:ext cx="109507" cy="116752"/>
          </a:xfrm>
          <a:prstGeom prst="rect">
            <a:avLst/>
          </a:prstGeom>
          <a:blipFill>
            <a:blip r:embed="rId11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1" name="object 12901"/>
          <p:cNvSpPr/>
          <p:nvPr/>
        </p:nvSpPr>
        <p:spPr>
          <a:xfrm>
            <a:off x="4182008" y="5838893"/>
            <a:ext cx="74974" cy="80358"/>
          </a:xfrm>
          <a:prstGeom prst="rect">
            <a:avLst/>
          </a:prstGeom>
          <a:blipFill>
            <a:blip r:embed="rId11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2" name="object 12902"/>
          <p:cNvSpPr/>
          <p:nvPr/>
        </p:nvSpPr>
        <p:spPr>
          <a:xfrm>
            <a:off x="4318114" y="5967171"/>
            <a:ext cx="27279" cy="29552"/>
          </a:xfrm>
          <a:prstGeom prst="rect">
            <a:avLst/>
          </a:prstGeom>
          <a:blipFill>
            <a:blip r:embed="rId11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3" name="object 12903"/>
          <p:cNvSpPr/>
          <p:nvPr/>
        </p:nvSpPr>
        <p:spPr>
          <a:xfrm>
            <a:off x="3781348" y="6612913"/>
            <a:ext cx="33817" cy="35280"/>
          </a:xfrm>
          <a:prstGeom prst="rect">
            <a:avLst/>
          </a:prstGeom>
          <a:blipFill>
            <a:blip r:embed="rId11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4" name="object 12904"/>
          <p:cNvSpPr/>
          <p:nvPr/>
        </p:nvSpPr>
        <p:spPr>
          <a:xfrm>
            <a:off x="3774922" y="6348532"/>
            <a:ext cx="77241" cy="81726"/>
          </a:xfrm>
          <a:prstGeom prst="rect">
            <a:avLst/>
          </a:prstGeom>
          <a:blipFill>
            <a:blip r:embed="rId11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5" name="object 12905"/>
          <p:cNvSpPr/>
          <p:nvPr/>
        </p:nvSpPr>
        <p:spPr>
          <a:xfrm>
            <a:off x="3976852" y="6826884"/>
            <a:ext cx="43798" cy="45882"/>
          </a:xfrm>
          <a:prstGeom prst="rect">
            <a:avLst/>
          </a:prstGeom>
          <a:blipFill>
            <a:blip r:embed="rId11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6" name="object 12906"/>
          <p:cNvSpPr/>
          <p:nvPr/>
        </p:nvSpPr>
        <p:spPr>
          <a:xfrm>
            <a:off x="4654118" y="6177364"/>
            <a:ext cx="49704" cy="52751"/>
          </a:xfrm>
          <a:prstGeom prst="rect">
            <a:avLst/>
          </a:prstGeom>
          <a:blipFill>
            <a:blip r:embed="rId11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7" name="object 12907"/>
          <p:cNvSpPr/>
          <p:nvPr/>
        </p:nvSpPr>
        <p:spPr>
          <a:xfrm>
            <a:off x="3794658" y="6438648"/>
            <a:ext cx="33103" cy="34617"/>
          </a:xfrm>
          <a:prstGeom prst="rect">
            <a:avLst/>
          </a:prstGeom>
          <a:blipFill>
            <a:blip r:embed="rId11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8" name="object 12908"/>
          <p:cNvSpPr/>
          <p:nvPr/>
        </p:nvSpPr>
        <p:spPr>
          <a:xfrm>
            <a:off x="3029800" y="6260820"/>
            <a:ext cx="25438" cy="28321"/>
          </a:xfrm>
          <a:prstGeom prst="rect">
            <a:avLst/>
          </a:prstGeom>
          <a:blipFill>
            <a:blip r:embed="rId11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09" name="object 12909"/>
          <p:cNvSpPr/>
          <p:nvPr/>
        </p:nvSpPr>
        <p:spPr>
          <a:xfrm>
            <a:off x="3010420" y="6058563"/>
            <a:ext cx="60522" cy="63535"/>
          </a:xfrm>
          <a:prstGeom prst="rect">
            <a:avLst/>
          </a:prstGeom>
          <a:blipFill>
            <a:blip r:embed="rId11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0" name="object 12910"/>
          <p:cNvSpPr/>
          <p:nvPr/>
        </p:nvSpPr>
        <p:spPr>
          <a:xfrm>
            <a:off x="2981672" y="5688939"/>
            <a:ext cx="97035" cy="104917"/>
          </a:xfrm>
          <a:prstGeom prst="rect">
            <a:avLst/>
          </a:prstGeom>
          <a:blipFill>
            <a:blip r:embed="rId11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1" name="object 12911"/>
          <p:cNvSpPr/>
          <p:nvPr/>
        </p:nvSpPr>
        <p:spPr>
          <a:xfrm>
            <a:off x="3396056" y="4783800"/>
            <a:ext cx="61476" cy="64525"/>
          </a:xfrm>
          <a:prstGeom prst="rect">
            <a:avLst/>
          </a:prstGeom>
          <a:blipFill>
            <a:blip r:embed="rId11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2" name="object 12912"/>
          <p:cNvSpPr/>
          <p:nvPr/>
        </p:nvSpPr>
        <p:spPr>
          <a:xfrm>
            <a:off x="4908994" y="4659735"/>
            <a:ext cx="77535" cy="81748"/>
          </a:xfrm>
          <a:prstGeom prst="rect">
            <a:avLst/>
          </a:prstGeom>
          <a:blipFill>
            <a:blip r:embed="rId11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3" name="object 12913"/>
          <p:cNvSpPr/>
          <p:nvPr/>
        </p:nvSpPr>
        <p:spPr>
          <a:xfrm>
            <a:off x="6103035" y="4907280"/>
            <a:ext cx="18973" cy="20548"/>
          </a:xfrm>
          <a:prstGeom prst="rect">
            <a:avLst/>
          </a:prstGeom>
          <a:blipFill>
            <a:blip r:embed="rId11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4" name="object 12914"/>
          <p:cNvSpPr/>
          <p:nvPr/>
        </p:nvSpPr>
        <p:spPr>
          <a:xfrm>
            <a:off x="7674762" y="4948710"/>
            <a:ext cx="64483" cy="69495"/>
          </a:xfrm>
          <a:prstGeom prst="rect">
            <a:avLst/>
          </a:prstGeom>
          <a:blipFill>
            <a:blip r:embed="rId11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5" name="object 12915"/>
          <p:cNvSpPr/>
          <p:nvPr/>
        </p:nvSpPr>
        <p:spPr>
          <a:xfrm>
            <a:off x="7715948" y="4414886"/>
            <a:ext cx="51906" cy="56540"/>
          </a:xfrm>
          <a:prstGeom prst="rect">
            <a:avLst/>
          </a:prstGeom>
          <a:blipFill>
            <a:blip r:embed="rId11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6" name="object 12916"/>
          <p:cNvSpPr/>
          <p:nvPr/>
        </p:nvSpPr>
        <p:spPr>
          <a:xfrm>
            <a:off x="8353666" y="4367225"/>
            <a:ext cx="30937" cy="33185"/>
          </a:xfrm>
          <a:prstGeom prst="rect">
            <a:avLst/>
          </a:prstGeom>
          <a:blipFill>
            <a:blip r:embed="rId11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7" name="object 12917"/>
          <p:cNvSpPr/>
          <p:nvPr/>
        </p:nvSpPr>
        <p:spPr>
          <a:xfrm>
            <a:off x="8430094" y="5170875"/>
            <a:ext cx="80892" cy="87209"/>
          </a:xfrm>
          <a:prstGeom prst="rect">
            <a:avLst/>
          </a:prstGeom>
          <a:blipFill>
            <a:blip r:embed="rId11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8" name="object 12918"/>
          <p:cNvSpPr/>
          <p:nvPr/>
        </p:nvSpPr>
        <p:spPr>
          <a:xfrm>
            <a:off x="8407654" y="5988050"/>
            <a:ext cx="25501" cy="27635"/>
          </a:xfrm>
          <a:prstGeom prst="rect">
            <a:avLst/>
          </a:prstGeom>
          <a:blipFill>
            <a:blip r:embed="rId11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19" name="object 12919"/>
          <p:cNvSpPr/>
          <p:nvPr/>
        </p:nvSpPr>
        <p:spPr>
          <a:xfrm>
            <a:off x="7960741" y="5951207"/>
            <a:ext cx="31673" cy="34759"/>
          </a:xfrm>
          <a:prstGeom prst="rect">
            <a:avLst/>
          </a:prstGeom>
          <a:blipFill>
            <a:blip r:embed="rId11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0" name="object 12920"/>
          <p:cNvSpPr/>
          <p:nvPr/>
        </p:nvSpPr>
        <p:spPr>
          <a:xfrm>
            <a:off x="6370904" y="5641728"/>
            <a:ext cx="56007" cy="57684"/>
          </a:xfrm>
          <a:prstGeom prst="rect">
            <a:avLst/>
          </a:prstGeom>
          <a:blipFill>
            <a:blip r:embed="rId11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1" name="object 12921"/>
          <p:cNvSpPr/>
          <p:nvPr/>
        </p:nvSpPr>
        <p:spPr>
          <a:xfrm>
            <a:off x="6023692" y="6527541"/>
            <a:ext cx="67575" cy="71357"/>
          </a:xfrm>
          <a:prstGeom prst="rect">
            <a:avLst/>
          </a:prstGeom>
          <a:blipFill>
            <a:blip r:embed="rId11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2" name="object 12922"/>
          <p:cNvSpPr/>
          <p:nvPr/>
        </p:nvSpPr>
        <p:spPr>
          <a:xfrm>
            <a:off x="5790808" y="4881195"/>
            <a:ext cx="84028" cy="91584"/>
          </a:xfrm>
          <a:prstGeom prst="rect">
            <a:avLst/>
          </a:prstGeom>
          <a:blipFill>
            <a:blip r:embed="rId11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3" name="object 12923"/>
          <p:cNvSpPr/>
          <p:nvPr/>
        </p:nvSpPr>
        <p:spPr>
          <a:xfrm>
            <a:off x="5851791" y="4883886"/>
            <a:ext cx="84363" cy="89679"/>
          </a:xfrm>
          <a:prstGeom prst="rect">
            <a:avLst/>
          </a:prstGeom>
          <a:blipFill>
            <a:blip r:embed="rId11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4" name="object 12924"/>
          <p:cNvSpPr/>
          <p:nvPr/>
        </p:nvSpPr>
        <p:spPr>
          <a:xfrm>
            <a:off x="5588201" y="4777271"/>
            <a:ext cx="67631" cy="71762"/>
          </a:xfrm>
          <a:prstGeom prst="rect">
            <a:avLst/>
          </a:prstGeom>
          <a:blipFill>
            <a:blip r:embed="rId11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5" name="object 12925"/>
          <p:cNvSpPr/>
          <p:nvPr/>
        </p:nvSpPr>
        <p:spPr>
          <a:xfrm>
            <a:off x="4434255" y="5147399"/>
            <a:ext cx="33045" cy="34778"/>
          </a:xfrm>
          <a:prstGeom prst="rect">
            <a:avLst/>
          </a:prstGeom>
          <a:blipFill>
            <a:blip r:embed="rId11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6" name="object 12926"/>
          <p:cNvSpPr/>
          <p:nvPr/>
        </p:nvSpPr>
        <p:spPr>
          <a:xfrm>
            <a:off x="4762512" y="6045991"/>
            <a:ext cx="37067" cy="39926"/>
          </a:xfrm>
          <a:prstGeom prst="rect">
            <a:avLst/>
          </a:prstGeom>
          <a:blipFill>
            <a:blip r:embed="rId11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7" name="object 12927"/>
          <p:cNvSpPr/>
          <p:nvPr/>
        </p:nvSpPr>
        <p:spPr>
          <a:xfrm>
            <a:off x="4884788" y="6339383"/>
            <a:ext cx="19138" cy="20866"/>
          </a:xfrm>
          <a:prstGeom prst="rect">
            <a:avLst/>
          </a:prstGeom>
          <a:blipFill>
            <a:blip r:embed="rId11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8" name="object 12928"/>
          <p:cNvSpPr/>
          <p:nvPr/>
        </p:nvSpPr>
        <p:spPr>
          <a:xfrm>
            <a:off x="4253496" y="5564467"/>
            <a:ext cx="20726" cy="22733"/>
          </a:xfrm>
          <a:prstGeom prst="rect">
            <a:avLst/>
          </a:prstGeom>
          <a:blipFill>
            <a:blip r:embed="rId11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29" name="object 12929"/>
          <p:cNvSpPr/>
          <p:nvPr/>
        </p:nvSpPr>
        <p:spPr>
          <a:xfrm>
            <a:off x="3948861" y="5244693"/>
            <a:ext cx="31064" cy="33832"/>
          </a:xfrm>
          <a:prstGeom prst="rect">
            <a:avLst/>
          </a:prstGeom>
          <a:blipFill>
            <a:blip r:embed="rId11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0" name="object 12930"/>
          <p:cNvSpPr/>
          <p:nvPr/>
        </p:nvSpPr>
        <p:spPr>
          <a:xfrm>
            <a:off x="3713657" y="5142910"/>
            <a:ext cx="61358" cy="69397"/>
          </a:xfrm>
          <a:prstGeom prst="rect">
            <a:avLst/>
          </a:prstGeom>
          <a:blipFill>
            <a:blip r:embed="rId11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1" name="object 12931"/>
          <p:cNvSpPr/>
          <p:nvPr/>
        </p:nvSpPr>
        <p:spPr>
          <a:xfrm>
            <a:off x="2932696" y="4941799"/>
            <a:ext cx="56263" cy="58242"/>
          </a:xfrm>
          <a:prstGeom prst="rect">
            <a:avLst/>
          </a:prstGeom>
          <a:blipFill>
            <a:blip r:embed="rId11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2" name="object 12932"/>
          <p:cNvSpPr/>
          <p:nvPr/>
        </p:nvSpPr>
        <p:spPr>
          <a:xfrm>
            <a:off x="2313774" y="5215551"/>
            <a:ext cx="50313" cy="53786"/>
          </a:xfrm>
          <a:prstGeom prst="rect">
            <a:avLst/>
          </a:prstGeom>
          <a:blipFill>
            <a:blip r:embed="rId11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3" name="object 12933"/>
          <p:cNvSpPr/>
          <p:nvPr/>
        </p:nvSpPr>
        <p:spPr>
          <a:xfrm>
            <a:off x="1931847" y="5899372"/>
            <a:ext cx="80621" cy="86606"/>
          </a:xfrm>
          <a:prstGeom prst="rect">
            <a:avLst/>
          </a:prstGeom>
          <a:blipFill>
            <a:blip r:embed="rId11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4" name="object 12934"/>
          <p:cNvSpPr/>
          <p:nvPr/>
        </p:nvSpPr>
        <p:spPr>
          <a:xfrm>
            <a:off x="2522127" y="6902662"/>
            <a:ext cx="106100" cy="112073"/>
          </a:xfrm>
          <a:prstGeom prst="rect">
            <a:avLst/>
          </a:prstGeom>
          <a:blipFill>
            <a:blip r:embed="rId11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5" name="object 12935"/>
          <p:cNvSpPr/>
          <p:nvPr/>
        </p:nvSpPr>
        <p:spPr>
          <a:xfrm>
            <a:off x="1891969" y="7100528"/>
            <a:ext cx="74160" cy="77276"/>
          </a:xfrm>
          <a:prstGeom prst="rect">
            <a:avLst/>
          </a:prstGeom>
          <a:blipFill>
            <a:blip r:embed="rId11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6" name="object 12936"/>
          <p:cNvSpPr/>
          <p:nvPr/>
        </p:nvSpPr>
        <p:spPr>
          <a:xfrm>
            <a:off x="1634464" y="6520251"/>
            <a:ext cx="61090" cy="66701"/>
          </a:xfrm>
          <a:prstGeom prst="rect">
            <a:avLst/>
          </a:prstGeom>
          <a:blipFill>
            <a:blip r:embed="rId11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7" name="object 12937"/>
          <p:cNvSpPr/>
          <p:nvPr/>
        </p:nvSpPr>
        <p:spPr>
          <a:xfrm>
            <a:off x="1386128" y="5390743"/>
            <a:ext cx="24079" cy="25920"/>
          </a:xfrm>
          <a:prstGeom prst="rect">
            <a:avLst/>
          </a:prstGeom>
          <a:blipFill>
            <a:blip r:embed="rId11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8" name="object 12938"/>
          <p:cNvSpPr/>
          <p:nvPr/>
        </p:nvSpPr>
        <p:spPr>
          <a:xfrm>
            <a:off x="1237504" y="5220884"/>
            <a:ext cx="88900" cy="93937"/>
          </a:xfrm>
          <a:prstGeom prst="rect">
            <a:avLst/>
          </a:prstGeom>
          <a:blipFill>
            <a:blip r:embed="rId11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39" name="object 12939"/>
          <p:cNvSpPr/>
          <p:nvPr/>
        </p:nvSpPr>
        <p:spPr>
          <a:xfrm>
            <a:off x="965835" y="4534135"/>
            <a:ext cx="47795" cy="51875"/>
          </a:xfrm>
          <a:prstGeom prst="rect">
            <a:avLst/>
          </a:prstGeom>
          <a:blipFill>
            <a:blip r:embed="rId11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0" name="object 12940"/>
          <p:cNvSpPr/>
          <p:nvPr/>
        </p:nvSpPr>
        <p:spPr>
          <a:xfrm>
            <a:off x="2426258" y="5007652"/>
            <a:ext cx="64470" cy="69322"/>
          </a:xfrm>
          <a:prstGeom prst="rect">
            <a:avLst/>
          </a:prstGeom>
          <a:blipFill>
            <a:blip r:embed="rId11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1" name="object 12941"/>
          <p:cNvSpPr/>
          <p:nvPr/>
        </p:nvSpPr>
        <p:spPr>
          <a:xfrm>
            <a:off x="3229724" y="5583568"/>
            <a:ext cx="25095" cy="26873"/>
          </a:xfrm>
          <a:prstGeom prst="rect">
            <a:avLst/>
          </a:prstGeom>
          <a:blipFill>
            <a:blip r:embed="rId11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2" name="object 12942"/>
          <p:cNvSpPr/>
          <p:nvPr/>
        </p:nvSpPr>
        <p:spPr>
          <a:xfrm>
            <a:off x="3886987" y="6372428"/>
            <a:ext cx="23812" cy="25425"/>
          </a:xfrm>
          <a:prstGeom prst="rect">
            <a:avLst/>
          </a:prstGeom>
          <a:blipFill>
            <a:blip r:embed="rId11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3" name="object 12943"/>
          <p:cNvSpPr/>
          <p:nvPr/>
        </p:nvSpPr>
        <p:spPr>
          <a:xfrm>
            <a:off x="3933659" y="6799887"/>
            <a:ext cx="51118" cy="53612"/>
          </a:xfrm>
          <a:prstGeom prst="rect">
            <a:avLst/>
          </a:prstGeom>
          <a:blipFill>
            <a:blip r:embed="rId11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4" name="object 12944"/>
          <p:cNvSpPr/>
          <p:nvPr/>
        </p:nvSpPr>
        <p:spPr>
          <a:xfrm>
            <a:off x="5015520" y="6995917"/>
            <a:ext cx="93879" cy="103629"/>
          </a:xfrm>
          <a:prstGeom prst="rect">
            <a:avLst/>
          </a:prstGeom>
          <a:blipFill>
            <a:blip r:embed="rId11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5" name="object 12945"/>
          <p:cNvSpPr/>
          <p:nvPr/>
        </p:nvSpPr>
        <p:spPr>
          <a:xfrm>
            <a:off x="5667618" y="6555585"/>
            <a:ext cx="83216" cy="89177"/>
          </a:xfrm>
          <a:prstGeom prst="rect">
            <a:avLst/>
          </a:prstGeom>
          <a:blipFill>
            <a:blip r:embed="rId11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6" name="object 12946"/>
          <p:cNvSpPr/>
          <p:nvPr/>
        </p:nvSpPr>
        <p:spPr>
          <a:xfrm>
            <a:off x="7378967" y="6270349"/>
            <a:ext cx="97282" cy="105016"/>
          </a:xfrm>
          <a:prstGeom prst="rect">
            <a:avLst/>
          </a:prstGeom>
          <a:blipFill>
            <a:blip r:embed="rId11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7" name="object 12947"/>
          <p:cNvSpPr/>
          <p:nvPr/>
        </p:nvSpPr>
        <p:spPr>
          <a:xfrm>
            <a:off x="7684274" y="6256585"/>
            <a:ext cx="33486" cy="34878"/>
          </a:xfrm>
          <a:prstGeom prst="rect">
            <a:avLst/>
          </a:prstGeom>
          <a:blipFill>
            <a:blip r:embed="rId11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8" name="object 12948"/>
          <p:cNvSpPr/>
          <p:nvPr/>
        </p:nvSpPr>
        <p:spPr>
          <a:xfrm>
            <a:off x="8103603" y="5780660"/>
            <a:ext cx="41179" cy="40844"/>
          </a:xfrm>
          <a:prstGeom prst="rect">
            <a:avLst/>
          </a:prstGeom>
          <a:blipFill>
            <a:blip r:embed="rId11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49" name="object 12949"/>
          <p:cNvSpPr/>
          <p:nvPr/>
        </p:nvSpPr>
        <p:spPr>
          <a:xfrm>
            <a:off x="8717102" y="5789755"/>
            <a:ext cx="34079" cy="36002"/>
          </a:xfrm>
          <a:prstGeom prst="rect">
            <a:avLst/>
          </a:prstGeom>
          <a:blipFill>
            <a:blip r:embed="rId11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0" name="object 12950"/>
          <p:cNvSpPr/>
          <p:nvPr/>
        </p:nvSpPr>
        <p:spPr>
          <a:xfrm>
            <a:off x="8337460" y="5138026"/>
            <a:ext cx="30937" cy="33642"/>
          </a:xfrm>
          <a:prstGeom prst="rect">
            <a:avLst/>
          </a:prstGeom>
          <a:blipFill>
            <a:blip r:embed="rId11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1" name="object 12951"/>
          <p:cNvSpPr/>
          <p:nvPr/>
        </p:nvSpPr>
        <p:spPr>
          <a:xfrm>
            <a:off x="8232419" y="5010710"/>
            <a:ext cx="33737" cy="35083"/>
          </a:xfrm>
          <a:prstGeom prst="rect">
            <a:avLst/>
          </a:prstGeom>
          <a:blipFill>
            <a:blip r:embed="rId11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2" name="object 12952"/>
          <p:cNvSpPr/>
          <p:nvPr/>
        </p:nvSpPr>
        <p:spPr>
          <a:xfrm>
            <a:off x="7770761" y="5136270"/>
            <a:ext cx="41847" cy="41431"/>
          </a:xfrm>
          <a:prstGeom prst="rect">
            <a:avLst/>
          </a:prstGeom>
          <a:blipFill>
            <a:blip r:embed="rId11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3" name="object 12953"/>
          <p:cNvSpPr/>
          <p:nvPr/>
        </p:nvSpPr>
        <p:spPr>
          <a:xfrm>
            <a:off x="7165060" y="4809369"/>
            <a:ext cx="99285" cy="106947"/>
          </a:xfrm>
          <a:prstGeom prst="rect">
            <a:avLst/>
          </a:prstGeom>
          <a:blipFill>
            <a:blip r:embed="rId11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4" name="object 12954"/>
          <p:cNvSpPr/>
          <p:nvPr/>
        </p:nvSpPr>
        <p:spPr>
          <a:xfrm>
            <a:off x="6794174" y="4823010"/>
            <a:ext cx="85671" cy="93199"/>
          </a:xfrm>
          <a:prstGeom prst="rect">
            <a:avLst/>
          </a:prstGeom>
          <a:blipFill>
            <a:blip r:embed="rId11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5" name="object 12955"/>
          <p:cNvSpPr/>
          <p:nvPr/>
        </p:nvSpPr>
        <p:spPr>
          <a:xfrm>
            <a:off x="6386670" y="4737154"/>
            <a:ext cx="99608" cy="106898"/>
          </a:xfrm>
          <a:prstGeom prst="rect">
            <a:avLst/>
          </a:prstGeom>
          <a:blipFill>
            <a:blip r:embed="rId11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6" name="object 12956"/>
          <p:cNvSpPr/>
          <p:nvPr/>
        </p:nvSpPr>
        <p:spPr>
          <a:xfrm>
            <a:off x="6260172" y="5052639"/>
            <a:ext cx="67937" cy="72091"/>
          </a:xfrm>
          <a:prstGeom prst="rect">
            <a:avLst/>
          </a:prstGeom>
          <a:blipFill>
            <a:blip r:embed="rId11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7" name="object 12957"/>
          <p:cNvSpPr/>
          <p:nvPr/>
        </p:nvSpPr>
        <p:spPr>
          <a:xfrm>
            <a:off x="5985725" y="5033593"/>
            <a:ext cx="48546" cy="52015"/>
          </a:xfrm>
          <a:prstGeom prst="rect">
            <a:avLst/>
          </a:prstGeom>
          <a:blipFill>
            <a:blip r:embed="rId11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8" name="object 12958"/>
          <p:cNvSpPr/>
          <p:nvPr/>
        </p:nvSpPr>
        <p:spPr>
          <a:xfrm>
            <a:off x="4526178" y="5742818"/>
            <a:ext cx="36306" cy="39568"/>
          </a:xfrm>
          <a:prstGeom prst="rect">
            <a:avLst/>
          </a:prstGeom>
          <a:blipFill>
            <a:blip r:embed="rId11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59" name="object 12959"/>
          <p:cNvSpPr/>
          <p:nvPr/>
        </p:nvSpPr>
        <p:spPr>
          <a:xfrm>
            <a:off x="4673772" y="6623286"/>
            <a:ext cx="90088" cy="94684"/>
          </a:xfrm>
          <a:prstGeom prst="rect">
            <a:avLst/>
          </a:prstGeom>
          <a:blipFill>
            <a:blip r:embed="rId11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0" name="object 12960"/>
          <p:cNvSpPr/>
          <p:nvPr/>
        </p:nvSpPr>
        <p:spPr>
          <a:xfrm>
            <a:off x="4850595" y="6678172"/>
            <a:ext cx="92708" cy="99007"/>
          </a:xfrm>
          <a:prstGeom prst="rect">
            <a:avLst/>
          </a:prstGeom>
          <a:blipFill>
            <a:blip r:embed="rId11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1" name="object 12961"/>
          <p:cNvSpPr/>
          <p:nvPr/>
        </p:nvSpPr>
        <p:spPr>
          <a:xfrm>
            <a:off x="4290555" y="7000721"/>
            <a:ext cx="51015" cy="53848"/>
          </a:xfrm>
          <a:prstGeom prst="rect">
            <a:avLst/>
          </a:prstGeom>
          <a:blipFill>
            <a:blip r:embed="rId11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2" name="object 12962"/>
          <p:cNvSpPr/>
          <p:nvPr/>
        </p:nvSpPr>
        <p:spPr>
          <a:xfrm>
            <a:off x="4465192" y="6241274"/>
            <a:ext cx="83893" cy="89648"/>
          </a:xfrm>
          <a:prstGeom prst="rect">
            <a:avLst/>
          </a:prstGeom>
          <a:blipFill>
            <a:blip r:embed="rId11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3" name="object 12963"/>
          <p:cNvSpPr/>
          <p:nvPr/>
        </p:nvSpPr>
        <p:spPr>
          <a:xfrm>
            <a:off x="4252607" y="5812877"/>
            <a:ext cx="73151" cy="76790"/>
          </a:xfrm>
          <a:prstGeom prst="rect">
            <a:avLst/>
          </a:prstGeom>
          <a:blipFill>
            <a:blip r:embed="rId11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4" name="object 12964"/>
          <p:cNvSpPr/>
          <p:nvPr/>
        </p:nvSpPr>
        <p:spPr>
          <a:xfrm>
            <a:off x="3939949" y="5558557"/>
            <a:ext cx="94061" cy="99762"/>
          </a:xfrm>
          <a:prstGeom prst="rect">
            <a:avLst/>
          </a:prstGeom>
          <a:blipFill>
            <a:blip r:embed="rId11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5" name="object 12965"/>
          <p:cNvSpPr/>
          <p:nvPr/>
        </p:nvSpPr>
        <p:spPr>
          <a:xfrm>
            <a:off x="4106722" y="5093279"/>
            <a:ext cx="68125" cy="71939"/>
          </a:xfrm>
          <a:prstGeom prst="rect">
            <a:avLst/>
          </a:prstGeom>
          <a:blipFill>
            <a:blip r:embed="rId11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6" name="object 12966"/>
          <p:cNvSpPr/>
          <p:nvPr/>
        </p:nvSpPr>
        <p:spPr>
          <a:xfrm>
            <a:off x="5515228" y="6057748"/>
            <a:ext cx="23456" cy="25285"/>
          </a:xfrm>
          <a:prstGeom prst="rect">
            <a:avLst/>
          </a:prstGeom>
          <a:blipFill>
            <a:blip r:embed="rId11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7" name="object 12967"/>
          <p:cNvSpPr/>
          <p:nvPr/>
        </p:nvSpPr>
        <p:spPr>
          <a:xfrm>
            <a:off x="5243677" y="5841695"/>
            <a:ext cx="47070" cy="51642"/>
          </a:xfrm>
          <a:prstGeom prst="rect">
            <a:avLst/>
          </a:prstGeom>
          <a:blipFill>
            <a:blip r:embed="rId11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8" name="object 12968"/>
          <p:cNvSpPr/>
          <p:nvPr/>
        </p:nvSpPr>
        <p:spPr>
          <a:xfrm>
            <a:off x="5025730" y="6365063"/>
            <a:ext cx="97193" cy="104908"/>
          </a:xfrm>
          <a:prstGeom prst="rect">
            <a:avLst/>
          </a:prstGeom>
          <a:blipFill>
            <a:blip r:embed="rId11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69" name="object 12969"/>
          <p:cNvSpPr/>
          <p:nvPr/>
        </p:nvSpPr>
        <p:spPr>
          <a:xfrm>
            <a:off x="3916629" y="6503443"/>
            <a:ext cx="82489" cy="88471"/>
          </a:xfrm>
          <a:prstGeom prst="rect">
            <a:avLst/>
          </a:prstGeom>
          <a:blipFill>
            <a:blip r:embed="rId11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0" name="object 12970"/>
          <p:cNvSpPr/>
          <p:nvPr/>
        </p:nvSpPr>
        <p:spPr>
          <a:xfrm>
            <a:off x="4422765" y="4793389"/>
            <a:ext cx="59795" cy="62755"/>
          </a:xfrm>
          <a:prstGeom prst="rect">
            <a:avLst/>
          </a:prstGeom>
          <a:blipFill>
            <a:blip r:embed="rId11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1" name="object 12971"/>
          <p:cNvSpPr/>
          <p:nvPr/>
        </p:nvSpPr>
        <p:spPr>
          <a:xfrm>
            <a:off x="4384941" y="5050327"/>
            <a:ext cx="59703" cy="62760"/>
          </a:xfrm>
          <a:prstGeom prst="rect">
            <a:avLst/>
          </a:prstGeom>
          <a:blipFill>
            <a:blip r:embed="rId11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2" name="object 12972"/>
          <p:cNvSpPr/>
          <p:nvPr/>
        </p:nvSpPr>
        <p:spPr>
          <a:xfrm>
            <a:off x="3567048" y="4773676"/>
            <a:ext cx="58075" cy="62087"/>
          </a:xfrm>
          <a:prstGeom prst="rect">
            <a:avLst/>
          </a:prstGeom>
          <a:blipFill>
            <a:blip r:embed="rId11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3" name="object 12973"/>
          <p:cNvSpPr/>
          <p:nvPr/>
        </p:nvSpPr>
        <p:spPr>
          <a:xfrm>
            <a:off x="3411918" y="4954194"/>
            <a:ext cx="24244" cy="25920"/>
          </a:xfrm>
          <a:prstGeom prst="rect">
            <a:avLst/>
          </a:prstGeom>
          <a:blipFill>
            <a:blip r:embed="rId11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4" name="object 12974"/>
          <p:cNvSpPr/>
          <p:nvPr/>
        </p:nvSpPr>
        <p:spPr>
          <a:xfrm>
            <a:off x="3580777" y="6029439"/>
            <a:ext cx="31343" cy="34124"/>
          </a:xfrm>
          <a:prstGeom prst="rect">
            <a:avLst/>
          </a:prstGeom>
          <a:blipFill>
            <a:blip r:embed="rId11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5" name="object 12975"/>
          <p:cNvSpPr/>
          <p:nvPr/>
        </p:nvSpPr>
        <p:spPr>
          <a:xfrm>
            <a:off x="4328198" y="6964640"/>
            <a:ext cx="66268" cy="70944"/>
          </a:xfrm>
          <a:prstGeom prst="rect">
            <a:avLst/>
          </a:prstGeom>
          <a:blipFill>
            <a:blip r:embed="rId11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6" name="object 12976"/>
          <p:cNvSpPr/>
          <p:nvPr/>
        </p:nvSpPr>
        <p:spPr>
          <a:xfrm>
            <a:off x="4661515" y="6253601"/>
            <a:ext cx="84889" cy="92470"/>
          </a:xfrm>
          <a:prstGeom prst="rect">
            <a:avLst/>
          </a:prstGeom>
          <a:blipFill>
            <a:blip r:embed="rId11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7" name="object 12977"/>
          <p:cNvSpPr/>
          <p:nvPr/>
        </p:nvSpPr>
        <p:spPr>
          <a:xfrm>
            <a:off x="5499341" y="6248136"/>
            <a:ext cx="64350" cy="69362"/>
          </a:xfrm>
          <a:prstGeom prst="rect">
            <a:avLst/>
          </a:prstGeom>
          <a:blipFill>
            <a:blip r:embed="rId11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8" name="object 12978"/>
          <p:cNvSpPr/>
          <p:nvPr/>
        </p:nvSpPr>
        <p:spPr>
          <a:xfrm>
            <a:off x="6680060" y="6315140"/>
            <a:ext cx="63245" cy="68781"/>
          </a:xfrm>
          <a:prstGeom prst="rect">
            <a:avLst/>
          </a:prstGeom>
          <a:blipFill>
            <a:blip r:embed="rId11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79" name="object 12979"/>
          <p:cNvSpPr/>
          <p:nvPr/>
        </p:nvSpPr>
        <p:spPr>
          <a:xfrm>
            <a:off x="6172034" y="6221687"/>
            <a:ext cx="80057" cy="86324"/>
          </a:xfrm>
          <a:prstGeom prst="rect">
            <a:avLst/>
          </a:prstGeom>
          <a:blipFill>
            <a:blip r:embed="rId11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0" name="object 12980"/>
          <p:cNvSpPr/>
          <p:nvPr/>
        </p:nvSpPr>
        <p:spPr>
          <a:xfrm>
            <a:off x="5849023" y="5417291"/>
            <a:ext cx="33915" cy="35718"/>
          </a:xfrm>
          <a:prstGeom prst="rect">
            <a:avLst/>
          </a:prstGeom>
          <a:blipFill>
            <a:blip r:embed="rId11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1" name="object 12981"/>
          <p:cNvSpPr/>
          <p:nvPr/>
        </p:nvSpPr>
        <p:spPr>
          <a:xfrm>
            <a:off x="5756097" y="5463668"/>
            <a:ext cx="36940" cy="40275"/>
          </a:xfrm>
          <a:prstGeom prst="rect">
            <a:avLst/>
          </a:prstGeom>
          <a:blipFill>
            <a:blip r:embed="rId11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2" name="object 12982"/>
          <p:cNvSpPr/>
          <p:nvPr/>
        </p:nvSpPr>
        <p:spPr>
          <a:xfrm>
            <a:off x="5481592" y="5060474"/>
            <a:ext cx="93823" cy="99583"/>
          </a:xfrm>
          <a:prstGeom prst="rect">
            <a:avLst/>
          </a:prstGeom>
          <a:blipFill>
            <a:blip r:embed="rId11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3" name="object 12983"/>
          <p:cNvSpPr/>
          <p:nvPr/>
        </p:nvSpPr>
        <p:spPr>
          <a:xfrm>
            <a:off x="5005031" y="4752037"/>
            <a:ext cx="53247" cy="57717"/>
          </a:xfrm>
          <a:prstGeom prst="rect">
            <a:avLst/>
          </a:prstGeom>
          <a:blipFill>
            <a:blip r:embed="rId11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4" name="object 12984"/>
          <p:cNvSpPr/>
          <p:nvPr/>
        </p:nvSpPr>
        <p:spPr>
          <a:xfrm>
            <a:off x="4095051" y="5075492"/>
            <a:ext cx="60630" cy="63386"/>
          </a:xfrm>
          <a:prstGeom prst="rect">
            <a:avLst/>
          </a:prstGeom>
          <a:blipFill>
            <a:blip r:embed="rId11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5" name="object 12985"/>
          <p:cNvSpPr/>
          <p:nvPr/>
        </p:nvSpPr>
        <p:spPr>
          <a:xfrm>
            <a:off x="4962956" y="5664923"/>
            <a:ext cx="75366" cy="80293"/>
          </a:xfrm>
          <a:prstGeom prst="rect">
            <a:avLst/>
          </a:prstGeom>
          <a:blipFill>
            <a:blip r:embed="rId11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6" name="object 12986"/>
          <p:cNvSpPr/>
          <p:nvPr/>
        </p:nvSpPr>
        <p:spPr>
          <a:xfrm>
            <a:off x="4870513" y="5035187"/>
            <a:ext cx="32808" cy="35004"/>
          </a:xfrm>
          <a:prstGeom prst="rect">
            <a:avLst/>
          </a:prstGeom>
          <a:blipFill>
            <a:blip r:embed="rId11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7" name="object 12987"/>
          <p:cNvSpPr/>
          <p:nvPr/>
        </p:nvSpPr>
        <p:spPr>
          <a:xfrm>
            <a:off x="4842167" y="5041136"/>
            <a:ext cx="70320" cy="76274"/>
          </a:xfrm>
          <a:prstGeom prst="rect">
            <a:avLst/>
          </a:prstGeom>
          <a:blipFill>
            <a:blip r:embed="rId11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8" name="object 12988"/>
          <p:cNvSpPr/>
          <p:nvPr/>
        </p:nvSpPr>
        <p:spPr>
          <a:xfrm>
            <a:off x="3898239" y="5698284"/>
            <a:ext cx="36011" cy="39361"/>
          </a:xfrm>
          <a:prstGeom prst="rect">
            <a:avLst/>
          </a:prstGeom>
          <a:blipFill>
            <a:blip r:embed="rId11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89" name="object 12989"/>
          <p:cNvSpPr/>
          <p:nvPr/>
        </p:nvSpPr>
        <p:spPr>
          <a:xfrm>
            <a:off x="2784157" y="5644908"/>
            <a:ext cx="30924" cy="33502"/>
          </a:xfrm>
          <a:prstGeom prst="rect">
            <a:avLst/>
          </a:prstGeom>
          <a:blipFill>
            <a:blip r:embed="rId11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0" name="object 12990"/>
          <p:cNvSpPr/>
          <p:nvPr/>
        </p:nvSpPr>
        <p:spPr>
          <a:xfrm>
            <a:off x="2583548" y="5371847"/>
            <a:ext cx="41269" cy="40913"/>
          </a:xfrm>
          <a:prstGeom prst="rect">
            <a:avLst/>
          </a:prstGeom>
          <a:blipFill>
            <a:blip r:embed="rId11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1" name="object 12991"/>
          <p:cNvSpPr/>
          <p:nvPr/>
        </p:nvSpPr>
        <p:spPr>
          <a:xfrm>
            <a:off x="2691371" y="5969318"/>
            <a:ext cx="93906" cy="99829"/>
          </a:xfrm>
          <a:prstGeom prst="rect">
            <a:avLst/>
          </a:prstGeom>
          <a:blipFill>
            <a:blip r:embed="rId11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2" name="object 12992"/>
          <p:cNvSpPr/>
          <p:nvPr/>
        </p:nvSpPr>
        <p:spPr>
          <a:xfrm>
            <a:off x="2981705" y="6274888"/>
            <a:ext cx="84134" cy="89697"/>
          </a:xfrm>
          <a:prstGeom prst="rect">
            <a:avLst/>
          </a:prstGeom>
          <a:blipFill>
            <a:blip r:embed="rId11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3" name="object 12993"/>
          <p:cNvSpPr/>
          <p:nvPr/>
        </p:nvSpPr>
        <p:spPr>
          <a:xfrm>
            <a:off x="3255017" y="6884315"/>
            <a:ext cx="97969" cy="105422"/>
          </a:xfrm>
          <a:prstGeom prst="rect">
            <a:avLst/>
          </a:prstGeom>
          <a:blipFill>
            <a:blip r:embed="rId11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4" name="object 12994"/>
          <p:cNvSpPr/>
          <p:nvPr/>
        </p:nvSpPr>
        <p:spPr>
          <a:xfrm>
            <a:off x="3576689" y="6749470"/>
            <a:ext cx="100424" cy="107500"/>
          </a:xfrm>
          <a:prstGeom prst="rect">
            <a:avLst/>
          </a:prstGeom>
          <a:blipFill>
            <a:blip r:embed="rId11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5" name="object 12995"/>
          <p:cNvSpPr/>
          <p:nvPr/>
        </p:nvSpPr>
        <p:spPr>
          <a:xfrm>
            <a:off x="3221405" y="6844455"/>
            <a:ext cx="48865" cy="52169"/>
          </a:xfrm>
          <a:prstGeom prst="rect">
            <a:avLst/>
          </a:prstGeom>
          <a:blipFill>
            <a:blip r:embed="rId11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6" name="object 12996"/>
          <p:cNvSpPr/>
          <p:nvPr/>
        </p:nvSpPr>
        <p:spPr>
          <a:xfrm>
            <a:off x="3075228" y="6875184"/>
            <a:ext cx="58079" cy="62098"/>
          </a:xfrm>
          <a:prstGeom prst="rect">
            <a:avLst/>
          </a:prstGeom>
          <a:blipFill>
            <a:blip r:embed="rId11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7" name="object 12997"/>
          <p:cNvSpPr/>
          <p:nvPr/>
        </p:nvSpPr>
        <p:spPr>
          <a:xfrm>
            <a:off x="3116948" y="6178984"/>
            <a:ext cx="50430" cy="53795"/>
          </a:xfrm>
          <a:prstGeom prst="rect">
            <a:avLst/>
          </a:prstGeom>
          <a:blipFill>
            <a:blip r:embed="rId11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8" name="object 12998"/>
          <p:cNvSpPr/>
          <p:nvPr/>
        </p:nvSpPr>
        <p:spPr>
          <a:xfrm>
            <a:off x="2981121" y="5960845"/>
            <a:ext cx="69150" cy="74935"/>
          </a:xfrm>
          <a:prstGeom prst="rect">
            <a:avLst/>
          </a:prstGeom>
          <a:blipFill>
            <a:blip r:embed="rId11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99" name="object 12999"/>
          <p:cNvSpPr/>
          <p:nvPr/>
        </p:nvSpPr>
        <p:spPr>
          <a:xfrm>
            <a:off x="2774086" y="6213942"/>
            <a:ext cx="35326" cy="36760"/>
          </a:xfrm>
          <a:prstGeom prst="rect">
            <a:avLst/>
          </a:prstGeom>
          <a:blipFill>
            <a:blip r:embed="rId11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0" name="object 13000"/>
          <p:cNvSpPr/>
          <p:nvPr/>
        </p:nvSpPr>
        <p:spPr>
          <a:xfrm>
            <a:off x="2369223" y="6003683"/>
            <a:ext cx="33108" cy="35712"/>
          </a:xfrm>
          <a:prstGeom prst="rect">
            <a:avLst/>
          </a:prstGeom>
          <a:blipFill>
            <a:blip r:embed="rId11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1" name="object 13001"/>
          <p:cNvSpPr/>
          <p:nvPr/>
        </p:nvSpPr>
        <p:spPr>
          <a:xfrm>
            <a:off x="6077800" y="4632744"/>
            <a:ext cx="19227" cy="20561"/>
          </a:xfrm>
          <a:prstGeom prst="rect">
            <a:avLst/>
          </a:prstGeom>
          <a:blipFill>
            <a:blip r:embed="rId11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2" name="object 13002"/>
          <p:cNvSpPr/>
          <p:nvPr/>
        </p:nvSpPr>
        <p:spPr>
          <a:xfrm>
            <a:off x="8041284" y="4560481"/>
            <a:ext cx="24383" cy="26898"/>
          </a:xfrm>
          <a:prstGeom prst="rect">
            <a:avLst/>
          </a:prstGeom>
          <a:blipFill>
            <a:blip r:embed="rId11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3" name="object 13003"/>
          <p:cNvSpPr/>
          <p:nvPr/>
        </p:nvSpPr>
        <p:spPr>
          <a:xfrm>
            <a:off x="8286839" y="4320764"/>
            <a:ext cx="84697" cy="92207"/>
          </a:xfrm>
          <a:prstGeom prst="rect">
            <a:avLst/>
          </a:prstGeom>
          <a:blipFill>
            <a:blip r:embed="rId11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4" name="object 13004"/>
          <p:cNvSpPr/>
          <p:nvPr/>
        </p:nvSpPr>
        <p:spPr>
          <a:xfrm>
            <a:off x="7882534" y="5533946"/>
            <a:ext cx="80110" cy="86622"/>
          </a:xfrm>
          <a:prstGeom prst="rect">
            <a:avLst/>
          </a:prstGeom>
          <a:blipFill>
            <a:blip r:embed="rId11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5" name="object 13005"/>
          <p:cNvSpPr/>
          <p:nvPr/>
        </p:nvSpPr>
        <p:spPr>
          <a:xfrm>
            <a:off x="8031378" y="5552759"/>
            <a:ext cx="80582" cy="87101"/>
          </a:xfrm>
          <a:prstGeom prst="rect">
            <a:avLst/>
          </a:prstGeom>
          <a:blipFill>
            <a:blip r:embed="rId11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6" name="object 13006"/>
          <p:cNvSpPr/>
          <p:nvPr/>
        </p:nvSpPr>
        <p:spPr>
          <a:xfrm>
            <a:off x="7681036" y="5876396"/>
            <a:ext cx="90862" cy="97611"/>
          </a:xfrm>
          <a:prstGeom prst="rect">
            <a:avLst/>
          </a:prstGeom>
          <a:blipFill>
            <a:blip r:embed="rId11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7" name="object 13007"/>
          <p:cNvSpPr/>
          <p:nvPr/>
        </p:nvSpPr>
        <p:spPr>
          <a:xfrm>
            <a:off x="7785252" y="5216292"/>
            <a:ext cx="33423" cy="34985"/>
          </a:xfrm>
          <a:prstGeom prst="rect">
            <a:avLst/>
          </a:prstGeom>
          <a:blipFill>
            <a:blip r:embed="rId11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8" name="object 13008"/>
          <p:cNvSpPr/>
          <p:nvPr/>
        </p:nvSpPr>
        <p:spPr>
          <a:xfrm>
            <a:off x="7612443" y="5120987"/>
            <a:ext cx="93366" cy="99712"/>
          </a:xfrm>
          <a:prstGeom prst="rect">
            <a:avLst/>
          </a:prstGeom>
          <a:blipFill>
            <a:blip r:embed="rId12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09" name="object 13009"/>
          <p:cNvSpPr/>
          <p:nvPr/>
        </p:nvSpPr>
        <p:spPr>
          <a:xfrm>
            <a:off x="6820821" y="4991689"/>
            <a:ext cx="79674" cy="85996"/>
          </a:xfrm>
          <a:prstGeom prst="rect">
            <a:avLst/>
          </a:prstGeom>
          <a:blipFill>
            <a:blip r:embed="rId12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0" name="object 13010"/>
          <p:cNvSpPr/>
          <p:nvPr/>
        </p:nvSpPr>
        <p:spPr>
          <a:xfrm>
            <a:off x="5239861" y="5789923"/>
            <a:ext cx="96784" cy="104645"/>
          </a:xfrm>
          <a:prstGeom prst="rect">
            <a:avLst/>
          </a:prstGeom>
          <a:blipFill>
            <a:blip r:embed="rId12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1" name="object 13011"/>
          <p:cNvSpPr/>
          <p:nvPr/>
        </p:nvSpPr>
        <p:spPr>
          <a:xfrm>
            <a:off x="5516454" y="6562354"/>
            <a:ext cx="96885" cy="104339"/>
          </a:xfrm>
          <a:prstGeom prst="rect">
            <a:avLst/>
          </a:prstGeom>
          <a:blipFill>
            <a:blip r:embed="rId12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2" name="object 13012"/>
          <p:cNvSpPr/>
          <p:nvPr/>
        </p:nvSpPr>
        <p:spPr>
          <a:xfrm>
            <a:off x="3467989" y="5807502"/>
            <a:ext cx="51351" cy="53931"/>
          </a:xfrm>
          <a:prstGeom prst="rect">
            <a:avLst/>
          </a:prstGeom>
          <a:blipFill>
            <a:blip r:embed="rId12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3" name="object 13013"/>
          <p:cNvSpPr/>
          <p:nvPr/>
        </p:nvSpPr>
        <p:spPr>
          <a:xfrm>
            <a:off x="2901403" y="5237872"/>
            <a:ext cx="81951" cy="88405"/>
          </a:xfrm>
          <a:prstGeom prst="rect">
            <a:avLst/>
          </a:prstGeom>
          <a:blipFill>
            <a:blip r:embed="rId12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4" name="object 13014"/>
          <p:cNvSpPr/>
          <p:nvPr/>
        </p:nvSpPr>
        <p:spPr>
          <a:xfrm>
            <a:off x="3108629" y="4845322"/>
            <a:ext cx="69248" cy="75214"/>
          </a:xfrm>
          <a:prstGeom prst="rect">
            <a:avLst/>
          </a:prstGeom>
          <a:blipFill>
            <a:blip r:embed="rId12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5" name="object 13015"/>
          <p:cNvSpPr/>
          <p:nvPr/>
        </p:nvSpPr>
        <p:spPr>
          <a:xfrm>
            <a:off x="1926424" y="5068235"/>
            <a:ext cx="82734" cy="88744"/>
          </a:xfrm>
          <a:prstGeom prst="rect">
            <a:avLst/>
          </a:prstGeom>
          <a:blipFill>
            <a:blip r:embed="rId12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6" name="object 13016"/>
          <p:cNvSpPr/>
          <p:nvPr/>
        </p:nvSpPr>
        <p:spPr>
          <a:xfrm>
            <a:off x="1999430" y="6435367"/>
            <a:ext cx="93305" cy="99161"/>
          </a:xfrm>
          <a:prstGeom prst="rect">
            <a:avLst/>
          </a:prstGeom>
          <a:blipFill>
            <a:blip r:embed="rId12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7" name="object 13017"/>
          <p:cNvSpPr/>
          <p:nvPr/>
        </p:nvSpPr>
        <p:spPr>
          <a:xfrm>
            <a:off x="2077262" y="6872020"/>
            <a:ext cx="25222" cy="27978"/>
          </a:xfrm>
          <a:prstGeom prst="rect">
            <a:avLst/>
          </a:prstGeom>
          <a:blipFill>
            <a:blip r:embed="rId12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8" name="object 13018"/>
          <p:cNvSpPr/>
          <p:nvPr/>
        </p:nvSpPr>
        <p:spPr>
          <a:xfrm>
            <a:off x="2327200" y="6920072"/>
            <a:ext cx="82637" cy="88526"/>
          </a:xfrm>
          <a:prstGeom prst="rect">
            <a:avLst/>
          </a:prstGeom>
          <a:blipFill>
            <a:blip r:embed="rId12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19" name="object 13019"/>
          <p:cNvSpPr/>
          <p:nvPr/>
        </p:nvSpPr>
        <p:spPr>
          <a:xfrm>
            <a:off x="9317443" y="5758657"/>
            <a:ext cx="53775" cy="57504"/>
          </a:xfrm>
          <a:prstGeom prst="rect">
            <a:avLst/>
          </a:prstGeom>
          <a:blipFill>
            <a:blip r:embed="rId12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0" name="object 13020"/>
          <p:cNvSpPr/>
          <p:nvPr/>
        </p:nvSpPr>
        <p:spPr>
          <a:xfrm>
            <a:off x="8963647" y="5741215"/>
            <a:ext cx="49153" cy="52434"/>
          </a:xfrm>
          <a:prstGeom prst="rect">
            <a:avLst/>
          </a:prstGeom>
          <a:blipFill>
            <a:blip r:embed="rId12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1" name="object 13021"/>
          <p:cNvSpPr/>
          <p:nvPr/>
        </p:nvSpPr>
        <p:spPr>
          <a:xfrm>
            <a:off x="8995321" y="5591367"/>
            <a:ext cx="56503" cy="58076"/>
          </a:xfrm>
          <a:prstGeom prst="rect">
            <a:avLst/>
          </a:prstGeom>
          <a:blipFill>
            <a:blip r:embed="rId12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2" name="object 13022"/>
          <p:cNvSpPr/>
          <p:nvPr/>
        </p:nvSpPr>
        <p:spPr>
          <a:xfrm>
            <a:off x="8998102" y="6051880"/>
            <a:ext cx="30645" cy="33375"/>
          </a:xfrm>
          <a:prstGeom prst="rect">
            <a:avLst/>
          </a:prstGeom>
          <a:blipFill>
            <a:blip r:embed="rId12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3" name="object 13023"/>
          <p:cNvSpPr/>
          <p:nvPr/>
        </p:nvSpPr>
        <p:spPr>
          <a:xfrm>
            <a:off x="9377438" y="5929428"/>
            <a:ext cx="47920" cy="51757"/>
          </a:xfrm>
          <a:prstGeom prst="rect">
            <a:avLst/>
          </a:prstGeom>
          <a:blipFill>
            <a:blip r:embed="rId12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4" name="object 13024"/>
          <p:cNvSpPr/>
          <p:nvPr/>
        </p:nvSpPr>
        <p:spPr>
          <a:xfrm>
            <a:off x="8593073" y="5923231"/>
            <a:ext cx="42185" cy="41236"/>
          </a:xfrm>
          <a:prstGeom prst="rect">
            <a:avLst/>
          </a:prstGeom>
          <a:blipFill>
            <a:blip r:embed="rId12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5" name="object 13025"/>
          <p:cNvSpPr/>
          <p:nvPr/>
        </p:nvSpPr>
        <p:spPr>
          <a:xfrm>
            <a:off x="8734311" y="5908078"/>
            <a:ext cx="18669" cy="20866"/>
          </a:xfrm>
          <a:prstGeom prst="rect">
            <a:avLst/>
          </a:prstGeom>
          <a:blipFill>
            <a:blip r:embed="rId12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6" name="object 13026"/>
          <p:cNvSpPr/>
          <p:nvPr/>
        </p:nvSpPr>
        <p:spPr>
          <a:xfrm>
            <a:off x="8589886" y="5786856"/>
            <a:ext cx="33235" cy="35864"/>
          </a:xfrm>
          <a:prstGeom prst="rect">
            <a:avLst/>
          </a:prstGeom>
          <a:blipFill>
            <a:blip r:embed="rId12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7" name="object 13027"/>
          <p:cNvSpPr/>
          <p:nvPr/>
        </p:nvSpPr>
        <p:spPr>
          <a:xfrm>
            <a:off x="8510041" y="5459738"/>
            <a:ext cx="49278" cy="52618"/>
          </a:xfrm>
          <a:prstGeom prst="rect">
            <a:avLst/>
          </a:prstGeom>
          <a:blipFill>
            <a:blip r:embed="rId12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8" name="object 13028"/>
          <p:cNvSpPr/>
          <p:nvPr/>
        </p:nvSpPr>
        <p:spPr>
          <a:xfrm>
            <a:off x="8597024" y="5148140"/>
            <a:ext cx="42394" cy="44600"/>
          </a:xfrm>
          <a:prstGeom prst="rect">
            <a:avLst/>
          </a:prstGeom>
          <a:blipFill>
            <a:blip r:embed="rId12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29" name="object 13029"/>
          <p:cNvSpPr/>
          <p:nvPr/>
        </p:nvSpPr>
        <p:spPr>
          <a:xfrm>
            <a:off x="8644153" y="5545785"/>
            <a:ext cx="23164" cy="25450"/>
          </a:xfrm>
          <a:prstGeom prst="rect">
            <a:avLst/>
          </a:prstGeom>
          <a:blipFill>
            <a:blip r:embed="rId12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0" name="object 13030"/>
          <p:cNvSpPr/>
          <p:nvPr/>
        </p:nvSpPr>
        <p:spPr>
          <a:xfrm>
            <a:off x="8800833" y="5682154"/>
            <a:ext cx="48883" cy="52097"/>
          </a:xfrm>
          <a:prstGeom prst="rect">
            <a:avLst/>
          </a:prstGeom>
          <a:blipFill>
            <a:blip r:embed="rId12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1" name="object 13031"/>
          <p:cNvSpPr/>
          <p:nvPr/>
        </p:nvSpPr>
        <p:spPr>
          <a:xfrm>
            <a:off x="8670683" y="5900944"/>
            <a:ext cx="48416" cy="51724"/>
          </a:xfrm>
          <a:prstGeom prst="rect">
            <a:avLst/>
          </a:prstGeom>
          <a:blipFill>
            <a:blip r:embed="rId12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2" name="object 13032"/>
          <p:cNvSpPr/>
          <p:nvPr/>
        </p:nvSpPr>
        <p:spPr>
          <a:xfrm>
            <a:off x="8437283" y="6006161"/>
            <a:ext cx="32905" cy="34768"/>
          </a:xfrm>
          <a:prstGeom prst="rect">
            <a:avLst/>
          </a:prstGeom>
          <a:blipFill>
            <a:blip r:embed="rId12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3" name="object 13033"/>
          <p:cNvSpPr/>
          <p:nvPr/>
        </p:nvSpPr>
        <p:spPr>
          <a:xfrm>
            <a:off x="8334108" y="5845149"/>
            <a:ext cx="29159" cy="31457"/>
          </a:xfrm>
          <a:prstGeom prst="rect">
            <a:avLst/>
          </a:prstGeom>
          <a:blipFill>
            <a:blip r:embed="rId12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4" name="object 13034"/>
          <p:cNvSpPr/>
          <p:nvPr/>
        </p:nvSpPr>
        <p:spPr>
          <a:xfrm>
            <a:off x="8320544" y="5670049"/>
            <a:ext cx="53802" cy="57768"/>
          </a:xfrm>
          <a:prstGeom prst="rect">
            <a:avLst/>
          </a:prstGeom>
          <a:blipFill>
            <a:blip r:embed="rId12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5" name="object 13035"/>
          <p:cNvSpPr/>
          <p:nvPr/>
        </p:nvSpPr>
        <p:spPr>
          <a:xfrm>
            <a:off x="8201190" y="5637073"/>
            <a:ext cx="51181" cy="53879"/>
          </a:xfrm>
          <a:prstGeom prst="rect">
            <a:avLst/>
          </a:prstGeom>
          <a:blipFill>
            <a:blip r:embed="rId12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6" name="object 13036"/>
          <p:cNvSpPr/>
          <p:nvPr/>
        </p:nvSpPr>
        <p:spPr>
          <a:xfrm>
            <a:off x="8031950" y="5439626"/>
            <a:ext cx="23063" cy="25260"/>
          </a:xfrm>
          <a:prstGeom prst="rect">
            <a:avLst/>
          </a:prstGeom>
          <a:blipFill>
            <a:blip r:embed="rId12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7" name="object 13037"/>
          <p:cNvSpPr/>
          <p:nvPr/>
        </p:nvSpPr>
        <p:spPr>
          <a:xfrm>
            <a:off x="8183371" y="5804217"/>
            <a:ext cx="31546" cy="34289"/>
          </a:xfrm>
          <a:prstGeom prst="rect">
            <a:avLst/>
          </a:prstGeom>
          <a:blipFill>
            <a:blip r:embed="rId12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8" name="object 13038"/>
          <p:cNvSpPr/>
          <p:nvPr/>
        </p:nvSpPr>
        <p:spPr>
          <a:xfrm>
            <a:off x="8298065" y="5911393"/>
            <a:ext cx="18542" cy="20231"/>
          </a:xfrm>
          <a:prstGeom prst="rect">
            <a:avLst/>
          </a:prstGeom>
          <a:blipFill>
            <a:blip r:embed="rId12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39" name="object 13039"/>
          <p:cNvSpPr/>
          <p:nvPr/>
        </p:nvSpPr>
        <p:spPr>
          <a:xfrm>
            <a:off x="8221929" y="6028667"/>
            <a:ext cx="51172" cy="53842"/>
          </a:xfrm>
          <a:prstGeom prst="rect">
            <a:avLst/>
          </a:prstGeom>
          <a:blipFill>
            <a:blip r:embed="rId12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0" name="object 13040"/>
          <p:cNvSpPr/>
          <p:nvPr/>
        </p:nvSpPr>
        <p:spPr>
          <a:xfrm>
            <a:off x="7961185" y="5984852"/>
            <a:ext cx="37241" cy="39896"/>
          </a:xfrm>
          <a:prstGeom prst="rect">
            <a:avLst/>
          </a:prstGeom>
          <a:blipFill>
            <a:blip r:embed="rId12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1" name="object 13041"/>
          <p:cNvSpPr/>
          <p:nvPr/>
        </p:nvSpPr>
        <p:spPr>
          <a:xfrm>
            <a:off x="7869402" y="5940755"/>
            <a:ext cx="33578" cy="36195"/>
          </a:xfrm>
          <a:prstGeom prst="rect">
            <a:avLst/>
          </a:prstGeom>
          <a:blipFill>
            <a:blip r:embed="rId12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2" name="object 13042"/>
          <p:cNvSpPr/>
          <p:nvPr/>
        </p:nvSpPr>
        <p:spPr>
          <a:xfrm>
            <a:off x="7738135" y="5639766"/>
            <a:ext cx="49399" cy="52544"/>
          </a:xfrm>
          <a:prstGeom prst="rect">
            <a:avLst/>
          </a:prstGeom>
          <a:blipFill>
            <a:blip r:embed="rId12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3" name="object 13043"/>
          <p:cNvSpPr/>
          <p:nvPr/>
        </p:nvSpPr>
        <p:spPr>
          <a:xfrm>
            <a:off x="7503794" y="5779429"/>
            <a:ext cx="33551" cy="34759"/>
          </a:xfrm>
          <a:prstGeom prst="rect">
            <a:avLst/>
          </a:prstGeom>
          <a:blipFill>
            <a:blip r:embed="rId12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4" name="object 13044"/>
          <p:cNvSpPr/>
          <p:nvPr/>
        </p:nvSpPr>
        <p:spPr>
          <a:xfrm>
            <a:off x="7565808" y="5837733"/>
            <a:ext cx="12268" cy="13271"/>
          </a:xfrm>
          <a:prstGeom prst="rect">
            <a:avLst/>
          </a:prstGeom>
          <a:blipFill>
            <a:blip r:embed="rId12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5" name="object 13045"/>
          <p:cNvSpPr/>
          <p:nvPr/>
        </p:nvSpPr>
        <p:spPr>
          <a:xfrm>
            <a:off x="7321410" y="6129490"/>
            <a:ext cx="17233" cy="18656"/>
          </a:xfrm>
          <a:prstGeom prst="rect">
            <a:avLst/>
          </a:prstGeom>
          <a:blipFill>
            <a:blip r:embed="rId12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6" name="object 13046"/>
          <p:cNvSpPr/>
          <p:nvPr/>
        </p:nvSpPr>
        <p:spPr>
          <a:xfrm>
            <a:off x="7319086" y="6010475"/>
            <a:ext cx="34489" cy="35439"/>
          </a:xfrm>
          <a:prstGeom prst="rect">
            <a:avLst/>
          </a:prstGeom>
          <a:blipFill>
            <a:blip r:embed="rId12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7" name="object 13047"/>
          <p:cNvSpPr/>
          <p:nvPr/>
        </p:nvSpPr>
        <p:spPr>
          <a:xfrm>
            <a:off x="7410157" y="6225578"/>
            <a:ext cx="21983" cy="24193"/>
          </a:xfrm>
          <a:prstGeom prst="rect">
            <a:avLst/>
          </a:prstGeom>
          <a:blipFill>
            <a:blip r:embed="rId12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8" name="object 13048"/>
          <p:cNvSpPr/>
          <p:nvPr/>
        </p:nvSpPr>
        <p:spPr>
          <a:xfrm>
            <a:off x="7716964" y="5931954"/>
            <a:ext cx="24942" cy="26860"/>
          </a:xfrm>
          <a:prstGeom prst="rect">
            <a:avLst/>
          </a:prstGeom>
          <a:blipFill>
            <a:blip r:embed="rId12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49" name="object 13049"/>
          <p:cNvSpPr/>
          <p:nvPr/>
        </p:nvSpPr>
        <p:spPr>
          <a:xfrm>
            <a:off x="7327836" y="6050483"/>
            <a:ext cx="16052" cy="17551"/>
          </a:xfrm>
          <a:prstGeom prst="rect">
            <a:avLst/>
          </a:prstGeom>
          <a:blipFill>
            <a:blip r:embed="rId12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0" name="object 13050"/>
          <p:cNvSpPr/>
          <p:nvPr/>
        </p:nvSpPr>
        <p:spPr>
          <a:xfrm>
            <a:off x="6981520" y="5971146"/>
            <a:ext cx="11493" cy="12446"/>
          </a:xfrm>
          <a:prstGeom prst="rect">
            <a:avLst/>
          </a:prstGeom>
          <a:blipFill>
            <a:blip r:embed="rId12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1" name="object 13051"/>
          <p:cNvSpPr/>
          <p:nvPr/>
        </p:nvSpPr>
        <p:spPr>
          <a:xfrm>
            <a:off x="6971245" y="5876925"/>
            <a:ext cx="30365" cy="32740"/>
          </a:xfrm>
          <a:prstGeom prst="rect">
            <a:avLst/>
          </a:prstGeom>
          <a:blipFill>
            <a:blip r:embed="rId12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2" name="object 13052"/>
          <p:cNvSpPr/>
          <p:nvPr/>
        </p:nvSpPr>
        <p:spPr>
          <a:xfrm>
            <a:off x="6959587" y="5713732"/>
            <a:ext cx="42661" cy="44714"/>
          </a:xfrm>
          <a:prstGeom prst="rect">
            <a:avLst/>
          </a:prstGeom>
          <a:blipFill>
            <a:blip r:embed="rId12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3" name="object 13053"/>
          <p:cNvSpPr/>
          <p:nvPr/>
        </p:nvSpPr>
        <p:spPr>
          <a:xfrm>
            <a:off x="7146188" y="5298757"/>
            <a:ext cx="31115" cy="33515"/>
          </a:xfrm>
          <a:prstGeom prst="rect">
            <a:avLst/>
          </a:prstGeom>
          <a:blipFill>
            <a:blip r:embed="rId12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4" name="object 13054"/>
          <p:cNvSpPr/>
          <p:nvPr/>
        </p:nvSpPr>
        <p:spPr>
          <a:xfrm>
            <a:off x="7833804" y="5244487"/>
            <a:ext cx="34028" cy="35452"/>
          </a:xfrm>
          <a:prstGeom prst="rect">
            <a:avLst/>
          </a:prstGeom>
          <a:blipFill>
            <a:blip r:embed="rId12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5" name="object 13055"/>
          <p:cNvSpPr/>
          <p:nvPr/>
        </p:nvSpPr>
        <p:spPr>
          <a:xfrm>
            <a:off x="8375256" y="5356949"/>
            <a:ext cx="8762" cy="9144"/>
          </a:xfrm>
          <a:custGeom>
            <a:avLst/>
            <a:gdLst/>
            <a:ahLst/>
            <a:cxnLst/>
            <a:rect l="l" t="t" r="r" b="b"/>
            <a:pathLst>
              <a:path w="8762" h="9144">
                <a:moveTo>
                  <a:pt x="5829" y="0"/>
                </a:moveTo>
                <a:lnTo>
                  <a:pt x="3340" y="152"/>
                </a:lnTo>
                <a:lnTo>
                  <a:pt x="1460" y="787"/>
                </a:lnTo>
                <a:lnTo>
                  <a:pt x="0" y="2692"/>
                </a:lnTo>
                <a:lnTo>
                  <a:pt x="444" y="5067"/>
                </a:lnTo>
                <a:lnTo>
                  <a:pt x="736" y="7734"/>
                </a:lnTo>
                <a:lnTo>
                  <a:pt x="2628" y="9144"/>
                </a:lnTo>
                <a:lnTo>
                  <a:pt x="4940" y="8839"/>
                </a:lnTo>
                <a:lnTo>
                  <a:pt x="7124" y="8204"/>
                </a:lnTo>
                <a:lnTo>
                  <a:pt x="8762" y="6324"/>
                </a:lnTo>
                <a:lnTo>
                  <a:pt x="8305" y="3911"/>
                </a:lnTo>
                <a:lnTo>
                  <a:pt x="8305" y="1727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6" name="object 13056"/>
          <p:cNvSpPr/>
          <p:nvPr/>
        </p:nvSpPr>
        <p:spPr>
          <a:xfrm>
            <a:off x="9086774" y="5374335"/>
            <a:ext cx="32105" cy="34455"/>
          </a:xfrm>
          <a:prstGeom prst="rect">
            <a:avLst/>
          </a:prstGeom>
          <a:blipFill>
            <a:blip r:embed="rId12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7" name="object 13057"/>
          <p:cNvSpPr/>
          <p:nvPr/>
        </p:nvSpPr>
        <p:spPr>
          <a:xfrm>
            <a:off x="9105747" y="5131854"/>
            <a:ext cx="26390" cy="28651"/>
          </a:xfrm>
          <a:prstGeom prst="rect">
            <a:avLst/>
          </a:prstGeom>
          <a:blipFill>
            <a:blip r:embed="rId12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8" name="object 13058"/>
          <p:cNvSpPr/>
          <p:nvPr/>
        </p:nvSpPr>
        <p:spPr>
          <a:xfrm>
            <a:off x="9396247" y="5112105"/>
            <a:ext cx="13830" cy="14871"/>
          </a:xfrm>
          <a:prstGeom prst="rect">
            <a:avLst/>
          </a:prstGeom>
          <a:blipFill>
            <a:blip r:embed="rId12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59" name="object 13059"/>
          <p:cNvSpPr/>
          <p:nvPr/>
        </p:nvSpPr>
        <p:spPr>
          <a:xfrm>
            <a:off x="9431096" y="5477540"/>
            <a:ext cx="34645" cy="36426"/>
          </a:xfrm>
          <a:prstGeom prst="rect">
            <a:avLst/>
          </a:prstGeom>
          <a:blipFill>
            <a:blip r:embed="rId12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0" name="object 13060"/>
          <p:cNvSpPr/>
          <p:nvPr/>
        </p:nvSpPr>
        <p:spPr>
          <a:xfrm>
            <a:off x="9420466" y="5847372"/>
            <a:ext cx="11823" cy="12649"/>
          </a:xfrm>
          <a:custGeom>
            <a:avLst/>
            <a:gdLst/>
            <a:ahLst/>
            <a:cxnLst/>
            <a:rect l="l" t="t" r="r" b="b"/>
            <a:pathLst>
              <a:path w="11823" h="12649">
                <a:moveTo>
                  <a:pt x="7581" y="0"/>
                </a:moveTo>
                <a:lnTo>
                  <a:pt x="4952" y="457"/>
                </a:lnTo>
                <a:lnTo>
                  <a:pt x="2057" y="774"/>
                </a:lnTo>
                <a:lnTo>
                  <a:pt x="0" y="3771"/>
                </a:lnTo>
                <a:lnTo>
                  <a:pt x="457" y="6781"/>
                </a:lnTo>
                <a:lnTo>
                  <a:pt x="863" y="10286"/>
                </a:lnTo>
                <a:lnTo>
                  <a:pt x="3644" y="12649"/>
                </a:lnTo>
                <a:lnTo>
                  <a:pt x="6578" y="12318"/>
                </a:lnTo>
                <a:lnTo>
                  <a:pt x="9474" y="11366"/>
                </a:lnTo>
                <a:lnTo>
                  <a:pt x="11823" y="8381"/>
                </a:lnTo>
                <a:lnTo>
                  <a:pt x="11353" y="5359"/>
                </a:lnTo>
                <a:lnTo>
                  <a:pt x="10960" y="1904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1" name="object 13061"/>
          <p:cNvSpPr/>
          <p:nvPr/>
        </p:nvSpPr>
        <p:spPr>
          <a:xfrm>
            <a:off x="9217812" y="5830468"/>
            <a:ext cx="14439" cy="15811"/>
          </a:xfrm>
          <a:prstGeom prst="rect">
            <a:avLst/>
          </a:prstGeom>
          <a:blipFill>
            <a:blip r:embed="rId12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2" name="object 13062"/>
          <p:cNvSpPr/>
          <p:nvPr/>
        </p:nvSpPr>
        <p:spPr>
          <a:xfrm>
            <a:off x="8495741" y="5688190"/>
            <a:ext cx="27279" cy="30060"/>
          </a:xfrm>
          <a:prstGeom prst="rect">
            <a:avLst/>
          </a:prstGeom>
          <a:blipFill>
            <a:blip r:embed="rId12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3" name="object 13063"/>
          <p:cNvSpPr/>
          <p:nvPr/>
        </p:nvSpPr>
        <p:spPr>
          <a:xfrm>
            <a:off x="8338045" y="6090120"/>
            <a:ext cx="33426" cy="36182"/>
          </a:xfrm>
          <a:prstGeom prst="rect">
            <a:avLst/>
          </a:prstGeom>
          <a:blipFill>
            <a:blip r:embed="rId12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4" name="object 13064"/>
          <p:cNvSpPr/>
          <p:nvPr/>
        </p:nvSpPr>
        <p:spPr>
          <a:xfrm>
            <a:off x="8233295" y="5346646"/>
            <a:ext cx="36885" cy="39799"/>
          </a:xfrm>
          <a:prstGeom prst="rect">
            <a:avLst/>
          </a:prstGeom>
          <a:blipFill>
            <a:blip r:embed="rId12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5" name="object 13065"/>
          <p:cNvSpPr/>
          <p:nvPr/>
        </p:nvSpPr>
        <p:spPr>
          <a:xfrm>
            <a:off x="8261286" y="5347963"/>
            <a:ext cx="36488" cy="39366"/>
          </a:xfrm>
          <a:prstGeom prst="rect">
            <a:avLst/>
          </a:prstGeom>
          <a:blipFill>
            <a:blip r:embed="rId12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6" name="object 13066"/>
          <p:cNvSpPr/>
          <p:nvPr/>
        </p:nvSpPr>
        <p:spPr>
          <a:xfrm>
            <a:off x="8140483" y="5296078"/>
            <a:ext cx="33426" cy="36372"/>
          </a:xfrm>
          <a:prstGeom prst="rect">
            <a:avLst/>
          </a:prstGeom>
          <a:blipFill>
            <a:blip r:embed="rId12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7" name="object 13067"/>
          <p:cNvSpPr/>
          <p:nvPr/>
        </p:nvSpPr>
        <p:spPr>
          <a:xfrm>
            <a:off x="7618044" y="5465038"/>
            <a:ext cx="16205" cy="17856"/>
          </a:xfrm>
          <a:prstGeom prst="rect">
            <a:avLst/>
          </a:prstGeom>
          <a:blipFill>
            <a:blip r:embed="rId12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8" name="object 13068"/>
          <p:cNvSpPr/>
          <p:nvPr/>
        </p:nvSpPr>
        <p:spPr>
          <a:xfrm>
            <a:off x="7766583" y="5871870"/>
            <a:ext cx="19253" cy="20700"/>
          </a:xfrm>
          <a:prstGeom prst="rect">
            <a:avLst/>
          </a:prstGeom>
          <a:blipFill>
            <a:blip r:embed="rId12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69" name="object 13069"/>
          <p:cNvSpPr/>
          <p:nvPr/>
        </p:nvSpPr>
        <p:spPr>
          <a:xfrm>
            <a:off x="7822730" y="6006376"/>
            <a:ext cx="8597" cy="9448"/>
          </a:xfrm>
          <a:custGeom>
            <a:avLst/>
            <a:gdLst/>
            <a:ahLst/>
            <a:cxnLst/>
            <a:rect l="l" t="t" r="r" b="b"/>
            <a:pathLst>
              <a:path w="8597" h="9448">
                <a:moveTo>
                  <a:pt x="5842" y="0"/>
                </a:moveTo>
                <a:lnTo>
                  <a:pt x="3657" y="647"/>
                </a:lnTo>
                <a:lnTo>
                  <a:pt x="1460" y="774"/>
                </a:lnTo>
                <a:lnTo>
                  <a:pt x="0" y="2819"/>
                </a:lnTo>
                <a:lnTo>
                  <a:pt x="419" y="5676"/>
                </a:lnTo>
                <a:lnTo>
                  <a:pt x="711" y="8039"/>
                </a:lnTo>
                <a:lnTo>
                  <a:pt x="3073" y="9448"/>
                </a:lnTo>
                <a:lnTo>
                  <a:pt x="5130" y="9309"/>
                </a:lnTo>
                <a:lnTo>
                  <a:pt x="7124" y="8851"/>
                </a:lnTo>
                <a:lnTo>
                  <a:pt x="8597" y="6451"/>
                </a:lnTo>
                <a:lnTo>
                  <a:pt x="8483" y="4089"/>
                </a:lnTo>
                <a:lnTo>
                  <a:pt x="8026" y="1904"/>
                </a:lnTo>
                <a:lnTo>
                  <a:pt x="58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0" name="object 13070"/>
          <p:cNvSpPr/>
          <p:nvPr/>
        </p:nvSpPr>
        <p:spPr>
          <a:xfrm>
            <a:off x="7536192" y="5654992"/>
            <a:ext cx="9486" cy="10147"/>
          </a:xfrm>
          <a:custGeom>
            <a:avLst/>
            <a:gdLst/>
            <a:ahLst/>
            <a:cxnLst/>
            <a:rect l="l" t="t" r="r" b="b"/>
            <a:pathLst>
              <a:path w="9486" h="10147">
                <a:moveTo>
                  <a:pt x="6540" y="0"/>
                </a:moveTo>
                <a:lnTo>
                  <a:pt x="4229" y="647"/>
                </a:lnTo>
                <a:lnTo>
                  <a:pt x="1892" y="952"/>
                </a:lnTo>
                <a:lnTo>
                  <a:pt x="0" y="3340"/>
                </a:lnTo>
                <a:lnTo>
                  <a:pt x="711" y="5880"/>
                </a:lnTo>
                <a:lnTo>
                  <a:pt x="711" y="8242"/>
                </a:lnTo>
                <a:lnTo>
                  <a:pt x="2768" y="10147"/>
                </a:lnTo>
                <a:lnTo>
                  <a:pt x="5537" y="9829"/>
                </a:lnTo>
                <a:lnTo>
                  <a:pt x="7886" y="9512"/>
                </a:lnTo>
                <a:lnTo>
                  <a:pt x="9486" y="6819"/>
                </a:lnTo>
                <a:lnTo>
                  <a:pt x="9017" y="4470"/>
                </a:lnTo>
                <a:lnTo>
                  <a:pt x="8724" y="1917"/>
                </a:lnTo>
                <a:lnTo>
                  <a:pt x="654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1" name="object 13071"/>
          <p:cNvSpPr/>
          <p:nvPr/>
        </p:nvSpPr>
        <p:spPr>
          <a:xfrm>
            <a:off x="7398448" y="5510238"/>
            <a:ext cx="14008" cy="14858"/>
          </a:xfrm>
          <a:prstGeom prst="rect">
            <a:avLst/>
          </a:prstGeom>
          <a:blipFill>
            <a:blip r:embed="rId12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2" name="object 13072"/>
          <p:cNvSpPr/>
          <p:nvPr/>
        </p:nvSpPr>
        <p:spPr>
          <a:xfrm>
            <a:off x="7290358" y="5462537"/>
            <a:ext cx="31381" cy="33781"/>
          </a:xfrm>
          <a:prstGeom prst="rect">
            <a:avLst/>
          </a:prstGeom>
          <a:blipFill>
            <a:blip r:embed="rId12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3" name="object 13073"/>
          <p:cNvSpPr/>
          <p:nvPr/>
        </p:nvSpPr>
        <p:spPr>
          <a:xfrm>
            <a:off x="6936130" y="5371008"/>
            <a:ext cx="27711" cy="30327"/>
          </a:xfrm>
          <a:prstGeom prst="rect">
            <a:avLst/>
          </a:prstGeom>
          <a:blipFill>
            <a:blip r:embed="rId12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4" name="object 13074"/>
          <p:cNvSpPr/>
          <p:nvPr/>
        </p:nvSpPr>
        <p:spPr>
          <a:xfrm>
            <a:off x="6655841" y="5495417"/>
            <a:ext cx="24930" cy="27457"/>
          </a:xfrm>
          <a:prstGeom prst="rect">
            <a:avLst/>
          </a:prstGeom>
          <a:blipFill>
            <a:blip r:embed="rId12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5" name="object 13075"/>
          <p:cNvSpPr/>
          <p:nvPr/>
        </p:nvSpPr>
        <p:spPr>
          <a:xfrm>
            <a:off x="6483680" y="5807697"/>
            <a:ext cx="34271" cy="36151"/>
          </a:xfrm>
          <a:prstGeom prst="rect">
            <a:avLst/>
          </a:prstGeom>
          <a:blipFill>
            <a:blip r:embed="rId12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6" name="object 13076"/>
          <p:cNvSpPr/>
          <p:nvPr/>
        </p:nvSpPr>
        <p:spPr>
          <a:xfrm>
            <a:off x="6751408" y="6261701"/>
            <a:ext cx="45261" cy="51508"/>
          </a:xfrm>
          <a:prstGeom prst="rect">
            <a:avLst/>
          </a:prstGeom>
          <a:blipFill>
            <a:blip r:embed="rId12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7" name="object 13077"/>
          <p:cNvSpPr/>
          <p:nvPr/>
        </p:nvSpPr>
        <p:spPr>
          <a:xfrm>
            <a:off x="6465176" y="6351263"/>
            <a:ext cx="33245" cy="35481"/>
          </a:xfrm>
          <a:prstGeom prst="rect">
            <a:avLst/>
          </a:prstGeom>
          <a:blipFill>
            <a:blip r:embed="rId12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8" name="object 13078"/>
          <p:cNvSpPr/>
          <p:nvPr/>
        </p:nvSpPr>
        <p:spPr>
          <a:xfrm>
            <a:off x="6347256" y="6087300"/>
            <a:ext cx="31229" cy="33655"/>
          </a:xfrm>
          <a:prstGeom prst="rect">
            <a:avLst/>
          </a:prstGeom>
          <a:blipFill>
            <a:blip r:embed="rId12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79" name="object 13079"/>
          <p:cNvSpPr/>
          <p:nvPr/>
        </p:nvSpPr>
        <p:spPr>
          <a:xfrm>
            <a:off x="6236080" y="5576151"/>
            <a:ext cx="10198" cy="12014"/>
          </a:xfrm>
          <a:custGeom>
            <a:avLst/>
            <a:gdLst/>
            <a:ahLst/>
            <a:cxnLst/>
            <a:rect l="l" t="t" r="r" b="b"/>
            <a:pathLst>
              <a:path w="10198" h="12014">
                <a:moveTo>
                  <a:pt x="7315" y="0"/>
                </a:moveTo>
                <a:lnTo>
                  <a:pt x="4546" y="634"/>
                </a:lnTo>
                <a:lnTo>
                  <a:pt x="1778" y="1104"/>
                </a:lnTo>
                <a:lnTo>
                  <a:pt x="0" y="3784"/>
                </a:lnTo>
                <a:lnTo>
                  <a:pt x="317" y="6959"/>
                </a:lnTo>
                <a:lnTo>
                  <a:pt x="889" y="9461"/>
                </a:lnTo>
                <a:lnTo>
                  <a:pt x="3073" y="12014"/>
                </a:lnTo>
                <a:lnTo>
                  <a:pt x="6007" y="11048"/>
                </a:lnTo>
                <a:lnTo>
                  <a:pt x="8902" y="11048"/>
                </a:lnTo>
                <a:lnTo>
                  <a:pt x="10198" y="8242"/>
                </a:lnTo>
                <a:lnTo>
                  <a:pt x="10198" y="5054"/>
                </a:lnTo>
                <a:lnTo>
                  <a:pt x="9664" y="2374"/>
                </a:lnTo>
                <a:lnTo>
                  <a:pt x="73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0" name="object 13080"/>
          <p:cNvSpPr/>
          <p:nvPr/>
        </p:nvSpPr>
        <p:spPr>
          <a:xfrm>
            <a:off x="6168555" y="5500869"/>
            <a:ext cx="40083" cy="39410"/>
          </a:xfrm>
          <a:prstGeom prst="rect">
            <a:avLst/>
          </a:prstGeom>
          <a:blipFill>
            <a:blip r:embed="rId12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1" name="object 13081"/>
          <p:cNvSpPr/>
          <p:nvPr/>
        </p:nvSpPr>
        <p:spPr>
          <a:xfrm>
            <a:off x="6044247" y="5186731"/>
            <a:ext cx="23329" cy="25273"/>
          </a:xfrm>
          <a:prstGeom prst="rect">
            <a:avLst/>
          </a:prstGeom>
          <a:blipFill>
            <a:blip r:embed="rId12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2" name="object 13082"/>
          <p:cNvSpPr/>
          <p:nvPr/>
        </p:nvSpPr>
        <p:spPr>
          <a:xfrm>
            <a:off x="6706336" y="5401018"/>
            <a:ext cx="31775" cy="34785"/>
          </a:xfrm>
          <a:prstGeom prst="rect">
            <a:avLst/>
          </a:prstGeom>
          <a:blipFill>
            <a:blip r:embed="rId12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3" name="object 13083"/>
          <p:cNvSpPr/>
          <p:nvPr/>
        </p:nvSpPr>
        <p:spPr>
          <a:xfrm>
            <a:off x="7071956" y="5663539"/>
            <a:ext cx="11226" cy="12509"/>
          </a:xfrm>
          <a:custGeom>
            <a:avLst/>
            <a:gdLst/>
            <a:ahLst/>
            <a:cxnLst/>
            <a:rect l="l" t="t" r="r" b="b"/>
            <a:pathLst>
              <a:path w="11226" h="12509">
                <a:moveTo>
                  <a:pt x="8013" y="0"/>
                </a:moveTo>
                <a:lnTo>
                  <a:pt x="4635" y="647"/>
                </a:lnTo>
                <a:lnTo>
                  <a:pt x="1587" y="1282"/>
                </a:lnTo>
                <a:lnTo>
                  <a:pt x="0" y="3962"/>
                </a:lnTo>
                <a:lnTo>
                  <a:pt x="292" y="7150"/>
                </a:lnTo>
                <a:lnTo>
                  <a:pt x="1003" y="10287"/>
                </a:lnTo>
                <a:lnTo>
                  <a:pt x="3644" y="12509"/>
                </a:lnTo>
                <a:lnTo>
                  <a:pt x="6692" y="11696"/>
                </a:lnTo>
                <a:lnTo>
                  <a:pt x="9474" y="11544"/>
                </a:lnTo>
                <a:lnTo>
                  <a:pt x="11226" y="8559"/>
                </a:lnTo>
                <a:lnTo>
                  <a:pt x="11061" y="5245"/>
                </a:lnTo>
                <a:lnTo>
                  <a:pt x="10477" y="2247"/>
                </a:lnTo>
                <a:lnTo>
                  <a:pt x="8013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4" name="object 13084"/>
          <p:cNvSpPr/>
          <p:nvPr/>
        </p:nvSpPr>
        <p:spPr>
          <a:xfrm>
            <a:off x="7370318" y="6021235"/>
            <a:ext cx="10629" cy="12141"/>
          </a:xfrm>
          <a:custGeom>
            <a:avLst/>
            <a:gdLst/>
            <a:ahLst/>
            <a:cxnLst/>
            <a:rect l="l" t="t" r="r" b="b"/>
            <a:pathLst>
              <a:path w="10629" h="12141">
                <a:moveTo>
                  <a:pt x="7556" y="0"/>
                </a:moveTo>
                <a:lnTo>
                  <a:pt x="4495" y="787"/>
                </a:lnTo>
                <a:lnTo>
                  <a:pt x="1879" y="1409"/>
                </a:lnTo>
                <a:lnTo>
                  <a:pt x="0" y="3784"/>
                </a:lnTo>
                <a:lnTo>
                  <a:pt x="304" y="6959"/>
                </a:lnTo>
                <a:lnTo>
                  <a:pt x="711" y="9956"/>
                </a:lnTo>
                <a:lnTo>
                  <a:pt x="3327" y="12141"/>
                </a:lnTo>
                <a:lnTo>
                  <a:pt x="6134" y="11188"/>
                </a:lnTo>
                <a:lnTo>
                  <a:pt x="9130" y="11188"/>
                </a:lnTo>
                <a:lnTo>
                  <a:pt x="10629" y="8369"/>
                </a:lnTo>
                <a:lnTo>
                  <a:pt x="10502" y="5384"/>
                </a:lnTo>
                <a:lnTo>
                  <a:pt x="10032" y="2197"/>
                </a:lnTo>
                <a:lnTo>
                  <a:pt x="7556" y="0"/>
                </a:lnTo>
              </a:path>
              <a:path w="10629" h="12141">
                <a:moveTo>
                  <a:pt x="9130" y="11188"/>
                </a:moveTo>
                <a:lnTo>
                  <a:pt x="6134" y="11188"/>
                </a:lnTo>
              </a:path>
              <a:path w="10629" h="12141">
                <a:moveTo>
                  <a:pt x="6134" y="11188"/>
                </a:moveTo>
                <a:lnTo>
                  <a:pt x="9130" y="11188"/>
                </a:lnTo>
              </a:path>
              <a:path w="10629" h="12141">
                <a:moveTo>
                  <a:pt x="9130" y="11188"/>
                </a:moveTo>
                <a:lnTo>
                  <a:pt x="6134" y="11188"/>
                </a:lnTo>
                <a:lnTo>
                  <a:pt x="9029" y="11379"/>
                </a:lnTo>
                <a:lnTo>
                  <a:pt x="9130" y="11188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5" name="object 13085"/>
          <p:cNvSpPr/>
          <p:nvPr/>
        </p:nvSpPr>
        <p:spPr>
          <a:xfrm>
            <a:off x="7390421" y="6213742"/>
            <a:ext cx="25565" cy="27800"/>
          </a:xfrm>
          <a:prstGeom prst="rect">
            <a:avLst/>
          </a:prstGeom>
          <a:blipFill>
            <a:blip r:embed="rId12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6" name="object 13086"/>
          <p:cNvSpPr/>
          <p:nvPr/>
        </p:nvSpPr>
        <p:spPr>
          <a:xfrm>
            <a:off x="7881949" y="6306415"/>
            <a:ext cx="42270" cy="44526"/>
          </a:xfrm>
          <a:prstGeom prst="rect">
            <a:avLst/>
          </a:prstGeom>
          <a:blipFill>
            <a:blip r:embed="rId12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7" name="object 13087"/>
          <p:cNvSpPr/>
          <p:nvPr/>
        </p:nvSpPr>
        <p:spPr>
          <a:xfrm>
            <a:off x="8177860" y="6106150"/>
            <a:ext cx="35979" cy="39480"/>
          </a:xfrm>
          <a:prstGeom prst="rect">
            <a:avLst/>
          </a:prstGeom>
          <a:blipFill>
            <a:blip r:embed="rId12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8" name="object 13088"/>
          <p:cNvSpPr/>
          <p:nvPr/>
        </p:nvSpPr>
        <p:spPr>
          <a:xfrm>
            <a:off x="8954148" y="5977486"/>
            <a:ext cx="42568" cy="44899"/>
          </a:xfrm>
          <a:prstGeom prst="rect">
            <a:avLst/>
          </a:prstGeom>
          <a:blipFill>
            <a:blip r:embed="rId12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89" name="object 13089"/>
          <p:cNvSpPr/>
          <p:nvPr/>
        </p:nvSpPr>
        <p:spPr>
          <a:xfrm>
            <a:off x="9091739" y="5968263"/>
            <a:ext cx="17068" cy="18008"/>
          </a:xfrm>
          <a:prstGeom prst="rect">
            <a:avLst/>
          </a:prstGeom>
          <a:blipFill>
            <a:blip r:embed="rId12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0" name="object 13090"/>
          <p:cNvSpPr/>
          <p:nvPr/>
        </p:nvSpPr>
        <p:spPr>
          <a:xfrm>
            <a:off x="9281858" y="5751754"/>
            <a:ext cx="20104" cy="21818"/>
          </a:xfrm>
          <a:prstGeom prst="rect">
            <a:avLst/>
          </a:prstGeom>
          <a:blipFill>
            <a:blip r:embed="rId12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1" name="object 13091"/>
          <p:cNvSpPr/>
          <p:nvPr/>
        </p:nvSpPr>
        <p:spPr>
          <a:xfrm>
            <a:off x="9560382" y="5755856"/>
            <a:ext cx="17805" cy="19278"/>
          </a:xfrm>
          <a:prstGeom prst="rect">
            <a:avLst/>
          </a:prstGeom>
          <a:blipFill>
            <a:blip r:embed="rId12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2" name="object 13092"/>
          <p:cNvSpPr/>
          <p:nvPr/>
        </p:nvSpPr>
        <p:spPr>
          <a:xfrm>
            <a:off x="9388805" y="5461394"/>
            <a:ext cx="13716" cy="15646"/>
          </a:xfrm>
          <a:prstGeom prst="rect">
            <a:avLst/>
          </a:prstGeom>
          <a:blipFill>
            <a:blip r:embed="rId12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3" name="object 13093"/>
          <p:cNvSpPr/>
          <p:nvPr/>
        </p:nvSpPr>
        <p:spPr>
          <a:xfrm>
            <a:off x="9340786" y="5402618"/>
            <a:ext cx="17094" cy="19138"/>
          </a:xfrm>
          <a:prstGeom prst="rect">
            <a:avLst/>
          </a:prstGeom>
          <a:blipFill>
            <a:blip r:embed="rId12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4" name="object 13094"/>
          <p:cNvSpPr/>
          <p:nvPr/>
        </p:nvSpPr>
        <p:spPr>
          <a:xfrm>
            <a:off x="9130855" y="5459031"/>
            <a:ext cx="21018" cy="22771"/>
          </a:xfrm>
          <a:prstGeom prst="rect">
            <a:avLst/>
          </a:prstGeom>
          <a:blipFill>
            <a:blip r:embed="rId12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5" name="object 13095"/>
          <p:cNvSpPr/>
          <p:nvPr/>
        </p:nvSpPr>
        <p:spPr>
          <a:xfrm>
            <a:off x="8856980" y="5315002"/>
            <a:ext cx="43913" cy="45097"/>
          </a:xfrm>
          <a:prstGeom prst="rect">
            <a:avLst/>
          </a:prstGeom>
          <a:blipFill>
            <a:blip r:embed="rId12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6" name="object 13096"/>
          <p:cNvSpPr/>
          <p:nvPr/>
        </p:nvSpPr>
        <p:spPr>
          <a:xfrm>
            <a:off x="8688768" y="5320455"/>
            <a:ext cx="37244" cy="39846"/>
          </a:xfrm>
          <a:prstGeom prst="rect">
            <a:avLst/>
          </a:prstGeom>
          <a:blipFill>
            <a:blip r:embed="rId12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7" name="object 13097"/>
          <p:cNvSpPr/>
          <p:nvPr/>
        </p:nvSpPr>
        <p:spPr>
          <a:xfrm>
            <a:off x="8504211" y="5282209"/>
            <a:ext cx="43394" cy="45563"/>
          </a:xfrm>
          <a:prstGeom prst="rect">
            <a:avLst/>
          </a:prstGeom>
          <a:blipFill>
            <a:blip r:embed="rId12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8" name="object 13098"/>
          <p:cNvSpPr/>
          <p:nvPr/>
        </p:nvSpPr>
        <p:spPr>
          <a:xfrm>
            <a:off x="8445283" y="5421122"/>
            <a:ext cx="32664" cy="36499"/>
          </a:xfrm>
          <a:prstGeom prst="rect">
            <a:avLst/>
          </a:prstGeom>
          <a:blipFill>
            <a:blip r:embed="rId12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99" name="object 13099"/>
          <p:cNvSpPr/>
          <p:nvPr/>
        </p:nvSpPr>
        <p:spPr>
          <a:xfrm>
            <a:off x="8321090" y="5413197"/>
            <a:ext cx="24269" cy="26238"/>
          </a:xfrm>
          <a:prstGeom prst="rect">
            <a:avLst/>
          </a:prstGeom>
          <a:blipFill>
            <a:blip r:embed="rId12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0" name="object 13100"/>
          <p:cNvSpPr/>
          <p:nvPr/>
        </p:nvSpPr>
        <p:spPr>
          <a:xfrm>
            <a:off x="7659636" y="5734660"/>
            <a:ext cx="18503" cy="19913"/>
          </a:xfrm>
          <a:prstGeom prst="rect">
            <a:avLst/>
          </a:prstGeom>
          <a:blipFill>
            <a:blip r:embed="rId12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1" name="object 13101"/>
          <p:cNvSpPr/>
          <p:nvPr/>
        </p:nvSpPr>
        <p:spPr>
          <a:xfrm>
            <a:off x="7727035" y="6136889"/>
            <a:ext cx="40851" cy="40091"/>
          </a:xfrm>
          <a:prstGeom prst="rect">
            <a:avLst/>
          </a:prstGeom>
          <a:blipFill>
            <a:blip r:embed="rId12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2" name="object 13102"/>
          <p:cNvSpPr/>
          <p:nvPr/>
        </p:nvSpPr>
        <p:spPr>
          <a:xfrm>
            <a:off x="7807541" y="6161536"/>
            <a:ext cx="41505" cy="41198"/>
          </a:xfrm>
          <a:prstGeom prst="rect">
            <a:avLst/>
          </a:prstGeom>
          <a:blipFill>
            <a:blip r:embed="rId12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3" name="object 13103"/>
          <p:cNvSpPr/>
          <p:nvPr/>
        </p:nvSpPr>
        <p:spPr>
          <a:xfrm>
            <a:off x="7552410" y="6304915"/>
            <a:ext cx="25666" cy="28143"/>
          </a:xfrm>
          <a:prstGeom prst="rect">
            <a:avLst/>
          </a:prstGeom>
          <a:blipFill>
            <a:blip r:embed="rId12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4" name="object 13104"/>
          <p:cNvSpPr/>
          <p:nvPr/>
        </p:nvSpPr>
        <p:spPr>
          <a:xfrm>
            <a:off x="7632458" y="5963462"/>
            <a:ext cx="36243" cy="39722"/>
          </a:xfrm>
          <a:prstGeom prst="rect">
            <a:avLst/>
          </a:prstGeom>
          <a:blipFill>
            <a:blip r:embed="rId12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5" name="object 13105"/>
          <p:cNvSpPr/>
          <p:nvPr/>
        </p:nvSpPr>
        <p:spPr>
          <a:xfrm>
            <a:off x="7536192" y="5767330"/>
            <a:ext cx="32652" cy="35150"/>
          </a:xfrm>
          <a:prstGeom prst="rect">
            <a:avLst/>
          </a:prstGeom>
          <a:blipFill>
            <a:blip r:embed="rId12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6" name="object 13106"/>
          <p:cNvSpPr/>
          <p:nvPr/>
        </p:nvSpPr>
        <p:spPr>
          <a:xfrm>
            <a:off x="7394067" y="5653621"/>
            <a:ext cx="42424" cy="44203"/>
          </a:xfrm>
          <a:prstGeom prst="rect">
            <a:avLst/>
          </a:prstGeom>
          <a:blipFill>
            <a:blip r:embed="rId12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7" name="object 13107"/>
          <p:cNvSpPr/>
          <p:nvPr/>
        </p:nvSpPr>
        <p:spPr>
          <a:xfrm>
            <a:off x="7469796" y="5439308"/>
            <a:ext cx="32689" cy="36817"/>
          </a:xfrm>
          <a:prstGeom prst="rect">
            <a:avLst/>
          </a:prstGeom>
          <a:blipFill>
            <a:blip r:embed="rId12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8" name="object 13108"/>
          <p:cNvSpPr/>
          <p:nvPr/>
        </p:nvSpPr>
        <p:spPr>
          <a:xfrm>
            <a:off x="8108556" y="5878640"/>
            <a:ext cx="10490" cy="12026"/>
          </a:xfrm>
          <a:prstGeom prst="rect">
            <a:avLst/>
          </a:prstGeom>
          <a:blipFill>
            <a:blip r:embed="rId12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09" name="object 13109"/>
          <p:cNvSpPr/>
          <p:nvPr/>
        </p:nvSpPr>
        <p:spPr>
          <a:xfrm>
            <a:off x="7984528" y="5780037"/>
            <a:ext cx="23799" cy="25145"/>
          </a:xfrm>
          <a:prstGeom prst="rect">
            <a:avLst/>
          </a:prstGeom>
          <a:blipFill>
            <a:blip r:embed="rId12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0" name="object 13110"/>
          <p:cNvSpPr/>
          <p:nvPr/>
        </p:nvSpPr>
        <p:spPr>
          <a:xfrm>
            <a:off x="7886789" y="6020486"/>
            <a:ext cx="42767" cy="44694"/>
          </a:xfrm>
          <a:prstGeom prst="rect">
            <a:avLst/>
          </a:prstGeom>
          <a:blipFill>
            <a:blip r:embed="rId12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1" name="object 13111"/>
          <p:cNvSpPr/>
          <p:nvPr/>
        </p:nvSpPr>
        <p:spPr>
          <a:xfrm>
            <a:off x="7383424" y="6081929"/>
            <a:ext cx="35614" cy="36972"/>
          </a:xfrm>
          <a:prstGeom prst="rect">
            <a:avLst/>
          </a:prstGeom>
          <a:blipFill>
            <a:blip r:embed="rId12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2" name="object 13112"/>
          <p:cNvSpPr/>
          <p:nvPr/>
        </p:nvSpPr>
        <p:spPr>
          <a:xfrm>
            <a:off x="7611783" y="5303215"/>
            <a:ext cx="30048" cy="32054"/>
          </a:xfrm>
          <a:prstGeom prst="rect">
            <a:avLst/>
          </a:prstGeom>
          <a:blipFill>
            <a:blip r:embed="rId12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3" name="object 13113"/>
          <p:cNvSpPr/>
          <p:nvPr/>
        </p:nvSpPr>
        <p:spPr>
          <a:xfrm>
            <a:off x="7594816" y="5419712"/>
            <a:ext cx="30073" cy="32232"/>
          </a:xfrm>
          <a:prstGeom prst="rect">
            <a:avLst/>
          </a:prstGeom>
          <a:blipFill>
            <a:blip r:embed="rId12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4" name="object 13114"/>
          <p:cNvSpPr/>
          <p:nvPr/>
        </p:nvSpPr>
        <p:spPr>
          <a:xfrm>
            <a:off x="7224090" y="5294173"/>
            <a:ext cx="28765" cy="31470"/>
          </a:xfrm>
          <a:prstGeom prst="rect">
            <a:avLst/>
          </a:prstGeom>
          <a:blipFill>
            <a:blip r:embed="rId12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5" name="object 13115"/>
          <p:cNvSpPr/>
          <p:nvPr/>
        </p:nvSpPr>
        <p:spPr>
          <a:xfrm>
            <a:off x="7154798" y="5378094"/>
            <a:ext cx="10833" cy="12014"/>
          </a:xfrm>
          <a:custGeom>
            <a:avLst/>
            <a:gdLst/>
            <a:ahLst/>
            <a:cxnLst/>
            <a:rect l="l" t="t" r="r" b="b"/>
            <a:pathLst>
              <a:path w="10833" h="12014">
                <a:moveTo>
                  <a:pt x="7302" y="0"/>
                </a:moveTo>
                <a:lnTo>
                  <a:pt x="4546" y="330"/>
                </a:lnTo>
                <a:lnTo>
                  <a:pt x="1765" y="965"/>
                </a:lnTo>
                <a:lnTo>
                  <a:pt x="0" y="3644"/>
                </a:lnTo>
                <a:lnTo>
                  <a:pt x="0" y="6832"/>
                </a:lnTo>
                <a:lnTo>
                  <a:pt x="774" y="9651"/>
                </a:lnTo>
                <a:lnTo>
                  <a:pt x="3225" y="12014"/>
                </a:lnTo>
                <a:lnTo>
                  <a:pt x="6007" y="11226"/>
                </a:lnTo>
                <a:lnTo>
                  <a:pt x="8775" y="11226"/>
                </a:lnTo>
                <a:lnTo>
                  <a:pt x="10833" y="8089"/>
                </a:lnTo>
                <a:lnTo>
                  <a:pt x="10541" y="5092"/>
                </a:lnTo>
                <a:lnTo>
                  <a:pt x="10071" y="2057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6" name="object 13116"/>
          <p:cNvSpPr/>
          <p:nvPr/>
        </p:nvSpPr>
        <p:spPr>
          <a:xfrm>
            <a:off x="7231392" y="5866015"/>
            <a:ext cx="14160" cy="15506"/>
          </a:xfrm>
          <a:prstGeom prst="rect">
            <a:avLst/>
          </a:prstGeom>
          <a:blipFill>
            <a:blip r:embed="rId12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7" name="object 13117"/>
          <p:cNvSpPr/>
          <p:nvPr/>
        </p:nvSpPr>
        <p:spPr>
          <a:xfrm>
            <a:off x="7569009" y="6288633"/>
            <a:ext cx="33121" cy="35737"/>
          </a:xfrm>
          <a:prstGeom prst="rect">
            <a:avLst/>
          </a:prstGeom>
          <a:blipFill>
            <a:blip r:embed="rId12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8" name="object 13118"/>
          <p:cNvSpPr/>
          <p:nvPr/>
        </p:nvSpPr>
        <p:spPr>
          <a:xfrm>
            <a:off x="7721206" y="5969183"/>
            <a:ext cx="37058" cy="39727"/>
          </a:xfrm>
          <a:prstGeom prst="rect">
            <a:avLst/>
          </a:prstGeom>
          <a:blipFill>
            <a:blip r:embed="rId12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19" name="object 13119"/>
          <p:cNvSpPr/>
          <p:nvPr/>
        </p:nvSpPr>
        <p:spPr>
          <a:xfrm>
            <a:off x="8100238" y="5963348"/>
            <a:ext cx="31775" cy="34797"/>
          </a:xfrm>
          <a:prstGeom prst="rect">
            <a:avLst/>
          </a:prstGeom>
          <a:blipFill>
            <a:blip r:embed="rId12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0" name="object 13120"/>
          <p:cNvSpPr/>
          <p:nvPr/>
        </p:nvSpPr>
        <p:spPr>
          <a:xfrm>
            <a:off x="8635542" y="5994057"/>
            <a:ext cx="31368" cy="33947"/>
          </a:xfrm>
          <a:prstGeom prst="rect">
            <a:avLst/>
          </a:prstGeom>
          <a:blipFill>
            <a:blip r:embed="rId12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1" name="object 13121"/>
          <p:cNvSpPr/>
          <p:nvPr/>
        </p:nvSpPr>
        <p:spPr>
          <a:xfrm>
            <a:off x="8406472" y="5953917"/>
            <a:ext cx="34690" cy="36158"/>
          </a:xfrm>
          <a:prstGeom prst="rect">
            <a:avLst/>
          </a:prstGeom>
          <a:blipFill>
            <a:blip r:embed="rId12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2" name="object 13122"/>
          <p:cNvSpPr/>
          <p:nvPr/>
        </p:nvSpPr>
        <p:spPr>
          <a:xfrm>
            <a:off x="8259406" y="5587200"/>
            <a:ext cx="17208" cy="18961"/>
          </a:xfrm>
          <a:prstGeom prst="rect">
            <a:avLst/>
          </a:prstGeom>
          <a:blipFill>
            <a:blip r:embed="rId12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3" name="object 13123"/>
          <p:cNvSpPr/>
          <p:nvPr/>
        </p:nvSpPr>
        <p:spPr>
          <a:xfrm>
            <a:off x="8217395" y="5607748"/>
            <a:ext cx="18961" cy="20434"/>
          </a:xfrm>
          <a:prstGeom prst="rect">
            <a:avLst/>
          </a:prstGeom>
          <a:blipFill>
            <a:blip r:embed="rId12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4" name="object 13124"/>
          <p:cNvSpPr/>
          <p:nvPr/>
        </p:nvSpPr>
        <p:spPr>
          <a:xfrm>
            <a:off x="8093532" y="5427610"/>
            <a:ext cx="41958" cy="41707"/>
          </a:xfrm>
          <a:prstGeom prst="rect">
            <a:avLst/>
          </a:prstGeom>
          <a:blipFill>
            <a:blip r:embed="rId12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5" name="object 13125"/>
          <p:cNvSpPr/>
          <p:nvPr/>
        </p:nvSpPr>
        <p:spPr>
          <a:xfrm>
            <a:off x="7876120" y="5284851"/>
            <a:ext cx="27165" cy="29413"/>
          </a:xfrm>
          <a:prstGeom prst="rect">
            <a:avLst/>
          </a:prstGeom>
          <a:blipFill>
            <a:blip r:embed="rId12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6" name="object 13126"/>
          <p:cNvSpPr/>
          <p:nvPr/>
        </p:nvSpPr>
        <p:spPr>
          <a:xfrm>
            <a:off x="7463243" y="5431066"/>
            <a:ext cx="30492" cy="32550"/>
          </a:xfrm>
          <a:prstGeom prst="rect">
            <a:avLst/>
          </a:prstGeom>
          <a:blipFill>
            <a:blip r:embed="rId12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7" name="object 13127"/>
          <p:cNvSpPr/>
          <p:nvPr/>
        </p:nvSpPr>
        <p:spPr>
          <a:xfrm>
            <a:off x="7858023" y="5700119"/>
            <a:ext cx="33651" cy="35485"/>
          </a:xfrm>
          <a:prstGeom prst="rect">
            <a:avLst/>
          </a:prstGeom>
          <a:blipFill>
            <a:blip r:embed="rId12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8" name="object 13128"/>
          <p:cNvSpPr/>
          <p:nvPr/>
        </p:nvSpPr>
        <p:spPr>
          <a:xfrm>
            <a:off x="7815592" y="5413654"/>
            <a:ext cx="16217" cy="18046"/>
          </a:xfrm>
          <a:prstGeom prst="rect">
            <a:avLst/>
          </a:prstGeom>
          <a:blipFill>
            <a:blip r:embed="rId12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29" name="object 13129"/>
          <p:cNvSpPr/>
          <p:nvPr/>
        </p:nvSpPr>
        <p:spPr>
          <a:xfrm>
            <a:off x="7803642" y="5417437"/>
            <a:ext cx="32158" cy="34538"/>
          </a:xfrm>
          <a:prstGeom prst="rect">
            <a:avLst/>
          </a:prstGeom>
          <a:blipFill>
            <a:blip r:embed="rId12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0" name="object 13130"/>
          <p:cNvSpPr/>
          <p:nvPr/>
        </p:nvSpPr>
        <p:spPr>
          <a:xfrm>
            <a:off x="7374394" y="5714149"/>
            <a:ext cx="19088" cy="19735"/>
          </a:xfrm>
          <a:prstGeom prst="rect">
            <a:avLst/>
          </a:prstGeom>
          <a:blipFill>
            <a:blip r:embed="rId12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1" name="object 13131"/>
          <p:cNvSpPr/>
          <p:nvPr/>
        </p:nvSpPr>
        <p:spPr>
          <a:xfrm>
            <a:off x="6870013" y="5691365"/>
            <a:ext cx="13855" cy="15519"/>
          </a:xfrm>
          <a:prstGeom prst="rect">
            <a:avLst/>
          </a:prstGeom>
          <a:blipFill>
            <a:blip r:embed="rId12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2" name="object 13132"/>
          <p:cNvSpPr/>
          <p:nvPr/>
        </p:nvSpPr>
        <p:spPr>
          <a:xfrm>
            <a:off x="6777938" y="5565889"/>
            <a:ext cx="20612" cy="21945"/>
          </a:xfrm>
          <a:prstGeom prst="rect">
            <a:avLst/>
          </a:prstGeom>
          <a:blipFill>
            <a:blip r:embed="rId12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3" name="object 13133"/>
          <p:cNvSpPr/>
          <p:nvPr/>
        </p:nvSpPr>
        <p:spPr>
          <a:xfrm>
            <a:off x="6827849" y="5839869"/>
            <a:ext cx="41946" cy="44436"/>
          </a:xfrm>
          <a:prstGeom prst="rect">
            <a:avLst/>
          </a:prstGeom>
          <a:blipFill>
            <a:blip r:embed="rId12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4" name="object 13134"/>
          <p:cNvSpPr/>
          <p:nvPr/>
        </p:nvSpPr>
        <p:spPr>
          <a:xfrm>
            <a:off x="6959752" y="5978681"/>
            <a:ext cx="36349" cy="39993"/>
          </a:xfrm>
          <a:prstGeom prst="rect">
            <a:avLst/>
          </a:prstGeom>
          <a:blipFill>
            <a:blip r:embed="rId12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5" name="object 13135"/>
          <p:cNvSpPr/>
          <p:nvPr/>
        </p:nvSpPr>
        <p:spPr>
          <a:xfrm>
            <a:off x="7083729" y="6256091"/>
            <a:ext cx="42769" cy="45157"/>
          </a:xfrm>
          <a:prstGeom prst="rect">
            <a:avLst/>
          </a:prstGeom>
          <a:blipFill>
            <a:blip r:embed="rId12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6" name="object 13136"/>
          <p:cNvSpPr/>
          <p:nvPr/>
        </p:nvSpPr>
        <p:spPr>
          <a:xfrm>
            <a:off x="7229512" y="6195027"/>
            <a:ext cx="44255" cy="45408"/>
          </a:xfrm>
          <a:prstGeom prst="rect">
            <a:avLst/>
          </a:prstGeom>
          <a:blipFill>
            <a:blip r:embed="rId12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7" name="object 13137"/>
          <p:cNvSpPr/>
          <p:nvPr/>
        </p:nvSpPr>
        <p:spPr>
          <a:xfrm>
            <a:off x="7067410" y="6234443"/>
            <a:ext cx="24091" cy="26238"/>
          </a:xfrm>
          <a:prstGeom prst="rect">
            <a:avLst/>
          </a:prstGeom>
          <a:blipFill>
            <a:blip r:embed="rId12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8" name="object 13138"/>
          <p:cNvSpPr/>
          <p:nvPr/>
        </p:nvSpPr>
        <p:spPr>
          <a:xfrm>
            <a:off x="7000761" y="6247524"/>
            <a:ext cx="29171" cy="31661"/>
          </a:xfrm>
          <a:prstGeom prst="rect">
            <a:avLst/>
          </a:prstGeom>
          <a:blipFill>
            <a:blip r:embed="rId12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39" name="object 13139"/>
          <p:cNvSpPr/>
          <p:nvPr/>
        </p:nvSpPr>
        <p:spPr>
          <a:xfrm>
            <a:off x="7019861" y="5932589"/>
            <a:ext cx="25514" cy="27457"/>
          </a:xfrm>
          <a:prstGeom prst="rect">
            <a:avLst/>
          </a:prstGeom>
          <a:blipFill>
            <a:blip r:embed="rId12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0" name="object 13140"/>
          <p:cNvSpPr/>
          <p:nvPr/>
        </p:nvSpPr>
        <p:spPr>
          <a:xfrm>
            <a:off x="6958126" y="5834558"/>
            <a:ext cx="33238" cy="34445"/>
          </a:xfrm>
          <a:prstGeom prst="rect">
            <a:avLst/>
          </a:prstGeom>
          <a:blipFill>
            <a:blip r:embed="rId12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1" name="object 13141"/>
          <p:cNvSpPr/>
          <p:nvPr/>
        </p:nvSpPr>
        <p:spPr>
          <a:xfrm>
            <a:off x="6864781" y="5948223"/>
            <a:ext cx="18211" cy="20040"/>
          </a:xfrm>
          <a:prstGeom prst="rect">
            <a:avLst/>
          </a:prstGeom>
          <a:blipFill>
            <a:blip r:embed="rId12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2" name="object 13142"/>
          <p:cNvSpPr/>
          <p:nvPr/>
        </p:nvSpPr>
        <p:spPr>
          <a:xfrm>
            <a:off x="6681647" y="5854471"/>
            <a:ext cx="15214" cy="15963"/>
          </a:xfrm>
          <a:prstGeom prst="rect">
            <a:avLst/>
          </a:prstGeom>
          <a:blipFill>
            <a:blip r:embed="rId12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3" name="object 13143"/>
          <p:cNvSpPr/>
          <p:nvPr/>
        </p:nvSpPr>
        <p:spPr>
          <a:xfrm>
            <a:off x="8363864" y="5232248"/>
            <a:ext cx="8318" cy="9779"/>
          </a:xfrm>
          <a:custGeom>
            <a:avLst/>
            <a:gdLst/>
            <a:ahLst/>
            <a:cxnLst/>
            <a:rect l="l" t="t" r="r" b="b"/>
            <a:pathLst>
              <a:path w="8318" h="9778">
                <a:moveTo>
                  <a:pt x="6007" y="0"/>
                </a:moveTo>
                <a:lnTo>
                  <a:pt x="1295" y="774"/>
                </a:lnTo>
                <a:lnTo>
                  <a:pt x="139" y="2984"/>
                </a:lnTo>
                <a:lnTo>
                  <a:pt x="0" y="5676"/>
                </a:lnTo>
                <a:lnTo>
                  <a:pt x="711" y="7708"/>
                </a:lnTo>
                <a:lnTo>
                  <a:pt x="2641" y="9779"/>
                </a:lnTo>
                <a:lnTo>
                  <a:pt x="4825" y="9131"/>
                </a:lnTo>
                <a:lnTo>
                  <a:pt x="7137" y="9131"/>
                </a:lnTo>
                <a:lnTo>
                  <a:pt x="8318" y="6629"/>
                </a:lnTo>
                <a:lnTo>
                  <a:pt x="8191" y="4076"/>
                </a:lnTo>
                <a:lnTo>
                  <a:pt x="8013" y="1727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4" name="object 13144"/>
          <p:cNvSpPr/>
          <p:nvPr/>
        </p:nvSpPr>
        <p:spPr>
          <a:xfrm>
            <a:off x="9254299" y="5199355"/>
            <a:ext cx="11074" cy="12331"/>
          </a:xfrm>
          <a:prstGeom prst="rect">
            <a:avLst/>
          </a:prstGeom>
          <a:blipFill>
            <a:blip r:embed="rId12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5" name="object 13145"/>
          <p:cNvSpPr/>
          <p:nvPr/>
        </p:nvSpPr>
        <p:spPr>
          <a:xfrm>
            <a:off x="9365767" y="5092510"/>
            <a:ext cx="36798" cy="40063"/>
          </a:xfrm>
          <a:prstGeom prst="rect">
            <a:avLst/>
          </a:prstGeom>
          <a:blipFill>
            <a:blip r:embed="rId12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6" name="object 13146"/>
          <p:cNvSpPr/>
          <p:nvPr/>
        </p:nvSpPr>
        <p:spPr>
          <a:xfrm>
            <a:off x="9182506" y="5642171"/>
            <a:ext cx="34509" cy="35959"/>
          </a:xfrm>
          <a:prstGeom prst="rect">
            <a:avLst/>
          </a:prstGeom>
          <a:blipFill>
            <a:blip r:embed="rId12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7" name="object 13147"/>
          <p:cNvSpPr/>
          <p:nvPr/>
        </p:nvSpPr>
        <p:spPr>
          <a:xfrm>
            <a:off x="9250057" y="5650617"/>
            <a:ext cx="34607" cy="36347"/>
          </a:xfrm>
          <a:prstGeom prst="rect">
            <a:avLst/>
          </a:prstGeom>
          <a:blipFill>
            <a:blip r:embed="rId12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8" name="object 13148"/>
          <p:cNvSpPr/>
          <p:nvPr/>
        </p:nvSpPr>
        <p:spPr>
          <a:xfrm>
            <a:off x="9091206" y="5797930"/>
            <a:ext cx="40663" cy="40431"/>
          </a:xfrm>
          <a:prstGeom prst="rect">
            <a:avLst/>
          </a:prstGeom>
          <a:blipFill>
            <a:blip r:embed="rId12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49" name="object 13149"/>
          <p:cNvSpPr/>
          <p:nvPr/>
        </p:nvSpPr>
        <p:spPr>
          <a:xfrm>
            <a:off x="9137560" y="5495722"/>
            <a:ext cx="17386" cy="19100"/>
          </a:xfrm>
          <a:prstGeom prst="rect">
            <a:avLst/>
          </a:prstGeom>
          <a:blipFill>
            <a:blip r:embed="rId12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0" name="object 13150"/>
          <p:cNvSpPr/>
          <p:nvPr/>
        </p:nvSpPr>
        <p:spPr>
          <a:xfrm>
            <a:off x="9059976" y="5455105"/>
            <a:ext cx="41891" cy="41620"/>
          </a:xfrm>
          <a:prstGeom prst="rect">
            <a:avLst/>
          </a:prstGeom>
          <a:blipFill>
            <a:blip r:embed="rId12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1" name="object 13151"/>
          <p:cNvSpPr/>
          <p:nvPr/>
        </p:nvSpPr>
        <p:spPr>
          <a:xfrm>
            <a:off x="8700896" y="5396136"/>
            <a:ext cx="34114" cy="36017"/>
          </a:xfrm>
          <a:prstGeom prst="rect">
            <a:avLst/>
          </a:prstGeom>
          <a:blipFill>
            <a:blip r:embed="rId12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2" name="object 13152"/>
          <p:cNvSpPr/>
          <p:nvPr/>
        </p:nvSpPr>
        <p:spPr>
          <a:xfrm>
            <a:off x="7983931" y="5759439"/>
            <a:ext cx="42239" cy="44950"/>
          </a:xfrm>
          <a:prstGeom prst="rect">
            <a:avLst/>
          </a:prstGeom>
          <a:blipFill>
            <a:blip r:embed="rId12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3" name="object 13153"/>
          <p:cNvSpPr/>
          <p:nvPr/>
        </p:nvSpPr>
        <p:spPr>
          <a:xfrm>
            <a:off x="8109254" y="6109985"/>
            <a:ext cx="42666" cy="44554"/>
          </a:xfrm>
          <a:prstGeom prst="rect">
            <a:avLst/>
          </a:prstGeom>
          <a:blipFill>
            <a:blip r:embed="rId12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4" name="object 13154"/>
          <p:cNvSpPr/>
          <p:nvPr/>
        </p:nvSpPr>
        <p:spPr>
          <a:xfrm>
            <a:off x="7179309" y="5763755"/>
            <a:ext cx="25552" cy="27978"/>
          </a:xfrm>
          <a:prstGeom prst="rect">
            <a:avLst/>
          </a:prstGeom>
          <a:blipFill>
            <a:blip r:embed="rId12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5" name="object 13155"/>
          <p:cNvSpPr/>
          <p:nvPr/>
        </p:nvSpPr>
        <p:spPr>
          <a:xfrm>
            <a:off x="6922985" y="5508056"/>
            <a:ext cx="35727" cy="39151"/>
          </a:xfrm>
          <a:prstGeom prst="rect">
            <a:avLst/>
          </a:prstGeom>
          <a:blipFill>
            <a:blip r:embed="rId12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6" name="object 13156"/>
          <p:cNvSpPr/>
          <p:nvPr/>
        </p:nvSpPr>
        <p:spPr>
          <a:xfrm>
            <a:off x="7015784" y="5328818"/>
            <a:ext cx="33392" cy="34250"/>
          </a:xfrm>
          <a:prstGeom prst="rect">
            <a:avLst/>
          </a:prstGeom>
          <a:blipFill>
            <a:blip r:embed="rId12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7" name="object 13157"/>
          <p:cNvSpPr/>
          <p:nvPr/>
        </p:nvSpPr>
        <p:spPr>
          <a:xfrm>
            <a:off x="6480911" y="5431275"/>
            <a:ext cx="35932" cy="39545"/>
          </a:xfrm>
          <a:prstGeom prst="rect">
            <a:avLst/>
          </a:prstGeom>
          <a:blipFill>
            <a:blip r:embed="rId12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8" name="object 13158"/>
          <p:cNvSpPr/>
          <p:nvPr/>
        </p:nvSpPr>
        <p:spPr>
          <a:xfrm>
            <a:off x="6514185" y="6051236"/>
            <a:ext cx="41589" cy="41585"/>
          </a:xfrm>
          <a:prstGeom prst="rect">
            <a:avLst/>
          </a:prstGeom>
          <a:blipFill>
            <a:blip r:embed="rId12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59" name="object 13159"/>
          <p:cNvSpPr/>
          <p:nvPr/>
        </p:nvSpPr>
        <p:spPr>
          <a:xfrm>
            <a:off x="6549021" y="6248171"/>
            <a:ext cx="11404" cy="12369"/>
          </a:xfrm>
          <a:prstGeom prst="rect">
            <a:avLst/>
          </a:prstGeom>
          <a:blipFill>
            <a:blip r:embed="rId12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0" name="object 13160"/>
          <p:cNvSpPr/>
          <p:nvPr/>
        </p:nvSpPr>
        <p:spPr>
          <a:xfrm>
            <a:off x="6662978" y="6271354"/>
            <a:ext cx="35299" cy="39191"/>
          </a:xfrm>
          <a:prstGeom prst="rect">
            <a:avLst/>
          </a:prstGeom>
          <a:blipFill>
            <a:blip r:embed="rId12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1" name="object 13161"/>
          <p:cNvSpPr/>
          <p:nvPr/>
        </p:nvSpPr>
        <p:spPr>
          <a:xfrm>
            <a:off x="7513993" y="5829143"/>
            <a:ext cx="53673" cy="57606"/>
          </a:xfrm>
          <a:prstGeom prst="rect">
            <a:avLst/>
          </a:prstGeom>
          <a:blipFill>
            <a:blip r:embed="rId12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2" name="object 13162"/>
          <p:cNvSpPr/>
          <p:nvPr/>
        </p:nvSpPr>
        <p:spPr>
          <a:xfrm>
            <a:off x="7160488" y="5811700"/>
            <a:ext cx="48889" cy="52392"/>
          </a:xfrm>
          <a:prstGeom prst="rect">
            <a:avLst/>
          </a:prstGeom>
          <a:blipFill>
            <a:blip r:embed="rId12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3" name="object 13163"/>
          <p:cNvSpPr/>
          <p:nvPr/>
        </p:nvSpPr>
        <p:spPr>
          <a:xfrm>
            <a:off x="7191857" y="5661602"/>
            <a:ext cx="56499" cy="58216"/>
          </a:xfrm>
          <a:prstGeom prst="rect">
            <a:avLst/>
          </a:prstGeom>
          <a:blipFill>
            <a:blip r:embed="rId12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4" name="object 13164"/>
          <p:cNvSpPr/>
          <p:nvPr/>
        </p:nvSpPr>
        <p:spPr>
          <a:xfrm>
            <a:off x="7194512" y="6122556"/>
            <a:ext cx="30746" cy="32854"/>
          </a:xfrm>
          <a:prstGeom prst="rect">
            <a:avLst/>
          </a:prstGeom>
          <a:blipFill>
            <a:blip r:embed="rId12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5" name="object 13165"/>
          <p:cNvSpPr/>
          <p:nvPr/>
        </p:nvSpPr>
        <p:spPr>
          <a:xfrm>
            <a:off x="7574254" y="5999869"/>
            <a:ext cx="47796" cy="51716"/>
          </a:xfrm>
          <a:prstGeom prst="rect">
            <a:avLst/>
          </a:prstGeom>
          <a:blipFill>
            <a:blip r:embed="rId12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6" name="object 13166"/>
          <p:cNvSpPr/>
          <p:nvPr/>
        </p:nvSpPr>
        <p:spPr>
          <a:xfrm>
            <a:off x="6790194" y="5993918"/>
            <a:ext cx="41336" cy="40880"/>
          </a:xfrm>
          <a:prstGeom prst="rect">
            <a:avLst/>
          </a:prstGeom>
          <a:blipFill>
            <a:blip r:embed="rId12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7" name="object 13167"/>
          <p:cNvSpPr/>
          <p:nvPr/>
        </p:nvSpPr>
        <p:spPr>
          <a:xfrm>
            <a:off x="6930732" y="5978855"/>
            <a:ext cx="18961" cy="20561"/>
          </a:xfrm>
          <a:prstGeom prst="rect">
            <a:avLst/>
          </a:prstGeom>
          <a:blipFill>
            <a:blip r:embed="rId12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8" name="object 13168"/>
          <p:cNvSpPr/>
          <p:nvPr/>
        </p:nvSpPr>
        <p:spPr>
          <a:xfrm>
            <a:off x="6786118" y="5856999"/>
            <a:ext cx="33413" cy="36207"/>
          </a:xfrm>
          <a:prstGeom prst="rect">
            <a:avLst/>
          </a:prstGeom>
          <a:blipFill>
            <a:blip r:embed="rId12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69" name="object 13169"/>
          <p:cNvSpPr/>
          <p:nvPr/>
        </p:nvSpPr>
        <p:spPr>
          <a:xfrm>
            <a:off x="6706451" y="5530222"/>
            <a:ext cx="49174" cy="52336"/>
          </a:xfrm>
          <a:prstGeom prst="rect">
            <a:avLst/>
          </a:prstGeom>
          <a:blipFill>
            <a:blip r:embed="rId12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0" name="object 13170"/>
          <p:cNvSpPr/>
          <p:nvPr/>
        </p:nvSpPr>
        <p:spPr>
          <a:xfrm>
            <a:off x="6793560" y="5218824"/>
            <a:ext cx="42285" cy="44490"/>
          </a:xfrm>
          <a:prstGeom prst="rect">
            <a:avLst/>
          </a:prstGeom>
          <a:blipFill>
            <a:blip r:embed="rId12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1" name="object 13171"/>
          <p:cNvSpPr/>
          <p:nvPr/>
        </p:nvSpPr>
        <p:spPr>
          <a:xfrm>
            <a:off x="6840397" y="5616448"/>
            <a:ext cx="23507" cy="25133"/>
          </a:xfrm>
          <a:prstGeom prst="rect">
            <a:avLst/>
          </a:prstGeom>
          <a:blipFill>
            <a:blip r:embed="rId12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2" name="object 13172"/>
          <p:cNvSpPr/>
          <p:nvPr/>
        </p:nvSpPr>
        <p:spPr>
          <a:xfrm>
            <a:off x="6997242" y="5752332"/>
            <a:ext cx="49369" cy="52314"/>
          </a:xfrm>
          <a:prstGeom prst="rect">
            <a:avLst/>
          </a:prstGeom>
          <a:blipFill>
            <a:blip r:embed="rId12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3" name="object 13173"/>
          <p:cNvSpPr/>
          <p:nvPr/>
        </p:nvSpPr>
        <p:spPr>
          <a:xfrm>
            <a:off x="6867093" y="5971184"/>
            <a:ext cx="48507" cy="51933"/>
          </a:xfrm>
          <a:prstGeom prst="rect">
            <a:avLst/>
          </a:prstGeom>
          <a:blipFill>
            <a:blip r:embed="rId12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4" name="object 13174"/>
          <p:cNvSpPr/>
          <p:nvPr/>
        </p:nvSpPr>
        <p:spPr>
          <a:xfrm>
            <a:off x="6633502" y="6076429"/>
            <a:ext cx="33221" cy="34823"/>
          </a:xfrm>
          <a:prstGeom prst="rect">
            <a:avLst/>
          </a:prstGeom>
          <a:blipFill>
            <a:blip r:embed="rId12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5" name="object 13175"/>
          <p:cNvSpPr/>
          <p:nvPr/>
        </p:nvSpPr>
        <p:spPr>
          <a:xfrm>
            <a:off x="6530809" y="5915800"/>
            <a:ext cx="28752" cy="30962"/>
          </a:xfrm>
          <a:prstGeom prst="rect">
            <a:avLst/>
          </a:prstGeom>
          <a:blipFill>
            <a:blip r:embed="rId12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6" name="object 13176"/>
          <p:cNvSpPr/>
          <p:nvPr/>
        </p:nvSpPr>
        <p:spPr>
          <a:xfrm>
            <a:off x="6517258" y="5740417"/>
            <a:ext cx="53454" cy="57761"/>
          </a:xfrm>
          <a:prstGeom prst="rect">
            <a:avLst/>
          </a:prstGeom>
          <a:blipFill>
            <a:blip r:embed="rId12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7" name="object 13177"/>
          <p:cNvSpPr/>
          <p:nvPr/>
        </p:nvSpPr>
        <p:spPr>
          <a:xfrm>
            <a:off x="6397764" y="5707411"/>
            <a:ext cx="51101" cy="53698"/>
          </a:xfrm>
          <a:prstGeom prst="rect">
            <a:avLst/>
          </a:prstGeom>
          <a:blipFill>
            <a:blip r:embed="rId12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8" name="object 13178"/>
          <p:cNvSpPr/>
          <p:nvPr/>
        </p:nvSpPr>
        <p:spPr>
          <a:xfrm>
            <a:off x="6228359" y="5510238"/>
            <a:ext cx="23228" cy="24688"/>
          </a:xfrm>
          <a:prstGeom prst="rect">
            <a:avLst/>
          </a:prstGeom>
          <a:blipFill>
            <a:blip r:embed="rId12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79" name="object 13179"/>
          <p:cNvSpPr/>
          <p:nvPr/>
        </p:nvSpPr>
        <p:spPr>
          <a:xfrm>
            <a:off x="6379959" y="5874385"/>
            <a:ext cx="31496" cy="34150"/>
          </a:xfrm>
          <a:prstGeom prst="rect">
            <a:avLst/>
          </a:prstGeom>
          <a:blipFill>
            <a:blip r:embed="rId12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0" name="object 13180"/>
          <p:cNvSpPr/>
          <p:nvPr/>
        </p:nvSpPr>
        <p:spPr>
          <a:xfrm>
            <a:off x="6494183" y="5981738"/>
            <a:ext cx="19126" cy="20535"/>
          </a:xfrm>
          <a:prstGeom prst="rect">
            <a:avLst/>
          </a:prstGeom>
          <a:blipFill>
            <a:blip r:embed="rId12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1" name="object 13181"/>
          <p:cNvSpPr/>
          <p:nvPr/>
        </p:nvSpPr>
        <p:spPr>
          <a:xfrm>
            <a:off x="6417741" y="6098715"/>
            <a:ext cx="51991" cy="54260"/>
          </a:xfrm>
          <a:prstGeom prst="rect">
            <a:avLst/>
          </a:prstGeom>
          <a:blipFill>
            <a:blip r:embed="rId12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2" name="object 13182"/>
          <p:cNvSpPr/>
          <p:nvPr/>
        </p:nvSpPr>
        <p:spPr>
          <a:xfrm>
            <a:off x="6158014" y="6055123"/>
            <a:ext cx="36824" cy="39985"/>
          </a:xfrm>
          <a:prstGeom prst="rect">
            <a:avLst/>
          </a:prstGeom>
          <a:blipFill>
            <a:blip r:embed="rId12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3" name="object 13183"/>
          <p:cNvSpPr/>
          <p:nvPr/>
        </p:nvSpPr>
        <p:spPr>
          <a:xfrm>
            <a:off x="6066104" y="6011100"/>
            <a:ext cx="33578" cy="36055"/>
          </a:xfrm>
          <a:prstGeom prst="rect">
            <a:avLst/>
          </a:prstGeom>
          <a:blipFill>
            <a:blip r:embed="rId12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4" name="object 13184"/>
          <p:cNvSpPr/>
          <p:nvPr/>
        </p:nvSpPr>
        <p:spPr>
          <a:xfrm>
            <a:off x="5934633" y="5710314"/>
            <a:ext cx="49417" cy="52436"/>
          </a:xfrm>
          <a:prstGeom prst="rect">
            <a:avLst/>
          </a:prstGeom>
          <a:blipFill>
            <a:blip r:embed="rId12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5" name="object 13185"/>
          <p:cNvSpPr/>
          <p:nvPr/>
        </p:nvSpPr>
        <p:spPr>
          <a:xfrm>
            <a:off x="5700191" y="5849554"/>
            <a:ext cx="33843" cy="35162"/>
          </a:xfrm>
          <a:prstGeom prst="rect">
            <a:avLst/>
          </a:prstGeom>
          <a:blipFill>
            <a:blip r:embed="rId12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6" name="object 13186"/>
          <p:cNvSpPr/>
          <p:nvPr/>
        </p:nvSpPr>
        <p:spPr>
          <a:xfrm>
            <a:off x="5762244" y="5907887"/>
            <a:ext cx="12242" cy="13462"/>
          </a:xfrm>
          <a:prstGeom prst="rect">
            <a:avLst/>
          </a:prstGeom>
          <a:blipFill>
            <a:blip r:embed="rId12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7" name="object 13187"/>
          <p:cNvSpPr/>
          <p:nvPr/>
        </p:nvSpPr>
        <p:spPr>
          <a:xfrm>
            <a:off x="5517984" y="6199975"/>
            <a:ext cx="17221" cy="18643"/>
          </a:xfrm>
          <a:prstGeom prst="rect">
            <a:avLst/>
          </a:prstGeom>
          <a:blipFill>
            <a:blip r:embed="rId12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8" name="object 13188"/>
          <p:cNvSpPr/>
          <p:nvPr/>
        </p:nvSpPr>
        <p:spPr>
          <a:xfrm>
            <a:off x="5515774" y="6080930"/>
            <a:ext cx="34129" cy="35290"/>
          </a:xfrm>
          <a:prstGeom prst="rect">
            <a:avLst/>
          </a:prstGeom>
          <a:blipFill>
            <a:blip r:embed="rId12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89" name="object 13189"/>
          <p:cNvSpPr/>
          <p:nvPr/>
        </p:nvSpPr>
        <p:spPr>
          <a:xfrm>
            <a:off x="5606567" y="6296088"/>
            <a:ext cx="22148" cy="24003"/>
          </a:xfrm>
          <a:prstGeom prst="rect">
            <a:avLst/>
          </a:prstGeom>
          <a:blipFill>
            <a:blip r:embed="rId12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0" name="object 13190"/>
          <p:cNvSpPr/>
          <p:nvPr/>
        </p:nvSpPr>
        <p:spPr>
          <a:xfrm>
            <a:off x="5913780" y="6002096"/>
            <a:ext cx="24803" cy="26873"/>
          </a:xfrm>
          <a:prstGeom prst="rect">
            <a:avLst/>
          </a:prstGeom>
          <a:blipFill>
            <a:blip r:embed="rId12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1" name="object 13191"/>
          <p:cNvSpPr/>
          <p:nvPr/>
        </p:nvSpPr>
        <p:spPr>
          <a:xfrm>
            <a:off x="5524233" y="6120955"/>
            <a:ext cx="16217" cy="17551"/>
          </a:xfrm>
          <a:prstGeom prst="rect">
            <a:avLst/>
          </a:prstGeom>
          <a:blipFill>
            <a:blip r:embed="rId12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2" name="object 13192"/>
          <p:cNvSpPr/>
          <p:nvPr/>
        </p:nvSpPr>
        <p:spPr>
          <a:xfrm>
            <a:off x="5177739" y="6041301"/>
            <a:ext cx="11836" cy="12623"/>
          </a:xfrm>
          <a:prstGeom prst="rect">
            <a:avLst/>
          </a:prstGeom>
          <a:blipFill>
            <a:blip r:embed="rId12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3" name="object 13193"/>
          <p:cNvSpPr/>
          <p:nvPr/>
        </p:nvSpPr>
        <p:spPr>
          <a:xfrm>
            <a:off x="5167972" y="5947080"/>
            <a:ext cx="30200" cy="33058"/>
          </a:xfrm>
          <a:prstGeom prst="rect">
            <a:avLst/>
          </a:prstGeom>
          <a:blipFill>
            <a:blip r:embed="rId12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4" name="object 13194"/>
          <p:cNvSpPr/>
          <p:nvPr/>
        </p:nvSpPr>
        <p:spPr>
          <a:xfrm>
            <a:off x="5156162" y="5784172"/>
            <a:ext cx="42503" cy="44705"/>
          </a:xfrm>
          <a:prstGeom prst="rect">
            <a:avLst/>
          </a:prstGeom>
          <a:blipFill>
            <a:blip r:embed="rId12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5" name="object 13195"/>
          <p:cNvSpPr/>
          <p:nvPr/>
        </p:nvSpPr>
        <p:spPr>
          <a:xfrm>
            <a:off x="5342775" y="5368785"/>
            <a:ext cx="31064" cy="33502"/>
          </a:xfrm>
          <a:prstGeom prst="rect">
            <a:avLst/>
          </a:prstGeom>
          <a:blipFill>
            <a:blip r:embed="rId12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6" name="object 13196"/>
          <p:cNvSpPr/>
          <p:nvPr/>
        </p:nvSpPr>
        <p:spPr>
          <a:xfrm>
            <a:off x="6030214" y="5314920"/>
            <a:ext cx="34029" cy="35356"/>
          </a:xfrm>
          <a:prstGeom prst="rect">
            <a:avLst/>
          </a:prstGeom>
          <a:blipFill>
            <a:blip r:embed="rId12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7" name="object 13197"/>
          <p:cNvSpPr/>
          <p:nvPr/>
        </p:nvSpPr>
        <p:spPr>
          <a:xfrm>
            <a:off x="6572097" y="5427421"/>
            <a:ext cx="8318" cy="9143"/>
          </a:xfrm>
          <a:custGeom>
            <a:avLst/>
            <a:gdLst/>
            <a:ahLst/>
            <a:cxnLst/>
            <a:rect l="l" t="t" r="r" b="b"/>
            <a:pathLst>
              <a:path w="8318" h="9144">
                <a:moveTo>
                  <a:pt x="5562" y="0"/>
                </a:moveTo>
                <a:lnTo>
                  <a:pt x="3505" y="0"/>
                </a:lnTo>
                <a:lnTo>
                  <a:pt x="1142" y="647"/>
                </a:lnTo>
                <a:lnTo>
                  <a:pt x="0" y="2501"/>
                </a:lnTo>
                <a:lnTo>
                  <a:pt x="139" y="4914"/>
                </a:lnTo>
                <a:lnTo>
                  <a:pt x="419" y="7746"/>
                </a:lnTo>
                <a:lnTo>
                  <a:pt x="2311" y="9143"/>
                </a:lnTo>
                <a:lnTo>
                  <a:pt x="4787" y="8572"/>
                </a:lnTo>
                <a:lnTo>
                  <a:pt x="6730" y="8381"/>
                </a:lnTo>
                <a:lnTo>
                  <a:pt x="8318" y="5829"/>
                </a:lnTo>
                <a:lnTo>
                  <a:pt x="8039" y="3975"/>
                </a:lnTo>
                <a:lnTo>
                  <a:pt x="7569" y="1600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8" name="object 13198"/>
          <p:cNvSpPr/>
          <p:nvPr/>
        </p:nvSpPr>
        <p:spPr>
          <a:xfrm>
            <a:off x="7283487" y="5444795"/>
            <a:ext cx="31978" cy="34658"/>
          </a:xfrm>
          <a:prstGeom prst="rect">
            <a:avLst/>
          </a:prstGeom>
          <a:blipFill>
            <a:blip r:embed="rId12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99" name="object 13199"/>
          <p:cNvSpPr/>
          <p:nvPr/>
        </p:nvSpPr>
        <p:spPr>
          <a:xfrm>
            <a:off x="7302448" y="5202352"/>
            <a:ext cx="26403" cy="28473"/>
          </a:xfrm>
          <a:prstGeom prst="rect">
            <a:avLst/>
          </a:prstGeom>
          <a:blipFill>
            <a:blip r:embed="rId12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0" name="object 13200"/>
          <p:cNvSpPr/>
          <p:nvPr/>
        </p:nvSpPr>
        <p:spPr>
          <a:xfrm>
            <a:off x="7592809" y="5182260"/>
            <a:ext cx="13563" cy="15189"/>
          </a:xfrm>
          <a:prstGeom prst="rect">
            <a:avLst/>
          </a:prstGeom>
          <a:blipFill>
            <a:blip r:embed="rId12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1" name="object 13201"/>
          <p:cNvSpPr/>
          <p:nvPr/>
        </p:nvSpPr>
        <p:spPr>
          <a:xfrm>
            <a:off x="7627531" y="5547838"/>
            <a:ext cx="34712" cy="36327"/>
          </a:xfrm>
          <a:prstGeom prst="rect">
            <a:avLst/>
          </a:prstGeom>
          <a:blipFill>
            <a:blip r:embed="rId12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2" name="object 13202"/>
          <p:cNvSpPr/>
          <p:nvPr/>
        </p:nvSpPr>
        <p:spPr>
          <a:xfrm>
            <a:off x="7617155" y="5917717"/>
            <a:ext cx="11544" cy="12636"/>
          </a:xfrm>
          <a:custGeom>
            <a:avLst/>
            <a:gdLst/>
            <a:ahLst/>
            <a:cxnLst/>
            <a:rect l="l" t="t" r="r" b="b"/>
            <a:pathLst>
              <a:path w="11544" h="12636">
                <a:moveTo>
                  <a:pt x="7594" y="0"/>
                </a:moveTo>
                <a:lnTo>
                  <a:pt x="4825" y="622"/>
                </a:lnTo>
                <a:lnTo>
                  <a:pt x="1892" y="952"/>
                </a:lnTo>
                <a:lnTo>
                  <a:pt x="0" y="3936"/>
                </a:lnTo>
                <a:lnTo>
                  <a:pt x="292" y="7086"/>
                </a:lnTo>
                <a:lnTo>
                  <a:pt x="762" y="9956"/>
                </a:lnTo>
                <a:lnTo>
                  <a:pt x="3365" y="12636"/>
                </a:lnTo>
                <a:lnTo>
                  <a:pt x="6591" y="11861"/>
                </a:lnTo>
                <a:lnTo>
                  <a:pt x="9651" y="11353"/>
                </a:lnTo>
                <a:lnTo>
                  <a:pt x="11544" y="8534"/>
                </a:lnTo>
                <a:lnTo>
                  <a:pt x="11087" y="5359"/>
                </a:lnTo>
                <a:lnTo>
                  <a:pt x="10502" y="1904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3" name="object 13203"/>
          <p:cNvSpPr/>
          <p:nvPr/>
        </p:nvSpPr>
        <p:spPr>
          <a:xfrm>
            <a:off x="7414361" y="5900928"/>
            <a:ext cx="14604" cy="15646"/>
          </a:xfrm>
          <a:prstGeom prst="rect">
            <a:avLst/>
          </a:prstGeom>
          <a:blipFill>
            <a:blip r:embed="rId12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4" name="object 13204"/>
          <p:cNvSpPr/>
          <p:nvPr/>
        </p:nvSpPr>
        <p:spPr>
          <a:xfrm>
            <a:off x="6692442" y="5758701"/>
            <a:ext cx="27444" cy="29552"/>
          </a:xfrm>
          <a:prstGeom prst="rect">
            <a:avLst/>
          </a:prstGeom>
          <a:blipFill>
            <a:blip r:embed="rId12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5" name="object 13205"/>
          <p:cNvSpPr/>
          <p:nvPr/>
        </p:nvSpPr>
        <p:spPr>
          <a:xfrm>
            <a:off x="6534454" y="6160148"/>
            <a:ext cx="33527" cy="36690"/>
          </a:xfrm>
          <a:prstGeom prst="rect">
            <a:avLst/>
          </a:prstGeom>
          <a:blipFill>
            <a:blip r:embed="rId12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6" name="object 13206"/>
          <p:cNvSpPr/>
          <p:nvPr/>
        </p:nvSpPr>
        <p:spPr>
          <a:xfrm>
            <a:off x="6430124" y="5417127"/>
            <a:ext cx="36386" cy="39490"/>
          </a:xfrm>
          <a:prstGeom prst="rect">
            <a:avLst/>
          </a:prstGeom>
          <a:blipFill>
            <a:blip r:embed="rId12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7" name="object 13207"/>
          <p:cNvSpPr/>
          <p:nvPr/>
        </p:nvSpPr>
        <p:spPr>
          <a:xfrm>
            <a:off x="6457683" y="5418149"/>
            <a:ext cx="36676" cy="39808"/>
          </a:xfrm>
          <a:prstGeom prst="rect">
            <a:avLst/>
          </a:prstGeom>
          <a:blipFill>
            <a:blip r:embed="rId12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8" name="object 13208"/>
          <p:cNvSpPr/>
          <p:nvPr/>
        </p:nvSpPr>
        <p:spPr>
          <a:xfrm>
            <a:off x="6336906" y="5366918"/>
            <a:ext cx="33566" cy="36004"/>
          </a:xfrm>
          <a:prstGeom prst="rect">
            <a:avLst/>
          </a:prstGeom>
          <a:blipFill>
            <a:blip r:embed="rId12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09" name="object 13209"/>
          <p:cNvSpPr/>
          <p:nvPr/>
        </p:nvSpPr>
        <p:spPr>
          <a:xfrm>
            <a:off x="5814440" y="5535231"/>
            <a:ext cx="16332" cy="17830"/>
          </a:xfrm>
          <a:prstGeom prst="rect">
            <a:avLst/>
          </a:prstGeom>
          <a:blipFill>
            <a:blip r:embed="rId12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0" name="object 13210"/>
          <p:cNvSpPr/>
          <p:nvPr/>
        </p:nvSpPr>
        <p:spPr>
          <a:xfrm>
            <a:off x="5962815" y="5942215"/>
            <a:ext cx="19558" cy="20828"/>
          </a:xfrm>
          <a:prstGeom prst="rect">
            <a:avLst/>
          </a:prstGeom>
          <a:blipFill>
            <a:blip r:embed="rId12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1" name="object 13211"/>
          <p:cNvSpPr/>
          <p:nvPr/>
        </p:nvSpPr>
        <p:spPr>
          <a:xfrm>
            <a:off x="6019126" y="6077039"/>
            <a:ext cx="8788" cy="9131"/>
          </a:xfrm>
          <a:custGeom>
            <a:avLst/>
            <a:gdLst/>
            <a:ahLst/>
            <a:cxnLst/>
            <a:rect l="l" t="t" r="r" b="b"/>
            <a:pathLst>
              <a:path w="8788" h="9131">
                <a:moveTo>
                  <a:pt x="6146" y="0"/>
                </a:moveTo>
                <a:lnTo>
                  <a:pt x="3949" y="304"/>
                </a:lnTo>
                <a:lnTo>
                  <a:pt x="1612" y="457"/>
                </a:lnTo>
                <a:lnTo>
                  <a:pt x="0" y="2997"/>
                </a:lnTo>
                <a:lnTo>
                  <a:pt x="177" y="5029"/>
                </a:lnTo>
                <a:lnTo>
                  <a:pt x="762" y="7416"/>
                </a:lnTo>
                <a:lnTo>
                  <a:pt x="2946" y="9131"/>
                </a:lnTo>
                <a:lnTo>
                  <a:pt x="4965" y="9131"/>
                </a:lnTo>
                <a:lnTo>
                  <a:pt x="7150" y="8356"/>
                </a:lnTo>
                <a:lnTo>
                  <a:pt x="8788" y="6629"/>
                </a:lnTo>
                <a:lnTo>
                  <a:pt x="8331" y="3937"/>
                </a:lnTo>
                <a:lnTo>
                  <a:pt x="8039" y="1397"/>
                </a:lnTo>
                <a:lnTo>
                  <a:pt x="614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2" name="object 13212"/>
          <p:cNvSpPr/>
          <p:nvPr/>
        </p:nvSpPr>
        <p:spPr>
          <a:xfrm>
            <a:off x="5733021" y="5725198"/>
            <a:ext cx="9194" cy="10591"/>
          </a:xfrm>
          <a:custGeom>
            <a:avLst/>
            <a:gdLst/>
            <a:ahLst/>
            <a:cxnLst/>
            <a:rect l="l" t="t" r="r" b="b"/>
            <a:pathLst>
              <a:path w="9194" h="10591">
                <a:moveTo>
                  <a:pt x="6286" y="0"/>
                </a:moveTo>
                <a:lnTo>
                  <a:pt x="3822" y="634"/>
                </a:lnTo>
                <a:lnTo>
                  <a:pt x="1765" y="787"/>
                </a:lnTo>
                <a:lnTo>
                  <a:pt x="177" y="3454"/>
                </a:lnTo>
                <a:lnTo>
                  <a:pt x="0" y="5689"/>
                </a:lnTo>
                <a:lnTo>
                  <a:pt x="444" y="8547"/>
                </a:lnTo>
                <a:lnTo>
                  <a:pt x="2768" y="10591"/>
                </a:lnTo>
                <a:lnTo>
                  <a:pt x="7467" y="9639"/>
                </a:lnTo>
                <a:lnTo>
                  <a:pt x="9194" y="7086"/>
                </a:lnTo>
                <a:lnTo>
                  <a:pt x="8597" y="4419"/>
                </a:lnTo>
                <a:lnTo>
                  <a:pt x="8483" y="1917"/>
                </a:lnTo>
                <a:lnTo>
                  <a:pt x="628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3" name="object 13213"/>
          <p:cNvSpPr/>
          <p:nvPr/>
        </p:nvSpPr>
        <p:spPr>
          <a:xfrm>
            <a:off x="5594730" y="5580431"/>
            <a:ext cx="14135" cy="14859"/>
          </a:xfrm>
          <a:prstGeom prst="rect">
            <a:avLst/>
          </a:prstGeom>
          <a:blipFill>
            <a:blip r:embed="rId12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4" name="object 13214"/>
          <p:cNvSpPr/>
          <p:nvPr/>
        </p:nvSpPr>
        <p:spPr>
          <a:xfrm>
            <a:off x="5486755" y="5533021"/>
            <a:ext cx="31546" cy="33642"/>
          </a:xfrm>
          <a:prstGeom prst="rect">
            <a:avLst/>
          </a:prstGeom>
          <a:blipFill>
            <a:blip r:embed="rId12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5" name="object 13215"/>
          <p:cNvSpPr/>
          <p:nvPr/>
        </p:nvSpPr>
        <p:spPr>
          <a:xfrm>
            <a:off x="5132819" y="5441162"/>
            <a:ext cx="27876" cy="30378"/>
          </a:xfrm>
          <a:prstGeom prst="rect">
            <a:avLst/>
          </a:prstGeom>
          <a:blipFill>
            <a:blip r:embed="rId12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6" name="object 13216"/>
          <p:cNvSpPr/>
          <p:nvPr/>
        </p:nvSpPr>
        <p:spPr>
          <a:xfrm>
            <a:off x="4852238" y="5566016"/>
            <a:ext cx="25107" cy="27203"/>
          </a:xfrm>
          <a:prstGeom prst="rect">
            <a:avLst/>
          </a:prstGeom>
          <a:blipFill>
            <a:blip r:embed="rId12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7" name="object 13217"/>
          <p:cNvSpPr/>
          <p:nvPr/>
        </p:nvSpPr>
        <p:spPr>
          <a:xfrm>
            <a:off x="4679670" y="5877981"/>
            <a:ext cx="34866" cy="36394"/>
          </a:xfrm>
          <a:prstGeom prst="rect">
            <a:avLst/>
          </a:prstGeom>
          <a:blipFill>
            <a:blip r:embed="rId12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8" name="object 13218"/>
          <p:cNvSpPr/>
          <p:nvPr/>
        </p:nvSpPr>
        <p:spPr>
          <a:xfrm>
            <a:off x="4947830" y="6331981"/>
            <a:ext cx="45253" cy="51554"/>
          </a:xfrm>
          <a:prstGeom prst="rect">
            <a:avLst/>
          </a:prstGeom>
          <a:blipFill>
            <a:blip r:embed="rId12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19" name="object 13219"/>
          <p:cNvSpPr/>
          <p:nvPr/>
        </p:nvSpPr>
        <p:spPr>
          <a:xfrm>
            <a:off x="4661585" y="6421713"/>
            <a:ext cx="33382" cy="34878"/>
          </a:xfrm>
          <a:prstGeom prst="rect">
            <a:avLst/>
          </a:prstGeom>
          <a:blipFill>
            <a:blip r:embed="rId12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0" name="object 13220"/>
          <p:cNvSpPr/>
          <p:nvPr/>
        </p:nvSpPr>
        <p:spPr>
          <a:xfrm>
            <a:off x="4544098" y="6157773"/>
            <a:ext cx="30810" cy="33388"/>
          </a:xfrm>
          <a:prstGeom prst="rect">
            <a:avLst/>
          </a:prstGeom>
          <a:blipFill>
            <a:blip r:embed="rId12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1" name="object 13221"/>
          <p:cNvSpPr/>
          <p:nvPr/>
        </p:nvSpPr>
        <p:spPr>
          <a:xfrm>
            <a:off x="4432503" y="5646636"/>
            <a:ext cx="10655" cy="11696"/>
          </a:xfrm>
          <a:prstGeom prst="rect">
            <a:avLst/>
          </a:prstGeom>
          <a:blipFill>
            <a:blip r:embed="rId12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2" name="object 13222"/>
          <p:cNvSpPr/>
          <p:nvPr/>
        </p:nvSpPr>
        <p:spPr>
          <a:xfrm>
            <a:off x="4365091" y="5571073"/>
            <a:ext cx="39990" cy="39395"/>
          </a:xfrm>
          <a:prstGeom prst="rect">
            <a:avLst/>
          </a:prstGeom>
          <a:blipFill>
            <a:blip r:embed="rId12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3" name="object 13223"/>
          <p:cNvSpPr/>
          <p:nvPr/>
        </p:nvSpPr>
        <p:spPr>
          <a:xfrm>
            <a:off x="4240644" y="5256886"/>
            <a:ext cx="23634" cy="25450"/>
          </a:xfrm>
          <a:prstGeom prst="rect">
            <a:avLst/>
          </a:prstGeom>
          <a:blipFill>
            <a:blip r:embed="rId12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4" name="object 13224"/>
          <p:cNvSpPr/>
          <p:nvPr/>
        </p:nvSpPr>
        <p:spPr>
          <a:xfrm>
            <a:off x="4902885" y="5471350"/>
            <a:ext cx="31800" cy="34607"/>
          </a:xfrm>
          <a:prstGeom prst="rect">
            <a:avLst/>
          </a:prstGeom>
          <a:blipFill>
            <a:blip r:embed="rId12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5" name="object 13225"/>
          <p:cNvSpPr/>
          <p:nvPr/>
        </p:nvSpPr>
        <p:spPr>
          <a:xfrm>
            <a:off x="5268493" y="5734189"/>
            <a:ext cx="11252" cy="12331"/>
          </a:xfrm>
          <a:custGeom>
            <a:avLst/>
            <a:gdLst/>
            <a:ahLst/>
            <a:cxnLst/>
            <a:rect l="l" t="t" r="r" b="b"/>
            <a:pathLst>
              <a:path w="11252" h="12331">
                <a:moveTo>
                  <a:pt x="7747" y="0"/>
                </a:moveTo>
                <a:lnTo>
                  <a:pt x="4825" y="469"/>
                </a:lnTo>
                <a:lnTo>
                  <a:pt x="1917" y="787"/>
                </a:lnTo>
                <a:lnTo>
                  <a:pt x="0" y="3657"/>
                </a:lnTo>
                <a:lnTo>
                  <a:pt x="444" y="6972"/>
                </a:lnTo>
                <a:lnTo>
                  <a:pt x="863" y="9829"/>
                </a:lnTo>
                <a:lnTo>
                  <a:pt x="3517" y="12331"/>
                </a:lnTo>
                <a:lnTo>
                  <a:pt x="6578" y="11391"/>
                </a:lnTo>
                <a:lnTo>
                  <a:pt x="9461" y="10934"/>
                </a:lnTo>
                <a:lnTo>
                  <a:pt x="11252" y="8242"/>
                </a:lnTo>
                <a:lnTo>
                  <a:pt x="11252" y="5067"/>
                </a:lnTo>
                <a:lnTo>
                  <a:pt x="10350" y="1917"/>
                </a:lnTo>
                <a:lnTo>
                  <a:pt x="774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6" name="object 13226"/>
          <p:cNvSpPr/>
          <p:nvPr/>
        </p:nvSpPr>
        <p:spPr>
          <a:xfrm>
            <a:off x="5566727" y="6091898"/>
            <a:ext cx="10782" cy="11671"/>
          </a:xfrm>
          <a:custGeom>
            <a:avLst/>
            <a:gdLst/>
            <a:ahLst/>
            <a:cxnLst/>
            <a:rect l="l" t="t" r="r" b="b"/>
            <a:pathLst>
              <a:path w="10782" h="11671">
                <a:moveTo>
                  <a:pt x="7251" y="0"/>
                </a:moveTo>
                <a:lnTo>
                  <a:pt x="4775" y="127"/>
                </a:lnTo>
                <a:lnTo>
                  <a:pt x="2006" y="584"/>
                </a:lnTo>
                <a:lnTo>
                  <a:pt x="0" y="3454"/>
                </a:lnTo>
                <a:lnTo>
                  <a:pt x="584" y="6908"/>
                </a:lnTo>
                <a:lnTo>
                  <a:pt x="723" y="9461"/>
                </a:lnTo>
                <a:lnTo>
                  <a:pt x="3352" y="11671"/>
                </a:lnTo>
                <a:lnTo>
                  <a:pt x="6248" y="11176"/>
                </a:lnTo>
                <a:lnTo>
                  <a:pt x="9194" y="10731"/>
                </a:lnTo>
                <a:lnTo>
                  <a:pt x="10782" y="8039"/>
                </a:lnTo>
                <a:lnTo>
                  <a:pt x="10490" y="4851"/>
                </a:lnTo>
                <a:lnTo>
                  <a:pt x="10020" y="1727"/>
                </a:lnTo>
                <a:lnTo>
                  <a:pt x="72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7" name="object 13227"/>
          <p:cNvSpPr/>
          <p:nvPr/>
        </p:nvSpPr>
        <p:spPr>
          <a:xfrm>
            <a:off x="5586526" y="6284239"/>
            <a:ext cx="25996" cy="27952"/>
          </a:xfrm>
          <a:prstGeom prst="rect">
            <a:avLst/>
          </a:prstGeom>
          <a:blipFill>
            <a:blip r:embed="rId12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8" name="object 13228"/>
          <p:cNvSpPr/>
          <p:nvPr/>
        </p:nvSpPr>
        <p:spPr>
          <a:xfrm>
            <a:off x="6078651" y="6377125"/>
            <a:ext cx="42292" cy="44669"/>
          </a:xfrm>
          <a:prstGeom prst="rect">
            <a:avLst/>
          </a:prstGeom>
          <a:blipFill>
            <a:blip r:embed="rId12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29" name="object 13229"/>
          <p:cNvSpPr/>
          <p:nvPr/>
        </p:nvSpPr>
        <p:spPr>
          <a:xfrm>
            <a:off x="6374549" y="6176332"/>
            <a:ext cx="35840" cy="39540"/>
          </a:xfrm>
          <a:prstGeom prst="rect">
            <a:avLst/>
          </a:prstGeom>
          <a:blipFill>
            <a:blip r:embed="rId12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0" name="object 13230"/>
          <p:cNvSpPr/>
          <p:nvPr/>
        </p:nvSpPr>
        <p:spPr>
          <a:xfrm>
            <a:off x="7150607" y="6048082"/>
            <a:ext cx="42816" cy="44706"/>
          </a:xfrm>
          <a:prstGeom prst="rect">
            <a:avLst/>
          </a:prstGeom>
          <a:blipFill>
            <a:blip r:embed="rId12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1" name="object 13231"/>
          <p:cNvSpPr/>
          <p:nvPr/>
        </p:nvSpPr>
        <p:spPr>
          <a:xfrm>
            <a:off x="7288453" y="6038151"/>
            <a:ext cx="16764" cy="18326"/>
          </a:xfrm>
          <a:prstGeom prst="rect">
            <a:avLst/>
          </a:prstGeom>
          <a:blipFill>
            <a:blip r:embed="rId12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2" name="object 13232"/>
          <p:cNvSpPr/>
          <p:nvPr/>
        </p:nvSpPr>
        <p:spPr>
          <a:xfrm>
            <a:off x="7478559" y="5821591"/>
            <a:ext cx="20154" cy="22136"/>
          </a:xfrm>
          <a:prstGeom prst="rect">
            <a:avLst/>
          </a:prstGeom>
          <a:blipFill>
            <a:blip r:embed="rId12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3" name="object 13233"/>
          <p:cNvSpPr/>
          <p:nvPr/>
        </p:nvSpPr>
        <p:spPr>
          <a:xfrm>
            <a:off x="7756918" y="5826201"/>
            <a:ext cx="17678" cy="19253"/>
          </a:xfrm>
          <a:prstGeom prst="rect">
            <a:avLst/>
          </a:prstGeom>
          <a:blipFill>
            <a:blip r:embed="rId12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4" name="object 13234"/>
          <p:cNvSpPr/>
          <p:nvPr/>
        </p:nvSpPr>
        <p:spPr>
          <a:xfrm>
            <a:off x="7585037" y="5531916"/>
            <a:ext cx="14312" cy="15316"/>
          </a:xfrm>
          <a:prstGeom prst="rect">
            <a:avLst/>
          </a:prstGeom>
          <a:blipFill>
            <a:blip r:embed="rId12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5" name="object 13235"/>
          <p:cNvSpPr/>
          <p:nvPr/>
        </p:nvSpPr>
        <p:spPr>
          <a:xfrm>
            <a:off x="7536903" y="5472938"/>
            <a:ext cx="17208" cy="18961"/>
          </a:xfrm>
          <a:prstGeom prst="rect">
            <a:avLst/>
          </a:prstGeom>
          <a:blipFill>
            <a:blip r:embed="rId12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6" name="object 13236"/>
          <p:cNvSpPr/>
          <p:nvPr/>
        </p:nvSpPr>
        <p:spPr>
          <a:xfrm>
            <a:off x="7327417" y="5529377"/>
            <a:ext cx="20993" cy="22910"/>
          </a:xfrm>
          <a:prstGeom prst="rect">
            <a:avLst/>
          </a:prstGeom>
          <a:blipFill>
            <a:blip r:embed="rId12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7" name="object 13237"/>
          <p:cNvSpPr/>
          <p:nvPr/>
        </p:nvSpPr>
        <p:spPr>
          <a:xfrm>
            <a:off x="7053681" y="5385279"/>
            <a:ext cx="43658" cy="45366"/>
          </a:xfrm>
          <a:prstGeom prst="rect">
            <a:avLst/>
          </a:prstGeom>
          <a:blipFill>
            <a:blip r:embed="rId12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8" name="object 13238"/>
          <p:cNvSpPr/>
          <p:nvPr/>
        </p:nvSpPr>
        <p:spPr>
          <a:xfrm>
            <a:off x="6885343" y="5390788"/>
            <a:ext cx="37083" cy="39859"/>
          </a:xfrm>
          <a:prstGeom prst="rect">
            <a:avLst/>
          </a:prstGeom>
          <a:blipFill>
            <a:blip r:embed="rId12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39" name="object 13239"/>
          <p:cNvSpPr/>
          <p:nvPr/>
        </p:nvSpPr>
        <p:spPr>
          <a:xfrm>
            <a:off x="6700621" y="5352654"/>
            <a:ext cx="43561" cy="45396"/>
          </a:xfrm>
          <a:prstGeom prst="rect">
            <a:avLst/>
          </a:prstGeom>
          <a:blipFill>
            <a:blip r:embed="rId12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0" name="object 13240"/>
          <p:cNvSpPr/>
          <p:nvPr/>
        </p:nvSpPr>
        <p:spPr>
          <a:xfrm>
            <a:off x="6641986" y="5491785"/>
            <a:ext cx="32359" cy="36182"/>
          </a:xfrm>
          <a:prstGeom prst="rect">
            <a:avLst/>
          </a:prstGeom>
          <a:blipFill>
            <a:blip r:embed="rId12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1" name="object 13241"/>
          <p:cNvSpPr/>
          <p:nvPr/>
        </p:nvSpPr>
        <p:spPr>
          <a:xfrm>
            <a:off x="6517538" y="5483352"/>
            <a:ext cx="24231" cy="26555"/>
          </a:xfrm>
          <a:prstGeom prst="rect">
            <a:avLst/>
          </a:prstGeom>
          <a:blipFill>
            <a:blip r:embed="rId12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2" name="object 13242"/>
          <p:cNvSpPr/>
          <p:nvPr/>
        </p:nvSpPr>
        <p:spPr>
          <a:xfrm>
            <a:off x="5855741" y="5804687"/>
            <a:ext cx="18986" cy="20231"/>
          </a:xfrm>
          <a:prstGeom prst="rect">
            <a:avLst/>
          </a:prstGeom>
          <a:blipFill>
            <a:blip r:embed="rId12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3" name="object 13243"/>
          <p:cNvSpPr/>
          <p:nvPr/>
        </p:nvSpPr>
        <p:spPr>
          <a:xfrm>
            <a:off x="5923572" y="6207126"/>
            <a:ext cx="40497" cy="40197"/>
          </a:xfrm>
          <a:prstGeom prst="rect">
            <a:avLst/>
          </a:prstGeom>
          <a:blipFill>
            <a:blip r:embed="rId12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4" name="object 13244"/>
          <p:cNvSpPr/>
          <p:nvPr/>
        </p:nvSpPr>
        <p:spPr>
          <a:xfrm>
            <a:off x="6003683" y="6231851"/>
            <a:ext cx="41787" cy="41309"/>
          </a:xfrm>
          <a:prstGeom prst="rect">
            <a:avLst/>
          </a:prstGeom>
          <a:blipFill>
            <a:blip r:embed="rId12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5" name="object 13245"/>
          <p:cNvSpPr/>
          <p:nvPr/>
        </p:nvSpPr>
        <p:spPr>
          <a:xfrm>
            <a:off x="5748629" y="6375120"/>
            <a:ext cx="25984" cy="28092"/>
          </a:xfrm>
          <a:prstGeom prst="rect">
            <a:avLst/>
          </a:prstGeom>
          <a:blipFill>
            <a:blip r:embed="rId12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6" name="object 13246"/>
          <p:cNvSpPr/>
          <p:nvPr/>
        </p:nvSpPr>
        <p:spPr>
          <a:xfrm>
            <a:off x="5828868" y="6034007"/>
            <a:ext cx="36431" cy="39478"/>
          </a:xfrm>
          <a:prstGeom prst="rect">
            <a:avLst/>
          </a:prstGeom>
          <a:blipFill>
            <a:blip r:embed="rId12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7" name="object 13247"/>
          <p:cNvSpPr/>
          <p:nvPr/>
        </p:nvSpPr>
        <p:spPr>
          <a:xfrm>
            <a:off x="5732602" y="5838012"/>
            <a:ext cx="32702" cy="34718"/>
          </a:xfrm>
          <a:prstGeom prst="rect">
            <a:avLst/>
          </a:prstGeom>
          <a:blipFill>
            <a:blip r:embed="rId12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8" name="object 13248"/>
          <p:cNvSpPr/>
          <p:nvPr/>
        </p:nvSpPr>
        <p:spPr>
          <a:xfrm>
            <a:off x="5590794" y="5723944"/>
            <a:ext cx="42029" cy="41961"/>
          </a:xfrm>
          <a:prstGeom prst="rect">
            <a:avLst/>
          </a:prstGeom>
          <a:blipFill>
            <a:blip r:embed="rId12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49" name="object 13249"/>
          <p:cNvSpPr/>
          <p:nvPr/>
        </p:nvSpPr>
        <p:spPr>
          <a:xfrm>
            <a:off x="5666371" y="5509603"/>
            <a:ext cx="32816" cy="36995"/>
          </a:xfrm>
          <a:prstGeom prst="rect">
            <a:avLst/>
          </a:prstGeom>
          <a:blipFill>
            <a:blip r:embed="rId12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0" name="object 13250"/>
          <p:cNvSpPr/>
          <p:nvPr/>
        </p:nvSpPr>
        <p:spPr>
          <a:xfrm>
            <a:off x="6305092" y="5949175"/>
            <a:ext cx="10667" cy="11683"/>
          </a:xfrm>
          <a:prstGeom prst="rect">
            <a:avLst/>
          </a:prstGeom>
          <a:blipFill>
            <a:blip r:embed="rId12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1" name="object 13251"/>
          <p:cNvSpPr/>
          <p:nvPr/>
        </p:nvSpPr>
        <p:spPr>
          <a:xfrm>
            <a:off x="6181242" y="5850242"/>
            <a:ext cx="23329" cy="25412"/>
          </a:xfrm>
          <a:prstGeom prst="rect">
            <a:avLst/>
          </a:prstGeom>
          <a:blipFill>
            <a:blip r:embed="rId12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2" name="object 13252"/>
          <p:cNvSpPr/>
          <p:nvPr/>
        </p:nvSpPr>
        <p:spPr>
          <a:xfrm>
            <a:off x="6083363" y="6090874"/>
            <a:ext cx="42595" cy="44784"/>
          </a:xfrm>
          <a:prstGeom prst="rect">
            <a:avLst/>
          </a:prstGeom>
          <a:blipFill>
            <a:blip r:embed="rId12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3" name="object 13253"/>
          <p:cNvSpPr/>
          <p:nvPr/>
        </p:nvSpPr>
        <p:spPr>
          <a:xfrm>
            <a:off x="5579986" y="6152569"/>
            <a:ext cx="35714" cy="39174"/>
          </a:xfrm>
          <a:prstGeom prst="rect">
            <a:avLst/>
          </a:prstGeom>
          <a:blipFill>
            <a:blip r:embed="rId12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4" name="object 13254"/>
          <p:cNvSpPr/>
          <p:nvPr/>
        </p:nvSpPr>
        <p:spPr>
          <a:xfrm>
            <a:off x="5808319" y="5373370"/>
            <a:ext cx="30048" cy="32232"/>
          </a:xfrm>
          <a:prstGeom prst="rect">
            <a:avLst/>
          </a:prstGeom>
          <a:blipFill>
            <a:blip r:embed="rId12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5" name="object 13255"/>
          <p:cNvSpPr/>
          <p:nvPr/>
        </p:nvSpPr>
        <p:spPr>
          <a:xfrm>
            <a:off x="5791237" y="5489994"/>
            <a:ext cx="29908" cy="32423"/>
          </a:xfrm>
          <a:prstGeom prst="rect">
            <a:avLst/>
          </a:prstGeom>
          <a:blipFill>
            <a:blip r:embed="rId12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6" name="object 13256"/>
          <p:cNvSpPr/>
          <p:nvPr/>
        </p:nvSpPr>
        <p:spPr>
          <a:xfrm>
            <a:off x="5420524" y="5365001"/>
            <a:ext cx="28727" cy="30962"/>
          </a:xfrm>
          <a:prstGeom prst="rect">
            <a:avLst/>
          </a:prstGeom>
          <a:blipFill>
            <a:blip r:embed="rId12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7" name="object 13257"/>
          <p:cNvSpPr/>
          <p:nvPr/>
        </p:nvSpPr>
        <p:spPr>
          <a:xfrm>
            <a:off x="5351081" y="5448617"/>
            <a:ext cx="11087" cy="12001"/>
          </a:xfrm>
          <a:custGeom>
            <a:avLst/>
            <a:gdLst/>
            <a:ahLst/>
            <a:cxnLst/>
            <a:rect l="l" t="t" r="r" b="b"/>
            <a:pathLst>
              <a:path w="11087" h="12001">
                <a:moveTo>
                  <a:pt x="7581" y="0"/>
                </a:moveTo>
                <a:lnTo>
                  <a:pt x="4660" y="152"/>
                </a:lnTo>
                <a:lnTo>
                  <a:pt x="2057" y="647"/>
                </a:lnTo>
                <a:lnTo>
                  <a:pt x="0" y="3632"/>
                </a:lnTo>
                <a:lnTo>
                  <a:pt x="596" y="6451"/>
                </a:lnTo>
                <a:lnTo>
                  <a:pt x="888" y="9321"/>
                </a:lnTo>
                <a:lnTo>
                  <a:pt x="3365" y="12001"/>
                </a:lnTo>
                <a:lnTo>
                  <a:pt x="6121" y="11366"/>
                </a:lnTo>
                <a:lnTo>
                  <a:pt x="9029" y="11201"/>
                </a:lnTo>
                <a:lnTo>
                  <a:pt x="11087" y="7734"/>
                </a:lnTo>
                <a:lnTo>
                  <a:pt x="10490" y="4876"/>
                </a:lnTo>
                <a:lnTo>
                  <a:pt x="9905" y="1879"/>
                </a:lnTo>
                <a:lnTo>
                  <a:pt x="75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8" name="object 13258"/>
          <p:cNvSpPr/>
          <p:nvPr/>
        </p:nvSpPr>
        <p:spPr>
          <a:xfrm>
            <a:off x="5427675" y="5936336"/>
            <a:ext cx="14135" cy="15659"/>
          </a:xfrm>
          <a:prstGeom prst="rect">
            <a:avLst/>
          </a:prstGeom>
          <a:blipFill>
            <a:blip r:embed="rId12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59" name="object 13259"/>
          <p:cNvSpPr/>
          <p:nvPr/>
        </p:nvSpPr>
        <p:spPr>
          <a:xfrm>
            <a:off x="5765291" y="6358839"/>
            <a:ext cx="33235" cy="35877"/>
          </a:xfrm>
          <a:prstGeom prst="rect">
            <a:avLst/>
          </a:prstGeom>
          <a:blipFill>
            <a:blip r:embed="rId12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0" name="object 13260"/>
          <p:cNvSpPr/>
          <p:nvPr/>
        </p:nvSpPr>
        <p:spPr>
          <a:xfrm>
            <a:off x="5917730" y="6039625"/>
            <a:ext cx="37156" cy="39852"/>
          </a:xfrm>
          <a:prstGeom prst="rect">
            <a:avLst/>
          </a:prstGeom>
          <a:blipFill>
            <a:blip r:embed="rId12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1" name="object 13261"/>
          <p:cNvSpPr/>
          <p:nvPr/>
        </p:nvSpPr>
        <p:spPr>
          <a:xfrm>
            <a:off x="6296647" y="6034024"/>
            <a:ext cx="31648" cy="34328"/>
          </a:xfrm>
          <a:prstGeom prst="rect">
            <a:avLst/>
          </a:prstGeom>
          <a:blipFill>
            <a:blip r:embed="rId12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2" name="object 13262"/>
          <p:cNvSpPr/>
          <p:nvPr/>
        </p:nvSpPr>
        <p:spPr>
          <a:xfrm>
            <a:off x="6832257" y="6064377"/>
            <a:ext cx="31051" cy="33972"/>
          </a:xfrm>
          <a:prstGeom prst="rect">
            <a:avLst/>
          </a:prstGeom>
          <a:blipFill>
            <a:blip r:embed="rId12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3" name="object 13263"/>
          <p:cNvSpPr/>
          <p:nvPr/>
        </p:nvSpPr>
        <p:spPr>
          <a:xfrm>
            <a:off x="6603047" y="6024401"/>
            <a:ext cx="34641" cy="35996"/>
          </a:xfrm>
          <a:prstGeom prst="rect">
            <a:avLst/>
          </a:prstGeom>
          <a:blipFill>
            <a:blip r:embed="rId12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4" name="object 13264"/>
          <p:cNvSpPr/>
          <p:nvPr/>
        </p:nvSpPr>
        <p:spPr>
          <a:xfrm>
            <a:off x="6455981" y="5657405"/>
            <a:ext cx="17195" cy="19431"/>
          </a:xfrm>
          <a:prstGeom prst="rect">
            <a:avLst/>
          </a:prstGeom>
          <a:blipFill>
            <a:blip r:embed="rId12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5" name="object 13265"/>
          <p:cNvSpPr/>
          <p:nvPr/>
        </p:nvSpPr>
        <p:spPr>
          <a:xfrm>
            <a:off x="6413906" y="5678094"/>
            <a:ext cx="18859" cy="20561"/>
          </a:xfrm>
          <a:prstGeom prst="rect">
            <a:avLst/>
          </a:prstGeom>
          <a:blipFill>
            <a:blip r:embed="rId12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6" name="object 13266"/>
          <p:cNvSpPr/>
          <p:nvPr/>
        </p:nvSpPr>
        <p:spPr>
          <a:xfrm>
            <a:off x="6290055" y="5498121"/>
            <a:ext cx="41990" cy="44194"/>
          </a:xfrm>
          <a:prstGeom prst="rect">
            <a:avLst/>
          </a:prstGeom>
          <a:blipFill>
            <a:blip r:embed="rId12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7" name="object 13267"/>
          <p:cNvSpPr/>
          <p:nvPr/>
        </p:nvSpPr>
        <p:spPr>
          <a:xfrm>
            <a:off x="6072822" y="5355196"/>
            <a:ext cx="27139" cy="29209"/>
          </a:xfrm>
          <a:prstGeom prst="rect">
            <a:avLst/>
          </a:prstGeom>
          <a:blipFill>
            <a:blip r:embed="rId12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8" name="object 13268"/>
          <p:cNvSpPr/>
          <p:nvPr/>
        </p:nvSpPr>
        <p:spPr>
          <a:xfrm>
            <a:off x="5659666" y="5501233"/>
            <a:ext cx="30467" cy="33058"/>
          </a:xfrm>
          <a:prstGeom prst="rect">
            <a:avLst/>
          </a:prstGeom>
          <a:blipFill>
            <a:blip r:embed="rId12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69" name="object 13269"/>
          <p:cNvSpPr/>
          <p:nvPr/>
        </p:nvSpPr>
        <p:spPr>
          <a:xfrm>
            <a:off x="6054725" y="5770658"/>
            <a:ext cx="33281" cy="35096"/>
          </a:xfrm>
          <a:prstGeom prst="rect">
            <a:avLst/>
          </a:prstGeom>
          <a:blipFill>
            <a:blip r:embed="rId12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0" name="object 13270"/>
          <p:cNvSpPr/>
          <p:nvPr/>
        </p:nvSpPr>
        <p:spPr>
          <a:xfrm>
            <a:off x="6012129" y="5484812"/>
            <a:ext cx="16497" cy="17233"/>
          </a:xfrm>
          <a:prstGeom prst="rect">
            <a:avLst/>
          </a:prstGeom>
          <a:blipFill>
            <a:blip r:embed="rId12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1" name="object 13271"/>
          <p:cNvSpPr/>
          <p:nvPr/>
        </p:nvSpPr>
        <p:spPr>
          <a:xfrm>
            <a:off x="6000038" y="5487551"/>
            <a:ext cx="32246" cy="34820"/>
          </a:xfrm>
          <a:prstGeom prst="rect">
            <a:avLst/>
          </a:prstGeom>
          <a:blipFill>
            <a:blip r:embed="rId12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2" name="object 13272"/>
          <p:cNvSpPr/>
          <p:nvPr/>
        </p:nvSpPr>
        <p:spPr>
          <a:xfrm>
            <a:off x="5570918" y="5784443"/>
            <a:ext cx="18681" cy="20243"/>
          </a:xfrm>
          <a:prstGeom prst="rect">
            <a:avLst/>
          </a:prstGeom>
          <a:blipFill>
            <a:blip r:embed="rId12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3" name="object 13273"/>
          <p:cNvSpPr/>
          <p:nvPr/>
        </p:nvSpPr>
        <p:spPr>
          <a:xfrm>
            <a:off x="5066423" y="5761837"/>
            <a:ext cx="13855" cy="15367"/>
          </a:xfrm>
          <a:prstGeom prst="rect">
            <a:avLst/>
          </a:prstGeom>
          <a:blipFill>
            <a:blip r:embed="rId12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4" name="object 13274"/>
          <p:cNvSpPr/>
          <p:nvPr/>
        </p:nvSpPr>
        <p:spPr>
          <a:xfrm>
            <a:off x="4974374" y="5636235"/>
            <a:ext cx="20700" cy="22098"/>
          </a:xfrm>
          <a:prstGeom prst="rect">
            <a:avLst/>
          </a:prstGeom>
          <a:blipFill>
            <a:blip r:embed="rId12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5" name="object 13275"/>
          <p:cNvSpPr/>
          <p:nvPr/>
        </p:nvSpPr>
        <p:spPr>
          <a:xfrm>
            <a:off x="5024411" y="5910412"/>
            <a:ext cx="42209" cy="44431"/>
          </a:xfrm>
          <a:prstGeom prst="rect">
            <a:avLst/>
          </a:prstGeom>
          <a:blipFill>
            <a:blip r:embed="rId12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6" name="object 13276"/>
          <p:cNvSpPr/>
          <p:nvPr/>
        </p:nvSpPr>
        <p:spPr>
          <a:xfrm>
            <a:off x="5155996" y="6048975"/>
            <a:ext cx="36515" cy="39820"/>
          </a:xfrm>
          <a:prstGeom prst="rect">
            <a:avLst/>
          </a:prstGeom>
          <a:blipFill>
            <a:blip r:embed="rId12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7" name="object 13277"/>
          <p:cNvSpPr/>
          <p:nvPr/>
        </p:nvSpPr>
        <p:spPr>
          <a:xfrm>
            <a:off x="5280012" y="6326414"/>
            <a:ext cx="42946" cy="45228"/>
          </a:xfrm>
          <a:prstGeom prst="rect">
            <a:avLst/>
          </a:prstGeom>
          <a:blipFill>
            <a:blip r:embed="rId12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8" name="object 13278"/>
          <p:cNvSpPr/>
          <p:nvPr/>
        </p:nvSpPr>
        <p:spPr>
          <a:xfrm>
            <a:off x="5425795" y="6265222"/>
            <a:ext cx="44278" cy="45906"/>
          </a:xfrm>
          <a:prstGeom prst="rect">
            <a:avLst/>
          </a:prstGeom>
          <a:blipFill>
            <a:blip r:embed="rId12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79" name="object 13279"/>
          <p:cNvSpPr/>
          <p:nvPr/>
        </p:nvSpPr>
        <p:spPr>
          <a:xfrm>
            <a:off x="5263972" y="6304775"/>
            <a:ext cx="24079" cy="26365"/>
          </a:xfrm>
          <a:prstGeom prst="rect">
            <a:avLst/>
          </a:prstGeom>
          <a:blipFill>
            <a:blip r:embed="rId12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0" name="object 13280"/>
          <p:cNvSpPr/>
          <p:nvPr/>
        </p:nvSpPr>
        <p:spPr>
          <a:xfrm>
            <a:off x="5197297" y="6317869"/>
            <a:ext cx="29171" cy="31470"/>
          </a:xfrm>
          <a:prstGeom prst="rect">
            <a:avLst/>
          </a:prstGeom>
          <a:blipFill>
            <a:blip r:embed="rId12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1" name="object 13281"/>
          <p:cNvSpPr/>
          <p:nvPr/>
        </p:nvSpPr>
        <p:spPr>
          <a:xfrm>
            <a:off x="5216258" y="6002871"/>
            <a:ext cx="25400" cy="27508"/>
          </a:xfrm>
          <a:prstGeom prst="rect">
            <a:avLst/>
          </a:prstGeom>
          <a:blipFill>
            <a:blip r:embed="rId12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2" name="object 13282"/>
          <p:cNvSpPr/>
          <p:nvPr/>
        </p:nvSpPr>
        <p:spPr>
          <a:xfrm>
            <a:off x="5155704" y="5904497"/>
            <a:ext cx="32062" cy="34743"/>
          </a:xfrm>
          <a:prstGeom prst="rect">
            <a:avLst/>
          </a:prstGeom>
          <a:blipFill>
            <a:blip r:embed="rId12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3" name="object 13283"/>
          <p:cNvSpPr/>
          <p:nvPr/>
        </p:nvSpPr>
        <p:spPr>
          <a:xfrm>
            <a:off x="5061191" y="6018695"/>
            <a:ext cx="18376" cy="19761"/>
          </a:xfrm>
          <a:prstGeom prst="rect">
            <a:avLst/>
          </a:prstGeom>
          <a:blipFill>
            <a:blip r:embed="rId12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4" name="object 13284"/>
          <p:cNvSpPr/>
          <p:nvPr/>
        </p:nvSpPr>
        <p:spPr>
          <a:xfrm>
            <a:off x="4878222" y="5924664"/>
            <a:ext cx="14871" cy="15963"/>
          </a:xfrm>
          <a:prstGeom prst="rect">
            <a:avLst/>
          </a:prstGeom>
          <a:blipFill>
            <a:blip r:embed="rId12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5" name="object 13285"/>
          <p:cNvSpPr/>
          <p:nvPr/>
        </p:nvSpPr>
        <p:spPr>
          <a:xfrm>
            <a:off x="6560578" y="5302567"/>
            <a:ext cx="8458" cy="9791"/>
          </a:xfrm>
          <a:custGeom>
            <a:avLst/>
            <a:gdLst/>
            <a:ahLst/>
            <a:cxnLst/>
            <a:rect l="l" t="t" r="r" b="b"/>
            <a:pathLst>
              <a:path w="8458" h="9791">
                <a:moveTo>
                  <a:pt x="5232" y="0"/>
                </a:moveTo>
                <a:lnTo>
                  <a:pt x="3467" y="647"/>
                </a:lnTo>
                <a:lnTo>
                  <a:pt x="990" y="1104"/>
                </a:lnTo>
                <a:lnTo>
                  <a:pt x="0" y="3136"/>
                </a:lnTo>
                <a:lnTo>
                  <a:pt x="78" y="6654"/>
                </a:lnTo>
                <a:lnTo>
                  <a:pt x="165" y="8051"/>
                </a:lnTo>
                <a:lnTo>
                  <a:pt x="2336" y="9791"/>
                </a:lnTo>
                <a:lnTo>
                  <a:pt x="4521" y="9143"/>
                </a:lnTo>
                <a:lnTo>
                  <a:pt x="6692" y="8826"/>
                </a:lnTo>
                <a:lnTo>
                  <a:pt x="8458" y="6654"/>
                </a:lnTo>
                <a:lnTo>
                  <a:pt x="8000" y="4292"/>
                </a:lnTo>
                <a:lnTo>
                  <a:pt x="7581" y="1879"/>
                </a:lnTo>
                <a:lnTo>
                  <a:pt x="523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6" name="object 13286"/>
          <p:cNvSpPr/>
          <p:nvPr/>
        </p:nvSpPr>
        <p:spPr>
          <a:xfrm>
            <a:off x="7450988" y="5269852"/>
            <a:ext cx="11087" cy="12318"/>
          </a:xfrm>
          <a:prstGeom prst="rect">
            <a:avLst/>
          </a:prstGeom>
          <a:blipFill>
            <a:blip r:embed="rId12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7" name="object 13287"/>
          <p:cNvSpPr/>
          <p:nvPr/>
        </p:nvSpPr>
        <p:spPr>
          <a:xfrm>
            <a:off x="7562291" y="5162989"/>
            <a:ext cx="36763" cy="39631"/>
          </a:xfrm>
          <a:prstGeom prst="rect">
            <a:avLst/>
          </a:prstGeom>
          <a:blipFill>
            <a:blip r:embed="rId12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8" name="object 13288"/>
          <p:cNvSpPr/>
          <p:nvPr/>
        </p:nvSpPr>
        <p:spPr>
          <a:xfrm>
            <a:off x="7379220" y="5712514"/>
            <a:ext cx="34224" cy="36021"/>
          </a:xfrm>
          <a:prstGeom prst="rect">
            <a:avLst/>
          </a:prstGeom>
          <a:blipFill>
            <a:blip r:embed="rId12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89" name="object 13289"/>
          <p:cNvSpPr/>
          <p:nvPr/>
        </p:nvSpPr>
        <p:spPr>
          <a:xfrm>
            <a:off x="7446632" y="5721206"/>
            <a:ext cx="34616" cy="36086"/>
          </a:xfrm>
          <a:prstGeom prst="rect">
            <a:avLst/>
          </a:prstGeom>
          <a:blipFill>
            <a:blip r:embed="rId12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0" name="object 13290"/>
          <p:cNvSpPr/>
          <p:nvPr/>
        </p:nvSpPr>
        <p:spPr>
          <a:xfrm>
            <a:off x="7287603" y="5868237"/>
            <a:ext cx="40956" cy="40551"/>
          </a:xfrm>
          <a:prstGeom prst="rect">
            <a:avLst/>
          </a:prstGeom>
          <a:blipFill>
            <a:blip r:embed="rId12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1" name="object 13291"/>
          <p:cNvSpPr/>
          <p:nvPr/>
        </p:nvSpPr>
        <p:spPr>
          <a:xfrm>
            <a:off x="7334097" y="5566334"/>
            <a:ext cx="17259" cy="18834"/>
          </a:xfrm>
          <a:prstGeom prst="rect">
            <a:avLst/>
          </a:prstGeom>
          <a:blipFill>
            <a:blip r:embed="rId12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2" name="object 13292"/>
          <p:cNvSpPr/>
          <p:nvPr/>
        </p:nvSpPr>
        <p:spPr>
          <a:xfrm>
            <a:off x="7256488" y="5525482"/>
            <a:ext cx="41745" cy="44331"/>
          </a:xfrm>
          <a:prstGeom prst="rect">
            <a:avLst/>
          </a:prstGeom>
          <a:blipFill>
            <a:blip r:embed="rId12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3" name="object 13293"/>
          <p:cNvSpPr/>
          <p:nvPr/>
        </p:nvSpPr>
        <p:spPr>
          <a:xfrm>
            <a:off x="6897433" y="5466439"/>
            <a:ext cx="34096" cy="35878"/>
          </a:xfrm>
          <a:prstGeom prst="rect">
            <a:avLst/>
          </a:prstGeom>
          <a:blipFill>
            <a:blip r:embed="rId12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4" name="object 13294"/>
          <p:cNvSpPr/>
          <p:nvPr/>
        </p:nvSpPr>
        <p:spPr>
          <a:xfrm>
            <a:off x="6180518" y="5829850"/>
            <a:ext cx="42385" cy="44974"/>
          </a:xfrm>
          <a:prstGeom prst="rect">
            <a:avLst/>
          </a:prstGeom>
          <a:blipFill>
            <a:blip r:embed="rId12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5" name="object 13295"/>
          <p:cNvSpPr/>
          <p:nvPr/>
        </p:nvSpPr>
        <p:spPr>
          <a:xfrm>
            <a:off x="6305842" y="6180387"/>
            <a:ext cx="42584" cy="44607"/>
          </a:xfrm>
          <a:prstGeom prst="rect">
            <a:avLst/>
          </a:prstGeom>
          <a:blipFill>
            <a:blip r:embed="rId12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6" name="object 13296"/>
          <p:cNvSpPr/>
          <p:nvPr/>
        </p:nvSpPr>
        <p:spPr>
          <a:xfrm>
            <a:off x="5375897" y="5834227"/>
            <a:ext cx="25501" cy="27825"/>
          </a:xfrm>
          <a:prstGeom prst="rect">
            <a:avLst/>
          </a:prstGeom>
          <a:blipFill>
            <a:blip r:embed="rId12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7" name="object 13297"/>
          <p:cNvSpPr/>
          <p:nvPr/>
        </p:nvSpPr>
        <p:spPr>
          <a:xfrm>
            <a:off x="5119509" y="5578483"/>
            <a:ext cx="35605" cy="39235"/>
          </a:xfrm>
          <a:prstGeom prst="rect">
            <a:avLst/>
          </a:prstGeom>
          <a:blipFill>
            <a:blip r:embed="rId12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8" name="object 13298"/>
          <p:cNvSpPr/>
          <p:nvPr/>
        </p:nvSpPr>
        <p:spPr>
          <a:xfrm>
            <a:off x="5213781" y="5398899"/>
            <a:ext cx="32013" cy="34456"/>
          </a:xfrm>
          <a:prstGeom prst="rect">
            <a:avLst/>
          </a:prstGeom>
          <a:blipFill>
            <a:blip r:embed="rId12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99" name="object 13299"/>
          <p:cNvSpPr/>
          <p:nvPr/>
        </p:nvSpPr>
        <p:spPr>
          <a:xfrm>
            <a:off x="4677473" y="5501709"/>
            <a:ext cx="35970" cy="39247"/>
          </a:xfrm>
          <a:prstGeom prst="rect">
            <a:avLst/>
          </a:prstGeom>
          <a:blipFill>
            <a:blip r:embed="rId12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0" name="object 13300"/>
          <p:cNvSpPr/>
          <p:nvPr/>
        </p:nvSpPr>
        <p:spPr>
          <a:xfrm>
            <a:off x="4710734" y="6121644"/>
            <a:ext cx="41686" cy="41431"/>
          </a:xfrm>
          <a:prstGeom prst="rect">
            <a:avLst/>
          </a:prstGeom>
          <a:blipFill>
            <a:blip r:embed="rId12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1" name="object 13301"/>
          <p:cNvSpPr/>
          <p:nvPr/>
        </p:nvSpPr>
        <p:spPr>
          <a:xfrm>
            <a:off x="4745735" y="6318517"/>
            <a:ext cx="11404" cy="12318"/>
          </a:xfrm>
          <a:prstGeom prst="rect">
            <a:avLst/>
          </a:prstGeom>
          <a:blipFill>
            <a:blip r:embed="rId12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2" name="object 13302"/>
          <p:cNvSpPr/>
          <p:nvPr/>
        </p:nvSpPr>
        <p:spPr>
          <a:xfrm>
            <a:off x="4858969" y="6341699"/>
            <a:ext cx="35767" cy="39202"/>
          </a:xfrm>
          <a:prstGeom prst="rect">
            <a:avLst/>
          </a:prstGeom>
          <a:blipFill>
            <a:blip r:embed="rId12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3" name="object 13303"/>
          <p:cNvSpPr/>
          <p:nvPr/>
        </p:nvSpPr>
        <p:spPr>
          <a:xfrm>
            <a:off x="10657814" y="5351412"/>
            <a:ext cx="31635" cy="33337"/>
          </a:xfrm>
          <a:prstGeom prst="rect">
            <a:avLst/>
          </a:prstGeom>
          <a:blipFill>
            <a:blip r:embed="rId12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4" name="object 13304"/>
          <p:cNvSpPr/>
          <p:nvPr/>
        </p:nvSpPr>
        <p:spPr>
          <a:xfrm>
            <a:off x="10546626" y="4840262"/>
            <a:ext cx="10375" cy="11684"/>
          </a:xfrm>
          <a:prstGeom prst="rect">
            <a:avLst/>
          </a:prstGeom>
          <a:blipFill>
            <a:blip r:embed="rId12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5" name="object 13305"/>
          <p:cNvSpPr/>
          <p:nvPr/>
        </p:nvSpPr>
        <p:spPr>
          <a:xfrm>
            <a:off x="10479227" y="4764921"/>
            <a:ext cx="37747" cy="40235"/>
          </a:xfrm>
          <a:prstGeom prst="rect">
            <a:avLst/>
          </a:prstGeom>
          <a:blipFill>
            <a:blip r:embed="rId12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6" name="object 13306"/>
          <p:cNvSpPr/>
          <p:nvPr/>
        </p:nvSpPr>
        <p:spPr>
          <a:xfrm>
            <a:off x="10355071" y="4450651"/>
            <a:ext cx="23329" cy="25463"/>
          </a:xfrm>
          <a:prstGeom prst="rect">
            <a:avLst/>
          </a:prstGeom>
          <a:blipFill>
            <a:blip r:embed="rId12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7" name="object 13307"/>
          <p:cNvSpPr/>
          <p:nvPr/>
        </p:nvSpPr>
        <p:spPr>
          <a:xfrm>
            <a:off x="10539374" y="4774057"/>
            <a:ext cx="22872" cy="24790"/>
          </a:xfrm>
          <a:prstGeom prst="rect">
            <a:avLst/>
          </a:prstGeom>
          <a:blipFill>
            <a:blip r:embed="rId12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8" name="object 13308"/>
          <p:cNvSpPr/>
          <p:nvPr/>
        </p:nvSpPr>
        <p:spPr>
          <a:xfrm>
            <a:off x="10690491" y="5146982"/>
            <a:ext cx="1511" cy="12597"/>
          </a:xfrm>
          <a:custGeom>
            <a:avLst/>
            <a:gdLst/>
            <a:ahLst/>
            <a:cxnLst/>
            <a:rect l="l" t="t" r="r" b="b"/>
            <a:pathLst>
              <a:path w="1511" h="12597">
                <a:moveTo>
                  <a:pt x="1511" y="12597"/>
                </a:moveTo>
                <a:lnTo>
                  <a:pt x="1320" y="10639"/>
                </a:lnTo>
                <a:lnTo>
                  <a:pt x="0" y="2092"/>
                </a:lnTo>
                <a:lnTo>
                  <a:pt x="1511" y="0"/>
                </a:lnTo>
                <a:lnTo>
                  <a:pt x="1511" y="12597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09" name="object 13309"/>
          <p:cNvSpPr/>
          <p:nvPr/>
        </p:nvSpPr>
        <p:spPr>
          <a:xfrm>
            <a:off x="10468609" y="5319069"/>
            <a:ext cx="36821" cy="39823"/>
          </a:xfrm>
          <a:prstGeom prst="rect">
            <a:avLst/>
          </a:prstGeom>
          <a:blipFill>
            <a:blip r:embed="rId12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0" name="object 13310"/>
          <p:cNvSpPr/>
          <p:nvPr/>
        </p:nvSpPr>
        <p:spPr>
          <a:xfrm>
            <a:off x="10376814" y="5275212"/>
            <a:ext cx="32994" cy="36182"/>
          </a:xfrm>
          <a:prstGeom prst="rect">
            <a:avLst/>
          </a:prstGeom>
          <a:blipFill>
            <a:blip r:embed="rId12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1" name="object 13311"/>
          <p:cNvSpPr/>
          <p:nvPr/>
        </p:nvSpPr>
        <p:spPr>
          <a:xfrm>
            <a:off x="10245229" y="4974315"/>
            <a:ext cx="49399" cy="52154"/>
          </a:xfrm>
          <a:prstGeom prst="rect">
            <a:avLst/>
          </a:prstGeom>
          <a:blipFill>
            <a:blip r:embed="rId12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2" name="object 13312"/>
          <p:cNvSpPr/>
          <p:nvPr/>
        </p:nvSpPr>
        <p:spPr>
          <a:xfrm>
            <a:off x="10011041" y="5113655"/>
            <a:ext cx="33468" cy="35147"/>
          </a:xfrm>
          <a:prstGeom prst="rect">
            <a:avLst/>
          </a:prstGeom>
          <a:blipFill>
            <a:blip r:embed="rId12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3" name="object 13313"/>
          <p:cNvSpPr/>
          <p:nvPr/>
        </p:nvSpPr>
        <p:spPr>
          <a:xfrm>
            <a:off x="10072598" y="5172189"/>
            <a:ext cx="12547" cy="13258"/>
          </a:xfrm>
          <a:prstGeom prst="rect">
            <a:avLst/>
          </a:prstGeom>
          <a:blipFill>
            <a:blip r:embed="rId12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4" name="object 13314"/>
          <p:cNvSpPr/>
          <p:nvPr/>
        </p:nvSpPr>
        <p:spPr>
          <a:xfrm>
            <a:off x="9828530" y="5463946"/>
            <a:ext cx="17233" cy="18503"/>
          </a:xfrm>
          <a:prstGeom prst="rect">
            <a:avLst/>
          </a:prstGeom>
          <a:blipFill>
            <a:blip r:embed="rId12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5" name="object 13315"/>
          <p:cNvSpPr/>
          <p:nvPr/>
        </p:nvSpPr>
        <p:spPr>
          <a:xfrm>
            <a:off x="9826358" y="5344885"/>
            <a:ext cx="34128" cy="35295"/>
          </a:xfrm>
          <a:prstGeom prst="rect">
            <a:avLst/>
          </a:prstGeom>
          <a:blipFill>
            <a:blip r:embed="rId12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6" name="object 13316"/>
          <p:cNvSpPr/>
          <p:nvPr/>
        </p:nvSpPr>
        <p:spPr>
          <a:xfrm>
            <a:off x="9917100" y="5560035"/>
            <a:ext cx="22453" cy="24168"/>
          </a:xfrm>
          <a:prstGeom prst="rect">
            <a:avLst/>
          </a:prstGeom>
          <a:blipFill>
            <a:blip r:embed="rId12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7" name="object 13317"/>
          <p:cNvSpPr/>
          <p:nvPr/>
        </p:nvSpPr>
        <p:spPr>
          <a:xfrm>
            <a:off x="10224211" y="5266068"/>
            <a:ext cx="24955" cy="27203"/>
          </a:xfrm>
          <a:prstGeom prst="rect">
            <a:avLst/>
          </a:prstGeom>
          <a:blipFill>
            <a:blip r:embed="rId12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8" name="object 13318"/>
          <p:cNvSpPr/>
          <p:nvPr/>
        </p:nvSpPr>
        <p:spPr>
          <a:xfrm>
            <a:off x="9834968" y="5385244"/>
            <a:ext cx="16205" cy="17221"/>
          </a:xfrm>
          <a:prstGeom prst="rect">
            <a:avLst/>
          </a:prstGeom>
          <a:blipFill>
            <a:blip r:embed="rId12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19" name="object 13319"/>
          <p:cNvSpPr/>
          <p:nvPr/>
        </p:nvSpPr>
        <p:spPr>
          <a:xfrm>
            <a:off x="9488322" y="5305577"/>
            <a:ext cx="11658" cy="12458"/>
          </a:xfrm>
          <a:prstGeom prst="rect">
            <a:avLst/>
          </a:prstGeom>
          <a:blipFill>
            <a:blip r:embed="rId12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0" name="object 13320"/>
          <p:cNvSpPr/>
          <p:nvPr/>
        </p:nvSpPr>
        <p:spPr>
          <a:xfrm>
            <a:off x="9478835" y="5211241"/>
            <a:ext cx="30162" cy="32689"/>
          </a:xfrm>
          <a:prstGeom prst="rect">
            <a:avLst/>
          </a:prstGeom>
          <a:blipFill>
            <a:blip r:embed="rId12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1" name="object 13321"/>
          <p:cNvSpPr/>
          <p:nvPr/>
        </p:nvSpPr>
        <p:spPr>
          <a:xfrm>
            <a:off x="9466846" y="5048147"/>
            <a:ext cx="42479" cy="45189"/>
          </a:xfrm>
          <a:prstGeom prst="rect">
            <a:avLst/>
          </a:prstGeom>
          <a:blipFill>
            <a:blip r:embed="rId12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2" name="object 13322"/>
          <p:cNvSpPr/>
          <p:nvPr/>
        </p:nvSpPr>
        <p:spPr>
          <a:xfrm>
            <a:off x="9653434" y="4632744"/>
            <a:ext cx="30810" cy="33528"/>
          </a:xfrm>
          <a:prstGeom prst="rect">
            <a:avLst/>
          </a:prstGeom>
          <a:blipFill>
            <a:blip r:embed="rId12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3" name="object 13323"/>
          <p:cNvSpPr/>
          <p:nvPr/>
        </p:nvSpPr>
        <p:spPr>
          <a:xfrm>
            <a:off x="10340923" y="4579027"/>
            <a:ext cx="33803" cy="35414"/>
          </a:xfrm>
          <a:prstGeom prst="rect">
            <a:avLst/>
          </a:prstGeom>
          <a:blipFill>
            <a:blip r:embed="rId12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4" name="object 13324"/>
          <p:cNvSpPr/>
          <p:nvPr/>
        </p:nvSpPr>
        <p:spPr>
          <a:xfrm>
            <a:off x="10647743" y="4630204"/>
            <a:ext cx="33400" cy="36817"/>
          </a:xfrm>
          <a:prstGeom prst="rect">
            <a:avLst/>
          </a:prstGeom>
          <a:blipFill>
            <a:blip r:embed="rId12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5" name="object 13325"/>
          <p:cNvSpPr/>
          <p:nvPr/>
        </p:nvSpPr>
        <p:spPr>
          <a:xfrm>
            <a:off x="10124858" y="4799152"/>
            <a:ext cx="16497" cy="18046"/>
          </a:xfrm>
          <a:prstGeom prst="rect">
            <a:avLst/>
          </a:prstGeom>
          <a:blipFill>
            <a:blip r:embed="rId12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6" name="object 13326"/>
          <p:cNvSpPr/>
          <p:nvPr/>
        </p:nvSpPr>
        <p:spPr>
          <a:xfrm>
            <a:off x="10273398" y="5205831"/>
            <a:ext cx="19672" cy="20535"/>
          </a:xfrm>
          <a:prstGeom prst="rect">
            <a:avLst/>
          </a:prstGeom>
          <a:blipFill>
            <a:blip r:embed="rId12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7" name="object 13327"/>
          <p:cNvSpPr/>
          <p:nvPr/>
        </p:nvSpPr>
        <p:spPr>
          <a:xfrm>
            <a:off x="10329850" y="5340960"/>
            <a:ext cx="8597" cy="9359"/>
          </a:xfrm>
          <a:custGeom>
            <a:avLst/>
            <a:gdLst/>
            <a:ahLst/>
            <a:cxnLst/>
            <a:rect l="l" t="t" r="r" b="b"/>
            <a:pathLst>
              <a:path w="8597" h="9359">
                <a:moveTo>
                  <a:pt x="5956" y="0"/>
                </a:moveTo>
                <a:lnTo>
                  <a:pt x="3949" y="304"/>
                </a:lnTo>
                <a:lnTo>
                  <a:pt x="1587" y="622"/>
                </a:lnTo>
                <a:lnTo>
                  <a:pt x="0" y="3187"/>
                </a:lnTo>
                <a:lnTo>
                  <a:pt x="292" y="5397"/>
                </a:lnTo>
                <a:lnTo>
                  <a:pt x="711" y="7594"/>
                </a:lnTo>
                <a:lnTo>
                  <a:pt x="2908" y="9359"/>
                </a:lnTo>
                <a:lnTo>
                  <a:pt x="4813" y="9169"/>
                </a:lnTo>
                <a:lnTo>
                  <a:pt x="7289" y="8724"/>
                </a:lnTo>
                <a:lnTo>
                  <a:pt x="8597" y="6489"/>
                </a:lnTo>
                <a:lnTo>
                  <a:pt x="7708" y="1765"/>
                </a:lnTo>
                <a:lnTo>
                  <a:pt x="59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8" name="object 13328"/>
          <p:cNvSpPr/>
          <p:nvPr/>
        </p:nvSpPr>
        <p:spPr>
          <a:xfrm>
            <a:off x="10043312" y="4989487"/>
            <a:ext cx="9613" cy="10414"/>
          </a:xfrm>
          <a:custGeom>
            <a:avLst/>
            <a:gdLst/>
            <a:ahLst/>
            <a:cxnLst/>
            <a:rect l="l" t="t" r="r" b="b"/>
            <a:pathLst>
              <a:path w="9613" h="10414">
                <a:moveTo>
                  <a:pt x="6718" y="0"/>
                </a:moveTo>
                <a:lnTo>
                  <a:pt x="4241" y="266"/>
                </a:lnTo>
                <a:lnTo>
                  <a:pt x="2006" y="901"/>
                </a:lnTo>
                <a:lnTo>
                  <a:pt x="0" y="2806"/>
                </a:lnTo>
                <a:lnTo>
                  <a:pt x="584" y="5499"/>
                </a:lnTo>
                <a:lnTo>
                  <a:pt x="711" y="8064"/>
                </a:lnTo>
                <a:lnTo>
                  <a:pt x="3187" y="10414"/>
                </a:lnTo>
                <a:lnTo>
                  <a:pt x="5676" y="9779"/>
                </a:lnTo>
                <a:lnTo>
                  <a:pt x="8000" y="9461"/>
                </a:lnTo>
                <a:lnTo>
                  <a:pt x="9613" y="6781"/>
                </a:lnTo>
                <a:lnTo>
                  <a:pt x="9194" y="4406"/>
                </a:lnTo>
                <a:lnTo>
                  <a:pt x="8724" y="1549"/>
                </a:lnTo>
                <a:lnTo>
                  <a:pt x="671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29" name="object 13329"/>
          <p:cNvSpPr/>
          <p:nvPr/>
        </p:nvSpPr>
        <p:spPr>
          <a:xfrm>
            <a:off x="9905263" y="4844212"/>
            <a:ext cx="14198" cy="15328"/>
          </a:xfrm>
          <a:prstGeom prst="rect">
            <a:avLst/>
          </a:prstGeom>
          <a:blipFill>
            <a:blip r:embed="rId12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0" name="object 13330"/>
          <p:cNvSpPr/>
          <p:nvPr/>
        </p:nvSpPr>
        <p:spPr>
          <a:xfrm>
            <a:off x="9797440" y="4796980"/>
            <a:ext cx="31229" cy="33781"/>
          </a:xfrm>
          <a:prstGeom prst="rect">
            <a:avLst/>
          </a:prstGeom>
          <a:blipFill>
            <a:blip r:embed="rId12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1" name="object 13331"/>
          <p:cNvSpPr/>
          <p:nvPr/>
        </p:nvSpPr>
        <p:spPr>
          <a:xfrm>
            <a:off x="9443669" y="4704943"/>
            <a:ext cx="27406" cy="30187"/>
          </a:xfrm>
          <a:prstGeom prst="rect">
            <a:avLst/>
          </a:prstGeom>
          <a:blipFill>
            <a:blip r:embed="rId12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2" name="object 13332"/>
          <p:cNvSpPr/>
          <p:nvPr/>
        </p:nvSpPr>
        <p:spPr>
          <a:xfrm>
            <a:off x="9162948" y="4829848"/>
            <a:ext cx="25120" cy="27482"/>
          </a:xfrm>
          <a:prstGeom prst="rect">
            <a:avLst/>
          </a:prstGeom>
          <a:blipFill>
            <a:blip r:embed="rId12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3" name="object 13333"/>
          <p:cNvSpPr/>
          <p:nvPr/>
        </p:nvSpPr>
        <p:spPr>
          <a:xfrm>
            <a:off x="8990368" y="5142301"/>
            <a:ext cx="34739" cy="36238"/>
          </a:xfrm>
          <a:prstGeom prst="rect">
            <a:avLst/>
          </a:prstGeom>
          <a:blipFill>
            <a:blip r:embed="rId12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4" name="object 13334"/>
          <p:cNvSpPr/>
          <p:nvPr/>
        </p:nvSpPr>
        <p:spPr>
          <a:xfrm>
            <a:off x="9258236" y="5595931"/>
            <a:ext cx="45486" cy="51905"/>
          </a:xfrm>
          <a:prstGeom prst="rect">
            <a:avLst/>
          </a:prstGeom>
          <a:blipFill>
            <a:blip r:embed="rId12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5" name="object 13335"/>
          <p:cNvSpPr/>
          <p:nvPr/>
        </p:nvSpPr>
        <p:spPr>
          <a:xfrm>
            <a:off x="8972410" y="5685866"/>
            <a:ext cx="33024" cy="34901"/>
          </a:xfrm>
          <a:prstGeom prst="rect">
            <a:avLst/>
          </a:prstGeom>
          <a:blipFill>
            <a:blip r:embed="rId12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6" name="object 13336"/>
          <p:cNvSpPr/>
          <p:nvPr/>
        </p:nvSpPr>
        <p:spPr>
          <a:xfrm>
            <a:off x="8854376" y="5421757"/>
            <a:ext cx="31229" cy="33642"/>
          </a:xfrm>
          <a:prstGeom prst="rect">
            <a:avLst/>
          </a:prstGeom>
          <a:blipFill>
            <a:blip r:embed="rId12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7" name="object 13337"/>
          <p:cNvSpPr/>
          <p:nvPr/>
        </p:nvSpPr>
        <p:spPr>
          <a:xfrm>
            <a:off x="8743035" y="4910607"/>
            <a:ext cx="10960" cy="11531"/>
          </a:xfrm>
          <a:prstGeom prst="rect">
            <a:avLst/>
          </a:prstGeom>
          <a:blipFill>
            <a:blip r:embed="rId12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8" name="object 13338"/>
          <p:cNvSpPr/>
          <p:nvPr/>
        </p:nvSpPr>
        <p:spPr>
          <a:xfrm>
            <a:off x="8675675" y="4835249"/>
            <a:ext cx="40286" cy="39368"/>
          </a:xfrm>
          <a:prstGeom prst="rect">
            <a:avLst/>
          </a:prstGeom>
          <a:blipFill>
            <a:blip r:embed="rId12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39" name="object 13339"/>
          <p:cNvSpPr/>
          <p:nvPr/>
        </p:nvSpPr>
        <p:spPr>
          <a:xfrm>
            <a:off x="8551367" y="4521174"/>
            <a:ext cx="23444" cy="25273"/>
          </a:xfrm>
          <a:prstGeom prst="rect">
            <a:avLst/>
          </a:prstGeom>
          <a:blipFill>
            <a:blip r:embed="rId12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0" name="object 13340"/>
          <p:cNvSpPr/>
          <p:nvPr/>
        </p:nvSpPr>
        <p:spPr>
          <a:xfrm>
            <a:off x="9213583" y="4735462"/>
            <a:ext cx="31635" cy="34467"/>
          </a:xfrm>
          <a:prstGeom prst="rect">
            <a:avLst/>
          </a:prstGeom>
          <a:blipFill>
            <a:blip r:embed="rId12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1" name="object 13341"/>
          <p:cNvSpPr/>
          <p:nvPr/>
        </p:nvSpPr>
        <p:spPr>
          <a:xfrm>
            <a:off x="9579064" y="4997856"/>
            <a:ext cx="11214" cy="12318"/>
          </a:xfrm>
          <a:custGeom>
            <a:avLst/>
            <a:gdLst/>
            <a:ahLst/>
            <a:cxnLst/>
            <a:rect l="l" t="t" r="r" b="b"/>
            <a:pathLst>
              <a:path w="11214" h="12319">
                <a:moveTo>
                  <a:pt x="8026" y="0"/>
                </a:moveTo>
                <a:lnTo>
                  <a:pt x="4800" y="634"/>
                </a:lnTo>
                <a:lnTo>
                  <a:pt x="1727" y="774"/>
                </a:lnTo>
                <a:lnTo>
                  <a:pt x="0" y="4076"/>
                </a:lnTo>
                <a:lnTo>
                  <a:pt x="419" y="7099"/>
                </a:lnTo>
                <a:lnTo>
                  <a:pt x="1016" y="10274"/>
                </a:lnTo>
                <a:lnTo>
                  <a:pt x="3479" y="12318"/>
                </a:lnTo>
                <a:lnTo>
                  <a:pt x="6426" y="12001"/>
                </a:lnTo>
                <a:lnTo>
                  <a:pt x="9779" y="11493"/>
                </a:lnTo>
                <a:lnTo>
                  <a:pt x="11214" y="8686"/>
                </a:lnTo>
                <a:lnTo>
                  <a:pt x="10909" y="5499"/>
                </a:lnTo>
                <a:lnTo>
                  <a:pt x="10490" y="2171"/>
                </a:lnTo>
                <a:lnTo>
                  <a:pt x="802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2" name="object 13342"/>
          <p:cNvSpPr/>
          <p:nvPr/>
        </p:nvSpPr>
        <p:spPr>
          <a:xfrm>
            <a:off x="9877259" y="5355818"/>
            <a:ext cx="10972" cy="11684"/>
          </a:xfrm>
          <a:prstGeom prst="rect">
            <a:avLst/>
          </a:prstGeom>
          <a:blipFill>
            <a:blip r:embed="rId12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3" name="object 13343"/>
          <p:cNvSpPr/>
          <p:nvPr/>
        </p:nvSpPr>
        <p:spPr>
          <a:xfrm>
            <a:off x="9897414" y="5548338"/>
            <a:ext cx="25654" cy="27508"/>
          </a:xfrm>
          <a:prstGeom prst="rect">
            <a:avLst/>
          </a:prstGeom>
          <a:blipFill>
            <a:blip r:embed="rId12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4" name="object 13344"/>
          <p:cNvSpPr/>
          <p:nvPr/>
        </p:nvSpPr>
        <p:spPr>
          <a:xfrm>
            <a:off x="10389057" y="5640904"/>
            <a:ext cx="42484" cy="44232"/>
          </a:xfrm>
          <a:prstGeom prst="rect">
            <a:avLst/>
          </a:prstGeom>
          <a:blipFill>
            <a:blip r:embed="rId12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5" name="object 13345"/>
          <p:cNvSpPr/>
          <p:nvPr/>
        </p:nvSpPr>
        <p:spPr>
          <a:xfrm>
            <a:off x="10685094" y="5444267"/>
            <a:ext cx="6908" cy="30034"/>
          </a:xfrm>
          <a:prstGeom prst="rect">
            <a:avLst/>
          </a:prstGeom>
          <a:blipFill>
            <a:blip r:embed="rId12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6" name="object 13346"/>
          <p:cNvSpPr/>
          <p:nvPr/>
        </p:nvSpPr>
        <p:spPr>
          <a:xfrm>
            <a:off x="10166451" y="5068646"/>
            <a:ext cx="18808" cy="20091"/>
          </a:xfrm>
          <a:prstGeom prst="rect">
            <a:avLst/>
          </a:prstGeom>
          <a:blipFill>
            <a:blip r:embed="rId12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7" name="object 13347"/>
          <p:cNvSpPr/>
          <p:nvPr/>
        </p:nvSpPr>
        <p:spPr>
          <a:xfrm>
            <a:off x="10233977" y="5470969"/>
            <a:ext cx="40770" cy="40291"/>
          </a:xfrm>
          <a:prstGeom prst="rect">
            <a:avLst/>
          </a:prstGeom>
          <a:blipFill>
            <a:blip r:embed="rId12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8" name="object 13348"/>
          <p:cNvSpPr/>
          <p:nvPr/>
        </p:nvSpPr>
        <p:spPr>
          <a:xfrm>
            <a:off x="10314533" y="5495889"/>
            <a:ext cx="41454" cy="41127"/>
          </a:xfrm>
          <a:prstGeom prst="rect">
            <a:avLst/>
          </a:prstGeom>
          <a:blipFill>
            <a:blip r:embed="rId12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49" name="object 13349"/>
          <p:cNvSpPr/>
          <p:nvPr/>
        </p:nvSpPr>
        <p:spPr>
          <a:xfrm>
            <a:off x="10059352" y="5639041"/>
            <a:ext cx="25501" cy="28143"/>
          </a:xfrm>
          <a:prstGeom prst="rect">
            <a:avLst/>
          </a:prstGeom>
          <a:blipFill>
            <a:blip r:embed="rId12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0" name="object 13350"/>
          <p:cNvSpPr/>
          <p:nvPr/>
        </p:nvSpPr>
        <p:spPr>
          <a:xfrm>
            <a:off x="10139591" y="5297956"/>
            <a:ext cx="36268" cy="39543"/>
          </a:xfrm>
          <a:prstGeom prst="rect">
            <a:avLst/>
          </a:prstGeom>
          <a:blipFill>
            <a:blip r:embed="rId12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1" name="object 13351"/>
          <p:cNvSpPr/>
          <p:nvPr/>
        </p:nvSpPr>
        <p:spPr>
          <a:xfrm>
            <a:off x="10043312" y="5101883"/>
            <a:ext cx="32566" cy="34780"/>
          </a:xfrm>
          <a:prstGeom prst="rect">
            <a:avLst/>
          </a:prstGeom>
          <a:blipFill>
            <a:blip r:embed="rId12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2" name="object 13352"/>
          <p:cNvSpPr/>
          <p:nvPr/>
        </p:nvSpPr>
        <p:spPr>
          <a:xfrm>
            <a:off x="9901491" y="4987942"/>
            <a:ext cx="42090" cy="44622"/>
          </a:xfrm>
          <a:prstGeom prst="rect">
            <a:avLst/>
          </a:prstGeom>
          <a:blipFill>
            <a:blip r:embed="rId12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3" name="object 13353"/>
          <p:cNvSpPr/>
          <p:nvPr/>
        </p:nvSpPr>
        <p:spPr>
          <a:xfrm>
            <a:off x="9975913" y="4774057"/>
            <a:ext cx="33540" cy="35064"/>
          </a:xfrm>
          <a:prstGeom prst="rect">
            <a:avLst/>
          </a:prstGeom>
          <a:blipFill>
            <a:blip r:embed="rId12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4" name="object 13354"/>
          <p:cNvSpPr/>
          <p:nvPr/>
        </p:nvSpPr>
        <p:spPr>
          <a:xfrm>
            <a:off x="10615930" y="5213096"/>
            <a:ext cx="10528" cy="11430"/>
          </a:xfrm>
          <a:custGeom>
            <a:avLst/>
            <a:gdLst/>
            <a:ahLst/>
            <a:cxnLst/>
            <a:rect l="l" t="t" r="r" b="b"/>
            <a:pathLst>
              <a:path w="10528" h="11429">
                <a:moveTo>
                  <a:pt x="7175" y="0"/>
                </a:moveTo>
                <a:lnTo>
                  <a:pt x="1473" y="635"/>
                </a:lnTo>
                <a:lnTo>
                  <a:pt x="0" y="3505"/>
                </a:lnTo>
                <a:lnTo>
                  <a:pt x="165" y="6502"/>
                </a:lnTo>
                <a:lnTo>
                  <a:pt x="457" y="9512"/>
                </a:lnTo>
                <a:lnTo>
                  <a:pt x="2933" y="11430"/>
                </a:lnTo>
                <a:lnTo>
                  <a:pt x="5854" y="11087"/>
                </a:lnTo>
                <a:lnTo>
                  <a:pt x="8636" y="10604"/>
                </a:lnTo>
                <a:lnTo>
                  <a:pt x="10528" y="7772"/>
                </a:lnTo>
                <a:lnTo>
                  <a:pt x="10236" y="5054"/>
                </a:lnTo>
                <a:lnTo>
                  <a:pt x="9956" y="2032"/>
                </a:lnTo>
                <a:lnTo>
                  <a:pt x="717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5" name="object 13355"/>
          <p:cNvSpPr/>
          <p:nvPr/>
        </p:nvSpPr>
        <p:spPr>
          <a:xfrm>
            <a:off x="10491482" y="5114480"/>
            <a:ext cx="23495" cy="24955"/>
          </a:xfrm>
          <a:prstGeom prst="rect">
            <a:avLst/>
          </a:prstGeom>
          <a:blipFill>
            <a:blip r:embed="rId12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6" name="object 13356"/>
          <p:cNvSpPr/>
          <p:nvPr/>
        </p:nvSpPr>
        <p:spPr>
          <a:xfrm>
            <a:off x="10393743" y="5354817"/>
            <a:ext cx="42699" cy="44891"/>
          </a:xfrm>
          <a:prstGeom prst="rect">
            <a:avLst/>
          </a:prstGeom>
          <a:blipFill>
            <a:blip r:embed="rId12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7" name="object 13357"/>
          <p:cNvSpPr/>
          <p:nvPr/>
        </p:nvSpPr>
        <p:spPr>
          <a:xfrm>
            <a:off x="9890709" y="5416802"/>
            <a:ext cx="35656" cy="39108"/>
          </a:xfrm>
          <a:prstGeom prst="rect">
            <a:avLst/>
          </a:prstGeom>
          <a:blipFill>
            <a:blip r:embed="rId12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8" name="object 13358"/>
          <p:cNvSpPr/>
          <p:nvPr/>
        </p:nvSpPr>
        <p:spPr>
          <a:xfrm>
            <a:off x="10119156" y="4637659"/>
            <a:ext cx="29933" cy="31915"/>
          </a:xfrm>
          <a:prstGeom prst="rect">
            <a:avLst/>
          </a:prstGeom>
          <a:blipFill>
            <a:blip r:embed="rId12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59" name="object 13359"/>
          <p:cNvSpPr/>
          <p:nvPr/>
        </p:nvSpPr>
        <p:spPr>
          <a:xfrm>
            <a:off x="10101821" y="4753826"/>
            <a:ext cx="30175" cy="32372"/>
          </a:xfrm>
          <a:prstGeom prst="rect">
            <a:avLst/>
          </a:prstGeom>
          <a:blipFill>
            <a:blip r:embed="rId12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0" name="object 13360"/>
          <p:cNvSpPr/>
          <p:nvPr/>
        </p:nvSpPr>
        <p:spPr>
          <a:xfrm>
            <a:off x="9731095" y="4628617"/>
            <a:ext cx="28879" cy="31330"/>
          </a:xfrm>
          <a:prstGeom prst="rect">
            <a:avLst/>
          </a:prstGeom>
          <a:blipFill>
            <a:blip r:embed="rId12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1" name="object 13361"/>
          <p:cNvSpPr/>
          <p:nvPr/>
        </p:nvSpPr>
        <p:spPr>
          <a:xfrm>
            <a:off x="9661614" y="4712538"/>
            <a:ext cx="11264" cy="12052"/>
          </a:xfrm>
          <a:custGeom>
            <a:avLst/>
            <a:gdLst/>
            <a:ahLst/>
            <a:cxnLst/>
            <a:rect l="l" t="t" r="r" b="b"/>
            <a:pathLst>
              <a:path w="11264" h="12052">
                <a:moveTo>
                  <a:pt x="7607" y="0"/>
                </a:moveTo>
                <a:lnTo>
                  <a:pt x="4953" y="330"/>
                </a:lnTo>
                <a:lnTo>
                  <a:pt x="2057" y="635"/>
                </a:lnTo>
                <a:lnTo>
                  <a:pt x="0" y="3632"/>
                </a:lnTo>
                <a:lnTo>
                  <a:pt x="482" y="6642"/>
                </a:lnTo>
                <a:lnTo>
                  <a:pt x="762" y="9829"/>
                </a:lnTo>
                <a:lnTo>
                  <a:pt x="3670" y="12052"/>
                </a:lnTo>
                <a:lnTo>
                  <a:pt x="6426" y="11544"/>
                </a:lnTo>
                <a:lnTo>
                  <a:pt x="9080" y="11239"/>
                </a:lnTo>
                <a:lnTo>
                  <a:pt x="11264" y="7912"/>
                </a:lnTo>
                <a:lnTo>
                  <a:pt x="10668" y="4787"/>
                </a:lnTo>
                <a:lnTo>
                  <a:pt x="10363" y="2095"/>
                </a:lnTo>
                <a:lnTo>
                  <a:pt x="76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2" name="object 13362"/>
          <p:cNvSpPr/>
          <p:nvPr/>
        </p:nvSpPr>
        <p:spPr>
          <a:xfrm>
            <a:off x="9738207" y="5200142"/>
            <a:ext cx="14452" cy="15328"/>
          </a:xfrm>
          <a:prstGeom prst="rect">
            <a:avLst/>
          </a:prstGeom>
          <a:blipFill>
            <a:blip r:embed="rId12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3" name="object 13363"/>
          <p:cNvSpPr/>
          <p:nvPr/>
        </p:nvSpPr>
        <p:spPr>
          <a:xfrm>
            <a:off x="10075976" y="5622760"/>
            <a:ext cx="33274" cy="35877"/>
          </a:xfrm>
          <a:prstGeom prst="rect">
            <a:avLst/>
          </a:prstGeom>
          <a:blipFill>
            <a:blip r:embed="rId12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4" name="object 13364"/>
          <p:cNvSpPr/>
          <p:nvPr/>
        </p:nvSpPr>
        <p:spPr>
          <a:xfrm>
            <a:off x="10228554" y="5303594"/>
            <a:ext cx="36769" cy="39817"/>
          </a:xfrm>
          <a:prstGeom prst="rect">
            <a:avLst/>
          </a:prstGeom>
          <a:blipFill>
            <a:blip r:embed="rId12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5" name="object 13365"/>
          <p:cNvSpPr/>
          <p:nvPr/>
        </p:nvSpPr>
        <p:spPr>
          <a:xfrm>
            <a:off x="10607484" y="5298135"/>
            <a:ext cx="31953" cy="34137"/>
          </a:xfrm>
          <a:prstGeom prst="rect">
            <a:avLst/>
          </a:prstGeom>
          <a:blipFill>
            <a:blip r:embed="rId12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6" name="object 13366"/>
          <p:cNvSpPr/>
          <p:nvPr/>
        </p:nvSpPr>
        <p:spPr>
          <a:xfrm>
            <a:off x="10600499" y="4761956"/>
            <a:ext cx="42257" cy="41754"/>
          </a:xfrm>
          <a:prstGeom prst="rect">
            <a:avLst/>
          </a:prstGeom>
          <a:blipFill>
            <a:blip r:embed="rId12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7" name="object 13367"/>
          <p:cNvSpPr/>
          <p:nvPr/>
        </p:nvSpPr>
        <p:spPr>
          <a:xfrm>
            <a:off x="10383646" y="4619282"/>
            <a:ext cx="26746" cy="29235"/>
          </a:xfrm>
          <a:prstGeom prst="rect">
            <a:avLst/>
          </a:prstGeom>
          <a:blipFill>
            <a:blip r:embed="rId12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8" name="object 13368"/>
          <p:cNvSpPr/>
          <p:nvPr/>
        </p:nvSpPr>
        <p:spPr>
          <a:xfrm>
            <a:off x="9970363" y="4765319"/>
            <a:ext cx="30632" cy="32753"/>
          </a:xfrm>
          <a:prstGeom prst="rect">
            <a:avLst/>
          </a:prstGeom>
          <a:blipFill>
            <a:blip r:embed="rId12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69" name="object 13369"/>
          <p:cNvSpPr/>
          <p:nvPr/>
        </p:nvSpPr>
        <p:spPr>
          <a:xfrm>
            <a:off x="10365270" y="5034677"/>
            <a:ext cx="33471" cy="35186"/>
          </a:xfrm>
          <a:prstGeom prst="rect">
            <a:avLst/>
          </a:prstGeom>
          <a:blipFill>
            <a:blip r:embed="rId12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0" name="object 13370"/>
          <p:cNvSpPr/>
          <p:nvPr/>
        </p:nvSpPr>
        <p:spPr>
          <a:xfrm>
            <a:off x="10322712" y="4748606"/>
            <a:ext cx="16624" cy="17691"/>
          </a:xfrm>
          <a:prstGeom prst="rect">
            <a:avLst/>
          </a:prstGeom>
          <a:blipFill>
            <a:blip r:embed="rId12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1" name="object 13371"/>
          <p:cNvSpPr/>
          <p:nvPr/>
        </p:nvSpPr>
        <p:spPr>
          <a:xfrm>
            <a:off x="10310456" y="4751253"/>
            <a:ext cx="32422" cy="35148"/>
          </a:xfrm>
          <a:prstGeom prst="rect">
            <a:avLst/>
          </a:prstGeom>
          <a:blipFill>
            <a:blip r:embed="rId12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2" name="object 13372"/>
          <p:cNvSpPr/>
          <p:nvPr/>
        </p:nvSpPr>
        <p:spPr>
          <a:xfrm>
            <a:off x="9881628" y="5048732"/>
            <a:ext cx="18859" cy="19773"/>
          </a:xfrm>
          <a:prstGeom prst="rect">
            <a:avLst/>
          </a:prstGeom>
          <a:blipFill>
            <a:blip r:embed="rId12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3" name="object 13373"/>
          <p:cNvSpPr/>
          <p:nvPr/>
        </p:nvSpPr>
        <p:spPr>
          <a:xfrm>
            <a:off x="9377133" y="5025822"/>
            <a:ext cx="13982" cy="15493"/>
          </a:xfrm>
          <a:prstGeom prst="rect">
            <a:avLst/>
          </a:prstGeom>
          <a:blipFill>
            <a:blip r:embed="rId12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4" name="object 13374"/>
          <p:cNvSpPr/>
          <p:nvPr/>
        </p:nvSpPr>
        <p:spPr>
          <a:xfrm>
            <a:off x="9285046" y="4900155"/>
            <a:ext cx="20726" cy="22440"/>
          </a:xfrm>
          <a:prstGeom prst="rect">
            <a:avLst/>
          </a:prstGeom>
          <a:blipFill>
            <a:blip r:embed="rId12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5" name="object 13375"/>
          <p:cNvSpPr/>
          <p:nvPr/>
        </p:nvSpPr>
        <p:spPr>
          <a:xfrm>
            <a:off x="9334944" y="5174223"/>
            <a:ext cx="42364" cy="44633"/>
          </a:xfrm>
          <a:prstGeom prst="rect">
            <a:avLst/>
          </a:prstGeom>
          <a:blipFill>
            <a:blip r:embed="rId12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6" name="object 13376"/>
          <p:cNvSpPr/>
          <p:nvPr/>
        </p:nvSpPr>
        <p:spPr>
          <a:xfrm>
            <a:off x="9466694" y="5313035"/>
            <a:ext cx="36371" cy="39505"/>
          </a:xfrm>
          <a:prstGeom prst="rect">
            <a:avLst/>
          </a:prstGeom>
          <a:blipFill>
            <a:blip r:embed="rId12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7" name="object 13377"/>
          <p:cNvSpPr/>
          <p:nvPr/>
        </p:nvSpPr>
        <p:spPr>
          <a:xfrm>
            <a:off x="9591026" y="5590432"/>
            <a:ext cx="42550" cy="45033"/>
          </a:xfrm>
          <a:prstGeom prst="rect">
            <a:avLst/>
          </a:prstGeom>
          <a:blipFill>
            <a:blip r:embed="rId12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8" name="object 13378"/>
          <p:cNvSpPr/>
          <p:nvPr/>
        </p:nvSpPr>
        <p:spPr>
          <a:xfrm>
            <a:off x="9736632" y="5529324"/>
            <a:ext cx="44236" cy="45529"/>
          </a:xfrm>
          <a:prstGeom prst="rect">
            <a:avLst/>
          </a:prstGeom>
          <a:blipFill>
            <a:blip r:embed="rId12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79" name="object 13379"/>
          <p:cNvSpPr/>
          <p:nvPr/>
        </p:nvSpPr>
        <p:spPr>
          <a:xfrm>
            <a:off x="9574365" y="5568886"/>
            <a:ext cx="24396" cy="25920"/>
          </a:xfrm>
          <a:prstGeom prst="rect">
            <a:avLst/>
          </a:prstGeom>
          <a:blipFill>
            <a:blip r:embed="rId12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0" name="object 13380"/>
          <p:cNvSpPr/>
          <p:nvPr/>
        </p:nvSpPr>
        <p:spPr>
          <a:xfrm>
            <a:off x="9507715" y="5582018"/>
            <a:ext cx="29171" cy="31432"/>
          </a:xfrm>
          <a:prstGeom prst="rect">
            <a:avLst/>
          </a:prstGeom>
          <a:blipFill>
            <a:blip r:embed="rId12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1" name="object 13381"/>
          <p:cNvSpPr/>
          <p:nvPr/>
        </p:nvSpPr>
        <p:spPr>
          <a:xfrm>
            <a:off x="9527095" y="5266842"/>
            <a:ext cx="25273" cy="27635"/>
          </a:xfrm>
          <a:prstGeom prst="rect">
            <a:avLst/>
          </a:prstGeom>
          <a:blipFill>
            <a:blip r:embed="rId12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2" name="object 13382"/>
          <p:cNvSpPr/>
          <p:nvPr/>
        </p:nvSpPr>
        <p:spPr>
          <a:xfrm>
            <a:off x="9466592" y="5168647"/>
            <a:ext cx="31566" cy="34801"/>
          </a:xfrm>
          <a:prstGeom prst="rect">
            <a:avLst/>
          </a:prstGeom>
          <a:blipFill>
            <a:blip r:embed="rId12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3" name="object 13383"/>
          <p:cNvSpPr/>
          <p:nvPr/>
        </p:nvSpPr>
        <p:spPr>
          <a:xfrm>
            <a:off x="9371736" y="5282667"/>
            <a:ext cx="18249" cy="19596"/>
          </a:xfrm>
          <a:prstGeom prst="rect">
            <a:avLst/>
          </a:prstGeom>
          <a:blipFill>
            <a:blip r:embed="rId12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4" name="object 13384"/>
          <p:cNvSpPr/>
          <p:nvPr/>
        </p:nvSpPr>
        <p:spPr>
          <a:xfrm>
            <a:off x="9188666" y="5188903"/>
            <a:ext cx="15138" cy="15697"/>
          </a:xfrm>
          <a:prstGeom prst="rect">
            <a:avLst/>
          </a:prstGeom>
          <a:blipFill>
            <a:blip r:embed="rId12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5" name="object 13385"/>
          <p:cNvSpPr/>
          <p:nvPr/>
        </p:nvSpPr>
        <p:spPr>
          <a:xfrm>
            <a:off x="10491190" y="5094043"/>
            <a:ext cx="42389" cy="44674"/>
          </a:xfrm>
          <a:prstGeom prst="rect">
            <a:avLst/>
          </a:prstGeom>
          <a:blipFill>
            <a:blip r:embed="rId12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6" name="object 13386"/>
          <p:cNvSpPr/>
          <p:nvPr/>
        </p:nvSpPr>
        <p:spPr>
          <a:xfrm>
            <a:off x="10616386" y="5444142"/>
            <a:ext cx="42454" cy="44949"/>
          </a:xfrm>
          <a:prstGeom prst="rect">
            <a:avLst/>
          </a:prstGeom>
          <a:blipFill>
            <a:blip r:embed="rId12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7" name="object 13387"/>
          <p:cNvSpPr/>
          <p:nvPr/>
        </p:nvSpPr>
        <p:spPr>
          <a:xfrm>
            <a:off x="9686429" y="5098072"/>
            <a:ext cx="25679" cy="28270"/>
          </a:xfrm>
          <a:prstGeom prst="rect">
            <a:avLst/>
          </a:prstGeom>
          <a:blipFill>
            <a:blip r:embed="rId12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8" name="object 13388"/>
          <p:cNvSpPr/>
          <p:nvPr/>
        </p:nvSpPr>
        <p:spPr>
          <a:xfrm>
            <a:off x="9430232" y="4842360"/>
            <a:ext cx="35508" cy="39426"/>
          </a:xfrm>
          <a:prstGeom prst="rect">
            <a:avLst/>
          </a:prstGeom>
          <a:blipFill>
            <a:blip r:embed="rId12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89" name="object 13389"/>
          <p:cNvSpPr/>
          <p:nvPr/>
        </p:nvSpPr>
        <p:spPr>
          <a:xfrm>
            <a:off x="9524200" y="4662754"/>
            <a:ext cx="31928" cy="34556"/>
          </a:xfrm>
          <a:prstGeom prst="rect">
            <a:avLst/>
          </a:prstGeom>
          <a:blipFill>
            <a:blip r:embed="rId12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0" name="object 13390"/>
          <p:cNvSpPr/>
          <p:nvPr/>
        </p:nvSpPr>
        <p:spPr>
          <a:xfrm>
            <a:off x="8987853" y="4765589"/>
            <a:ext cx="36074" cy="39395"/>
          </a:xfrm>
          <a:prstGeom prst="rect">
            <a:avLst/>
          </a:prstGeom>
          <a:blipFill>
            <a:blip r:embed="rId12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1" name="object 13391"/>
          <p:cNvSpPr/>
          <p:nvPr/>
        </p:nvSpPr>
        <p:spPr>
          <a:xfrm>
            <a:off x="9021127" y="5385699"/>
            <a:ext cx="41830" cy="41242"/>
          </a:xfrm>
          <a:prstGeom prst="rect">
            <a:avLst/>
          </a:prstGeom>
          <a:blipFill>
            <a:blip r:embed="rId12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2" name="object 13392"/>
          <p:cNvSpPr/>
          <p:nvPr/>
        </p:nvSpPr>
        <p:spPr>
          <a:xfrm>
            <a:off x="9056598" y="5582475"/>
            <a:ext cx="11087" cy="12649"/>
          </a:xfrm>
          <a:prstGeom prst="rect">
            <a:avLst/>
          </a:prstGeom>
          <a:blipFill>
            <a:blip r:embed="rId12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3" name="object 13393"/>
          <p:cNvSpPr/>
          <p:nvPr/>
        </p:nvSpPr>
        <p:spPr>
          <a:xfrm>
            <a:off x="9169679" y="5605511"/>
            <a:ext cx="35807" cy="39217"/>
          </a:xfrm>
          <a:prstGeom prst="rect">
            <a:avLst/>
          </a:prstGeom>
          <a:blipFill>
            <a:blip r:embed="rId12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4" name="object 13394"/>
          <p:cNvSpPr/>
          <p:nvPr/>
        </p:nvSpPr>
        <p:spPr>
          <a:xfrm>
            <a:off x="1506179" y="5105498"/>
            <a:ext cx="123117" cy="132032"/>
          </a:xfrm>
          <a:prstGeom prst="rect">
            <a:avLst/>
          </a:prstGeom>
          <a:blipFill>
            <a:blip r:embed="rId12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5" name="object 13395"/>
          <p:cNvSpPr/>
          <p:nvPr/>
        </p:nvSpPr>
        <p:spPr>
          <a:xfrm>
            <a:off x="2300180" y="5156264"/>
            <a:ext cx="109007" cy="116731"/>
          </a:xfrm>
          <a:prstGeom prst="rect">
            <a:avLst/>
          </a:prstGeom>
          <a:blipFill>
            <a:blip r:embed="rId12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6" name="object 13396"/>
          <p:cNvSpPr/>
          <p:nvPr/>
        </p:nvSpPr>
        <p:spPr>
          <a:xfrm>
            <a:off x="2214783" y="5472738"/>
            <a:ext cx="125253" cy="133852"/>
          </a:xfrm>
          <a:prstGeom prst="rect">
            <a:avLst/>
          </a:prstGeom>
          <a:blipFill>
            <a:blip r:embed="rId12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7" name="object 13397"/>
          <p:cNvSpPr/>
          <p:nvPr/>
        </p:nvSpPr>
        <p:spPr>
          <a:xfrm>
            <a:off x="2270450" y="4519874"/>
            <a:ext cx="60367" cy="66521"/>
          </a:xfrm>
          <a:prstGeom prst="rect">
            <a:avLst/>
          </a:prstGeom>
          <a:blipFill>
            <a:blip r:embed="rId12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8" name="object 13398"/>
          <p:cNvSpPr/>
          <p:nvPr/>
        </p:nvSpPr>
        <p:spPr>
          <a:xfrm>
            <a:off x="1390735" y="4745884"/>
            <a:ext cx="106081" cy="112418"/>
          </a:xfrm>
          <a:prstGeom prst="rect">
            <a:avLst/>
          </a:prstGeom>
          <a:blipFill>
            <a:blip r:embed="rId12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99" name="object 13399"/>
          <p:cNvSpPr/>
          <p:nvPr/>
        </p:nvSpPr>
        <p:spPr>
          <a:xfrm>
            <a:off x="3133236" y="4776394"/>
            <a:ext cx="92389" cy="98808"/>
          </a:xfrm>
          <a:prstGeom prst="rect">
            <a:avLst/>
          </a:prstGeom>
          <a:blipFill>
            <a:blip r:embed="rId12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0" name="object 13400"/>
          <p:cNvSpPr/>
          <p:nvPr/>
        </p:nvSpPr>
        <p:spPr>
          <a:xfrm>
            <a:off x="2876833" y="4862592"/>
            <a:ext cx="36584" cy="39898"/>
          </a:xfrm>
          <a:prstGeom prst="rect">
            <a:avLst/>
          </a:prstGeom>
          <a:blipFill>
            <a:blip r:embed="rId12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1" name="object 13401"/>
          <p:cNvSpPr/>
          <p:nvPr/>
        </p:nvSpPr>
        <p:spPr>
          <a:xfrm>
            <a:off x="3163988" y="5098750"/>
            <a:ext cx="67043" cy="71268"/>
          </a:xfrm>
          <a:prstGeom prst="rect">
            <a:avLst/>
          </a:prstGeom>
          <a:blipFill>
            <a:blip r:embed="rId12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2" name="object 13402"/>
          <p:cNvSpPr/>
          <p:nvPr/>
        </p:nvSpPr>
        <p:spPr>
          <a:xfrm>
            <a:off x="3299886" y="5776288"/>
            <a:ext cx="109837" cy="117070"/>
          </a:xfrm>
          <a:prstGeom prst="rect">
            <a:avLst/>
          </a:prstGeom>
          <a:blipFill>
            <a:blip r:embed="rId12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3" name="object 13403"/>
          <p:cNvSpPr/>
          <p:nvPr/>
        </p:nvSpPr>
        <p:spPr>
          <a:xfrm>
            <a:off x="3121335" y="6482224"/>
            <a:ext cx="96391" cy="103920"/>
          </a:xfrm>
          <a:prstGeom prst="rect">
            <a:avLst/>
          </a:prstGeom>
          <a:blipFill>
            <a:blip r:embed="rId12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4" name="object 13404"/>
          <p:cNvSpPr/>
          <p:nvPr/>
        </p:nvSpPr>
        <p:spPr>
          <a:xfrm>
            <a:off x="3064597" y="5653631"/>
            <a:ext cx="47652" cy="48629"/>
          </a:xfrm>
          <a:prstGeom prst="rect">
            <a:avLst/>
          </a:prstGeom>
          <a:blipFill>
            <a:blip r:embed="rId12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5" name="object 13405"/>
          <p:cNvSpPr/>
          <p:nvPr/>
        </p:nvSpPr>
        <p:spPr>
          <a:xfrm>
            <a:off x="2659933" y="5287447"/>
            <a:ext cx="108568" cy="116271"/>
          </a:xfrm>
          <a:prstGeom prst="rect">
            <a:avLst/>
          </a:prstGeom>
          <a:blipFill>
            <a:blip r:embed="rId12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6" name="object 13406"/>
          <p:cNvSpPr/>
          <p:nvPr/>
        </p:nvSpPr>
        <p:spPr>
          <a:xfrm>
            <a:off x="2947981" y="4806165"/>
            <a:ext cx="107239" cy="115101"/>
          </a:xfrm>
          <a:prstGeom prst="rect">
            <a:avLst/>
          </a:prstGeom>
          <a:blipFill>
            <a:blip r:embed="rId12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7" name="object 13407"/>
          <p:cNvSpPr/>
          <p:nvPr/>
        </p:nvSpPr>
        <p:spPr>
          <a:xfrm>
            <a:off x="3496675" y="4612573"/>
            <a:ext cx="73142" cy="76743"/>
          </a:xfrm>
          <a:prstGeom prst="rect">
            <a:avLst/>
          </a:prstGeom>
          <a:blipFill>
            <a:blip r:embed="rId12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8" name="object 13408"/>
          <p:cNvSpPr/>
          <p:nvPr/>
        </p:nvSpPr>
        <p:spPr>
          <a:xfrm>
            <a:off x="3736571" y="4978197"/>
            <a:ext cx="58505" cy="61786"/>
          </a:xfrm>
          <a:prstGeom prst="rect">
            <a:avLst/>
          </a:prstGeom>
          <a:blipFill>
            <a:blip r:embed="rId12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09" name="object 13409"/>
          <p:cNvSpPr/>
          <p:nvPr/>
        </p:nvSpPr>
        <p:spPr>
          <a:xfrm>
            <a:off x="3704061" y="5300894"/>
            <a:ext cx="123015" cy="132195"/>
          </a:xfrm>
          <a:prstGeom prst="rect">
            <a:avLst/>
          </a:prstGeom>
          <a:blipFill>
            <a:blip r:embed="rId12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0" name="object 13410"/>
          <p:cNvSpPr/>
          <p:nvPr/>
        </p:nvSpPr>
        <p:spPr>
          <a:xfrm>
            <a:off x="3974431" y="5381514"/>
            <a:ext cx="116171" cy="124380"/>
          </a:xfrm>
          <a:prstGeom prst="rect">
            <a:avLst/>
          </a:prstGeom>
          <a:blipFill>
            <a:blip r:embed="rId12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1" name="object 13411"/>
          <p:cNvSpPr/>
          <p:nvPr/>
        </p:nvSpPr>
        <p:spPr>
          <a:xfrm>
            <a:off x="4416454" y="5887753"/>
            <a:ext cx="45080" cy="46046"/>
          </a:xfrm>
          <a:prstGeom prst="rect">
            <a:avLst/>
          </a:prstGeom>
          <a:blipFill>
            <a:blip r:embed="rId12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2" name="object 13412"/>
          <p:cNvSpPr/>
          <p:nvPr/>
        </p:nvSpPr>
        <p:spPr>
          <a:xfrm>
            <a:off x="4062397" y="5062809"/>
            <a:ext cx="64162" cy="69680"/>
          </a:xfrm>
          <a:prstGeom prst="rect">
            <a:avLst/>
          </a:prstGeom>
          <a:blipFill>
            <a:blip r:embed="rId12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3" name="object 13413"/>
          <p:cNvSpPr/>
          <p:nvPr/>
        </p:nvSpPr>
        <p:spPr>
          <a:xfrm>
            <a:off x="3839429" y="4855903"/>
            <a:ext cx="36471" cy="39908"/>
          </a:xfrm>
          <a:prstGeom prst="rect">
            <a:avLst/>
          </a:prstGeom>
          <a:blipFill>
            <a:blip r:embed="rId12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4" name="object 13414"/>
          <p:cNvSpPr/>
          <p:nvPr/>
        </p:nvSpPr>
        <p:spPr>
          <a:xfrm>
            <a:off x="3928820" y="4515909"/>
            <a:ext cx="117021" cy="127333"/>
          </a:xfrm>
          <a:prstGeom prst="rect">
            <a:avLst/>
          </a:prstGeom>
          <a:blipFill>
            <a:blip r:embed="rId12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5" name="object 13415"/>
          <p:cNvSpPr/>
          <p:nvPr/>
        </p:nvSpPr>
        <p:spPr>
          <a:xfrm>
            <a:off x="4533860" y="4647640"/>
            <a:ext cx="85292" cy="92984"/>
          </a:xfrm>
          <a:prstGeom prst="rect">
            <a:avLst/>
          </a:prstGeom>
          <a:blipFill>
            <a:blip r:embed="rId12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6" name="object 13416"/>
          <p:cNvSpPr/>
          <p:nvPr/>
        </p:nvSpPr>
        <p:spPr>
          <a:xfrm>
            <a:off x="4751492" y="4758746"/>
            <a:ext cx="67179" cy="71457"/>
          </a:xfrm>
          <a:prstGeom prst="rect">
            <a:avLst/>
          </a:prstGeom>
          <a:blipFill>
            <a:blip r:embed="rId12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7" name="object 13417"/>
          <p:cNvSpPr/>
          <p:nvPr/>
        </p:nvSpPr>
        <p:spPr>
          <a:xfrm>
            <a:off x="5001757" y="5379875"/>
            <a:ext cx="109349" cy="116764"/>
          </a:xfrm>
          <a:prstGeom prst="rect">
            <a:avLst/>
          </a:prstGeom>
          <a:blipFill>
            <a:blip r:embed="rId12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8" name="object 13418"/>
          <p:cNvSpPr/>
          <p:nvPr/>
        </p:nvSpPr>
        <p:spPr>
          <a:xfrm>
            <a:off x="5552359" y="5109442"/>
            <a:ext cx="75061" cy="80073"/>
          </a:xfrm>
          <a:prstGeom prst="rect">
            <a:avLst/>
          </a:prstGeom>
          <a:blipFill>
            <a:blip r:embed="rId12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19" name="object 13419"/>
          <p:cNvSpPr/>
          <p:nvPr/>
        </p:nvSpPr>
        <p:spPr>
          <a:xfrm>
            <a:off x="5464162" y="5032133"/>
            <a:ext cx="27279" cy="29425"/>
          </a:xfrm>
          <a:prstGeom prst="rect">
            <a:avLst/>
          </a:prstGeom>
          <a:blipFill>
            <a:blip r:embed="rId12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0" name="object 13420"/>
          <p:cNvSpPr/>
          <p:nvPr/>
        </p:nvSpPr>
        <p:spPr>
          <a:xfrm>
            <a:off x="5994265" y="4380562"/>
            <a:ext cx="33649" cy="34970"/>
          </a:xfrm>
          <a:prstGeom prst="rect">
            <a:avLst/>
          </a:prstGeom>
          <a:blipFill>
            <a:blip r:embed="rId12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1" name="object 13421"/>
          <p:cNvSpPr/>
          <p:nvPr/>
        </p:nvSpPr>
        <p:spPr>
          <a:xfrm>
            <a:off x="5957234" y="4597963"/>
            <a:ext cx="76802" cy="81620"/>
          </a:xfrm>
          <a:prstGeom prst="rect">
            <a:avLst/>
          </a:prstGeom>
          <a:blipFill>
            <a:blip r:embed="rId12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2" name="object 13422"/>
          <p:cNvSpPr/>
          <p:nvPr/>
        </p:nvSpPr>
        <p:spPr>
          <a:xfrm>
            <a:off x="5788705" y="4155524"/>
            <a:ext cx="44010" cy="45707"/>
          </a:xfrm>
          <a:prstGeom prst="rect">
            <a:avLst/>
          </a:prstGeom>
          <a:blipFill>
            <a:blip r:embed="rId12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3" name="object 13423"/>
          <p:cNvSpPr/>
          <p:nvPr/>
        </p:nvSpPr>
        <p:spPr>
          <a:xfrm>
            <a:off x="5105931" y="4798326"/>
            <a:ext cx="49175" cy="52418"/>
          </a:xfrm>
          <a:prstGeom prst="rect">
            <a:avLst/>
          </a:prstGeom>
          <a:blipFill>
            <a:blip r:embed="rId12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4" name="object 13424"/>
          <p:cNvSpPr/>
          <p:nvPr/>
        </p:nvSpPr>
        <p:spPr>
          <a:xfrm>
            <a:off x="5982147" y="4555287"/>
            <a:ext cx="32457" cy="34778"/>
          </a:xfrm>
          <a:prstGeom prst="rect">
            <a:avLst/>
          </a:prstGeom>
          <a:blipFill>
            <a:blip r:embed="rId12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5" name="object 13425"/>
          <p:cNvSpPr/>
          <p:nvPr/>
        </p:nvSpPr>
        <p:spPr>
          <a:xfrm>
            <a:off x="6754304" y="4739742"/>
            <a:ext cx="25692" cy="28143"/>
          </a:xfrm>
          <a:prstGeom prst="rect">
            <a:avLst/>
          </a:prstGeom>
          <a:blipFill>
            <a:blip r:embed="rId12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6" name="object 13426"/>
          <p:cNvSpPr/>
          <p:nvPr/>
        </p:nvSpPr>
        <p:spPr>
          <a:xfrm>
            <a:off x="6738328" y="4906397"/>
            <a:ext cx="60655" cy="63626"/>
          </a:xfrm>
          <a:prstGeom prst="rect">
            <a:avLst/>
          </a:prstGeom>
          <a:blipFill>
            <a:blip r:embed="rId12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7" name="object 13427"/>
          <p:cNvSpPr/>
          <p:nvPr/>
        </p:nvSpPr>
        <p:spPr>
          <a:xfrm>
            <a:off x="6730720" y="5234802"/>
            <a:ext cx="97324" cy="104689"/>
          </a:xfrm>
          <a:prstGeom prst="rect">
            <a:avLst/>
          </a:prstGeom>
          <a:blipFill>
            <a:blip r:embed="rId12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8" name="object 13428"/>
          <p:cNvSpPr/>
          <p:nvPr/>
        </p:nvSpPr>
        <p:spPr>
          <a:xfrm>
            <a:off x="6352659" y="6178504"/>
            <a:ext cx="60839" cy="68546"/>
          </a:xfrm>
          <a:prstGeom prst="rect">
            <a:avLst/>
          </a:prstGeom>
          <a:blipFill>
            <a:blip r:embed="rId12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29" name="object 13429"/>
          <p:cNvSpPr/>
          <p:nvPr/>
        </p:nvSpPr>
        <p:spPr>
          <a:xfrm>
            <a:off x="4823053" y="6286696"/>
            <a:ext cx="77343" cy="81997"/>
          </a:xfrm>
          <a:prstGeom prst="rect">
            <a:avLst/>
          </a:prstGeom>
          <a:blipFill>
            <a:blip r:embed="rId12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0" name="object 13430"/>
          <p:cNvSpPr/>
          <p:nvPr/>
        </p:nvSpPr>
        <p:spPr>
          <a:xfrm>
            <a:off x="3687546" y="6100902"/>
            <a:ext cx="18796" cy="20231"/>
          </a:xfrm>
          <a:prstGeom prst="rect">
            <a:avLst/>
          </a:prstGeom>
          <a:blipFill>
            <a:blip r:embed="rId12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1" name="object 13431"/>
          <p:cNvSpPr/>
          <p:nvPr/>
        </p:nvSpPr>
        <p:spPr>
          <a:xfrm>
            <a:off x="2070031" y="6010376"/>
            <a:ext cx="64699" cy="69367"/>
          </a:xfrm>
          <a:prstGeom prst="rect">
            <a:avLst/>
          </a:prstGeom>
          <a:blipFill>
            <a:blip r:embed="rId12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2" name="object 13432"/>
          <p:cNvSpPr/>
          <p:nvPr/>
        </p:nvSpPr>
        <p:spPr>
          <a:xfrm>
            <a:off x="2041724" y="6556726"/>
            <a:ext cx="51883" cy="56753"/>
          </a:xfrm>
          <a:prstGeom prst="rect">
            <a:avLst/>
          </a:prstGeom>
          <a:blipFill>
            <a:blip r:embed="rId12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3" name="object 13433"/>
          <p:cNvSpPr/>
          <p:nvPr/>
        </p:nvSpPr>
        <p:spPr>
          <a:xfrm>
            <a:off x="1425117" y="6627507"/>
            <a:ext cx="30924" cy="33515"/>
          </a:xfrm>
          <a:prstGeom prst="rect">
            <a:avLst/>
          </a:prstGeom>
          <a:blipFill>
            <a:blip r:embed="rId12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4" name="object 13434"/>
          <p:cNvSpPr/>
          <p:nvPr/>
        </p:nvSpPr>
        <p:spPr>
          <a:xfrm>
            <a:off x="1298373" y="5770466"/>
            <a:ext cx="80897" cy="86880"/>
          </a:xfrm>
          <a:prstGeom prst="rect">
            <a:avLst/>
          </a:prstGeom>
          <a:blipFill>
            <a:blip r:embed="rId12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5" name="object 13435"/>
          <p:cNvSpPr/>
          <p:nvPr/>
        </p:nvSpPr>
        <p:spPr>
          <a:xfrm>
            <a:off x="1376222" y="5012537"/>
            <a:ext cx="25679" cy="27838"/>
          </a:xfrm>
          <a:prstGeom prst="rect">
            <a:avLst/>
          </a:prstGeom>
          <a:blipFill>
            <a:blip r:embed="rId12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6" name="object 13436"/>
          <p:cNvSpPr/>
          <p:nvPr/>
        </p:nvSpPr>
        <p:spPr>
          <a:xfrm>
            <a:off x="1816836" y="5042725"/>
            <a:ext cx="31978" cy="34162"/>
          </a:xfrm>
          <a:prstGeom prst="rect">
            <a:avLst/>
          </a:prstGeom>
          <a:blipFill>
            <a:blip r:embed="rId12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7" name="object 13437"/>
          <p:cNvSpPr/>
          <p:nvPr/>
        </p:nvSpPr>
        <p:spPr>
          <a:xfrm>
            <a:off x="3382327" y="5328786"/>
            <a:ext cx="56616" cy="57942"/>
          </a:xfrm>
          <a:prstGeom prst="rect">
            <a:avLst/>
          </a:prstGeom>
          <a:blipFill>
            <a:blip r:embed="rId12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8" name="object 13438"/>
          <p:cNvSpPr/>
          <p:nvPr/>
        </p:nvSpPr>
        <p:spPr>
          <a:xfrm>
            <a:off x="3718211" y="4429393"/>
            <a:ext cx="67300" cy="71766"/>
          </a:xfrm>
          <a:prstGeom prst="rect">
            <a:avLst/>
          </a:prstGeom>
          <a:blipFill>
            <a:blip r:embed="rId12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39" name="object 13439"/>
          <p:cNvSpPr/>
          <p:nvPr/>
        </p:nvSpPr>
        <p:spPr>
          <a:xfrm>
            <a:off x="3934637" y="6057311"/>
            <a:ext cx="83953" cy="89901"/>
          </a:xfrm>
          <a:prstGeom prst="rect">
            <a:avLst/>
          </a:prstGeom>
          <a:blipFill>
            <a:blip r:embed="rId12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0" name="object 13440"/>
          <p:cNvSpPr/>
          <p:nvPr/>
        </p:nvSpPr>
        <p:spPr>
          <a:xfrm>
            <a:off x="3873280" y="6054883"/>
            <a:ext cx="83887" cy="89540"/>
          </a:xfrm>
          <a:prstGeom prst="rect">
            <a:avLst/>
          </a:prstGeom>
          <a:blipFill>
            <a:blip r:embed="rId12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1" name="object 13441"/>
          <p:cNvSpPr/>
          <p:nvPr/>
        </p:nvSpPr>
        <p:spPr>
          <a:xfrm>
            <a:off x="4153699" y="6179565"/>
            <a:ext cx="67530" cy="71724"/>
          </a:xfrm>
          <a:prstGeom prst="rect">
            <a:avLst/>
          </a:prstGeom>
          <a:blipFill>
            <a:blip r:embed="rId12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2" name="object 13442"/>
          <p:cNvSpPr/>
          <p:nvPr/>
        </p:nvSpPr>
        <p:spPr>
          <a:xfrm>
            <a:off x="5342226" y="5846191"/>
            <a:ext cx="32781" cy="34881"/>
          </a:xfrm>
          <a:prstGeom prst="rect">
            <a:avLst/>
          </a:prstGeom>
          <a:blipFill>
            <a:blip r:embed="rId12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3" name="object 13443"/>
          <p:cNvSpPr/>
          <p:nvPr/>
        </p:nvSpPr>
        <p:spPr>
          <a:xfrm>
            <a:off x="5009841" y="4942367"/>
            <a:ext cx="37188" cy="40272"/>
          </a:xfrm>
          <a:prstGeom prst="rect">
            <a:avLst/>
          </a:prstGeom>
          <a:blipFill>
            <a:blip r:embed="rId12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4" name="object 13444"/>
          <p:cNvSpPr/>
          <p:nvPr/>
        </p:nvSpPr>
        <p:spPr>
          <a:xfrm>
            <a:off x="4905337" y="4668177"/>
            <a:ext cx="19138" cy="20688"/>
          </a:xfrm>
          <a:prstGeom prst="rect">
            <a:avLst/>
          </a:prstGeom>
          <a:blipFill>
            <a:blip r:embed="rId12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5" name="object 13445"/>
          <p:cNvSpPr/>
          <p:nvPr/>
        </p:nvSpPr>
        <p:spPr>
          <a:xfrm>
            <a:off x="5535625" y="5441353"/>
            <a:ext cx="20866" cy="22732"/>
          </a:xfrm>
          <a:prstGeom prst="rect">
            <a:avLst/>
          </a:prstGeom>
          <a:blipFill>
            <a:blip r:embed="rId12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6" name="object 13446"/>
          <p:cNvSpPr/>
          <p:nvPr/>
        </p:nvSpPr>
        <p:spPr>
          <a:xfrm>
            <a:off x="5829465" y="5750039"/>
            <a:ext cx="31115" cy="33642"/>
          </a:xfrm>
          <a:prstGeom prst="rect">
            <a:avLst/>
          </a:prstGeom>
          <a:blipFill>
            <a:blip r:embed="rId12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7" name="object 13447"/>
          <p:cNvSpPr/>
          <p:nvPr/>
        </p:nvSpPr>
        <p:spPr>
          <a:xfrm>
            <a:off x="6032179" y="5816501"/>
            <a:ext cx="63846" cy="68960"/>
          </a:xfrm>
          <a:prstGeom prst="rect">
            <a:avLst/>
          </a:prstGeom>
          <a:blipFill>
            <a:blip r:embed="rId12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8" name="object 13448"/>
          <p:cNvSpPr/>
          <p:nvPr/>
        </p:nvSpPr>
        <p:spPr>
          <a:xfrm>
            <a:off x="6820327" y="6028189"/>
            <a:ext cx="56532" cy="58525"/>
          </a:xfrm>
          <a:prstGeom prst="rect">
            <a:avLst/>
          </a:prstGeom>
          <a:blipFill>
            <a:blip r:embed="rId12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49" name="object 13449"/>
          <p:cNvSpPr/>
          <p:nvPr/>
        </p:nvSpPr>
        <p:spPr>
          <a:xfrm>
            <a:off x="7445185" y="5759400"/>
            <a:ext cx="50189" cy="53239"/>
          </a:xfrm>
          <a:prstGeom prst="rect">
            <a:avLst/>
          </a:prstGeom>
          <a:blipFill>
            <a:blip r:embed="rId12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0" name="object 13450"/>
          <p:cNvSpPr/>
          <p:nvPr/>
        </p:nvSpPr>
        <p:spPr>
          <a:xfrm>
            <a:off x="7797224" y="5042343"/>
            <a:ext cx="80229" cy="86835"/>
          </a:xfrm>
          <a:prstGeom prst="rect">
            <a:avLst/>
          </a:prstGeom>
          <a:blipFill>
            <a:blip r:embed="rId12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1" name="object 13451"/>
          <p:cNvSpPr/>
          <p:nvPr/>
        </p:nvSpPr>
        <p:spPr>
          <a:xfrm>
            <a:off x="7181337" y="4013968"/>
            <a:ext cx="106044" cy="111970"/>
          </a:xfrm>
          <a:prstGeom prst="rect">
            <a:avLst/>
          </a:prstGeom>
          <a:blipFill>
            <a:blip r:embed="rId12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2" name="object 13452"/>
          <p:cNvSpPr/>
          <p:nvPr/>
        </p:nvSpPr>
        <p:spPr>
          <a:xfrm>
            <a:off x="7843425" y="3850523"/>
            <a:ext cx="73855" cy="77137"/>
          </a:xfrm>
          <a:prstGeom prst="rect">
            <a:avLst/>
          </a:prstGeom>
          <a:blipFill>
            <a:blip r:embed="rId12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3" name="object 13453"/>
          <p:cNvSpPr/>
          <p:nvPr/>
        </p:nvSpPr>
        <p:spPr>
          <a:xfrm>
            <a:off x="8114103" y="4439524"/>
            <a:ext cx="61114" cy="68980"/>
          </a:xfrm>
          <a:prstGeom prst="rect">
            <a:avLst/>
          </a:prstGeom>
          <a:blipFill>
            <a:blip r:embed="rId12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4" name="object 13454"/>
          <p:cNvSpPr/>
          <p:nvPr/>
        </p:nvSpPr>
        <p:spPr>
          <a:xfrm>
            <a:off x="8399322" y="5612028"/>
            <a:ext cx="23469" cy="25603"/>
          </a:xfrm>
          <a:prstGeom prst="rect">
            <a:avLst/>
          </a:prstGeom>
          <a:blipFill>
            <a:blip r:embed="rId12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5" name="object 13455"/>
          <p:cNvSpPr/>
          <p:nvPr/>
        </p:nvSpPr>
        <p:spPr>
          <a:xfrm>
            <a:off x="8483158" y="5713617"/>
            <a:ext cx="88540" cy="93915"/>
          </a:xfrm>
          <a:prstGeom prst="rect">
            <a:avLst/>
          </a:prstGeom>
          <a:blipFill>
            <a:blip r:embed="rId12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6" name="object 13456"/>
          <p:cNvSpPr/>
          <p:nvPr/>
        </p:nvSpPr>
        <p:spPr>
          <a:xfrm>
            <a:off x="8796175" y="6442405"/>
            <a:ext cx="47253" cy="51822"/>
          </a:xfrm>
          <a:prstGeom prst="rect">
            <a:avLst/>
          </a:prstGeom>
          <a:blipFill>
            <a:blip r:embed="rId12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7" name="object 13457"/>
          <p:cNvSpPr/>
          <p:nvPr/>
        </p:nvSpPr>
        <p:spPr>
          <a:xfrm>
            <a:off x="7318836" y="5951477"/>
            <a:ext cx="64587" cy="69445"/>
          </a:xfrm>
          <a:prstGeom prst="rect">
            <a:avLst/>
          </a:prstGeom>
          <a:blipFill>
            <a:blip r:embed="rId12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8" name="object 13458"/>
          <p:cNvSpPr/>
          <p:nvPr/>
        </p:nvSpPr>
        <p:spPr>
          <a:xfrm>
            <a:off x="6554736" y="5417794"/>
            <a:ext cx="24803" cy="27317"/>
          </a:xfrm>
          <a:prstGeom prst="rect">
            <a:avLst/>
          </a:prstGeom>
          <a:blipFill>
            <a:blip r:embed="rId12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59" name="object 13459"/>
          <p:cNvSpPr/>
          <p:nvPr/>
        </p:nvSpPr>
        <p:spPr>
          <a:xfrm>
            <a:off x="5898057" y="4630522"/>
            <a:ext cx="23914" cy="25781"/>
          </a:xfrm>
          <a:prstGeom prst="rect">
            <a:avLst/>
          </a:prstGeom>
          <a:blipFill>
            <a:blip r:embed="rId12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0" name="object 13460"/>
          <p:cNvSpPr/>
          <p:nvPr/>
        </p:nvSpPr>
        <p:spPr>
          <a:xfrm>
            <a:off x="5824879" y="4175128"/>
            <a:ext cx="50724" cy="53548"/>
          </a:xfrm>
          <a:prstGeom prst="rect">
            <a:avLst/>
          </a:prstGeom>
          <a:blipFill>
            <a:blip r:embed="rId12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1" name="object 13461"/>
          <p:cNvSpPr/>
          <p:nvPr/>
        </p:nvSpPr>
        <p:spPr>
          <a:xfrm>
            <a:off x="4700189" y="3928847"/>
            <a:ext cx="93607" cy="103798"/>
          </a:xfrm>
          <a:prstGeom prst="rect">
            <a:avLst/>
          </a:prstGeom>
          <a:blipFill>
            <a:blip r:embed="rId12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2" name="object 13462"/>
          <p:cNvSpPr/>
          <p:nvPr/>
        </p:nvSpPr>
        <p:spPr>
          <a:xfrm>
            <a:off x="4058762" y="4383530"/>
            <a:ext cx="83314" cy="89087"/>
          </a:xfrm>
          <a:prstGeom prst="rect">
            <a:avLst/>
          </a:prstGeom>
          <a:blipFill>
            <a:blip r:embed="rId12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3" name="object 13463"/>
          <p:cNvSpPr/>
          <p:nvPr/>
        </p:nvSpPr>
        <p:spPr>
          <a:xfrm>
            <a:off x="2333525" y="4653125"/>
            <a:ext cx="96958" cy="105193"/>
          </a:xfrm>
          <a:prstGeom prst="rect">
            <a:avLst/>
          </a:prstGeom>
          <a:blipFill>
            <a:blip r:embed="rId12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4" name="object 13464"/>
          <p:cNvSpPr/>
          <p:nvPr/>
        </p:nvSpPr>
        <p:spPr>
          <a:xfrm>
            <a:off x="2091481" y="4736722"/>
            <a:ext cx="33635" cy="35216"/>
          </a:xfrm>
          <a:prstGeom prst="rect">
            <a:avLst/>
          </a:prstGeom>
          <a:blipFill>
            <a:blip r:embed="rId12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5" name="object 13465"/>
          <p:cNvSpPr/>
          <p:nvPr/>
        </p:nvSpPr>
        <p:spPr>
          <a:xfrm>
            <a:off x="1664903" y="5206841"/>
            <a:ext cx="41049" cy="40832"/>
          </a:xfrm>
          <a:prstGeom prst="rect">
            <a:avLst/>
          </a:prstGeom>
          <a:blipFill>
            <a:blip r:embed="rId12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6" name="object 13466"/>
          <p:cNvSpPr/>
          <p:nvPr/>
        </p:nvSpPr>
        <p:spPr>
          <a:xfrm>
            <a:off x="1057904" y="5202889"/>
            <a:ext cx="34562" cy="35856"/>
          </a:xfrm>
          <a:prstGeom prst="rect">
            <a:avLst/>
          </a:prstGeom>
          <a:blipFill>
            <a:blip r:embed="rId12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7" name="object 13467"/>
          <p:cNvSpPr/>
          <p:nvPr/>
        </p:nvSpPr>
        <p:spPr>
          <a:xfrm>
            <a:off x="1441018" y="5856554"/>
            <a:ext cx="31369" cy="34112"/>
          </a:xfrm>
          <a:prstGeom prst="rect">
            <a:avLst/>
          </a:prstGeom>
          <a:blipFill>
            <a:blip r:embed="rId12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8" name="object 13468"/>
          <p:cNvSpPr/>
          <p:nvPr/>
        </p:nvSpPr>
        <p:spPr>
          <a:xfrm>
            <a:off x="1543117" y="5982623"/>
            <a:ext cx="33562" cy="35258"/>
          </a:xfrm>
          <a:prstGeom prst="rect">
            <a:avLst/>
          </a:prstGeom>
          <a:blipFill>
            <a:blip r:embed="rId12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69" name="object 13469"/>
          <p:cNvSpPr/>
          <p:nvPr/>
        </p:nvSpPr>
        <p:spPr>
          <a:xfrm>
            <a:off x="1996904" y="5850671"/>
            <a:ext cx="41712" cy="41520"/>
          </a:xfrm>
          <a:prstGeom prst="rect">
            <a:avLst/>
          </a:prstGeom>
          <a:blipFill>
            <a:blip r:embed="rId12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0" name="object 13470"/>
          <p:cNvSpPr/>
          <p:nvPr/>
        </p:nvSpPr>
        <p:spPr>
          <a:xfrm>
            <a:off x="2544938" y="6112447"/>
            <a:ext cx="99631" cy="106599"/>
          </a:xfrm>
          <a:prstGeom prst="rect">
            <a:avLst/>
          </a:prstGeom>
          <a:blipFill>
            <a:blip r:embed="rId12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1" name="object 13471"/>
          <p:cNvSpPr/>
          <p:nvPr/>
        </p:nvSpPr>
        <p:spPr>
          <a:xfrm>
            <a:off x="2929770" y="6112306"/>
            <a:ext cx="85464" cy="93371"/>
          </a:xfrm>
          <a:prstGeom prst="rect">
            <a:avLst/>
          </a:prstGeom>
          <a:blipFill>
            <a:blip r:embed="rId12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2" name="object 13472"/>
          <p:cNvSpPr/>
          <p:nvPr/>
        </p:nvSpPr>
        <p:spPr>
          <a:xfrm>
            <a:off x="3323466" y="6184432"/>
            <a:ext cx="99202" cy="106895"/>
          </a:xfrm>
          <a:prstGeom prst="rect">
            <a:avLst/>
          </a:prstGeom>
          <a:blipFill>
            <a:blip r:embed="rId12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3" name="object 13473"/>
          <p:cNvSpPr/>
          <p:nvPr/>
        </p:nvSpPr>
        <p:spPr>
          <a:xfrm>
            <a:off x="3481340" y="5903735"/>
            <a:ext cx="68042" cy="71952"/>
          </a:xfrm>
          <a:prstGeom prst="rect">
            <a:avLst/>
          </a:prstGeom>
          <a:blipFill>
            <a:blip r:embed="rId12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4" name="object 13474"/>
          <p:cNvSpPr/>
          <p:nvPr/>
        </p:nvSpPr>
        <p:spPr>
          <a:xfrm>
            <a:off x="3775128" y="5942695"/>
            <a:ext cx="48828" cy="52375"/>
          </a:xfrm>
          <a:prstGeom prst="rect">
            <a:avLst/>
          </a:prstGeom>
          <a:blipFill>
            <a:blip r:embed="rId12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5" name="object 13475"/>
          <p:cNvSpPr/>
          <p:nvPr/>
        </p:nvSpPr>
        <p:spPr>
          <a:xfrm>
            <a:off x="5247043" y="5246034"/>
            <a:ext cx="36042" cy="39728"/>
          </a:xfrm>
          <a:prstGeom prst="rect">
            <a:avLst/>
          </a:prstGeom>
          <a:blipFill>
            <a:blip r:embed="rId12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6" name="object 13476"/>
          <p:cNvSpPr/>
          <p:nvPr/>
        </p:nvSpPr>
        <p:spPr>
          <a:xfrm>
            <a:off x="5045544" y="4310356"/>
            <a:ext cx="90067" cy="94586"/>
          </a:xfrm>
          <a:prstGeom prst="rect">
            <a:avLst/>
          </a:prstGeom>
          <a:blipFill>
            <a:blip r:embed="rId12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7" name="object 13477"/>
          <p:cNvSpPr/>
          <p:nvPr/>
        </p:nvSpPr>
        <p:spPr>
          <a:xfrm>
            <a:off x="4866016" y="4251392"/>
            <a:ext cx="92937" cy="98770"/>
          </a:xfrm>
          <a:prstGeom prst="rect">
            <a:avLst/>
          </a:prstGeom>
          <a:blipFill>
            <a:blip r:embed="rId12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8" name="object 13478"/>
          <p:cNvSpPr/>
          <p:nvPr/>
        </p:nvSpPr>
        <p:spPr>
          <a:xfrm>
            <a:off x="5467560" y="3974097"/>
            <a:ext cx="51440" cy="54159"/>
          </a:xfrm>
          <a:prstGeom prst="rect">
            <a:avLst/>
          </a:prstGeom>
          <a:blipFill>
            <a:blip r:embed="rId12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79" name="object 13479"/>
          <p:cNvSpPr/>
          <p:nvPr/>
        </p:nvSpPr>
        <p:spPr>
          <a:xfrm>
            <a:off x="5260199" y="4697577"/>
            <a:ext cx="84049" cy="89601"/>
          </a:xfrm>
          <a:prstGeom prst="rect">
            <a:avLst/>
          </a:prstGeom>
          <a:blipFill>
            <a:blip r:embed="rId12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0" name="object 13480"/>
          <p:cNvSpPr/>
          <p:nvPr/>
        </p:nvSpPr>
        <p:spPr>
          <a:xfrm>
            <a:off x="5484049" y="5138771"/>
            <a:ext cx="72207" cy="76491"/>
          </a:xfrm>
          <a:prstGeom prst="rect">
            <a:avLst/>
          </a:prstGeom>
          <a:blipFill>
            <a:blip r:embed="rId12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1" name="object 13481"/>
          <p:cNvSpPr/>
          <p:nvPr/>
        </p:nvSpPr>
        <p:spPr>
          <a:xfrm>
            <a:off x="5775266" y="5370100"/>
            <a:ext cx="94167" cy="99834"/>
          </a:xfrm>
          <a:prstGeom prst="rect">
            <a:avLst/>
          </a:prstGeom>
          <a:blipFill>
            <a:blip r:embed="rId12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2" name="object 13482"/>
          <p:cNvSpPr/>
          <p:nvPr/>
        </p:nvSpPr>
        <p:spPr>
          <a:xfrm>
            <a:off x="5634632" y="5863294"/>
            <a:ext cx="68035" cy="71906"/>
          </a:xfrm>
          <a:prstGeom prst="rect">
            <a:avLst/>
          </a:prstGeom>
          <a:blipFill>
            <a:blip r:embed="rId12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3" name="object 13483"/>
          <p:cNvSpPr/>
          <p:nvPr/>
        </p:nvSpPr>
        <p:spPr>
          <a:xfrm>
            <a:off x="4270679" y="4945393"/>
            <a:ext cx="23812" cy="25412"/>
          </a:xfrm>
          <a:prstGeom prst="rect">
            <a:avLst/>
          </a:prstGeom>
          <a:blipFill>
            <a:blip r:embed="rId12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4" name="object 13484"/>
          <p:cNvSpPr/>
          <p:nvPr/>
        </p:nvSpPr>
        <p:spPr>
          <a:xfrm>
            <a:off x="4520808" y="5135060"/>
            <a:ext cx="45032" cy="51628"/>
          </a:xfrm>
          <a:prstGeom prst="rect">
            <a:avLst/>
          </a:prstGeom>
          <a:blipFill>
            <a:blip r:embed="rId12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5" name="object 13485"/>
          <p:cNvSpPr/>
          <p:nvPr/>
        </p:nvSpPr>
        <p:spPr>
          <a:xfrm>
            <a:off x="4686711" y="4558631"/>
            <a:ext cx="96799" cy="104685"/>
          </a:xfrm>
          <a:prstGeom prst="rect">
            <a:avLst/>
          </a:prstGeom>
          <a:blipFill>
            <a:blip r:embed="rId12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6" name="object 13486"/>
          <p:cNvSpPr/>
          <p:nvPr/>
        </p:nvSpPr>
        <p:spPr>
          <a:xfrm>
            <a:off x="5810305" y="4436421"/>
            <a:ext cx="82495" cy="88577"/>
          </a:xfrm>
          <a:prstGeom prst="rect">
            <a:avLst/>
          </a:prstGeom>
          <a:blipFill>
            <a:blip r:embed="rId12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7" name="object 13487"/>
          <p:cNvSpPr/>
          <p:nvPr/>
        </p:nvSpPr>
        <p:spPr>
          <a:xfrm>
            <a:off x="5326934" y="6172253"/>
            <a:ext cx="59402" cy="62861"/>
          </a:xfrm>
          <a:prstGeom prst="rect">
            <a:avLst/>
          </a:prstGeom>
          <a:blipFill>
            <a:blip r:embed="rId12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8" name="object 13488"/>
          <p:cNvSpPr/>
          <p:nvPr/>
        </p:nvSpPr>
        <p:spPr>
          <a:xfrm>
            <a:off x="5364724" y="5915242"/>
            <a:ext cx="60169" cy="62966"/>
          </a:xfrm>
          <a:prstGeom prst="rect">
            <a:avLst/>
          </a:prstGeom>
          <a:blipFill>
            <a:blip r:embed="rId12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89" name="object 13489"/>
          <p:cNvSpPr/>
          <p:nvPr/>
        </p:nvSpPr>
        <p:spPr>
          <a:xfrm>
            <a:off x="6184299" y="6192742"/>
            <a:ext cx="57928" cy="62038"/>
          </a:xfrm>
          <a:prstGeom prst="rect">
            <a:avLst/>
          </a:prstGeom>
          <a:blipFill>
            <a:blip r:embed="rId12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0" name="object 13490"/>
          <p:cNvSpPr/>
          <p:nvPr/>
        </p:nvSpPr>
        <p:spPr>
          <a:xfrm>
            <a:off x="6373075" y="6048108"/>
            <a:ext cx="24511" cy="26568"/>
          </a:xfrm>
          <a:prstGeom prst="rect">
            <a:avLst/>
          </a:prstGeom>
          <a:blipFill>
            <a:blip r:embed="rId12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1" name="object 13491"/>
          <p:cNvSpPr/>
          <p:nvPr/>
        </p:nvSpPr>
        <p:spPr>
          <a:xfrm>
            <a:off x="6197130" y="4964798"/>
            <a:ext cx="31368" cy="34010"/>
          </a:xfrm>
          <a:prstGeom prst="rect">
            <a:avLst/>
          </a:prstGeom>
          <a:blipFill>
            <a:blip r:embed="rId12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2" name="object 13492"/>
          <p:cNvSpPr/>
          <p:nvPr/>
        </p:nvSpPr>
        <p:spPr>
          <a:xfrm>
            <a:off x="5415100" y="3992729"/>
            <a:ext cx="66142" cy="71012"/>
          </a:xfrm>
          <a:prstGeom prst="rect">
            <a:avLst/>
          </a:prstGeom>
          <a:blipFill>
            <a:blip r:embed="rId12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3" name="object 13493"/>
          <p:cNvSpPr/>
          <p:nvPr/>
        </p:nvSpPr>
        <p:spPr>
          <a:xfrm>
            <a:off x="5063104" y="4682601"/>
            <a:ext cx="84902" cy="92602"/>
          </a:xfrm>
          <a:prstGeom prst="rect">
            <a:avLst/>
          </a:prstGeom>
          <a:blipFill>
            <a:blip r:embed="rId12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4" name="object 13494"/>
          <p:cNvSpPr/>
          <p:nvPr/>
        </p:nvSpPr>
        <p:spPr>
          <a:xfrm>
            <a:off x="4245636" y="4711150"/>
            <a:ext cx="64311" cy="69085"/>
          </a:xfrm>
          <a:prstGeom prst="rect">
            <a:avLst/>
          </a:prstGeom>
          <a:blipFill>
            <a:blip r:embed="rId12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5" name="object 13495"/>
          <p:cNvSpPr/>
          <p:nvPr/>
        </p:nvSpPr>
        <p:spPr>
          <a:xfrm>
            <a:off x="3068365" y="4644357"/>
            <a:ext cx="61422" cy="68983"/>
          </a:xfrm>
          <a:prstGeom prst="rect">
            <a:avLst/>
          </a:prstGeom>
          <a:blipFill>
            <a:blip r:embed="rId12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6" name="object 13496"/>
          <p:cNvSpPr/>
          <p:nvPr/>
        </p:nvSpPr>
        <p:spPr>
          <a:xfrm>
            <a:off x="3557434" y="4720361"/>
            <a:ext cx="79908" cy="86673"/>
          </a:xfrm>
          <a:prstGeom prst="rect">
            <a:avLst/>
          </a:prstGeom>
          <a:blipFill>
            <a:blip r:embed="rId12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7" name="object 13497"/>
          <p:cNvSpPr/>
          <p:nvPr/>
        </p:nvSpPr>
        <p:spPr>
          <a:xfrm>
            <a:off x="3926607" y="5575474"/>
            <a:ext cx="34218" cy="35765"/>
          </a:xfrm>
          <a:prstGeom prst="rect">
            <a:avLst/>
          </a:prstGeom>
          <a:blipFill>
            <a:blip r:embed="rId12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8" name="object 13498"/>
          <p:cNvSpPr/>
          <p:nvPr/>
        </p:nvSpPr>
        <p:spPr>
          <a:xfrm>
            <a:off x="4016561" y="5524825"/>
            <a:ext cx="37176" cy="39711"/>
          </a:xfrm>
          <a:prstGeom prst="rect">
            <a:avLst/>
          </a:prstGeom>
          <a:blipFill>
            <a:blip r:embed="rId12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99" name="object 13499"/>
          <p:cNvSpPr/>
          <p:nvPr/>
        </p:nvSpPr>
        <p:spPr>
          <a:xfrm>
            <a:off x="4234216" y="5868231"/>
            <a:ext cx="93723" cy="99818"/>
          </a:xfrm>
          <a:prstGeom prst="rect">
            <a:avLst/>
          </a:prstGeom>
          <a:blipFill>
            <a:blip r:embed="rId12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0" name="object 13500"/>
          <p:cNvSpPr/>
          <p:nvPr/>
        </p:nvSpPr>
        <p:spPr>
          <a:xfrm>
            <a:off x="4751025" y="6218647"/>
            <a:ext cx="53384" cy="57733"/>
          </a:xfrm>
          <a:prstGeom prst="rect">
            <a:avLst/>
          </a:prstGeom>
          <a:blipFill>
            <a:blip r:embed="rId12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1" name="object 13501"/>
          <p:cNvSpPr/>
          <p:nvPr/>
        </p:nvSpPr>
        <p:spPr>
          <a:xfrm>
            <a:off x="5653845" y="5889534"/>
            <a:ext cx="60240" cy="63599"/>
          </a:xfrm>
          <a:prstGeom prst="rect">
            <a:avLst/>
          </a:prstGeom>
          <a:blipFill>
            <a:blip r:embed="rId12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2" name="object 13502"/>
          <p:cNvSpPr/>
          <p:nvPr/>
        </p:nvSpPr>
        <p:spPr>
          <a:xfrm>
            <a:off x="4771154" y="5283251"/>
            <a:ext cx="75559" cy="80417"/>
          </a:xfrm>
          <a:prstGeom prst="rect">
            <a:avLst/>
          </a:prstGeom>
          <a:blipFill>
            <a:blip r:embed="rId12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3" name="object 13503"/>
          <p:cNvSpPr/>
          <p:nvPr/>
        </p:nvSpPr>
        <p:spPr>
          <a:xfrm>
            <a:off x="4906330" y="5958411"/>
            <a:ext cx="32597" cy="34838"/>
          </a:xfrm>
          <a:prstGeom prst="rect">
            <a:avLst/>
          </a:prstGeom>
          <a:blipFill>
            <a:blip r:embed="rId12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4" name="object 13504"/>
          <p:cNvSpPr/>
          <p:nvPr/>
        </p:nvSpPr>
        <p:spPr>
          <a:xfrm>
            <a:off x="4895055" y="5911406"/>
            <a:ext cx="72168" cy="76057"/>
          </a:xfrm>
          <a:prstGeom prst="rect">
            <a:avLst/>
          </a:prstGeom>
          <a:blipFill>
            <a:blip r:embed="rId12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5" name="object 13505"/>
          <p:cNvSpPr/>
          <p:nvPr/>
        </p:nvSpPr>
        <p:spPr>
          <a:xfrm>
            <a:off x="5875186" y="5290908"/>
            <a:ext cx="36003" cy="39436"/>
          </a:xfrm>
          <a:prstGeom prst="rect">
            <a:avLst/>
          </a:prstGeom>
          <a:blipFill>
            <a:blip r:embed="rId12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6" name="object 13506"/>
          <p:cNvSpPr/>
          <p:nvPr/>
        </p:nvSpPr>
        <p:spPr>
          <a:xfrm>
            <a:off x="6994182" y="5349684"/>
            <a:ext cx="31229" cy="33502"/>
          </a:xfrm>
          <a:prstGeom prst="rect">
            <a:avLst/>
          </a:prstGeom>
          <a:blipFill>
            <a:blip r:embed="rId12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7" name="object 13507"/>
          <p:cNvSpPr/>
          <p:nvPr/>
        </p:nvSpPr>
        <p:spPr>
          <a:xfrm>
            <a:off x="7184763" y="5615650"/>
            <a:ext cx="41256" cy="40851"/>
          </a:xfrm>
          <a:prstGeom prst="rect">
            <a:avLst/>
          </a:prstGeom>
          <a:blipFill>
            <a:blip r:embed="rId12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8" name="object 13508"/>
          <p:cNvSpPr/>
          <p:nvPr/>
        </p:nvSpPr>
        <p:spPr>
          <a:xfrm>
            <a:off x="7024093" y="4959395"/>
            <a:ext cx="93860" cy="99588"/>
          </a:xfrm>
          <a:prstGeom prst="rect">
            <a:avLst/>
          </a:prstGeom>
          <a:blipFill>
            <a:blip r:embed="rId12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09" name="object 13509"/>
          <p:cNvSpPr/>
          <p:nvPr/>
        </p:nvSpPr>
        <p:spPr>
          <a:xfrm>
            <a:off x="6743571" y="4663608"/>
            <a:ext cx="84139" cy="89737"/>
          </a:xfrm>
          <a:prstGeom prst="rect">
            <a:avLst/>
          </a:prstGeom>
          <a:blipFill>
            <a:blip r:embed="rId12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0" name="object 13510"/>
          <p:cNvSpPr/>
          <p:nvPr/>
        </p:nvSpPr>
        <p:spPr>
          <a:xfrm>
            <a:off x="6456509" y="4038689"/>
            <a:ext cx="97882" cy="105524"/>
          </a:xfrm>
          <a:prstGeom prst="rect">
            <a:avLst/>
          </a:prstGeom>
          <a:blipFill>
            <a:blip r:embed="rId12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1" name="object 13511"/>
          <p:cNvSpPr/>
          <p:nvPr/>
        </p:nvSpPr>
        <p:spPr>
          <a:xfrm>
            <a:off x="6132272" y="4169515"/>
            <a:ext cx="100643" cy="109519"/>
          </a:xfrm>
          <a:prstGeom prst="rect">
            <a:avLst/>
          </a:prstGeom>
          <a:blipFill>
            <a:blip r:embed="rId12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2" name="object 13512"/>
          <p:cNvSpPr/>
          <p:nvPr/>
        </p:nvSpPr>
        <p:spPr>
          <a:xfrm>
            <a:off x="6538899" y="4131865"/>
            <a:ext cx="49123" cy="52193"/>
          </a:xfrm>
          <a:prstGeom prst="rect">
            <a:avLst/>
          </a:prstGeom>
          <a:blipFill>
            <a:blip r:embed="rId12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3" name="object 13513"/>
          <p:cNvSpPr/>
          <p:nvPr/>
        </p:nvSpPr>
        <p:spPr>
          <a:xfrm>
            <a:off x="6676102" y="4090948"/>
            <a:ext cx="58224" cy="62208"/>
          </a:xfrm>
          <a:prstGeom prst="rect">
            <a:avLst/>
          </a:prstGeom>
          <a:blipFill>
            <a:blip r:embed="rId12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4" name="object 13514"/>
          <p:cNvSpPr/>
          <p:nvPr/>
        </p:nvSpPr>
        <p:spPr>
          <a:xfrm>
            <a:off x="6641933" y="4795709"/>
            <a:ext cx="50687" cy="53431"/>
          </a:xfrm>
          <a:prstGeom prst="rect">
            <a:avLst/>
          </a:prstGeom>
          <a:blipFill>
            <a:blip r:embed="rId12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5" name="object 13515"/>
          <p:cNvSpPr/>
          <p:nvPr/>
        </p:nvSpPr>
        <p:spPr>
          <a:xfrm>
            <a:off x="6759114" y="4992768"/>
            <a:ext cx="69028" cy="74862"/>
          </a:xfrm>
          <a:prstGeom prst="rect">
            <a:avLst/>
          </a:prstGeom>
          <a:blipFill>
            <a:blip r:embed="rId12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6" name="object 13516"/>
          <p:cNvSpPr/>
          <p:nvPr/>
        </p:nvSpPr>
        <p:spPr>
          <a:xfrm>
            <a:off x="7000043" y="4777883"/>
            <a:ext cx="35134" cy="36352"/>
          </a:xfrm>
          <a:prstGeom prst="rect">
            <a:avLst/>
          </a:prstGeom>
          <a:blipFill>
            <a:blip r:embed="rId12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7" name="object 13517"/>
          <p:cNvSpPr/>
          <p:nvPr/>
        </p:nvSpPr>
        <p:spPr>
          <a:xfrm>
            <a:off x="7407211" y="4989004"/>
            <a:ext cx="32994" cy="35407"/>
          </a:xfrm>
          <a:prstGeom prst="rect">
            <a:avLst/>
          </a:prstGeom>
          <a:blipFill>
            <a:blip r:embed="rId12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8" name="object 13518"/>
          <p:cNvSpPr/>
          <p:nvPr/>
        </p:nvSpPr>
        <p:spPr>
          <a:xfrm>
            <a:off x="3712933" y="6375120"/>
            <a:ext cx="19088" cy="20688"/>
          </a:xfrm>
          <a:prstGeom prst="rect">
            <a:avLst/>
          </a:prstGeom>
          <a:blipFill>
            <a:blip r:embed="rId12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19" name="object 13519"/>
          <p:cNvSpPr/>
          <p:nvPr/>
        </p:nvSpPr>
        <p:spPr>
          <a:xfrm>
            <a:off x="1743316" y="6441173"/>
            <a:ext cx="25095" cy="26885"/>
          </a:xfrm>
          <a:prstGeom prst="rect">
            <a:avLst/>
          </a:prstGeom>
          <a:blipFill>
            <a:blip r:embed="rId12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0" name="object 13520"/>
          <p:cNvSpPr/>
          <p:nvPr/>
        </p:nvSpPr>
        <p:spPr>
          <a:xfrm>
            <a:off x="1437755" y="6615252"/>
            <a:ext cx="84694" cy="91999"/>
          </a:xfrm>
          <a:prstGeom prst="rect">
            <a:avLst/>
          </a:prstGeom>
          <a:blipFill>
            <a:blip r:embed="rId12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1" name="object 13521"/>
          <p:cNvSpPr/>
          <p:nvPr/>
        </p:nvSpPr>
        <p:spPr>
          <a:xfrm>
            <a:off x="1846490" y="5407980"/>
            <a:ext cx="80225" cy="86525"/>
          </a:xfrm>
          <a:prstGeom prst="rect">
            <a:avLst/>
          </a:prstGeom>
          <a:blipFill>
            <a:blip r:embed="rId12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2" name="object 13522"/>
          <p:cNvSpPr/>
          <p:nvPr/>
        </p:nvSpPr>
        <p:spPr>
          <a:xfrm>
            <a:off x="1697425" y="5388842"/>
            <a:ext cx="80460" cy="86634"/>
          </a:xfrm>
          <a:prstGeom prst="rect">
            <a:avLst/>
          </a:prstGeom>
          <a:blipFill>
            <a:blip r:embed="rId12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3" name="object 13523"/>
          <p:cNvSpPr/>
          <p:nvPr/>
        </p:nvSpPr>
        <p:spPr>
          <a:xfrm>
            <a:off x="2037707" y="5054473"/>
            <a:ext cx="90915" cy="97383"/>
          </a:xfrm>
          <a:prstGeom prst="rect">
            <a:avLst/>
          </a:prstGeom>
          <a:blipFill>
            <a:blip r:embed="rId12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4" name="object 13524"/>
          <p:cNvSpPr/>
          <p:nvPr/>
        </p:nvSpPr>
        <p:spPr>
          <a:xfrm>
            <a:off x="1990483" y="5777062"/>
            <a:ext cx="34289" cy="35246"/>
          </a:xfrm>
          <a:prstGeom prst="rect">
            <a:avLst/>
          </a:prstGeom>
          <a:blipFill>
            <a:blip r:embed="rId12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5" name="object 13525"/>
          <p:cNvSpPr/>
          <p:nvPr/>
        </p:nvSpPr>
        <p:spPr>
          <a:xfrm>
            <a:off x="2103596" y="5807847"/>
            <a:ext cx="93525" cy="99381"/>
          </a:xfrm>
          <a:prstGeom prst="rect">
            <a:avLst/>
          </a:prstGeom>
          <a:blipFill>
            <a:blip r:embed="rId12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6" name="object 13526"/>
          <p:cNvSpPr/>
          <p:nvPr/>
        </p:nvSpPr>
        <p:spPr>
          <a:xfrm>
            <a:off x="2909263" y="5950605"/>
            <a:ext cx="79349" cy="86035"/>
          </a:xfrm>
          <a:prstGeom prst="rect">
            <a:avLst/>
          </a:prstGeom>
          <a:blipFill>
            <a:blip r:embed="rId12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7" name="object 13527"/>
          <p:cNvSpPr/>
          <p:nvPr/>
        </p:nvSpPr>
        <p:spPr>
          <a:xfrm>
            <a:off x="4472993" y="5133989"/>
            <a:ext cx="96708" cy="104615"/>
          </a:xfrm>
          <a:prstGeom prst="rect">
            <a:avLst/>
          </a:prstGeom>
          <a:blipFill>
            <a:blip r:embed="rId12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8" name="object 13528"/>
          <p:cNvSpPr/>
          <p:nvPr/>
        </p:nvSpPr>
        <p:spPr>
          <a:xfrm>
            <a:off x="4196165" y="4361820"/>
            <a:ext cx="96737" cy="104293"/>
          </a:xfrm>
          <a:prstGeom prst="rect">
            <a:avLst/>
          </a:prstGeom>
          <a:blipFill>
            <a:blip r:embed="rId12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29" name="object 13529"/>
          <p:cNvSpPr/>
          <p:nvPr/>
        </p:nvSpPr>
        <p:spPr>
          <a:xfrm>
            <a:off x="6290253" y="5166897"/>
            <a:ext cx="50894" cy="53944"/>
          </a:xfrm>
          <a:prstGeom prst="rect">
            <a:avLst/>
          </a:prstGeom>
          <a:blipFill>
            <a:blip r:embed="rId12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0" name="object 13530"/>
          <p:cNvSpPr/>
          <p:nvPr/>
        </p:nvSpPr>
        <p:spPr>
          <a:xfrm>
            <a:off x="6825856" y="5702300"/>
            <a:ext cx="82410" cy="88242"/>
          </a:xfrm>
          <a:prstGeom prst="rect">
            <a:avLst/>
          </a:prstGeom>
          <a:blipFill>
            <a:blip r:embed="rId12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1" name="object 13531"/>
          <p:cNvSpPr/>
          <p:nvPr/>
        </p:nvSpPr>
        <p:spPr>
          <a:xfrm>
            <a:off x="6631615" y="6107963"/>
            <a:ext cx="69311" cy="75014"/>
          </a:xfrm>
          <a:prstGeom prst="rect">
            <a:avLst/>
          </a:prstGeom>
          <a:blipFill>
            <a:blip r:embed="rId12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2" name="object 13532"/>
          <p:cNvSpPr/>
          <p:nvPr/>
        </p:nvSpPr>
        <p:spPr>
          <a:xfrm>
            <a:off x="7800240" y="5871355"/>
            <a:ext cx="82776" cy="88709"/>
          </a:xfrm>
          <a:prstGeom prst="rect">
            <a:avLst/>
          </a:prstGeom>
          <a:blipFill>
            <a:blip r:embed="rId12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3" name="object 13533"/>
          <p:cNvSpPr/>
          <p:nvPr/>
        </p:nvSpPr>
        <p:spPr>
          <a:xfrm>
            <a:off x="7716686" y="4494042"/>
            <a:ext cx="93171" cy="99245"/>
          </a:xfrm>
          <a:prstGeom prst="rect">
            <a:avLst/>
          </a:prstGeom>
          <a:blipFill>
            <a:blip r:embed="rId12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4" name="object 13534"/>
          <p:cNvSpPr/>
          <p:nvPr/>
        </p:nvSpPr>
        <p:spPr>
          <a:xfrm>
            <a:off x="7706906" y="4128872"/>
            <a:ext cx="25666" cy="27190"/>
          </a:xfrm>
          <a:prstGeom prst="rect">
            <a:avLst/>
          </a:prstGeom>
          <a:blipFill>
            <a:blip r:embed="rId12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5" name="object 13535"/>
          <p:cNvSpPr/>
          <p:nvPr/>
        </p:nvSpPr>
        <p:spPr>
          <a:xfrm>
            <a:off x="7399582" y="4019710"/>
            <a:ext cx="82762" cy="88746"/>
          </a:xfrm>
          <a:prstGeom prst="rect">
            <a:avLst/>
          </a:prstGeom>
          <a:blipFill>
            <a:blip r:embed="rId12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6" name="object 13536"/>
          <p:cNvSpPr/>
          <p:nvPr/>
        </p:nvSpPr>
        <p:spPr>
          <a:xfrm>
            <a:off x="5482598" y="4950083"/>
            <a:ext cx="122881" cy="132150"/>
          </a:xfrm>
          <a:prstGeom prst="rect">
            <a:avLst/>
          </a:prstGeom>
          <a:blipFill>
            <a:blip r:embed="rId12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7" name="object 13537"/>
          <p:cNvSpPr/>
          <p:nvPr/>
        </p:nvSpPr>
        <p:spPr>
          <a:xfrm>
            <a:off x="6276050" y="5001239"/>
            <a:ext cx="109362" cy="116561"/>
          </a:xfrm>
          <a:prstGeom prst="rect">
            <a:avLst/>
          </a:prstGeom>
          <a:blipFill>
            <a:blip r:embed="rId12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8" name="object 13538"/>
          <p:cNvSpPr/>
          <p:nvPr/>
        </p:nvSpPr>
        <p:spPr>
          <a:xfrm>
            <a:off x="6191052" y="5317707"/>
            <a:ext cx="124913" cy="133752"/>
          </a:xfrm>
          <a:prstGeom prst="rect">
            <a:avLst/>
          </a:prstGeom>
          <a:blipFill>
            <a:blip r:embed="rId12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39" name="object 13539"/>
          <p:cNvSpPr/>
          <p:nvPr/>
        </p:nvSpPr>
        <p:spPr>
          <a:xfrm>
            <a:off x="6246095" y="4364501"/>
            <a:ext cx="61054" cy="63955"/>
          </a:xfrm>
          <a:prstGeom prst="rect">
            <a:avLst/>
          </a:prstGeom>
          <a:blipFill>
            <a:blip r:embed="rId12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0" name="object 13540"/>
          <p:cNvSpPr/>
          <p:nvPr/>
        </p:nvSpPr>
        <p:spPr>
          <a:xfrm>
            <a:off x="5366591" y="4590696"/>
            <a:ext cx="106478" cy="112274"/>
          </a:xfrm>
          <a:prstGeom prst="rect">
            <a:avLst/>
          </a:prstGeom>
          <a:blipFill>
            <a:blip r:embed="rId12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1" name="object 13541"/>
          <p:cNvSpPr/>
          <p:nvPr/>
        </p:nvSpPr>
        <p:spPr>
          <a:xfrm>
            <a:off x="7109532" y="4621465"/>
            <a:ext cx="92240" cy="98646"/>
          </a:xfrm>
          <a:prstGeom prst="rect">
            <a:avLst/>
          </a:prstGeom>
          <a:blipFill>
            <a:blip r:embed="rId12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2" name="object 13542"/>
          <p:cNvSpPr/>
          <p:nvPr/>
        </p:nvSpPr>
        <p:spPr>
          <a:xfrm>
            <a:off x="6853063" y="4707771"/>
            <a:ext cx="36228" cy="39502"/>
          </a:xfrm>
          <a:prstGeom prst="rect">
            <a:avLst/>
          </a:prstGeom>
          <a:blipFill>
            <a:blip r:embed="rId12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3" name="object 13543"/>
          <p:cNvSpPr/>
          <p:nvPr/>
        </p:nvSpPr>
        <p:spPr>
          <a:xfrm>
            <a:off x="7140166" y="4943581"/>
            <a:ext cx="66727" cy="71171"/>
          </a:xfrm>
          <a:prstGeom prst="rect">
            <a:avLst/>
          </a:prstGeom>
          <a:blipFill>
            <a:blip r:embed="rId12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4" name="object 13544"/>
          <p:cNvSpPr/>
          <p:nvPr/>
        </p:nvSpPr>
        <p:spPr>
          <a:xfrm>
            <a:off x="7275931" y="5621130"/>
            <a:ext cx="110143" cy="117279"/>
          </a:xfrm>
          <a:prstGeom prst="rect">
            <a:avLst/>
          </a:prstGeom>
          <a:blipFill>
            <a:blip r:embed="rId12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5" name="object 13545"/>
          <p:cNvSpPr/>
          <p:nvPr/>
        </p:nvSpPr>
        <p:spPr>
          <a:xfrm>
            <a:off x="7097665" y="6326826"/>
            <a:ext cx="96235" cy="104388"/>
          </a:xfrm>
          <a:prstGeom prst="rect">
            <a:avLst/>
          </a:prstGeom>
          <a:blipFill>
            <a:blip r:embed="rId12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6" name="object 13546"/>
          <p:cNvSpPr/>
          <p:nvPr/>
        </p:nvSpPr>
        <p:spPr>
          <a:xfrm>
            <a:off x="7040656" y="5495661"/>
            <a:ext cx="47607" cy="51356"/>
          </a:xfrm>
          <a:prstGeom prst="rect">
            <a:avLst/>
          </a:prstGeom>
          <a:blipFill>
            <a:blip r:embed="rId12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7" name="object 13547"/>
          <p:cNvSpPr/>
          <p:nvPr/>
        </p:nvSpPr>
        <p:spPr>
          <a:xfrm>
            <a:off x="6635893" y="5132530"/>
            <a:ext cx="108887" cy="116072"/>
          </a:xfrm>
          <a:prstGeom prst="rect">
            <a:avLst/>
          </a:prstGeom>
          <a:blipFill>
            <a:blip r:embed="rId12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8" name="object 13548"/>
          <p:cNvSpPr/>
          <p:nvPr/>
        </p:nvSpPr>
        <p:spPr>
          <a:xfrm>
            <a:off x="6924030" y="4651123"/>
            <a:ext cx="107326" cy="114830"/>
          </a:xfrm>
          <a:prstGeom prst="rect">
            <a:avLst/>
          </a:prstGeom>
          <a:blipFill>
            <a:blip r:embed="rId12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49" name="object 13549"/>
          <p:cNvSpPr/>
          <p:nvPr/>
        </p:nvSpPr>
        <p:spPr>
          <a:xfrm>
            <a:off x="7472644" y="4457472"/>
            <a:ext cx="73326" cy="76551"/>
          </a:xfrm>
          <a:prstGeom prst="rect">
            <a:avLst/>
          </a:prstGeom>
          <a:blipFill>
            <a:blip r:embed="rId12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0" name="object 13550"/>
          <p:cNvSpPr/>
          <p:nvPr/>
        </p:nvSpPr>
        <p:spPr>
          <a:xfrm>
            <a:off x="7712768" y="4822714"/>
            <a:ext cx="58310" cy="62109"/>
          </a:xfrm>
          <a:prstGeom prst="rect">
            <a:avLst/>
          </a:prstGeom>
          <a:blipFill>
            <a:blip r:embed="rId12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1" name="object 13551"/>
          <p:cNvSpPr/>
          <p:nvPr/>
        </p:nvSpPr>
        <p:spPr>
          <a:xfrm>
            <a:off x="7680295" y="5145472"/>
            <a:ext cx="123416" cy="132479"/>
          </a:xfrm>
          <a:prstGeom prst="rect">
            <a:avLst/>
          </a:prstGeom>
          <a:blipFill>
            <a:blip r:embed="rId12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2" name="object 13552"/>
          <p:cNvSpPr/>
          <p:nvPr/>
        </p:nvSpPr>
        <p:spPr>
          <a:xfrm>
            <a:off x="7950729" y="5226391"/>
            <a:ext cx="116077" cy="124406"/>
          </a:xfrm>
          <a:prstGeom prst="rect">
            <a:avLst/>
          </a:prstGeom>
          <a:blipFill>
            <a:blip r:embed="rId12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3" name="object 13553"/>
          <p:cNvSpPr/>
          <p:nvPr/>
        </p:nvSpPr>
        <p:spPr>
          <a:xfrm>
            <a:off x="8392299" y="5732729"/>
            <a:ext cx="45224" cy="46099"/>
          </a:xfrm>
          <a:prstGeom prst="rect">
            <a:avLst/>
          </a:prstGeom>
          <a:blipFill>
            <a:blip r:embed="rId12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4" name="object 13554"/>
          <p:cNvSpPr/>
          <p:nvPr/>
        </p:nvSpPr>
        <p:spPr>
          <a:xfrm>
            <a:off x="8038675" y="4907810"/>
            <a:ext cx="63873" cy="68983"/>
          </a:xfrm>
          <a:prstGeom prst="rect">
            <a:avLst/>
          </a:prstGeom>
          <a:blipFill>
            <a:blip r:embed="rId12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5" name="object 13555"/>
          <p:cNvSpPr/>
          <p:nvPr/>
        </p:nvSpPr>
        <p:spPr>
          <a:xfrm>
            <a:off x="7815660" y="4700232"/>
            <a:ext cx="36241" cy="40114"/>
          </a:xfrm>
          <a:prstGeom prst="rect">
            <a:avLst/>
          </a:prstGeom>
          <a:blipFill>
            <a:blip r:embed="rId12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6" name="object 13556"/>
          <p:cNvSpPr/>
          <p:nvPr/>
        </p:nvSpPr>
        <p:spPr>
          <a:xfrm>
            <a:off x="7904955" y="4361072"/>
            <a:ext cx="117030" cy="127019"/>
          </a:xfrm>
          <a:prstGeom prst="rect">
            <a:avLst/>
          </a:prstGeom>
          <a:blipFill>
            <a:blip r:embed="rId12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7" name="object 13557"/>
          <p:cNvSpPr/>
          <p:nvPr/>
        </p:nvSpPr>
        <p:spPr>
          <a:xfrm>
            <a:off x="8510061" y="4492635"/>
            <a:ext cx="85159" cy="92842"/>
          </a:xfrm>
          <a:prstGeom prst="rect">
            <a:avLst/>
          </a:prstGeom>
          <a:blipFill>
            <a:blip r:embed="rId12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8" name="object 13558"/>
          <p:cNvSpPr/>
          <p:nvPr/>
        </p:nvSpPr>
        <p:spPr>
          <a:xfrm>
            <a:off x="8727771" y="4603746"/>
            <a:ext cx="67066" cy="71376"/>
          </a:xfrm>
          <a:prstGeom prst="rect">
            <a:avLst/>
          </a:prstGeom>
          <a:blipFill>
            <a:blip r:embed="rId12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59" name="object 13559"/>
          <p:cNvSpPr/>
          <p:nvPr/>
        </p:nvSpPr>
        <p:spPr>
          <a:xfrm>
            <a:off x="8977984" y="5224556"/>
            <a:ext cx="109368" cy="117057"/>
          </a:xfrm>
          <a:prstGeom prst="rect">
            <a:avLst/>
          </a:prstGeom>
          <a:blipFill>
            <a:blip r:embed="rId12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0" name="object 13560"/>
          <p:cNvSpPr/>
          <p:nvPr/>
        </p:nvSpPr>
        <p:spPr>
          <a:xfrm>
            <a:off x="9528602" y="4954192"/>
            <a:ext cx="75087" cy="80359"/>
          </a:xfrm>
          <a:prstGeom prst="rect">
            <a:avLst/>
          </a:prstGeom>
          <a:blipFill>
            <a:blip r:embed="rId12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1" name="object 13561"/>
          <p:cNvSpPr/>
          <p:nvPr/>
        </p:nvSpPr>
        <p:spPr>
          <a:xfrm>
            <a:off x="9440303" y="4876635"/>
            <a:ext cx="27114" cy="29248"/>
          </a:xfrm>
          <a:prstGeom prst="rect">
            <a:avLst/>
          </a:prstGeom>
          <a:blipFill>
            <a:blip r:embed="rId12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2" name="object 13562"/>
          <p:cNvSpPr/>
          <p:nvPr/>
        </p:nvSpPr>
        <p:spPr>
          <a:xfrm>
            <a:off x="9970589" y="4225203"/>
            <a:ext cx="33772" cy="35084"/>
          </a:xfrm>
          <a:prstGeom prst="rect">
            <a:avLst/>
          </a:prstGeom>
          <a:blipFill>
            <a:blip r:embed="rId12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3" name="object 13563"/>
          <p:cNvSpPr/>
          <p:nvPr/>
        </p:nvSpPr>
        <p:spPr>
          <a:xfrm>
            <a:off x="9933575" y="4442984"/>
            <a:ext cx="76742" cy="81704"/>
          </a:xfrm>
          <a:prstGeom prst="rect">
            <a:avLst/>
          </a:prstGeom>
          <a:blipFill>
            <a:blip r:embed="rId12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4" name="object 13564"/>
          <p:cNvSpPr/>
          <p:nvPr/>
        </p:nvSpPr>
        <p:spPr>
          <a:xfrm>
            <a:off x="9765021" y="4000693"/>
            <a:ext cx="43950" cy="45548"/>
          </a:xfrm>
          <a:prstGeom prst="rect">
            <a:avLst/>
          </a:prstGeom>
          <a:blipFill>
            <a:blip r:embed="rId12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5" name="object 13565"/>
          <p:cNvSpPr/>
          <p:nvPr/>
        </p:nvSpPr>
        <p:spPr>
          <a:xfrm>
            <a:off x="9081862" y="4643122"/>
            <a:ext cx="49856" cy="52854"/>
          </a:xfrm>
          <a:prstGeom prst="rect">
            <a:avLst/>
          </a:prstGeom>
          <a:blipFill>
            <a:blip r:embed="rId12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6" name="object 13566"/>
          <p:cNvSpPr/>
          <p:nvPr/>
        </p:nvSpPr>
        <p:spPr>
          <a:xfrm>
            <a:off x="9958094" y="4399917"/>
            <a:ext cx="32830" cy="35052"/>
          </a:xfrm>
          <a:prstGeom prst="rect">
            <a:avLst/>
          </a:prstGeom>
          <a:blipFill>
            <a:blip r:embed="rId12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7" name="object 13567"/>
          <p:cNvSpPr/>
          <p:nvPr/>
        </p:nvSpPr>
        <p:spPr>
          <a:xfrm>
            <a:off x="10328165" y="6025013"/>
            <a:ext cx="61373" cy="64365"/>
          </a:xfrm>
          <a:prstGeom prst="rect">
            <a:avLst/>
          </a:prstGeom>
          <a:blipFill>
            <a:blip r:embed="rId12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8" name="object 13568"/>
          <p:cNvSpPr/>
          <p:nvPr/>
        </p:nvSpPr>
        <p:spPr>
          <a:xfrm>
            <a:off x="8799128" y="6131548"/>
            <a:ext cx="77409" cy="82073"/>
          </a:xfrm>
          <a:prstGeom prst="rect">
            <a:avLst/>
          </a:prstGeom>
          <a:blipFill>
            <a:blip r:embed="rId12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69" name="object 13569"/>
          <p:cNvSpPr/>
          <p:nvPr/>
        </p:nvSpPr>
        <p:spPr>
          <a:xfrm>
            <a:off x="7663586" y="5945670"/>
            <a:ext cx="18923" cy="20408"/>
          </a:xfrm>
          <a:prstGeom prst="rect">
            <a:avLst/>
          </a:prstGeom>
          <a:blipFill>
            <a:blip r:embed="rId12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0" name="object 13570"/>
          <p:cNvSpPr/>
          <p:nvPr/>
        </p:nvSpPr>
        <p:spPr>
          <a:xfrm>
            <a:off x="6046280" y="5855055"/>
            <a:ext cx="64641" cy="69659"/>
          </a:xfrm>
          <a:prstGeom prst="rect">
            <a:avLst/>
          </a:prstGeom>
          <a:blipFill>
            <a:blip r:embed="rId12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1" name="object 13571"/>
          <p:cNvSpPr/>
          <p:nvPr/>
        </p:nvSpPr>
        <p:spPr>
          <a:xfrm>
            <a:off x="6017477" y="6401804"/>
            <a:ext cx="52156" cy="56811"/>
          </a:xfrm>
          <a:prstGeom prst="rect">
            <a:avLst/>
          </a:prstGeom>
          <a:blipFill>
            <a:blip r:embed="rId12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2" name="object 13572"/>
          <p:cNvSpPr/>
          <p:nvPr/>
        </p:nvSpPr>
        <p:spPr>
          <a:xfrm>
            <a:off x="5401106" y="6472783"/>
            <a:ext cx="30924" cy="33324"/>
          </a:xfrm>
          <a:prstGeom prst="rect">
            <a:avLst/>
          </a:prstGeom>
          <a:blipFill>
            <a:blip r:embed="rId12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3" name="object 13573"/>
          <p:cNvSpPr/>
          <p:nvPr/>
        </p:nvSpPr>
        <p:spPr>
          <a:xfrm>
            <a:off x="5274790" y="5615113"/>
            <a:ext cx="80824" cy="87214"/>
          </a:xfrm>
          <a:prstGeom prst="rect">
            <a:avLst/>
          </a:prstGeom>
          <a:blipFill>
            <a:blip r:embed="rId12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4" name="object 13574"/>
          <p:cNvSpPr/>
          <p:nvPr/>
        </p:nvSpPr>
        <p:spPr>
          <a:xfrm>
            <a:off x="5352554" y="4857483"/>
            <a:ext cx="25222" cy="27838"/>
          </a:xfrm>
          <a:prstGeom prst="rect">
            <a:avLst/>
          </a:prstGeom>
          <a:blipFill>
            <a:blip r:embed="rId12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5" name="object 13575"/>
          <p:cNvSpPr/>
          <p:nvPr/>
        </p:nvSpPr>
        <p:spPr>
          <a:xfrm>
            <a:off x="5793003" y="4887506"/>
            <a:ext cx="31915" cy="34455"/>
          </a:xfrm>
          <a:prstGeom prst="rect">
            <a:avLst/>
          </a:prstGeom>
          <a:blipFill>
            <a:blip r:embed="rId12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6" name="object 13576"/>
          <p:cNvSpPr/>
          <p:nvPr/>
        </p:nvSpPr>
        <p:spPr>
          <a:xfrm>
            <a:off x="7358605" y="5173824"/>
            <a:ext cx="55756" cy="57741"/>
          </a:xfrm>
          <a:prstGeom prst="rect">
            <a:avLst/>
          </a:prstGeom>
          <a:blipFill>
            <a:blip r:embed="rId12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7" name="object 13577"/>
          <p:cNvSpPr/>
          <p:nvPr/>
        </p:nvSpPr>
        <p:spPr>
          <a:xfrm>
            <a:off x="7694424" y="4274367"/>
            <a:ext cx="67131" cy="71539"/>
          </a:xfrm>
          <a:prstGeom prst="rect">
            <a:avLst/>
          </a:prstGeom>
          <a:blipFill>
            <a:blip r:embed="rId12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8" name="object 13578"/>
          <p:cNvSpPr/>
          <p:nvPr/>
        </p:nvSpPr>
        <p:spPr>
          <a:xfrm>
            <a:off x="7910825" y="5900383"/>
            <a:ext cx="84048" cy="91616"/>
          </a:xfrm>
          <a:prstGeom prst="rect">
            <a:avLst/>
          </a:prstGeom>
          <a:blipFill>
            <a:blip r:embed="rId12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79" name="object 13579"/>
          <p:cNvSpPr/>
          <p:nvPr/>
        </p:nvSpPr>
        <p:spPr>
          <a:xfrm>
            <a:off x="7849512" y="5897641"/>
            <a:ext cx="83949" cy="91702"/>
          </a:xfrm>
          <a:prstGeom prst="rect">
            <a:avLst/>
          </a:prstGeom>
          <a:blipFill>
            <a:blip r:embed="rId12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0" name="object 13580"/>
          <p:cNvSpPr/>
          <p:nvPr/>
        </p:nvSpPr>
        <p:spPr>
          <a:xfrm>
            <a:off x="8129933" y="6024118"/>
            <a:ext cx="67763" cy="72147"/>
          </a:xfrm>
          <a:prstGeom prst="rect">
            <a:avLst/>
          </a:prstGeom>
          <a:blipFill>
            <a:blip r:embed="rId12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1" name="object 13581"/>
          <p:cNvSpPr/>
          <p:nvPr/>
        </p:nvSpPr>
        <p:spPr>
          <a:xfrm>
            <a:off x="9318202" y="5691031"/>
            <a:ext cx="32781" cy="34962"/>
          </a:xfrm>
          <a:prstGeom prst="rect">
            <a:avLst/>
          </a:prstGeom>
          <a:blipFill>
            <a:blip r:embed="rId12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2" name="object 13582"/>
          <p:cNvSpPr/>
          <p:nvPr/>
        </p:nvSpPr>
        <p:spPr>
          <a:xfrm>
            <a:off x="8985928" y="4787193"/>
            <a:ext cx="37396" cy="40234"/>
          </a:xfrm>
          <a:prstGeom prst="rect">
            <a:avLst/>
          </a:prstGeom>
          <a:blipFill>
            <a:blip r:embed="rId12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3" name="object 13583"/>
          <p:cNvSpPr/>
          <p:nvPr/>
        </p:nvSpPr>
        <p:spPr>
          <a:xfrm>
            <a:off x="8881668" y="4512932"/>
            <a:ext cx="18808" cy="20878"/>
          </a:xfrm>
          <a:prstGeom prst="rect">
            <a:avLst/>
          </a:prstGeom>
          <a:blipFill>
            <a:blip r:embed="rId12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4" name="object 13584"/>
          <p:cNvSpPr/>
          <p:nvPr/>
        </p:nvSpPr>
        <p:spPr>
          <a:xfrm>
            <a:off x="9511792" y="5286299"/>
            <a:ext cx="20434" cy="22593"/>
          </a:xfrm>
          <a:prstGeom prst="rect">
            <a:avLst/>
          </a:prstGeom>
          <a:blipFill>
            <a:blip r:embed="rId12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5" name="object 13585"/>
          <p:cNvSpPr/>
          <p:nvPr/>
        </p:nvSpPr>
        <p:spPr>
          <a:xfrm>
            <a:off x="9805631" y="5594985"/>
            <a:ext cx="31229" cy="33781"/>
          </a:xfrm>
          <a:prstGeom prst="rect">
            <a:avLst/>
          </a:prstGeom>
          <a:blipFill>
            <a:blip r:embed="rId12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6" name="object 13586"/>
          <p:cNvSpPr/>
          <p:nvPr/>
        </p:nvSpPr>
        <p:spPr>
          <a:xfrm>
            <a:off x="10010495" y="5661252"/>
            <a:ext cx="61099" cy="69209"/>
          </a:xfrm>
          <a:prstGeom prst="rect">
            <a:avLst/>
          </a:prstGeom>
          <a:blipFill>
            <a:blip r:embed="rId12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7" name="object 13587"/>
          <p:cNvSpPr/>
          <p:nvPr/>
        </p:nvSpPr>
        <p:spPr>
          <a:xfrm>
            <a:off x="10531195" y="5262880"/>
            <a:ext cx="24790" cy="26746"/>
          </a:xfrm>
          <a:prstGeom prst="rect">
            <a:avLst/>
          </a:prstGeom>
          <a:blipFill>
            <a:blip r:embed="rId12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8" name="object 13588"/>
          <p:cNvSpPr/>
          <p:nvPr/>
        </p:nvSpPr>
        <p:spPr>
          <a:xfrm>
            <a:off x="9874936" y="4475150"/>
            <a:ext cx="23495" cy="25920"/>
          </a:xfrm>
          <a:prstGeom prst="rect">
            <a:avLst/>
          </a:prstGeom>
          <a:blipFill>
            <a:blip r:embed="rId12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89" name="object 13589"/>
          <p:cNvSpPr/>
          <p:nvPr/>
        </p:nvSpPr>
        <p:spPr>
          <a:xfrm>
            <a:off x="9800942" y="4019769"/>
            <a:ext cx="50930" cy="53518"/>
          </a:xfrm>
          <a:prstGeom prst="rect">
            <a:avLst/>
          </a:prstGeom>
          <a:blipFill>
            <a:blip r:embed="rId12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0" name="object 13590"/>
          <p:cNvSpPr/>
          <p:nvPr/>
        </p:nvSpPr>
        <p:spPr>
          <a:xfrm>
            <a:off x="8676297" y="3773762"/>
            <a:ext cx="93796" cy="103556"/>
          </a:xfrm>
          <a:prstGeom prst="rect">
            <a:avLst/>
          </a:prstGeom>
          <a:blipFill>
            <a:blip r:embed="rId12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1" name="object 13591"/>
          <p:cNvSpPr/>
          <p:nvPr/>
        </p:nvSpPr>
        <p:spPr>
          <a:xfrm>
            <a:off x="8034683" y="4228485"/>
            <a:ext cx="83487" cy="89125"/>
          </a:xfrm>
          <a:prstGeom prst="rect">
            <a:avLst/>
          </a:prstGeom>
          <a:blipFill>
            <a:blip r:embed="rId12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2" name="object 13592"/>
          <p:cNvSpPr/>
          <p:nvPr/>
        </p:nvSpPr>
        <p:spPr>
          <a:xfrm>
            <a:off x="6309371" y="4498154"/>
            <a:ext cx="97170" cy="104824"/>
          </a:xfrm>
          <a:prstGeom prst="rect">
            <a:avLst/>
          </a:prstGeom>
          <a:blipFill>
            <a:blip r:embed="rId12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3" name="object 13593"/>
          <p:cNvSpPr/>
          <p:nvPr/>
        </p:nvSpPr>
        <p:spPr>
          <a:xfrm>
            <a:off x="6067792" y="4582043"/>
            <a:ext cx="33351" cy="34592"/>
          </a:xfrm>
          <a:prstGeom prst="rect">
            <a:avLst/>
          </a:prstGeom>
          <a:blipFill>
            <a:blip r:embed="rId12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4" name="object 13594"/>
          <p:cNvSpPr/>
          <p:nvPr/>
        </p:nvSpPr>
        <p:spPr>
          <a:xfrm>
            <a:off x="5641038" y="5051753"/>
            <a:ext cx="40776" cy="40664"/>
          </a:xfrm>
          <a:prstGeom prst="rect">
            <a:avLst/>
          </a:prstGeom>
          <a:blipFill>
            <a:blip r:embed="rId12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5" name="object 13595"/>
          <p:cNvSpPr/>
          <p:nvPr/>
        </p:nvSpPr>
        <p:spPr>
          <a:xfrm>
            <a:off x="5034340" y="5047257"/>
            <a:ext cx="34140" cy="36366"/>
          </a:xfrm>
          <a:prstGeom prst="rect">
            <a:avLst/>
          </a:prstGeom>
          <a:blipFill>
            <a:blip r:embed="rId12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6" name="object 13596"/>
          <p:cNvSpPr/>
          <p:nvPr/>
        </p:nvSpPr>
        <p:spPr>
          <a:xfrm>
            <a:off x="5417311" y="5701462"/>
            <a:ext cx="31102" cy="33820"/>
          </a:xfrm>
          <a:prstGeom prst="rect">
            <a:avLst/>
          </a:prstGeom>
          <a:blipFill>
            <a:blip r:embed="rId12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7" name="object 13597"/>
          <p:cNvSpPr/>
          <p:nvPr/>
        </p:nvSpPr>
        <p:spPr>
          <a:xfrm>
            <a:off x="5519349" y="5827385"/>
            <a:ext cx="33788" cy="35279"/>
          </a:xfrm>
          <a:prstGeom prst="rect">
            <a:avLst/>
          </a:prstGeom>
          <a:blipFill>
            <a:blip r:embed="rId12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8" name="object 13598"/>
          <p:cNvSpPr/>
          <p:nvPr/>
        </p:nvSpPr>
        <p:spPr>
          <a:xfrm>
            <a:off x="5972931" y="5695308"/>
            <a:ext cx="41838" cy="41484"/>
          </a:xfrm>
          <a:prstGeom prst="rect">
            <a:avLst/>
          </a:prstGeom>
          <a:blipFill>
            <a:blip r:embed="rId12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99" name="object 13599"/>
          <p:cNvSpPr/>
          <p:nvPr/>
        </p:nvSpPr>
        <p:spPr>
          <a:xfrm>
            <a:off x="6521088" y="5957030"/>
            <a:ext cx="99564" cy="106822"/>
          </a:xfrm>
          <a:prstGeom prst="rect">
            <a:avLst/>
          </a:prstGeom>
          <a:blipFill>
            <a:blip r:embed="rId12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0" name="object 13600"/>
          <p:cNvSpPr/>
          <p:nvPr/>
        </p:nvSpPr>
        <p:spPr>
          <a:xfrm>
            <a:off x="6905749" y="5957203"/>
            <a:ext cx="85650" cy="93158"/>
          </a:xfrm>
          <a:prstGeom prst="rect">
            <a:avLst/>
          </a:prstGeom>
          <a:blipFill>
            <a:blip r:embed="rId12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1" name="object 13601"/>
          <p:cNvSpPr/>
          <p:nvPr/>
        </p:nvSpPr>
        <p:spPr>
          <a:xfrm>
            <a:off x="7299386" y="6029541"/>
            <a:ext cx="99626" cy="106739"/>
          </a:xfrm>
          <a:prstGeom prst="rect">
            <a:avLst/>
          </a:prstGeom>
          <a:blipFill>
            <a:blip r:embed="rId12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2" name="object 13602"/>
          <p:cNvSpPr/>
          <p:nvPr/>
        </p:nvSpPr>
        <p:spPr>
          <a:xfrm>
            <a:off x="7457530" y="5748647"/>
            <a:ext cx="67880" cy="72026"/>
          </a:xfrm>
          <a:prstGeom prst="rect">
            <a:avLst/>
          </a:prstGeom>
          <a:blipFill>
            <a:blip r:embed="rId12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3" name="object 13603"/>
          <p:cNvSpPr/>
          <p:nvPr/>
        </p:nvSpPr>
        <p:spPr>
          <a:xfrm>
            <a:off x="7751323" y="5787786"/>
            <a:ext cx="48774" cy="51974"/>
          </a:xfrm>
          <a:prstGeom prst="rect">
            <a:avLst/>
          </a:prstGeom>
          <a:blipFill>
            <a:blip r:embed="rId12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4" name="object 13604"/>
          <p:cNvSpPr/>
          <p:nvPr/>
        </p:nvSpPr>
        <p:spPr>
          <a:xfrm>
            <a:off x="9223402" y="5090946"/>
            <a:ext cx="35963" cy="39377"/>
          </a:xfrm>
          <a:prstGeom prst="rect">
            <a:avLst/>
          </a:prstGeom>
          <a:blipFill>
            <a:blip r:embed="rId12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5" name="object 13605"/>
          <p:cNvSpPr/>
          <p:nvPr/>
        </p:nvSpPr>
        <p:spPr>
          <a:xfrm>
            <a:off x="9022018" y="4155453"/>
            <a:ext cx="89688" cy="94507"/>
          </a:xfrm>
          <a:prstGeom prst="rect">
            <a:avLst/>
          </a:prstGeom>
          <a:blipFill>
            <a:blip r:embed="rId12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6" name="object 13606"/>
          <p:cNvSpPr/>
          <p:nvPr/>
        </p:nvSpPr>
        <p:spPr>
          <a:xfrm>
            <a:off x="8842231" y="4096299"/>
            <a:ext cx="92735" cy="98856"/>
          </a:xfrm>
          <a:prstGeom prst="rect">
            <a:avLst/>
          </a:prstGeom>
          <a:blipFill>
            <a:blip r:embed="rId12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7" name="object 13607"/>
          <p:cNvSpPr/>
          <p:nvPr/>
        </p:nvSpPr>
        <p:spPr>
          <a:xfrm>
            <a:off x="9443912" y="3818794"/>
            <a:ext cx="51255" cy="53810"/>
          </a:xfrm>
          <a:prstGeom prst="rect">
            <a:avLst/>
          </a:prstGeom>
          <a:blipFill>
            <a:blip r:embed="rId12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8" name="object 13608"/>
          <p:cNvSpPr/>
          <p:nvPr/>
        </p:nvSpPr>
        <p:spPr>
          <a:xfrm>
            <a:off x="9236513" y="4542348"/>
            <a:ext cx="83724" cy="89572"/>
          </a:xfrm>
          <a:prstGeom prst="rect">
            <a:avLst/>
          </a:prstGeom>
          <a:blipFill>
            <a:blip r:embed="rId12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09" name="object 13609"/>
          <p:cNvSpPr/>
          <p:nvPr/>
        </p:nvSpPr>
        <p:spPr>
          <a:xfrm>
            <a:off x="9460232" y="4983639"/>
            <a:ext cx="72499" cy="76538"/>
          </a:xfrm>
          <a:prstGeom prst="rect">
            <a:avLst/>
          </a:prstGeom>
          <a:blipFill>
            <a:blip r:embed="rId12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0" name="object 13610"/>
          <p:cNvSpPr/>
          <p:nvPr/>
        </p:nvSpPr>
        <p:spPr>
          <a:xfrm>
            <a:off x="9752266" y="5213836"/>
            <a:ext cx="93388" cy="103291"/>
          </a:xfrm>
          <a:prstGeom prst="rect">
            <a:avLst/>
          </a:prstGeom>
          <a:blipFill>
            <a:blip r:embed="rId12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1" name="object 13611"/>
          <p:cNvSpPr/>
          <p:nvPr/>
        </p:nvSpPr>
        <p:spPr>
          <a:xfrm>
            <a:off x="9610749" y="5708054"/>
            <a:ext cx="68250" cy="71816"/>
          </a:xfrm>
          <a:prstGeom prst="rect">
            <a:avLst/>
          </a:prstGeom>
          <a:blipFill>
            <a:blip r:embed="rId12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2" name="object 13612"/>
          <p:cNvSpPr/>
          <p:nvPr/>
        </p:nvSpPr>
        <p:spPr>
          <a:xfrm>
            <a:off x="8246846" y="4790338"/>
            <a:ext cx="23507" cy="25285"/>
          </a:xfrm>
          <a:prstGeom prst="rect">
            <a:avLst/>
          </a:prstGeom>
          <a:blipFill>
            <a:blip r:embed="rId12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3" name="object 13613"/>
          <p:cNvSpPr/>
          <p:nvPr/>
        </p:nvSpPr>
        <p:spPr>
          <a:xfrm>
            <a:off x="8494590" y="4980184"/>
            <a:ext cx="47403" cy="51315"/>
          </a:xfrm>
          <a:prstGeom prst="rect">
            <a:avLst/>
          </a:prstGeom>
          <a:blipFill>
            <a:blip r:embed="rId12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4" name="object 13614"/>
          <p:cNvSpPr/>
          <p:nvPr/>
        </p:nvSpPr>
        <p:spPr>
          <a:xfrm>
            <a:off x="8662850" y="4403457"/>
            <a:ext cx="96974" cy="104953"/>
          </a:xfrm>
          <a:prstGeom prst="rect">
            <a:avLst/>
          </a:prstGeom>
          <a:blipFill>
            <a:blip r:embed="rId12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5" name="object 13615"/>
          <p:cNvSpPr/>
          <p:nvPr/>
        </p:nvSpPr>
        <p:spPr>
          <a:xfrm>
            <a:off x="9786741" y="4281146"/>
            <a:ext cx="82352" cy="88774"/>
          </a:xfrm>
          <a:prstGeom prst="rect">
            <a:avLst/>
          </a:prstGeom>
          <a:blipFill>
            <a:blip r:embed="rId12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6" name="object 13616"/>
          <p:cNvSpPr/>
          <p:nvPr/>
        </p:nvSpPr>
        <p:spPr>
          <a:xfrm>
            <a:off x="9303065" y="6017113"/>
            <a:ext cx="59920" cy="62859"/>
          </a:xfrm>
          <a:prstGeom prst="rect">
            <a:avLst/>
          </a:prstGeom>
          <a:blipFill>
            <a:blip r:embed="rId12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7" name="object 13617"/>
          <p:cNvSpPr/>
          <p:nvPr/>
        </p:nvSpPr>
        <p:spPr>
          <a:xfrm>
            <a:off x="9341166" y="5760068"/>
            <a:ext cx="59894" cy="62997"/>
          </a:xfrm>
          <a:prstGeom prst="rect">
            <a:avLst/>
          </a:prstGeom>
          <a:blipFill>
            <a:blip r:embed="rId12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8" name="object 13618"/>
          <p:cNvSpPr/>
          <p:nvPr/>
        </p:nvSpPr>
        <p:spPr>
          <a:xfrm>
            <a:off x="10160548" y="6039940"/>
            <a:ext cx="58125" cy="59696"/>
          </a:xfrm>
          <a:prstGeom prst="rect">
            <a:avLst/>
          </a:prstGeom>
          <a:blipFill>
            <a:blip r:embed="rId12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19" name="object 13619"/>
          <p:cNvSpPr/>
          <p:nvPr/>
        </p:nvSpPr>
        <p:spPr>
          <a:xfrm>
            <a:off x="10349827" y="5892889"/>
            <a:ext cx="24104" cy="26415"/>
          </a:xfrm>
          <a:prstGeom prst="rect">
            <a:avLst/>
          </a:prstGeom>
          <a:blipFill>
            <a:blip r:embed="rId12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0" name="object 13620"/>
          <p:cNvSpPr/>
          <p:nvPr/>
        </p:nvSpPr>
        <p:spPr>
          <a:xfrm>
            <a:off x="10173423" y="4809617"/>
            <a:ext cx="31394" cy="33820"/>
          </a:xfrm>
          <a:prstGeom prst="rect">
            <a:avLst/>
          </a:prstGeom>
          <a:blipFill>
            <a:blip r:embed="rId12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1" name="object 13621"/>
          <p:cNvSpPr/>
          <p:nvPr/>
        </p:nvSpPr>
        <p:spPr>
          <a:xfrm>
            <a:off x="9391269" y="3837893"/>
            <a:ext cx="66408" cy="70868"/>
          </a:xfrm>
          <a:prstGeom prst="rect">
            <a:avLst/>
          </a:prstGeom>
          <a:blipFill>
            <a:blip r:embed="rId12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2" name="object 13622"/>
          <p:cNvSpPr/>
          <p:nvPr/>
        </p:nvSpPr>
        <p:spPr>
          <a:xfrm>
            <a:off x="9039265" y="4527395"/>
            <a:ext cx="85163" cy="92420"/>
          </a:xfrm>
          <a:prstGeom prst="rect">
            <a:avLst/>
          </a:prstGeom>
          <a:blipFill>
            <a:blip r:embed="rId12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3" name="object 13623"/>
          <p:cNvSpPr/>
          <p:nvPr/>
        </p:nvSpPr>
        <p:spPr>
          <a:xfrm>
            <a:off x="8221815" y="4555478"/>
            <a:ext cx="64579" cy="70081"/>
          </a:xfrm>
          <a:prstGeom prst="rect">
            <a:avLst/>
          </a:prstGeom>
          <a:blipFill>
            <a:blip r:embed="rId12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4" name="object 13624"/>
          <p:cNvSpPr/>
          <p:nvPr/>
        </p:nvSpPr>
        <p:spPr>
          <a:xfrm>
            <a:off x="7044395" y="4489131"/>
            <a:ext cx="61254" cy="69234"/>
          </a:xfrm>
          <a:prstGeom prst="rect">
            <a:avLst/>
          </a:prstGeom>
          <a:blipFill>
            <a:blip r:embed="rId12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5" name="object 13625"/>
          <p:cNvSpPr/>
          <p:nvPr/>
        </p:nvSpPr>
        <p:spPr>
          <a:xfrm>
            <a:off x="7533406" y="4565072"/>
            <a:ext cx="80091" cy="86521"/>
          </a:xfrm>
          <a:prstGeom prst="rect">
            <a:avLst/>
          </a:prstGeom>
          <a:blipFill>
            <a:blip r:embed="rId12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6" name="object 13626"/>
          <p:cNvSpPr/>
          <p:nvPr/>
        </p:nvSpPr>
        <p:spPr>
          <a:xfrm>
            <a:off x="7902839" y="5420434"/>
            <a:ext cx="33860" cy="35680"/>
          </a:xfrm>
          <a:prstGeom prst="rect">
            <a:avLst/>
          </a:prstGeom>
          <a:blipFill>
            <a:blip r:embed="rId12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7" name="object 13627"/>
          <p:cNvSpPr/>
          <p:nvPr/>
        </p:nvSpPr>
        <p:spPr>
          <a:xfrm>
            <a:off x="7992696" y="5369455"/>
            <a:ext cx="36916" cy="40113"/>
          </a:xfrm>
          <a:prstGeom prst="rect">
            <a:avLst/>
          </a:prstGeom>
          <a:blipFill>
            <a:blip r:embed="rId12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8" name="object 13628"/>
          <p:cNvSpPr/>
          <p:nvPr/>
        </p:nvSpPr>
        <p:spPr>
          <a:xfrm>
            <a:off x="8210419" y="5713391"/>
            <a:ext cx="93932" cy="99687"/>
          </a:xfrm>
          <a:prstGeom prst="rect">
            <a:avLst/>
          </a:prstGeom>
          <a:blipFill>
            <a:blip r:embed="rId12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29" name="object 13629"/>
          <p:cNvSpPr/>
          <p:nvPr/>
        </p:nvSpPr>
        <p:spPr>
          <a:xfrm>
            <a:off x="8727351" y="6063301"/>
            <a:ext cx="53340" cy="57875"/>
          </a:xfrm>
          <a:prstGeom prst="rect">
            <a:avLst/>
          </a:prstGeom>
          <a:blipFill>
            <a:blip r:embed="rId12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0" name="object 13630"/>
          <p:cNvSpPr/>
          <p:nvPr/>
        </p:nvSpPr>
        <p:spPr>
          <a:xfrm>
            <a:off x="9629887" y="5734383"/>
            <a:ext cx="60605" cy="63297"/>
          </a:xfrm>
          <a:prstGeom prst="rect">
            <a:avLst/>
          </a:prstGeom>
          <a:blipFill>
            <a:blip r:embed="rId12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1" name="object 13631"/>
          <p:cNvSpPr/>
          <p:nvPr/>
        </p:nvSpPr>
        <p:spPr>
          <a:xfrm>
            <a:off x="8747370" y="5128066"/>
            <a:ext cx="75331" cy="80338"/>
          </a:xfrm>
          <a:prstGeom prst="rect">
            <a:avLst/>
          </a:prstGeom>
          <a:blipFill>
            <a:blip r:embed="rId12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2" name="object 13632"/>
          <p:cNvSpPr/>
          <p:nvPr/>
        </p:nvSpPr>
        <p:spPr>
          <a:xfrm>
            <a:off x="8882463" y="5803171"/>
            <a:ext cx="32733" cy="35024"/>
          </a:xfrm>
          <a:prstGeom prst="rect">
            <a:avLst/>
          </a:prstGeom>
          <a:blipFill>
            <a:blip r:embed="rId12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3" name="object 13633"/>
          <p:cNvSpPr/>
          <p:nvPr/>
        </p:nvSpPr>
        <p:spPr>
          <a:xfrm>
            <a:off x="8871313" y="5756189"/>
            <a:ext cx="72229" cy="75970"/>
          </a:xfrm>
          <a:prstGeom prst="rect">
            <a:avLst/>
          </a:prstGeom>
          <a:blipFill>
            <a:blip r:embed="rId12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4" name="object 13634"/>
          <p:cNvSpPr/>
          <p:nvPr/>
        </p:nvSpPr>
        <p:spPr>
          <a:xfrm>
            <a:off x="9851505" y="5135465"/>
            <a:ext cx="35964" cy="39624"/>
          </a:xfrm>
          <a:prstGeom prst="rect">
            <a:avLst/>
          </a:prstGeom>
          <a:blipFill>
            <a:blip r:embed="rId12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5" name="object 13635"/>
          <p:cNvSpPr/>
          <p:nvPr/>
        </p:nvSpPr>
        <p:spPr>
          <a:xfrm>
            <a:off x="10432686" y="3883480"/>
            <a:ext cx="97799" cy="105454"/>
          </a:xfrm>
          <a:prstGeom prst="rect">
            <a:avLst/>
          </a:prstGeom>
          <a:blipFill>
            <a:blip r:embed="rId12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6" name="object 13636"/>
          <p:cNvSpPr/>
          <p:nvPr/>
        </p:nvSpPr>
        <p:spPr>
          <a:xfrm>
            <a:off x="10108565" y="4014431"/>
            <a:ext cx="100387" cy="109417"/>
          </a:xfrm>
          <a:prstGeom prst="rect">
            <a:avLst/>
          </a:prstGeom>
          <a:blipFill>
            <a:blip r:embed="rId12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7" name="object 13637"/>
          <p:cNvSpPr/>
          <p:nvPr/>
        </p:nvSpPr>
        <p:spPr>
          <a:xfrm>
            <a:off x="10515331" y="3976663"/>
            <a:ext cx="48795" cy="52347"/>
          </a:xfrm>
          <a:prstGeom prst="rect">
            <a:avLst/>
          </a:prstGeom>
          <a:blipFill>
            <a:blip r:embed="rId12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8" name="object 13638"/>
          <p:cNvSpPr/>
          <p:nvPr/>
        </p:nvSpPr>
        <p:spPr>
          <a:xfrm>
            <a:off x="10652235" y="3936020"/>
            <a:ext cx="39767" cy="62112"/>
          </a:xfrm>
          <a:prstGeom prst="rect">
            <a:avLst/>
          </a:prstGeom>
          <a:blipFill>
            <a:blip r:embed="rId12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39" name="object 13639"/>
          <p:cNvSpPr/>
          <p:nvPr/>
        </p:nvSpPr>
        <p:spPr>
          <a:xfrm>
            <a:off x="10618090" y="4640416"/>
            <a:ext cx="50519" cy="53655"/>
          </a:xfrm>
          <a:prstGeom prst="rect">
            <a:avLst/>
          </a:prstGeom>
          <a:blipFill>
            <a:blip r:embed="rId12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0" name="object 13640"/>
          <p:cNvSpPr/>
          <p:nvPr/>
        </p:nvSpPr>
        <p:spPr>
          <a:xfrm>
            <a:off x="7688630" y="6219888"/>
            <a:ext cx="19265" cy="21005"/>
          </a:xfrm>
          <a:prstGeom prst="rect">
            <a:avLst/>
          </a:prstGeom>
          <a:blipFill>
            <a:blip r:embed="rId12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1" name="object 13641"/>
          <p:cNvSpPr/>
          <p:nvPr/>
        </p:nvSpPr>
        <p:spPr>
          <a:xfrm>
            <a:off x="5719470" y="6285967"/>
            <a:ext cx="24955" cy="27051"/>
          </a:xfrm>
          <a:prstGeom prst="rect">
            <a:avLst/>
          </a:prstGeom>
          <a:blipFill>
            <a:blip r:embed="rId12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2" name="object 13642"/>
          <p:cNvSpPr/>
          <p:nvPr/>
        </p:nvSpPr>
        <p:spPr>
          <a:xfrm>
            <a:off x="5413988" y="6460130"/>
            <a:ext cx="84438" cy="92232"/>
          </a:xfrm>
          <a:prstGeom prst="rect">
            <a:avLst/>
          </a:prstGeom>
          <a:blipFill>
            <a:blip r:embed="rId12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3" name="object 13643"/>
          <p:cNvSpPr/>
          <p:nvPr/>
        </p:nvSpPr>
        <p:spPr>
          <a:xfrm>
            <a:off x="5822825" y="5252930"/>
            <a:ext cx="79857" cy="86574"/>
          </a:xfrm>
          <a:prstGeom prst="rect">
            <a:avLst/>
          </a:prstGeom>
          <a:blipFill>
            <a:blip r:embed="rId12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4" name="object 13644"/>
          <p:cNvSpPr/>
          <p:nvPr/>
        </p:nvSpPr>
        <p:spPr>
          <a:xfrm>
            <a:off x="5673705" y="5233597"/>
            <a:ext cx="80334" cy="86852"/>
          </a:xfrm>
          <a:prstGeom prst="rect">
            <a:avLst/>
          </a:prstGeom>
          <a:blipFill>
            <a:blip r:embed="rId12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5" name="object 13645"/>
          <p:cNvSpPr/>
          <p:nvPr/>
        </p:nvSpPr>
        <p:spPr>
          <a:xfrm>
            <a:off x="6013686" y="4899322"/>
            <a:ext cx="90961" cy="97443"/>
          </a:xfrm>
          <a:prstGeom prst="rect">
            <a:avLst/>
          </a:prstGeom>
          <a:blipFill>
            <a:blip r:embed="rId12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6" name="object 13646"/>
          <p:cNvSpPr/>
          <p:nvPr/>
        </p:nvSpPr>
        <p:spPr>
          <a:xfrm>
            <a:off x="5966951" y="5621969"/>
            <a:ext cx="33519" cy="34990"/>
          </a:xfrm>
          <a:prstGeom prst="rect">
            <a:avLst/>
          </a:prstGeom>
          <a:blipFill>
            <a:blip r:embed="rId12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7" name="object 13647"/>
          <p:cNvSpPr/>
          <p:nvPr/>
        </p:nvSpPr>
        <p:spPr>
          <a:xfrm>
            <a:off x="6079645" y="5652589"/>
            <a:ext cx="93497" cy="99619"/>
          </a:xfrm>
          <a:prstGeom prst="rect">
            <a:avLst/>
          </a:prstGeom>
          <a:blipFill>
            <a:blip r:embed="rId12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8" name="object 13648"/>
          <p:cNvSpPr/>
          <p:nvPr/>
        </p:nvSpPr>
        <p:spPr>
          <a:xfrm>
            <a:off x="6885236" y="5795402"/>
            <a:ext cx="79615" cy="86059"/>
          </a:xfrm>
          <a:prstGeom prst="rect">
            <a:avLst/>
          </a:prstGeom>
          <a:blipFill>
            <a:blip r:embed="rId12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49" name="object 13649"/>
          <p:cNvSpPr/>
          <p:nvPr/>
        </p:nvSpPr>
        <p:spPr>
          <a:xfrm>
            <a:off x="8449022" y="4978832"/>
            <a:ext cx="96911" cy="104357"/>
          </a:xfrm>
          <a:prstGeom prst="rect">
            <a:avLst/>
          </a:prstGeom>
          <a:blipFill>
            <a:blip r:embed="rId12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0" name="object 13650"/>
          <p:cNvSpPr/>
          <p:nvPr/>
        </p:nvSpPr>
        <p:spPr>
          <a:xfrm>
            <a:off x="8172381" y="4206475"/>
            <a:ext cx="96729" cy="104586"/>
          </a:xfrm>
          <a:prstGeom prst="rect">
            <a:avLst/>
          </a:prstGeom>
          <a:blipFill>
            <a:blip r:embed="rId12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1" name="object 13651"/>
          <p:cNvSpPr/>
          <p:nvPr/>
        </p:nvSpPr>
        <p:spPr>
          <a:xfrm>
            <a:off x="10266506" y="5011742"/>
            <a:ext cx="51214" cy="54172"/>
          </a:xfrm>
          <a:prstGeom prst="rect">
            <a:avLst/>
          </a:prstGeom>
          <a:blipFill>
            <a:blip r:embed="rId12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2" name="object 13652"/>
          <p:cNvSpPr/>
          <p:nvPr/>
        </p:nvSpPr>
        <p:spPr>
          <a:xfrm>
            <a:off x="10607736" y="5952758"/>
            <a:ext cx="69204" cy="75199"/>
          </a:xfrm>
          <a:prstGeom prst="rect">
            <a:avLst/>
          </a:prstGeom>
          <a:blipFill>
            <a:blip r:embed="rId12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3" name="object 13653"/>
          <p:cNvSpPr/>
          <p:nvPr/>
        </p:nvSpPr>
        <p:spPr>
          <a:xfrm>
            <a:off x="1023084" y="3594289"/>
            <a:ext cx="154573" cy="166329"/>
          </a:xfrm>
          <a:prstGeom prst="rect">
            <a:avLst/>
          </a:prstGeom>
          <a:blipFill>
            <a:blip r:embed="rId12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4" name="object 13654"/>
          <p:cNvSpPr/>
          <p:nvPr/>
        </p:nvSpPr>
        <p:spPr>
          <a:xfrm>
            <a:off x="2012500" y="3754152"/>
            <a:ext cx="137724" cy="148402"/>
          </a:xfrm>
          <a:prstGeom prst="rect">
            <a:avLst/>
          </a:prstGeom>
          <a:blipFill>
            <a:blip r:embed="rId12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5" name="object 13655"/>
          <p:cNvSpPr/>
          <p:nvPr/>
        </p:nvSpPr>
        <p:spPr>
          <a:xfrm>
            <a:off x="1872111" y="4140168"/>
            <a:ext cx="157323" cy="170339"/>
          </a:xfrm>
          <a:prstGeom prst="rect">
            <a:avLst/>
          </a:prstGeom>
          <a:blipFill>
            <a:blip r:embed="rId12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6" name="object 13656"/>
          <p:cNvSpPr/>
          <p:nvPr/>
        </p:nvSpPr>
        <p:spPr>
          <a:xfrm>
            <a:off x="2043327" y="2947180"/>
            <a:ext cx="78728" cy="83933"/>
          </a:xfrm>
          <a:prstGeom prst="rect">
            <a:avLst/>
          </a:prstGeom>
          <a:blipFill>
            <a:blip r:embed="rId12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7" name="object 13657"/>
          <p:cNvSpPr/>
          <p:nvPr/>
        </p:nvSpPr>
        <p:spPr>
          <a:xfrm>
            <a:off x="916490" y="3124811"/>
            <a:ext cx="134243" cy="145461"/>
          </a:xfrm>
          <a:prstGeom prst="rect">
            <a:avLst/>
          </a:prstGeom>
          <a:blipFill>
            <a:blip r:embed="rId12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8" name="object 13658"/>
          <p:cNvSpPr/>
          <p:nvPr/>
        </p:nvSpPr>
        <p:spPr>
          <a:xfrm>
            <a:off x="3096312" y="3378551"/>
            <a:ext cx="118260" cy="127830"/>
          </a:xfrm>
          <a:prstGeom prst="rect">
            <a:avLst/>
          </a:prstGeom>
          <a:blipFill>
            <a:blip r:embed="rId12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59" name="object 13659"/>
          <p:cNvSpPr/>
          <p:nvPr/>
        </p:nvSpPr>
        <p:spPr>
          <a:xfrm>
            <a:off x="2769857" y="3453292"/>
            <a:ext cx="46824" cy="48587"/>
          </a:xfrm>
          <a:prstGeom prst="rect">
            <a:avLst/>
          </a:prstGeom>
          <a:blipFill>
            <a:blip r:embed="rId12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0" name="object 13660"/>
          <p:cNvSpPr/>
          <p:nvPr/>
        </p:nvSpPr>
        <p:spPr>
          <a:xfrm>
            <a:off x="3102567" y="3784061"/>
            <a:ext cx="86021" cy="92251"/>
          </a:xfrm>
          <a:prstGeom prst="rect">
            <a:avLst/>
          </a:prstGeom>
          <a:blipFill>
            <a:blip r:embed="rId12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1" name="object 13661"/>
          <p:cNvSpPr/>
          <p:nvPr/>
        </p:nvSpPr>
        <p:spPr>
          <a:xfrm>
            <a:off x="3199807" y="4652217"/>
            <a:ext cx="139162" cy="151298"/>
          </a:xfrm>
          <a:prstGeom prst="rect">
            <a:avLst/>
          </a:prstGeom>
          <a:blipFill>
            <a:blip r:embed="rId12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2" name="object 13662"/>
          <p:cNvSpPr/>
          <p:nvPr/>
        </p:nvSpPr>
        <p:spPr>
          <a:xfrm>
            <a:off x="2903966" y="5516443"/>
            <a:ext cx="121224" cy="130002"/>
          </a:xfrm>
          <a:prstGeom prst="rect">
            <a:avLst/>
          </a:prstGeom>
          <a:blipFill>
            <a:blip r:embed="rId12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3" name="object 13663"/>
          <p:cNvSpPr/>
          <p:nvPr/>
        </p:nvSpPr>
        <p:spPr>
          <a:xfrm>
            <a:off x="2922363" y="4466101"/>
            <a:ext cx="60193" cy="60949"/>
          </a:xfrm>
          <a:prstGeom prst="rect">
            <a:avLst/>
          </a:prstGeom>
          <a:blipFill>
            <a:blip r:embed="rId12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4" name="object 13664"/>
          <p:cNvSpPr/>
          <p:nvPr/>
        </p:nvSpPr>
        <p:spPr>
          <a:xfrm>
            <a:off x="2449142" y="3962693"/>
            <a:ext cx="137453" cy="148118"/>
          </a:xfrm>
          <a:prstGeom prst="rect">
            <a:avLst/>
          </a:prstGeom>
          <a:blipFill>
            <a:blip r:embed="rId12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5" name="object 13665"/>
          <p:cNvSpPr/>
          <p:nvPr/>
        </p:nvSpPr>
        <p:spPr>
          <a:xfrm>
            <a:off x="2860895" y="3394940"/>
            <a:ext cx="135516" cy="146367"/>
          </a:xfrm>
          <a:prstGeom prst="rect">
            <a:avLst/>
          </a:prstGeom>
          <a:blipFill>
            <a:blip r:embed="rId12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6" name="object 13666"/>
          <p:cNvSpPr/>
          <p:nvPr/>
        </p:nvSpPr>
        <p:spPr>
          <a:xfrm>
            <a:off x="3570659" y="3216815"/>
            <a:ext cx="93252" cy="98178"/>
          </a:xfrm>
          <a:prstGeom prst="rect">
            <a:avLst/>
          </a:prstGeom>
          <a:blipFill>
            <a:blip r:embed="rId12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7" name="object 13667"/>
          <p:cNvSpPr/>
          <p:nvPr/>
        </p:nvSpPr>
        <p:spPr>
          <a:xfrm>
            <a:off x="3835206" y="3704358"/>
            <a:ext cx="72774" cy="79569"/>
          </a:xfrm>
          <a:prstGeom prst="rect">
            <a:avLst/>
          </a:prstGeom>
          <a:blipFill>
            <a:blip r:embed="rId12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8" name="object 13668"/>
          <p:cNvSpPr/>
          <p:nvPr/>
        </p:nvSpPr>
        <p:spPr>
          <a:xfrm>
            <a:off x="3756199" y="4109863"/>
            <a:ext cx="154879" cy="166821"/>
          </a:xfrm>
          <a:prstGeom prst="rect">
            <a:avLst/>
          </a:prstGeom>
          <a:blipFill>
            <a:blip r:embed="rId12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69" name="object 13669"/>
          <p:cNvSpPr/>
          <p:nvPr/>
        </p:nvSpPr>
        <p:spPr>
          <a:xfrm>
            <a:off x="4086328" y="4240577"/>
            <a:ext cx="146577" cy="157740"/>
          </a:xfrm>
          <a:prstGeom prst="rect">
            <a:avLst/>
          </a:prstGeom>
          <a:blipFill>
            <a:blip r:embed="rId12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0" name="object 13670"/>
          <p:cNvSpPr/>
          <p:nvPr/>
        </p:nvSpPr>
        <p:spPr>
          <a:xfrm>
            <a:off x="4589119" y="4926344"/>
            <a:ext cx="59334" cy="61021"/>
          </a:xfrm>
          <a:prstGeom prst="rect">
            <a:avLst/>
          </a:prstGeom>
          <a:blipFill>
            <a:blip r:embed="rId12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1" name="object 13671"/>
          <p:cNvSpPr/>
          <p:nvPr/>
        </p:nvSpPr>
        <p:spPr>
          <a:xfrm>
            <a:off x="4234143" y="3851267"/>
            <a:ext cx="80440" cy="85258"/>
          </a:xfrm>
          <a:prstGeom prst="rect">
            <a:avLst/>
          </a:prstGeom>
          <a:blipFill>
            <a:blip r:embed="rId12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2" name="object 13672"/>
          <p:cNvSpPr/>
          <p:nvPr/>
        </p:nvSpPr>
        <p:spPr>
          <a:xfrm>
            <a:off x="3976571" y="3563406"/>
            <a:ext cx="46992" cy="48274"/>
          </a:xfrm>
          <a:prstGeom prst="rect">
            <a:avLst/>
          </a:prstGeom>
          <a:blipFill>
            <a:blip r:embed="rId12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3" name="object 13673"/>
          <p:cNvSpPr/>
          <p:nvPr/>
        </p:nvSpPr>
        <p:spPr>
          <a:xfrm>
            <a:off x="4119947" y="3153068"/>
            <a:ext cx="147683" cy="158730"/>
          </a:xfrm>
          <a:prstGeom prst="rect">
            <a:avLst/>
          </a:prstGeom>
          <a:blipFill>
            <a:blip r:embed="rId12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4" name="object 13674"/>
          <p:cNvSpPr/>
          <p:nvPr/>
        </p:nvSpPr>
        <p:spPr>
          <a:xfrm>
            <a:off x="4864266" y="3390591"/>
            <a:ext cx="109955" cy="116765"/>
          </a:xfrm>
          <a:prstGeom prst="rect">
            <a:avLst/>
          </a:prstGeom>
          <a:blipFill>
            <a:blip r:embed="rId12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5" name="object 13675"/>
          <p:cNvSpPr/>
          <p:nvPr/>
        </p:nvSpPr>
        <p:spPr>
          <a:xfrm>
            <a:off x="5127654" y="3553592"/>
            <a:ext cx="85962" cy="92634"/>
          </a:xfrm>
          <a:prstGeom prst="rect">
            <a:avLst/>
          </a:prstGeom>
          <a:blipFill>
            <a:blip r:embed="rId12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6" name="object 13676"/>
          <p:cNvSpPr/>
          <p:nvPr/>
        </p:nvSpPr>
        <p:spPr>
          <a:xfrm>
            <a:off x="5373904" y="4365016"/>
            <a:ext cx="138568" cy="150628"/>
          </a:xfrm>
          <a:prstGeom prst="rect">
            <a:avLst/>
          </a:prstGeom>
          <a:blipFill>
            <a:blip r:embed="rId12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7" name="object 13677"/>
          <p:cNvSpPr/>
          <p:nvPr/>
        </p:nvSpPr>
        <p:spPr>
          <a:xfrm>
            <a:off x="6093949" y="4093000"/>
            <a:ext cx="95890" cy="102313"/>
          </a:xfrm>
          <a:prstGeom prst="rect">
            <a:avLst/>
          </a:prstGeom>
          <a:blipFill>
            <a:blip r:embed="rId12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8" name="object 13678"/>
          <p:cNvSpPr/>
          <p:nvPr/>
        </p:nvSpPr>
        <p:spPr>
          <a:xfrm>
            <a:off x="5995936" y="3984104"/>
            <a:ext cx="33121" cy="35382"/>
          </a:xfrm>
          <a:prstGeom prst="rect">
            <a:avLst/>
          </a:prstGeom>
          <a:blipFill>
            <a:blip r:embed="rId12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79" name="object 13679"/>
          <p:cNvSpPr/>
          <p:nvPr/>
        </p:nvSpPr>
        <p:spPr>
          <a:xfrm>
            <a:off x="6726278" y="3232649"/>
            <a:ext cx="43951" cy="42522"/>
          </a:xfrm>
          <a:prstGeom prst="rect">
            <a:avLst/>
          </a:prstGeom>
          <a:blipFill>
            <a:blip r:embed="rId12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0" name="object 13680"/>
          <p:cNvSpPr/>
          <p:nvPr/>
        </p:nvSpPr>
        <p:spPr>
          <a:xfrm>
            <a:off x="6655058" y="3502555"/>
            <a:ext cx="98077" cy="103902"/>
          </a:xfrm>
          <a:prstGeom prst="rect">
            <a:avLst/>
          </a:prstGeom>
          <a:blipFill>
            <a:blip r:embed="rId12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1" name="object 13681"/>
          <p:cNvSpPr/>
          <p:nvPr/>
        </p:nvSpPr>
        <p:spPr>
          <a:xfrm>
            <a:off x="6493052" y="2924267"/>
            <a:ext cx="55677" cy="61600"/>
          </a:xfrm>
          <a:prstGeom prst="rect">
            <a:avLst/>
          </a:prstGeom>
          <a:blipFill>
            <a:blip r:embed="rId12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2" name="object 13682"/>
          <p:cNvSpPr/>
          <p:nvPr/>
        </p:nvSpPr>
        <p:spPr>
          <a:xfrm>
            <a:off x="5569289" y="3645669"/>
            <a:ext cx="62614" cy="66181"/>
          </a:xfrm>
          <a:prstGeom prst="rect">
            <a:avLst/>
          </a:prstGeom>
          <a:blipFill>
            <a:blip r:embed="rId12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3" name="object 13683"/>
          <p:cNvSpPr/>
          <p:nvPr/>
        </p:nvSpPr>
        <p:spPr>
          <a:xfrm>
            <a:off x="6696253" y="3449558"/>
            <a:ext cx="38823" cy="43205"/>
          </a:xfrm>
          <a:prstGeom prst="rect">
            <a:avLst/>
          </a:prstGeom>
          <a:blipFill>
            <a:blip r:embed="rId12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4" name="object 13684"/>
          <p:cNvSpPr/>
          <p:nvPr/>
        </p:nvSpPr>
        <p:spPr>
          <a:xfrm>
            <a:off x="7642974" y="3776269"/>
            <a:ext cx="31381" cy="33959"/>
          </a:xfrm>
          <a:prstGeom prst="rect">
            <a:avLst/>
          </a:prstGeom>
          <a:blipFill>
            <a:blip r:embed="rId12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5" name="object 13685"/>
          <p:cNvSpPr/>
          <p:nvPr/>
        </p:nvSpPr>
        <p:spPr>
          <a:xfrm>
            <a:off x="7601500" y="3985549"/>
            <a:ext cx="78113" cy="80437"/>
          </a:xfrm>
          <a:prstGeom prst="rect">
            <a:avLst/>
          </a:prstGeom>
          <a:blipFill>
            <a:blip r:embed="rId12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6" name="object 13686"/>
          <p:cNvSpPr/>
          <p:nvPr/>
        </p:nvSpPr>
        <p:spPr>
          <a:xfrm>
            <a:off x="7557567" y="4396672"/>
            <a:ext cx="121741" cy="132274"/>
          </a:xfrm>
          <a:prstGeom prst="rect">
            <a:avLst/>
          </a:prstGeom>
          <a:blipFill>
            <a:blip r:embed="rId12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7" name="object 13687"/>
          <p:cNvSpPr/>
          <p:nvPr/>
        </p:nvSpPr>
        <p:spPr>
          <a:xfrm>
            <a:off x="6983615" y="5531221"/>
            <a:ext cx="79261" cy="84178"/>
          </a:xfrm>
          <a:prstGeom prst="rect">
            <a:avLst/>
          </a:prstGeom>
          <a:blipFill>
            <a:blip r:embed="rId12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8" name="object 13688"/>
          <p:cNvSpPr/>
          <p:nvPr/>
        </p:nvSpPr>
        <p:spPr>
          <a:xfrm>
            <a:off x="5056802" y="5478661"/>
            <a:ext cx="98191" cy="104349"/>
          </a:xfrm>
          <a:prstGeom prst="rect">
            <a:avLst/>
          </a:prstGeom>
          <a:blipFill>
            <a:blip r:embed="rId12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89" name="object 13689"/>
          <p:cNvSpPr/>
          <p:nvPr/>
        </p:nvSpPr>
        <p:spPr>
          <a:xfrm>
            <a:off x="3657790" y="5103254"/>
            <a:ext cx="22758" cy="24688"/>
          </a:xfrm>
          <a:prstGeom prst="rect">
            <a:avLst/>
          </a:prstGeom>
          <a:blipFill>
            <a:blip r:embed="rId12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0" name="object 13690"/>
          <p:cNvSpPr/>
          <p:nvPr/>
        </p:nvSpPr>
        <p:spPr>
          <a:xfrm>
            <a:off x="1638355" y="4792900"/>
            <a:ext cx="81186" cy="85437"/>
          </a:xfrm>
          <a:prstGeom prst="rect">
            <a:avLst/>
          </a:prstGeom>
          <a:blipFill>
            <a:blip r:embed="rId12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1" name="object 13691"/>
          <p:cNvSpPr/>
          <p:nvPr/>
        </p:nvSpPr>
        <p:spPr>
          <a:xfrm>
            <a:off x="1543142" y="5473014"/>
            <a:ext cx="67877" cy="73499"/>
          </a:xfrm>
          <a:prstGeom prst="rect">
            <a:avLst/>
          </a:prstGeom>
          <a:blipFill>
            <a:blip r:embed="rId12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2" name="object 13692"/>
          <p:cNvSpPr/>
          <p:nvPr/>
        </p:nvSpPr>
        <p:spPr>
          <a:xfrm>
            <a:off x="768850" y="5487620"/>
            <a:ext cx="35643" cy="37613"/>
          </a:xfrm>
          <a:prstGeom prst="rect">
            <a:avLst/>
          </a:prstGeom>
          <a:blipFill>
            <a:blip r:embed="rId12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3" name="object 13693"/>
          <p:cNvSpPr/>
          <p:nvPr/>
        </p:nvSpPr>
        <p:spPr>
          <a:xfrm>
            <a:off x="694483" y="4397416"/>
            <a:ext cx="102962" cy="110673"/>
          </a:xfrm>
          <a:prstGeom prst="rect">
            <a:avLst/>
          </a:prstGeom>
          <a:blipFill>
            <a:blip r:embed="rId12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4" name="object 13694"/>
          <p:cNvSpPr/>
          <p:nvPr/>
        </p:nvSpPr>
        <p:spPr>
          <a:xfrm>
            <a:off x="876096" y="3455403"/>
            <a:ext cx="30937" cy="33693"/>
          </a:xfrm>
          <a:prstGeom prst="rect">
            <a:avLst/>
          </a:prstGeom>
          <a:blipFill>
            <a:blip r:embed="rId12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5" name="object 13695"/>
          <p:cNvSpPr/>
          <p:nvPr/>
        </p:nvSpPr>
        <p:spPr>
          <a:xfrm>
            <a:off x="1426253" y="3550305"/>
            <a:ext cx="36519" cy="38082"/>
          </a:xfrm>
          <a:prstGeom prst="rect">
            <a:avLst/>
          </a:prstGeom>
          <a:blipFill>
            <a:blip r:embed="rId12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6" name="object 13696"/>
          <p:cNvSpPr/>
          <p:nvPr/>
        </p:nvSpPr>
        <p:spPr>
          <a:xfrm>
            <a:off x="3354827" y="4099611"/>
            <a:ext cx="70388" cy="75148"/>
          </a:xfrm>
          <a:prstGeom prst="rect">
            <a:avLst/>
          </a:prstGeom>
          <a:blipFill>
            <a:blip r:embed="rId12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7" name="object 13697"/>
          <p:cNvSpPr/>
          <p:nvPr/>
        </p:nvSpPr>
        <p:spPr>
          <a:xfrm>
            <a:off x="3867438" y="3013597"/>
            <a:ext cx="86681" cy="92973"/>
          </a:xfrm>
          <a:prstGeom prst="rect">
            <a:avLst/>
          </a:prstGeom>
          <a:blipFill>
            <a:blip r:embed="rId12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8" name="object 13698"/>
          <p:cNvSpPr/>
          <p:nvPr/>
        </p:nvSpPr>
        <p:spPr>
          <a:xfrm>
            <a:off x="3967931" y="5080267"/>
            <a:ext cx="106075" cy="115626"/>
          </a:xfrm>
          <a:prstGeom prst="rect">
            <a:avLst/>
          </a:prstGeom>
          <a:blipFill>
            <a:blip r:embed="rId12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99" name="object 13699"/>
          <p:cNvSpPr/>
          <p:nvPr/>
        </p:nvSpPr>
        <p:spPr>
          <a:xfrm>
            <a:off x="3891283" y="5069524"/>
            <a:ext cx="106002" cy="115446"/>
          </a:xfrm>
          <a:prstGeom prst="rect">
            <a:avLst/>
          </a:prstGeom>
          <a:blipFill>
            <a:blip r:embed="rId12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0" name="object 13700"/>
          <p:cNvSpPr/>
          <p:nvPr/>
        </p:nvSpPr>
        <p:spPr>
          <a:xfrm>
            <a:off x="4229351" y="5260124"/>
            <a:ext cx="86425" cy="92986"/>
          </a:xfrm>
          <a:prstGeom prst="rect">
            <a:avLst/>
          </a:prstGeom>
          <a:blipFill>
            <a:blip r:embed="rId12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1" name="object 13701"/>
          <p:cNvSpPr/>
          <p:nvPr/>
        </p:nvSpPr>
        <p:spPr>
          <a:xfrm>
            <a:off x="5755579" y="4989020"/>
            <a:ext cx="42656" cy="42317"/>
          </a:xfrm>
          <a:prstGeom prst="rect">
            <a:avLst/>
          </a:prstGeom>
          <a:blipFill>
            <a:blip r:embed="rId12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2" name="object 13702"/>
          <p:cNvSpPr/>
          <p:nvPr/>
        </p:nvSpPr>
        <p:spPr>
          <a:xfrm>
            <a:off x="5434178" y="3816064"/>
            <a:ext cx="47649" cy="49000"/>
          </a:xfrm>
          <a:prstGeom prst="rect">
            <a:avLst/>
          </a:prstGeom>
          <a:blipFill>
            <a:blip r:embed="rId12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3" name="object 13703"/>
          <p:cNvSpPr/>
          <p:nvPr/>
        </p:nvSpPr>
        <p:spPr>
          <a:xfrm>
            <a:off x="5334292" y="3458591"/>
            <a:ext cx="23037" cy="24968"/>
          </a:xfrm>
          <a:prstGeom prst="rect">
            <a:avLst/>
          </a:prstGeom>
          <a:blipFill>
            <a:blip r:embed="rId12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4" name="object 13704"/>
          <p:cNvSpPr/>
          <p:nvPr/>
        </p:nvSpPr>
        <p:spPr>
          <a:xfrm>
            <a:off x="6042634" y="4505223"/>
            <a:ext cx="24942" cy="27305"/>
          </a:xfrm>
          <a:prstGeom prst="rect">
            <a:avLst/>
          </a:prstGeom>
          <a:blipFill>
            <a:blip r:embed="rId12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5" name="object 13705"/>
          <p:cNvSpPr/>
          <p:nvPr/>
        </p:nvSpPr>
        <p:spPr>
          <a:xfrm>
            <a:off x="6379359" y="4930740"/>
            <a:ext cx="35613" cy="37726"/>
          </a:xfrm>
          <a:prstGeom prst="rect">
            <a:avLst/>
          </a:prstGeom>
          <a:blipFill>
            <a:blip r:embed="rId12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6" name="object 13706"/>
          <p:cNvSpPr/>
          <p:nvPr/>
        </p:nvSpPr>
        <p:spPr>
          <a:xfrm>
            <a:off x="6623139" y="5038275"/>
            <a:ext cx="80110" cy="84923"/>
          </a:xfrm>
          <a:prstGeom prst="rect">
            <a:avLst/>
          </a:prstGeom>
          <a:blipFill>
            <a:blip r:embed="rId12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7" name="object 13707"/>
          <p:cNvSpPr/>
          <p:nvPr/>
        </p:nvSpPr>
        <p:spPr>
          <a:xfrm>
            <a:off x="7588870" y="5400219"/>
            <a:ext cx="70880" cy="75114"/>
          </a:xfrm>
          <a:prstGeom prst="rect">
            <a:avLst/>
          </a:prstGeom>
          <a:blipFill>
            <a:blip r:embed="rId12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8" name="object 13708"/>
          <p:cNvSpPr/>
          <p:nvPr/>
        </p:nvSpPr>
        <p:spPr>
          <a:xfrm>
            <a:off x="8399605" y="5138463"/>
            <a:ext cx="64081" cy="67061"/>
          </a:xfrm>
          <a:prstGeom prst="rect">
            <a:avLst/>
          </a:prstGeom>
          <a:blipFill>
            <a:blip r:embed="rId12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09" name="object 13709"/>
          <p:cNvSpPr/>
          <p:nvPr/>
        </p:nvSpPr>
        <p:spPr>
          <a:xfrm>
            <a:off x="8913702" y="4286467"/>
            <a:ext cx="101900" cy="110006"/>
          </a:xfrm>
          <a:prstGeom prst="rect">
            <a:avLst/>
          </a:prstGeom>
          <a:blipFill>
            <a:blip r:embed="rId12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0" name="object 13710"/>
          <p:cNvSpPr/>
          <p:nvPr/>
        </p:nvSpPr>
        <p:spPr>
          <a:xfrm>
            <a:off x="8248787" y="2921745"/>
            <a:ext cx="133873" cy="144638"/>
          </a:xfrm>
          <a:prstGeom prst="rect">
            <a:avLst/>
          </a:prstGeom>
          <a:blipFill>
            <a:blip r:embed="rId12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1" name="object 13711"/>
          <p:cNvSpPr/>
          <p:nvPr/>
        </p:nvSpPr>
        <p:spPr>
          <a:xfrm>
            <a:off x="9097044" y="2797941"/>
            <a:ext cx="94364" cy="98824"/>
          </a:xfrm>
          <a:prstGeom prst="rect">
            <a:avLst/>
          </a:prstGeom>
          <a:blipFill>
            <a:blip r:embed="rId12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2" name="object 13712"/>
          <p:cNvSpPr/>
          <p:nvPr/>
        </p:nvSpPr>
        <p:spPr>
          <a:xfrm>
            <a:off x="9373374" y="3569554"/>
            <a:ext cx="79324" cy="84295"/>
          </a:xfrm>
          <a:prstGeom prst="rect">
            <a:avLst/>
          </a:prstGeom>
          <a:blipFill>
            <a:blip r:embed="rId12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3" name="object 13713"/>
          <p:cNvSpPr/>
          <p:nvPr/>
        </p:nvSpPr>
        <p:spPr>
          <a:xfrm>
            <a:off x="9613062" y="5071834"/>
            <a:ext cx="28282" cy="31089"/>
          </a:xfrm>
          <a:prstGeom prst="rect">
            <a:avLst/>
          </a:prstGeom>
          <a:blipFill>
            <a:blip r:embed="rId12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4" name="object 13714"/>
          <p:cNvSpPr/>
          <p:nvPr/>
        </p:nvSpPr>
        <p:spPr>
          <a:xfrm>
            <a:off x="9702909" y="5210903"/>
            <a:ext cx="112070" cy="120492"/>
          </a:xfrm>
          <a:prstGeom prst="rect">
            <a:avLst/>
          </a:prstGeom>
          <a:blipFill>
            <a:blip r:embed="rId12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5" name="object 13715"/>
          <p:cNvSpPr/>
          <p:nvPr/>
        </p:nvSpPr>
        <p:spPr>
          <a:xfrm>
            <a:off x="10020440" y="6164580"/>
            <a:ext cx="60515" cy="61365"/>
          </a:xfrm>
          <a:prstGeom prst="rect">
            <a:avLst/>
          </a:prstGeom>
          <a:blipFill>
            <a:blip r:embed="rId12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6" name="object 13716"/>
          <p:cNvSpPr/>
          <p:nvPr/>
        </p:nvSpPr>
        <p:spPr>
          <a:xfrm>
            <a:off x="8221063" y="5365757"/>
            <a:ext cx="80939" cy="85681"/>
          </a:xfrm>
          <a:prstGeom prst="rect">
            <a:avLst/>
          </a:prstGeom>
          <a:blipFill>
            <a:blip r:embed="rId12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7" name="object 13717"/>
          <p:cNvSpPr/>
          <p:nvPr/>
        </p:nvSpPr>
        <p:spPr>
          <a:xfrm>
            <a:off x="7321829" y="4601616"/>
            <a:ext cx="30543" cy="32854"/>
          </a:xfrm>
          <a:prstGeom prst="rect">
            <a:avLst/>
          </a:prstGeom>
          <a:blipFill>
            <a:blip r:embed="rId12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8" name="object 13718"/>
          <p:cNvSpPr/>
          <p:nvPr/>
        </p:nvSpPr>
        <p:spPr>
          <a:xfrm>
            <a:off x="6581888" y="3533978"/>
            <a:ext cx="29171" cy="31457"/>
          </a:xfrm>
          <a:prstGeom prst="rect">
            <a:avLst/>
          </a:prstGeom>
          <a:blipFill>
            <a:blip r:embed="rId12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19" name="object 13719"/>
          <p:cNvSpPr/>
          <p:nvPr/>
        </p:nvSpPr>
        <p:spPr>
          <a:xfrm>
            <a:off x="6536590" y="2952180"/>
            <a:ext cx="63523" cy="72360"/>
          </a:xfrm>
          <a:prstGeom prst="rect">
            <a:avLst/>
          </a:prstGeom>
          <a:blipFill>
            <a:blip r:embed="rId12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0" name="object 13720"/>
          <p:cNvSpPr/>
          <p:nvPr/>
        </p:nvSpPr>
        <p:spPr>
          <a:xfrm>
            <a:off x="5147640" y="2511414"/>
            <a:ext cx="120433" cy="129496"/>
          </a:xfrm>
          <a:prstGeom prst="rect">
            <a:avLst/>
          </a:prstGeom>
          <a:blipFill>
            <a:blip r:embed="rId12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1" name="object 13721"/>
          <p:cNvSpPr/>
          <p:nvPr/>
        </p:nvSpPr>
        <p:spPr>
          <a:xfrm>
            <a:off x="4299256" y="2998275"/>
            <a:ext cx="105242" cy="114978"/>
          </a:xfrm>
          <a:prstGeom prst="rect">
            <a:avLst/>
          </a:prstGeom>
          <a:blipFill>
            <a:blip r:embed="rId12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2" name="object 13722"/>
          <p:cNvSpPr/>
          <p:nvPr/>
        </p:nvSpPr>
        <p:spPr>
          <a:xfrm>
            <a:off x="2108657" y="3125884"/>
            <a:ext cx="121945" cy="132772"/>
          </a:xfrm>
          <a:prstGeom prst="rect">
            <a:avLst/>
          </a:prstGeom>
          <a:blipFill>
            <a:blip r:embed="rId12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3" name="object 13723"/>
          <p:cNvSpPr/>
          <p:nvPr/>
        </p:nvSpPr>
        <p:spPr>
          <a:xfrm>
            <a:off x="1799025" y="3198497"/>
            <a:ext cx="43503" cy="42187"/>
          </a:xfrm>
          <a:prstGeom prst="rect">
            <a:avLst/>
          </a:prstGeom>
          <a:blipFill>
            <a:blip r:embed="rId12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4" name="object 13724"/>
          <p:cNvSpPr/>
          <p:nvPr/>
        </p:nvSpPr>
        <p:spPr>
          <a:xfrm>
            <a:off x="1215645" y="3732800"/>
            <a:ext cx="52334" cy="55865"/>
          </a:xfrm>
          <a:prstGeom prst="rect">
            <a:avLst/>
          </a:prstGeom>
          <a:blipFill>
            <a:blip r:embed="rId12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5" name="object 13725"/>
          <p:cNvSpPr/>
          <p:nvPr/>
        </p:nvSpPr>
        <p:spPr>
          <a:xfrm>
            <a:off x="454667" y="3651660"/>
            <a:ext cx="45026" cy="46476"/>
          </a:xfrm>
          <a:prstGeom prst="rect">
            <a:avLst/>
          </a:prstGeom>
          <a:blipFill>
            <a:blip r:embed="rId12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6" name="object 13726"/>
          <p:cNvSpPr/>
          <p:nvPr/>
        </p:nvSpPr>
        <p:spPr>
          <a:xfrm>
            <a:off x="870055" y="4524015"/>
            <a:ext cx="35492" cy="37737"/>
          </a:xfrm>
          <a:prstGeom prst="rect">
            <a:avLst/>
          </a:prstGeom>
          <a:blipFill>
            <a:blip r:embed="rId12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7" name="object 13727"/>
          <p:cNvSpPr/>
          <p:nvPr/>
        </p:nvSpPr>
        <p:spPr>
          <a:xfrm>
            <a:off x="980883" y="4691398"/>
            <a:ext cx="44044" cy="42909"/>
          </a:xfrm>
          <a:prstGeom prst="rect">
            <a:avLst/>
          </a:prstGeom>
          <a:blipFill>
            <a:blip r:embed="rId12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8" name="object 13728"/>
          <p:cNvSpPr/>
          <p:nvPr/>
        </p:nvSpPr>
        <p:spPr>
          <a:xfrm>
            <a:off x="1563969" y="4580690"/>
            <a:ext cx="53159" cy="56430"/>
          </a:xfrm>
          <a:prstGeom prst="rect">
            <a:avLst/>
          </a:prstGeom>
          <a:blipFill>
            <a:blip r:embed="rId12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29" name="object 13729"/>
          <p:cNvSpPr/>
          <p:nvPr/>
        </p:nvSpPr>
        <p:spPr>
          <a:xfrm>
            <a:off x="2219024" y="4980312"/>
            <a:ext cx="126691" cy="134908"/>
          </a:xfrm>
          <a:prstGeom prst="rect">
            <a:avLst/>
          </a:prstGeom>
          <a:blipFill>
            <a:blip r:embed="rId12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0" name="object 13730"/>
          <p:cNvSpPr/>
          <p:nvPr/>
        </p:nvSpPr>
        <p:spPr>
          <a:xfrm>
            <a:off x="2700608" y="5028350"/>
            <a:ext cx="109939" cy="116906"/>
          </a:xfrm>
          <a:prstGeom prst="rect">
            <a:avLst/>
          </a:prstGeom>
          <a:blipFill>
            <a:blip r:embed="rId12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1" name="object 13731"/>
          <p:cNvSpPr/>
          <p:nvPr/>
        </p:nvSpPr>
        <p:spPr>
          <a:xfrm>
            <a:off x="3186888" y="5166606"/>
            <a:ext cx="126160" cy="135093"/>
          </a:xfrm>
          <a:prstGeom prst="rect">
            <a:avLst/>
          </a:prstGeom>
          <a:blipFill>
            <a:blip r:embed="rId12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2" name="object 13732"/>
          <p:cNvSpPr/>
          <p:nvPr/>
        </p:nvSpPr>
        <p:spPr>
          <a:xfrm>
            <a:off x="3415854" y="4831830"/>
            <a:ext cx="87135" cy="93391"/>
          </a:xfrm>
          <a:prstGeom prst="rect">
            <a:avLst/>
          </a:prstGeom>
          <a:blipFill>
            <a:blip r:embed="rId12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3" name="object 13733"/>
          <p:cNvSpPr/>
          <p:nvPr/>
        </p:nvSpPr>
        <p:spPr>
          <a:xfrm>
            <a:off x="3781888" y="4916073"/>
            <a:ext cx="62210" cy="65358"/>
          </a:xfrm>
          <a:prstGeom prst="rect">
            <a:avLst/>
          </a:prstGeom>
          <a:blipFill>
            <a:blip r:embed="rId12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4" name="object 13734"/>
          <p:cNvSpPr/>
          <p:nvPr/>
        </p:nvSpPr>
        <p:spPr>
          <a:xfrm>
            <a:off x="5698857" y="4225433"/>
            <a:ext cx="47002" cy="48318"/>
          </a:xfrm>
          <a:prstGeom prst="rect">
            <a:avLst/>
          </a:prstGeom>
          <a:blipFill>
            <a:blip r:embed="rId12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5" name="object 13735"/>
          <p:cNvSpPr/>
          <p:nvPr/>
        </p:nvSpPr>
        <p:spPr>
          <a:xfrm>
            <a:off x="5543173" y="3028918"/>
            <a:ext cx="113419" cy="121250"/>
          </a:xfrm>
          <a:prstGeom prst="rect">
            <a:avLst/>
          </a:prstGeom>
          <a:blipFill>
            <a:blip r:embed="rId12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6" name="object 13736"/>
          <p:cNvSpPr/>
          <p:nvPr/>
        </p:nvSpPr>
        <p:spPr>
          <a:xfrm>
            <a:off x="5322646" y="2934106"/>
            <a:ext cx="118756" cy="127963"/>
          </a:xfrm>
          <a:prstGeom prst="rect">
            <a:avLst/>
          </a:prstGeom>
          <a:blipFill>
            <a:blip r:embed="rId12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7" name="object 13737"/>
          <p:cNvSpPr/>
          <p:nvPr/>
        </p:nvSpPr>
        <p:spPr>
          <a:xfrm>
            <a:off x="6109576" y="2658181"/>
            <a:ext cx="64947" cy="67535"/>
          </a:xfrm>
          <a:prstGeom prst="rect">
            <a:avLst/>
          </a:prstGeom>
          <a:blipFill>
            <a:blip r:embed="rId12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8" name="object 13738"/>
          <p:cNvSpPr/>
          <p:nvPr/>
        </p:nvSpPr>
        <p:spPr>
          <a:xfrm>
            <a:off x="5771638" y="3539644"/>
            <a:ext cx="105972" cy="115584"/>
          </a:xfrm>
          <a:prstGeom prst="rect">
            <a:avLst/>
          </a:prstGeom>
          <a:blipFill>
            <a:blip r:embed="rId12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39" name="object 13739"/>
          <p:cNvSpPr/>
          <p:nvPr/>
        </p:nvSpPr>
        <p:spPr>
          <a:xfrm>
            <a:off x="6005584" y="4120895"/>
            <a:ext cx="92333" cy="98150"/>
          </a:xfrm>
          <a:prstGeom prst="rect">
            <a:avLst/>
          </a:prstGeom>
          <a:blipFill>
            <a:blip r:embed="rId12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0" name="object 13740"/>
          <p:cNvSpPr/>
          <p:nvPr/>
        </p:nvSpPr>
        <p:spPr>
          <a:xfrm>
            <a:off x="6344315" y="4448067"/>
            <a:ext cx="120264" cy="129198"/>
          </a:xfrm>
          <a:prstGeom prst="rect">
            <a:avLst/>
          </a:prstGeom>
          <a:blipFill>
            <a:blip r:embed="rId12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1" name="object 13741"/>
          <p:cNvSpPr/>
          <p:nvPr/>
        </p:nvSpPr>
        <p:spPr>
          <a:xfrm>
            <a:off x="6118199" y="5046433"/>
            <a:ext cx="87121" cy="93260"/>
          </a:xfrm>
          <a:prstGeom prst="rect">
            <a:avLst/>
          </a:prstGeom>
          <a:blipFill>
            <a:blip r:embed="rId12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2" name="object 13742"/>
          <p:cNvSpPr/>
          <p:nvPr/>
        </p:nvSpPr>
        <p:spPr>
          <a:xfrm>
            <a:off x="4509833" y="3727437"/>
            <a:ext cx="28727" cy="31292"/>
          </a:xfrm>
          <a:prstGeom prst="rect">
            <a:avLst/>
          </a:prstGeom>
          <a:blipFill>
            <a:blip r:embed="rId12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3" name="object 13743"/>
          <p:cNvSpPr/>
          <p:nvPr/>
        </p:nvSpPr>
        <p:spPr>
          <a:xfrm>
            <a:off x="4798062" y="3999097"/>
            <a:ext cx="60183" cy="61221"/>
          </a:xfrm>
          <a:prstGeom prst="rect">
            <a:avLst/>
          </a:prstGeom>
          <a:blipFill>
            <a:blip r:embed="rId12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4" name="object 13744"/>
          <p:cNvSpPr/>
          <p:nvPr/>
        </p:nvSpPr>
        <p:spPr>
          <a:xfrm>
            <a:off x="5067185" y="3297689"/>
            <a:ext cx="121513" cy="132329"/>
          </a:xfrm>
          <a:prstGeom prst="rect">
            <a:avLst/>
          </a:prstGeom>
          <a:blipFill>
            <a:blip r:embed="rId12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5" name="object 13745"/>
          <p:cNvSpPr/>
          <p:nvPr/>
        </p:nvSpPr>
        <p:spPr>
          <a:xfrm>
            <a:off x="6488019" y="3282892"/>
            <a:ext cx="104652" cy="111862"/>
          </a:xfrm>
          <a:prstGeom prst="rect">
            <a:avLst/>
          </a:prstGeom>
          <a:blipFill>
            <a:blip r:embed="rId12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6" name="object 13746"/>
          <p:cNvSpPr/>
          <p:nvPr/>
        </p:nvSpPr>
        <p:spPr>
          <a:xfrm>
            <a:off x="5700066" y="5397548"/>
            <a:ext cx="77024" cy="79769"/>
          </a:xfrm>
          <a:prstGeom prst="rect">
            <a:avLst/>
          </a:prstGeom>
          <a:blipFill>
            <a:blip r:embed="rId12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7" name="object 13747"/>
          <p:cNvSpPr/>
          <p:nvPr/>
        </p:nvSpPr>
        <p:spPr>
          <a:xfrm>
            <a:off x="5774580" y="5079780"/>
            <a:ext cx="77210" cy="80386"/>
          </a:xfrm>
          <a:prstGeom prst="rect">
            <a:avLst/>
          </a:prstGeom>
          <a:blipFill>
            <a:blip r:embed="rId12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8" name="object 13748"/>
          <p:cNvSpPr/>
          <p:nvPr/>
        </p:nvSpPr>
        <p:spPr>
          <a:xfrm>
            <a:off x="6774407" y="5528083"/>
            <a:ext cx="72987" cy="79716"/>
          </a:xfrm>
          <a:prstGeom prst="rect">
            <a:avLst/>
          </a:prstGeom>
          <a:blipFill>
            <a:blip r:embed="rId12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49" name="object 13749"/>
          <p:cNvSpPr/>
          <p:nvPr/>
        </p:nvSpPr>
        <p:spPr>
          <a:xfrm>
            <a:off x="7028598" y="5368645"/>
            <a:ext cx="29197" cy="32232"/>
          </a:xfrm>
          <a:prstGeom prst="rect">
            <a:avLst/>
          </a:prstGeom>
          <a:blipFill>
            <a:blip r:embed="rId12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0" name="object 13750"/>
          <p:cNvSpPr/>
          <p:nvPr/>
        </p:nvSpPr>
        <p:spPr>
          <a:xfrm>
            <a:off x="6923008" y="3992984"/>
            <a:ext cx="35575" cy="37649"/>
          </a:xfrm>
          <a:prstGeom prst="rect">
            <a:avLst/>
          </a:prstGeom>
          <a:blipFill>
            <a:blip r:embed="rId12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1" name="object 13751"/>
          <p:cNvSpPr/>
          <p:nvPr/>
        </p:nvSpPr>
        <p:spPr>
          <a:xfrm>
            <a:off x="6039335" y="2675863"/>
            <a:ext cx="84858" cy="91819"/>
          </a:xfrm>
          <a:prstGeom prst="rect">
            <a:avLst/>
          </a:prstGeom>
          <a:blipFill>
            <a:blip r:embed="rId12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2" name="object 13752"/>
          <p:cNvSpPr/>
          <p:nvPr/>
        </p:nvSpPr>
        <p:spPr>
          <a:xfrm>
            <a:off x="5523851" y="3499499"/>
            <a:ext cx="109398" cy="116414"/>
          </a:xfrm>
          <a:prstGeom prst="rect">
            <a:avLst/>
          </a:prstGeom>
          <a:blipFill>
            <a:blip r:embed="rId12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3" name="object 13753"/>
          <p:cNvSpPr/>
          <p:nvPr/>
        </p:nvSpPr>
        <p:spPr>
          <a:xfrm>
            <a:off x="4500812" y="3432775"/>
            <a:ext cx="80648" cy="85339"/>
          </a:xfrm>
          <a:prstGeom prst="rect">
            <a:avLst/>
          </a:prstGeom>
          <a:blipFill>
            <a:blip r:embed="rId12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4" name="object 13754"/>
          <p:cNvSpPr/>
          <p:nvPr/>
        </p:nvSpPr>
        <p:spPr>
          <a:xfrm>
            <a:off x="3029660" y="3204081"/>
            <a:ext cx="79819" cy="84914"/>
          </a:xfrm>
          <a:prstGeom prst="rect">
            <a:avLst/>
          </a:prstGeom>
          <a:blipFill>
            <a:blip r:embed="rId12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5" name="object 13755"/>
          <p:cNvSpPr/>
          <p:nvPr/>
        </p:nvSpPr>
        <p:spPr>
          <a:xfrm>
            <a:off x="3635296" y="3360344"/>
            <a:ext cx="101551" cy="109882"/>
          </a:xfrm>
          <a:prstGeom prst="rect">
            <a:avLst/>
          </a:prstGeom>
          <a:blipFill>
            <a:blip r:embed="rId12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6" name="object 13756"/>
          <p:cNvSpPr/>
          <p:nvPr/>
        </p:nvSpPr>
        <p:spPr>
          <a:xfrm>
            <a:off x="4009910" y="4472041"/>
            <a:ext cx="44882" cy="46326"/>
          </a:xfrm>
          <a:prstGeom prst="rect">
            <a:avLst/>
          </a:prstGeom>
          <a:blipFill>
            <a:blip r:embed="rId12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7" name="object 13757"/>
          <p:cNvSpPr/>
          <p:nvPr/>
        </p:nvSpPr>
        <p:spPr>
          <a:xfrm>
            <a:off x="4128287" y="4423348"/>
            <a:ext cx="47713" cy="48709"/>
          </a:xfrm>
          <a:prstGeom prst="rect">
            <a:avLst/>
          </a:prstGeom>
          <a:blipFill>
            <a:blip r:embed="rId12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8" name="object 13758"/>
          <p:cNvSpPr/>
          <p:nvPr/>
        </p:nvSpPr>
        <p:spPr>
          <a:xfrm>
            <a:off x="4360997" y="4882643"/>
            <a:ext cx="119511" cy="128769"/>
          </a:xfrm>
          <a:prstGeom prst="rect">
            <a:avLst/>
          </a:prstGeom>
          <a:blipFill>
            <a:blip r:embed="rId12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59" name="object 13759"/>
          <p:cNvSpPr/>
          <p:nvPr/>
        </p:nvSpPr>
        <p:spPr>
          <a:xfrm>
            <a:off x="4973501" y="5383267"/>
            <a:ext cx="69414" cy="74670"/>
          </a:xfrm>
          <a:prstGeom prst="rect">
            <a:avLst/>
          </a:prstGeom>
          <a:blipFill>
            <a:blip r:embed="rId12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0" name="object 13760"/>
          <p:cNvSpPr/>
          <p:nvPr/>
        </p:nvSpPr>
        <p:spPr>
          <a:xfrm>
            <a:off x="6139434" y="5083752"/>
            <a:ext cx="77672" cy="80452"/>
          </a:xfrm>
          <a:prstGeom prst="rect">
            <a:avLst/>
          </a:prstGeom>
          <a:blipFill>
            <a:blip r:embed="rId12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1" name="object 13761"/>
          <p:cNvSpPr/>
          <p:nvPr/>
        </p:nvSpPr>
        <p:spPr>
          <a:xfrm>
            <a:off x="5097368" y="4214290"/>
            <a:ext cx="95852" cy="102699"/>
          </a:xfrm>
          <a:prstGeom prst="rect">
            <a:avLst/>
          </a:prstGeom>
          <a:blipFill>
            <a:blip r:embed="rId12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2" name="object 13762"/>
          <p:cNvSpPr/>
          <p:nvPr/>
        </p:nvSpPr>
        <p:spPr>
          <a:xfrm>
            <a:off x="5200945" y="5074812"/>
            <a:ext cx="39125" cy="43288"/>
          </a:xfrm>
          <a:prstGeom prst="rect">
            <a:avLst/>
          </a:prstGeom>
          <a:blipFill>
            <a:blip r:embed="rId12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3" name="object 13763"/>
          <p:cNvSpPr/>
          <p:nvPr/>
        </p:nvSpPr>
        <p:spPr>
          <a:xfrm>
            <a:off x="5188611" y="5015711"/>
            <a:ext cx="89812" cy="97979"/>
          </a:xfrm>
          <a:prstGeom prst="rect">
            <a:avLst/>
          </a:prstGeom>
          <a:blipFill>
            <a:blip r:embed="rId12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4" name="object 13764"/>
          <p:cNvSpPr/>
          <p:nvPr/>
        </p:nvSpPr>
        <p:spPr>
          <a:xfrm>
            <a:off x="6481477" y="4359068"/>
            <a:ext cx="46563" cy="48084"/>
          </a:xfrm>
          <a:prstGeom prst="rect">
            <a:avLst/>
          </a:prstGeom>
          <a:blipFill>
            <a:blip r:embed="rId12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5" name="object 13765"/>
          <p:cNvSpPr/>
          <p:nvPr/>
        </p:nvSpPr>
        <p:spPr>
          <a:xfrm>
            <a:off x="7880814" y="4572949"/>
            <a:ext cx="35883" cy="37641"/>
          </a:xfrm>
          <a:prstGeom prst="rect">
            <a:avLst/>
          </a:prstGeom>
          <a:blipFill>
            <a:blip r:embed="rId12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6" name="object 13766"/>
          <p:cNvSpPr/>
          <p:nvPr/>
        </p:nvSpPr>
        <p:spPr>
          <a:xfrm>
            <a:off x="8089127" y="4925063"/>
            <a:ext cx="52549" cy="55999"/>
          </a:xfrm>
          <a:prstGeom prst="rect">
            <a:avLst/>
          </a:prstGeom>
          <a:blipFill>
            <a:blip r:embed="rId12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7" name="object 13767"/>
          <p:cNvSpPr/>
          <p:nvPr/>
        </p:nvSpPr>
        <p:spPr>
          <a:xfrm>
            <a:off x="7952127" y="4087527"/>
            <a:ext cx="120068" cy="129202"/>
          </a:xfrm>
          <a:prstGeom prst="rect">
            <a:avLst/>
          </a:prstGeom>
          <a:blipFill>
            <a:blip r:embed="rId12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8" name="object 13768"/>
          <p:cNvSpPr/>
          <p:nvPr/>
        </p:nvSpPr>
        <p:spPr>
          <a:xfrm>
            <a:off x="7633779" y="3679841"/>
            <a:ext cx="106082" cy="115894"/>
          </a:xfrm>
          <a:prstGeom prst="rect">
            <a:avLst/>
          </a:prstGeom>
          <a:blipFill>
            <a:blip r:embed="rId12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69" name="object 13769"/>
          <p:cNvSpPr/>
          <p:nvPr/>
        </p:nvSpPr>
        <p:spPr>
          <a:xfrm>
            <a:off x="7339513" y="2864056"/>
            <a:ext cx="122562" cy="133711"/>
          </a:xfrm>
          <a:prstGeom prst="rect">
            <a:avLst/>
          </a:prstGeom>
          <a:blipFill>
            <a:blip r:embed="rId12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0" name="object 13770"/>
          <p:cNvSpPr/>
          <p:nvPr/>
        </p:nvSpPr>
        <p:spPr>
          <a:xfrm>
            <a:off x="6917317" y="2990785"/>
            <a:ext cx="128058" cy="135700"/>
          </a:xfrm>
          <a:prstGeom prst="rect">
            <a:avLst/>
          </a:prstGeom>
          <a:blipFill>
            <a:blip r:embed="rId12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1" name="object 13771"/>
          <p:cNvSpPr/>
          <p:nvPr/>
        </p:nvSpPr>
        <p:spPr>
          <a:xfrm>
            <a:off x="7435084" y="2987799"/>
            <a:ext cx="61992" cy="65245"/>
          </a:xfrm>
          <a:prstGeom prst="rect">
            <a:avLst/>
          </a:prstGeom>
          <a:blipFill>
            <a:blip r:embed="rId12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2" name="object 13772"/>
          <p:cNvSpPr/>
          <p:nvPr/>
        </p:nvSpPr>
        <p:spPr>
          <a:xfrm>
            <a:off x="7611565" y="2955100"/>
            <a:ext cx="72988" cy="80029"/>
          </a:xfrm>
          <a:prstGeom prst="rect">
            <a:avLst/>
          </a:prstGeom>
          <a:blipFill>
            <a:blip r:embed="rId12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3" name="object 13773"/>
          <p:cNvSpPr/>
          <p:nvPr/>
        </p:nvSpPr>
        <p:spPr>
          <a:xfrm>
            <a:off x="7494301" y="3832299"/>
            <a:ext cx="64522" cy="67221"/>
          </a:xfrm>
          <a:prstGeom prst="rect">
            <a:avLst/>
          </a:prstGeom>
          <a:blipFill>
            <a:blip r:embed="rId12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4" name="object 13774"/>
          <p:cNvSpPr/>
          <p:nvPr/>
        </p:nvSpPr>
        <p:spPr>
          <a:xfrm>
            <a:off x="7618417" y="4095040"/>
            <a:ext cx="88171" cy="96135"/>
          </a:xfrm>
          <a:prstGeom prst="rect">
            <a:avLst/>
          </a:prstGeom>
          <a:blipFill>
            <a:blip r:embed="rId12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5" name="object 13775"/>
          <p:cNvSpPr/>
          <p:nvPr/>
        </p:nvSpPr>
        <p:spPr>
          <a:xfrm>
            <a:off x="7944665" y="3851241"/>
            <a:ext cx="45996" cy="47733"/>
          </a:xfrm>
          <a:prstGeom prst="rect">
            <a:avLst/>
          </a:prstGeom>
          <a:blipFill>
            <a:blip r:embed="rId12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6" name="object 13776"/>
          <p:cNvSpPr/>
          <p:nvPr/>
        </p:nvSpPr>
        <p:spPr>
          <a:xfrm>
            <a:off x="8437301" y="4173416"/>
            <a:ext cx="37002" cy="38506"/>
          </a:xfrm>
          <a:prstGeom prst="rect">
            <a:avLst/>
          </a:prstGeom>
          <a:blipFill>
            <a:blip r:embed="rId12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7" name="object 13777"/>
          <p:cNvSpPr/>
          <p:nvPr/>
        </p:nvSpPr>
        <p:spPr>
          <a:xfrm>
            <a:off x="3660990" y="5450027"/>
            <a:ext cx="22898" cy="24828"/>
          </a:xfrm>
          <a:prstGeom prst="rect">
            <a:avLst/>
          </a:prstGeom>
          <a:blipFill>
            <a:blip r:embed="rId12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8" name="object 13778"/>
          <p:cNvSpPr/>
          <p:nvPr/>
        </p:nvSpPr>
        <p:spPr>
          <a:xfrm>
            <a:off x="1186129" y="5290845"/>
            <a:ext cx="30353" cy="32613"/>
          </a:xfrm>
          <a:prstGeom prst="rect">
            <a:avLst/>
          </a:prstGeom>
          <a:blipFill>
            <a:blip r:embed="rId12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79" name="object 13779"/>
          <p:cNvSpPr/>
          <p:nvPr/>
        </p:nvSpPr>
        <p:spPr>
          <a:xfrm>
            <a:off x="780638" y="5474170"/>
            <a:ext cx="106964" cy="116330"/>
          </a:xfrm>
          <a:prstGeom prst="rect">
            <a:avLst/>
          </a:prstGeom>
          <a:blipFill>
            <a:blip r:embed="rId12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0" name="object 13780"/>
          <p:cNvSpPr/>
          <p:nvPr/>
        </p:nvSpPr>
        <p:spPr>
          <a:xfrm>
            <a:off x="1419519" y="4011118"/>
            <a:ext cx="101762" cy="109638"/>
          </a:xfrm>
          <a:prstGeom prst="rect">
            <a:avLst/>
          </a:prstGeom>
          <a:blipFill>
            <a:blip r:embed="rId12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1" name="object 13781"/>
          <p:cNvSpPr/>
          <p:nvPr/>
        </p:nvSpPr>
        <p:spPr>
          <a:xfrm>
            <a:off x="1234694" y="3968590"/>
            <a:ext cx="102171" cy="110223"/>
          </a:xfrm>
          <a:prstGeom prst="rect">
            <a:avLst/>
          </a:prstGeom>
          <a:blipFill>
            <a:blip r:embed="rId12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2" name="object 13782"/>
          <p:cNvSpPr/>
          <p:nvPr/>
        </p:nvSpPr>
        <p:spPr>
          <a:xfrm>
            <a:off x="1696177" y="3592989"/>
            <a:ext cx="114359" cy="122379"/>
          </a:xfrm>
          <a:prstGeom prst="rect">
            <a:avLst/>
          </a:prstGeom>
          <a:blipFill>
            <a:blip r:embed="rId12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3" name="object 13783"/>
          <p:cNvSpPr/>
          <p:nvPr/>
        </p:nvSpPr>
        <p:spPr>
          <a:xfrm>
            <a:off x="1562926" y="4489114"/>
            <a:ext cx="44563" cy="42849"/>
          </a:xfrm>
          <a:prstGeom prst="rect">
            <a:avLst/>
          </a:prstGeom>
          <a:blipFill>
            <a:blip r:embed="rId12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4" name="object 13784"/>
          <p:cNvSpPr/>
          <p:nvPr/>
        </p:nvSpPr>
        <p:spPr>
          <a:xfrm>
            <a:off x="1697879" y="4544108"/>
            <a:ext cx="119375" cy="128659"/>
          </a:xfrm>
          <a:prstGeom prst="rect">
            <a:avLst/>
          </a:prstGeom>
          <a:blipFill>
            <a:blip r:embed="rId12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5" name="object 13785"/>
          <p:cNvSpPr/>
          <p:nvPr/>
        </p:nvSpPr>
        <p:spPr>
          <a:xfrm>
            <a:off x="2693972" y="4821658"/>
            <a:ext cx="100954" cy="109258"/>
          </a:xfrm>
          <a:prstGeom prst="rect">
            <a:avLst/>
          </a:prstGeom>
          <a:blipFill>
            <a:blip r:embed="rId12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6" name="object 13786"/>
          <p:cNvSpPr/>
          <p:nvPr/>
        </p:nvSpPr>
        <p:spPr>
          <a:xfrm>
            <a:off x="4739080" y="3993888"/>
            <a:ext cx="121353" cy="130498"/>
          </a:xfrm>
          <a:prstGeom prst="rect">
            <a:avLst/>
          </a:prstGeom>
          <a:blipFill>
            <a:blip r:embed="rId12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7" name="object 13787"/>
          <p:cNvSpPr/>
          <p:nvPr/>
        </p:nvSpPr>
        <p:spPr>
          <a:xfrm>
            <a:off x="4473531" y="2992390"/>
            <a:ext cx="121222" cy="130131"/>
          </a:xfrm>
          <a:prstGeom prst="rect">
            <a:avLst/>
          </a:prstGeom>
          <a:blipFill>
            <a:blip r:embed="rId12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8" name="object 13788"/>
          <p:cNvSpPr/>
          <p:nvPr/>
        </p:nvSpPr>
        <p:spPr>
          <a:xfrm>
            <a:off x="7015126" y="4254118"/>
            <a:ext cx="64119" cy="67502"/>
          </a:xfrm>
          <a:prstGeom prst="rect">
            <a:avLst/>
          </a:prstGeom>
          <a:blipFill>
            <a:blip r:embed="rId12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89" name="object 13789"/>
          <p:cNvSpPr/>
          <p:nvPr/>
        </p:nvSpPr>
        <p:spPr>
          <a:xfrm>
            <a:off x="7627456" y="4994023"/>
            <a:ext cx="104252" cy="111680"/>
          </a:xfrm>
          <a:prstGeom prst="rect">
            <a:avLst/>
          </a:prstGeom>
          <a:blipFill>
            <a:blip r:embed="rId12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0" name="object 13790"/>
          <p:cNvSpPr/>
          <p:nvPr/>
        </p:nvSpPr>
        <p:spPr>
          <a:xfrm>
            <a:off x="7341714" y="5476365"/>
            <a:ext cx="88420" cy="96341"/>
          </a:xfrm>
          <a:prstGeom prst="rect">
            <a:avLst/>
          </a:prstGeom>
          <a:blipFill>
            <a:blip r:embed="rId12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1" name="object 13791"/>
          <p:cNvSpPr/>
          <p:nvPr/>
        </p:nvSpPr>
        <p:spPr>
          <a:xfrm>
            <a:off x="8830719" y="5325976"/>
            <a:ext cx="104632" cy="112427"/>
          </a:xfrm>
          <a:prstGeom prst="rect">
            <a:avLst/>
          </a:prstGeom>
          <a:blipFill>
            <a:blip r:embed="rId12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2" name="object 13792"/>
          <p:cNvSpPr/>
          <p:nvPr/>
        </p:nvSpPr>
        <p:spPr>
          <a:xfrm>
            <a:off x="8868822" y="3589688"/>
            <a:ext cx="118752" cy="128469"/>
          </a:xfrm>
          <a:prstGeom prst="rect">
            <a:avLst/>
          </a:prstGeom>
          <a:blipFill>
            <a:blip r:embed="rId12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3" name="object 13793"/>
          <p:cNvSpPr/>
          <p:nvPr/>
        </p:nvSpPr>
        <p:spPr>
          <a:xfrm>
            <a:off x="8900934" y="3128264"/>
            <a:ext cx="30937" cy="33324"/>
          </a:xfrm>
          <a:prstGeom prst="rect">
            <a:avLst/>
          </a:prstGeom>
          <a:blipFill>
            <a:blip r:embed="rId12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4" name="object 13794"/>
          <p:cNvSpPr/>
          <p:nvPr/>
        </p:nvSpPr>
        <p:spPr>
          <a:xfrm>
            <a:off x="8523220" y="2956637"/>
            <a:ext cx="104435" cy="111849"/>
          </a:xfrm>
          <a:prstGeom prst="rect">
            <a:avLst/>
          </a:prstGeom>
          <a:blipFill>
            <a:blip r:embed="rId12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5" name="object 13795"/>
          <p:cNvSpPr/>
          <p:nvPr/>
        </p:nvSpPr>
        <p:spPr>
          <a:xfrm>
            <a:off x="6021417" y="3889815"/>
            <a:ext cx="154440" cy="166512"/>
          </a:xfrm>
          <a:prstGeom prst="rect">
            <a:avLst/>
          </a:prstGeom>
          <a:blipFill>
            <a:blip r:embed="rId12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6" name="object 13796"/>
          <p:cNvSpPr/>
          <p:nvPr/>
        </p:nvSpPr>
        <p:spPr>
          <a:xfrm>
            <a:off x="7010494" y="4049741"/>
            <a:ext cx="138182" cy="148562"/>
          </a:xfrm>
          <a:prstGeom prst="rect">
            <a:avLst/>
          </a:prstGeom>
          <a:blipFill>
            <a:blip r:embed="rId12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7" name="object 13797"/>
          <p:cNvSpPr/>
          <p:nvPr/>
        </p:nvSpPr>
        <p:spPr>
          <a:xfrm>
            <a:off x="6870429" y="4435835"/>
            <a:ext cx="157039" cy="170102"/>
          </a:xfrm>
          <a:prstGeom prst="rect">
            <a:avLst/>
          </a:prstGeom>
          <a:blipFill>
            <a:blip r:embed="rId12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8" name="object 13798"/>
          <p:cNvSpPr/>
          <p:nvPr/>
        </p:nvSpPr>
        <p:spPr>
          <a:xfrm>
            <a:off x="7041554" y="3242625"/>
            <a:ext cx="79119" cy="84226"/>
          </a:xfrm>
          <a:prstGeom prst="rect">
            <a:avLst/>
          </a:prstGeom>
          <a:blipFill>
            <a:blip r:embed="rId12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99" name="object 13799"/>
          <p:cNvSpPr/>
          <p:nvPr/>
        </p:nvSpPr>
        <p:spPr>
          <a:xfrm>
            <a:off x="5914193" y="3420301"/>
            <a:ext cx="134867" cy="145540"/>
          </a:xfrm>
          <a:prstGeom prst="rect">
            <a:avLst/>
          </a:prstGeom>
          <a:blipFill>
            <a:blip r:embed="rId12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0" name="object 13800"/>
          <p:cNvSpPr/>
          <p:nvPr/>
        </p:nvSpPr>
        <p:spPr>
          <a:xfrm>
            <a:off x="8094733" y="3674451"/>
            <a:ext cx="117696" cy="127436"/>
          </a:xfrm>
          <a:prstGeom prst="rect">
            <a:avLst/>
          </a:prstGeom>
          <a:blipFill>
            <a:blip r:embed="rId12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1" name="object 13801"/>
          <p:cNvSpPr/>
          <p:nvPr/>
        </p:nvSpPr>
        <p:spPr>
          <a:xfrm>
            <a:off x="7768053" y="3748837"/>
            <a:ext cx="47081" cy="48472"/>
          </a:xfrm>
          <a:prstGeom prst="rect">
            <a:avLst/>
          </a:prstGeom>
          <a:blipFill>
            <a:blip r:embed="rId12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2" name="object 13802"/>
          <p:cNvSpPr/>
          <p:nvPr/>
        </p:nvSpPr>
        <p:spPr>
          <a:xfrm>
            <a:off x="8100994" y="4079768"/>
            <a:ext cx="85628" cy="92090"/>
          </a:xfrm>
          <a:prstGeom prst="rect">
            <a:avLst/>
          </a:prstGeom>
          <a:blipFill>
            <a:blip r:embed="rId12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3" name="object 13803"/>
          <p:cNvSpPr/>
          <p:nvPr/>
        </p:nvSpPr>
        <p:spPr>
          <a:xfrm>
            <a:off x="8197998" y="4947916"/>
            <a:ext cx="139297" cy="151387"/>
          </a:xfrm>
          <a:prstGeom prst="rect">
            <a:avLst/>
          </a:prstGeom>
          <a:blipFill>
            <a:blip r:embed="rId12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4" name="object 13804"/>
          <p:cNvSpPr/>
          <p:nvPr/>
        </p:nvSpPr>
        <p:spPr>
          <a:xfrm>
            <a:off x="7902087" y="5811920"/>
            <a:ext cx="121277" cy="130278"/>
          </a:xfrm>
          <a:prstGeom prst="rect">
            <a:avLst/>
          </a:prstGeom>
          <a:blipFill>
            <a:blip r:embed="rId12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5" name="object 13805"/>
          <p:cNvSpPr/>
          <p:nvPr/>
        </p:nvSpPr>
        <p:spPr>
          <a:xfrm>
            <a:off x="7920544" y="4761593"/>
            <a:ext cx="60326" cy="61093"/>
          </a:xfrm>
          <a:prstGeom prst="rect">
            <a:avLst/>
          </a:prstGeom>
          <a:blipFill>
            <a:blip r:embed="rId12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6" name="object 13806"/>
          <p:cNvSpPr/>
          <p:nvPr/>
        </p:nvSpPr>
        <p:spPr>
          <a:xfrm>
            <a:off x="7447436" y="4258290"/>
            <a:ext cx="137600" cy="148305"/>
          </a:xfrm>
          <a:prstGeom prst="rect">
            <a:avLst/>
          </a:prstGeom>
          <a:blipFill>
            <a:blip r:embed="rId12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7" name="object 13807"/>
          <p:cNvSpPr/>
          <p:nvPr/>
        </p:nvSpPr>
        <p:spPr>
          <a:xfrm>
            <a:off x="7859197" y="3690621"/>
            <a:ext cx="135821" cy="146522"/>
          </a:xfrm>
          <a:prstGeom prst="rect">
            <a:avLst/>
          </a:prstGeom>
          <a:blipFill>
            <a:blip r:embed="rId12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8" name="object 13808"/>
          <p:cNvSpPr/>
          <p:nvPr/>
        </p:nvSpPr>
        <p:spPr>
          <a:xfrm>
            <a:off x="8568932" y="3512481"/>
            <a:ext cx="93305" cy="98150"/>
          </a:xfrm>
          <a:prstGeom prst="rect">
            <a:avLst/>
          </a:prstGeom>
          <a:blipFill>
            <a:blip r:embed="rId12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09" name="object 13809"/>
          <p:cNvSpPr/>
          <p:nvPr/>
        </p:nvSpPr>
        <p:spPr>
          <a:xfrm>
            <a:off x="8833539" y="3999653"/>
            <a:ext cx="72767" cy="79983"/>
          </a:xfrm>
          <a:prstGeom prst="rect">
            <a:avLst/>
          </a:prstGeom>
          <a:blipFill>
            <a:blip r:embed="rId12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0" name="object 13810"/>
          <p:cNvSpPr/>
          <p:nvPr/>
        </p:nvSpPr>
        <p:spPr>
          <a:xfrm>
            <a:off x="8754724" y="4405548"/>
            <a:ext cx="155099" cy="166785"/>
          </a:xfrm>
          <a:prstGeom prst="rect">
            <a:avLst/>
          </a:prstGeom>
          <a:blipFill>
            <a:blip r:embed="rId12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1" name="object 13811"/>
          <p:cNvSpPr/>
          <p:nvPr/>
        </p:nvSpPr>
        <p:spPr>
          <a:xfrm>
            <a:off x="9084640" y="4536602"/>
            <a:ext cx="146409" cy="157488"/>
          </a:xfrm>
          <a:prstGeom prst="rect">
            <a:avLst/>
          </a:prstGeom>
          <a:blipFill>
            <a:blip r:embed="rId12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2" name="object 13812"/>
          <p:cNvSpPr/>
          <p:nvPr/>
        </p:nvSpPr>
        <p:spPr>
          <a:xfrm>
            <a:off x="9587232" y="5222071"/>
            <a:ext cx="59662" cy="61012"/>
          </a:xfrm>
          <a:prstGeom prst="rect">
            <a:avLst/>
          </a:prstGeom>
          <a:blipFill>
            <a:blip r:embed="rId12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3" name="object 13813"/>
          <p:cNvSpPr/>
          <p:nvPr/>
        </p:nvSpPr>
        <p:spPr>
          <a:xfrm>
            <a:off x="9232600" y="4147155"/>
            <a:ext cx="80335" cy="85107"/>
          </a:xfrm>
          <a:prstGeom prst="rect">
            <a:avLst/>
          </a:prstGeom>
          <a:blipFill>
            <a:blip r:embed="rId12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4" name="object 13814"/>
          <p:cNvSpPr/>
          <p:nvPr/>
        </p:nvSpPr>
        <p:spPr>
          <a:xfrm>
            <a:off x="8974823" y="3858909"/>
            <a:ext cx="46900" cy="48412"/>
          </a:xfrm>
          <a:prstGeom prst="rect">
            <a:avLst/>
          </a:prstGeom>
          <a:blipFill>
            <a:blip r:embed="rId12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5" name="object 13815"/>
          <p:cNvSpPr/>
          <p:nvPr/>
        </p:nvSpPr>
        <p:spPr>
          <a:xfrm>
            <a:off x="9118078" y="3449228"/>
            <a:ext cx="147879" cy="158268"/>
          </a:xfrm>
          <a:prstGeom prst="rect">
            <a:avLst/>
          </a:prstGeom>
          <a:blipFill>
            <a:blip r:embed="rId12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6" name="object 13816"/>
          <p:cNvSpPr/>
          <p:nvPr/>
        </p:nvSpPr>
        <p:spPr>
          <a:xfrm>
            <a:off x="9862162" y="3686371"/>
            <a:ext cx="110385" cy="116568"/>
          </a:xfrm>
          <a:prstGeom prst="rect">
            <a:avLst/>
          </a:prstGeom>
          <a:blipFill>
            <a:blip r:embed="rId12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7" name="object 13817"/>
          <p:cNvSpPr/>
          <p:nvPr/>
        </p:nvSpPr>
        <p:spPr>
          <a:xfrm>
            <a:off x="10125663" y="3849384"/>
            <a:ext cx="86292" cy="92653"/>
          </a:xfrm>
          <a:prstGeom prst="rect">
            <a:avLst/>
          </a:prstGeom>
          <a:blipFill>
            <a:blip r:embed="rId12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8" name="object 13818"/>
          <p:cNvSpPr/>
          <p:nvPr/>
        </p:nvSpPr>
        <p:spPr>
          <a:xfrm>
            <a:off x="10372418" y="4660645"/>
            <a:ext cx="138329" cy="151006"/>
          </a:xfrm>
          <a:prstGeom prst="rect">
            <a:avLst/>
          </a:prstGeom>
          <a:blipFill>
            <a:blip r:embed="rId12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19" name="object 13819"/>
          <p:cNvSpPr/>
          <p:nvPr/>
        </p:nvSpPr>
        <p:spPr>
          <a:xfrm>
            <a:off x="10567549" y="3941427"/>
            <a:ext cx="63150" cy="66272"/>
          </a:xfrm>
          <a:prstGeom prst="rect">
            <a:avLst/>
          </a:prstGeom>
          <a:blipFill>
            <a:blip r:embed="rId12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0" name="object 13820"/>
          <p:cNvSpPr/>
          <p:nvPr/>
        </p:nvSpPr>
        <p:spPr>
          <a:xfrm>
            <a:off x="10055179" y="5774520"/>
            <a:ext cx="98140" cy="104247"/>
          </a:xfrm>
          <a:prstGeom prst="rect">
            <a:avLst/>
          </a:prstGeom>
          <a:blipFill>
            <a:blip r:embed="rId12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1" name="object 13821"/>
          <p:cNvSpPr/>
          <p:nvPr/>
        </p:nvSpPr>
        <p:spPr>
          <a:xfrm>
            <a:off x="8656116" y="5398973"/>
            <a:ext cx="22745" cy="24625"/>
          </a:xfrm>
          <a:prstGeom prst="rect">
            <a:avLst/>
          </a:prstGeom>
          <a:blipFill>
            <a:blip r:embed="rId12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2" name="object 13822"/>
          <p:cNvSpPr/>
          <p:nvPr/>
        </p:nvSpPr>
        <p:spPr>
          <a:xfrm>
            <a:off x="6636823" y="5088189"/>
            <a:ext cx="80879" cy="85656"/>
          </a:xfrm>
          <a:prstGeom prst="rect">
            <a:avLst/>
          </a:prstGeom>
          <a:blipFill>
            <a:blip r:embed="rId12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3" name="object 13823"/>
          <p:cNvSpPr/>
          <p:nvPr/>
        </p:nvSpPr>
        <p:spPr>
          <a:xfrm>
            <a:off x="6541131" y="5768997"/>
            <a:ext cx="68024" cy="73273"/>
          </a:xfrm>
          <a:prstGeom prst="rect">
            <a:avLst/>
          </a:prstGeom>
          <a:blipFill>
            <a:blip r:embed="rId12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4" name="object 13824"/>
          <p:cNvSpPr/>
          <p:nvPr/>
        </p:nvSpPr>
        <p:spPr>
          <a:xfrm>
            <a:off x="5766769" y="5783183"/>
            <a:ext cx="35872" cy="37827"/>
          </a:xfrm>
          <a:prstGeom prst="rect">
            <a:avLst/>
          </a:prstGeom>
          <a:blipFill>
            <a:blip r:embed="rId12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5" name="object 13825"/>
          <p:cNvSpPr/>
          <p:nvPr/>
        </p:nvSpPr>
        <p:spPr>
          <a:xfrm>
            <a:off x="5692923" y="4693093"/>
            <a:ext cx="102721" cy="110710"/>
          </a:xfrm>
          <a:prstGeom prst="rect">
            <a:avLst/>
          </a:prstGeom>
          <a:blipFill>
            <a:blip r:embed="rId12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6" name="object 13826"/>
          <p:cNvSpPr/>
          <p:nvPr/>
        </p:nvSpPr>
        <p:spPr>
          <a:xfrm>
            <a:off x="5874410" y="3751123"/>
            <a:ext cx="30657" cy="33654"/>
          </a:xfrm>
          <a:prstGeom prst="rect">
            <a:avLst/>
          </a:prstGeom>
          <a:blipFill>
            <a:blip r:embed="rId12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7" name="object 13827"/>
          <p:cNvSpPr/>
          <p:nvPr/>
        </p:nvSpPr>
        <p:spPr>
          <a:xfrm>
            <a:off x="6424756" y="3846208"/>
            <a:ext cx="36305" cy="38147"/>
          </a:xfrm>
          <a:prstGeom prst="rect">
            <a:avLst/>
          </a:prstGeom>
          <a:blipFill>
            <a:blip r:embed="rId12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8" name="object 13828"/>
          <p:cNvSpPr/>
          <p:nvPr/>
        </p:nvSpPr>
        <p:spPr>
          <a:xfrm>
            <a:off x="8353209" y="4395303"/>
            <a:ext cx="70052" cy="74964"/>
          </a:xfrm>
          <a:prstGeom prst="rect">
            <a:avLst/>
          </a:prstGeom>
          <a:blipFill>
            <a:blip r:embed="rId12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29" name="object 13829"/>
          <p:cNvSpPr/>
          <p:nvPr/>
        </p:nvSpPr>
        <p:spPr>
          <a:xfrm>
            <a:off x="8865926" y="3309312"/>
            <a:ext cx="86329" cy="92929"/>
          </a:xfrm>
          <a:prstGeom prst="rect">
            <a:avLst/>
          </a:prstGeom>
          <a:blipFill>
            <a:blip r:embed="rId12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0" name="object 13830"/>
          <p:cNvSpPr/>
          <p:nvPr/>
        </p:nvSpPr>
        <p:spPr>
          <a:xfrm>
            <a:off x="8966358" y="5375963"/>
            <a:ext cx="105988" cy="115635"/>
          </a:xfrm>
          <a:prstGeom prst="rect">
            <a:avLst/>
          </a:prstGeom>
          <a:blipFill>
            <a:blip r:embed="rId12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1" name="object 13831"/>
          <p:cNvSpPr/>
          <p:nvPr/>
        </p:nvSpPr>
        <p:spPr>
          <a:xfrm>
            <a:off x="8889716" y="5365093"/>
            <a:ext cx="106442" cy="115688"/>
          </a:xfrm>
          <a:prstGeom prst="rect">
            <a:avLst/>
          </a:prstGeom>
          <a:blipFill>
            <a:blip r:embed="rId12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2" name="object 13832"/>
          <p:cNvSpPr/>
          <p:nvPr/>
        </p:nvSpPr>
        <p:spPr>
          <a:xfrm>
            <a:off x="9227585" y="5555958"/>
            <a:ext cx="86518" cy="93041"/>
          </a:xfrm>
          <a:prstGeom prst="rect">
            <a:avLst/>
          </a:prstGeom>
          <a:blipFill>
            <a:blip r:embed="rId12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3" name="object 13833"/>
          <p:cNvSpPr/>
          <p:nvPr/>
        </p:nvSpPr>
        <p:spPr>
          <a:xfrm>
            <a:off x="10429802" y="4113573"/>
            <a:ext cx="50300" cy="50550"/>
          </a:xfrm>
          <a:prstGeom prst="rect">
            <a:avLst/>
          </a:prstGeom>
          <a:blipFill>
            <a:blip r:embed="rId12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4" name="object 13834"/>
          <p:cNvSpPr/>
          <p:nvPr/>
        </p:nvSpPr>
        <p:spPr>
          <a:xfrm>
            <a:off x="10332758" y="3754120"/>
            <a:ext cx="23075" cy="24968"/>
          </a:xfrm>
          <a:prstGeom prst="rect">
            <a:avLst/>
          </a:prstGeom>
          <a:blipFill>
            <a:blip r:embed="rId12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5" name="object 13835"/>
          <p:cNvSpPr/>
          <p:nvPr/>
        </p:nvSpPr>
        <p:spPr>
          <a:xfrm>
            <a:off x="10145795" y="2807100"/>
            <a:ext cx="120731" cy="129778"/>
          </a:xfrm>
          <a:prstGeom prst="rect">
            <a:avLst/>
          </a:prstGeom>
          <a:blipFill>
            <a:blip r:embed="rId12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6" name="object 13836"/>
          <p:cNvSpPr/>
          <p:nvPr/>
        </p:nvSpPr>
        <p:spPr>
          <a:xfrm>
            <a:off x="9297279" y="3294160"/>
            <a:ext cx="105368" cy="114883"/>
          </a:xfrm>
          <a:prstGeom prst="rect">
            <a:avLst/>
          </a:prstGeom>
          <a:blipFill>
            <a:blip r:embed="rId12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7" name="object 13837"/>
          <p:cNvSpPr/>
          <p:nvPr/>
        </p:nvSpPr>
        <p:spPr>
          <a:xfrm>
            <a:off x="7106733" y="3423538"/>
            <a:ext cx="122054" cy="131069"/>
          </a:xfrm>
          <a:prstGeom prst="rect">
            <a:avLst/>
          </a:prstGeom>
          <a:blipFill>
            <a:blip r:embed="rId12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8" name="object 13838"/>
          <p:cNvSpPr/>
          <p:nvPr/>
        </p:nvSpPr>
        <p:spPr>
          <a:xfrm>
            <a:off x="6797661" y="3494144"/>
            <a:ext cx="43308" cy="42140"/>
          </a:xfrm>
          <a:prstGeom prst="rect">
            <a:avLst/>
          </a:prstGeom>
          <a:blipFill>
            <a:blip r:embed="rId12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39" name="object 13839"/>
          <p:cNvSpPr/>
          <p:nvPr/>
        </p:nvSpPr>
        <p:spPr>
          <a:xfrm>
            <a:off x="6213854" y="4028429"/>
            <a:ext cx="51868" cy="55873"/>
          </a:xfrm>
          <a:prstGeom prst="rect">
            <a:avLst/>
          </a:prstGeom>
          <a:blipFill>
            <a:blip r:embed="rId12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0" name="object 13840"/>
          <p:cNvSpPr/>
          <p:nvPr/>
        </p:nvSpPr>
        <p:spPr>
          <a:xfrm>
            <a:off x="5452969" y="3946788"/>
            <a:ext cx="45012" cy="46873"/>
          </a:xfrm>
          <a:prstGeom prst="rect">
            <a:avLst/>
          </a:prstGeom>
          <a:blipFill>
            <a:blip r:embed="rId12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1" name="object 13841"/>
          <p:cNvSpPr/>
          <p:nvPr/>
        </p:nvSpPr>
        <p:spPr>
          <a:xfrm>
            <a:off x="5868110" y="4819404"/>
            <a:ext cx="35788" cy="38076"/>
          </a:xfrm>
          <a:prstGeom prst="rect">
            <a:avLst/>
          </a:prstGeom>
          <a:blipFill>
            <a:blip r:embed="rId12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2" name="object 13842"/>
          <p:cNvSpPr/>
          <p:nvPr/>
        </p:nvSpPr>
        <p:spPr>
          <a:xfrm>
            <a:off x="5979150" y="4987193"/>
            <a:ext cx="44344" cy="42501"/>
          </a:xfrm>
          <a:prstGeom prst="rect">
            <a:avLst/>
          </a:prstGeom>
          <a:blipFill>
            <a:blip r:embed="rId12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3" name="object 13843"/>
          <p:cNvSpPr/>
          <p:nvPr/>
        </p:nvSpPr>
        <p:spPr>
          <a:xfrm>
            <a:off x="6562183" y="4876096"/>
            <a:ext cx="53233" cy="56466"/>
          </a:xfrm>
          <a:prstGeom prst="rect">
            <a:avLst/>
          </a:prstGeom>
          <a:blipFill>
            <a:blip r:embed="rId12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4" name="object 13844"/>
          <p:cNvSpPr/>
          <p:nvPr/>
        </p:nvSpPr>
        <p:spPr>
          <a:xfrm>
            <a:off x="7217056" y="5275770"/>
            <a:ext cx="126693" cy="135206"/>
          </a:xfrm>
          <a:prstGeom prst="rect">
            <a:avLst/>
          </a:prstGeom>
          <a:blipFill>
            <a:blip r:embed="rId12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5" name="object 13845"/>
          <p:cNvSpPr/>
          <p:nvPr/>
        </p:nvSpPr>
        <p:spPr>
          <a:xfrm>
            <a:off x="7698671" y="5324039"/>
            <a:ext cx="110507" cy="116709"/>
          </a:xfrm>
          <a:prstGeom prst="rect">
            <a:avLst/>
          </a:prstGeom>
          <a:blipFill>
            <a:blip r:embed="rId12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6" name="object 13846"/>
          <p:cNvSpPr/>
          <p:nvPr/>
        </p:nvSpPr>
        <p:spPr>
          <a:xfrm>
            <a:off x="8184767" y="5462444"/>
            <a:ext cx="126848" cy="134927"/>
          </a:xfrm>
          <a:prstGeom prst="rect">
            <a:avLst/>
          </a:prstGeom>
          <a:blipFill>
            <a:blip r:embed="rId12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7" name="object 13847"/>
          <p:cNvSpPr/>
          <p:nvPr/>
        </p:nvSpPr>
        <p:spPr>
          <a:xfrm>
            <a:off x="8414219" y="5127534"/>
            <a:ext cx="87109" cy="93222"/>
          </a:xfrm>
          <a:prstGeom prst="rect">
            <a:avLst/>
          </a:prstGeom>
          <a:blipFill>
            <a:blip r:embed="rId12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8" name="object 13848"/>
          <p:cNvSpPr/>
          <p:nvPr/>
        </p:nvSpPr>
        <p:spPr>
          <a:xfrm>
            <a:off x="8780228" y="5211909"/>
            <a:ext cx="61740" cy="64891"/>
          </a:xfrm>
          <a:prstGeom prst="rect">
            <a:avLst/>
          </a:prstGeom>
          <a:blipFill>
            <a:blip r:embed="rId12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49" name="object 13849"/>
          <p:cNvSpPr/>
          <p:nvPr/>
        </p:nvSpPr>
        <p:spPr>
          <a:xfrm>
            <a:off x="10541778" y="3324516"/>
            <a:ext cx="113128" cy="121477"/>
          </a:xfrm>
          <a:prstGeom prst="rect">
            <a:avLst/>
          </a:prstGeom>
          <a:blipFill>
            <a:blip r:embed="rId12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0" name="object 13850"/>
          <p:cNvSpPr/>
          <p:nvPr/>
        </p:nvSpPr>
        <p:spPr>
          <a:xfrm>
            <a:off x="10320939" y="3229864"/>
            <a:ext cx="118625" cy="127817"/>
          </a:xfrm>
          <a:prstGeom prst="rect">
            <a:avLst/>
          </a:prstGeom>
          <a:blipFill>
            <a:blip r:embed="rId12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1" name="object 13851"/>
          <p:cNvSpPr/>
          <p:nvPr/>
        </p:nvSpPr>
        <p:spPr>
          <a:xfrm>
            <a:off x="9508007" y="4023423"/>
            <a:ext cx="28765" cy="30695"/>
          </a:xfrm>
          <a:prstGeom prst="rect">
            <a:avLst/>
          </a:prstGeom>
          <a:blipFill>
            <a:blip r:embed="rId12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2" name="object 13852"/>
          <p:cNvSpPr/>
          <p:nvPr/>
        </p:nvSpPr>
        <p:spPr>
          <a:xfrm>
            <a:off x="9796786" y="4294759"/>
            <a:ext cx="59632" cy="61061"/>
          </a:xfrm>
          <a:prstGeom prst="rect">
            <a:avLst/>
          </a:prstGeom>
          <a:blipFill>
            <a:blip r:embed="rId12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3" name="object 13853"/>
          <p:cNvSpPr/>
          <p:nvPr/>
        </p:nvSpPr>
        <p:spPr>
          <a:xfrm>
            <a:off x="10065504" y="3594846"/>
            <a:ext cx="121940" cy="130946"/>
          </a:xfrm>
          <a:prstGeom prst="rect">
            <a:avLst/>
          </a:prstGeom>
          <a:blipFill>
            <a:blip r:embed="rId12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4" name="object 13854"/>
          <p:cNvSpPr/>
          <p:nvPr/>
        </p:nvSpPr>
        <p:spPr>
          <a:xfrm>
            <a:off x="10522120" y="3795022"/>
            <a:ext cx="109595" cy="116334"/>
          </a:xfrm>
          <a:prstGeom prst="rect">
            <a:avLst/>
          </a:prstGeom>
          <a:blipFill>
            <a:blip r:embed="rId12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5" name="object 13855"/>
          <p:cNvSpPr/>
          <p:nvPr/>
        </p:nvSpPr>
        <p:spPr>
          <a:xfrm>
            <a:off x="9498938" y="3728344"/>
            <a:ext cx="80963" cy="85452"/>
          </a:xfrm>
          <a:prstGeom prst="rect">
            <a:avLst/>
          </a:prstGeom>
          <a:blipFill>
            <a:blip r:embed="rId12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6" name="object 13856"/>
          <p:cNvSpPr/>
          <p:nvPr/>
        </p:nvSpPr>
        <p:spPr>
          <a:xfrm>
            <a:off x="8028061" y="3499875"/>
            <a:ext cx="79617" cy="84595"/>
          </a:xfrm>
          <a:prstGeom prst="rect">
            <a:avLst/>
          </a:prstGeom>
          <a:blipFill>
            <a:blip r:embed="rId12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7" name="object 13857"/>
          <p:cNvSpPr/>
          <p:nvPr/>
        </p:nvSpPr>
        <p:spPr>
          <a:xfrm>
            <a:off x="8633532" y="3655757"/>
            <a:ext cx="101502" cy="109964"/>
          </a:xfrm>
          <a:prstGeom prst="rect">
            <a:avLst/>
          </a:prstGeom>
          <a:blipFill>
            <a:blip r:embed="rId12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8" name="object 13858"/>
          <p:cNvSpPr/>
          <p:nvPr/>
        </p:nvSpPr>
        <p:spPr>
          <a:xfrm>
            <a:off x="9008192" y="4767598"/>
            <a:ext cx="44291" cy="46269"/>
          </a:xfrm>
          <a:prstGeom prst="rect">
            <a:avLst/>
          </a:prstGeom>
          <a:blipFill>
            <a:blip r:embed="rId12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59" name="object 13859"/>
          <p:cNvSpPr/>
          <p:nvPr/>
        </p:nvSpPr>
        <p:spPr>
          <a:xfrm>
            <a:off x="9126659" y="4718997"/>
            <a:ext cx="47375" cy="48658"/>
          </a:xfrm>
          <a:prstGeom prst="rect">
            <a:avLst/>
          </a:prstGeom>
          <a:blipFill>
            <a:blip r:embed="rId12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0" name="object 13860"/>
          <p:cNvSpPr/>
          <p:nvPr/>
        </p:nvSpPr>
        <p:spPr>
          <a:xfrm>
            <a:off x="9359088" y="5178410"/>
            <a:ext cx="120000" cy="128607"/>
          </a:xfrm>
          <a:prstGeom prst="rect">
            <a:avLst/>
          </a:prstGeom>
          <a:blipFill>
            <a:blip r:embed="rId12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1" name="object 13861"/>
          <p:cNvSpPr/>
          <p:nvPr/>
        </p:nvSpPr>
        <p:spPr>
          <a:xfrm>
            <a:off x="9971909" y="5678801"/>
            <a:ext cx="69522" cy="74549"/>
          </a:xfrm>
          <a:prstGeom prst="rect">
            <a:avLst/>
          </a:prstGeom>
          <a:blipFill>
            <a:blip r:embed="rId12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2" name="object 13862"/>
          <p:cNvSpPr/>
          <p:nvPr/>
        </p:nvSpPr>
        <p:spPr>
          <a:xfrm>
            <a:off x="10095564" y="4509922"/>
            <a:ext cx="95830" cy="102855"/>
          </a:xfrm>
          <a:prstGeom prst="rect">
            <a:avLst/>
          </a:prstGeom>
          <a:blipFill>
            <a:blip r:embed="rId12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3" name="object 13863"/>
          <p:cNvSpPr/>
          <p:nvPr/>
        </p:nvSpPr>
        <p:spPr>
          <a:xfrm>
            <a:off x="10199139" y="5370545"/>
            <a:ext cx="39079" cy="43260"/>
          </a:xfrm>
          <a:prstGeom prst="rect">
            <a:avLst/>
          </a:prstGeom>
          <a:blipFill>
            <a:blip r:embed="rId12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4" name="object 13864"/>
          <p:cNvSpPr/>
          <p:nvPr/>
        </p:nvSpPr>
        <p:spPr>
          <a:xfrm>
            <a:off x="10187054" y="5311448"/>
            <a:ext cx="89816" cy="98282"/>
          </a:xfrm>
          <a:prstGeom prst="rect">
            <a:avLst/>
          </a:prstGeom>
          <a:blipFill>
            <a:blip r:embed="rId12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5" name="object 13865"/>
          <p:cNvSpPr/>
          <p:nvPr/>
        </p:nvSpPr>
        <p:spPr>
          <a:xfrm>
            <a:off x="8658707" y="5745759"/>
            <a:ext cx="23342" cy="25095"/>
          </a:xfrm>
          <a:prstGeom prst="rect">
            <a:avLst/>
          </a:prstGeom>
          <a:blipFill>
            <a:blip r:embed="rId12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6" name="object 13866"/>
          <p:cNvSpPr/>
          <p:nvPr/>
        </p:nvSpPr>
        <p:spPr>
          <a:xfrm>
            <a:off x="6184595" y="5586108"/>
            <a:ext cx="29921" cy="32880"/>
          </a:xfrm>
          <a:prstGeom prst="rect">
            <a:avLst/>
          </a:prstGeom>
          <a:blipFill>
            <a:blip r:embed="rId12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7" name="object 13867"/>
          <p:cNvSpPr/>
          <p:nvPr/>
        </p:nvSpPr>
        <p:spPr>
          <a:xfrm>
            <a:off x="5778984" y="5769875"/>
            <a:ext cx="106931" cy="116412"/>
          </a:xfrm>
          <a:prstGeom prst="rect">
            <a:avLst/>
          </a:prstGeom>
          <a:blipFill>
            <a:blip r:embed="rId12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8" name="object 13868"/>
          <p:cNvSpPr/>
          <p:nvPr/>
        </p:nvSpPr>
        <p:spPr>
          <a:xfrm>
            <a:off x="6417885" y="4306661"/>
            <a:ext cx="101685" cy="110005"/>
          </a:xfrm>
          <a:prstGeom prst="rect">
            <a:avLst/>
          </a:prstGeom>
          <a:blipFill>
            <a:blip r:embed="rId12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69" name="object 13869"/>
          <p:cNvSpPr/>
          <p:nvPr/>
        </p:nvSpPr>
        <p:spPr>
          <a:xfrm>
            <a:off x="6232976" y="4264152"/>
            <a:ext cx="102164" cy="110451"/>
          </a:xfrm>
          <a:prstGeom prst="rect">
            <a:avLst/>
          </a:prstGeom>
          <a:blipFill>
            <a:blip r:embed="rId12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0" name="object 13870"/>
          <p:cNvSpPr/>
          <p:nvPr/>
        </p:nvSpPr>
        <p:spPr>
          <a:xfrm>
            <a:off x="6694181" y="3888768"/>
            <a:ext cx="114682" cy="122303"/>
          </a:xfrm>
          <a:prstGeom prst="rect">
            <a:avLst/>
          </a:prstGeom>
          <a:blipFill>
            <a:blip r:embed="rId12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1" name="object 13871"/>
          <p:cNvSpPr/>
          <p:nvPr/>
        </p:nvSpPr>
        <p:spPr>
          <a:xfrm>
            <a:off x="6561522" y="4784815"/>
            <a:ext cx="43823" cy="42361"/>
          </a:xfrm>
          <a:prstGeom prst="rect">
            <a:avLst/>
          </a:prstGeom>
          <a:blipFill>
            <a:blip r:embed="rId12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2" name="object 13872"/>
          <p:cNvSpPr/>
          <p:nvPr/>
        </p:nvSpPr>
        <p:spPr>
          <a:xfrm>
            <a:off x="6696031" y="4839485"/>
            <a:ext cx="119423" cy="129025"/>
          </a:xfrm>
          <a:prstGeom prst="rect">
            <a:avLst/>
          </a:prstGeom>
          <a:blipFill>
            <a:blip r:embed="rId12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3" name="object 13873"/>
          <p:cNvSpPr/>
          <p:nvPr/>
        </p:nvSpPr>
        <p:spPr>
          <a:xfrm>
            <a:off x="7692020" y="5117520"/>
            <a:ext cx="101258" cy="109398"/>
          </a:xfrm>
          <a:prstGeom prst="rect">
            <a:avLst/>
          </a:prstGeom>
          <a:blipFill>
            <a:blip r:embed="rId12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4" name="object 13874"/>
          <p:cNvSpPr/>
          <p:nvPr/>
        </p:nvSpPr>
        <p:spPr>
          <a:xfrm>
            <a:off x="9737015" y="4289559"/>
            <a:ext cx="121587" cy="130345"/>
          </a:xfrm>
          <a:prstGeom prst="rect">
            <a:avLst/>
          </a:prstGeom>
          <a:blipFill>
            <a:blip r:embed="rId12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5" name="object 13875"/>
          <p:cNvSpPr/>
          <p:nvPr/>
        </p:nvSpPr>
        <p:spPr>
          <a:xfrm>
            <a:off x="9471774" y="3287822"/>
            <a:ext cx="121437" cy="130471"/>
          </a:xfrm>
          <a:prstGeom prst="rect">
            <a:avLst/>
          </a:prstGeom>
          <a:blipFill>
            <a:blip r:embed="rId12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6" name="object 13876"/>
          <p:cNvSpPr/>
          <p:nvPr/>
        </p:nvSpPr>
        <p:spPr>
          <a:xfrm>
            <a:off x="4673830" y="3886267"/>
            <a:ext cx="69873" cy="74551"/>
          </a:xfrm>
          <a:prstGeom prst="rect">
            <a:avLst/>
          </a:prstGeom>
          <a:blipFill>
            <a:blip r:embed="rId12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7" name="object 13877"/>
          <p:cNvSpPr/>
          <p:nvPr/>
        </p:nvSpPr>
        <p:spPr>
          <a:xfrm>
            <a:off x="5122660" y="3957455"/>
            <a:ext cx="62253" cy="65615"/>
          </a:xfrm>
          <a:prstGeom prst="rect">
            <a:avLst/>
          </a:prstGeom>
          <a:blipFill>
            <a:blip r:embed="rId12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8" name="object 13878"/>
          <p:cNvSpPr/>
          <p:nvPr/>
        </p:nvSpPr>
        <p:spPr>
          <a:xfrm>
            <a:off x="5059102" y="4134879"/>
            <a:ext cx="70947" cy="75145"/>
          </a:xfrm>
          <a:prstGeom prst="rect">
            <a:avLst/>
          </a:prstGeom>
          <a:blipFill>
            <a:blip r:embed="rId12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79" name="object 13879"/>
          <p:cNvSpPr/>
          <p:nvPr/>
        </p:nvSpPr>
        <p:spPr>
          <a:xfrm>
            <a:off x="5136476" y="3592962"/>
            <a:ext cx="35433" cy="37647"/>
          </a:xfrm>
          <a:prstGeom prst="rect">
            <a:avLst/>
          </a:prstGeom>
          <a:blipFill>
            <a:blip r:embed="rId12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0" name="object 13880"/>
          <p:cNvSpPr/>
          <p:nvPr/>
        </p:nvSpPr>
        <p:spPr>
          <a:xfrm>
            <a:off x="4625329" y="3675228"/>
            <a:ext cx="60589" cy="61294"/>
          </a:xfrm>
          <a:prstGeom prst="rect">
            <a:avLst/>
          </a:prstGeom>
          <a:blipFill>
            <a:blip r:embed="rId12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1" name="object 13881"/>
          <p:cNvSpPr/>
          <p:nvPr/>
        </p:nvSpPr>
        <p:spPr>
          <a:xfrm>
            <a:off x="5614443" y="3788852"/>
            <a:ext cx="53096" cy="56410"/>
          </a:xfrm>
          <a:prstGeom prst="rect">
            <a:avLst/>
          </a:prstGeom>
          <a:blipFill>
            <a:blip r:embed="rId12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2" name="object 13882"/>
          <p:cNvSpPr/>
          <p:nvPr/>
        </p:nvSpPr>
        <p:spPr>
          <a:xfrm>
            <a:off x="5464568" y="3820376"/>
            <a:ext cx="22923" cy="25095"/>
          </a:xfrm>
          <a:prstGeom prst="rect">
            <a:avLst/>
          </a:prstGeom>
          <a:blipFill>
            <a:blip r:embed="rId12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3" name="object 13883"/>
          <p:cNvSpPr/>
          <p:nvPr/>
        </p:nvSpPr>
        <p:spPr>
          <a:xfrm>
            <a:off x="5618432" y="3974272"/>
            <a:ext cx="37448" cy="38264"/>
          </a:xfrm>
          <a:prstGeom prst="rect">
            <a:avLst/>
          </a:prstGeom>
          <a:blipFill>
            <a:blip r:embed="rId12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4" name="object 13884"/>
          <p:cNvSpPr/>
          <p:nvPr/>
        </p:nvSpPr>
        <p:spPr>
          <a:xfrm>
            <a:off x="5661355" y="4365724"/>
            <a:ext cx="62648" cy="65740"/>
          </a:xfrm>
          <a:prstGeom prst="rect">
            <a:avLst/>
          </a:prstGeom>
          <a:blipFill>
            <a:blip r:embed="rId12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5" name="object 13885"/>
          <p:cNvSpPr/>
          <p:nvPr/>
        </p:nvSpPr>
        <p:spPr>
          <a:xfrm>
            <a:off x="5527437" y="4758956"/>
            <a:ext cx="54313" cy="56810"/>
          </a:xfrm>
          <a:prstGeom prst="rect">
            <a:avLst/>
          </a:prstGeom>
          <a:blipFill>
            <a:blip r:embed="rId12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6" name="object 13886"/>
          <p:cNvSpPr/>
          <p:nvPr/>
        </p:nvSpPr>
        <p:spPr>
          <a:xfrm>
            <a:off x="5534329" y="4279189"/>
            <a:ext cx="28155" cy="30645"/>
          </a:xfrm>
          <a:prstGeom prst="rect">
            <a:avLst/>
          </a:prstGeom>
          <a:blipFill>
            <a:blip r:embed="rId12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7" name="object 13887"/>
          <p:cNvSpPr/>
          <p:nvPr/>
        </p:nvSpPr>
        <p:spPr>
          <a:xfrm>
            <a:off x="5320717" y="4052093"/>
            <a:ext cx="61885" cy="65131"/>
          </a:xfrm>
          <a:prstGeom prst="rect">
            <a:avLst/>
          </a:prstGeom>
          <a:blipFill>
            <a:blip r:embed="rId12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8" name="object 13888"/>
          <p:cNvSpPr/>
          <p:nvPr/>
        </p:nvSpPr>
        <p:spPr>
          <a:xfrm>
            <a:off x="5507298" y="3797700"/>
            <a:ext cx="61321" cy="61670"/>
          </a:xfrm>
          <a:prstGeom prst="rect">
            <a:avLst/>
          </a:prstGeom>
          <a:blipFill>
            <a:blip r:embed="rId12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89" name="object 13889"/>
          <p:cNvSpPr/>
          <p:nvPr/>
        </p:nvSpPr>
        <p:spPr>
          <a:xfrm>
            <a:off x="5828920" y="3715546"/>
            <a:ext cx="42264" cy="41946"/>
          </a:xfrm>
          <a:prstGeom prst="rect">
            <a:avLst/>
          </a:prstGeom>
          <a:blipFill>
            <a:blip r:embed="rId12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0" name="object 13890"/>
          <p:cNvSpPr/>
          <p:nvPr/>
        </p:nvSpPr>
        <p:spPr>
          <a:xfrm>
            <a:off x="5948081" y="3935232"/>
            <a:ext cx="33707" cy="36586"/>
          </a:xfrm>
          <a:prstGeom prst="rect">
            <a:avLst/>
          </a:prstGeom>
          <a:blipFill>
            <a:blip r:embed="rId12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1" name="object 13891"/>
          <p:cNvSpPr/>
          <p:nvPr/>
        </p:nvSpPr>
        <p:spPr>
          <a:xfrm>
            <a:off x="5913535" y="4120000"/>
            <a:ext cx="70006" cy="74769"/>
          </a:xfrm>
          <a:prstGeom prst="rect">
            <a:avLst/>
          </a:prstGeom>
          <a:blipFill>
            <a:blip r:embed="rId12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2" name="object 13892"/>
          <p:cNvSpPr/>
          <p:nvPr/>
        </p:nvSpPr>
        <p:spPr>
          <a:xfrm>
            <a:off x="6064715" y="4180249"/>
            <a:ext cx="64888" cy="67531"/>
          </a:xfrm>
          <a:prstGeom prst="rect">
            <a:avLst/>
          </a:prstGeom>
          <a:blipFill>
            <a:blip r:embed="rId12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3" name="object 13893"/>
          <p:cNvSpPr/>
          <p:nvPr/>
        </p:nvSpPr>
        <p:spPr>
          <a:xfrm>
            <a:off x="6290525" y="4488104"/>
            <a:ext cx="27711" cy="30530"/>
          </a:xfrm>
          <a:prstGeom prst="rect">
            <a:avLst/>
          </a:prstGeom>
          <a:blipFill>
            <a:blip r:embed="rId12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4" name="object 13894"/>
          <p:cNvSpPr/>
          <p:nvPr/>
        </p:nvSpPr>
        <p:spPr>
          <a:xfrm>
            <a:off x="6130253" y="4003335"/>
            <a:ext cx="36116" cy="38002"/>
          </a:xfrm>
          <a:prstGeom prst="rect">
            <a:avLst/>
          </a:prstGeom>
          <a:blipFill>
            <a:blip r:embed="rId12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5" name="object 13895"/>
          <p:cNvSpPr/>
          <p:nvPr/>
        </p:nvSpPr>
        <p:spPr>
          <a:xfrm>
            <a:off x="6011824" y="3870477"/>
            <a:ext cx="22809" cy="24790"/>
          </a:xfrm>
          <a:prstGeom prst="rect">
            <a:avLst/>
          </a:prstGeom>
          <a:blipFill>
            <a:blip r:embed="rId12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6" name="object 13896"/>
          <p:cNvSpPr/>
          <p:nvPr/>
        </p:nvSpPr>
        <p:spPr>
          <a:xfrm>
            <a:off x="6077708" y="3685082"/>
            <a:ext cx="67224" cy="73026"/>
          </a:xfrm>
          <a:prstGeom prst="rect">
            <a:avLst/>
          </a:prstGeom>
          <a:blipFill>
            <a:blip r:embed="rId12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7" name="object 13897"/>
          <p:cNvSpPr/>
          <p:nvPr/>
        </p:nvSpPr>
        <p:spPr>
          <a:xfrm>
            <a:off x="6418011" y="3794313"/>
            <a:ext cx="47583" cy="48847"/>
          </a:xfrm>
          <a:prstGeom prst="rect">
            <a:avLst/>
          </a:prstGeom>
          <a:blipFill>
            <a:blip r:embed="rId12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8" name="object 13898"/>
          <p:cNvSpPr/>
          <p:nvPr/>
        </p:nvSpPr>
        <p:spPr>
          <a:xfrm>
            <a:off x="6537015" y="3869846"/>
            <a:ext cx="37113" cy="38268"/>
          </a:xfrm>
          <a:prstGeom prst="rect">
            <a:avLst/>
          </a:prstGeom>
          <a:blipFill>
            <a:blip r:embed="rId12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99" name="object 13899"/>
          <p:cNvSpPr/>
          <p:nvPr/>
        </p:nvSpPr>
        <p:spPr>
          <a:xfrm>
            <a:off x="6647370" y="4235355"/>
            <a:ext cx="62318" cy="65733"/>
          </a:xfrm>
          <a:prstGeom prst="rect">
            <a:avLst/>
          </a:prstGeom>
          <a:blipFill>
            <a:blip r:embed="rId12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0" name="object 13900"/>
          <p:cNvSpPr/>
          <p:nvPr/>
        </p:nvSpPr>
        <p:spPr>
          <a:xfrm>
            <a:off x="6973361" y="4114497"/>
            <a:ext cx="43566" cy="42221"/>
          </a:xfrm>
          <a:prstGeom prst="rect">
            <a:avLst/>
          </a:prstGeom>
          <a:blipFill>
            <a:blip r:embed="rId12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1" name="object 13901"/>
          <p:cNvSpPr/>
          <p:nvPr/>
        </p:nvSpPr>
        <p:spPr>
          <a:xfrm>
            <a:off x="6929119" y="4062171"/>
            <a:ext cx="15011" cy="16268"/>
          </a:xfrm>
          <a:prstGeom prst="rect">
            <a:avLst/>
          </a:prstGeom>
          <a:blipFill>
            <a:blip r:embed="rId12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2" name="object 13902"/>
          <p:cNvSpPr/>
          <p:nvPr/>
        </p:nvSpPr>
        <p:spPr>
          <a:xfrm>
            <a:off x="7259853" y="3719347"/>
            <a:ext cx="20726" cy="22593"/>
          </a:xfrm>
          <a:prstGeom prst="rect">
            <a:avLst/>
          </a:prstGeom>
          <a:blipFill>
            <a:blip r:embed="rId12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3" name="object 13903"/>
          <p:cNvSpPr/>
          <p:nvPr/>
        </p:nvSpPr>
        <p:spPr>
          <a:xfrm>
            <a:off x="7227823" y="3846671"/>
            <a:ext cx="44755" cy="42828"/>
          </a:xfrm>
          <a:prstGeom prst="rect">
            <a:avLst/>
          </a:prstGeom>
          <a:blipFill>
            <a:blip r:embed="rId12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4" name="object 13904"/>
          <p:cNvSpPr/>
          <p:nvPr/>
        </p:nvSpPr>
        <p:spPr>
          <a:xfrm>
            <a:off x="7153084" y="3580892"/>
            <a:ext cx="26962" cy="29425"/>
          </a:xfrm>
          <a:prstGeom prst="rect">
            <a:avLst/>
          </a:prstGeom>
          <a:blipFill>
            <a:blip r:embed="rId12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5" name="object 13905"/>
          <p:cNvSpPr/>
          <p:nvPr/>
        </p:nvSpPr>
        <p:spPr>
          <a:xfrm>
            <a:off x="6734632" y="3907904"/>
            <a:ext cx="29756" cy="32410"/>
          </a:xfrm>
          <a:prstGeom prst="rect">
            <a:avLst/>
          </a:prstGeom>
          <a:blipFill>
            <a:blip r:embed="rId12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6" name="object 13906"/>
          <p:cNvSpPr/>
          <p:nvPr/>
        </p:nvSpPr>
        <p:spPr>
          <a:xfrm>
            <a:off x="7245121" y="3819233"/>
            <a:ext cx="19392" cy="21043"/>
          </a:xfrm>
          <a:prstGeom prst="rect">
            <a:avLst/>
          </a:prstGeom>
          <a:blipFill>
            <a:blip r:embed="rId12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7" name="object 13907"/>
          <p:cNvSpPr/>
          <p:nvPr/>
        </p:nvSpPr>
        <p:spPr>
          <a:xfrm>
            <a:off x="7675956" y="3967962"/>
            <a:ext cx="14160" cy="15328"/>
          </a:xfrm>
          <a:prstGeom prst="rect">
            <a:avLst/>
          </a:prstGeom>
          <a:blipFill>
            <a:blip r:embed="rId12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8" name="object 13908"/>
          <p:cNvSpPr/>
          <p:nvPr/>
        </p:nvSpPr>
        <p:spPr>
          <a:xfrm>
            <a:off x="7657566" y="4062459"/>
            <a:ext cx="35026" cy="37595"/>
          </a:xfrm>
          <a:prstGeom prst="rect">
            <a:avLst/>
          </a:prstGeom>
          <a:blipFill>
            <a:blip r:embed="rId12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09" name="object 13909"/>
          <p:cNvSpPr/>
          <p:nvPr/>
        </p:nvSpPr>
        <p:spPr>
          <a:xfrm>
            <a:off x="7638321" y="4252232"/>
            <a:ext cx="54119" cy="56548"/>
          </a:xfrm>
          <a:prstGeom prst="rect">
            <a:avLst/>
          </a:prstGeom>
          <a:blipFill>
            <a:blip r:embed="rId12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0" name="object 13910"/>
          <p:cNvSpPr/>
          <p:nvPr/>
        </p:nvSpPr>
        <p:spPr>
          <a:xfrm>
            <a:off x="7377290" y="4765137"/>
            <a:ext cx="35636" cy="37816"/>
          </a:xfrm>
          <a:prstGeom prst="rect">
            <a:avLst/>
          </a:prstGeom>
          <a:blipFill>
            <a:blip r:embed="rId12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1" name="object 13911"/>
          <p:cNvSpPr/>
          <p:nvPr/>
        </p:nvSpPr>
        <p:spPr>
          <a:xfrm>
            <a:off x="6502950" y="4739464"/>
            <a:ext cx="44648" cy="46207"/>
          </a:xfrm>
          <a:prstGeom prst="rect">
            <a:avLst/>
          </a:prstGeom>
          <a:blipFill>
            <a:blip r:embed="rId12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2" name="object 13912"/>
          <p:cNvSpPr/>
          <p:nvPr/>
        </p:nvSpPr>
        <p:spPr>
          <a:xfrm>
            <a:off x="5868580" y="4570006"/>
            <a:ext cx="10363" cy="11049"/>
          </a:xfrm>
          <a:prstGeom prst="rect">
            <a:avLst/>
          </a:prstGeom>
          <a:blipFill>
            <a:blip r:embed="rId12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3" name="object 13913"/>
          <p:cNvSpPr/>
          <p:nvPr/>
        </p:nvSpPr>
        <p:spPr>
          <a:xfrm>
            <a:off x="4953003" y="4430762"/>
            <a:ext cx="36242" cy="37713"/>
          </a:xfrm>
          <a:prstGeom prst="rect">
            <a:avLst/>
          </a:prstGeom>
          <a:blipFill>
            <a:blip r:embed="rId12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4" name="object 13914"/>
          <p:cNvSpPr/>
          <p:nvPr/>
        </p:nvSpPr>
        <p:spPr>
          <a:xfrm>
            <a:off x="4908854" y="4737049"/>
            <a:ext cx="31661" cy="34277"/>
          </a:xfrm>
          <a:prstGeom prst="rect">
            <a:avLst/>
          </a:prstGeom>
          <a:blipFill>
            <a:blip r:embed="rId12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5" name="object 13915"/>
          <p:cNvSpPr/>
          <p:nvPr/>
        </p:nvSpPr>
        <p:spPr>
          <a:xfrm>
            <a:off x="4557407" y="4743374"/>
            <a:ext cx="17068" cy="18186"/>
          </a:xfrm>
          <a:prstGeom prst="rect">
            <a:avLst/>
          </a:prstGeom>
          <a:blipFill>
            <a:blip r:embed="rId12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6" name="object 13916"/>
          <p:cNvSpPr/>
          <p:nvPr/>
        </p:nvSpPr>
        <p:spPr>
          <a:xfrm>
            <a:off x="4525493" y="4249745"/>
            <a:ext cx="45464" cy="47179"/>
          </a:xfrm>
          <a:prstGeom prst="rect">
            <a:avLst/>
          </a:prstGeom>
          <a:blipFill>
            <a:blip r:embed="rId12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7" name="object 13917"/>
          <p:cNvSpPr/>
          <p:nvPr/>
        </p:nvSpPr>
        <p:spPr>
          <a:xfrm>
            <a:off x="4606848" y="3822420"/>
            <a:ext cx="13830" cy="15328"/>
          </a:xfrm>
          <a:prstGeom prst="rect">
            <a:avLst/>
          </a:prstGeom>
          <a:blipFill>
            <a:blip r:embed="rId12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8" name="object 13918"/>
          <p:cNvSpPr/>
          <p:nvPr/>
        </p:nvSpPr>
        <p:spPr>
          <a:xfrm>
            <a:off x="4855730" y="3864292"/>
            <a:ext cx="17564" cy="18961"/>
          </a:xfrm>
          <a:prstGeom prst="rect">
            <a:avLst/>
          </a:prstGeom>
          <a:blipFill>
            <a:blip r:embed="rId12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19" name="object 13919"/>
          <p:cNvSpPr/>
          <p:nvPr/>
        </p:nvSpPr>
        <p:spPr>
          <a:xfrm>
            <a:off x="5730544" y="4113238"/>
            <a:ext cx="32981" cy="36182"/>
          </a:xfrm>
          <a:prstGeom prst="rect">
            <a:avLst/>
          </a:prstGeom>
          <a:blipFill>
            <a:blip r:embed="rId12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0" name="object 13920"/>
          <p:cNvSpPr/>
          <p:nvPr/>
        </p:nvSpPr>
        <p:spPr>
          <a:xfrm>
            <a:off x="5965392" y="3621548"/>
            <a:ext cx="37529" cy="41867"/>
          </a:xfrm>
          <a:prstGeom prst="rect">
            <a:avLst/>
          </a:prstGeom>
          <a:blipFill>
            <a:blip r:embed="rId12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1" name="object 13921"/>
          <p:cNvSpPr/>
          <p:nvPr/>
        </p:nvSpPr>
        <p:spPr>
          <a:xfrm>
            <a:off x="6010421" y="4560605"/>
            <a:ext cx="46958" cy="48329"/>
          </a:xfrm>
          <a:prstGeom prst="rect">
            <a:avLst/>
          </a:prstGeom>
          <a:blipFill>
            <a:blip r:embed="rId12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2" name="object 13922"/>
          <p:cNvSpPr/>
          <p:nvPr/>
        </p:nvSpPr>
        <p:spPr>
          <a:xfrm>
            <a:off x="5975610" y="4555666"/>
            <a:ext cx="46882" cy="48303"/>
          </a:xfrm>
          <a:prstGeom prst="rect">
            <a:avLst/>
          </a:prstGeom>
          <a:blipFill>
            <a:blip r:embed="rId12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3" name="object 13923"/>
          <p:cNvSpPr/>
          <p:nvPr/>
        </p:nvSpPr>
        <p:spPr>
          <a:xfrm>
            <a:off x="6129636" y="4643895"/>
            <a:ext cx="37153" cy="38363"/>
          </a:xfrm>
          <a:prstGeom prst="rect">
            <a:avLst/>
          </a:prstGeom>
          <a:blipFill>
            <a:blip r:embed="rId12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4" name="object 13924"/>
          <p:cNvSpPr/>
          <p:nvPr/>
        </p:nvSpPr>
        <p:spPr>
          <a:xfrm>
            <a:off x="6819696" y="4516577"/>
            <a:ext cx="19684" cy="21831"/>
          </a:xfrm>
          <a:prstGeom prst="rect">
            <a:avLst/>
          </a:prstGeom>
          <a:blipFill>
            <a:blip r:embed="rId12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5" name="object 13925"/>
          <p:cNvSpPr/>
          <p:nvPr/>
        </p:nvSpPr>
        <p:spPr>
          <a:xfrm>
            <a:off x="6672757" y="3984879"/>
            <a:ext cx="23329" cy="25273"/>
          </a:xfrm>
          <a:prstGeom prst="rect">
            <a:avLst/>
          </a:prstGeom>
          <a:blipFill>
            <a:blip r:embed="rId12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6" name="object 13926"/>
          <p:cNvSpPr/>
          <p:nvPr/>
        </p:nvSpPr>
        <p:spPr>
          <a:xfrm>
            <a:off x="6628980" y="3823843"/>
            <a:ext cx="10363" cy="11353"/>
          </a:xfrm>
          <a:custGeom>
            <a:avLst/>
            <a:gdLst/>
            <a:ahLst/>
            <a:cxnLst/>
            <a:rect l="l" t="t" r="r" b="b"/>
            <a:pathLst>
              <a:path w="10363" h="11353">
                <a:moveTo>
                  <a:pt x="7594" y="0"/>
                </a:moveTo>
                <a:lnTo>
                  <a:pt x="4825" y="165"/>
                </a:lnTo>
                <a:lnTo>
                  <a:pt x="2044" y="444"/>
                </a:lnTo>
                <a:lnTo>
                  <a:pt x="0" y="2984"/>
                </a:lnTo>
                <a:lnTo>
                  <a:pt x="0" y="6172"/>
                </a:lnTo>
                <a:lnTo>
                  <a:pt x="304" y="9169"/>
                </a:lnTo>
                <a:lnTo>
                  <a:pt x="2768" y="11353"/>
                </a:lnTo>
                <a:lnTo>
                  <a:pt x="5537" y="11049"/>
                </a:lnTo>
                <a:lnTo>
                  <a:pt x="8305" y="10896"/>
                </a:lnTo>
                <a:lnTo>
                  <a:pt x="10363" y="8661"/>
                </a:lnTo>
                <a:lnTo>
                  <a:pt x="10248" y="2209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7" name="object 13927"/>
          <p:cNvSpPr/>
          <p:nvPr/>
        </p:nvSpPr>
        <p:spPr>
          <a:xfrm>
            <a:off x="6950112" y="4298480"/>
            <a:ext cx="11353" cy="12623"/>
          </a:xfrm>
          <a:custGeom>
            <a:avLst/>
            <a:gdLst/>
            <a:ahLst/>
            <a:cxnLst/>
            <a:rect l="l" t="t" r="r" b="b"/>
            <a:pathLst>
              <a:path w="11353" h="12623">
                <a:moveTo>
                  <a:pt x="8470" y="0"/>
                </a:moveTo>
                <a:lnTo>
                  <a:pt x="5410" y="304"/>
                </a:lnTo>
                <a:lnTo>
                  <a:pt x="2336" y="444"/>
                </a:lnTo>
                <a:lnTo>
                  <a:pt x="0" y="3301"/>
                </a:lnTo>
                <a:lnTo>
                  <a:pt x="177" y="6629"/>
                </a:lnTo>
                <a:lnTo>
                  <a:pt x="444" y="9944"/>
                </a:lnTo>
                <a:lnTo>
                  <a:pt x="2920" y="12623"/>
                </a:lnTo>
                <a:lnTo>
                  <a:pt x="6007" y="12179"/>
                </a:lnTo>
                <a:lnTo>
                  <a:pt x="9055" y="11988"/>
                </a:lnTo>
                <a:lnTo>
                  <a:pt x="11353" y="9309"/>
                </a:lnTo>
                <a:lnTo>
                  <a:pt x="11112" y="5816"/>
                </a:lnTo>
                <a:lnTo>
                  <a:pt x="10934" y="2679"/>
                </a:lnTo>
                <a:lnTo>
                  <a:pt x="847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8" name="object 13928"/>
          <p:cNvSpPr/>
          <p:nvPr/>
        </p:nvSpPr>
        <p:spPr>
          <a:xfrm>
            <a:off x="7102297" y="4490656"/>
            <a:ext cx="16903" cy="18503"/>
          </a:xfrm>
          <a:prstGeom prst="rect">
            <a:avLst/>
          </a:prstGeom>
          <a:blipFill>
            <a:blip r:embed="rId12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29" name="object 13929"/>
          <p:cNvSpPr/>
          <p:nvPr/>
        </p:nvSpPr>
        <p:spPr>
          <a:xfrm>
            <a:off x="7213849" y="4541787"/>
            <a:ext cx="35933" cy="37861"/>
          </a:xfrm>
          <a:prstGeom prst="rect">
            <a:avLst/>
          </a:prstGeom>
          <a:blipFill>
            <a:blip r:embed="rId12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0" name="object 13930"/>
          <p:cNvSpPr/>
          <p:nvPr/>
        </p:nvSpPr>
        <p:spPr>
          <a:xfrm>
            <a:off x="7650556" y="4702899"/>
            <a:ext cx="33718" cy="36690"/>
          </a:xfrm>
          <a:prstGeom prst="rect">
            <a:avLst/>
          </a:prstGeom>
          <a:blipFill>
            <a:blip r:embed="rId12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1" name="object 13931"/>
          <p:cNvSpPr/>
          <p:nvPr/>
        </p:nvSpPr>
        <p:spPr>
          <a:xfrm>
            <a:off x="8018106" y="4584865"/>
            <a:ext cx="30479" cy="33197"/>
          </a:xfrm>
          <a:prstGeom prst="rect">
            <a:avLst/>
          </a:prstGeom>
          <a:blipFill>
            <a:blip r:embed="rId12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2" name="object 13932"/>
          <p:cNvSpPr/>
          <p:nvPr/>
        </p:nvSpPr>
        <p:spPr>
          <a:xfrm>
            <a:off x="8253316" y="4199280"/>
            <a:ext cx="45333" cy="47191"/>
          </a:xfrm>
          <a:prstGeom prst="rect">
            <a:avLst/>
          </a:prstGeom>
          <a:blipFill>
            <a:blip r:embed="rId12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3" name="object 13933"/>
          <p:cNvSpPr/>
          <p:nvPr/>
        </p:nvSpPr>
        <p:spPr>
          <a:xfrm>
            <a:off x="7951068" y="3582868"/>
            <a:ext cx="60625" cy="61247"/>
          </a:xfrm>
          <a:prstGeom prst="rect">
            <a:avLst/>
          </a:prstGeom>
          <a:blipFill>
            <a:blip r:embed="rId12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4" name="object 13934"/>
          <p:cNvSpPr/>
          <p:nvPr/>
        </p:nvSpPr>
        <p:spPr>
          <a:xfrm>
            <a:off x="8335646" y="3525530"/>
            <a:ext cx="42657" cy="42186"/>
          </a:xfrm>
          <a:prstGeom prst="rect">
            <a:avLst/>
          </a:prstGeom>
          <a:blipFill>
            <a:blip r:embed="rId12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5" name="object 13935"/>
          <p:cNvSpPr/>
          <p:nvPr/>
        </p:nvSpPr>
        <p:spPr>
          <a:xfrm>
            <a:off x="8461323" y="3875498"/>
            <a:ext cx="35585" cy="37628"/>
          </a:xfrm>
          <a:prstGeom prst="rect">
            <a:avLst/>
          </a:prstGeom>
          <a:blipFill>
            <a:blip r:embed="rId12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6" name="object 13936"/>
          <p:cNvSpPr/>
          <p:nvPr/>
        </p:nvSpPr>
        <p:spPr>
          <a:xfrm>
            <a:off x="8569731" y="4555642"/>
            <a:ext cx="12687" cy="14046"/>
          </a:xfrm>
          <a:prstGeom prst="rect">
            <a:avLst/>
          </a:prstGeom>
          <a:blipFill>
            <a:blip r:embed="rId12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7" name="object 13937"/>
          <p:cNvSpPr/>
          <p:nvPr/>
        </p:nvSpPr>
        <p:spPr>
          <a:xfrm>
            <a:off x="8610403" y="4619128"/>
            <a:ext cx="50781" cy="54913"/>
          </a:xfrm>
          <a:prstGeom prst="rect">
            <a:avLst/>
          </a:prstGeom>
          <a:blipFill>
            <a:blip r:embed="rId12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8" name="object 13938"/>
          <p:cNvSpPr/>
          <p:nvPr/>
        </p:nvSpPr>
        <p:spPr>
          <a:xfrm>
            <a:off x="8753868" y="5049685"/>
            <a:ext cx="28587" cy="30645"/>
          </a:xfrm>
          <a:prstGeom prst="rect">
            <a:avLst/>
          </a:prstGeom>
          <a:blipFill>
            <a:blip r:embed="rId12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39" name="object 13939"/>
          <p:cNvSpPr/>
          <p:nvPr/>
        </p:nvSpPr>
        <p:spPr>
          <a:xfrm>
            <a:off x="7938755" y="4690583"/>
            <a:ext cx="36285" cy="37814"/>
          </a:xfrm>
          <a:prstGeom prst="rect">
            <a:avLst/>
          </a:prstGeom>
          <a:blipFill>
            <a:blip r:embed="rId12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0" name="object 13940"/>
          <p:cNvSpPr/>
          <p:nvPr/>
        </p:nvSpPr>
        <p:spPr>
          <a:xfrm>
            <a:off x="7530363" y="4342396"/>
            <a:ext cx="13843" cy="14871"/>
          </a:xfrm>
          <a:prstGeom prst="rect">
            <a:avLst/>
          </a:prstGeom>
          <a:blipFill>
            <a:blip r:embed="rId12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1" name="object 13941"/>
          <p:cNvSpPr/>
          <p:nvPr/>
        </p:nvSpPr>
        <p:spPr>
          <a:xfrm>
            <a:off x="7194918" y="3858120"/>
            <a:ext cx="13017" cy="14224"/>
          </a:xfrm>
          <a:prstGeom prst="rect">
            <a:avLst/>
          </a:prstGeom>
          <a:blipFill>
            <a:blip r:embed="rId12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2" name="object 13942"/>
          <p:cNvSpPr/>
          <p:nvPr/>
        </p:nvSpPr>
        <p:spPr>
          <a:xfrm>
            <a:off x="7172477" y="3593858"/>
            <a:ext cx="31229" cy="33502"/>
          </a:xfrm>
          <a:prstGeom prst="rect">
            <a:avLst/>
          </a:prstGeom>
          <a:blipFill>
            <a:blip r:embed="rId12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3" name="object 13943"/>
          <p:cNvSpPr/>
          <p:nvPr/>
        </p:nvSpPr>
        <p:spPr>
          <a:xfrm>
            <a:off x="6545162" y="3395920"/>
            <a:ext cx="53642" cy="56672"/>
          </a:xfrm>
          <a:prstGeom prst="rect">
            <a:avLst/>
          </a:prstGeom>
          <a:blipFill>
            <a:blip r:embed="rId12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4" name="object 13944"/>
          <p:cNvSpPr/>
          <p:nvPr/>
        </p:nvSpPr>
        <p:spPr>
          <a:xfrm>
            <a:off x="6160618" y="3616122"/>
            <a:ext cx="46608" cy="48202"/>
          </a:xfrm>
          <a:prstGeom prst="rect">
            <a:avLst/>
          </a:prstGeom>
          <a:blipFill>
            <a:blip r:embed="rId12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5" name="object 13945"/>
          <p:cNvSpPr/>
          <p:nvPr/>
        </p:nvSpPr>
        <p:spPr>
          <a:xfrm>
            <a:off x="5166837" y="3675941"/>
            <a:ext cx="54246" cy="56779"/>
          </a:xfrm>
          <a:prstGeom prst="rect">
            <a:avLst/>
          </a:prstGeom>
          <a:blipFill>
            <a:blip r:embed="rId12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6" name="object 13946"/>
          <p:cNvSpPr/>
          <p:nvPr/>
        </p:nvSpPr>
        <p:spPr>
          <a:xfrm>
            <a:off x="5024831" y="3704018"/>
            <a:ext cx="20726" cy="22288"/>
          </a:xfrm>
          <a:prstGeom prst="rect">
            <a:avLst/>
          </a:prstGeom>
          <a:blipFill>
            <a:blip r:embed="rId12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7" name="object 13947"/>
          <p:cNvSpPr/>
          <p:nvPr/>
        </p:nvSpPr>
        <p:spPr>
          <a:xfrm>
            <a:off x="4760201" y="3947414"/>
            <a:ext cx="24511" cy="26746"/>
          </a:xfrm>
          <a:prstGeom prst="rect">
            <a:avLst/>
          </a:prstGeom>
          <a:blipFill>
            <a:blip r:embed="rId12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8" name="object 13948"/>
          <p:cNvSpPr/>
          <p:nvPr/>
        </p:nvSpPr>
        <p:spPr>
          <a:xfrm>
            <a:off x="4415002" y="3911092"/>
            <a:ext cx="21145" cy="22898"/>
          </a:xfrm>
          <a:prstGeom prst="rect">
            <a:avLst/>
          </a:prstGeom>
          <a:blipFill>
            <a:blip r:embed="rId12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49" name="object 13949"/>
          <p:cNvSpPr/>
          <p:nvPr/>
        </p:nvSpPr>
        <p:spPr>
          <a:xfrm>
            <a:off x="4603356" y="4305884"/>
            <a:ext cx="17056" cy="18821"/>
          </a:xfrm>
          <a:prstGeom prst="rect">
            <a:avLst/>
          </a:prstGeom>
          <a:blipFill>
            <a:blip r:embed="rId12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0" name="object 13950"/>
          <p:cNvSpPr/>
          <p:nvPr/>
        </p:nvSpPr>
        <p:spPr>
          <a:xfrm>
            <a:off x="4653699" y="4381258"/>
            <a:ext cx="20840" cy="22783"/>
          </a:xfrm>
          <a:prstGeom prst="rect">
            <a:avLst/>
          </a:prstGeom>
          <a:blipFill>
            <a:blip r:embed="rId12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1" name="object 13951"/>
          <p:cNvSpPr/>
          <p:nvPr/>
        </p:nvSpPr>
        <p:spPr>
          <a:xfrm>
            <a:off x="4917897" y="4331665"/>
            <a:ext cx="25387" cy="27317"/>
          </a:xfrm>
          <a:prstGeom prst="rect">
            <a:avLst/>
          </a:prstGeom>
          <a:blipFill>
            <a:blip r:embed="rId12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2" name="object 13952"/>
          <p:cNvSpPr/>
          <p:nvPr/>
        </p:nvSpPr>
        <p:spPr>
          <a:xfrm>
            <a:off x="5218154" y="4513720"/>
            <a:ext cx="55164" cy="60951"/>
          </a:xfrm>
          <a:prstGeom prst="rect">
            <a:avLst/>
          </a:prstGeom>
          <a:blipFill>
            <a:blip r:embed="rId12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3" name="object 13953"/>
          <p:cNvSpPr/>
          <p:nvPr/>
        </p:nvSpPr>
        <p:spPr>
          <a:xfrm>
            <a:off x="5434120" y="4535122"/>
            <a:ext cx="50184" cy="54438"/>
          </a:xfrm>
          <a:prstGeom prst="rect">
            <a:avLst/>
          </a:prstGeom>
          <a:blipFill>
            <a:blip r:embed="rId12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4" name="object 13954"/>
          <p:cNvSpPr/>
          <p:nvPr/>
        </p:nvSpPr>
        <p:spPr>
          <a:xfrm>
            <a:off x="5657028" y="4598349"/>
            <a:ext cx="54999" cy="60900"/>
          </a:xfrm>
          <a:prstGeom prst="rect">
            <a:avLst/>
          </a:prstGeom>
          <a:blipFill>
            <a:blip r:embed="rId12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5" name="object 13955"/>
          <p:cNvSpPr/>
          <p:nvPr/>
        </p:nvSpPr>
        <p:spPr>
          <a:xfrm>
            <a:off x="5760668" y="4446139"/>
            <a:ext cx="37453" cy="42012"/>
          </a:xfrm>
          <a:prstGeom prst="rect">
            <a:avLst/>
          </a:prstGeom>
          <a:blipFill>
            <a:blip r:embed="rId12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6" name="object 13956"/>
          <p:cNvSpPr/>
          <p:nvPr/>
        </p:nvSpPr>
        <p:spPr>
          <a:xfrm>
            <a:off x="5924029" y="4484332"/>
            <a:ext cx="29171" cy="31750"/>
          </a:xfrm>
          <a:prstGeom prst="rect">
            <a:avLst/>
          </a:prstGeom>
          <a:blipFill>
            <a:blip r:embed="rId12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7" name="object 13957"/>
          <p:cNvSpPr/>
          <p:nvPr/>
        </p:nvSpPr>
        <p:spPr>
          <a:xfrm>
            <a:off x="6793141" y="4170934"/>
            <a:ext cx="22898" cy="24637"/>
          </a:xfrm>
          <a:prstGeom prst="rect">
            <a:avLst/>
          </a:prstGeom>
          <a:blipFill>
            <a:blip r:embed="rId12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8" name="object 13958"/>
          <p:cNvSpPr/>
          <p:nvPr/>
        </p:nvSpPr>
        <p:spPr>
          <a:xfrm>
            <a:off x="6723629" y="3629123"/>
            <a:ext cx="51414" cy="55635"/>
          </a:xfrm>
          <a:prstGeom prst="rect">
            <a:avLst/>
          </a:prstGeom>
          <a:blipFill>
            <a:blip r:embed="rId12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59" name="object 13959"/>
          <p:cNvSpPr/>
          <p:nvPr/>
        </p:nvSpPr>
        <p:spPr>
          <a:xfrm>
            <a:off x="6624339" y="3587448"/>
            <a:ext cx="52951" cy="56290"/>
          </a:xfrm>
          <a:prstGeom prst="rect">
            <a:avLst/>
          </a:prstGeom>
          <a:blipFill>
            <a:blip r:embed="rId12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0" name="object 13960"/>
          <p:cNvSpPr/>
          <p:nvPr/>
        </p:nvSpPr>
        <p:spPr>
          <a:xfrm>
            <a:off x="6979031" y="3459365"/>
            <a:ext cx="31330" cy="33959"/>
          </a:xfrm>
          <a:prstGeom prst="rect">
            <a:avLst/>
          </a:prstGeom>
          <a:blipFill>
            <a:blip r:embed="rId12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1" name="object 13961"/>
          <p:cNvSpPr/>
          <p:nvPr/>
        </p:nvSpPr>
        <p:spPr>
          <a:xfrm>
            <a:off x="6828404" y="3861742"/>
            <a:ext cx="46854" cy="48531"/>
          </a:xfrm>
          <a:prstGeom prst="rect">
            <a:avLst/>
          </a:prstGeom>
          <a:blipFill>
            <a:blip r:embed="rId12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2" name="object 13962"/>
          <p:cNvSpPr/>
          <p:nvPr/>
        </p:nvSpPr>
        <p:spPr>
          <a:xfrm>
            <a:off x="6936269" y="4124326"/>
            <a:ext cx="39091" cy="43410"/>
          </a:xfrm>
          <a:prstGeom prst="rect">
            <a:avLst/>
          </a:prstGeom>
          <a:blipFill>
            <a:blip r:embed="rId12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3" name="object 13963"/>
          <p:cNvSpPr/>
          <p:nvPr/>
        </p:nvSpPr>
        <p:spPr>
          <a:xfrm>
            <a:off x="7087859" y="4274178"/>
            <a:ext cx="53807" cy="56714"/>
          </a:xfrm>
          <a:prstGeom prst="rect">
            <a:avLst/>
          </a:prstGeom>
          <a:blipFill>
            <a:blip r:embed="rId12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4" name="object 13964"/>
          <p:cNvSpPr/>
          <p:nvPr/>
        </p:nvSpPr>
        <p:spPr>
          <a:xfrm>
            <a:off x="6986468" y="4543598"/>
            <a:ext cx="37457" cy="41954"/>
          </a:xfrm>
          <a:prstGeom prst="rect">
            <a:avLst/>
          </a:prstGeom>
          <a:blipFill>
            <a:blip r:embed="rId12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5" name="object 13965"/>
          <p:cNvSpPr/>
          <p:nvPr/>
        </p:nvSpPr>
        <p:spPr>
          <a:xfrm>
            <a:off x="6254940" y="3945864"/>
            <a:ext cx="13258" cy="14046"/>
          </a:xfrm>
          <a:prstGeom prst="rect">
            <a:avLst/>
          </a:prstGeom>
          <a:blipFill>
            <a:blip r:embed="rId12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6" name="object 13966"/>
          <p:cNvSpPr/>
          <p:nvPr/>
        </p:nvSpPr>
        <p:spPr>
          <a:xfrm>
            <a:off x="6385064" y="4067404"/>
            <a:ext cx="28435" cy="30645"/>
          </a:xfrm>
          <a:prstGeom prst="rect">
            <a:avLst/>
          </a:prstGeom>
          <a:blipFill>
            <a:blip r:embed="rId12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7" name="object 13967"/>
          <p:cNvSpPr/>
          <p:nvPr/>
        </p:nvSpPr>
        <p:spPr>
          <a:xfrm>
            <a:off x="6508795" y="3753606"/>
            <a:ext cx="54259" cy="56840"/>
          </a:xfrm>
          <a:prstGeom prst="rect">
            <a:avLst/>
          </a:prstGeom>
          <a:blipFill>
            <a:blip r:embed="rId12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8" name="object 13968"/>
          <p:cNvSpPr/>
          <p:nvPr/>
        </p:nvSpPr>
        <p:spPr>
          <a:xfrm>
            <a:off x="7153343" y="3744163"/>
            <a:ext cx="46412" cy="47842"/>
          </a:xfrm>
          <a:prstGeom prst="rect">
            <a:avLst/>
          </a:prstGeom>
          <a:blipFill>
            <a:blip r:embed="rId12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69" name="object 13969"/>
          <p:cNvSpPr/>
          <p:nvPr/>
        </p:nvSpPr>
        <p:spPr>
          <a:xfrm>
            <a:off x="6795053" y="4702949"/>
            <a:ext cx="34562" cy="36950"/>
          </a:xfrm>
          <a:prstGeom prst="rect">
            <a:avLst/>
          </a:prstGeom>
          <a:blipFill>
            <a:blip r:embed="rId12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0" name="object 13970"/>
          <p:cNvSpPr/>
          <p:nvPr/>
        </p:nvSpPr>
        <p:spPr>
          <a:xfrm>
            <a:off x="6828768" y="4558868"/>
            <a:ext cx="34819" cy="37271"/>
          </a:xfrm>
          <a:prstGeom prst="rect">
            <a:avLst/>
          </a:prstGeom>
          <a:blipFill>
            <a:blip r:embed="rId12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1" name="object 13971"/>
          <p:cNvSpPr/>
          <p:nvPr/>
        </p:nvSpPr>
        <p:spPr>
          <a:xfrm>
            <a:off x="7281329" y="4762339"/>
            <a:ext cx="33831" cy="36801"/>
          </a:xfrm>
          <a:prstGeom prst="rect">
            <a:avLst/>
          </a:prstGeom>
          <a:blipFill>
            <a:blip r:embed="rId12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2" name="object 13972"/>
          <p:cNvSpPr/>
          <p:nvPr/>
        </p:nvSpPr>
        <p:spPr>
          <a:xfrm>
            <a:off x="7397318" y="4690250"/>
            <a:ext cx="13385" cy="14693"/>
          </a:xfrm>
          <a:prstGeom prst="rect">
            <a:avLst/>
          </a:prstGeom>
          <a:blipFill>
            <a:blip r:embed="rId12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3" name="object 13973"/>
          <p:cNvSpPr/>
          <p:nvPr/>
        </p:nvSpPr>
        <p:spPr>
          <a:xfrm>
            <a:off x="7348702" y="4065181"/>
            <a:ext cx="17386" cy="18503"/>
          </a:xfrm>
          <a:prstGeom prst="rect">
            <a:avLst/>
          </a:prstGeom>
          <a:blipFill>
            <a:blip r:embed="rId12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4" name="object 13974"/>
          <p:cNvSpPr/>
          <p:nvPr/>
        </p:nvSpPr>
        <p:spPr>
          <a:xfrm>
            <a:off x="6950400" y="3471721"/>
            <a:ext cx="36771" cy="37953"/>
          </a:xfrm>
          <a:prstGeom prst="rect">
            <a:avLst/>
          </a:prstGeom>
          <a:blipFill>
            <a:blip r:embed="rId12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5" name="object 13975"/>
          <p:cNvSpPr/>
          <p:nvPr/>
        </p:nvSpPr>
        <p:spPr>
          <a:xfrm>
            <a:off x="6717174" y="3843708"/>
            <a:ext cx="47378" cy="48610"/>
          </a:xfrm>
          <a:prstGeom prst="rect">
            <a:avLst/>
          </a:prstGeom>
          <a:blipFill>
            <a:blip r:embed="rId12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6" name="object 13976"/>
          <p:cNvSpPr/>
          <p:nvPr/>
        </p:nvSpPr>
        <p:spPr>
          <a:xfrm>
            <a:off x="6251445" y="3813922"/>
            <a:ext cx="35842" cy="37448"/>
          </a:xfrm>
          <a:prstGeom prst="rect">
            <a:avLst/>
          </a:prstGeom>
          <a:blipFill>
            <a:blip r:embed="rId12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7" name="object 13977"/>
          <p:cNvSpPr/>
          <p:nvPr/>
        </p:nvSpPr>
        <p:spPr>
          <a:xfrm>
            <a:off x="5584042" y="3709886"/>
            <a:ext cx="35593" cy="37669"/>
          </a:xfrm>
          <a:prstGeom prst="rect">
            <a:avLst/>
          </a:prstGeom>
          <a:blipFill>
            <a:blip r:embed="rId12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8" name="object 13978"/>
          <p:cNvSpPr/>
          <p:nvPr/>
        </p:nvSpPr>
        <p:spPr>
          <a:xfrm>
            <a:off x="5859163" y="3779358"/>
            <a:ext cx="45129" cy="46843"/>
          </a:xfrm>
          <a:prstGeom prst="rect">
            <a:avLst/>
          </a:prstGeom>
          <a:blipFill>
            <a:blip r:embed="rId12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79" name="object 13979"/>
          <p:cNvSpPr/>
          <p:nvPr/>
        </p:nvSpPr>
        <p:spPr>
          <a:xfrm>
            <a:off x="6027610" y="4283151"/>
            <a:ext cx="21170" cy="23050"/>
          </a:xfrm>
          <a:prstGeom prst="rect">
            <a:avLst/>
          </a:prstGeom>
          <a:blipFill>
            <a:blip r:embed="rId12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0" name="object 13980"/>
          <p:cNvSpPr/>
          <p:nvPr/>
        </p:nvSpPr>
        <p:spPr>
          <a:xfrm>
            <a:off x="6080582" y="4260227"/>
            <a:ext cx="23164" cy="25095"/>
          </a:xfrm>
          <a:prstGeom prst="rect">
            <a:avLst/>
          </a:prstGeom>
          <a:blipFill>
            <a:blip r:embed="rId12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1" name="object 13981"/>
          <p:cNvSpPr/>
          <p:nvPr/>
        </p:nvSpPr>
        <p:spPr>
          <a:xfrm>
            <a:off x="6188328" y="4471390"/>
            <a:ext cx="53302" cy="56559"/>
          </a:xfrm>
          <a:prstGeom prst="rect">
            <a:avLst/>
          </a:prstGeom>
          <a:blipFill>
            <a:blip r:embed="rId12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2" name="object 13982"/>
          <p:cNvSpPr/>
          <p:nvPr/>
        </p:nvSpPr>
        <p:spPr>
          <a:xfrm>
            <a:off x="6464579" y="4695634"/>
            <a:ext cx="32816" cy="35750"/>
          </a:xfrm>
          <a:prstGeom prst="rect">
            <a:avLst/>
          </a:prstGeom>
          <a:blipFill>
            <a:blip r:embed="rId12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3" name="object 13983"/>
          <p:cNvSpPr/>
          <p:nvPr/>
        </p:nvSpPr>
        <p:spPr>
          <a:xfrm>
            <a:off x="6994367" y="4560677"/>
            <a:ext cx="34980" cy="37574"/>
          </a:xfrm>
          <a:prstGeom prst="rect">
            <a:avLst/>
          </a:prstGeom>
          <a:blipFill>
            <a:blip r:embed="rId12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4" name="object 13984"/>
          <p:cNvSpPr/>
          <p:nvPr/>
        </p:nvSpPr>
        <p:spPr>
          <a:xfrm>
            <a:off x="6521249" y="4169582"/>
            <a:ext cx="43850" cy="42422"/>
          </a:xfrm>
          <a:prstGeom prst="rect">
            <a:avLst/>
          </a:prstGeom>
          <a:blipFill>
            <a:blip r:embed="rId12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5" name="object 13985"/>
          <p:cNvSpPr/>
          <p:nvPr/>
        </p:nvSpPr>
        <p:spPr>
          <a:xfrm>
            <a:off x="6566852" y="4556226"/>
            <a:ext cx="19532" cy="21374"/>
          </a:xfrm>
          <a:prstGeom prst="rect">
            <a:avLst/>
          </a:prstGeom>
          <a:blipFill>
            <a:blip r:embed="rId12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6" name="object 13986"/>
          <p:cNvSpPr/>
          <p:nvPr/>
        </p:nvSpPr>
        <p:spPr>
          <a:xfrm>
            <a:off x="6564889" y="4530424"/>
            <a:ext cx="38576" cy="43134"/>
          </a:xfrm>
          <a:prstGeom prst="rect">
            <a:avLst/>
          </a:prstGeom>
          <a:blipFill>
            <a:blip r:embed="rId12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7" name="object 13987"/>
          <p:cNvSpPr/>
          <p:nvPr/>
        </p:nvSpPr>
        <p:spPr>
          <a:xfrm>
            <a:off x="7148080" y="4231589"/>
            <a:ext cx="22796" cy="24371"/>
          </a:xfrm>
          <a:prstGeom prst="rect">
            <a:avLst/>
          </a:prstGeom>
          <a:blipFill>
            <a:blip r:embed="rId12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8" name="object 13988"/>
          <p:cNvSpPr/>
          <p:nvPr/>
        </p:nvSpPr>
        <p:spPr>
          <a:xfrm>
            <a:off x="7783309" y="4328173"/>
            <a:ext cx="16954" cy="18669"/>
          </a:xfrm>
          <a:prstGeom prst="rect">
            <a:avLst/>
          </a:prstGeom>
          <a:blipFill>
            <a:blip r:embed="rId12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89" name="object 13989"/>
          <p:cNvSpPr/>
          <p:nvPr/>
        </p:nvSpPr>
        <p:spPr>
          <a:xfrm>
            <a:off x="7877886" y="4488294"/>
            <a:ext cx="24625" cy="26860"/>
          </a:xfrm>
          <a:prstGeom prst="rect">
            <a:avLst/>
          </a:prstGeom>
          <a:blipFill>
            <a:blip r:embed="rId12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0" name="object 13990"/>
          <p:cNvSpPr/>
          <p:nvPr/>
        </p:nvSpPr>
        <p:spPr>
          <a:xfrm>
            <a:off x="7817307" y="4110879"/>
            <a:ext cx="53441" cy="56275"/>
          </a:xfrm>
          <a:prstGeom prst="rect">
            <a:avLst/>
          </a:prstGeom>
          <a:blipFill>
            <a:blip r:embed="rId12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1" name="object 13991"/>
          <p:cNvSpPr/>
          <p:nvPr/>
        </p:nvSpPr>
        <p:spPr>
          <a:xfrm>
            <a:off x="7673199" y="3925582"/>
            <a:ext cx="46953" cy="48215"/>
          </a:xfrm>
          <a:prstGeom prst="rect">
            <a:avLst/>
          </a:prstGeom>
          <a:blipFill>
            <a:blip r:embed="rId12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2" name="object 13992"/>
          <p:cNvSpPr/>
          <p:nvPr/>
        </p:nvSpPr>
        <p:spPr>
          <a:xfrm>
            <a:off x="7539532" y="3554046"/>
            <a:ext cx="54406" cy="60183"/>
          </a:xfrm>
          <a:prstGeom prst="rect">
            <a:avLst/>
          </a:prstGeom>
          <a:blipFill>
            <a:blip r:embed="rId12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3" name="object 13993"/>
          <p:cNvSpPr/>
          <p:nvPr/>
        </p:nvSpPr>
        <p:spPr>
          <a:xfrm>
            <a:off x="7349357" y="3611415"/>
            <a:ext cx="55516" cy="61027"/>
          </a:xfrm>
          <a:prstGeom prst="rect">
            <a:avLst/>
          </a:prstGeom>
          <a:blipFill>
            <a:blip r:embed="rId12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4" name="object 13994"/>
          <p:cNvSpPr/>
          <p:nvPr/>
        </p:nvSpPr>
        <p:spPr>
          <a:xfrm>
            <a:off x="7580985" y="3609683"/>
            <a:ext cx="29451" cy="31775"/>
          </a:xfrm>
          <a:prstGeom prst="rect">
            <a:avLst/>
          </a:prstGeom>
          <a:blipFill>
            <a:blip r:embed="rId12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5" name="object 13995"/>
          <p:cNvSpPr/>
          <p:nvPr/>
        </p:nvSpPr>
        <p:spPr>
          <a:xfrm>
            <a:off x="7660890" y="3595527"/>
            <a:ext cx="34026" cy="36823"/>
          </a:xfrm>
          <a:prstGeom prst="rect">
            <a:avLst/>
          </a:prstGeom>
          <a:blipFill>
            <a:blip r:embed="rId12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6" name="object 13996"/>
          <p:cNvSpPr/>
          <p:nvPr/>
        </p:nvSpPr>
        <p:spPr>
          <a:xfrm>
            <a:off x="7607375" y="3992016"/>
            <a:ext cx="30924" cy="33642"/>
          </a:xfrm>
          <a:prstGeom prst="rect">
            <a:avLst/>
          </a:prstGeom>
          <a:blipFill>
            <a:blip r:embed="rId12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7" name="object 13997"/>
          <p:cNvSpPr/>
          <p:nvPr/>
        </p:nvSpPr>
        <p:spPr>
          <a:xfrm>
            <a:off x="7666991" y="4112702"/>
            <a:ext cx="38021" cy="42549"/>
          </a:xfrm>
          <a:prstGeom prst="rect">
            <a:avLst/>
          </a:prstGeom>
          <a:blipFill>
            <a:blip r:embed="rId12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8" name="object 13998"/>
          <p:cNvSpPr/>
          <p:nvPr/>
        </p:nvSpPr>
        <p:spPr>
          <a:xfrm>
            <a:off x="7812075" y="4001656"/>
            <a:ext cx="22034" cy="23863"/>
          </a:xfrm>
          <a:prstGeom prst="rect">
            <a:avLst/>
          </a:prstGeom>
          <a:blipFill>
            <a:blip r:embed="rId12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99" name="object 13999"/>
          <p:cNvSpPr/>
          <p:nvPr/>
        </p:nvSpPr>
        <p:spPr>
          <a:xfrm>
            <a:off x="8035137" y="4146563"/>
            <a:ext cx="18262" cy="19469"/>
          </a:xfrm>
          <a:prstGeom prst="rect">
            <a:avLst/>
          </a:prstGeom>
          <a:blipFill>
            <a:blip r:embed="rId12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0" name="object 14000"/>
          <p:cNvSpPr/>
          <p:nvPr/>
        </p:nvSpPr>
        <p:spPr>
          <a:xfrm>
            <a:off x="5869889" y="4726965"/>
            <a:ext cx="10363" cy="11493"/>
          </a:xfrm>
          <a:prstGeom prst="rect">
            <a:avLst/>
          </a:prstGeom>
          <a:blipFill>
            <a:blip r:embed="rId12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1" name="object 14001"/>
          <p:cNvSpPr/>
          <p:nvPr/>
        </p:nvSpPr>
        <p:spPr>
          <a:xfrm>
            <a:off x="4747488" y="4655032"/>
            <a:ext cx="13563" cy="14541"/>
          </a:xfrm>
          <a:prstGeom prst="rect">
            <a:avLst/>
          </a:prstGeom>
          <a:blipFill>
            <a:blip r:embed="rId12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2" name="object 14002"/>
          <p:cNvSpPr/>
          <p:nvPr/>
        </p:nvSpPr>
        <p:spPr>
          <a:xfrm>
            <a:off x="4564801" y="4739410"/>
            <a:ext cx="47152" cy="48521"/>
          </a:xfrm>
          <a:prstGeom prst="rect">
            <a:avLst/>
          </a:prstGeom>
          <a:blipFill>
            <a:blip r:embed="rId12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3" name="object 14003"/>
          <p:cNvSpPr/>
          <p:nvPr/>
        </p:nvSpPr>
        <p:spPr>
          <a:xfrm>
            <a:off x="4854071" y="4074648"/>
            <a:ext cx="45436" cy="46731"/>
          </a:xfrm>
          <a:prstGeom prst="rect">
            <a:avLst/>
          </a:prstGeom>
          <a:blipFill>
            <a:blip r:embed="rId12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4" name="object 14004"/>
          <p:cNvSpPr/>
          <p:nvPr/>
        </p:nvSpPr>
        <p:spPr>
          <a:xfrm>
            <a:off x="4770392" y="4055231"/>
            <a:ext cx="45384" cy="47076"/>
          </a:xfrm>
          <a:prstGeom prst="rect">
            <a:avLst/>
          </a:prstGeom>
          <a:blipFill>
            <a:blip r:embed="rId12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5" name="object 14005"/>
          <p:cNvSpPr/>
          <p:nvPr/>
        </p:nvSpPr>
        <p:spPr>
          <a:xfrm>
            <a:off x="4978653" y="3885166"/>
            <a:ext cx="52019" cy="55859"/>
          </a:xfrm>
          <a:prstGeom prst="rect">
            <a:avLst/>
          </a:prstGeom>
          <a:blipFill>
            <a:blip r:embed="rId12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6" name="object 14006"/>
          <p:cNvSpPr/>
          <p:nvPr/>
        </p:nvSpPr>
        <p:spPr>
          <a:xfrm>
            <a:off x="4917897" y="4289476"/>
            <a:ext cx="20726" cy="22898"/>
          </a:xfrm>
          <a:prstGeom prst="rect">
            <a:avLst/>
          </a:prstGeom>
          <a:blipFill>
            <a:blip r:embed="rId12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7" name="object 14007"/>
          <p:cNvSpPr/>
          <p:nvPr/>
        </p:nvSpPr>
        <p:spPr>
          <a:xfrm>
            <a:off x="4980425" y="4317823"/>
            <a:ext cx="53295" cy="56339"/>
          </a:xfrm>
          <a:prstGeom prst="rect">
            <a:avLst/>
          </a:prstGeom>
          <a:blipFill>
            <a:blip r:embed="rId12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8" name="object 14008"/>
          <p:cNvSpPr/>
          <p:nvPr/>
        </p:nvSpPr>
        <p:spPr>
          <a:xfrm>
            <a:off x="5432069" y="4442111"/>
            <a:ext cx="45224" cy="46815"/>
          </a:xfrm>
          <a:prstGeom prst="rect">
            <a:avLst/>
          </a:prstGeom>
          <a:blipFill>
            <a:blip r:embed="rId12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09" name="object 14009"/>
          <p:cNvSpPr/>
          <p:nvPr/>
        </p:nvSpPr>
        <p:spPr>
          <a:xfrm>
            <a:off x="6359886" y="4068447"/>
            <a:ext cx="54019" cy="57059"/>
          </a:xfrm>
          <a:prstGeom prst="rect">
            <a:avLst/>
          </a:prstGeom>
          <a:blipFill>
            <a:blip r:embed="rId12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0" name="object 14010"/>
          <p:cNvSpPr/>
          <p:nvPr/>
        </p:nvSpPr>
        <p:spPr>
          <a:xfrm>
            <a:off x="6239452" y="3614320"/>
            <a:ext cx="53969" cy="56601"/>
          </a:xfrm>
          <a:prstGeom prst="rect">
            <a:avLst/>
          </a:prstGeom>
          <a:blipFill>
            <a:blip r:embed="rId12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1" name="object 14011"/>
          <p:cNvSpPr/>
          <p:nvPr/>
        </p:nvSpPr>
        <p:spPr>
          <a:xfrm>
            <a:off x="7389850" y="4183393"/>
            <a:ext cx="31076" cy="34010"/>
          </a:xfrm>
          <a:prstGeom prst="rect">
            <a:avLst/>
          </a:prstGeom>
          <a:blipFill>
            <a:blip r:embed="rId12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2" name="object 14012"/>
          <p:cNvSpPr/>
          <p:nvPr/>
        </p:nvSpPr>
        <p:spPr>
          <a:xfrm>
            <a:off x="7670149" y="4520328"/>
            <a:ext cx="46217" cy="47649"/>
          </a:xfrm>
          <a:prstGeom prst="rect">
            <a:avLst/>
          </a:prstGeom>
          <a:blipFill>
            <a:blip r:embed="rId12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3" name="object 14013"/>
          <p:cNvSpPr/>
          <p:nvPr/>
        </p:nvSpPr>
        <p:spPr>
          <a:xfrm>
            <a:off x="7541482" y="4739227"/>
            <a:ext cx="38030" cy="42701"/>
          </a:xfrm>
          <a:prstGeom prst="rect">
            <a:avLst/>
          </a:prstGeom>
          <a:blipFill>
            <a:blip r:embed="rId12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4" name="object 14014"/>
          <p:cNvSpPr/>
          <p:nvPr/>
        </p:nvSpPr>
        <p:spPr>
          <a:xfrm>
            <a:off x="8215861" y="4670879"/>
            <a:ext cx="46492" cy="47939"/>
          </a:xfrm>
          <a:prstGeom prst="rect">
            <a:avLst/>
          </a:prstGeom>
          <a:blipFill>
            <a:blip r:embed="rId12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5" name="object 14015"/>
          <p:cNvSpPr/>
          <p:nvPr/>
        </p:nvSpPr>
        <p:spPr>
          <a:xfrm>
            <a:off x="8232953" y="3884851"/>
            <a:ext cx="53009" cy="56367"/>
          </a:xfrm>
          <a:prstGeom prst="rect">
            <a:avLst/>
          </a:prstGeom>
          <a:blipFill>
            <a:blip r:embed="rId12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6" name="object 14016"/>
          <p:cNvSpPr/>
          <p:nvPr/>
        </p:nvSpPr>
        <p:spPr>
          <a:xfrm>
            <a:off x="8246846" y="3674148"/>
            <a:ext cx="13716" cy="15011"/>
          </a:xfrm>
          <a:prstGeom prst="rect">
            <a:avLst/>
          </a:prstGeom>
          <a:blipFill>
            <a:blip r:embed="rId12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7" name="object 14017"/>
          <p:cNvSpPr/>
          <p:nvPr/>
        </p:nvSpPr>
        <p:spPr>
          <a:xfrm>
            <a:off x="8076459" y="3596128"/>
            <a:ext cx="46066" cy="48009"/>
          </a:xfrm>
          <a:prstGeom prst="rect">
            <a:avLst/>
          </a:prstGeom>
          <a:blipFill>
            <a:blip r:embed="rId12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8" name="object 14018"/>
          <p:cNvSpPr/>
          <p:nvPr/>
        </p:nvSpPr>
        <p:spPr>
          <a:xfrm>
            <a:off x="6940930" y="4020213"/>
            <a:ext cx="69748" cy="74505"/>
          </a:xfrm>
          <a:prstGeom prst="rect">
            <a:avLst/>
          </a:prstGeom>
          <a:blipFill>
            <a:blip r:embed="rId12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19" name="object 14019"/>
          <p:cNvSpPr/>
          <p:nvPr/>
        </p:nvSpPr>
        <p:spPr>
          <a:xfrm>
            <a:off x="7389583" y="4091482"/>
            <a:ext cx="62294" cy="65607"/>
          </a:xfrm>
          <a:prstGeom prst="rect">
            <a:avLst/>
          </a:prstGeom>
          <a:blipFill>
            <a:blip r:embed="rId12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0" name="object 14020"/>
          <p:cNvSpPr/>
          <p:nvPr/>
        </p:nvSpPr>
        <p:spPr>
          <a:xfrm>
            <a:off x="7326171" y="4269054"/>
            <a:ext cx="70549" cy="75152"/>
          </a:xfrm>
          <a:prstGeom prst="rect">
            <a:avLst/>
          </a:prstGeom>
          <a:blipFill>
            <a:blip r:embed="rId12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1" name="object 14021"/>
          <p:cNvSpPr/>
          <p:nvPr/>
        </p:nvSpPr>
        <p:spPr>
          <a:xfrm>
            <a:off x="7403677" y="3727186"/>
            <a:ext cx="35347" cy="37666"/>
          </a:xfrm>
          <a:prstGeom prst="rect">
            <a:avLst/>
          </a:prstGeom>
          <a:blipFill>
            <a:blip r:embed="rId12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2" name="object 14022"/>
          <p:cNvSpPr/>
          <p:nvPr/>
        </p:nvSpPr>
        <p:spPr>
          <a:xfrm>
            <a:off x="6892182" y="3809240"/>
            <a:ext cx="60851" cy="61426"/>
          </a:xfrm>
          <a:prstGeom prst="rect">
            <a:avLst/>
          </a:prstGeom>
          <a:blipFill>
            <a:blip r:embed="rId12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3" name="object 14023"/>
          <p:cNvSpPr/>
          <p:nvPr/>
        </p:nvSpPr>
        <p:spPr>
          <a:xfrm>
            <a:off x="7881615" y="3923112"/>
            <a:ext cx="52594" cy="56018"/>
          </a:xfrm>
          <a:prstGeom prst="rect">
            <a:avLst/>
          </a:prstGeom>
          <a:blipFill>
            <a:blip r:embed="rId12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4" name="object 14024"/>
          <p:cNvSpPr/>
          <p:nvPr/>
        </p:nvSpPr>
        <p:spPr>
          <a:xfrm>
            <a:off x="7731531" y="3954564"/>
            <a:ext cx="23088" cy="24815"/>
          </a:xfrm>
          <a:prstGeom prst="rect">
            <a:avLst/>
          </a:prstGeom>
          <a:blipFill>
            <a:blip r:embed="rId12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5" name="object 14025"/>
          <p:cNvSpPr/>
          <p:nvPr/>
        </p:nvSpPr>
        <p:spPr>
          <a:xfrm>
            <a:off x="7885628" y="4108482"/>
            <a:ext cx="36910" cy="38056"/>
          </a:xfrm>
          <a:prstGeom prst="rect">
            <a:avLst/>
          </a:prstGeom>
          <a:blipFill>
            <a:blip r:embed="rId12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6" name="object 14026"/>
          <p:cNvSpPr/>
          <p:nvPr/>
        </p:nvSpPr>
        <p:spPr>
          <a:xfrm>
            <a:off x="7928312" y="4499814"/>
            <a:ext cx="62807" cy="65905"/>
          </a:xfrm>
          <a:prstGeom prst="rect">
            <a:avLst/>
          </a:prstGeom>
          <a:blipFill>
            <a:blip r:embed="rId12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7" name="object 14027"/>
          <p:cNvSpPr/>
          <p:nvPr/>
        </p:nvSpPr>
        <p:spPr>
          <a:xfrm>
            <a:off x="7794666" y="4893138"/>
            <a:ext cx="53869" cy="56766"/>
          </a:xfrm>
          <a:prstGeom prst="rect">
            <a:avLst/>
          </a:prstGeom>
          <a:blipFill>
            <a:blip r:embed="rId12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8" name="object 14028"/>
          <p:cNvSpPr/>
          <p:nvPr/>
        </p:nvSpPr>
        <p:spPr>
          <a:xfrm>
            <a:off x="7801584" y="4413364"/>
            <a:ext cx="28168" cy="30657"/>
          </a:xfrm>
          <a:prstGeom prst="rect">
            <a:avLst/>
          </a:prstGeom>
          <a:blipFill>
            <a:blip r:embed="rId12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29" name="object 14029"/>
          <p:cNvSpPr/>
          <p:nvPr/>
        </p:nvSpPr>
        <p:spPr>
          <a:xfrm>
            <a:off x="7587788" y="4186120"/>
            <a:ext cx="62069" cy="65497"/>
          </a:xfrm>
          <a:prstGeom prst="rect">
            <a:avLst/>
          </a:prstGeom>
          <a:blipFill>
            <a:blip r:embed="rId12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0" name="object 14030"/>
          <p:cNvSpPr/>
          <p:nvPr/>
        </p:nvSpPr>
        <p:spPr>
          <a:xfrm>
            <a:off x="7774455" y="3931834"/>
            <a:ext cx="61228" cy="61648"/>
          </a:xfrm>
          <a:prstGeom prst="rect">
            <a:avLst/>
          </a:prstGeom>
          <a:blipFill>
            <a:blip r:embed="rId12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1" name="object 14031"/>
          <p:cNvSpPr/>
          <p:nvPr/>
        </p:nvSpPr>
        <p:spPr>
          <a:xfrm>
            <a:off x="8095852" y="3849370"/>
            <a:ext cx="42574" cy="42401"/>
          </a:xfrm>
          <a:prstGeom prst="rect">
            <a:avLst/>
          </a:prstGeom>
          <a:blipFill>
            <a:blip r:embed="rId12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2" name="object 14032"/>
          <p:cNvSpPr/>
          <p:nvPr/>
        </p:nvSpPr>
        <p:spPr>
          <a:xfrm>
            <a:off x="8214970" y="4069335"/>
            <a:ext cx="34060" cy="36724"/>
          </a:xfrm>
          <a:prstGeom prst="rect">
            <a:avLst/>
          </a:prstGeom>
          <a:blipFill>
            <a:blip r:embed="rId12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3" name="object 14033"/>
          <p:cNvSpPr/>
          <p:nvPr/>
        </p:nvSpPr>
        <p:spPr>
          <a:xfrm>
            <a:off x="8180668" y="4254237"/>
            <a:ext cx="70000" cy="74663"/>
          </a:xfrm>
          <a:prstGeom prst="rect">
            <a:avLst/>
          </a:prstGeom>
          <a:blipFill>
            <a:blip r:embed="rId13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4" name="object 14034"/>
          <p:cNvSpPr/>
          <p:nvPr/>
        </p:nvSpPr>
        <p:spPr>
          <a:xfrm>
            <a:off x="8329590" y="4312713"/>
            <a:ext cx="66798" cy="72188"/>
          </a:xfrm>
          <a:prstGeom prst="rect">
            <a:avLst/>
          </a:prstGeom>
          <a:blipFill>
            <a:blip r:embed="rId13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5" name="object 14035"/>
          <p:cNvSpPr/>
          <p:nvPr/>
        </p:nvSpPr>
        <p:spPr>
          <a:xfrm>
            <a:off x="8557311" y="4622470"/>
            <a:ext cx="28155" cy="30022"/>
          </a:xfrm>
          <a:prstGeom prst="rect">
            <a:avLst/>
          </a:prstGeom>
          <a:blipFill>
            <a:blip r:embed="rId13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6" name="object 14036"/>
          <p:cNvSpPr/>
          <p:nvPr/>
        </p:nvSpPr>
        <p:spPr>
          <a:xfrm>
            <a:off x="8397547" y="4137784"/>
            <a:ext cx="35913" cy="37519"/>
          </a:xfrm>
          <a:prstGeom prst="rect">
            <a:avLst/>
          </a:prstGeom>
          <a:blipFill>
            <a:blip r:embed="rId13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7" name="object 14037"/>
          <p:cNvSpPr/>
          <p:nvPr/>
        </p:nvSpPr>
        <p:spPr>
          <a:xfrm>
            <a:off x="8278800" y="4004335"/>
            <a:ext cx="23063" cy="24955"/>
          </a:xfrm>
          <a:prstGeom prst="rect">
            <a:avLst/>
          </a:prstGeom>
          <a:blipFill>
            <a:blip r:embed="rId13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8" name="object 14038"/>
          <p:cNvSpPr/>
          <p:nvPr/>
        </p:nvSpPr>
        <p:spPr>
          <a:xfrm>
            <a:off x="8344825" y="3819347"/>
            <a:ext cx="67349" cy="72763"/>
          </a:xfrm>
          <a:prstGeom prst="rect">
            <a:avLst/>
          </a:prstGeom>
          <a:blipFill>
            <a:blip r:embed="rId13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39" name="object 14039"/>
          <p:cNvSpPr/>
          <p:nvPr/>
        </p:nvSpPr>
        <p:spPr>
          <a:xfrm>
            <a:off x="8685184" y="3928424"/>
            <a:ext cx="47525" cy="48867"/>
          </a:xfrm>
          <a:prstGeom prst="rect">
            <a:avLst/>
          </a:prstGeom>
          <a:blipFill>
            <a:blip r:embed="rId13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0" name="object 14040"/>
          <p:cNvSpPr/>
          <p:nvPr/>
        </p:nvSpPr>
        <p:spPr>
          <a:xfrm>
            <a:off x="8803955" y="4003972"/>
            <a:ext cx="37416" cy="38338"/>
          </a:xfrm>
          <a:prstGeom prst="rect">
            <a:avLst/>
          </a:prstGeom>
          <a:blipFill>
            <a:blip r:embed="rId13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1" name="object 14041"/>
          <p:cNvSpPr/>
          <p:nvPr/>
        </p:nvSpPr>
        <p:spPr>
          <a:xfrm>
            <a:off x="8914515" y="4369525"/>
            <a:ext cx="62263" cy="65628"/>
          </a:xfrm>
          <a:prstGeom prst="rect">
            <a:avLst/>
          </a:prstGeom>
          <a:blipFill>
            <a:blip r:embed="rId13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2" name="object 14042"/>
          <p:cNvSpPr/>
          <p:nvPr/>
        </p:nvSpPr>
        <p:spPr>
          <a:xfrm>
            <a:off x="9240658" y="4248506"/>
            <a:ext cx="43676" cy="42411"/>
          </a:xfrm>
          <a:prstGeom prst="rect">
            <a:avLst/>
          </a:prstGeom>
          <a:blipFill>
            <a:blip r:embed="rId13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3" name="object 14043"/>
          <p:cNvSpPr/>
          <p:nvPr/>
        </p:nvSpPr>
        <p:spPr>
          <a:xfrm>
            <a:off x="9196082" y="4196029"/>
            <a:ext cx="15011" cy="16281"/>
          </a:xfrm>
          <a:prstGeom prst="rect">
            <a:avLst/>
          </a:prstGeom>
          <a:blipFill>
            <a:blip r:embed="rId13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4" name="object 14044"/>
          <p:cNvSpPr/>
          <p:nvPr/>
        </p:nvSpPr>
        <p:spPr>
          <a:xfrm>
            <a:off x="9527095" y="3853701"/>
            <a:ext cx="20574" cy="22466"/>
          </a:xfrm>
          <a:prstGeom prst="rect">
            <a:avLst/>
          </a:prstGeom>
          <a:blipFill>
            <a:blip r:embed="rId13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5" name="object 14045"/>
          <p:cNvSpPr/>
          <p:nvPr/>
        </p:nvSpPr>
        <p:spPr>
          <a:xfrm>
            <a:off x="9495017" y="3980722"/>
            <a:ext cx="44511" cy="42885"/>
          </a:xfrm>
          <a:prstGeom prst="rect">
            <a:avLst/>
          </a:prstGeom>
          <a:blipFill>
            <a:blip r:embed="rId13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6" name="object 14046"/>
          <p:cNvSpPr/>
          <p:nvPr/>
        </p:nvSpPr>
        <p:spPr>
          <a:xfrm>
            <a:off x="9420161" y="3715067"/>
            <a:ext cx="27152" cy="29603"/>
          </a:xfrm>
          <a:prstGeom prst="rect">
            <a:avLst/>
          </a:prstGeom>
          <a:blipFill>
            <a:blip r:embed="rId13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7" name="object 14047"/>
          <p:cNvSpPr/>
          <p:nvPr/>
        </p:nvSpPr>
        <p:spPr>
          <a:xfrm>
            <a:off x="9001747" y="4042118"/>
            <a:ext cx="29768" cy="32562"/>
          </a:xfrm>
          <a:prstGeom prst="rect">
            <a:avLst/>
          </a:prstGeom>
          <a:blipFill>
            <a:blip r:embed="rId13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8" name="object 14048"/>
          <p:cNvSpPr/>
          <p:nvPr/>
        </p:nvSpPr>
        <p:spPr>
          <a:xfrm>
            <a:off x="9511957" y="3953421"/>
            <a:ext cx="19672" cy="20853"/>
          </a:xfrm>
          <a:prstGeom prst="rect">
            <a:avLst/>
          </a:prstGeom>
          <a:blipFill>
            <a:blip r:embed="rId13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49" name="object 14049"/>
          <p:cNvSpPr/>
          <p:nvPr/>
        </p:nvSpPr>
        <p:spPr>
          <a:xfrm>
            <a:off x="9943071" y="4102189"/>
            <a:ext cx="14287" cy="15138"/>
          </a:xfrm>
          <a:prstGeom prst="rect">
            <a:avLst/>
          </a:prstGeom>
          <a:blipFill>
            <a:blip r:embed="rId13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0" name="object 14050"/>
          <p:cNvSpPr/>
          <p:nvPr/>
        </p:nvSpPr>
        <p:spPr>
          <a:xfrm>
            <a:off x="9924781" y="4196569"/>
            <a:ext cx="35040" cy="37617"/>
          </a:xfrm>
          <a:prstGeom prst="rect">
            <a:avLst/>
          </a:prstGeom>
          <a:blipFill>
            <a:blip r:embed="rId13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1" name="object 14051"/>
          <p:cNvSpPr/>
          <p:nvPr/>
        </p:nvSpPr>
        <p:spPr>
          <a:xfrm>
            <a:off x="9905466" y="4386245"/>
            <a:ext cx="54241" cy="56926"/>
          </a:xfrm>
          <a:prstGeom prst="rect">
            <a:avLst/>
          </a:prstGeom>
          <a:blipFill>
            <a:blip r:embed="rId13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2" name="object 14052"/>
          <p:cNvSpPr/>
          <p:nvPr/>
        </p:nvSpPr>
        <p:spPr>
          <a:xfrm>
            <a:off x="9644431" y="4899286"/>
            <a:ext cx="35584" cy="37549"/>
          </a:xfrm>
          <a:prstGeom prst="rect">
            <a:avLst/>
          </a:prstGeom>
          <a:blipFill>
            <a:blip r:embed="rId13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3" name="object 14053"/>
          <p:cNvSpPr/>
          <p:nvPr/>
        </p:nvSpPr>
        <p:spPr>
          <a:xfrm>
            <a:off x="8769911" y="4873792"/>
            <a:ext cx="44929" cy="46194"/>
          </a:xfrm>
          <a:prstGeom prst="rect">
            <a:avLst/>
          </a:prstGeom>
          <a:blipFill>
            <a:blip r:embed="rId13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4" name="object 14054"/>
          <p:cNvSpPr/>
          <p:nvPr/>
        </p:nvSpPr>
        <p:spPr>
          <a:xfrm>
            <a:off x="8135543" y="4704042"/>
            <a:ext cx="10375" cy="11188"/>
          </a:xfrm>
          <a:prstGeom prst="rect">
            <a:avLst/>
          </a:prstGeom>
          <a:blipFill>
            <a:blip r:embed="rId13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5" name="object 14055"/>
          <p:cNvSpPr/>
          <p:nvPr/>
        </p:nvSpPr>
        <p:spPr>
          <a:xfrm>
            <a:off x="7220049" y="4564582"/>
            <a:ext cx="36438" cy="38062"/>
          </a:xfrm>
          <a:prstGeom prst="rect">
            <a:avLst/>
          </a:prstGeom>
          <a:blipFill>
            <a:blip r:embed="rId13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6" name="object 14056"/>
          <p:cNvSpPr/>
          <p:nvPr/>
        </p:nvSpPr>
        <p:spPr>
          <a:xfrm>
            <a:off x="7175957" y="4871085"/>
            <a:ext cx="31521" cy="34289"/>
          </a:xfrm>
          <a:prstGeom prst="rect">
            <a:avLst/>
          </a:prstGeom>
          <a:blipFill>
            <a:blip r:embed="rId13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7" name="object 14057"/>
          <p:cNvSpPr/>
          <p:nvPr/>
        </p:nvSpPr>
        <p:spPr>
          <a:xfrm>
            <a:off x="6824471" y="4877410"/>
            <a:ext cx="16967" cy="18326"/>
          </a:xfrm>
          <a:prstGeom prst="rect">
            <a:avLst/>
          </a:prstGeom>
          <a:blipFill>
            <a:blip r:embed="rId13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8" name="object 14058"/>
          <p:cNvSpPr/>
          <p:nvPr/>
        </p:nvSpPr>
        <p:spPr>
          <a:xfrm>
            <a:off x="6792604" y="4383913"/>
            <a:ext cx="45494" cy="47191"/>
          </a:xfrm>
          <a:prstGeom prst="rect">
            <a:avLst/>
          </a:prstGeom>
          <a:blipFill>
            <a:blip r:embed="rId13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59" name="object 14059"/>
          <p:cNvSpPr/>
          <p:nvPr/>
        </p:nvSpPr>
        <p:spPr>
          <a:xfrm>
            <a:off x="6873684" y="3956596"/>
            <a:ext cx="14249" cy="15328"/>
          </a:xfrm>
          <a:prstGeom prst="rect">
            <a:avLst/>
          </a:prstGeom>
          <a:blipFill>
            <a:blip r:embed="rId13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0" name="object 14060"/>
          <p:cNvSpPr/>
          <p:nvPr/>
        </p:nvSpPr>
        <p:spPr>
          <a:xfrm>
            <a:off x="7122731" y="3998481"/>
            <a:ext cx="17627" cy="18961"/>
          </a:xfrm>
          <a:prstGeom prst="rect">
            <a:avLst/>
          </a:prstGeom>
          <a:blipFill>
            <a:blip r:embed="rId13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1" name="object 14061"/>
          <p:cNvSpPr/>
          <p:nvPr/>
        </p:nvSpPr>
        <p:spPr>
          <a:xfrm>
            <a:off x="7997253" y="4247591"/>
            <a:ext cx="33527" cy="36017"/>
          </a:xfrm>
          <a:prstGeom prst="rect">
            <a:avLst/>
          </a:prstGeom>
          <a:blipFill>
            <a:blip r:embed="rId13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2" name="object 14062"/>
          <p:cNvSpPr/>
          <p:nvPr/>
        </p:nvSpPr>
        <p:spPr>
          <a:xfrm>
            <a:off x="8232671" y="3755548"/>
            <a:ext cx="37224" cy="41975"/>
          </a:xfrm>
          <a:prstGeom prst="rect">
            <a:avLst/>
          </a:prstGeom>
          <a:blipFill>
            <a:blip r:embed="rId13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3" name="object 14063"/>
          <p:cNvSpPr/>
          <p:nvPr/>
        </p:nvSpPr>
        <p:spPr>
          <a:xfrm>
            <a:off x="8277562" y="4694778"/>
            <a:ext cx="46906" cy="48253"/>
          </a:xfrm>
          <a:prstGeom prst="rect">
            <a:avLst/>
          </a:prstGeom>
          <a:blipFill>
            <a:blip r:embed="rId13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4" name="object 14064"/>
          <p:cNvSpPr/>
          <p:nvPr/>
        </p:nvSpPr>
        <p:spPr>
          <a:xfrm>
            <a:off x="8242789" y="4689714"/>
            <a:ext cx="46944" cy="48424"/>
          </a:xfrm>
          <a:prstGeom prst="rect">
            <a:avLst/>
          </a:prstGeom>
          <a:blipFill>
            <a:blip r:embed="rId13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5" name="object 14065"/>
          <p:cNvSpPr/>
          <p:nvPr/>
        </p:nvSpPr>
        <p:spPr>
          <a:xfrm>
            <a:off x="8396589" y="4777815"/>
            <a:ext cx="37454" cy="38651"/>
          </a:xfrm>
          <a:prstGeom prst="rect">
            <a:avLst/>
          </a:prstGeom>
          <a:blipFill>
            <a:blip r:embed="rId13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6" name="object 14066"/>
          <p:cNvSpPr/>
          <p:nvPr/>
        </p:nvSpPr>
        <p:spPr>
          <a:xfrm>
            <a:off x="9086774" y="4650765"/>
            <a:ext cx="19977" cy="21628"/>
          </a:xfrm>
          <a:prstGeom prst="rect">
            <a:avLst/>
          </a:prstGeom>
          <a:blipFill>
            <a:blip r:embed="rId13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7" name="object 14067"/>
          <p:cNvSpPr/>
          <p:nvPr/>
        </p:nvSpPr>
        <p:spPr>
          <a:xfrm>
            <a:off x="8940000" y="4118915"/>
            <a:ext cx="23342" cy="25603"/>
          </a:xfrm>
          <a:prstGeom prst="rect">
            <a:avLst/>
          </a:prstGeom>
          <a:blipFill>
            <a:blip r:embed="rId13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8" name="object 14068"/>
          <p:cNvSpPr/>
          <p:nvPr/>
        </p:nvSpPr>
        <p:spPr>
          <a:xfrm>
            <a:off x="8895943" y="3958006"/>
            <a:ext cx="10668" cy="11404"/>
          </a:xfrm>
          <a:prstGeom prst="rect">
            <a:avLst/>
          </a:prstGeom>
          <a:blipFill>
            <a:blip r:embed="rId13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69" name="object 14069"/>
          <p:cNvSpPr/>
          <p:nvPr/>
        </p:nvSpPr>
        <p:spPr>
          <a:xfrm>
            <a:off x="9217355" y="4432503"/>
            <a:ext cx="11074" cy="12636"/>
          </a:xfrm>
          <a:custGeom>
            <a:avLst/>
            <a:gdLst/>
            <a:ahLst/>
            <a:cxnLst/>
            <a:rect l="l" t="t" r="r" b="b"/>
            <a:pathLst>
              <a:path w="11074" h="12636">
                <a:moveTo>
                  <a:pt x="8191" y="0"/>
                </a:moveTo>
                <a:lnTo>
                  <a:pt x="5118" y="127"/>
                </a:lnTo>
                <a:lnTo>
                  <a:pt x="2184" y="457"/>
                </a:lnTo>
                <a:lnTo>
                  <a:pt x="0" y="3314"/>
                </a:lnTo>
                <a:lnTo>
                  <a:pt x="177" y="6794"/>
                </a:lnTo>
                <a:lnTo>
                  <a:pt x="304" y="10096"/>
                </a:lnTo>
                <a:lnTo>
                  <a:pt x="2781" y="12636"/>
                </a:lnTo>
                <a:lnTo>
                  <a:pt x="5829" y="12331"/>
                </a:lnTo>
                <a:lnTo>
                  <a:pt x="8788" y="12331"/>
                </a:lnTo>
                <a:lnTo>
                  <a:pt x="11074" y="9143"/>
                </a:lnTo>
                <a:lnTo>
                  <a:pt x="10845" y="2679"/>
                </a:lnTo>
                <a:lnTo>
                  <a:pt x="81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0" name="object 14070"/>
          <p:cNvSpPr/>
          <p:nvPr/>
        </p:nvSpPr>
        <p:spPr>
          <a:xfrm>
            <a:off x="9369373" y="4624845"/>
            <a:ext cx="17094" cy="18630"/>
          </a:xfrm>
          <a:prstGeom prst="rect">
            <a:avLst/>
          </a:prstGeom>
          <a:blipFill>
            <a:blip r:embed="rId13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1" name="object 14071"/>
          <p:cNvSpPr/>
          <p:nvPr/>
        </p:nvSpPr>
        <p:spPr>
          <a:xfrm>
            <a:off x="9480974" y="4675809"/>
            <a:ext cx="35643" cy="37847"/>
          </a:xfrm>
          <a:prstGeom prst="rect">
            <a:avLst/>
          </a:prstGeom>
          <a:blipFill>
            <a:blip r:embed="rId13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2" name="object 14072"/>
          <p:cNvSpPr/>
          <p:nvPr/>
        </p:nvSpPr>
        <p:spPr>
          <a:xfrm>
            <a:off x="9918268" y="4837138"/>
            <a:ext cx="32956" cy="36626"/>
          </a:xfrm>
          <a:prstGeom prst="rect">
            <a:avLst/>
          </a:prstGeom>
          <a:blipFill>
            <a:blip r:embed="rId13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3" name="object 14073"/>
          <p:cNvSpPr/>
          <p:nvPr/>
        </p:nvSpPr>
        <p:spPr>
          <a:xfrm>
            <a:off x="10285348" y="4718863"/>
            <a:ext cx="30352" cy="33375"/>
          </a:xfrm>
          <a:prstGeom prst="rect">
            <a:avLst/>
          </a:prstGeom>
          <a:blipFill>
            <a:blip r:embed="rId13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4" name="object 14074"/>
          <p:cNvSpPr/>
          <p:nvPr/>
        </p:nvSpPr>
        <p:spPr>
          <a:xfrm>
            <a:off x="10520403" y="4333371"/>
            <a:ext cx="45666" cy="47234"/>
          </a:xfrm>
          <a:prstGeom prst="rect">
            <a:avLst/>
          </a:prstGeom>
          <a:blipFill>
            <a:blip r:embed="rId13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5" name="object 14075"/>
          <p:cNvSpPr/>
          <p:nvPr/>
        </p:nvSpPr>
        <p:spPr>
          <a:xfrm>
            <a:off x="10218171" y="3716823"/>
            <a:ext cx="60598" cy="61408"/>
          </a:xfrm>
          <a:prstGeom prst="rect">
            <a:avLst/>
          </a:prstGeom>
          <a:blipFill>
            <a:blip r:embed="rId13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6" name="object 14076"/>
          <p:cNvSpPr/>
          <p:nvPr/>
        </p:nvSpPr>
        <p:spPr>
          <a:xfrm>
            <a:off x="10602689" y="3659714"/>
            <a:ext cx="42755" cy="42125"/>
          </a:xfrm>
          <a:prstGeom prst="rect">
            <a:avLst/>
          </a:prstGeom>
          <a:blipFill>
            <a:blip r:embed="rId13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7" name="object 14077"/>
          <p:cNvSpPr/>
          <p:nvPr/>
        </p:nvSpPr>
        <p:spPr>
          <a:xfrm>
            <a:off x="10205955" y="4824682"/>
            <a:ext cx="36226" cy="37828"/>
          </a:xfrm>
          <a:prstGeom prst="rect">
            <a:avLst/>
          </a:prstGeom>
          <a:blipFill>
            <a:blip r:embed="rId13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8" name="object 14078"/>
          <p:cNvSpPr/>
          <p:nvPr/>
        </p:nvSpPr>
        <p:spPr>
          <a:xfrm>
            <a:off x="9797618" y="4476305"/>
            <a:ext cx="13716" cy="14808"/>
          </a:xfrm>
          <a:prstGeom prst="rect">
            <a:avLst/>
          </a:prstGeom>
          <a:blipFill>
            <a:blip r:embed="rId13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79" name="object 14079"/>
          <p:cNvSpPr/>
          <p:nvPr/>
        </p:nvSpPr>
        <p:spPr>
          <a:xfrm>
            <a:off x="9462058" y="3992156"/>
            <a:ext cx="13119" cy="14097"/>
          </a:xfrm>
          <a:prstGeom prst="rect">
            <a:avLst/>
          </a:prstGeom>
          <a:blipFill>
            <a:blip r:embed="rId13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0" name="object 14080"/>
          <p:cNvSpPr/>
          <p:nvPr/>
        </p:nvSpPr>
        <p:spPr>
          <a:xfrm>
            <a:off x="9439719" y="3727894"/>
            <a:ext cx="31216" cy="33642"/>
          </a:xfrm>
          <a:prstGeom prst="rect">
            <a:avLst/>
          </a:prstGeom>
          <a:blipFill>
            <a:blip r:embed="rId13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1" name="object 14081"/>
          <p:cNvSpPr/>
          <p:nvPr/>
        </p:nvSpPr>
        <p:spPr>
          <a:xfrm>
            <a:off x="8812295" y="3530013"/>
            <a:ext cx="53587" cy="56730"/>
          </a:xfrm>
          <a:prstGeom prst="rect">
            <a:avLst/>
          </a:prstGeom>
          <a:blipFill>
            <a:blip r:embed="rId13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2" name="object 14082"/>
          <p:cNvSpPr/>
          <p:nvPr/>
        </p:nvSpPr>
        <p:spPr>
          <a:xfrm>
            <a:off x="8427542" y="3750313"/>
            <a:ext cx="46634" cy="48160"/>
          </a:xfrm>
          <a:prstGeom prst="rect">
            <a:avLst/>
          </a:prstGeom>
          <a:blipFill>
            <a:blip r:embed="rId13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3" name="object 14083"/>
          <p:cNvSpPr/>
          <p:nvPr/>
        </p:nvSpPr>
        <p:spPr>
          <a:xfrm>
            <a:off x="7433924" y="3809931"/>
            <a:ext cx="54249" cy="56932"/>
          </a:xfrm>
          <a:prstGeom prst="rect">
            <a:avLst/>
          </a:prstGeom>
          <a:blipFill>
            <a:blip r:embed="rId13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4" name="object 14084"/>
          <p:cNvSpPr/>
          <p:nvPr/>
        </p:nvSpPr>
        <p:spPr>
          <a:xfrm>
            <a:off x="7292085" y="3838384"/>
            <a:ext cx="20447" cy="22275"/>
          </a:xfrm>
          <a:prstGeom prst="rect">
            <a:avLst/>
          </a:prstGeom>
          <a:blipFill>
            <a:blip r:embed="rId13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5" name="object 14085"/>
          <p:cNvSpPr/>
          <p:nvPr/>
        </p:nvSpPr>
        <p:spPr>
          <a:xfrm>
            <a:off x="7027164" y="4081462"/>
            <a:ext cx="24637" cy="26720"/>
          </a:xfrm>
          <a:prstGeom prst="rect">
            <a:avLst/>
          </a:prstGeom>
          <a:blipFill>
            <a:blip r:embed="rId13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6" name="object 14086"/>
          <p:cNvSpPr/>
          <p:nvPr/>
        </p:nvSpPr>
        <p:spPr>
          <a:xfrm>
            <a:off x="6682117" y="4044937"/>
            <a:ext cx="21285" cy="23240"/>
          </a:xfrm>
          <a:prstGeom prst="rect">
            <a:avLst/>
          </a:prstGeom>
          <a:blipFill>
            <a:blip r:embed="rId13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7" name="object 14087"/>
          <p:cNvSpPr/>
          <p:nvPr/>
        </p:nvSpPr>
        <p:spPr>
          <a:xfrm>
            <a:off x="6870610" y="4440047"/>
            <a:ext cx="16903" cy="18503"/>
          </a:xfrm>
          <a:prstGeom prst="rect">
            <a:avLst/>
          </a:prstGeom>
          <a:blipFill>
            <a:blip r:embed="rId13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8" name="object 14088"/>
          <p:cNvSpPr/>
          <p:nvPr/>
        </p:nvSpPr>
        <p:spPr>
          <a:xfrm>
            <a:off x="6920801" y="4515307"/>
            <a:ext cx="21005" cy="22923"/>
          </a:xfrm>
          <a:prstGeom prst="rect">
            <a:avLst/>
          </a:prstGeom>
          <a:blipFill>
            <a:blip r:embed="rId13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89" name="object 14089"/>
          <p:cNvSpPr/>
          <p:nvPr/>
        </p:nvSpPr>
        <p:spPr>
          <a:xfrm>
            <a:off x="7185012" y="4465523"/>
            <a:ext cx="25222" cy="27495"/>
          </a:xfrm>
          <a:prstGeom prst="rect">
            <a:avLst/>
          </a:prstGeom>
          <a:blipFill>
            <a:blip r:embed="rId13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0" name="object 14090"/>
          <p:cNvSpPr/>
          <p:nvPr/>
        </p:nvSpPr>
        <p:spPr>
          <a:xfrm>
            <a:off x="7485192" y="4647720"/>
            <a:ext cx="55228" cy="61142"/>
          </a:xfrm>
          <a:prstGeom prst="rect">
            <a:avLst/>
          </a:prstGeom>
          <a:blipFill>
            <a:blip r:embed="rId13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1" name="object 14091"/>
          <p:cNvSpPr/>
          <p:nvPr/>
        </p:nvSpPr>
        <p:spPr>
          <a:xfrm>
            <a:off x="7701205" y="4669148"/>
            <a:ext cx="50175" cy="54457"/>
          </a:xfrm>
          <a:prstGeom prst="rect">
            <a:avLst/>
          </a:prstGeom>
          <a:blipFill>
            <a:blip r:embed="rId13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2" name="object 14092"/>
          <p:cNvSpPr/>
          <p:nvPr/>
        </p:nvSpPr>
        <p:spPr>
          <a:xfrm>
            <a:off x="7924027" y="4732542"/>
            <a:ext cx="55254" cy="60900"/>
          </a:xfrm>
          <a:prstGeom prst="rect">
            <a:avLst/>
          </a:prstGeom>
          <a:blipFill>
            <a:blip r:embed="rId13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3" name="object 14093"/>
          <p:cNvSpPr/>
          <p:nvPr/>
        </p:nvSpPr>
        <p:spPr>
          <a:xfrm>
            <a:off x="8027793" y="4580286"/>
            <a:ext cx="37569" cy="42045"/>
          </a:xfrm>
          <a:prstGeom prst="rect">
            <a:avLst/>
          </a:prstGeom>
          <a:blipFill>
            <a:blip r:embed="rId13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4" name="object 14094"/>
          <p:cNvSpPr/>
          <p:nvPr/>
        </p:nvSpPr>
        <p:spPr>
          <a:xfrm>
            <a:off x="8190992" y="4618202"/>
            <a:ext cx="29438" cy="31775"/>
          </a:xfrm>
          <a:prstGeom prst="rect">
            <a:avLst/>
          </a:prstGeom>
          <a:blipFill>
            <a:blip r:embed="rId13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5" name="object 14095"/>
          <p:cNvSpPr/>
          <p:nvPr/>
        </p:nvSpPr>
        <p:spPr>
          <a:xfrm>
            <a:off x="9060243" y="4304919"/>
            <a:ext cx="22745" cy="24701"/>
          </a:xfrm>
          <a:prstGeom prst="rect">
            <a:avLst/>
          </a:prstGeom>
          <a:blipFill>
            <a:blip r:embed="rId13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6" name="object 14096"/>
          <p:cNvSpPr/>
          <p:nvPr/>
        </p:nvSpPr>
        <p:spPr>
          <a:xfrm>
            <a:off x="8990748" y="3763417"/>
            <a:ext cx="51410" cy="55347"/>
          </a:xfrm>
          <a:prstGeom prst="rect">
            <a:avLst/>
          </a:prstGeom>
          <a:blipFill>
            <a:blip r:embed="rId13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7" name="object 14097"/>
          <p:cNvSpPr/>
          <p:nvPr/>
        </p:nvSpPr>
        <p:spPr>
          <a:xfrm>
            <a:off x="8891402" y="3721501"/>
            <a:ext cx="53283" cy="56486"/>
          </a:xfrm>
          <a:prstGeom prst="rect">
            <a:avLst/>
          </a:prstGeom>
          <a:blipFill>
            <a:blip r:embed="rId13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8" name="object 14098"/>
          <p:cNvSpPr/>
          <p:nvPr/>
        </p:nvSpPr>
        <p:spPr>
          <a:xfrm>
            <a:off x="9246272" y="3593541"/>
            <a:ext cx="31343" cy="34010"/>
          </a:xfrm>
          <a:prstGeom prst="rect">
            <a:avLst/>
          </a:prstGeom>
          <a:blipFill>
            <a:blip r:embed="rId13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99" name="object 14099"/>
          <p:cNvSpPr/>
          <p:nvPr/>
        </p:nvSpPr>
        <p:spPr>
          <a:xfrm>
            <a:off x="9095720" y="3995915"/>
            <a:ext cx="46806" cy="48406"/>
          </a:xfrm>
          <a:prstGeom prst="rect">
            <a:avLst/>
          </a:prstGeom>
          <a:blipFill>
            <a:blip r:embed="rId13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0" name="object 14100"/>
          <p:cNvSpPr/>
          <p:nvPr/>
        </p:nvSpPr>
        <p:spPr>
          <a:xfrm>
            <a:off x="9200363" y="4259546"/>
            <a:ext cx="42086" cy="42292"/>
          </a:xfrm>
          <a:prstGeom prst="rect">
            <a:avLst/>
          </a:prstGeom>
          <a:blipFill>
            <a:blip r:embed="rId13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1" name="object 14101"/>
          <p:cNvSpPr/>
          <p:nvPr/>
        </p:nvSpPr>
        <p:spPr>
          <a:xfrm>
            <a:off x="9355113" y="4408391"/>
            <a:ext cx="53795" cy="56648"/>
          </a:xfrm>
          <a:prstGeom prst="rect">
            <a:avLst/>
          </a:prstGeom>
          <a:blipFill>
            <a:blip r:embed="rId13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2" name="object 14102"/>
          <p:cNvSpPr/>
          <p:nvPr/>
        </p:nvSpPr>
        <p:spPr>
          <a:xfrm>
            <a:off x="9253428" y="4677650"/>
            <a:ext cx="37624" cy="42049"/>
          </a:xfrm>
          <a:prstGeom prst="rect">
            <a:avLst/>
          </a:prstGeom>
          <a:blipFill>
            <a:blip r:embed="rId13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3" name="object 14103"/>
          <p:cNvSpPr/>
          <p:nvPr/>
        </p:nvSpPr>
        <p:spPr>
          <a:xfrm>
            <a:off x="8522195" y="4080040"/>
            <a:ext cx="12788" cy="13906"/>
          </a:xfrm>
          <a:prstGeom prst="rect">
            <a:avLst/>
          </a:prstGeom>
          <a:blipFill>
            <a:blip r:embed="rId13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4" name="object 14104"/>
          <p:cNvSpPr/>
          <p:nvPr/>
        </p:nvSpPr>
        <p:spPr>
          <a:xfrm>
            <a:off x="8652294" y="4201579"/>
            <a:ext cx="28346" cy="30645"/>
          </a:xfrm>
          <a:prstGeom prst="rect">
            <a:avLst/>
          </a:prstGeom>
          <a:blipFill>
            <a:blip r:embed="rId13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5" name="object 14105"/>
          <p:cNvSpPr/>
          <p:nvPr/>
        </p:nvSpPr>
        <p:spPr>
          <a:xfrm>
            <a:off x="8775869" y="3887592"/>
            <a:ext cx="54427" cy="57039"/>
          </a:xfrm>
          <a:prstGeom prst="rect">
            <a:avLst/>
          </a:prstGeom>
          <a:blipFill>
            <a:blip r:embed="rId13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6" name="object 14106"/>
          <p:cNvSpPr/>
          <p:nvPr/>
        </p:nvSpPr>
        <p:spPr>
          <a:xfrm>
            <a:off x="9420542" y="3878331"/>
            <a:ext cx="46151" cy="47712"/>
          </a:xfrm>
          <a:prstGeom prst="rect">
            <a:avLst/>
          </a:prstGeom>
          <a:blipFill>
            <a:blip r:embed="rId13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7" name="object 14107"/>
          <p:cNvSpPr/>
          <p:nvPr/>
        </p:nvSpPr>
        <p:spPr>
          <a:xfrm>
            <a:off x="9061915" y="4837068"/>
            <a:ext cx="35120" cy="37303"/>
          </a:xfrm>
          <a:prstGeom prst="rect">
            <a:avLst/>
          </a:prstGeom>
          <a:blipFill>
            <a:blip r:embed="rId13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8" name="object 14108"/>
          <p:cNvSpPr/>
          <p:nvPr/>
        </p:nvSpPr>
        <p:spPr>
          <a:xfrm>
            <a:off x="9095816" y="4692935"/>
            <a:ext cx="34899" cy="37309"/>
          </a:xfrm>
          <a:prstGeom prst="rect">
            <a:avLst/>
          </a:prstGeom>
          <a:blipFill>
            <a:blip r:embed="rId13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09" name="object 14109"/>
          <p:cNvSpPr/>
          <p:nvPr/>
        </p:nvSpPr>
        <p:spPr>
          <a:xfrm>
            <a:off x="9548295" y="4896483"/>
            <a:ext cx="33955" cy="36545"/>
          </a:xfrm>
          <a:prstGeom prst="rect">
            <a:avLst/>
          </a:prstGeom>
          <a:blipFill>
            <a:blip r:embed="rId13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0" name="object 14110"/>
          <p:cNvSpPr/>
          <p:nvPr/>
        </p:nvSpPr>
        <p:spPr>
          <a:xfrm>
            <a:off x="9664560" y="4824298"/>
            <a:ext cx="13258" cy="14554"/>
          </a:xfrm>
          <a:prstGeom prst="rect">
            <a:avLst/>
          </a:prstGeom>
          <a:blipFill>
            <a:blip r:embed="rId13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1" name="object 14111"/>
          <p:cNvSpPr/>
          <p:nvPr/>
        </p:nvSpPr>
        <p:spPr>
          <a:xfrm>
            <a:off x="9615830" y="4199039"/>
            <a:ext cx="17208" cy="18821"/>
          </a:xfrm>
          <a:prstGeom prst="rect">
            <a:avLst/>
          </a:prstGeom>
          <a:blipFill>
            <a:blip r:embed="rId13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2" name="object 14112"/>
          <p:cNvSpPr/>
          <p:nvPr/>
        </p:nvSpPr>
        <p:spPr>
          <a:xfrm>
            <a:off x="9217587" y="3605864"/>
            <a:ext cx="36825" cy="38075"/>
          </a:xfrm>
          <a:prstGeom prst="rect">
            <a:avLst/>
          </a:prstGeom>
          <a:blipFill>
            <a:blip r:embed="rId13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3" name="object 14113"/>
          <p:cNvSpPr/>
          <p:nvPr/>
        </p:nvSpPr>
        <p:spPr>
          <a:xfrm>
            <a:off x="8984370" y="3977664"/>
            <a:ext cx="47438" cy="48698"/>
          </a:xfrm>
          <a:prstGeom prst="rect">
            <a:avLst/>
          </a:prstGeom>
          <a:blipFill>
            <a:blip r:embed="rId13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4" name="object 14114"/>
          <p:cNvSpPr/>
          <p:nvPr/>
        </p:nvSpPr>
        <p:spPr>
          <a:xfrm>
            <a:off x="8518422" y="3947889"/>
            <a:ext cx="36296" cy="38002"/>
          </a:xfrm>
          <a:prstGeom prst="rect">
            <a:avLst/>
          </a:prstGeom>
          <a:blipFill>
            <a:blip r:embed="rId13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5" name="object 14115"/>
          <p:cNvSpPr/>
          <p:nvPr/>
        </p:nvSpPr>
        <p:spPr>
          <a:xfrm>
            <a:off x="7851157" y="3843913"/>
            <a:ext cx="35630" cy="37668"/>
          </a:xfrm>
          <a:prstGeom prst="rect">
            <a:avLst/>
          </a:prstGeom>
          <a:blipFill>
            <a:blip r:embed="rId13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6" name="object 14116"/>
          <p:cNvSpPr/>
          <p:nvPr/>
        </p:nvSpPr>
        <p:spPr>
          <a:xfrm>
            <a:off x="8126112" y="3913245"/>
            <a:ext cx="45435" cy="47186"/>
          </a:xfrm>
          <a:prstGeom prst="rect">
            <a:avLst/>
          </a:prstGeom>
          <a:blipFill>
            <a:blip r:embed="rId13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7" name="object 14117"/>
          <p:cNvSpPr/>
          <p:nvPr/>
        </p:nvSpPr>
        <p:spPr>
          <a:xfrm>
            <a:off x="8294878" y="4417136"/>
            <a:ext cx="20853" cy="23101"/>
          </a:xfrm>
          <a:prstGeom prst="rect">
            <a:avLst/>
          </a:prstGeom>
          <a:blipFill>
            <a:blip r:embed="rId13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8" name="object 14118"/>
          <p:cNvSpPr/>
          <p:nvPr/>
        </p:nvSpPr>
        <p:spPr>
          <a:xfrm>
            <a:off x="8347544" y="4394403"/>
            <a:ext cx="23329" cy="24955"/>
          </a:xfrm>
          <a:prstGeom prst="rect">
            <a:avLst/>
          </a:prstGeom>
          <a:blipFill>
            <a:blip r:embed="rId13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19" name="object 14119"/>
          <p:cNvSpPr/>
          <p:nvPr/>
        </p:nvSpPr>
        <p:spPr>
          <a:xfrm>
            <a:off x="8455288" y="4605500"/>
            <a:ext cx="53584" cy="56374"/>
          </a:xfrm>
          <a:prstGeom prst="rect">
            <a:avLst/>
          </a:prstGeom>
          <a:blipFill>
            <a:blip r:embed="rId13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0" name="object 14120"/>
          <p:cNvSpPr/>
          <p:nvPr/>
        </p:nvSpPr>
        <p:spPr>
          <a:xfrm>
            <a:off x="8731529" y="4829988"/>
            <a:ext cx="32829" cy="35547"/>
          </a:xfrm>
          <a:prstGeom prst="rect">
            <a:avLst/>
          </a:prstGeom>
          <a:blipFill>
            <a:blip r:embed="rId13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1" name="object 14121"/>
          <p:cNvSpPr/>
          <p:nvPr/>
        </p:nvSpPr>
        <p:spPr>
          <a:xfrm>
            <a:off x="9261554" y="4694779"/>
            <a:ext cx="34871" cy="37160"/>
          </a:xfrm>
          <a:prstGeom prst="rect">
            <a:avLst/>
          </a:prstGeom>
          <a:blipFill>
            <a:blip r:embed="rId13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2" name="object 14122"/>
          <p:cNvSpPr/>
          <p:nvPr/>
        </p:nvSpPr>
        <p:spPr>
          <a:xfrm>
            <a:off x="8788267" y="4303721"/>
            <a:ext cx="43782" cy="42390"/>
          </a:xfrm>
          <a:prstGeom prst="rect">
            <a:avLst/>
          </a:prstGeom>
          <a:blipFill>
            <a:blip r:embed="rId13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3" name="object 14123"/>
          <p:cNvSpPr/>
          <p:nvPr/>
        </p:nvSpPr>
        <p:spPr>
          <a:xfrm>
            <a:off x="8833815" y="4690250"/>
            <a:ext cx="19824" cy="21348"/>
          </a:xfrm>
          <a:prstGeom prst="rect">
            <a:avLst/>
          </a:prstGeom>
          <a:blipFill>
            <a:blip r:embed="rId13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4" name="object 14124"/>
          <p:cNvSpPr/>
          <p:nvPr/>
        </p:nvSpPr>
        <p:spPr>
          <a:xfrm>
            <a:off x="8831900" y="4664599"/>
            <a:ext cx="38807" cy="43158"/>
          </a:xfrm>
          <a:prstGeom prst="rect">
            <a:avLst/>
          </a:prstGeom>
          <a:blipFill>
            <a:blip r:embed="rId13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5" name="object 14125"/>
          <p:cNvSpPr/>
          <p:nvPr/>
        </p:nvSpPr>
        <p:spPr>
          <a:xfrm>
            <a:off x="9415208" y="4365638"/>
            <a:ext cx="22618" cy="24168"/>
          </a:xfrm>
          <a:prstGeom prst="rect">
            <a:avLst/>
          </a:prstGeom>
          <a:blipFill>
            <a:blip r:embed="rId13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6" name="object 14126"/>
          <p:cNvSpPr/>
          <p:nvPr/>
        </p:nvSpPr>
        <p:spPr>
          <a:xfrm>
            <a:off x="10050322" y="4462526"/>
            <a:ext cx="17335" cy="18503"/>
          </a:xfrm>
          <a:prstGeom prst="rect">
            <a:avLst/>
          </a:prstGeom>
          <a:blipFill>
            <a:blip r:embed="rId13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7" name="object 14127"/>
          <p:cNvSpPr/>
          <p:nvPr/>
        </p:nvSpPr>
        <p:spPr>
          <a:xfrm>
            <a:off x="10144721" y="4622292"/>
            <a:ext cx="25057" cy="27050"/>
          </a:xfrm>
          <a:prstGeom prst="rect">
            <a:avLst/>
          </a:prstGeom>
          <a:blipFill>
            <a:blip r:embed="rId13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8" name="object 14128"/>
          <p:cNvSpPr/>
          <p:nvPr/>
        </p:nvSpPr>
        <p:spPr>
          <a:xfrm>
            <a:off x="10084328" y="4244807"/>
            <a:ext cx="53496" cy="56628"/>
          </a:xfrm>
          <a:prstGeom prst="rect">
            <a:avLst/>
          </a:prstGeom>
          <a:blipFill>
            <a:blip r:embed="rId13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29" name="object 14129"/>
          <p:cNvSpPr/>
          <p:nvPr/>
        </p:nvSpPr>
        <p:spPr>
          <a:xfrm>
            <a:off x="9940233" y="4059891"/>
            <a:ext cx="46881" cy="48228"/>
          </a:xfrm>
          <a:prstGeom prst="rect">
            <a:avLst/>
          </a:prstGeom>
          <a:blipFill>
            <a:blip r:embed="rId13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0" name="object 14130"/>
          <p:cNvSpPr/>
          <p:nvPr/>
        </p:nvSpPr>
        <p:spPr>
          <a:xfrm>
            <a:off x="9806736" y="3688265"/>
            <a:ext cx="54471" cy="60069"/>
          </a:xfrm>
          <a:prstGeom prst="rect">
            <a:avLst/>
          </a:prstGeom>
          <a:blipFill>
            <a:blip r:embed="rId13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1" name="object 14131"/>
          <p:cNvSpPr/>
          <p:nvPr/>
        </p:nvSpPr>
        <p:spPr>
          <a:xfrm>
            <a:off x="9616473" y="3745311"/>
            <a:ext cx="55808" cy="61477"/>
          </a:xfrm>
          <a:prstGeom prst="rect">
            <a:avLst/>
          </a:prstGeom>
          <a:blipFill>
            <a:blip r:embed="rId13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2" name="object 14132"/>
          <p:cNvSpPr/>
          <p:nvPr/>
        </p:nvSpPr>
        <p:spPr>
          <a:xfrm>
            <a:off x="9848088" y="3743719"/>
            <a:ext cx="29476" cy="31915"/>
          </a:xfrm>
          <a:prstGeom prst="rect">
            <a:avLst/>
          </a:prstGeom>
          <a:blipFill>
            <a:blip r:embed="rId13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3" name="object 14133"/>
          <p:cNvSpPr/>
          <p:nvPr/>
        </p:nvSpPr>
        <p:spPr>
          <a:xfrm>
            <a:off x="9928106" y="3729639"/>
            <a:ext cx="33900" cy="36641"/>
          </a:xfrm>
          <a:prstGeom prst="rect">
            <a:avLst/>
          </a:prstGeom>
          <a:blipFill>
            <a:blip r:embed="rId13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4" name="object 14134"/>
          <p:cNvSpPr/>
          <p:nvPr/>
        </p:nvSpPr>
        <p:spPr>
          <a:xfrm>
            <a:off x="9874605" y="4126192"/>
            <a:ext cx="30657" cy="33324"/>
          </a:xfrm>
          <a:prstGeom prst="rect">
            <a:avLst/>
          </a:prstGeom>
          <a:blipFill>
            <a:blip r:embed="rId13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5" name="object 14135"/>
          <p:cNvSpPr/>
          <p:nvPr/>
        </p:nvSpPr>
        <p:spPr>
          <a:xfrm>
            <a:off x="9934402" y="4246681"/>
            <a:ext cx="37688" cy="42670"/>
          </a:xfrm>
          <a:prstGeom prst="rect">
            <a:avLst/>
          </a:prstGeom>
          <a:blipFill>
            <a:blip r:embed="rId13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6" name="object 14136"/>
          <p:cNvSpPr/>
          <p:nvPr/>
        </p:nvSpPr>
        <p:spPr>
          <a:xfrm>
            <a:off x="10078910" y="4135514"/>
            <a:ext cx="22313" cy="23863"/>
          </a:xfrm>
          <a:prstGeom prst="rect">
            <a:avLst/>
          </a:prstGeom>
          <a:blipFill>
            <a:blip r:embed="rId13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7" name="object 14137"/>
          <p:cNvSpPr/>
          <p:nvPr/>
        </p:nvSpPr>
        <p:spPr>
          <a:xfrm>
            <a:off x="10302405" y="4280776"/>
            <a:ext cx="18097" cy="19418"/>
          </a:xfrm>
          <a:prstGeom prst="rect">
            <a:avLst/>
          </a:prstGeom>
          <a:blipFill>
            <a:blip r:embed="rId13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8" name="object 14138"/>
          <p:cNvSpPr/>
          <p:nvPr/>
        </p:nvSpPr>
        <p:spPr>
          <a:xfrm>
            <a:off x="8136725" y="4861268"/>
            <a:ext cx="10782" cy="11417"/>
          </a:xfrm>
          <a:prstGeom prst="rect">
            <a:avLst/>
          </a:prstGeom>
          <a:blipFill>
            <a:blip r:embed="rId13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39" name="object 14139"/>
          <p:cNvSpPr/>
          <p:nvPr/>
        </p:nvSpPr>
        <p:spPr>
          <a:xfrm>
            <a:off x="7014450" y="4788891"/>
            <a:ext cx="13716" cy="14871"/>
          </a:xfrm>
          <a:prstGeom prst="rect">
            <a:avLst/>
          </a:prstGeom>
          <a:blipFill>
            <a:blip r:embed="rId13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0" name="object 14140"/>
          <p:cNvSpPr/>
          <p:nvPr/>
        </p:nvSpPr>
        <p:spPr>
          <a:xfrm>
            <a:off x="6831910" y="4873471"/>
            <a:ext cx="47120" cy="48534"/>
          </a:xfrm>
          <a:prstGeom prst="rect">
            <a:avLst/>
          </a:prstGeom>
          <a:blipFill>
            <a:blip r:embed="rId13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1" name="object 14141"/>
          <p:cNvSpPr/>
          <p:nvPr/>
        </p:nvSpPr>
        <p:spPr>
          <a:xfrm>
            <a:off x="7121217" y="4208731"/>
            <a:ext cx="45252" cy="46700"/>
          </a:xfrm>
          <a:prstGeom prst="rect">
            <a:avLst/>
          </a:prstGeom>
          <a:blipFill>
            <a:blip r:embed="rId13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2" name="object 14142"/>
          <p:cNvSpPr/>
          <p:nvPr/>
        </p:nvSpPr>
        <p:spPr>
          <a:xfrm>
            <a:off x="7037385" y="4189301"/>
            <a:ext cx="45531" cy="46990"/>
          </a:xfrm>
          <a:prstGeom prst="rect">
            <a:avLst/>
          </a:prstGeom>
          <a:blipFill>
            <a:blip r:embed="rId13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3" name="object 14143"/>
          <p:cNvSpPr/>
          <p:nvPr/>
        </p:nvSpPr>
        <p:spPr>
          <a:xfrm>
            <a:off x="7245572" y="4019421"/>
            <a:ext cx="52228" cy="55739"/>
          </a:xfrm>
          <a:prstGeom prst="rect">
            <a:avLst/>
          </a:prstGeom>
          <a:blipFill>
            <a:blip r:embed="rId13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4" name="object 14144"/>
          <p:cNvSpPr/>
          <p:nvPr/>
        </p:nvSpPr>
        <p:spPr>
          <a:xfrm>
            <a:off x="7185012" y="4423448"/>
            <a:ext cx="20688" cy="22656"/>
          </a:xfrm>
          <a:prstGeom prst="rect">
            <a:avLst/>
          </a:prstGeom>
          <a:blipFill>
            <a:blip r:embed="rId13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5" name="object 14145"/>
          <p:cNvSpPr/>
          <p:nvPr/>
        </p:nvSpPr>
        <p:spPr>
          <a:xfrm>
            <a:off x="7247343" y="4451839"/>
            <a:ext cx="53518" cy="56684"/>
          </a:xfrm>
          <a:prstGeom prst="rect">
            <a:avLst/>
          </a:prstGeom>
          <a:blipFill>
            <a:blip r:embed="rId13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6" name="object 14146"/>
          <p:cNvSpPr/>
          <p:nvPr/>
        </p:nvSpPr>
        <p:spPr>
          <a:xfrm>
            <a:off x="7699093" y="4576453"/>
            <a:ext cx="45137" cy="46589"/>
          </a:xfrm>
          <a:prstGeom prst="rect">
            <a:avLst/>
          </a:prstGeom>
          <a:blipFill>
            <a:blip r:embed="rId13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7" name="object 14147"/>
          <p:cNvSpPr/>
          <p:nvPr/>
        </p:nvSpPr>
        <p:spPr>
          <a:xfrm>
            <a:off x="8626997" y="4202820"/>
            <a:ext cx="53922" cy="56723"/>
          </a:xfrm>
          <a:prstGeom prst="rect">
            <a:avLst/>
          </a:prstGeom>
          <a:blipFill>
            <a:blip r:embed="rId13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8" name="object 14148"/>
          <p:cNvSpPr/>
          <p:nvPr/>
        </p:nvSpPr>
        <p:spPr>
          <a:xfrm>
            <a:off x="8506576" y="3748462"/>
            <a:ext cx="53985" cy="56493"/>
          </a:xfrm>
          <a:prstGeom prst="rect">
            <a:avLst/>
          </a:prstGeom>
          <a:blipFill>
            <a:blip r:embed="rId13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49" name="object 14149"/>
          <p:cNvSpPr/>
          <p:nvPr/>
        </p:nvSpPr>
        <p:spPr>
          <a:xfrm>
            <a:off x="9656800" y="4317568"/>
            <a:ext cx="31216" cy="33693"/>
          </a:xfrm>
          <a:prstGeom prst="rect">
            <a:avLst/>
          </a:prstGeom>
          <a:blipFill>
            <a:blip r:embed="rId13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0" name="object 14150"/>
          <p:cNvSpPr/>
          <p:nvPr/>
        </p:nvSpPr>
        <p:spPr>
          <a:xfrm>
            <a:off x="9937412" y="4654169"/>
            <a:ext cx="46209" cy="47916"/>
          </a:xfrm>
          <a:prstGeom prst="rect">
            <a:avLst/>
          </a:prstGeom>
          <a:blipFill>
            <a:blip r:embed="rId13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1" name="object 14151"/>
          <p:cNvSpPr/>
          <p:nvPr/>
        </p:nvSpPr>
        <p:spPr>
          <a:xfrm>
            <a:off x="9808636" y="4873543"/>
            <a:ext cx="37990" cy="42596"/>
          </a:xfrm>
          <a:prstGeom prst="rect">
            <a:avLst/>
          </a:prstGeom>
          <a:blipFill>
            <a:blip r:embed="rId13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2" name="object 14152"/>
          <p:cNvSpPr/>
          <p:nvPr/>
        </p:nvSpPr>
        <p:spPr>
          <a:xfrm>
            <a:off x="10483076" y="4805150"/>
            <a:ext cx="46518" cy="47838"/>
          </a:xfrm>
          <a:prstGeom prst="rect">
            <a:avLst/>
          </a:prstGeom>
          <a:blipFill>
            <a:blip r:embed="rId13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3" name="object 14153"/>
          <p:cNvSpPr/>
          <p:nvPr/>
        </p:nvSpPr>
        <p:spPr>
          <a:xfrm>
            <a:off x="10500175" y="4018966"/>
            <a:ext cx="53054" cy="56314"/>
          </a:xfrm>
          <a:prstGeom prst="rect">
            <a:avLst/>
          </a:prstGeom>
          <a:blipFill>
            <a:blip r:embed="rId13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4" name="object 14154"/>
          <p:cNvSpPr/>
          <p:nvPr/>
        </p:nvSpPr>
        <p:spPr>
          <a:xfrm>
            <a:off x="10513974" y="3808006"/>
            <a:ext cx="13970" cy="15367"/>
          </a:xfrm>
          <a:prstGeom prst="rect">
            <a:avLst/>
          </a:prstGeom>
          <a:blipFill>
            <a:blip r:embed="rId13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5" name="object 14155"/>
          <p:cNvSpPr/>
          <p:nvPr/>
        </p:nvSpPr>
        <p:spPr>
          <a:xfrm>
            <a:off x="10343596" y="3730190"/>
            <a:ext cx="46476" cy="47894"/>
          </a:xfrm>
          <a:prstGeom prst="rect">
            <a:avLst/>
          </a:prstGeom>
          <a:blipFill>
            <a:blip r:embed="rId13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6" name="object 14156"/>
          <p:cNvSpPr/>
          <p:nvPr/>
        </p:nvSpPr>
        <p:spPr>
          <a:xfrm>
            <a:off x="136129" y="4179822"/>
            <a:ext cx="52935" cy="56376"/>
          </a:xfrm>
          <a:prstGeom prst="rect">
            <a:avLst/>
          </a:prstGeom>
          <a:blipFill>
            <a:blip r:embed="rId13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7" name="object 14157"/>
          <p:cNvSpPr/>
          <p:nvPr/>
        </p:nvSpPr>
        <p:spPr>
          <a:xfrm>
            <a:off x="0" y="4211536"/>
            <a:ext cx="8877" cy="24277"/>
          </a:xfrm>
          <a:prstGeom prst="rect">
            <a:avLst/>
          </a:prstGeom>
          <a:blipFill>
            <a:blip r:embed="rId13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8" name="object 14158"/>
          <p:cNvSpPr/>
          <p:nvPr/>
        </p:nvSpPr>
        <p:spPr>
          <a:xfrm>
            <a:off x="139925" y="4365228"/>
            <a:ext cx="37467" cy="38377"/>
          </a:xfrm>
          <a:prstGeom prst="rect">
            <a:avLst/>
          </a:prstGeom>
          <a:blipFill>
            <a:blip r:embed="rId13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59" name="object 14159"/>
          <p:cNvSpPr/>
          <p:nvPr/>
        </p:nvSpPr>
        <p:spPr>
          <a:xfrm>
            <a:off x="182876" y="4756666"/>
            <a:ext cx="62639" cy="65679"/>
          </a:xfrm>
          <a:prstGeom prst="rect">
            <a:avLst/>
          </a:prstGeom>
          <a:blipFill>
            <a:blip r:embed="rId13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0" name="object 14160"/>
          <p:cNvSpPr/>
          <p:nvPr/>
        </p:nvSpPr>
        <p:spPr>
          <a:xfrm>
            <a:off x="49213" y="5149871"/>
            <a:ext cx="54062" cy="56862"/>
          </a:xfrm>
          <a:prstGeom prst="rect">
            <a:avLst/>
          </a:prstGeom>
          <a:blipFill>
            <a:blip r:embed="rId13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1" name="object 14161"/>
          <p:cNvSpPr/>
          <p:nvPr/>
        </p:nvSpPr>
        <p:spPr>
          <a:xfrm>
            <a:off x="56006" y="4669904"/>
            <a:ext cx="28168" cy="30645"/>
          </a:xfrm>
          <a:prstGeom prst="rect">
            <a:avLst/>
          </a:prstGeom>
          <a:blipFill>
            <a:blip r:embed="rId13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2" name="object 14162"/>
          <p:cNvSpPr/>
          <p:nvPr/>
        </p:nvSpPr>
        <p:spPr>
          <a:xfrm>
            <a:off x="28764" y="4188585"/>
            <a:ext cx="61545" cy="61775"/>
          </a:xfrm>
          <a:prstGeom prst="rect">
            <a:avLst/>
          </a:prstGeom>
          <a:blipFill>
            <a:blip r:embed="rId13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3" name="object 14163"/>
          <p:cNvSpPr/>
          <p:nvPr/>
        </p:nvSpPr>
        <p:spPr>
          <a:xfrm>
            <a:off x="350606" y="4106271"/>
            <a:ext cx="42280" cy="42127"/>
          </a:xfrm>
          <a:prstGeom prst="rect">
            <a:avLst/>
          </a:prstGeom>
          <a:blipFill>
            <a:blip r:embed="rId13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4" name="object 14164"/>
          <p:cNvSpPr/>
          <p:nvPr/>
        </p:nvSpPr>
        <p:spPr>
          <a:xfrm>
            <a:off x="469728" y="4326262"/>
            <a:ext cx="33903" cy="36477"/>
          </a:xfrm>
          <a:prstGeom prst="rect">
            <a:avLst/>
          </a:prstGeom>
          <a:blipFill>
            <a:blip r:embed="rId13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5" name="object 14165"/>
          <p:cNvSpPr/>
          <p:nvPr/>
        </p:nvSpPr>
        <p:spPr>
          <a:xfrm>
            <a:off x="435139" y="4510853"/>
            <a:ext cx="69939" cy="74803"/>
          </a:xfrm>
          <a:prstGeom prst="rect">
            <a:avLst/>
          </a:prstGeom>
          <a:blipFill>
            <a:blip r:embed="rId13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6" name="object 14166"/>
          <p:cNvSpPr/>
          <p:nvPr/>
        </p:nvSpPr>
        <p:spPr>
          <a:xfrm>
            <a:off x="584329" y="4572494"/>
            <a:ext cx="66621" cy="69237"/>
          </a:xfrm>
          <a:prstGeom prst="rect">
            <a:avLst/>
          </a:prstGeom>
          <a:blipFill>
            <a:blip r:embed="rId13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7" name="object 14167"/>
          <p:cNvSpPr/>
          <p:nvPr/>
        </p:nvSpPr>
        <p:spPr>
          <a:xfrm>
            <a:off x="812037" y="4879137"/>
            <a:ext cx="27876" cy="30187"/>
          </a:xfrm>
          <a:prstGeom prst="rect">
            <a:avLst/>
          </a:prstGeom>
          <a:blipFill>
            <a:blip r:embed="rId13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8" name="object 14168"/>
          <p:cNvSpPr/>
          <p:nvPr/>
        </p:nvSpPr>
        <p:spPr>
          <a:xfrm>
            <a:off x="652047" y="4394451"/>
            <a:ext cx="35848" cy="37809"/>
          </a:xfrm>
          <a:prstGeom prst="rect">
            <a:avLst/>
          </a:prstGeom>
          <a:blipFill>
            <a:blip r:embed="rId13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69" name="object 14169"/>
          <p:cNvSpPr/>
          <p:nvPr/>
        </p:nvSpPr>
        <p:spPr>
          <a:xfrm>
            <a:off x="533526" y="4261320"/>
            <a:ext cx="22898" cy="24637"/>
          </a:xfrm>
          <a:prstGeom prst="rect">
            <a:avLst/>
          </a:prstGeom>
          <a:blipFill>
            <a:blip r:embed="rId13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0" name="object 14170"/>
          <p:cNvSpPr/>
          <p:nvPr/>
        </p:nvSpPr>
        <p:spPr>
          <a:xfrm>
            <a:off x="599379" y="4076037"/>
            <a:ext cx="67078" cy="72986"/>
          </a:xfrm>
          <a:prstGeom prst="rect">
            <a:avLst/>
          </a:prstGeom>
          <a:blipFill>
            <a:blip r:embed="rId13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1" name="object 14171"/>
          <p:cNvSpPr/>
          <p:nvPr/>
        </p:nvSpPr>
        <p:spPr>
          <a:xfrm>
            <a:off x="940408" y="4186285"/>
            <a:ext cx="46864" cy="51170"/>
          </a:xfrm>
          <a:prstGeom prst="rect">
            <a:avLst/>
          </a:prstGeom>
          <a:blipFill>
            <a:blip r:embed="rId13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2" name="object 14172"/>
          <p:cNvSpPr/>
          <p:nvPr/>
        </p:nvSpPr>
        <p:spPr>
          <a:xfrm>
            <a:off x="1058507" y="4260679"/>
            <a:ext cx="37185" cy="38417"/>
          </a:xfrm>
          <a:prstGeom prst="rect">
            <a:avLst/>
          </a:prstGeom>
          <a:blipFill>
            <a:blip r:embed="rId13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3" name="object 14173"/>
          <p:cNvSpPr/>
          <p:nvPr/>
        </p:nvSpPr>
        <p:spPr>
          <a:xfrm>
            <a:off x="1168895" y="4626176"/>
            <a:ext cx="62318" cy="65773"/>
          </a:xfrm>
          <a:prstGeom prst="rect">
            <a:avLst/>
          </a:prstGeom>
          <a:blipFill>
            <a:blip r:embed="rId13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4" name="object 14174"/>
          <p:cNvSpPr/>
          <p:nvPr/>
        </p:nvSpPr>
        <p:spPr>
          <a:xfrm>
            <a:off x="1495048" y="4505349"/>
            <a:ext cx="43556" cy="42266"/>
          </a:xfrm>
          <a:prstGeom prst="rect">
            <a:avLst/>
          </a:prstGeom>
          <a:blipFill>
            <a:blip r:embed="rId13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5" name="object 14175"/>
          <p:cNvSpPr/>
          <p:nvPr/>
        </p:nvSpPr>
        <p:spPr>
          <a:xfrm>
            <a:off x="1450759" y="4453052"/>
            <a:ext cx="14897" cy="16103"/>
          </a:xfrm>
          <a:prstGeom prst="rect">
            <a:avLst/>
          </a:prstGeom>
          <a:blipFill>
            <a:blip r:embed="rId13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6" name="object 14176"/>
          <p:cNvSpPr/>
          <p:nvPr/>
        </p:nvSpPr>
        <p:spPr>
          <a:xfrm>
            <a:off x="1781416" y="4110368"/>
            <a:ext cx="20815" cy="22593"/>
          </a:xfrm>
          <a:prstGeom prst="rect">
            <a:avLst/>
          </a:prstGeom>
          <a:blipFill>
            <a:blip r:embed="rId13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7" name="object 14177"/>
          <p:cNvSpPr/>
          <p:nvPr/>
        </p:nvSpPr>
        <p:spPr>
          <a:xfrm>
            <a:off x="1749396" y="4237430"/>
            <a:ext cx="44694" cy="43120"/>
          </a:xfrm>
          <a:prstGeom prst="rect">
            <a:avLst/>
          </a:prstGeom>
          <a:blipFill>
            <a:blip r:embed="rId13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8" name="object 14178"/>
          <p:cNvSpPr/>
          <p:nvPr/>
        </p:nvSpPr>
        <p:spPr>
          <a:xfrm>
            <a:off x="1674723" y="3971925"/>
            <a:ext cx="27038" cy="29222"/>
          </a:xfrm>
          <a:prstGeom prst="rect">
            <a:avLst/>
          </a:prstGeom>
          <a:blipFill>
            <a:blip r:embed="rId13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79" name="object 14179"/>
          <p:cNvSpPr/>
          <p:nvPr/>
        </p:nvSpPr>
        <p:spPr>
          <a:xfrm>
            <a:off x="1256182" y="4298924"/>
            <a:ext cx="29895" cy="32423"/>
          </a:xfrm>
          <a:prstGeom prst="rect">
            <a:avLst/>
          </a:prstGeom>
          <a:blipFill>
            <a:blip r:embed="rId13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0" name="object 14180"/>
          <p:cNvSpPr/>
          <p:nvPr/>
        </p:nvSpPr>
        <p:spPr>
          <a:xfrm>
            <a:off x="1766633" y="4210253"/>
            <a:ext cx="19735" cy="21069"/>
          </a:xfrm>
          <a:prstGeom prst="rect">
            <a:avLst/>
          </a:prstGeom>
          <a:blipFill>
            <a:blip r:embed="rId13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1" name="object 14181"/>
          <p:cNvSpPr/>
          <p:nvPr/>
        </p:nvSpPr>
        <p:spPr>
          <a:xfrm>
            <a:off x="2197785" y="4358983"/>
            <a:ext cx="13995" cy="15316"/>
          </a:xfrm>
          <a:prstGeom prst="rect">
            <a:avLst/>
          </a:prstGeom>
          <a:blipFill>
            <a:blip r:embed="rId13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2" name="object 14182"/>
          <p:cNvSpPr/>
          <p:nvPr/>
        </p:nvSpPr>
        <p:spPr>
          <a:xfrm>
            <a:off x="2179228" y="4453389"/>
            <a:ext cx="34927" cy="37523"/>
          </a:xfrm>
          <a:prstGeom prst="rect">
            <a:avLst/>
          </a:prstGeom>
          <a:blipFill>
            <a:blip r:embed="rId13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3" name="object 14183"/>
          <p:cNvSpPr/>
          <p:nvPr/>
        </p:nvSpPr>
        <p:spPr>
          <a:xfrm>
            <a:off x="2160118" y="4643072"/>
            <a:ext cx="54037" cy="56545"/>
          </a:xfrm>
          <a:prstGeom prst="rect">
            <a:avLst/>
          </a:prstGeom>
          <a:blipFill>
            <a:blip r:embed="rId13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4" name="object 14184"/>
          <p:cNvSpPr/>
          <p:nvPr/>
        </p:nvSpPr>
        <p:spPr>
          <a:xfrm>
            <a:off x="1898892" y="5156127"/>
            <a:ext cx="35837" cy="37452"/>
          </a:xfrm>
          <a:prstGeom prst="rect">
            <a:avLst/>
          </a:prstGeom>
          <a:blipFill>
            <a:blip r:embed="rId13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5" name="object 14185"/>
          <p:cNvSpPr/>
          <p:nvPr/>
        </p:nvSpPr>
        <p:spPr>
          <a:xfrm>
            <a:off x="1024583" y="5130473"/>
            <a:ext cx="44655" cy="46109"/>
          </a:xfrm>
          <a:prstGeom prst="rect">
            <a:avLst/>
          </a:prstGeom>
          <a:blipFill>
            <a:blip r:embed="rId13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6" name="object 14186"/>
          <p:cNvSpPr/>
          <p:nvPr/>
        </p:nvSpPr>
        <p:spPr>
          <a:xfrm>
            <a:off x="390105" y="4960709"/>
            <a:ext cx="10210" cy="11366"/>
          </a:xfrm>
          <a:custGeom>
            <a:avLst/>
            <a:gdLst/>
            <a:ahLst/>
            <a:cxnLst/>
            <a:rect l="l" t="t" r="r" b="b"/>
            <a:pathLst>
              <a:path w="10210" h="11366">
                <a:moveTo>
                  <a:pt x="7594" y="0"/>
                </a:moveTo>
                <a:lnTo>
                  <a:pt x="5118" y="317"/>
                </a:lnTo>
                <a:lnTo>
                  <a:pt x="2057" y="457"/>
                </a:lnTo>
                <a:lnTo>
                  <a:pt x="0" y="2997"/>
                </a:lnTo>
                <a:lnTo>
                  <a:pt x="96" y="5372"/>
                </a:lnTo>
                <a:lnTo>
                  <a:pt x="127" y="9143"/>
                </a:lnTo>
                <a:lnTo>
                  <a:pt x="2654" y="11366"/>
                </a:lnTo>
                <a:lnTo>
                  <a:pt x="5537" y="11049"/>
                </a:lnTo>
                <a:lnTo>
                  <a:pt x="8305" y="10922"/>
                </a:lnTo>
                <a:lnTo>
                  <a:pt x="10210" y="8356"/>
                </a:lnTo>
                <a:lnTo>
                  <a:pt x="10110" y="2997"/>
                </a:lnTo>
                <a:lnTo>
                  <a:pt x="10083" y="2374"/>
                </a:lnTo>
                <a:lnTo>
                  <a:pt x="75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7" name="object 14187"/>
          <p:cNvSpPr/>
          <p:nvPr/>
        </p:nvSpPr>
        <p:spPr>
          <a:xfrm>
            <a:off x="251942" y="4504258"/>
            <a:ext cx="33108" cy="36004"/>
          </a:xfrm>
          <a:prstGeom prst="rect">
            <a:avLst/>
          </a:prstGeom>
          <a:blipFill>
            <a:blip r:embed="rId13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8" name="object 14188"/>
          <p:cNvSpPr/>
          <p:nvPr/>
        </p:nvSpPr>
        <p:spPr>
          <a:xfrm>
            <a:off x="486932" y="4015841"/>
            <a:ext cx="37704" cy="38539"/>
          </a:xfrm>
          <a:prstGeom prst="rect">
            <a:avLst/>
          </a:prstGeom>
          <a:blipFill>
            <a:blip r:embed="rId13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89" name="object 14189"/>
          <p:cNvSpPr/>
          <p:nvPr/>
        </p:nvSpPr>
        <p:spPr>
          <a:xfrm>
            <a:off x="532014" y="4951500"/>
            <a:ext cx="47016" cy="48277"/>
          </a:xfrm>
          <a:prstGeom prst="rect">
            <a:avLst/>
          </a:prstGeom>
          <a:blipFill>
            <a:blip r:embed="rId13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0" name="object 14190"/>
          <p:cNvSpPr/>
          <p:nvPr/>
        </p:nvSpPr>
        <p:spPr>
          <a:xfrm>
            <a:off x="497281" y="4946564"/>
            <a:ext cx="47066" cy="48325"/>
          </a:xfrm>
          <a:prstGeom prst="rect">
            <a:avLst/>
          </a:prstGeom>
          <a:blipFill>
            <a:blip r:embed="rId13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1" name="object 14191"/>
          <p:cNvSpPr/>
          <p:nvPr/>
        </p:nvSpPr>
        <p:spPr>
          <a:xfrm>
            <a:off x="651100" y="5034686"/>
            <a:ext cx="37506" cy="38580"/>
          </a:xfrm>
          <a:prstGeom prst="rect">
            <a:avLst/>
          </a:prstGeom>
          <a:blipFill>
            <a:blip r:embed="rId13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2" name="object 14192"/>
          <p:cNvSpPr/>
          <p:nvPr/>
        </p:nvSpPr>
        <p:spPr>
          <a:xfrm>
            <a:off x="1341500" y="4907610"/>
            <a:ext cx="19570" cy="21640"/>
          </a:xfrm>
          <a:prstGeom prst="rect">
            <a:avLst/>
          </a:prstGeom>
          <a:blipFill>
            <a:blip r:embed="rId13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3" name="object 14193"/>
          <p:cNvSpPr/>
          <p:nvPr/>
        </p:nvSpPr>
        <p:spPr>
          <a:xfrm>
            <a:off x="1194561" y="4375582"/>
            <a:ext cx="23228" cy="25463"/>
          </a:xfrm>
          <a:prstGeom prst="rect">
            <a:avLst/>
          </a:prstGeom>
          <a:blipFill>
            <a:blip r:embed="rId13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4" name="object 14194"/>
          <p:cNvSpPr/>
          <p:nvPr/>
        </p:nvSpPr>
        <p:spPr>
          <a:xfrm>
            <a:off x="1150366" y="4214863"/>
            <a:ext cx="10680" cy="11214"/>
          </a:xfrm>
          <a:prstGeom prst="rect">
            <a:avLst/>
          </a:prstGeom>
          <a:blipFill>
            <a:blip r:embed="rId13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5" name="object 14195"/>
          <p:cNvSpPr/>
          <p:nvPr/>
        </p:nvSpPr>
        <p:spPr>
          <a:xfrm>
            <a:off x="1471802" y="4689500"/>
            <a:ext cx="11531" cy="12141"/>
          </a:xfrm>
          <a:prstGeom prst="rect">
            <a:avLst/>
          </a:prstGeom>
          <a:blipFill>
            <a:blip r:embed="rId13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6" name="object 14196"/>
          <p:cNvSpPr/>
          <p:nvPr/>
        </p:nvSpPr>
        <p:spPr>
          <a:xfrm>
            <a:off x="1623936" y="4881677"/>
            <a:ext cx="17119" cy="18326"/>
          </a:xfrm>
          <a:prstGeom prst="rect">
            <a:avLst/>
          </a:prstGeom>
          <a:blipFill>
            <a:blip r:embed="rId13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7" name="object 14197"/>
          <p:cNvSpPr/>
          <p:nvPr/>
        </p:nvSpPr>
        <p:spPr>
          <a:xfrm>
            <a:off x="1735584" y="4932753"/>
            <a:ext cx="35760" cy="37798"/>
          </a:xfrm>
          <a:prstGeom prst="rect">
            <a:avLst/>
          </a:prstGeom>
          <a:blipFill>
            <a:blip r:embed="rId13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8" name="object 14198"/>
          <p:cNvSpPr/>
          <p:nvPr/>
        </p:nvSpPr>
        <p:spPr>
          <a:xfrm>
            <a:off x="2172080" y="5093932"/>
            <a:ext cx="33743" cy="36499"/>
          </a:xfrm>
          <a:prstGeom prst="rect">
            <a:avLst/>
          </a:prstGeom>
          <a:blipFill>
            <a:blip r:embed="rId13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99" name="object 14199"/>
          <p:cNvSpPr/>
          <p:nvPr/>
        </p:nvSpPr>
        <p:spPr>
          <a:xfrm>
            <a:off x="2539631" y="4975885"/>
            <a:ext cx="30632" cy="33020"/>
          </a:xfrm>
          <a:prstGeom prst="rect">
            <a:avLst/>
          </a:prstGeom>
          <a:blipFill>
            <a:blip r:embed="rId13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0" name="object 14200"/>
          <p:cNvSpPr/>
          <p:nvPr/>
        </p:nvSpPr>
        <p:spPr>
          <a:xfrm>
            <a:off x="2774959" y="4590230"/>
            <a:ext cx="45672" cy="47108"/>
          </a:xfrm>
          <a:prstGeom prst="rect">
            <a:avLst/>
          </a:prstGeom>
          <a:blipFill>
            <a:blip r:embed="rId13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1" name="object 14201"/>
          <p:cNvSpPr/>
          <p:nvPr/>
        </p:nvSpPr>
        <p:spPr>
          <a:xfrm>
            <a:off x="2472950" y="3973758"/>
            <a:ext cx="60432" cy="61178"/>
          </a:xfrm>
          <a:prstGeom prst="rect">
            <a:avLst/>
          </a:prstGeom>
          <a:blipFill>
            <a:blip r:embed="rId13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2" name="object 14202"/>
          <p:cNvSpPr/>
          <p:nvPr/>
        </p:nvSpPr>
        <p:spPr>
          <a:xfrm>
            <a:off x="2857075" y="3916317"/>
            <a:ext cx="42931" cy="42363"/>
          </a:xfrm>
          <a:prstGeom prst="rect">
            <a:avLst/>
          </a:prstGeom>
          <a:blipFill>
            <a:blip r:embed="rId13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3" name="object 14203"/>
          <p:cNvSpPr/>
          <p:nvPr/>
        </p:nvSpPr>
        <p:spPr>
          <a:xfrm>
            <a:off x="2982906" y="4266403"/>
            <a:ext cx="35819" cy="37697"/>
          </a:xfrm>
          <a:prstGeom prst="rect">
            <a:avLst/>
          </a:prstGeom>
          <a:blipFill>
            <a:blip r:embed="rId13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4" name="object 14204"/>
          <p:cNvSpPr/>
          <p:nvPr/>
        </p:nvSpPr>
        <p:spPr>
          <a:xfrm>
            <a:off x="3091103" y="4946612"/>
            <a:ext cx="12992" cy="14096"/>
          </a:xfrm>
          <a:prstGeom prst="rect">
            <a:avLst/>
          </a:prstGeom>
          <a:blipFill>
            <a:blip r:embed="rId13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5" name="object 14205"/>
          <p:cNvSpPr/>
          <p:nvPr/>
        </p:nvSpPr>
        <p:spPr>
          <a:xfrm>
            <a:off x="3132047" y="5009830"/>
            <a:ext cx="50699" cy="54948"/>
          </a:xfrm>
          <a:prstGeom prst="rect">
            <a:avLst/>
          </a:prstGeom>
          <a:blipFill>
            <a:blip r:embed="rId13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6" name="object 14206"/>
          <p:cNvSpPr/>
          <p:nvPr/>
        </p:nvSpPr>
        <p:spPr>
          <a:xfrm>
            <a:off x="3275393" y="5440527"/>
            <a:ext cx="28460" cy="30683"/>
          </a:xfrm>
          <a:prstGeom prst="rect">
            <a:avLst/>
          </a:prstGeom>
          <a:blipFill>
            <a:blip r:embed="rId13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7" name="object 14207"/>
          <p:cNvSpPr/>
          <p:nvPr/>
        </p:nvSpPr>
        <p:spPr>
          <a:xfrm>
            <a:off x="2460354" y="5081542"/>
            <a:ext cx="36376" cy="37793"/>
          </a:xfrm>
          <a:prstGeom prst="rect">
            <a:avLst/>
          </a:prstGeom>
          <a:blipFill>
            <a:blip r:embed="rId13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8" name="object 14208"/>
          <p:cNvSpPr/>
          <p:nvPr/>
        </p:nvSpPr>
        <p:spPr>
          <a:xfrm>
            <a:off x="2052167" y="4733290"/>
            <a:ext cx="13906" cy="14998"/>
          </a:xfrm>
          <a:prstGeom prst="rect">
            <a:avLst/>
          </a:prstGeom>
          <a:blipFill>
            <a:blip r:embed="rId13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09" name="object 14209"/>
          <p:cNvSpPr/>
          <p:nvPr/>
        </p:nvSpPr>
        <p:spPr>
          <a:xfrm>
            <a:off x="1716443" y="4249001"/>
            <a:ext cx="13296" cy="14363"/>
          </a:xfrm>
          <a:prstGeom prst="rect">
            <a:avLst/>
          </a:prstGeom>
          <a:blipFill>
            <a:blip r:embed="rId13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0" name="object 14210"/>
          <p:cNvSpPr/>
          <p:nvPr/>
        </p:nvSpPr>
        <p:spPr>
          <a:xfrm>
            <a:off x="1694281" y="3984561"/>
            <a:ext cx="31064" cy="33832"/>
          </a:xfrm>
          <a:prstGeom prst="rect">
            <a:avLst/>
          </a:prstGeom>
          <a:blipFill>
            <a:blip r:embed="rId13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1" name="object 14211"/>
          <p:cNvSpPr/>
          <p:nvPr/>
        </p:nvSpPr>
        <p:spPr>
          <a:xfrm>
            <a:off x="1066930" y="3786986"/>
            <a:ext cx="53400" cy="56448"/>
          </a:xfrm>
          <a:prstGeom prst="rect">
            <a:avLst/>
          </a:prstGeom>
          <a:blipFill>
            <a:blip r:embed="rId13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2" name="object 14212"/>
          <p:cNvSpPr/>
          <p:nvPr/>
        </p:nvSpPr>
        <p:spPr>
          <a:xfrm>
            <a:off x="682244" y="4007084"/>
            <a:ext cx="46494" cy="48141"/>
          </a:xfrm>
          <a:prstGeom prst="rect">
            <a:avLst/>
          </a:prstGeom>
          <a:blipFill>
            <a:blip r:embed="rId13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3" name="object 14213"/>
          <p:cNvSpPr/>
          <p:nvPr/>
        </p:nvSpPr>
        <p:spPr>
          <a:xfrm>
            <a:off x="0" y="4936314"/>
            <a:ext cx="5816" cy="33220"/>
          </a:xfrm>
          <a:prstGeom prst="rect">
            <a:avLst/>
          </a:prstGeom>
          <a:blipFill>
            <a:blip r:embed="rId13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4" name="object 14214"/>
          <p:cNvSpPr/>
          <p:nvPr/>
        </p:nvSpPr>
        <p:spPr>
          <a:xfrm>
            <a:off x="178693" y="4989178"/>
            <a:ext cx="54973" cy="61069"/>
          </a:xfrm>
          <a:prstGeom prst="rect">
            <a:avLst/>
          </a:prstGeom>
          <a:blipFill>
            <a:blip r:embed="rId13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5" name="object 14215"/>
          <p:cNvSpPr/>
          <p:nvPr/>
        </p:nvSpPr>
        <p:spPr>
          <a:xfrm>
            <a:off x="282377" y="4837168"/>
            <a:ext cx="37434" cy="41995"/>
          </a:xfrm>
          <a:prstGeom prst="rect">
            <a:avLst/>
          </a:prstGeom>
          <a:blipFill>
            <a:blip r:embed="rId13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6" name="object 14216"/>
          <p:cNvSpPr/>
          <p:nvPr/>
        </p:nvSpPr>
        <p:spPr>
          <a:xfrm>
            <a:off x="445376" y="4875187"/>
            <a:ext cx="29349" cy="31775"/>
          </a:xfrm>
          <a:prstGeom prst="rect">
            <a:avLst/>
          </a:prstGeom>
          <a:blipFill>
            <a:blip r:embed="rId13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7" name="object 14217"/>
          <p:cNvSpPr/>
          <p:nvPr/>
        </p:nvSpPr>
        <p:spPr>
          <a:xfrm>
            <a:off x="1314805" y="4561954"/>
            <a:ext cx="22644" cy="24333"/>
          </a:xfrm>
          <a:prstGeom prst="rect">
            <a:avLst/>
          </a:prstGeom>
          <a:blipFill>
            <a:blip r:embed="rId13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8" name="object 14218"/>
          <p:cNvSpPr/>
          <p:nvPr/>
        </p:nvSpPr>
        <p:spPr>
          <a:xfrm>
            <a:off x="1245119" y="4020151"/>
            <a:ext cx="51601" cy="55474"/>
          </a:xfrm>
          <a:prstGeom prst="rect">
            <a:avLst/>
          </a:prstGeom>
          <a:blipFill>
            <a:blip r:embed="rId13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19" name="object 14219"/>
          <p:cNvSpPr/>
          <p:nvPr/>
        </p:nvSpPr>
        <p:spPr>
          <a:xfrm>
            <a:off x="1146007" y="3978481"/>
            <a:ext cx="52834" cy="55953"/>
          </a:xfrm>
          <a:prstGeom prst="rect">
            <a:avLst/>
          </a:prstGeom>
          <a:blipFill>
            <a:blip r:embed="rId13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0" name="object 14220"/>
          <p:cNvSpPr/>
          <p:nvPr/>
        </p:nvSpPr>
        <p:spPr>
          <a:xfrm>
            <a:off x="1500530" y="3850373"/>
            <a:ext cx="31534" cy="33667"/>
          </a:xfrm>
          <a:prstGeom prst="rect">
            <a:avLst/>
          </a:prstGeom>
          <a:blipFill>
            <a:blip r:embed="rId13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1" name="object 14221"/>
          <p:cNvSpPr/>
          <p:nvPr/>
        </p:nvSpPr>
        <p:spPr>
          <a:xfrm>
            <a:off x="1350009" y="4252670"/>
            <a:ext cx="47117" cy="48492"/>
          </a:xfrm>
          <a:prstGeom prst="rect">
            <a:avLst/>
          </a:prstGeom>
          <a:blipFill>
            <a:blip r:embed="rId13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2" name="object 14222"/>
          <p:cNvSpPr/>
          <p:nvPr/>
        </p:nvSpPr>
        <p:spPr>
          <a:xfrm>
            <a:off x="1454893" y="4516433"/>
            <a:ext cx="42119" cy="42104"/>
          </a:xfrm>
          <a:prstGeom prst="rect">
            <a:avLst/>
          </a:prstGeom>
          <a:blipFill>
            <a:blip r:embed="rId13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3" name="object 14223"/>
          <p:cNvSpPr/>
          <p:nvPr/>
        </p:nvSpPr>
        <p:spPr>
          <a:xfrm>
            <a:off x="1609477" y="4665185"/>
            <a:ext cx="54032" cy="56749"/>
          </a:xfrm>
          <a:prstGeom prst="rect">
            <a:avLst/>
          </a:prstGeom>
          <a:blipFill>
            <a:blip r:embed="rId13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4" name="object 14224"/>
          <p:cNvSpPr/>
          <p:nvPr/>
        </p:nvSpPr>
        <p:spPr>
          <a:xfrm>
            <a:off x="1507993" y="4934487"/>
            <a:ext cx="37799" cy="41995"/>
          </a:xfrm>
          <a:prstGeom prst="rect">
            <a:avLst/>
          </a:prstGeom>
          <a:blipFill>
            <a:blip r:embed="rId13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5" name="object 14225"/>
          <p:cNvSpPr/>
          <p:nvPr/>
        </p:nvSpPr>
        <p:spPr>
          <a:xfrm>
            <a:off x="776605" y="4336707"/>
            <a:ext cx="12941" cy="14223"/>
          </a:xfrm>
          <a:prstGeom prst="rect">
            <a:avLst/>
          </a:prstGeom>
          <a:blipFill>
            <a:blip r:embed="rId13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6" name="object 14226"/>
          <p:cNvSpPr/>
          <p:nvPr/>
        </p:nvSpPr>
        <p:spPr>
          <a:xfrm>
            <a:off x="906564" y="4458551"/>
            <a:ext cx="28638" cy="30518"/>
          </a:xfrm>
          <a:prstGeom prst="rect">
            <a:avLst/>
          </a:prstGeom>
          <a:blipFill>
            <a:blip r:embed="rId13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7" name="object 14227"/>
          <p:cNvSpPr/>
          <p:nvPr/>
        </p:nvSpPr>
        <p:spPr>
          <a:xfrm>
            <a:off x="1030438" y="4144475"/>
            <a:ext cx="54167" cy="56834"/>
          </a:xfrm>
          <a:prstGeom prst="rect">
            <a:avLst/>
          </a:prstGeom>
          <a:blipFill>
            <a:blip r:embed="rId13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8" name="object 14228"/>
          <p:cNvSpPr/>
          <p:nvPr/>
        </p:nvSpPr>
        <p:spPr>
          <a:xfrm>
            <a:off x="1675009" y="4135054"/>
            <a:ext cx="46310" cy="47813"/>
          </a:xfrm>
          <a:prstGeom prst="rect">
            <a:avLst/>
          </a:prstGeom>
          <a:blipFill>
            <a:blip r:embed="rId13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29" name="object 14229"/>
          <p:cNvSpPr/>
          <p:nvPr/>
        </p:nvSpPr>
        <p:spPr>
          <a:xfrm>
            <a:off x="1316667" y="5093844"/>
            <a:ext cx="34612" cy="37082"/>
          </a:xfrm>
          <a:prstGeom prst="rect">
            <a:avLst/>
          </a:prstGeom>
          <a:blipFill>
            <a:blip r:embed="rId13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0" name="object 14230"/>
          <p:cNvSpPr/>
          <p:nvPr/>
        </p:nvSpPr>
        <p:spPr>
          <a:xfrm>
            <a:off x="1350541" y="4949765"/>
            <a:ext cx="34875" cy="37250"/>
          </a:xfrm>
          <a:prstGeom prst="rect">
            <a:avLst/>
          </a:prstGeom>
          <a:blipFill>
            <a:blip r:embed="rId13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1" name="object 14231"/>
          <p:cNvSpPr/>
          <p:nvPr/>
        </p:nvSpPr>
        <p:spPr>
          <a:xfrm>
            <a:off x="1802877" y="5153387"/>
            <a:ext cx="33821" cy="36647"/>
          </a:xfrm>
          <a:prstGeom prst="rect">
            <a:avLst/>
          </a:prstGeom>
          <a:blipFill>
            <a:blip r:embed="rId13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2" name="object 14232"/>
          <p:cNvSpPr/>
          <p:nvPr/>
        </p:nvSpPr>
        <p:spPr>
          <a:xfrm>
            <a:off x="1918995" y="5081156"/>
            <a:ext cx="13550" cy="14693"/>
          </a:xfrm>
          <a:prstGeom prst="rect">
            <a:avLst/>
          </a:prstGeom>
          <a:blipFill>
            <a:blip r:embed="rId13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3" name="object 14233"/>
          <p:cNvSpPr/>
          <p:nvPr/>
        </p:nvSpPr>
        <p:spPr>
          <a:xfrm>
            <a:off x="1870379" y="4456074"/>
            <a:ext cx="17221" cy="18757"/>
          </a:xfrm>
          <a:prstGeom prst="rect">
            <a:avLst/>
          </a:prstGeom>
          <a:blipFill>
            <a:blip r:embed="rId13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4" name="object 14234"/>
          <p:cNvSpPr/>
          <p:nvPr/>
        </p:nvSpPr>
        <p:spPr>
          <a:xfrm>
            <a:off x="1472143" y="3862502"/>
            <a:ext cx="36717" cy="38024"/>
          </a:xfrm>
          <a:prstGeom prst="rect">
            <a:avLst/>
          </a:prstGeom>
          <a:blipFill>
            <a:blip r:embed="rId13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5" name="object 14235"/>
          <p:cNvSpPr/>
          <p:nvPr/>
        </p:nvSpPr>
        <p:spPr>
          <a:xfrm>
            <a:off x="1239620" y="4235764"/>
            <a:ext cx="46458" cy="50836"/>
          </a:xfrm>
          <a:prstGeom prst="rect">
            <a:avLst/>
          </a:prstGeom>
          <a:blipFill>
            <a:blip r:embed="rId13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6" name="object 14236"/>
          <p:cNvSpPr/>
          <p:nvPr/>
        </p:nvSpPr>
        <p:spPr>
          <a:xfrm>
            <a:off x="772937" y="4204717"/>
            <a:ext cx="36039" cy="37687"/>
          </a:xfrm>
          <a:prstGeom prst="rect">
            <a:avLst/>
          </a:prstGeom>
          <a:blipFill>
            <a:blip r:embed="rId13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7" name="object 14237"/>
          <p:cNvSpPr/>
          <p:nvPr/>
        </p:nvSpPr>
        <p:spPr>
          <a:xfrm>
            <a:off x="105528" y="4100567"/>
            <a:ext cx="35987" cy="37945"/>
          </a:xfrm>
          <a:prstGeom prst="rect">
            <a:avLst/>
          </a:prstGeom>
          <a:blipFill>
            <a:blip r:embed="rId13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8" name="object 14238"/>
          <p:cNvSpPr/>
          <p:nvPr/>
        </p:nvSpPr>
        <p:spPr>
          <a:xfrm>
            <a:off x="380732" y="4170310"/>
            <a:ext cx="45264" cy="46761"/>
          </a:xfrm>
          <a:prstGeom prst="rect">
            <a:avLst/>
          </a:prstGeom>
          <a:blipFill>
            <a:blip r:embed="rId13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39" name="object 14239"/>
          <p:cNvSpPr/>
          <p:nvPr/>
        </p:nvSpPr>
        <p:spPr>
          <a:xfrm>
            <a:off x="549135" y="4673994"/>
            <a:ext cx="21450" cy="22923"/>
          </a:xfrm>
          <a:prstGeom prst="rect">
            <a:avLst/>
          </a:prstGeom>
          <a:blipFill>
            <a:blip r:embed="rId13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0" name="object 14240"/>
          <p:cNvSpPr/>
          <p:nvPr/>
        </p:nvSpPr>
        <p:spPr>
          <a:xfrm>
            <a:off x="602399" y="4651248"/>
            <a:ext cx="23037" cy="25107"/>
          </a:xfrm>
          <a:prstGeom prst="rect">
            <a:avLst/>
          </a:prstGeom>
          <a:blipFill>
            <a:blip r:embed="rId13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1" name="object 14241"/>
          <p:cNvSpPr/>
          <p:nvPr/>
        </p:nvSpPr>
        <p:spPr>
          <a:xfrm>
            <a:off x="710022" y="4862233"/>
            <a:ext cx="53298" cy="56569"/>
          </a:xfrm>
          <a:prstGeom prst="rect">
            <a:avLst/>
          </a:prstGeom>
          <a:blipFill>
            <a:blip r:embed="rId13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2" name="object 14242"/>
          <p:cNvSpPr/>
          <p:nvPr/>
        </p:nvSpPr>
        <p:spPr>
          <a:xfrm>
            <a:off x="986104" y="5086655"/>
            <a:ext cx="32816" cy="35750"/>
          </a:xfrm>
          <a:prstGeom prst="rect">
            <a:avLst/>
          </a:prstGeom>
          <a:blipFill>
            <a:blip r:embed="rId13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3" name="object 14243"/>
          <p:cNvSpPr/>
          <p:nvPr/>
        </p:nvSpPr>
        <p:spPr>
          <a:xfrm>
            <a:off x="1515847" y="4951507"/>
            <a:ext cx="35025" cy="37552"/>
          </a:xfrm>
          <a:prstGeom prst="rect">
            <a:avLst/>
          </a:prstGeom>
          <a:blipFill>
            <a:blip r:embed="rId13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4" name="object 14244"/>
          <p:cNvSpPr/>
          <p:nvPr/>
        </p:nvSpPr>
        <p:spPr>
          <a:xfrm>
            <a:off x="1043008" y="4560441"/>
            <a:ext cx="43450" cy="42257"/>
          </a:xfrm>
          <a:prstGeom prst="rect">
            <a:avLst/>
          </a:prstGeom>
          <a:blipFill>
            <a:blip r:embed="rId13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5" name="object 14245"/>
          <p:cNvSpPr/>
          <p:nvPr/>
        </p:nvSpPr>
        <p:spPr>
          <a:xfrm>
            <a:off x="1088377" y="4947247"/>
            <a:ext cx="19684" cy="21374"/>
          </a:xfrm>
          <a:prstGeom prst="rect">
            <a:avLst/>
          </a:prstGeom>
          <a:blipFill>
            <a:blip r:embed="rId13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6" name="object 14246"/>
          <p:cNvSpPr/>
          <p:nvPr/>
        </p:nvSpPr>
        <p:spPr>
          <a:xfrm>
            <a:off x="1086429" y="4921325"/>
            <a:ext cx="38727" cy="43057"/>
          </a:xfrm>
          <a:prstGeom prst="rect">
            <a:avLst/>
          </a:prstGeom>
          <a:blipFill>
            <a:blip r:embed="rId13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7" name="object 14247"/>
          <p:cNvSpPr/>
          <p:nvPr/>
        </p:nvSpPr>
        <p:spPr>
          <a:xfrm>
            <a:off x="1669643" y="4622470"/>
            <a:ext cx="22885" cy="24320"/>
          </a:xfrm>
          <a:prstGeom prst="rect">
            <a:avLst/>
          </a:prstGeom>
          <a:blipFill>
            <a:blip r:embed="rId13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8" name="object 14248"/>
          <p:cNvSpPr/>
          <p:nvPr/>
        </p:nvSpPr>
        <p:spPr>
          <a:xfrm>
            <a:off x="2305050" y="4719180"/>
            <a:ext cx="17043" cy="18503"/>
          </a:xfrm>
          <a:prstGeom prst="rect">
            <a:avLst/>
          </a:prstGeom>
          <a:blipFill>
            <a:blip r:embed="rId13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49" name="object 14249"/>
          <p:cNvSpPr/>
          <p:nvPr/>
        </p:nvSpPr>
        <p:spPr>
          <a:xfrm>
            <a:off x="2399398" y="4879314"/>
            <a:ext cx="24853" cy="26873"/>
          </a:xfrm>
          <a:prstGeom prst="rect">
            <a:avLst/>
          </a:prstGeom>
          <a:blipFill>
            <a:blip r:embed="rId13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0" name="object 14250"/>
          <p:cNvSpPr/>
          <p:nvPr/>
        </p:nvSpPr>
        <p:spPr>
          <a:xfrm>
            <a:off x="2338776" y="4501774"/>
            <a:ext cx="53649" cy="56361"/>
          </a:xfrm>
          <a:prstGeom prst="rect">
            <a:avLst/>
          </a:prstGeom>
          <a:blipFill>
            <a:blip r:embed="rId13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1" name="object 14251"/>
          <p:cNvSpPr/>
          <p:nvPr/>
        </p:nvSpPr>
        <p:spPr>
          <a:xfrm>
            <a:off x="2194848" y="4316409"/>
            <a:ext cx="46689" cy="48365"/>
          </a:xfrm>
          <a:prstGeom prst="rect">
            <a:avLst/>
          </a:prstGeom>
          <a:blipFill>
            <a:blip r:embed="rId13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2" name="object 14252"/>
          <p:cNvSpPr/>
          <p:nvPr/>
        </p:nvSpPr>
        <p:spPr>
          <a:xfrm>
            <a:off x="2061210" y="3944947"/>
            <a:ext cx="54419" cy="60114"/>
          </a:xfrm>
          <a:prstGeom prst="rect">
            <a:avLst/>
          </a:prstGeom>
          <a:blipFill>
            <a:blip r:embed="rId13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3" name="object 14253"/>
          <p:cNvSpPr/>
          <p:nvPr/>
        </p:nvSpPr>
        <p:spPr>
          <a:xfrm>
            <a:off x="1870995" y="4002226"/>
            <a:ext cx="55721" cy="61234"/>
          </a:xfrm>
          <a:prstGeom prst="rect">
            <a:avLst/>
          </a:prstGeom>
          <a:blipFill>
            <a:blip r:embed="rId13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4" name="object 14254"/>
          <p:cNvSpPr/>
          <p:nvPr/>
        </p:nvSpPr>
        <p:spPr>
          <a:xfrm>
            <a:off x="2102650" y="4000386"/>
            <a:ext cx="29324" cy="31775"/>
          </a:xfrm>
          <a:prstGeom prst="rect">
            <a:avLst/>
          </a:prstGeom>
          <a:blipFill>
            <a:blip r:embed="rId13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5" name="object 14255"/>
          <p:cNvSpPr/>
          <p:nvPr/>
        </p:nvSpPr>
        <p:spPr>
          <a:xfrm>
            <a:off x="2182411" y="3986339"/>
            <a:ext cx="34030" cy="36633"/>
          </a:xfrm>
          <a:prstGeom prst="rect">
            <a:avLst/>
          </a:prstGeom>
          <a:blipFill>
            <a:blip r:embed="rId13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6" name="object 14256"/>
          <p:cNvSpPr/>
          <p:nvPr/>
        </p:nvSpPr>
        <p:spPr>
          <a:xfrm>
            <a:off x="2128939" y="4383037"/>
            <a:ext cx="30886" cy="33642"/>
          </a:xfrm>
          <a:prstGeom prst="rect">
            <a:avLst/>
          </a:prstGeom>
          <a:blipFill>
            <a:blip r:embed="rId13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7" name="object 14257"/>
          <p:cNvSpPr/>
          <p:nvPr/>
        </p:nvSpPr>
        <p:spPr>
          <a:xfrm>
            <a:off x="2188700" y="4503577"/>
            <a:ext cx="37812" cy="42578"/>
          </a:xfrm>
          <a:prstGeom prst="rect">
            <a:avLst/>
          </a:prstGeom>
          <a:blipFill>
            <a:blip r:embed="rId13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8" name="object 14258"/>
          <p:cNvSpPr/>
          <p:nvPr/>
        </p:nvSpPr>
        <p:spPr>
          <a:xfrm>
            <a:off x="2333586" y="4392498"/>
            <a:ext cx="22199" cy="23875"/>
          </a:xfrm>
          <a:prstGeom prst="rect">
            <a:avLst/>
          </a:prstGeom>
          <a:blipFill>
            <a:blip r:embed="rId13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59" name="object 14259"/>
          <p:cNvSpPr/>
          <p:nvPr/>
        </p:nvSpPr>
        <p:spPr>
          <a:xfrm>
            <a:off x="2556967" y="4537443"/>
            <a:ext cx="17957" cy="19596"/>
          </a:xfrm>
          <a:prstGeom prst="rect">
            <a:avLst/>
          </a:prstGeom>
          <a:blipFill>
            <a:blip r:embed="rId13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0" name="object 14260"/>
          <p:cNvSpPr/>
          <p:nvPr/>
        </p:nvSpPr>
        <p:spPr>
          <a:xfrm>
            <a:off x="391579" y="5117986"/>
            <a:ext cx="10325" cy="11353"/>
          </a:xfrm>
          <a:custGeom>
            <a:avLst/>
            <a:gdLst/>
            <a:ahLst/>
            <a:cxnLst/>
            <a:rect l="l" t="t" r="r" b="b"/>
            <a:pathLst>
              <a:path w="10325" h="11353">
                <a:moveTo>
                  <a:pt x="4787" y="0"/>
                </a:moveTo>
                <a:lnTo>
                  <a:pt x="2006" y="304"/>
                </a:lnTo>
                <a:lnTo>
                  <a:pt x="0" y="2997"/>
                </a:lnTo>
                <a:lnTo>
                  <a:pt x="140" y="5359"/>
                </a:lnTo>
                <a:lnTo>
                  <a:pt x="177" y="8991"/>
                </a:lnTo>
                <a:lnTo>
                  <a:pt x="2590" y="11353"/>
                </a:lnTo>
                <a:lnTo>
                  <a:pt x="5359" y="11175"/>
                </a:lnTo>
                <a:lnTo>
                  <a:pt x="8305" y="10858"/>
                </a:lnTo>
                <a:lnTo>
                  <a:pt x="10325" y="8496"/>
                </a:lnTo>
                <a:lnTo>
                  <a:pt x="10122" y="5994"/>
                </a:lnTo>
                <a:lnTo>
                  <a:pt x="10071" y="2349"/>
                </a:lnTo>
                <a:lnTo>
                  <a:pt x="7721" y="126"/>
                </a:lnTo>
                <a:lnTo>
                  <a:pt x="478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1" name="object 14261"/>
          <p:cNvSpPr/>
          <p:nvPr/>
        </p:nvSpPr>
        <p:spPr>
          <a:xfrm>
            <a:off x="881513" y="4459552"/>
            <a:ext cx="54095" cy="56750"/>
          </a:xfrm>
          <a:prstGeom prst="rect">
            <a:avLst/>
          </a:prstGeom>
          <a:blipFill>
            <a:blip r:embed="rId13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2" name="object 14262"/>
          <p:cNvSpPr/>
          <p:nvPr/>
        </p:nvSpPr>
        <p:spPr>
          <a:xfrm>
            <a:off x="761104" y="4005246"/>
            <a:ext cx="53880" cy="56597"/>
          </a:xfrm>
          <a:prstGeom prst="rect">
            <a:avLst/>
          </a:prstGeom>
          <a:blipFill>
            <a:blip r:embed="rId13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3" name="object 14263"/>
          <p:cNvSpPr/>
          <p:nvPr/>
        </p:nvSpPr>
        <p:spPr>
          <a:xfrm>
            <a:off x="1911362" y="4574273"/>
            <a:ext cx="31089" cy="33832"/>
          </a:xfrm>
          <a:prstGeom prst="rect">
            <a:avLst/>
          </a:prstGeom>
          <a:blipFill>
            <a:blip r:embed="rId13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4" name="object 14264"/>
          <p:cNvSpPr/>
          <p:nvPr/>
        </p:nvSpPr>
        <p:spPr>
          <a:xfrm>
            <a:off x="2191865" y="4911182"/>
            <a:ext cx="46027" cy="47716"/>
          </a:xfrm>
          <a:prstGeom prst="rect">
            <a:avLst/>
          </a:prstGeom>
          <a:blipFill>
            <a:blip r:embed="rId13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5" name="object 14265"/>
          <p:cNvSpPr/>
          <p:nvPr/>
        </p:nvSpPr>
        <p:spPr>
          <a:xfrm>
            <a:off x="2063092" y="5130108"/>
            <a:ext cx="38096" cy="42661"/>
          </a:xfrm>
          <a:prstGeom prst="rect">
            <a:avLst/>
          </a:prstGeom>
          <a:blipFill>
            <a:blip r:embed="rId13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6" name="object 14266"/>
          <p:cNvSpPr/>
          <p:nvPr/>
        </p:nvSpPr>
        <p:spPr>
          <a:xfrm>
            <a:off x="2737513" y="5061818"/>
            <a:ext cx="46339" cy="48006"/>
          </a:xfrm>
          <a:prstGeom prst="rect">
            <a:avLst/>
          </a:prstGeom>
          <a:blipFill>
            <a:blip r:embed="rId13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7" name="object 14267"/>
          <p:cNvSpPr/>
          <p:nvPr/>
        </p:nvSpPr>
        <p:spPr>
          <a:xfrm>
            <a:off x="2754583" y="4275775"/>
            <a:ext cx="52903" cy="56308"/>
          </a:xfrm>
          <a:prstGeom prst="rect">
            <a:avLst/>
          </a:prstGeom>
          <a:blipFill>
            <a:blip r:embed="rId13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8" name="object 14268"/>
          <p:cNvSpPr/>
          <p:nvPr/>
        </p:nvSpPr>
        <p:spPr>
          <a:xfrm>
            <a:off x="2768244" y="4064863"/>
            <a:ext cx="14147" cy="15316"/>
          </a:xfrm>
          <a:prstGeom prst="rect">
            <a:avLst/>
          </a:prstGeom>
          <a:blipFill>
            <a:blip r:embed="rId13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69" name="object 14269"/>
          <p:cNvSpPr/>
          <p:nvPr/>
        </p:nvSpPr>
        <p:spPr>
          <a:xfrm>
            <a:off x="2598097" y="3987093"/>
            <a:ext cx="46296" cy="47954"/>
          </a:xfrm>
          <a:prstGeom prst="rect">
            <a:avLst/>
          </a:prstGeom>
          <a:blipFill>
            <a:blip r:embed="rId13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0" name="object 14270"/>
          <p:cNvSpPr/>
          <p:nvPr/>
        </p:nvSpPr>
        <p:spPr>
          <a:xfrm>
            <a:off x="1462559" y="4411076"/>
            <a:ext cx="69797" cy="74632"/>
          </a:xfrm>
          <a:prstGeom prst="rect">
            <a:avLst/>
          </a:prstGeom>
          <a:blipFill>
            <a:blip r:embed="rId13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1" name="object 14271"/>
          <p:cNvSpPr/>
          <p:nvPr/>
        </p:nvSpPr>
        <p:spPr>
          <a:xfrm>
            <a:off x="1911269" y="4482470"/>
            <a:ext cx="62119" cy="65492"/>
          </a:xfrm>
          <a:prstGeom prst="rect">
            <a:avLst/>
          </a:prstGeom>
          <a:blipFill>
            <a:blip r:embed="rId13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2" name="object 14272"/>
          <p:cNvSpPr/>
          <p:nvPr/>
        </p:nvSpPr>
        <p:spPr>
          <a:xfrm>
            <a:off x="1847844" y="4660034"/>
            <a:ext cx="70566" cy="75036"/>
          </a:xfrm>
          <a:prstGeom prst="rect">
            <a:avLst/>
          </a:prstGeom>
          <a:blipFill>
            <a:blip r:embed="rId13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3" name="object 14273"/>
          <p:cNvSpPr/>
          <p:nvPr/>
        </p:nvSpPr>
        <p:spPr>
          <a:xfrm>
            <a:off x="1925243" y="4117933"/>
            <a:ext cx="35306" cy="37699"/>
          </a:xfrm>
          <a:prstGeom prst="rect">
            <a:avLst/>
          </a:prstGeom>
          <a:blipFill>
            <a:blip r:embed="rId13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4" name="object 14274"/>
          <p:cNvSpPr/>
          <p:nvPr/>
        </p:nvSpPr>
        <p:spPr>
          <a:xfrm>
            <a:off x="1413897" y="4200117"/>
            <a:ext cx="60801" cy="61486"/>
          </a:xfrm>
          <a:prstGeom prst="rect">
            <a:avLst/>
          </a:prstGeom>
          <a:blipFill>
            <a:blip r:embed="rId13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5" name="object 14275"/>
          <p:cNvSpPr/>
          <p:nvPr/>
        </p:nvSpPr>
        <p:spPr>
          <a:xfrm>
            <a:off x="2403346" y="4313863"/>
            <a:ext cx="52794" cy="56348"/>
          </a:xfrm>
          <a:prstGeom prst="rect">
            <a:avLst/>
          </a:prstGeom>
          <a:blipFill>
            <a:blip r:embed="rId13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6" name="object 14276"/>
          <p:cNvSpPr/>
          <p:nvPr/>
        </p:nvSpPr>
        <p:spPr>
          <a:xfrm>
            <a:off x="2253208" y="4345381"/>
            <a:ext cx="23050" cy="24828"/>
          </a:xfrm>
          <a:prstGeom prst="rect">
            <a:avLst/>
          </a:prstGeom>
          <a:blipFill>
            <a:blip r:embed="rId13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7" name="object 14277"/>
          <p:cNvSpPr/>
          <p:nvPr/>
        </p:nvSpPr>
        <p:spPr>
          <a:xfrm>
            <a:off x="2407234" y="4499262"/>
            <a:ext cx="36994" cy="38242"/>
          </a:xfrm>
          <a:prstGeom prst="rect">
            <a:avLst/>
          </a:prstGeom>
          <a:blipFill>
            <a:blip r:embed="rId13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8" name="object 14278"/>
          <p:cNvSpPr/>
          <p:nvPr/>
        </p:nvSpPr>
        <p:spPr>
          <a:xfrm>
            <a:off x="2450081" y="4890746"/>
            <a:ext cx="62372" cy="65849"/>
          </a:xfrm>
          <a:prstGeom prst="rect">
            <a:avLst/>
          </a:prstGeom>
          <a:blipFill>
            <a:blip r:embed="rId13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79" name="object 14279"/>
          <p:cNvSpPr/>
          <p:nvPr/>
        </p:nvSpPr>
        <p:spPr>
          <a:xfrm>
            <a:off x="2316128" y="5284031"/>
            <a:ext cx="54097" cy="56771"/>
          </a:xfrm>
          <a:prstGeom prst="rect">
            <a:avLst/>
          </a:prstGeom>
          <a:blipFill>
            <a:blip r:embed="rId13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0" name="object 14280"/>
          <p:cNvSpPr/>
          <p:nvPr/>
        </p:nvSpPr>
        <p:spPr>
          <a:xfrm>
            <a:off x="2323274" y="4804207"/>
            <a:ext cx="28105" cy="30683"/>
          </a:xfrm>
          <a:prstGeom prst="rect">
            <a:avLst/>
          </a:prstGeom>
          <a:blipFill>
            <a:blip r:embed="rId13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1" name="object 14281"/>
          <p:cNvSpPr/>
          <p:nvPr/>
        </p:nvSpPr>
        <p:spPr>
          <a:xfrm>
            <a:off x="2109327" y="4576925"/>
            <a:ext cx="62334" cy="65604"/>
          </a:xfrm>
          <a:prstGeom prst="rect">
            <a:avLst/>
          </a:prstGeom>
          <a:blipFill>
            <a:blip r:embed="rId13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2" name="object 14282"/>
          <p:cNvSpPr/>
          <p:nvPr/>
        </p:nvSpPr>
        <p:spPr>
          <a:xfrm>
            <a:off x="2296126" y="4322873"/>
            <a:ext cx="61133" cy="61501"/>
          </a:xfrm>
          <a:prstGeom prst="rect">
            <a:avLst/>
          </a:prstGeom>
          <a:blipFill>
            <a:blip r:embed="rId13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3" name="object 14283"/>
          <p:cNvSpPr/>
          <p:nvPr/>
        </p:nvSpPr>
        <p:spPr>
          <a:xfrm>
            <a:off x="2617836" y="4240360"/>
            <a:ext cx="42127" cy="42150"/>
          </a:xfrm>
          <a:prstGeom prst="rect">
            <a:avLst/>
          </a:prstGeom>
          <a:blipFill>
            <a:blip r:embed="rId13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4" name="object 14284"/>
          <p:cNvSpPr/>
          <p:nvPr/>
        </p:nvSpPr>
        <p:spPr>
          <a:xfrm>
            <a:off x="2736758" y="4460023"/>
            <a:ext cx="34089" cy="36760"/>
          </a:xfrm>
          <a:prstGeom prst="rect">
            <a:avLst/>
          </a:prstGeom>
          <a:blipFill>
            <a:blip r:embed="rId13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5" name="object 14285"/>
          <p:cNvSpPr/>
          <p:nvPr/>
        </p:nvSpPr>
        <p:spPr>
          <a:xfrm>
            <a:off x="2702385" y="4645115"/>
            <a:ext cx="69973" cy="74570"/>
          </a:xfrm>
          <a:prstGeom prst="rect">
            <a:avLst/>
          </a:prstGeom>
          <a:blipFill>
            <a:blip r:embed="rId13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6" name="object 14286"/>
          <p:cNvSpPr/>
          <p:nvPr/>
        </p:nvSpPr>
        <p:spPr>
          <a:xfrm>
            <a:off x="2851462" y="4703590"/>
            <a:ext cx="66628" cy="72172"/>
          </a:xfrm>
          <a:prstGeom prst="rect">
            <a:avLst/>
          </a:prstGeom>
          <a:blipFill>
            <a:blip r:embed="rId13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7" name="object 14287"/>
          <p:cNvSpPr/>
          <p:nvPr/>
        </p:nvSpPr>
        <p:spPr>
          <a:xfrm>
            <a:off x="3079000" y="5013490"/>
            <a:ext cx="28016" cy="29870"/>
          </a:xfrm>
          <a:prstGeom prst="rect">
            <a:avLst/>
          </a:prstGeom>
          <a:blipFill>
            <a:blip r:embed="rId13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8" name="object 14288"/>
          <p:cNvSpPr/>
          <p:nvPr/>
        </p:nvSpPr>
        <p:spPr>
          <a:xfrm>
            <a:off x="2919131" y="4528585"/>
            <a:ext cx="36133" cy="37661"/>
          </a:xfrm>
          <a:prstGeom prst="rect">
            <a:avLst/>
          </a:prstGeom>
          <a:blipFill>
            <a:blip r:embed="rId13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89" name="object 14289"/>
          <p:cNvSpPr/>
          <p:nvPr/>
        </p:nvSpPr>
        <p:spPr>
          <a:xfrm>
            <a:off x="2800654" y="4395368"/>
            <a:ext cx="22745" cy="24777"/>
          </a:xfrm>
          <a:prstGeom prst="rect">
            <a:avLst/>
          </a:prstGeom>
          <a:blipFill>
            <a:blip r:embed="rId13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0" name="object 14290"/>
          <p:cNvSpPr/>
          <p:nvPr/>
        </p:nvSpPr>
        <p:spPr>
          <a:xfrm>
            <a:off x="2866343" y="4210315"/>
            <a:ext cx="67521" cy="72926"/>
          </a:xfrm>
          <a:prstGeom prst="rect">
            <a:avLst/>
          </a:prstGeom>
          <a:blipFill>
            <a:blip r:embed="rId13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1" name="object 14291"/>
          <p:cNvSpPr/>
          <p:nvPr/>
        </p:nvSpPr>
        <p:spPr>
          <a:xfrm>
            <a:off x="3206979" y="4319327"/>
            <a:ext cx="47383" cy="48822"/>
          </a:xfrm>
          <a:prstGeom prst="rect">
            <a:avLst/>
          </a:prstGeom>
          <a:blipFill>
            <a:blip r:embed="rId13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2" name="object 14292"/>
          <p:cNvSpPr/>
          <p:nvPr/>
        </p:nvSpPr>
        <p:spPr>
          <a:xfrm>
            <a:off x="3325471" y="4394765"/>
            <a:ext cx="37425" cy="38562"/>
          </a:xfrm>
          <a:prstGeom prst="rect">
            <a:avLst/>
          </a:prstGeom>
          <a:blipFill>
            <a:blip r:embed="rId13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3" name="object 14293"/>
          <p:cNvSpPr/>
          <p:nvPr/>
        </p:nvSpPr>
        <p:spPr>
          <a:xfrm>
            <a:off x="3436025" y="4760482"/>
            <a:ext cx="62596" cy="65535"/>
          </a:xfrm>
          <a:prstGeom prst="rect">
            <a:avLst/>
          </a:prstGeom>
          <a:blipFill>
            <a:blip r:embed="rId13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4" name="object 14294"/>
          <p:cNvSpPr/>
          <p:nvPr/>
        </p:nvSpPr>
        <p:spPr>
          <a:xfrm>
            <a:off x="3762185" y="4639533"/>
            <a:ext cx="43686" cy="42119"/>
          </a:xfrm>
          <a:prstGeom prst="rect">
            <a:avLst/>
          </a:prstGeom>
          <a:blipFill>
            <a:blip r:embed="rId13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5" name="object 14295"/>
          <p:cNvSpPr/>
          <p:nvPr/>
        </p:nvSpPr>
        <p:spPr>
          <a:xfrm>
            <a:off x="3717772" y="4587049"/>
            <a:ext cx="14846" cy="16141"/>
          </a:xfrm>
          <a:prstGeom prst="rect">
            <a:avLst/>
          </a:prstGeom>
          <a:blipFill>
            <a:blip r:embed="rId13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6" name="object 14296"/>
          <p:cNvSpPr/>
          <p:nvPr/>
        </p:nvSpPr>
        <p:spPr>
          <a:xfrm>
            <a:off x="4048798" y="4244581"/>
            <a:ext cx="20548" cy="22288"/>
          </a:xfrm>
          <a:prstGeom prst="rect">
            <a:avLst/>
          </a:prstGeom>
          <a:blipFill>
            <a:blip r:embed="rId13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7" name="object 14297"/>
          <p:cNvSpPr/>
          <p:nvPr/>
        </p:nvSpPr>
        <p:spPr>
          <a:xfrm>
            <a:off x="4016675" y="4371544"/>
            <a:ext cx="44669" cy="43013"/>
          </a:xfrm>
          <a:prstGeom prst="rect">
            <a:avLst/>
          </a:prstGeom>
          <a:blipFill>
            <a:blip r:embed="rId13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8" name="object 14298"/>
          <p:cNvSpPr/>
          <p:nvPr/>
        </p:nvSpPr>
        <p:spPr>
          <a:xfrm>
            <a:off x="3941724" y="4105948"/>
            <a:ext cx="27292" cy="29565"/>
          </a:xfrm>
          <a:prstGeom prst="rect">
            <a:avLst/>
          </a:prstGeom>
          <a:blipFill>
            <a:blip r:embed="rId13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99" name="object 14299"/>
          <p:cNvSpPr/>
          <p:nvPr/>
        </p:nvSpPr>
        <p:spPr>
          <a:xfrm>
            <a:off x="3523272" y="4433151"/>
            <a:ext cx="29908" cy="32372"/>
          </a:xfrm>
          <a:prstGeom prst="rect">
            <a:avLst/>
          </a:prstGeom>
          <a:blipFill>
            <a:blip r:embed="rId13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0" name="object 14300"/>
          <p:cNvSpPr/>
          <p:nvPr/>
        </p:nvSpPr>
        <p:spPr>
          <a:xfrm>
            <a:off x="4033901" y="4344301"/>
            <a:ext cx="19418" cy="21005"/>
          </a:xfrm>
          <a:prstGeom prst="rect">
            <a:avLst/>
          </a:prstGeom>
          <a:blipFill>
            <a:blip r:embed="rId13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1" name="object 14301"/>
          <p:cNvSpPr/>
          <p:nvPr/>
        </p:nvSpPr>
        <p:spPr>
          <a:xfrm>
            <a:off x="4464723" y="4492892"/>
            <a:ext cx="14198" cy="15316"/>
          </a:xfrm>
          <a:prstGeom prst="rect">
            <a:avLst/>
          </a:prstGeom>
          <a:blipFill>
            <a:blip r:embed="rId13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2" name="object 14302"/>
          <p:cNvSpPr/>
          <p:nvPr/>
        </p:nvSpPr>
        <p:spPr>
          <a:xfrm>
            <a:off x="4446371" y="4587458"/>
            <a:ext cx="35013" cy="37609"/>
          </a:xfrm>
          <a:prstGeom prst="rect">
            <a:avLst/>
          </a:prstGeom>
          <a:blipFill>
            <a:blip r:embed="rId13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3" name="object 14303"/>
          <p:cNvSpPr/>
          <p:nvPr/>
        </p:nvSpPr>
        <p:spPr>
          <a:xfrm>
            <a:off x="4427052" y="4777158"/>
            <a:ext cx="54180" cy="56824"/>
          </a:xfrm>
          <a:prstGeom prst="rect">
            <a:avLst/>
          </a:prstGeom>
          <a:blipFill>
            <a:blip r:embed="rId13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4" name="object 14304"/>
          <p:cNvSpPr/>
          <p:nvPr/>
        </p:nvSpPr>
        <p:spPr>
          <a:xfrm>
            <a:off x="4166049" y="5290033"/>
            <a:ext cx="35478" cy="37851"/>
          </a:xfrm>
          <a:prstGeom prst="rect">
            <a:avLst/>
          </a:prstGeom>
          <a:blipFill>
            <a:blip r:embed="rId13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5" name="object 14305"/>
          <p:cNvSpPr/>
          <p:nvPr/>
        </p:nvSpPr>
        <p:spPr>
          <a:xfrm>
            <a:off x="3291601" y="5264646"/>
            <a:ext cx="44599" cy="46144"/>
          </a:xfrm>
          <a:prstGeom prst="rect">
            <a:avLst/>
          </a:prstGeom>
          <a:blipFill>
            <a:blip r:embed="rId13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6" name="object 14306"/>
          <p:cNvSpPr/>
          <p:nvPr/>
        </p:nvSpPr>
        <p:spPr>
          <a:xfrm>
            <a:off x="2657068" y="5094884"/>
            <a:ext cx="10655" cy="11226"/>
          </a:xfrm>
          <a:prstGeom prst="rect">
            <a:avLst/>
          </a:prstGeom>
          <a:blipFill>
            <a:blip r:embed="rId13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7" name="object 14307"/>
          <p:cNvSpPr/>
          <p:nvPr/>
        </p:nvSpPr>
        <p:spPr>
          <a:xfrm>
            <a:off x="1741698" y="4955437"/>
            <a:ext cx="36352" cy="38052"/>
          </a:xfrm>
          <a:prstGeom prst="rect">
            <a:avLst/>
          </a:prstGeom>
          <a:blipFill>
            <a:blip r:embed="rId13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8" name="object 14308"/>
          <p:cNvSpPr/>
          <p:nvPr/>
        </p:nvSpPr>
        <p:spPr>
          <a:xfrm>
            <a:off x="1697329" y="5261928"/>
            <a:ext cx="31826" cy="34328"/>
          </a:xfrm>
          <a:prstGeom prst="rect">
            <a:avLst/>
          </a:prstGeom>
          <a:blipFill>
            <a:blip r:embed="rId13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09" name="object 14309"/>
          <p:cNvSpPr/>
          <p:nvPr/>
        </p:nvSpPr>
        <p:spPr>
          <a:xfrm>
            <a:off x="1346161" y="5268443"/>
            <a:ext cx="17106" cy="18161"/>
          </a:xfrm>
          <a:prstGeom prst="rect">
            <a:avLst/>
          </a:prstGeom>
          <a:blipFill>
            <a:blip r:embed="rId13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0" name="object 14310"/>
          <p:cNvSpPr/>
          <p:nvPr/>
        </p:nvSpPr>
        <p:spPr>
          <a:xfrm>
            <a:off x="1314162" y="4774880"/>
            <a:ext cx="45601" cy="47042"/>
          </a:xfrm>
          <a:prstGeom prst="rect">
            <a:avLst/>
          </a:prstGeom>
          <a:blipFill>
            <a:blip r:embed="rId13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1" name="object 14311"/>
          <p:cNvSpPr/>
          <p:nvPr/>
        </p:nvSpPr>
        <p:spPr>
          <a:xfrm>
            <a:off x="1395183" y="4347629"/>
            <a:ext cx="14325" cy="15176"/>
          </a:xfrm>
          <a:prstGeom prst="rect">
            <a:avLst/>
          </a:prstGeom>
          <a:blipFill>
            <a:blip r:embed="rId13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2" name="object 14312"/>
          <p:cNvSpPr/>
          <p:nvPr/>
        </p:nvSpPr>
        <p:spPr>
          <a:xfrm>
            <a:off x="1644408" y="4389361"/>
            <a:ext cx="17462" cy="18961"/>
          </a:xfrm>
          <a:prstGeom prst="rect">
            <a:avLst/>
          </a:prstGeom>
          <a:blipFill>
            <a:blip r:embed="rId13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3" name="object 14313"/>
          <p:cNvSpPr/>
          <p:nvPr/>
        </p:nvSpPr>
        <p:spPr>
          <a:xfrm>
            <a:off x="2518778" y="4638433"/>
            <a:ext cx="33566" cy="36055"/>
          </a:xfrm>
          <a:prstGeom prst="rect">
            <a:avLst/>
          </a:prstGeom>
          <a:blipFill>
            <a:blip r:embed="rId13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4" name="object 14314"/>
          <p:cNvSpPr/>
          <p:nvPr/>
        </p:nvSpPr>
        <p:spPr>
          <a:xfrm>
            <a:off x="2754348" y="4146566"/>
            <a:ext cx="37060" cy="41713"/>
          </a:xfrm>
          <a:prstGeom prst="rect">
            <a:avLst/>
          </a:prstGeom>
          <a:blipFill>
            <a:blip r:embed="rId13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5" name="object 14315"/>
          <p:cNvSpPr/>
          <p:nvPr/>
        </p:nvSpPr>
        <p:spPr>
          <a:xfrm>
            <a:off x="2799379" y="5085677"/>
            <a:ext cx="46753" cy="48361"/>
          </a:xfrm>
          <a:prstGeom prst="rect">
            <a:avLst/>
          </a:prstGeom>
          <a:blipFill>
            <a:blip r:embed="rId13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6" name="object 14316"/>
          <p:cNvSpPr/>
          <p:nvPr/>
        </p:nvSpPr>
        <p:spPr>
          <a:xfrm>
            <a:off x="2764408" y="5080647"/>
            <a:ext cx="46737" cy="48352"/>
          </a:xfrm>
          <a:prstGeom prst="rect">
            <a:avLst/>
          </a:prstGeom>
          <a:blipFill>
            <a:blip r:embed="rId13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7" name="object 14317"/>
          <p:cNvSpPr/>
          <p:nvPr/>
        </p:nvSpPr>
        <p:spPr>
          <a:xfrm>
            <a:off x="2918283" y="5168779"/>
            <a:ext cx="37438" cy="38642"/>
          </a:xfrm>
          <a:prstGeom prst="rect">
            <a:avLst/>
          </a:prstGeom>
          <a:blipFill>
            <a:blip r:embed="rId13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8" name="object 14318"/>
          <p:cNvSpPr/>
          <p:nvPr/>
        </p:nvSpPr>
        <p:spPr>
          <a:xfrm>
            <a:off x="3608476" y="5041633"/>
            <a:ext cx="19964" cy="21653"/>
          </a:xfrm>
          <a:prstGeom prst="rect">
            <a:avLst/>
          </a:prstGeom>
          <a:blipFill>
            <a:blip r:embed="rId13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19" name="object 14319"/>
          <p:cNvSpPr/>
          <p:nvPr/>
        </p:nvSpPr>
        <p:spPr>
          <a:xfrm>
            <a:off x="3461537" y="4509948"/>
            <a:ext cx="23355" cy="25463"/>
          </a:xfrm>
          <a:prstGeom prst="rect">
            <a:avLst/>
          </a:prstGeom>
          <a:blipFill>
            <a:blip r:embed="rId13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0" name="object 14320"/>
          <p:cNvSpPr/>
          <p:nvPr/>
        </p:nvSpPr>
        <p:spPr>
          <a:xfrm>
            <a:off x="3417913" y="4348886"/>
            <a:ext cx="10363" cy="11366"/>
          </a:xfrm>
          <a:prstGeom prst="rect">
            <a:avLst/>
          </a:prstGeom>
          <a:blipFill>
            <a:blip r:embed="rId13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1" name="object 14321"/>
          <p:cNvSpPr/>
          <p:nvPr/>
        </p:nvSpPr>
        <p:spPr>
          <a:xfrm>
            <a:off x="3738905" y="4823358"/>
            <a:ext cx="11226" cy="12623"/>
          </a:xfrm>
          <a:prstGeom prst="rect">
            <a:avLst/>
          </a:prstGeom>
          <a:blipFill>
            <a:blip r:embed="rId13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2" name="object 14322"/>
          <p:cNvSpPr/>
          <p:nvPr/>
        </p:nvSpPr>
        <p:spPr>
          <a:xfrm>
            <a:off x="3891076" y="5015865"/>
            <a:ext cx="17233" cy="18313"/>
          </a:xfrm>
          <a:prstGeom prst="rect">
            <a:avLst/>
          </a:prstGeom>
          <a:blipFill>
            <a:blip r:embed="rId13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3" name="object 14323"/>
          <p:cNvSpPr/>
          <p:nvPr/>
        </p:nvSpPr>
        <p:spPr>
          <a:xfrm>
            <a:off x="4002548" y="5066808"/>
            <a:ext cx="35569" cy="37710"/>
          </a:xfrm>
          <a:prstGeom prst="rect">
            <a:avLst/>
          </a:prstGeom>
          <a:blipFill>
            <a:blip r:embed="rId13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4" name="object 14324"/>
          <p:cNvSpPr/>
          <p:nvPr/>
        </p:nvSpPr>
        <p:spPr>
          <a:xfrm>
            <a:off x="4439386" y="5227968"/>
            <a:ext cx="33527" cy="36652"/>
          </a:xfrm>
          <a:prstGeom prst="rect">
            <a:avLst/>
          </a:prstGeom>
          <a:blipFill>
            <a:blip r:embed="rId13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5" name="object 14325"/>
          <p:cNvSpPr/>
          <p:nvPr/>
        </p:nvSpPr>
        <p:spPr>
          <a:xfrm>
            <a:off x="4806886" y="5109756"/>
            <a:ext cx="30467" cy="33337"/>
          </a:xfrm>
          <a:prstGeom prst="rect">
            <a:avLst/>
          </a:prstGeom>
          <a:blipFill>
            <a:blip r:embed="rId13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6" name="object 14326"/>
          <p:cNvSpPr/>
          <p:nvPr/>
        </p:nvSpPr>
        <p:spPr>
          <a:xfrm>
            <a:off x="5042049" y="4724353"/>
            <a:ext cx="45544" cy="47002"/>
          </a:xfrm>
          <a:prstGeom prst="rect">
            <a:avLst/>
          </a:prstGeom>
          <a:blipFill>
            <a:blip r:embed="rId13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7" name="object 14327"/>
          <p:cNvSpPr/>
          <p:nvPr/>
        </p:nvSpPr>
        <p:spPr>
          <a:xfrm>
            <a:off x="4739615" y="4107595"/>
            <a:ext cx="60679" cy="61463"/>
          </a:xfrm>
          <a:prstGeom prst="rect">
            <a:avLst/>
          </a:prstGeom>
          <a:blipFill>
            <a:blip r:embed="rId13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8" name="object 14328"/>
          <p:cNvSpPr/>
          <p:nvPr/>
        </p:nvSpPr>
        <p:spPr>
          <a:xfrm>
            <a:off x="5124338" y="4050572"/>
            <a:ext cx="42910" cy="42223"/>
          </a:xfrm>
          <a:prstGeom prst="rect">
            <a:avLst/>
          </a:prstGeom>
          <a:blipFill>
            <a:blip r:embed="rId13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29" name="object 14329"/>
          <p:cNvSpPr/>
          <p:nvPr/>
        </p:nvSpPr>
        <p:spPr>
          <a:xfrm>
            <a:off x="5249918" y="4400250"/>
            <a:ext cx="35821" cy="37751"/>
          </a:xfrm>
          <a:prstGeom prst="rect">
            <a:avLst/>
          </a:prstGeom>
          <a:blipFill>
            <a:blip r:embed="rId13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0" name="object 14330"/>
          <p:cNvSpPr/>
          <p:nvPr/>
        </p:nvSpPr>
        <p:spPr>
          <a:xfrm>
            <a:off x="5358079" y="5080520"/>
            <a:ext cx="13271" cy="14363"/>
          </a:xfrm>
          <a:prstGeom prst="rect">
            <a:avLst/>
          </a:prstGeom>
          <a:blipFill>
            <a:blip r:embed="rId13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1" name="object 14331"/>
          <p:cNvSpPr/>
          <p:nvPr/>
        </p:nvSpPr>
        <p:spPr>
          <a:xfrm>
            <a:off x="5398955" y="5143832"/>
            <a:ext cx="51058" cy="54976"/>
          </a:xfrm>
          <a:prstGeom prst="rect">
            <a:avLst/>
          </a:prstGeom>
          <a:blipFill>
            <a:blip r:embed="rId13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2" name="object 14332"/>
          <p:cNvSpPr/>
          <p:nvPr/>
        </p:nvSpPr>
        <p:spPr>
          <a:xfrm>
            <a:off x="5542635" y="5574563"/>
            <a:ext cx="28282" cy="30835"/>
          </a:xfrm>
          <a:prstGeom prst="rect">
            <a:avLst/>
          </a:prstGeom>
          <a:blipFill>
            <a:blip r:embed="rId13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3" name="object 14333"/>
          <p:cNvSpPr/>
          <p:nvPr/>
        </p:nvSpPr>
        <p:spPr>
          <a:xfrm>
            <a:off x="4727473" y="5215510"/>
            <a:ext cx="36208" cy="37928"/>
          </a:xfrm>
          <a:prstGeom prst="rect">
            <a:avLst/>
          </a:prstGeom>
          <a:blipFill>
            <a:blip r:embed="rId13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4" name="object 14334"/>
          <p:cNvSpPr/>
          <p:nvPr/>
        </p:nvSpPr>
        <p:spPr>
          <a:xfrm>
            <a:off x="4319308" y="4867262"/>
            <a:ext cx="13665" cy="14744"/>
          </a:xfrm>
          <a:prstGeom prst="rect">
            <a:avLst/>
          </a:prstGeom>
          <a:blipFill>
            <a:blip r:embed="rId13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5" name="object 14335"/>
          <p:cNvSpPr/>
          <p:nvPr/>
        </p:nvSpPr>
        <p:spPr>
          <a:xfrm>
            <a:off x="3983735" y="4383176"/>
            <a:ext cx="13271" cy="13906"/>
          </a:xfrm>
          <a:prstGeom prst="rect">
            <a:avLst/>
          </a:prstGeom>
          <a:blipFill>
            <a:blip r:embed="rId13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6" name="object 14336"/>
          <p:cNvSpPr/>
          <p:nvPr/>
        </p:nvSpPr>
        <p:spPr>
          <a:xfrm>
            <a:off x="3961244" y="4118775"/>
            <a:ext cx="31229" cy="33654"/>
          </a:xfrm>
          <a:prstGeom prst="rect">
            <a:avLst/>
          </a:prstGeom>
          <a:blipFill>
            <a:blip r:embed="rId13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7" name="object 14337"/>
          <p:cNvSpPr/>
          <p:nvPr/>
        </p:nvSpPr>
        <p:spPr>
          <a:xfrm>
            <a:off x="3333830" y="3920849"/>
            <a:ext cx="53907" cy="56786"/>
          </a:xfrm>
          <a:prstGeom prst="rect">
            <a:avLst/>
          </a:prstGeom>
          <a:blipFill>
            <a:blip r:embed="rId13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8" name="object 14338"/>
          <p:cNvSpPr/>
          <p:nvPr/>
        </p:nvSpPr>
        <p:spPr>
          <a:xfrm>
            <a:off x="2949313" y="4141199"/>
            <a:ext cx="46540" cy="48215"/>
          </a:xfrm>
          <a:prstGeom prst="rect">
            <a:avLst/>
          </a:prstGeom>
          <a:blipFill>
            <a:blip r:embed="rId13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39" name="object 14339"/>
          <p:cNvSpPr/>
          <p:nvPr/>
        </p:nvSpPr>
        <p:spPr>
          <a:xfrm>
            <a:off x="1955396" y="4200743"/>
            <a:ext cx="54606" cy="57076"/>
          </a:xfrm>
          <a:prstGeom prst="rect">
            <a:avLst/>
          </a:prstGeom>
          <a:blipFill>
            <a:blip r:embed="rId13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0" name="object 14340"/>
          <p:cNvSpPr/>
          <p:nvPr/>
        </p:nvSpPr>
        <p:spPr>
          <a:xfrm>
            <a:off x="1813775" y="4229214"/>
            <a:ext cx="20612" cy="22275"/>
          </a:xfrm>
          <a:prstGeom prst="rect">
            <a:avLst/>
          </a:prstGeom>
          <a:blipFill>
            <a:blip r:embed="rId13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1" name="object 14341"/>
          <p:cNvSpPr/>
          <p:nvPr/>
        </p:nvSpPr>
        <p:spPr>
          <a:xfrm>
            <a:off x="1548815" y="4472483"/>
            <a:ext cx="24663" cy="26555"/>
          </a:xfrm>
          <a:prstGeom prst="rect">
            <a:avLst/>
          </a:prstGeom>
          <a:blipFill>
            <a:blip r:embed="rId13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2" name="object 14342"/>
          <p:cNvSpPr/>
          <p:nvPr/>
        </p:nvSpPr>
        <p:spPr>
          <a:xfrm>
            <a:off x="1203807" y="4435970"/>
            <a:ext cx="21272" cy="23088"/>
          </a:xfrm>
          <a:prstGeom prst="rect">
            <a:avLst/>
          </a:prstGeom>
          <a:blipFill>
            <a:blip r:embed="rId13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3" name="object 14343"/>
          <p:cNvSpPr/>
          <p:nvPr/>
        </p:nvSpPr>
        <p:spPr>
          <a:xfrm>
            <a:off x="1392123" y="4831067"/>
            <a:ext cx="16916" cy="18516"/>
          </a:xfrm>
          <a:prstGeom prst="rect">
            <a:avLst/>
          </a:prstGeom>
          <a:blipFill>
            <a:blip r:embed="rId13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4" name="object 14344"/>
          <p:cNvSpPr/>
          <p:nvPr/>
        </p:nvSpPr>
        <p:spPr>
          <a:xfrm>
            <a:off x="1442631" y="4906188"/>
            <a:ext cx="20739" cy="22923"/>
          </a:xfrm>
          <a:prstGeom prst="rect">
            <a:avLst/>
          </a:prstGeom>
          <a:blipFill>
            <a:blip r:embed="rId13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5" name="object 14345"/>
          <p:cNvSpPr/>
          <p:nvPr/>
        </p:nvSpPr>
        <p:spPr>
          <a:xfrm>
            <a:off x="1706714" y="4856543"/>
            <a:ext cx="25209" cy="27495"/>
          </a:xfrm>
          <a:prstGeom prst="rect">
            <a:avLst/>
          </a:prstGeom>
          <a:blipFill>
            <a:blip r:embed="rId13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6" name="object 14346"/>
          <p:cNvSpPr/>
          <p:nvPr/>
        </p:nvSpPr>
        <p:spPr>
          <a:xfrm>
            <a:off x="2006819" y="5038682"/>
            <a:ext cx="55304" cy="61147"/>
          </a:xfrm>
          <a:prstGeom prst="rect">
            <a:avLst/>
          </a:prstGeom>
          <a:blipFill>
            <a:blip r:embed="rId13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7" name="object 14347"/>
          <p:cNvSpPr/>
          <p:nvPr/>
        </p:nvSpPr>
        <p:spPr>
          <a:xfrm>
            <a:off x="2222637" y="5060029"/>
            <a:ext cx="50281" cy="54417"/>
          </a:xfrm>
          <a:prstGeom prst="rect">
            <a:avLst/>
          </a:prstGeom>
          <a:blipFill>
            <a:blip r:embed="rId13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8" name="object 14348"/>
          <p:cNvSpPr/>
          <p:nvPr/>
        </p:nvSpPr>
        <p:spPr>
          <a:xfrm>
            <a:off x="2445765" y="5123276"/>
            <a:ext cx="55207" cy="61078"/>
          </a:xfrm>
          <a:prstGeom prst="rect">
            <a:avLst/>
          </a:prstGeom>
          <a:blipFill>
            <a:blip r:embed="rId13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49" name="object 14349"/>
          <p:cNvSpPr/>
          <p:nvPr/>
        </p:nvSpPr>
        <p:spPr>
          <a:xfrm>
            <a:off x="2549421" y="4971022"/>
            <a:ext cx="37745" cy="42237"/>
          </a:xfrm>
          <a:prstGeom prst="rect">
            <a:avLst/>
          </a:prstGeom>
          <a:blipFill>
            <a:blip r:embed="rId13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0" name="object 14350"/>
          <p:cNvSpPr/>
          <p:nvPr/>
        </p:nvSpPr>
        <p:spPr>
          <a:xfrm>
            <a:off x="2712681" y="5009223"/>
            <a:ext cx="29463" cy="31775"/>
          </a:xfrm>
          <a:prstGeom prst="rect">
            <a:avLst/>
          </a:prstGeom>
          <a:blipFill>
            <a:blip r:embed="rId13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1" name="object 14351"/>
          <p:cNvSpPr/>
          <p:nvPr/>
        </p:nvSpPr>
        <p:spPr>
          <a:xfrm>
            <a:off x="3581908" y="4695812"/>
            <a:ext cx="22783" cy="24637"/>
          </a:xfrm>
          <a:prstGeom prst="rect">
            <a:avLst/>
          </a:prstGeom>
          <a:blipFill>
            <a:blip r:embed="rId13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2" name="object 14352"/>
          <p:cNvSpPr/>
          <p:nvPr/>
        </p:nvSpPr>
        <p:spPr>
          <a:xfrm>
            <a:off x="3512444" y="4154168"/>
            <a:ext cx="51365" cy="55469"/>
          </a:xfrm>
          <a:prstGeom prst="rect">
            <a:avLst/>
          </a:prstGeom>
          <a:blipFill>
            <a:blip r:embed="rId13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3" name="object 14353"/>
          <p:cNvSpPr/>
          <p:nvPr/>
        </p:nvSpPr>
        <p:spPr>
          <a:xfrm>
            <a:off x="3413114" y="4112371"/>
            <a:ext cx="53122" cy="56311"/>
          </a:xfrm>
          <a:prstGeom prst="rect">
            <a:avLst/>
          </a:prstGeom>
          <a:blipFill>
            <a:blip r:embed="rId13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4" name="object 14354"/>
          <p:cNvSpPr/>
          <p:nvPr/>
        </p:nvSpPr>
        <p:spPr>
          <a:xfrm>
            <a:off x="3767912" y="3984561"/>
            <a:ext cx="31229" cy="33832"/>
          </a:xfrm>
          <a:prstGeom prst="rect">
            <a:avLst/>
          </a:prstGeom>
          <a:blipFill>
            <a:blip r:embed="rId13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5" name="object 14355"/>
          <p:cNvSpPr/>
          <p:nvPr/>
        </p:nvSpPr>
        <p:spPr>
          <a:xfrm>
            <a:off x="3617401" y="4386943"/>
            <a:ext cx="46802" cy="48332"/>
          </a:xfrm>
          <a:prstGeom prst="rect">
            <a:avLst/>
          </a:prstGeom>
          <a:blipFill>
            <a:blip r:embed="rId13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6" name="object 14356"/>
          <p:cNvSpPr/>
          <p:nvPr/>
        </p:nvSpPr>
        <p:spPr>
          <a:xfrm>
            <a:off x="3721882" y="4650659"/>
            <a:ext cx="42257" cy="42057"/>
          </a:xfrm>
          <a:prstGeom prst="rect">
            <a:avLst/>
          </a:prstGeom>
          <a:blipFill>
            <a:blip r:embed="rId13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7" name="object 14357"/>
          <p:cNvSpPr/>
          <p:nvPr/>
        </p:nvSpPr>
        <p:spPr>
          <a:xfrm>
            <a:off x="3876825" y="4799431"/>
            <a:ext cx="53468" cy="56535"/>
          </a:xfrm>
          <a:prstGeom prst="rect">
            <a:avLst/>
          </a:prstGeom>
          <a:blipFill>
            <a:blip r:embed="rId13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8" name="object 14358"/>
          <p:cNvSpPr/>
          <p:nvPr/>
        </p:nvSpPr>
        <p:spPr>
          <a:xfrm>
            <a:off x="3775152" y="5068387"/>
            <a:ext cx="37591" cy="42029"/>
          </a:xfrm>
          <a:prstGeom prst="rect">
            <a:avLst/>
          </a:prstGeom>
          <a:blipFill>
            <a:blip r:embed="rId13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59" name="object 14359"/>
          <p:cNvSpPr/>
          <p:nvPr/>
        </p:nvSpPr>
        <p:spPr>
          <a:xfrm>
            <a:off x="3043694" y="4470882"/>
            <a:ext cx="12979" cy="13919"/>
          </a:xfrm>
          <a:prstGeom prst="rect">
            <a:avLst/>
          </a:prstGeom>
          <a:blipFill>
            <a:blip r:embed="rId13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0" name="object 14360"/>
          <p:cNvSpPr/>
          <p:nvPr/>
        </p:nvSpPr>
        <p:spPr>
          <a:xfrm>
            <a:off x="3173844" y="4592422"/>
            <a:ext cx="28308" cy="30683"/>
          </a:xfrm>
          <a:prstGeom prst="rect">
            <a:avLst/>
          </a:prstGeom>
          <a:blipFill>
            <a:blip r:embed="rId13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1" name="object 14361"/>
          <p:cNvSpPr/>
          <p:nvPr/>
        </p:nvSpPr>
        <p:spPr>
          <a:xfrm>
            <a:off x="3297569" y="4278612"/>
            <a:ext cx="54252" cy="56875"/>
          </a:xfrm>
          <a:prstGeom prst="rect">
            <a:avLst/>
          </a:prstGeom>
          <a:blipFill>
            <a:blip r:embed="rId13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2" name="object 14362"/>
          <p:cNvSpPr/>
          <p:nvPr/>
        </p:nvSpPr>
        <p:spPr>
          <a:xfrm>
            <a:off x="3942057" y="4269161"/>
            <a:ext cx="46466" cy="47794"/>
          </a:xfrm>
          <a:prstGeom prst="rect">
            <a:avLst/>
          </a:prstGeom>
          <a:blipFill>
            <a:blip r:embed="rId13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3" name="object 14363"/>
          <p:cNvSpPr/>
          <p:nvPr/>
        </p:nvSpPr>
        <p:spPr>
          <a:xfrm>
            <a:off x="3583662" y="5227932"/>
            <a:ext cx="34885" cy="37188"/>
          </a:xfrm>
          <a:prstGeom prst="rect">
            <a:avLst/>
          </a:prstGeom>
          <a:blipFill>
            <a:blip r:embed="rId13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4" name="object 14364"/>
          <p:cNvSpPr/>
          <p:nvPr/>
        </p:nvSpPr>
        <p:spPr>
          <a:xfrm>
            <a:off x="3617539" y="5083858"/>
            <a:ext cx="34840" cy="37385"/>
          </a:xfrm>
          <a:prstGeom prst="rect">
            <a:avLst/>
          </a:prstGeom>
          <a:blipFill>
            <a:blip r:embed="rId13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5" name="object 14365"/>
          <p:cNvSpPr/>
          <p:nvPr/>
        </p:nvSpPr>
        <p:spPr>
          <a:xfrm>
            <a:off x="4069888" y="5287500"/>
            <a:ext cx="34065" cy="36527"/>
          </a:xfrm>
          <a:prstGeom prst="rect">
            <a:avLst/>
          </a:prstGeom>
          <a:blipFill>
            <a:blip r:embed="rId13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6" name="object 14366"/>
          <p:cNvSpPr/>
          <p:nvPr/>
        </p:nvSpPr>
        <p:spPr>
          <a:xfrm>
            <a:off x="4186072" y="5215318"/>
            <a:ext cx="13436" cy="14554"/>
          </a:xfrm>
          <a:prstGeom prst="rect">
            <a:avLst/>
          </a:prstGeom>
          <a:blipFill>
            <a:blip r:embed="rId13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7" name="object 14367"/>
          <p:cNvSpPr/>
          <p:nvPr/>
        </p:nvSpPr>
        <p:spPr>
          <a:xfrm>
            <a:off x="4137469" y="4590059"/>
            <a:ext cx="17259" cy="18668"/>
          </a:xfrm>
          <a:prstGeom prst="rect">
            <a:avLst/>
          </a:prstGeom>
          <a:blipFill>
            <a:blip r:embed="rId13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8" name="object 14368"/>
          <p:cNvSpPr/>
          <p:nvPr/>
        </p:nvSpPr>
        <p:spPr>
          <a:xfrm>
            <a:off x="3739134" y="3996699"/>
            <a:ext cx="36968" cy="38029"/>
          </a:xfrm>
          <a:prstGeom prst="rect">
            <a:avLst/>
          </a:prstGeom>
          <a:blipFill>
            <a:blip r:embed="rId13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69" name="object 14369"/>
          <p:cNvSpPr/>
          <p:nvPr/>
        </p:nvSpPr>
        <p:spPr>
          <a:xfrm>
            <a:off x="3505932" y="4368561"/>
            <a:ext cx="47502" cy="48799"/>
          </a:xfrm>
          <a:prstGeom prst="rect">
            <a:avLst/>
          </a:prstGeom>
          <a:blipFill>
            <a:blip r:embed="rId13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0" name="object 14370"/>
          <p:cNvSpPr/>
          <p:nvPr/>
        </p:nvSpPr>
        <p:spPr>
          <a:xfrm>
            <a:off x="3039919" y="4338811"/>
            <a:ext cx="36312" cy="37842"/>
          </a:xfrm>
          <a:prstGeom prst="rect">
            <a:avLst/>
          </a:prstGeom>
          <a:blipFill>
            <a:blip r:embed="rId13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1" name="object 14371"/>
          <p:cNvSpPr/>
          <p:nvPr/>
        </p:nvSpPr>
        <p:spPr>
          <a:xfrm>
            <a:off x="2372799" y="4235041"/>
            <a:ext cx="35501" cy="37486"/>
          </a:xfrm>
          <a:prstGeom prst="rect">
            <a:avLst/>
          </a:prstGeom>
          <a:blipFill>
            <a:blip r:embed="rId13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2" name="object 14372"/>
          <p:cNvSpPr/>
          <p:nvPr/>
        </p:nvSpPr>
        <p:spPr>
          <a:xfrm>
            <a:off x="2647803" y="4304238"/>
            <a:ext cx="45142" cy="46939"/>
          </a:xfrm>
          <a:prstGeom prst="rect">
            <a:avLst/>
          </a:prstGeom>
          <a:blipFill>
            <a:blip r:embed="rId13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3" name="object 14373"/>
          <p:cNvSpPr/>
          <p:nvPr/>
        </p:nvSpPr>
        <p:spPr>
          <a:xfrm>
            <a:off x="2816263" y="4808169"/>
            <a:ext cx="21145" cy="22771"/>
          </a:xfrm>
          <a:prstGeom prst="rect">
            <a:avLst/>
          </a:prstGeom>
          <a:blipFill>
            <a:blip r:embed="rId13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4" name="object 14374"/>
          <p:cNvSpPr/>
          <p:nvPr/>
        </p:nvSpPr>
        <p:spPr>
          <a:xfrm>
            <a:off x="2869349" y="4785423"/>
            <a:ext cx="22860" cy="24815"/>
          </a:xfrm>
          <a:prstGeom prst="rect">
            <a:avLst/>
          </a:prstGeom>
          <a:blipFill>
            <a:blip r:embed="rId13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5" name="object 14375"/>
          <p:cNvSpPr/>
          <p:nvPr/>
        </p:nvSpPr>
        <p:spPr>
          <a:xfrm>
            <a:off x="2976793" y="4996295"/>
            <a:ext cx="53782" cy="56686"/>
          </a:xfrm>
          <a:prstGeom prst="rect">
            <a:avLst/>
          </a:prstGeom>
          <a:blipFill>
            <a:blip r:embed="rId13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6" name="object 14376"/>
          <p:cNvSpPr/>
          <p:nvPr/>
        </p:nvSpPr>
        <p:spPr>
          <a:xfrm>
            <a:off x="3253181" y="5220868"/>
            <a:ext cx="32727" cy="35699"/>
          </a:xfrm>
          <a:prstGeom prst="rect">
            <a:avLst/>
          </a:prstGeom>
          <a:blipFill>
            <a:blip r:embed="rId13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7" name="object 14377"/>
          <p:cNvSpPr/>
          <p:nvPr/>
        </p:nvSpPr>
        <p:spPr>
          <a:xfrm>
            <a:off x="3783007" y="5085801"/>
            <a:ext cx="35273" cy="37182"/>
          </a:xfrm>
          <a:prstGeom prst="rect">
            <a:avLst/>
          </a:prstGeom>
          <a:blipFill>
            <a:blip r:embed="rId13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8" name="object 14378"/>
          <p:cNvSpPr/>
          <p:nvPr/>
        </p:nvSpPr>
        <p:spPr>
          <a:xfrm>
            <a:off x="3310085" y="4694704"/>
            <a:ext cx="43488" cy="42189"/>
          </a:xfrm>
          <a:prstGeom prst="rect">
            <a:avLst/>
          </a:prstGeom>
          <a:blipFill>
            <a:blip r:embed="rId13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79" name="object 14379"/>
          <p:cNvSpPr/>
          <p:nvPr/>
        </p:nvSpPr>
        <p:spPr>
          <a:xfrm>
            <a:off x="3355517" y="5081283"/>
            <a:ext cx="19646" cy="21336"/>
          </a:xfrm>
          <a:prstGeom prst="rect">
            <a:avLst/>
          </a:prstGeom>
          <a:blipFill>
            <a:blip r:embed="rId13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0" name="object 14380"/>
          <p:cNvSpPr/>
          <p:nvPr/>
        </p:nvSpPr>
        <p:spPr>
          <a:xfrm>
            <a:off x="3353613" y="5055567"/>
            <a:ext cx="38785" cy="43036"/>
          </a:xfrm>
          <a:prstGeom prst="rect">
            <a:avLst/>
          </a:prstGeom>
          <a:blipFill>
            <a:blip r:embed="rId13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1" name="object 14381"/>
          <p:cNvSpPr/>
          <p:nvPr/>
        </p:nvSpPr>
        <p:spPr>
          <a:xfrm>
            <a:off x="3936733" y="4756645"/>
            <a:ext cx="22783" cy="24193"/>
          </a:xfrm>
          <a:prstGeom prst="rect">
            <a:avLst/>
          </a:prstGeom>
          <a:blipFill>
            <a:blip r:embed="rId13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2" name="object 14382"/>
          <p:cNvSpPr/>
          <p:nvPr/>
        </p:nvSpPr>
        <p:spPr>
          <a:xfrm>
            <a:off x="4571962" y="4853406"/>
            <a:ext cx="17094" cy="18453"/>
          </a:xfrm>
          <a:prstGeom prst="rect">
            <a:avLst/>
          </a:prstGeom>
          <a:blipFill>
            <a:blip r:embed="rId13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3" name="object 14383"/>
          <p:cNvSpPr/>
          <p:nvPr/>
        </p:nvSpPr>
        <p:spPr>
          <a:xfrm>
            <a:off x="4666513" y="5013173"/>
            <a:ext cx="24663" cy="26860"/>
          </a:xfrm>
          <a:prstGeom prst="rect">
            <a:avLst/>
          </a:prstGeom>
          <a:blipFill>
            <a:blip r:embed="rId13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4" name="object 14384"/>
          <p:cNvSpPr/>
          <p:nvPr/>
        </p:nvSpPr>
        <p:spPr>
          <a:xfrm>
            <a:off x="4605919" y="4635600"/>
            <a:ext cx="53609" cy="56658"/>
          </a:xfrm>
          <a:prstGeom prst="rect">
            <a:avLst/>
          </a:prstGeom>
          <a:blipFill>
            <a:blip r:embed="rId13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5" name="object 14385"/>
          <p:cNvSpPr/>
          <p:nvPr/>
        </p:nvSpPr>
        <p:spPr>
          <a:xfrm>
            <a:off x="4461790" y="4450707"/>
            <a:ext cx="47001" cy="48162"/>
          </a:xfrm>
          <a:prstGeom prst="rect">
            <a:avLst/>
          </a:prstGeom>
          <a:blipFill>
            <a:blip r:embed="rId13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6" name="object 14386"/>
          <p:cNvSpPr/>
          <p:nvPr/>
        </p:nvSpPr>
        <p:spPr>
          <a:xfrm>
            <a:off x="4328335" y="4078987"/>
            <a:ext cx="54269" cy="60203"/>
          </a:xfrm>
          <a:prstGeom prst="rect">
            <a:avLst/>
          </a:prstGeom>
          <a:blipFill>
            <a:blip r:embed="rId13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7" name="object 14387"/>
          <p:cNvSpPr/>
          <p:nvPr/>
        </p:nvSpPr>
        <p:spPr>
          <a:xfrm>
            <a:off x="4138151" y="4136185"/>
            <a:ext cx="55655" cy="61454"/>
          </a:xfrm>
          <a:prstGeom prst="rect">
            <a:avLst/>
          </a:prstGeom>
          <a:blipFill>
            <a:blip r:embed="rId13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8" name="object 14388"/>
          <p:cNvSpPr/>
          <p:nvPr/>
        </p:nvSpPr>
        <p:spPr>
          <a:xfrm>
            <a:off x="4369917" y="4134548"/>
            <a:ext cx="29324" cy="31788"/>
          </a:xfrm>
          <a:prstGeom prst="rect">
            <a:avLst/>
          </a:prstGeom>
          <a:blipFill>
            <a:blip r:embed="rId13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89" name="object 14389"/>
          <p:cNvSpPr/>
          <p:nvPr/>
        </p:nvSpPr>
        <p:spPr>
          <a:xfrm>
            <a:off x="4449729" y="4120586"/>
            <a:ext cx="33852" cy="36531"/>
          </a:xfrm>
          <a:prstGeom prst="rect">
            <a:avLst/>
          </a:prstGeom>
          <a:blipFill>
            <a:blip r:embed="rId13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0" name="object 14390"/>
          <p:cNvSpPr/>
          <p:nvPr/>
        </p:nvSpPr>
        <p:spPr>
          <a:xfrm>
            <a:off x="4396181" y="4517212"/>
            <a:ext cx="30949" cy="33337"/>
          </a:xfrm>
          <a:prstGeom prst="rect">
            <a:avLst/>
          </a:prstGeom>
          <a:blipFill>
            <a:blip r:embed="rId13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1" name="object 14391"/>
          <p:cNvSpPr/>
          <p:nvPr/>
        </p:nvSpPr>
        <p:spPr>
          <a:xfrm>
            <a:off x="4455953" y="4637566"/>
            <a:ext cx="37826" cy="42686"/>
          </a:xfrm>
          <a:prstGeom prst="rect">
            <a:avLst/>
          </a:prstGeom>
          <a:blipFill>
            <a:blip r:embed="rId13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2" name="object 14392"/>
          <p:cNvSpPr/>
          <p:nvPr/>
        </p:nvSpPr>
        <p:spPr>
          <a:xfrm>
            <a:off x="4600714" y="4526546"/>
            <a:ext cx="22199" cy="23672"/>
          </a:xfrm>
          <a:prstGeom prst="rect">
            <a:avLst/>
          </a:prstGeom>
          <a:blipFill>
            <a:blip r:embed="rId13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3" name="object 14393"/>
          <p:cNvSpPr/>
          <p:nvPr/>
        </p:nvSpPr>
        <p:spPr>
          <a:xfrm>
            <a:off x="4823967" y="4671491"/>
            <a:ext cx="18199" cy="19405"/>
          </a:xfrm>
          <a:prstGeom prst="rect">
            <a:avLst/>
          </a:prstGeom>
          <a:blipFill>
            <a:blip r:embed="rId13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4" name="object 14394"/>
          <p:cNvSpPr/>
          <p:nvPr/>
        </p:nvSpPr>
        <p:spPr>
          <a:xfrm>
            <a:off x="2658351" y="5251983"/>
            <a:ext cx="10668" cy="11734"/>
          </a:xfrm>
          <a:custGeom>
            <a:avLst/>
            <a:gdLst/>
            <a:ahLst/>
            <a:cxnLst/>
            <a:rect l="l" t="t" r="r" b="b"/>
            <a:pathLst>
              <a:path w="10668" h="11734">
                <a:moveTo>
                  <a:pt x="8064" y="0"/>
                </a:moveTo>
                <a:lnTo>
                  <a:pt x="4965" y="165"/>
                </a:lnTo>
                <a:lnTo>
                  <a:pt x="2362" y="635"/>
                </a:lnTo>
                <a:lnTo>
                  <a:pt x="0" y="3301"/>
                </a:lnTo>
                <a:lnTo>
                  <a:pt x="355" y="6311"/>
                </a:lnTo>
                <a:lnTo>
                  <a:pt x="469" y="9169"/>
                </a:lnTo>
                <a:lnTo>
                  <a:pt x="3098" y="11734"/>
                </a:lnTo>
                <a:lnTo>
                  <a:pt x="5727" y="11544"/>
                </a:lnTo>
                <a:lnTo>
                  <a:pt x="8661" y="11226"/>
                </a:lnTo>
                <a:lnTo>
                  <a:pt x="10668" y="8547"/>
                </a:lnTo>
                <a:lnTo>
                  <a:pt x="10388" y="2349"/>
                </a:lnTo>
                <a:lnTo>
                  <a:pt x="80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5" name="object 14395"/>
          <p:cNvSpPr/>
          <p:nvPr/>
        </p:nvSpPr>
        <p:spPr>
          <a:xfrm>
            <a:off x="1536128" y="5179911"/>
            <a:ext cx="13728" cy="14871"/>
          </a:xfrm>
          <a:prstGeom prst="rect">
            <a:avLst/>
          </a:prstGeom>
          <a:blipFill>
            <a:blip r:embed="rId13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6" name="object 14396"/>
          <p:cNvSpPr/>
          <p:nvPr/>
        </p:nvSpPr>
        <p:spPr>
          <a:xfrm>
            <a:off x="1353505" y="5264269"/>
            <a:ext cx="47241" cy="48651"/>
          </a:xfrm>
          <a:prstGeom prst="rect">
            <a:avLst/>
          </a:prstGeom>
          <a:blipFill>
            <a:blip r:embed="rId13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7" name="object 14397"/>
          <p:cNvSpPr/>
          <p:nvPr/>
        </p:nvSpPr>
        <p:spPr>
          <a:xfrm>
            <a:off x="1642932" y="4599579"/>
            <a:ext cx="45215" cy="46743"/>
          </a:xfrm>
          <a:prstGeom prst="rect">
            <a:avLst/>
          </a:prstGeom>
          <a:blipFill>
            <a:blip r:embed="rId13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8" name="object 14398"/>
          <p:cNvSpPr/>
          <p:nvPr/>
        </p:nvSpPr>
        <p:spPr>
          <a:xfrm>
            <a:off x="1559092" y="4580225"/>
            <a:ext cx="45463" cy="47059"/>
          </a:xfrm>
          <a:prstGeom prst="rect">
            <a:avLst/>
          </a:prstGeom>
          <a:blipFill>
            <a:blip r:embed="rId13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99" name="object 14399"/>
          <p:cNvSpPr/>
          <p:nvPr/>
        </p:nvSpPr>
        <p:spPr>
          <a:xfrm>
            <a:off x="1767117" y="4410228"/>
            <a:ext cx="52195" cy="55872"/>
          </a:xfrm>
          <a:prstGeom prst="rect">
            <a:avLst/>
          </a:prstGeom>
          <a:blipFill>
            <a:blip r:embed="rId13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0" name="object 14400"/>
          <p:cNvSpPr/>
          <p:nvPr/>
        </p:nvSpPr>
        <p:spPr>
          <a:xfrm>
            <a:off x="1706714" y="4814481"/>
            <a:ext cx="20840" cy="22656"/>
          </a:xfrm>
          <a:prstGeom prst="rect">
            <a:avLst/>
          </a:prstGeom>
          <a:blipFill>
            <a:blip r:embed="rId13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1" name="object 14401"/>
          <p:cNvSpPr/>
          <p:nvPr/>
        </p:nvSpPr>
        <p:spPr>
          <a:xfrm>
            <a:off x="1769068" y="4842873"/>
            <a:ext cx="53165" cy="56428"/>
          </a:xfrm>
          <a:prstGeom prst="rect">
            <a:avLst/>
          </a:prstGeom>
          <a:blipFill>
            <a:blip r:embed="rId13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2" name="object 14402"/>
          <p:cNvSpPr/>
          <p:nvPr/>
        </p:nvSpPr>
        <p:spPr>
          <a:xfrm>
            <a:off x="2220743" y="4967240"/>
            <a:ext cx="45190" cy="46725"/>
          </a:xfrm>
          <a:prstGeom prst="rect">
            <a:avLst/>
          </a:prstGeom>
          <a:blipFill>
            <a:blip r:embed="rId13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3" name="object 14403"/>
          <p:cNvSpPr/>
          <p:nvPr/>
        </p:nvSpPr>
        <p:spPr>
          <a:xfrm>
            <a:off x="3148647" y="4593759"/>
            <a:ext cx="53924" cy="56572"/>
          </a:xfrm>
          <a:prstGeom prst="rect">
            <a:avLst/>
          </a:prstGeom>
          <a:blipFill>
            <a:blip r:embed="rId13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4" name="object 14404"/>
          <p:cNvSpPr/>
          <p:nvPr/>
        </p:nvSpPr>
        <p:spPr>
          <a:xfrm>
            <a:off x="3028185" y="4139243"/>
            <a:ext cx="54003" cy="56845"/>
          </a:xfrm>
          <a:prstGeom prst="rect">
            <a:avLst/>
          </a:prstGeom>
          <a:blipFill>
            <a:blip r:embed="rId13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5" name="object 14405"/>
          <p:cNvSpPr/>
          <p:nvPr/>
        </p:nvSpPr>
        <p:spPr>
          <a:xfrm>
            <a:off x="4178477" y="4708461"/>
            <a:ext cx="31241" cy="33629"/>
          </a:xfrm>
          <a:prstGeom prst="rect">
            <a:avLst/>
          </a:prstGeom>
          <a:blipFill>
            <a:blip r:embed="rId13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6" name="object 14406"/>
          <p:cNvSpPr/>
          <p:nvPr/>
        </p:nvSpPr>
        <p:spPr>
          <a:xfrm>
            <a:off x="4459027" y="5045041"/>
            <a:ext cx="46005" cy="47899"/>
          </a:xfrm>
          <a:prstGeom prst="rect">
            <a:avLst/>
          </a:prstGeom>
          <a:blipFill>
            <a:blip r:embed="rId13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7" name="object 14407"/>
          <p:cNvSpPr/>
          <p:nvPr/>
        </p:nvSpPr>
        <p:spPr>
          <a:xfrm>
            <a:off x="4330257" y="5264435"/>
            <a:ext cx="37881" cy="42477"/>
          </a:xfrm>
          <a:prstGeom prst="rect">
            <a:avLst/>
          </a:prstGeom>
          <a:blipFill>
            <a:blip r:embed="rId13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8" name="object 14408"/>
          <p:cNvSpPr/>
          <p:nvPr/>
        </p:nvSpPr>
        <p:spPr>
          <a:xfrm>
            <a:off x="5004645" y="5195869"/>
            <a:ext cx="46475" cy="47959"/>
          </a:xfrm>
          <a:prstGeom prst="rect">
            <a:avLst/>
          </a:prstGeom>
          <a:blipFill>
            <a:blip r:embed="rId13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09" name="object 14409"/>
          <p:cNvSpPr/>
          <p:nvPr/>
        </p:nvSpPr>
        <p:spPr>
          <a:xfrm>
            <a:off x="5021603" y="4409812"/>
            <a:ext cx="53304" cy="56389"/>
          </a:xfrm>
          <a:prstGeom prst="rect">
            <a:avLst/>
          </a:prstGeom>
          <a:blipFill>
            <a:blip r:embed="rId13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0" name="object 14410"/>
          <p:cNvSpPr/>
          <p:nvPr/>
        </p:nvSpPr>
        <p:spPr>
          <a:xfrm>
            <a:off x="5035677" y="4198899"/>
            <a:ext cx="13665" cy="15176"/>
          </a:xfrm>
          <a:prstGeom prst="rect">
            <a:avLst/>
          </a:prstGeom>
          <a:blipFill>
            <a:blip r:embed="rId13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1" name="object 14411"/>
          <p:cNvSpPr/>
          <p:nvPr/>
        </p:nvSpPr>
        <p:spPr>
          <a:xfrm>
            <a:off x="4865216" y="4121032"/>
            <a:ext cx="46419" cy="47953"/>
          </a:xfrm>
          <a:prstGeom prst="rect">
            <a:avLst/>
          </a:prstGeom>
          <a:blipFill>
            <a:blip r:embed="rId13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2" name="object 14412"/>
          <p:cNvSpPr/>
          <p:nvPr/>
        </p:nvSpPr>
        <p:spPr>
          <a:xfrm>
            <a:off x="10514698" y="5821883"/>
            <a:ext cx="109932" cy="116649"/>
          </a:xfrm>
          <a:prstGeom prst="rect">
            <a:avLst/>
          </a:prstGeom>
          <a:blipFill>
            <a:blip r:embed="rId13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3" name="object 14413"/>
          <p:cNvSpPr/>
          <p:nvPr/>
        </p:nvSpPr>
        <p:spPr>
          <a:xfrm>
            <a:off x="10275290" y="5682838"/>
            <a:ext cx="86034" cy="92786"/>
          </a:xfrm>
          <a:prstGeom prst="rect">
            <a:avLst/>
          </a:prstGeom>
          <a:blipFill>
            <a:blip r:embed="rId13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4" name="object 14414"/>
          <p:cNvSpPr/>
          <p:nvPr/>
        </p:nvSpPr>
        <p:spPr>
          <a:xfrm>
            <a:off x="9976611" y="4813505"/>
            <a:ext cx="138418" cy="150647"/>
          </a:xfrm>
          <a:prstGeom prst="rect">
            <a:avLst/>
          </a:prstGeom>
          <a:blipFill>
            <a:blip r:embed="rId13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5" name="object 14415"/>
          <p:cNvSpPr/>
          <p:nvPr/>
        </p:nvSpPr>
        <p:spPr>
          <a:xfrm>
            <a:off x="9299206" y="5133995"/>
            <a:ext cx="95661" cy="102165"/>
          </a:xfrm>
          <a:prstGeom prst="rect">
            <a:avLst/>
          </a:prstGeom>
          <a:blipFill>
            <a:blip r:embed="rId13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6" name="object 14416"/>
          <p:cNvSpPr/>
          <p:nvPr/>
        </p:nvSpPr>
        <p:spPr>
          <a:xfrm>
            <a:off x="9459874" y="5309679"/>
            <a:ext cx="33108" cy="35547"/>
          </a:xfrm>
          <a:prstGeom prst="rect">
            <a:avLst/>
          </a:prstGeom>
          <a:blipFill>
            <a:blip r:embed="rId13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7" name="object 14417"/>
          <p:cNvSpPr/>
          <p:nvPr/>
        </p:nvSpPr>
        <p:spPr>
          <a:xfrm>
            <a:off x="8718702" y="6054072"/>
            <a:ext cx="43894" cy="42477"/>
          </a:xfrm>
          <a:prstGeom prst="rect">
            <a:avLst/>
          </a:prstGeom>
          <a:blipFill>
            <a:blip r:embed="rId13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8" name="object 14418"/>
          <p:cNvSpPr/>
          <p:nvPr/>
        </p:nvSpPr>
        <p:spPr>
          <a:xfrm>
            <a:off x="8735898" y="5722791"/>
            <a:ext cx="98121" cy="104024"/>
          </a:xfrm>
          <a:prstGeom prst="rect">
            <a:avLst/>
          </a:prstGeom>
          <a:blipFill>
            <a:blip r:embed="rId13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19" name="object 14419"/>
          <p:cNvSpPr/>
          <p:nvPr/>
        </p:nvSpPr>
        <p:spPr>
          <a:xfrm>
            <a:off x="8940165" y="6343462"/>
            <a:ext cx="55660" cy="61482"/>
          </a:xfrm>
          <a:prstGeom prst="rect">
            <a:avLst/>
          </a:prstGeom>
          <a:blipFill>
            <a:blip r:embed="rId13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0" name="object 14420"/>
          <p:cNvSpPr/>
          <p:nvPr/>
        </p:nvSpPr>
        <p:spPr>
          <a:xfrm>
            <a:off x="9856838" y="5617378"/>
            <a:ext cx="62821" cy="66255"/>
          </a:xfrm>
          <a:prstGeom prst="rect">
            <a:avLst/>
          </a:prstGeom>
          <a:blipFill>
            <a:blip r:embed="rId13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1" name="object 14421"/>
          <p:cNvSpPr/>
          <p:nvPr/>
        </p:nvSpPr>
        <p:spPr>
          <a:xfrm>
            <a:off x="8753703" y="5836547"/>
            <a:ext cx="38951" cy="43179"/>
          </a:xfrm>
          <a:prstGeom prst="rect">
            <a:avLst/>
          </a:prstGeom>
          <a:blipFill>
            <a:blip r:embed="rId13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2" name="object 14422"/>
          <p:cNvSpPr/>
          <p:nvPr/>
        </p:nvSpPr>
        <p:spPr>
          <a:xfrm>
            <a:off x="7814716" y="5519090"/>
            <a:ext cx="31216" cy="33642"/>
          </a:xfrm>
          <a:prstGeom prst="rect">
            <a:avLst/>
          </a:prstGeom>
          <a:blipFill>
            <a:blip r:embed="rId13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3" name="object 14423"/>
          <p:cNvSpPr/>
          <p:nvPr/>
        </p:nvSpPr>
        <p:spPr>
          <a:xfrm>
            <a:off x="7809598" y="5263264"/>
            <a:ext cx="77876" cy="80435"/>
          </a:xfrm>
          <a:prstGeom prst="rect">
            <a:avLst/>
          </a:prstGeom>
          <a:blipFill>
            <a:blip r:embed="rId13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4" name="object 14424"/>
          <p:cNvSpPr/>
          <p:nvPr/>
        </p:nvSpPr>
        <p:spPr>
          <a:xfrm>
            <a:off x="7809471" y="4800258"/>
            <a:ext cx="121930" cy="132464"/>
          </a:xfrm>
          <a:prstGeom prst="rect">
            <a:avLst/>
          </a:prstGeom>
          <a:blipFill>
            <a:blip r:embed="rId13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5" name="object 14425"/>
          <p:cNvSpPr/>
          <p:nvPr/>
        </p:nvSpPr>
        <p:spPr>
          <a:xfrm>
            <a:off x="8425865" y="3713920"/>
            <a:ext cx="79415" cy="84147"/>
          </a:xfrm>
          <a:prstGeom prst="rect">
            <a:avLst/>
          </a:prstGeom>
          <a:blipFill>
            <a:blip r:embed="rId13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6" name="object 14426"/>
          <p:cNvSpPr/>
          <p:nvPr/>
        </p:nvSpPr>
        <p:spPr>
          <a:xfrm>
            <a:off x="10333913" y="3743723"/>
            <a:ext cx="97670" cy="106162"/>
          </a:xfrm>
          <a:prstGeom prst="rect">
            <a:avLst/>
          </a:prstGeom>
          <a:blipFill>
            <a:blip r:embed="rId13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7" name="object 14427"/>
          <p:cNvSpPr/>
          <p:nvPr/>
        </p:nvSpPr>
        <p:spPr>
          <a:xfrm>
            <a:off x="9690798" y="4297931"/>
            <a:ext cx="42419" cy="42289"/>
          </a:xfrm>
          <a:prstGeom prst="rect">
            <a:avLst/>
          </a:prstGeom>
          <a:blipFill>
            <a:blip r:embed="rId13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8" name="object 14428"/>
          <p:cNvSpPr/>
          <p:nvPr/>
        </p:nvSpPr>
        <p:spPr>
          <a:xfrm>
            <a:off x="10007269" y="5460625"/>
            <a:ext cx="46767" cy="54382"/>
          </a:xfrm>
          <a:prstGeom prst="rect">
            <a:avLst/>
          </a:prstGeom>
          <a:blipFill>
            <a:blip r:embed="rId13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29" name="object 14429"/>
          <p:cNvSpPr/>
          <p:nvPr/>
        </p:nvSpPr>
        <p:spPr>
          <a:xfrm>
            <a:off x="10131412" y="5845645"/>
            <a:ext cx="23342" cy="25095"/>
          </a:xfrm>
          <a:prstGeom prst="rect">
            <a:avLst/>
          </a:prstGeom>
          <a:blipFill>
            <a:blip r:embed="rId13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0" name="object 14430"/>
          <p:cNvSpPr/>
          <p:nvPr/>
        </p:nvSpPr>
        <p:spPr>
          <a:xfrm>
            <a:off x="9421329" y="4796790"/>
            <a:ext cx="24942" cy="27203"/>
          </a:xfrm>
          <a:prstGeom prst="rect">
            <a:avLst/>
          </a:prstGeom>
          <a:blipFill>
            <a:blip r:embed="rId13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1" name="object 14431"/>
          <p:cNvSpPr/>
          <p:nvPr/>
        </p:nvSpPr>
        <p:spPr>
          <a:xfrm>
            <a:off x="9073933" y="4360798"/>
            <a:ext cx="35539" cy="37780"/>
          </a:xfrm>
          <a:prstGeom prst="rect">
            <a:avLst/>
          </a:prstGeom>
          <a:blipFill>
            <a:blip r:embed="rId13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2" name="object 14432"/>
          <p:cNvSpPr/>
          <p:nvPr/>
        </p:nvSpPr>
        <p:spPr>
          <a:xfrm>
            <a:off x="8785936" y="4205988"/>
            <a:ext cx="79765" cy="85016"/>
          </a:xfrm>
          <a:prstGeom prst="rect">
            <a:avLst/>
          </a:prstGeom>
          <a:blipFill>
            <a:blip r:embed="rId13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3" name="object 14433"/>
          <p:cNvSpPr/>
          <p:nvPr/>
        </p:nvSpPr>
        <p:spPr>
          <a:xfrm>
            <a:off x="7829270" y="3853952"/>
            <a:ext cx="70787" cy="75143"/>
          </a:xfrm>
          <a:prstGeom prst="rect">
            <a:avLst/>
          </a:prstGeom>
          <a:blipFill>
            <a:blip r:embed="rId13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4" name="object 14434"/>
          <p:cNvSpPr/>
          <p:nvPr/>
        </p:nvSpPr>
        <p:spPr>
          <a:xfrm>
            <a:off x="7025525" y="4123829"/>
            <a:ext cx="63721" cy="66858"/>
          </a:xfrm>
          <a:prstGeom prst="rect">
            <a:avLst/>
          </a:prstGeom>
          <a:blipFill>
            <a:blip r:embed="rId13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5" name="object 14435"/>
          <p:cNvSpPr/>
          <p:nvPr/>
        </p:nvSpPr>
        <p:spPr>
          <a:xfrm>
            <a:off x="6473177" y="4932848"/>
            <a:ext cx="102223" cy="109997"/>
          </a:xfrm>
          <a:prstGeom prst="rect">
            <a:avLst/>
          </a:prstGeom>
          <a:blipFill>
            <a:blip r:embed="rId13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6" name="object 14436"/>
          <p:cNvSpPr/>
          <p:nvPr/>
        </p:nvSpPr>
        <p:spPr>
          <a:xfrm>
            <a:off x="7106246" y="6262656"/>
            <a:ext cx="133877" cy="144969"/>
          </a:xfrm>
          <a:prstGeom prst="rect">
            <a:avLst/>
          </a:prstGeom>
          <a:blipFill>
            <a:blip r:embed="rId13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7" name="object 14437"/>
          <p:cNvSpPr/>
          <p:nvPr/>
        </p:nvSpPr>
        <p:spPr>
          <a:xfrm>
            <a:off x="6297663" y="6432587"/>
            <a:ext cx="94235" cy="98751"/>
          </a:xfrm>
          <a:prstGeom prst="rect">
            <a:avLst/>
          </a:prstGeom>
          <a:blipFill>
            <a:blip r:embed="rId13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8" name="object 14438"/>
          <p:cNvSpPr/>
          <p:nvPr/>
        </p:nvSpPr>
        <p:spPr>
          <a:xfrm>
            <a:off x="6036208" y="5675331"/>
            <a:ext cx="79235" cy="84327"/>
          </a:xfrm>
          <a:prstGeom prst="rect">
            <a:avLst/>
          </a:prstGeom>
          <a:blipFill>
            <a:blip r:embed="rId13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39" name="object 14439"/>
          <p:cNvSpPr/>
          <p:nvPr/>
        </p:nvSpPr>
        <p:spPr>
          <a:xfrm>
            <a:off x="5847550" y="4226217"/>
            <a:ext cx="28333" cy="31330"/>
          </a:xfrm>
          <a:prstGeom prst="rect">
            <a:avLst/>
          </a:prstGeom>
          <a:blipFill>
            <a:blip r:embed="rId13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0" name="object 14440"/>
          <p:cNvSpPr/>
          <p:nvPr/>
        </p:nvSpPr>
        <p:spPr>
          <a:xfrm>
            <a:off x="5674093" y="3997913"/>
            <a:ext cx="112047" cy="120510"/>
          </a:xfrm>
          <a:prstGeom prst="rect">
            <a:avLst/>
          </a:prstGeom>
          <a:blipFill>
            <a:blip r:embed="rId13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1" name="object 14441"/>
          <p:cNvSpPr/>
          <p:nvPr/>
        </p:nvSpPr>
        <p:spPr>
          <a:xfrm>
            <a:off x="5407990" y="3103361"/>
            <a:ext cx="60322" cy="61148"/>
          </a:xfrm>
          <a:prstGeom prst="rect">
            <a:avLst/>
          </a:prstGeom>
          <a:blipFill>
            <a:blip r:embed="rId13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2" name="object 14442"/>
          <p:cNvSpPr/>
          <p:nvPr/>
        </p:nvSpPr>
        <p:spPr>
          <a:xfrm>
            <a:off x="7186891" y="3877912"/>
            <a:ext cx="81006" cy="85595"/>
          </a:xfrm>
          <a:prstGeom prst="rect">
            <a:avLst/>
          </a:prstGeom>
          <a:blipFill>
            <a:blip r:embed="rId13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3" name="object 14443"/>
          <p:cNvSpPr/>
          <p:nvPr/>
        </p:nvSpPr>
        <p:spPr>
          <a:xfrm>
            <a:off x="8136725" y="4694542"/>
            <a:ext cx="30467" cy="33185"/>
          </a:xfrm>
          <a:prstGeom prst="rect">
            <a:avLst/>
          </a:prstGeom>
          <a:blipFill>
            <a:blip r:embed="rId13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4" name="object 14444"/>
          <p:cNvSpPr/>
          <p:nvPr/>
        </p:nvSpPr>
        <p:spPr>
          <a:xfrm>
            <a:off x="8877858" y="5763933"/>
            <a:ext cx="29337" cy="31432"/>
          </a:xfrm>
          <a:prstGeom prst="rect">
            <a:avLst/>
          </a:prstGeom>
          <a:blipFill>
            <a:blip r:embed="rId13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5" name="object 14445"/>
          <p:cNvSpPr/>
          <p:nvPr/>
        </p:nvSpPr>
        <p:spPr>
          <a:xfrm>
            <a:off x="8888806" y="6304658"/>
            <a:ext cx="66384" cy="69190"/>
          </a:xfrm>
          <a:prstGeom prst="rect">
            <a:avLst/>
          </a:prstGeom>
          <a:blipFill>
            <a:blip r:embed="rId13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6" name="object 14446"/>
          <p:cNvSpPr/>
          <p:nvPr/>
        </p:nvSpPr>
        <p:spPr>
          <a:xfrm>
            <a:off x="10221011" y="6688290"/>
            <a:ext cx="120326" cy="129395"/>
          </a:xfrm>
          <a:prstGeom prst="rect">
            <a:avLst/>
          </a:prstGeom>
          <a:blipFill>
            <a:blip r:embed="rId13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7" name="object 14447"/>
          <p:cNvSpPr/>
          <p:nvPr/>
        </p:nvSpPr>
        <p:spPr>
          <a:xfrm>
            <a:off x="9743046" y="5055571"/>
            <a:ext cx="46925" cy="48157"/>
          </a:xfrm>
          <a:prstGeom prst="rect">
            <a:avLst/>
          </a:prstGeom>
          <a:blipFill>
            <a:blip r:embed="rId13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8" name="object 14448"/>
          <p:cNvSpPr/>
          <p:nvPr/>
        </p:nvSpPr>
        <p:spPr>
          <a:xfrm>
            <a:off x="9832200" y="6179059"/>
            <a:ext cx="113338" cy="121331"/>
          </a:xfrm>
          <a:prstGeom prst="rect">
            <a:avLst/>
          </a:prstGeom>
          <a:blipFill>
            <a:blip r:embed="rId13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49" name="object 14449"/>
          <p:cNvSpPr/>
          <p:nvPr/>
        </p:nvSpPr>
        <p:spPr>
          <a:xfrm>
            <a:off x="10047668" y="6267137"/>
            <a:ext cx="118462" cy="127912"/>
          </a:xfrm>
          <a:prstGeom prst="rect">
            <a:avLst/>
          </a:prstGeom>
          <a:blipFill>
            <a:blip r:embed="rId13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0" name="object 14450"/>
          <p:cNvSpPr/>
          <p:nvPr/>
        </p:nvSpPr>
        <p:spPr>
          <a:xfrm>
            <a:off x="9314522" y="6603439"/>
            <a:ext cx="64961" cy="67617"/>
          </a:xfrm>
          <a:prstGeom prst="rect">
            <a:avLst/>
          </a:prstGeom>
          <a:blipFill>
            <a:blip r:embed="rId13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1" name="object 14451"/>
          <p:cNvSpPr/>
          <p:nvPr/>
        </p:nvSpPr>
        <p:spPr>
          <a:xfrm>
            <a:off x="9611131" y="5673899"/>
            <a:ext cx="106230" cy="115526"/>
          </a:xfrm>
          <a:prstGeom prst="rect">
            <a:avLst/>
          </a:prstGeom>
          <a:blipFill>
            <a:blip r:embed="rId13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2" name="object 14452"/>
          <p:cNvSpPr/>
          <p:nvPr/>
        </p:nvSpPr>
        <p:spPr>
          <a:xfrm>
            <a:off x="9391116" y="5110265"/>
            <a:ext cx="92188" cy="98077"/>
          </a:xfrm>
          <a:prstGeom prst="rect">
            <a:avLst/>
          </a:prstGeom>
          <a:blipFill>
            <a:blip r:embed="rId13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3" name="object 14453"/>
          <p:cNvSpPr/>
          <p:nvPr/>
        </p:nvSpPr>
        <p:spPr>
          <a:xfrm>
            <a:off x="9024201" y="4751974"/>
            <a:ext cx="120504" cy="129262"/>
          </a:xfrm>
          <a:prstGeom prst="rect">
            <a:avLst/>
          </a:prstGeom>
          <a:blipFill>
            <a:blip r:embed="rId13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4" name="object 14454"/>
          <p:cNvSpPr/>
          <p:nvPr/>
        </p:nvSpPr>
        <p:spPr>
          <a:xfrm>
            <a:off x="9283763" y="4189346"/>
            <a:ext cx="87057" cy="93549"/>
          </a:xfrm>
          <a:prstGeom prst="rect">
            <a:avLst/>
          </a:prstGeom>
          <a:blipFill>
            <a:blip r:embed="rId13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5" name="object 14455"/>
          <p:cNvSpPr/>
          <p:nvPr/>
        </p:nvSpPr>
        <p:spPr>
          <a:xfrm>
            <a:off x="10630699" y="5268940"/>
            <a:ext cx="60103" cy="61338"/>
          </a:xfrm>
          <a:prstGeom prst="rect">
            <a:avLst/>
          </a:prstGeom>
          <a:blipFill>
            <a:blip r:embed="rId13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6" name="object 14456"/>
          <p:cNvSpPr/>
          <p:nvPr/>
        </p:nvSpPr>
        <p:spPr>
          <a:xfrm>
            <a:off x="10300207" y="5899302"/>
            <a:ext cx="121538" cy="130501"/>
          </a:xfrm>
          <a:prstGeom prst="rect">
            <a:avLst/>
          </a:prstGeom>
          <a:blipFill>
            <a:blip r:embed="rId13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7" name="object 14457"/>
          <p:cNvSpPr/>
          <p:nvPr/>
        </p:nvSpPr>
        <p:spPr>
          <a:xfrm>
            <a:off x="8896401" y="5934536"/>
            <a:ext cx="104456" cy="111776"/>
          </a:xfrm>
          <a:prstGeom prst="rect">
            <a:avLst/>
          </a:prstGeom>
          <a:blipFill>
            <a:blip r:embed="rId13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8" name="object 14458"/>
          <p:cNvSpPr/>
          <p:nvPr/>
        </p:nvSpPr>
        <p:spPr>
          <a:xfrm>
            <a:off x="9711943" y="3852005"/>
            <a:ext cx="76895" cy="79696"/>
          </a:xfrm>
          <a:prstGeom prst="rect">
            <a:avLst/>
          </a:prstGeom>
          <a:blipFill>
            <a:blip r:embed="rId13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59" name="object 14459"/>
          <p:cNvSpPr/>
          <p:nvPr/>
        </p:nvSpPr>
        <p:spPr>
          <a:xfrm>
            <a:off x="9636976" y="4169170"/>
            <a:ext cx="77238" cy="80272"/>
          </a:xfrm>
          <a:prstGeom prst="rect">
            <a:avLst/>
          </a:prstGeom>
          <a:blipFill>
            <a:blip r:embed="rId13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0" name="object 14460"/>
          <p:cNvSpPr/>
          <p:nvPr/>
        </p:nvSpPr>
        <p:spPr>
          <a:xfrm>
            <a:off x="8641803" y="3721431"/>
            <a:ext cx="72575" cy="79537"/>
          </a:xfrm>
          <a:prstGeom prst="rect">
            <a:avLst/>
          </a:prstGeom>
          <a:blipFill>
            <a:blip r:embed="rId13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1" name="object 14461"/>
          <p:cNvSpPr/>
          <p:nvPr/>
        </p:nvSpPr>
        <p:spPr>
          <a:xfrm>
            <a:off x="8430818" y="3928313"/>
            <a:ext cx="29502" cy="32067"/>
          </a:xfrm>
          <a:prstGeom prst="rect">
            <a:avLst/>
          </a:prstGeom>
          <a:blipFill>
            <a:blip r:embed="rId13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2" name="object 14462"/>
          <p:cNvSpPr/>
          <p:nvPr/>
        </p:nvSpPr>
        <p:spPr>
          <a:xfrm>
            <a:off x="8530196" y="5298645"/>
            <a:ext cx="35693" cy="37513"/>
          </a:xfrm>
          <a:prstGeom prst="rect">
            <a:avLst/>
          </a:prstGeom>
          <a:blipFill>
            <a:blip r:embed="rId13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3" name="object 14463"/>
          <p:cNvSpPr/>
          <p:nvPr/>
        </p:nvSpPr>
        <p:spPr>
          <a:xfrm>
            <a:off x="9364713" y="6561633"/>
            <a:ext cx="84976" cy="91816"/>
          </a:xfrm>
          <a:prstGeom prst="rect">
            <a:avLst/>
          </a:prstGeom>
          <a:blipFill>
            <a:blip r:embed="rId13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4" name="object 14464"/>
          <p:cNvSpPr/>
          <p:nvPr/>
        </p:nvSpPr>
        <p:spPr>
          <a:xfrm>
            <a:off x="9855644" y="5713396"/>
            <a:ext cx="109429" cy="116294"/>
          </a:xfrm>
          <a:prstGeom prst="rect">
            <a:avLst/>
          </a:prstGeom>
          <a:blipFill>
            <a:blip r:embed="rId13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5" name="object 14465"/>
          <p:cNvSpPr/>
          <p:nvPr/>
        </p:nvSpPr>
        <p:spPr>
          <a:xfrm>
            <a:off x="10445991" y="3871143"/>
            <a:ext cx="69570" cy="74874"/>
          </a:xfrm>
          <a:prstGeom prst="rect">
            <a:avLst/>
          </a:prstGeom>
          <a:blipFill>
            <a:blip r:embed="rId13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6" name="object 14466"/>
          <p:cNvSpPr/>
          <p:nvPr/>
        </p:nvSpPr>
        <p:spPr>
          <a:xfrm>
            <a:off x="9271787" y="4164938"/>
            <a:ext cx="77872" cy="80658"/>
          </a:xfrm>
          <a:prstGeom prst="rect">
            <a:avLst/>
          </a:prstGeom>
          <a:blipFill>
            <a:blip r:embed="rId13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7" name="object 14467"/>
          <p:cNvSpPr/>
          <p:nvPr/>
        </p:nvSpPr>
        <p:spPr>
          <a:xfrm>
            <a:off x="10295546" y="5012002"/>
            <a:ext cx="96181" cy="102818"/>
          </a:xfrm>
          <a:prstGeom prst="rect">
            <a:avLst/>
          </a:prstGeom>
          <a:blipFill>
            <a:blip r:embed="rId13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8" name="object 14468"/>
          <p:cNvSpPr/>
          <p:nvPr/>
        </p:nvSpPr>
        <p:spPr>
          <a:xfrm>
            <a:off x="10248887" y="4211209"/>
            <a:ext cx="41997" cy="42294"/>
          </a:xfrm>
          <a:prstGeom prst="rect">
            <a:avLst/>
          </a:prstGeom>
          <a:blipFill>
            <a:blip r:embed="rId13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69" name="object 14469"/>
          <p:cNvSpPr/>
          <p:nvPr/>
        </p:nvSpPr>
        <p:spPr>
          <a:xfrm>
            <a:off x="10210495" y="4215607"/>
            <a:ext cx="89777" cy="97838"/>
          </a:xfrm>
          <a:prstGeom prst="rect">
            <a:avLst/>
          </a:prstGeom>
          <a:blipFill>
            <a:blip r:embed="rId13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0" name="object 14470"/>
          <p:cNvSpPr/>
          <p:nvPr/>
        </p:nvSpPr>
        <p:spPr>
          <a:xfrm>
            <a:off x="8960866" y="4922158"/>
            <a:ext cx="46598" cy="48148"/>
          </a:xfrm>
          <a:prstGeom prst="rect">
            <a:avLst/>
          </a:prstGeom>
          <a:blipFill>
            <a:blip r:embed="rId13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1" name="object 14471"/>
          <p:cNvSpPr/>
          <p:nvPr/>
        </p:nvSpPr>
        <p:spPr>
          <a:xfrm>
            <a:off x="7572375" y="4718572"/>
            <a:ext cx="35897" cy="37706"/>
          </a:xfrm>
          <a:prstGeom prst="rect">
            <a:avLst/>
          </a:prstGeom>
          <a:blipFill>
            <a:blip r:embed="rId13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2" name="object 14472"/>
          <p:cNvSpPr/>
          <p:nvPr/>
        </p:nvSpPr>
        <p:spPr>
          <a:xfrm>
            <a:off x="7347229" y="4348170"/>
            <a:ext cx="52665" cy="55793"/>
          </a:xfrm>
          <a:prstGeom prst="rect">
            <a:avLst/>
          </a:prstGeom>
          <a:blipFill>
            <a:blip r:embed="rId13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3" name="object 14473"/>
          <p:cNvSpPr/>
          <p:nvPr/>
        </p:nvSpPr>
        <p:spPr>
          <a:xfrm>
            <a:off x="7416533" y="5112512"/>
            <a:ext cx="120440" cy="129219"/>
          </a:xfrm>
          <a:prstGeom prst="rect">
            <a:avLst/>
          </a:prstGeom>
          <a:blipFill>
            <a:blip r:embed="rId13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4" name="object 14474"/>
          <p:cNvSpPr/>
          <p:nvPr/>
        </p:nvSpPr>
        <p:spPr>
          <a:xfrm>
            <a:off x="7749057" y="5533463"/>
            <a:ext cx="106182" cy="116011"/>
          </a:xfrm>
          <a:prstGeom prst="rect">
            <a:avLst/>
          </a:prstGeom>
          <a:blipFill>
            <a:blip r:embed="rId13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5" name="object 14475"/>
          <p:cNvSpPr/>
          <p:nvPr/>
        </p:nvSpPr>
        <p:spPr>
          <a:xfrm>
            <a:off x="8026831" y="6331527"/>
            <a:ext cx="122830" cy="133652"/>
          </a:xfrm>
          <a:prstGeom prst="rect">
            <a:avLst/>
          </a:prstGeom>
          <a:blipFill>
            <a:blip r:embed="rId13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6" name="object 14476"/>
          <p:cNvSpPr/>
          <p:nvPr/>
        </p:nvSpPr>
        <p:spPr>
          <a:xfrm>
            <a:off x="8443531" y="6202844"/>
            <a:ext cx="127927" cy="135518"/>
          </a:xfrm>
          <a:prstGeom prst="rect">
            <a:avLst/>
          </a:prstGeom>
          <a:blipFill>
            <a:blip r:embed="rId13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7" name="object 14477"/>
          <p:cNvSpPr/>
          <p:nvPr/>
        </p:nvSpPr>
        <p:spPr>
          <a:xfrm>
            <a:off x="7991970" y="6276308"/>
            <a:ext cx="61730" cy="65204"/>
          </a:xfrm>
          <a:prstGeom prst="rect">
            <a:avLst/>
          </a:prstGeom>
          <a:blipFill>
            <a:blip r:embed="rId13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8" name="object 14478"/>
          <p:cNvSpPr/>
          <p:nvPr/>
        </p:nvSpPr>
        <p:spPr>
          <a:xfrm>
            <a:off x="7804366" y="6294061"/>
            <a:ext cx="73115" cy="80003"/>
          </a:xfrm>
          <a:prstGeom prst="rect">
            <a:avLst/>
          </a:prstGeom>
          <a:blipFill>
            <a:blip r:embed="rId13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79" name="object 14479"/>
          <p:cNvSpPr/>
          <p:nvPr/>
        </p:nvSpPr>
        <p:spPr>
          <a:xfrm>
            <a:off x="7930260" y="5429768"/>
            <a:ext cx="64316" cy="67166"/>
          </a:xfrm>
          <a:prstGeom prst="rect">
            <a:avLst/>
          </a:prstGeom>
          <a:blipFill>
            <a:blip r:embed="rId13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0" name="object 14480"/>
          <p:cNvSpPr/>
          <p:nvPr/>
        </p:nvSpPr>
        <p:spPr>
          <a:xfrm>
            <a:off x="7782306" y="5137973"/>
            <a:ext cx="88196" cy="96471"/>
          </a:xfrm>
          <a:prstGeom prst="rect">
            <a:avLst/>
          </a:prstGeom>
          <a:blipFill>
            <a:blip r:embed="rId13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1" name="object 14481"/>
          <p:cNvSpPr/>
          <p:nvPr/>
        </p:nvSpPr>
        <p:spPr>
          <a:xfrm>
            <a:off x="7498550" y="5430275"/>
            <a:ext cx="45651" cy="47607"/>
          </a:xfrm>
          <a:prstGeom prst="rect">
            <a:avLst/>
          </a:prstGeom>
          <a:blipFill>
            <a:blip r:embed="rId13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2" name="object 14482"/>
          <p:cNvSpPr/>
          <p:nvPr/>
        </p:nvSpPr>
        <p:spPr>
          <a:xfrm>
            <a:off x="7014743" y="5117460"/>
            <a:ext cx="36988" cy="38241"/>
          </a:xfrm>
          <a:prstGeom prst="rect">
            <a:avLst/>
          </a:prstGeom>
          <a:blipFill>
            <a:blip r:embed="rId13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3" name="object 14483"/>
          <p:cNvSpPr/>
          <p:nvPr/>
        </p:nvSpPr>
        <p:spPr>
          <a:xfrm>
            <a:off x="10628363" y="5204923"/>
            <a:ext cx="63639" cy="130423"/>
          </a:xfrm>
          <a:prstGeom prst="rect">
            <a:avLst/>
          </a:prstGeom>
          <a:blipFill>
            <a:blip r:embed="rId13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4" name="object 14484"/>
          <p:cNvSpPr/>
          <p:nvPr/>
        </p:nvSpPr>
        <p:spPr>
          <a:xfrm>
            <a:off x="8409406" y="5007534"/>
            <a:ext cx="64446" cy="67544"/>
          </a:xfrm>
          <a:prstGeom prst="rect">
            <a:avLst/>
          </a:prstGeom>
          <a:blipFill>
            <a:blip r:embed="rId13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5" name="object 14485"/>
          <p:cNvSpPr/>
          <p:nvPr/>
        </p:nvSpPr>
        <p:spPr>
          <a:xfrm>
            <a:off x="7757096" y="4223571"/>
            <a:ext cx="104400" cy="111723"/>
          </a:xfrm>
          <a:prstGeom prst="rect">
            <a:avLst/>
          </a:prstGeom>
          <a:blipFill>
            <a:blip r:embed="rId13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6" name="object 14486"/>
          <p:cNvSpPr/>
          <p:nvPr/>
        </p:nvSpPr>
        <p:spPr>
          <a:xfrm>
            <a:off x="8058784" y="3756519"/>
            <a:ext cx="88404" cy="96452"/>
          </a:xfrm>
          <a:prstGeom prst="rect">
            <a:avLst/>
          </a:prstGeom>
          <a:blipFill>
            <a:blip r:embed="rId13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7" name="object 14487"/>
          <p:cNvSpPr/>
          <p:nvPr/>
        </p:nvSpPr>
        <p:spPr>
          <a:xfrm>
            <a:off x="6553441" y="3890922"/>
            <a:ext cx="104806" cy="112180"/>
          </a:xfrm>
          <a:prstGeom prst="rect">
            <a:avLst/>
          </a:prstGeom>
          <a:blipFill>
            <a:blip r:embed="rId13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8" name="object 14488"/>
          <p:cNvSpPr/>
          <p:nvPr/>
        </p:nvSpPr>
        <p:spPr>
          <a:xfrm>
            <a:off x="6501180" y="5610990"/>
            <a:ext cx="118906" cy="128634"/>
          </a:xfrm>
          <a:prstGeom prst="rect">
            <a:avLst/>
          </a:prstGeom>
          <a:blipFill>
            <a:blip r:embed="rId13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89" name="object 14489"/>
          <p:cNvSpPr/>
          <p:nvPr/>
        </p:nvSpPr>
        <p:spPr>
          <a:xfrm>
            <a:off x="6556908" y="6167742"/>
            <a:ext cx="30949" cy="33185"/>
          </a:xfrm>
          <a:prstGeom prst="rect">
            <a:avLst/>
          </a:prstGeom>
          <a:blipFill>
            <a:blip r:embed="rId13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0" name="object 14490"/>
          <p:cNvSpPr/>
          <p:nvPr/>
        </p:nvSpPr>
        <p:spPr>
          <a:xfrm>
            <a:off x="6861264" y="6260790"/>
            <a:ext cx="104453" cy="111871"/>
          </a:xfrm>
          <a:prstGeom prst="rect">
            <a:avLst/>
          </a:prstGeom>
          <a:blipFill>
            <a:blip r:embed="rId13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1" name="object 14491"/>
          <p:cNvSpPr/>
          <p:nvPr/>
        </p:nvSpPr>
        <p:spPr>
          <a:xfrm>
            <a:off x="9313214" y="5272856"/>
            <a:ext cx="154376" cy="166460"/>
          </a:xfrm>
          <a:prstGeom prst="rect">
            <a:avLst/>
          </a:prstGeom>
          <a:blipFill>
            <a:blip r:embed="rId13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2" name="object 14492"/>
          <p:cNvSpPr/>
          <p:nvPr/>
        </p:nvSpPr>
        <p:spPr>
          <a:xfrm>
            <a:off x="8340369" y="5130901"/>
            <a:ext cx="138096" cy="148479"/>
          </a:xfrm>
          <a:prstGeom prst="rect">
            <a:avLst/>
          </a:prstGeom>
          <a:blipFill>
            <a:blip r:embed="rId13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3" name="object 14493"/>
          <p:cNvSpPr/>
          <p:nvPr/>
        </p:nvSpPr>
        <p:spPr>
          <a:xfrm>
            <a:off x="8461641" y="4723266"/>
            <a:ext cx="156857" cy="170098"/>
          </a:xfrm>
          <a:prstGeom prst="rect">
            <a:avLst/>
          </a:prstGeom>
          <a:blipFill>
            <a:blip r:embed="rId13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4" name="object 14494"/>
          <p:cNvSpPr/>
          <p:nvPr/>
        </p:nvSpPr>
        <p:spPr>
          <a:xfrm>
            <a:off x="8368398" y="6002472"/>
            <a:ext cx="78996" cy="83983"/>
          </a:xfrm>
          <a:prstGeom prst="rect">
            <a:avLst/>
          </a:prstGeom>
          <a:blipFill>
            <a:blip r:embed="rId13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5" name="object 14495"/>
          <p:cNvSpPr/>
          <p:nvPr/>
        </p:nvSpPr>
        <p:spPr>
          <a:xfrm>
            <a:off x="9440011" y="5763361"/>
            <a:ext cx="134542" cy="145616"/>
          </a:xfrm>
          <a:prstGeom prst="rect">
            <a:avLst/>
          </a:prstGeom>
          <a:blipFill>
            <a:blip r:embed="rId13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6" name="object 14496"/>
          <p:cNvSpPr/>
          <p:nvPr/>
        </p:nvSpPr>
        <p:spPr>
          <a:xfrm>
            <a:off x="7276465" y="5527271"/>
            <a:ext cx="117729" cy="127630"/>
          </a:xfrm>
          <a:prstGeom prst="rect">
            <a:avLst/>
          </a:prstGeom>
          <a:blipFill>
            <a:blip r:embed="rId13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7" name="object 14497"/>
          <p:cNvSpPr/>
          <p:nvPr/>
        </p:nvSpPr>
        <p:spPr>
          <a:xfrm>
            <a:off x="7673784" y="5531929"/>
            <a:ext cx="47098" cy="48445"/>
          </a:xfrm>
          <a:prstGeom prst="rect">
            <a:avLst/>
          </a:prstGeom>
          <a:blipFill>
            <a:blip r:embed="rId13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8" name="object 14498"/>
          <p:cNvSpPr/>
          <p:nvPr/>
        </p:nvSpPr>
        <p:spPr>
          <a:xfrm>
            <a:off x="7302448" y="5157375"/>
            <a:ext cx="85571" cy="92140"/>
          </a:xfrm>
          <a:prstGeom prst="rect">
            <a:avLst/>
          </a:prstGeom>
          <a:blipFill>
            <a:blip r:embed="rId13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99" name="object 14499"/>
          <p:cNvSpPr/>
          <p:nvPr/>
        </p:nvSpPr>
        <p:spPr>
          <a:xfrm>
            <a:off x="7151725" y="4229964"/>
            <a:ext cx="139236" cy="151481"/>
          </a:xfrm>
          <a:prstGeom prst="rect">
            <a:avLst/>
          </a:prstGeom>
          <a:blipFill>
            <a:blip r:embed="rId13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0" name="object 14500"/>
          <p:cNvSpPr/>
          <p:nvPr/>
        </p:nvSpPr>
        <p:spPr>
          <a:xfrm>
            <a:off x="7465542" y="3387018"/>
            <a:ext cx="121155" cy="130280"/>
          </a:xfrm>
          <a:prstGeom prst="rect">
            <a:avLst/>
          </a:prstGeom>
          <a:blipFill>
            <a:blip r:embed="rId13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1" name="object 14501"/>
          <p:cNvSpPr/>
          <p:nvPr/>
        </p:nvSpPr>
        <p:spPr>
          <a:xfrm>
            <a:off x="7508037" y="4506537"/>
            <a:ext cx="60178" cy="61070"/>
          </a:xfrm>
          <a:prstGeom prst="rect">
            <a:avLst/>
          </a:prstGeom>
          <a:blipFill>
            <a:blip r:embed="rId13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2" name="object 14502"/>
          <p:cNvSpPr/>
          <p:nvPr/>
        </p:nvSpPr>
        <p:spPr>
          <a:xfrm>
            <a:off x="7903870" y="4922689"/>
            <a:ext cx="137715" cy="148288"/>
          </a:xfrm>
          <a:prstGeom prst="rect">
            <a:avLst/>
          </a:prstGeom>
          <a:blipFill>
            <a:blip r:embed="rId13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3" name="object 14503"/>
          <p:cNvSpPr/>
          <p:nvPr/>
        </p:nvSpPr>
        <p:spPr>
          <a:xfrm>
            <a:off x="7494003" y="5492082"/>
            <a:ext cx="135817" cy="146324"/>
          </a:xfrm>
          <a:prstGeom prst="rect">
            <a:avLst/>
          </a:prstGeom>
          <a:blipFill>
            <a:blip r:embed="rId13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4" name="object 14504"/>
          <p:cNvSpPr/>
          <p:nvPr/>
        </p:nvSpPr>
        <p:spPr>
          <a:xfrm>
            <a:off x="6826529" y="5718592"/>
            <a:ext cx="93753" cy="98271"/>
          </a:xfrm>
          <a:prstGeom prst="rect">
            <a:avLst/>
          </a:prstGeom>
          <a:blipFill>
            <a:blip r:embed="rId13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5" name="object 14505"/>
          <p:cNvSpPr/>
          <p:nvPr/>
        </p:nvSpPr>
        <p:spPr>
          <a:xfrm>
            <a:off x="6582447" y="5249647"/>
            <a:ext cx="72834" cy="79831"/>
          </a:xfrm>
          <a:prstGeom prst="rect">
            <a:avLst/>
          </a:prstGeom>
          <a:blipFill>
            <a:blip r:embed="rId13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6" name="object 14506"/>
          <p:cNvSpPr/>
          <p:nvPr/>
        </p:nvSpPr>
        <p:spPr>
          <a:xfrm>
            <a:off x="6579248" y="4757039"/>
            <a:ext cx="154991" cy="166630"/>
          </a:xfrm>
          <a:prstGeom prst="rect">
            <a:avLst/>
          </a:prstGeom>
          <a:blipFill>
            <a:blip r:embed="rId13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7" name="object 14507"/>
          <p:cNvSpPr/>
          <p:nvPr/>
        </p:nvSpPr>
        <p:spPr>
          <a:xfrm>
            <a:off x="6257696" y="4635048"/>
            <a:ext cx="146483" cy="157693"/>
          </a:xfrm>
          <a:prstGeom prst="rect">
            <a:avLst/>
          </a:prstGeom>
          <a:blipFill>
            <a:blip r:embed="rId13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8" name="object 14508"/>
          <p:cNvSpPr/>
          <p:nvPr/>
        </p:nvSpPr>
        <p:spPr>
          <a:xfrm>
            <a:off x="5842190" y="4046128"/>
            <a:ext cx="59466" cy="60861"/>
          </a:xfrm>
          <a:prstGeom prst="rect">
            <a:avLst/>
          </a:prstGeom>
          <a:blipFill>
            <a:blip r:embed="rId13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09" name="object 14509"/>
          <p:cNvSpPr/>
          <p:nvPr/>
        </p:nvSpPr>
        <p:spPr>
          <a:xfrm>
            <a:off x="6175984" y="5097055"/>
            <a:ext cx="80286" cy="85081"/>
          </a:xfrm>
          <a:prstGeom prst="rect">
            <a:avLst/>
          </a:prstGeom>
          <a:blipFill>
            <a:blip r:embed="rId13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0" name="object 14510"/>
          <p:cNvSpPr/>
          <p:nvPr/>
        </p:nvSpPr>
        <p:spPr>
          <a:xfrm>
            <a:off x="6467068" y="5421854"/>
            <a:ext cx="46942" cy="48453"/>
          </a:xfrm>
          <a:prstGeom prst="rect">
            <a:avLst/>
          </a:prstGeom>
          <a:blipFill>
            <a:blip r:embed="rId13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1" name="object 14511"/>
          <p:cNvSpPr/>
          <p:nvPr/>
        </p:nvSpPr>
        <p:spPr>
          <a:xfrm>
            <a:off x="6222949" y="5721739"/>
            <a:ext cx="147878" cy="158263"/>
          </a:xfrm>
          <a:prstGeom prst="rect">
            <a:avLst/>
          </a:prstGeom>
          <a:blipFill>
            <a:blip r:embed="rId13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2" name="object 14512"/>
          <p:cNvSpPr/>
          <p:nvPr/>
        </p:nvSpPr>
        <p:spPr>
          <a:xfrm>
            <a:off x="5516524" y="5526174"/>
            <a:ext cx="110053" cy="116658"/>
          </a:xfrm>
          <a:prstGeom prst="rect">
            <a:avLst/>
          </a:prstGeom>
          <a:blipFill>
            <a:blip r:embed="rId13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3" name="object 14513"/>
          <p:cNvSpPr/>
          <p:nvPr/>
        </p:nvSpPr>
        <p:spPr>
          <a:xfrm>
            <a:off x="5276964" y="5387170"/>
            <a:ext cx="86138" cy="92860"/>
          </a:xfrm>
          <a:prstGeom prst="rect">
            <a:avLst/>
          </a:prstGeom>
          <a:blipFill>
            <a:blip r:embed="rId13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4" name="object 14514"/>
          <p:cNvSpPr/>
          <p:nvPr/>
        </p:nvSpPr>
        <p:spPr>
          <a:xfrm>
            <a:off x="4977993" y="4517636"/>
            <a:ext cx="138425" cy="151058"/>
          </a:xfrm>
          <a:prstGeom prst="rect">
            <a:avLst/>
          </a:prstGeom>
          <a:blipFill>
            <a:blip r:embed="rId13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5" name="object 14515"/>
          <p:cNvSpPr/>
          <p:nvPr/>
        </p:nvSpPr>
        <p:spPr>
          <a:xfrm>
            <a:off x="4300613" y="4838236"/>
            <a:ext cx="95843" cy="102508"/>
          </a:xfrm>
          <a:prstGeom prst="rect">
            <a:avLst/>
          </a:prstGeom>
          <a:blipFill>
            <a:blip r:embed="rId13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6" name="object 14516"/>
          <p:cNvSpPr/>
          <p:nvPr/>
        </p:nvSpPr>
        <p:spPr>
          <a:xfrm>
            <a:off x="4461662" y="5014582"/>
            <a:ext cx="32981" cy="35407"/>
          </a:xfrm>
          <a:prstGeom prst="rect">
            <a:avLst/>
          </a:prstGeom>
          <a:blipFill>
            <a:blip r:embed="rId13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7" name="object 14517"/>
          <p:cNvSpPr/>
          <p:nvPr/>
        </p:nvSpPr>
        <p:spPr>
          <a:xfrm>
            <a:off x="3720071" y="5758395"/>
            <a:ext cx="44147" cy="42571"/>
          </a:xfrm>
          <a:prstGeom prst="rect">
            <a:avLst/>
          </a:prstGeom>
          <a:blipFill>
            <a:blip r:embed="rId13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8" name="object 14518"/>
          <p:cNvSpPr/>
          <p:nvPr/>
        </p:nvSpPr>
        <p:spPr>
          <a:xfrm>
            <a:off x="3737444" y="5426912"/>
            <a:ext cx="97993" cy="104136"/>
          </a:xfrm>
          <a:prstGeom prst="rect">
            <a:avLst/>
          </a:prstGeom>
          <a:blipFill>
            <a:blip r:embed="rId13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19" name="object 14519"/>
          <p:cNvSpPr/>
          <p:nvPr/>
        </p:nvSpPr>
        <p:spPr>
          <a:xfrm>
            <a:off x="3941851" y="6047780"/>
            <a:ext cx="55406" cy="61425"/>
          </a:xfrm>
          <a:prstGeom prst="rect">
            <a:avLst/>
          </a:prstGeom>
          <a:blipFill>
            <a:blip r:embed="rId13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0" name="object 14520"/>
          <p:cNvSpPr/>
          <p:nvPr/>
        </p:nvSpPr>
        <p:spPr>
          <a:xfrm>
            <a:off x="4858245" y="5321582"/>
            <a:ext cx="63194" cy="66321"/>
          </a:xfrm>
          <a:prstGeom prst="rect">
            <a:avLst/>
          </a:prstGeom>
          <a:blipFill>
            <a:blip r:embed="rId13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1" name="object 14521"/>
          <p:cNvSpPr/>
          <p:nvPr/>
        </p:nvSpPr>
        <p:spPr>
          <a:xfrm>
            <a:off x="3755237" y="5540805"/>
            <a:ext cx="39294" cy="43368"/>
          </a:xfrm>
          <a:prstGeom prst="rect">
            <a:avLst/>
          </a:prstGeom>
          <a:blipFill>
            <a:blip r:embed="rId13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2" name="object 14522"/>
          <p:cNvSpPr/>
          <p:nvPr/>
        </p:nvSpPr>
        <p:spPr>
          <a:xfrm>
            <a:off x="2816517" y="5223700"/>
            <a:ext cx="31102" cy="33502"/>
          </a:xfrm>
          <a:prstGeom prst="rect">
            <a:avLst/>
          </a:prstGeom>
          <a:blipFill>
            <a:blip r:embed="rId13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3" name="object 14523"/>
          <p:cNvSpPr/>
          <p:nvPr/>
        </p:nvSpPr>
        <p:spPr>
          <a:xfrm>
            <a:off x="2810840" y="4967686"/>
            <a:ext cx="77997" cy="80448"/>
          </a:xfrm>
          <a:prstGeom prst="rect">
            <a:avLst/>
          </a:prstGeom>
          <a:blipFill>
            <a:blip r:embed="rId13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4" name="object 14524"/>
          <p:cNvSpPr/>
          <p:nvPr/>
        </p:nvSpPr>
        <p:spPr>
          <a:xfrm>
            <a:off x="2811437" y="4504544"/>
            <a:ext cx="121659" cy="132889"/>
          </a:xfrm>
          <a:prstGeom prst="rect">
            <a:avLst/>
          </a:prstGeom>
          <a:blipFill>
            <a:blip r:embed="rId13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5" name="object 14525"/>
          <p:cNvSpPr/>
          <p:nvPr/>
        </p:nvSpPr>
        <p:spPr>
          <a:xfrm>
            <a:off x="3427857" y="3418115"/>
            <a:ext cx="79118" cy="84398"/>
          </a:xfrm>
          <a:prstGeom prst="rect">
            <a:avLst/>
          </a:prstGeom>
          <a:blipFill>
            <a:blip r:embed="rId13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6" name="object 14526"/>
          <p:cNvSpPr/>
          <p:nvPr/>
        </p:nvSpPr>
        <p:spPr>
          <a:xfrm>
            <a:off x="5335460" y="3450562"/>
            <a:ext cx="98338" cy="104140"/>
          </a:xfrm>
          <a:prstGeom prst="rect">
            <a:avLst/>
          </a:prstGeom>
          <a:blipFill>
            <a:blip r:embed="rId13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7" name="object 14527"/>
          <p:cNvSpPr/>
          <p:nvPr/>
        </p:nvSpPr>
        <p:spPr>
          <a:xfrm>
            <a:off x="6810044" y="3905720"/>
            <a:ext cx="22745" cy="24472"/>
          </a:xfrm>
          <a:prstGeom prst="rect">
            <a:avLst/>
          </a:prstGeom>
          <a:blipFill>
            <a:blip r:embed="rId13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8" name="object 14528"/>
          <p:cNvSpPr/>
          <p:nvPr/>
        </p:nvSpPr>
        <p:spPr>
          <a:xfrm>
            <a:off x="8771204" y="4155364"/>
            <a:ext cx="80891" cy="85616"/>
          </a:xfrm>
          <a:prstGeom prst="rect">
            <a:avLst/>
          </a:prstGeom>
          <a:blipFill>
            <a:blip r:embed="rId13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29" name="object 14529"/>
          <p:cNvSpPr/>
          <p:nvPr/>
        </p:nvSpPr>
        <p:spPr>
          <a:xfrm>
            <a:off x="8879611" y="3487035"/>
            <a:ext cx="68309" cy="73331"/>
          </a:xfrm>
          <a:prstGeom prst="rect">
            <a:avLst/>
          </a:prstGeom>
          <a:blipFill>
            <a:blip r:embed="rId13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0" name="object 14530"/>
          <p:cNvSpPr/>
          <p:nvPr/>
        </p:nvSpPr>
        <p:spPr>
          <a:xfrm>
            <a:off x="9686125" y="3508195"/>
            <a:ext cx="36056" cy="37976"/>
          </a:xfrm>
          <a:prstGeom prst="rect">
            <a:avLst/>
          </a:prstGeom>
          <a:blipFill>
            <a:blip r:embed="rId13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1" name="object 14531"/>
          <p:cNvSpPr/>
          <p:nvPr/>
        </p:nvSpPr>
        <p:spPr>
          <a:xfrm>
            <a:off x="9693312" y="4525417"/>
            <a:ext cx="102634" cy="110652"/>
          </a:xfrm>
          <a:prstGeom prst="rect">
            <a:avLst/>
          </a:prstGeom>
          <a:blipFill>
            <a:blip r:embed="rId13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2" name="object 14532"/>
          <p:cNvSpPr/>
          <p:nvPr/>
        </p:nvSpPr>
        <p:spPr>
          <a:xfrm>
            <a:off x="9583864" y="5544223"/>
            <a:ext cx="30797" cy="33845"/>
          </a:xfrm>
          <a:prstGeom prst="rect">
            <a:avLst/>
          </a:prstGeom>
          <a:blipFill>
            <a:blip r:embed="rId13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3" name="object 14533"/>
          <p:cNvSpPr/>
          <p:nvPr/>
        </p:nvSpPr>
        <p:spPr>
          <a:xfrm>
            <a:off x="9027985" y="5444808"/>
            <a:ext cx="36266" cy="38191"/>
          </a:xfrm>
          <a:prstGeom prst="rect">
            <a:avLst/>
          </a:prstGeom>
          <a:blipFill>
            <a:blip r:embed="rId13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4" name="object 14534"/>
          <p:cNvSpPr/>
          <p:nvPr/>
        </p:nvSpPr>
        <p:spPr>
          <a:xfrm>
            <a:off x="7065809" y="4858980"/>
            <a:ext cx="70074" cy="74843"/>
          </a:xfrm>
          <a:prstGeom prst="rect">
            <a:avLst/>
          </a:prstGeom>
          <a:blipFill>
            <a:blip r:embed="rId13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5" name="object 14535"/>
          <p:cNvSpPr/>
          <p:nvPr/>
        </p:nvSpPr>
        <p:spPr>
          <a:xfrm>
            <a:off x="6536766" y="5927035"/>
            <a:ext cx="86342" cy="92824"/>
          </a:xfrm>
          <a:prstGeom prst="rect">
            <a:avLst/>
          </a:prstGeom>
          <a:blipFill>
            <a:blip r:embed="rId13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6" name="object 14536"/>
          <p:cNvSpPr/>
          <p:nvPr/>
        </p:nvSpPr>
        <p:spPr>
          <a:xfrm>
            <a:off x="6416560" y="3837715"/>
            <a:ext cx="106019" cy="115589"/>
          </a:xfrm>
          <a:prstGeom prst="rect">
            <a:avLst/>
          </a:prstGeom>
          <a:blipFill>
            <a:blip r:embed="rId13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7" name="object 14537"/>
          <p:cNvSpPr/>
          <p:nvPr/>
        </p:nvSpPr>
        <p:spPr>
          <a:xfrm>
            <a:off x="6492862" y="3848547"/>
            <a:ext cx="106328" cy="115677"/>
          </a:xfrm>
          <a:prstGeom prst="rect">
            <a:avLst/>
          </a:prstGeom>
          <a:blipFill>
            <a:blip r:embed="rId13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8" name="object 14538"/>
          <p:cNvSpPr/>
          <p:nvPr/>
        </p:nvSpPr>
        <p:spPr>
          <a:xfrm>
            <a:off x="6174524" y="3680307"/>
            <a:ext cx="86847" cy="92972"/>
          </a:xfrm>
          <a:prstGeom prst="rect">
            <a:avLst/>
          </a:prstGeom>
          <a:blipFill>
            <a:blip r:embed="rId13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39" name="object 14539"/>
          <p:cNvSpPr/>
          <p:nvPr/>
        </p:nvSpPr>
        <p:spPr>
          <a:xfrm>
            <a:off x="4692218" y="4002210"/>
            <a:ext cx="42684" cy="42536"/>
          </a:xfrm>
          <a:prstGeom prst="rect">
            <a:avLst/>
          </a:prstGeom>
          <a:blipFill>
            <a:blip r:embed="rId13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0" name="object 14540"/>
          <p:cNvSpPr/>
          <p:nvPr/>
        </p:nvSpPr>
        <p:spPr>
          <a:xfrm>
            <a:off x="5008626" y="5168431"/>
            <a:ext cx="47814" cy="48837"/>
          </a:xfrm>
          <a:prstGeom prst="rect">
            <a:avLst/>
          </a:prstGeom>
          <a:blipFill>
            <a:blip r:embed="rId13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1" name="object 14541"/>
          <p:cNvSpPr/>
          <p:nvPr/>
        </p:nvSpPr>
        <p:spPr>
          <a:xfrm>
            <a:off x="5133136" y="5550052"/>
            <a:ext cx="22859" cy="25336"/>
          </a:xfrm>
          <a:prstGeom prst="rect">
            <a:avLst/>
          </a:prstGeom>
          <a:blipFill>
            <a:blip r:embed="rId13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2" name="object 14542"/>
          <p:cNvSpPr/>
          <p:nvPr/>
        </p:nvSpPr>
        <p:spPr>
          <a:xfrm>
            <a:off x="4423181" y="4501248"/>
            <a:ext cx="24803" cy="27508"/>
          </a:xfrm>
          <a:prstGeom prst="rect">
            <a:avLst/>
          </a:prstGeom>
          <a:blipFill>
            <a:blip r:embed="rId13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3" name="object 14543"/>
          <p:cNvSpPr/>
          <p:nvPr/>
        </p:nvSpPr>
        <p:spPr>
          <a:xfrm>
            <a:off x="4075493" y="4064959"/>
            <a:ext cx="35527" cy="37637"/>
          </a:xfrm>
          <a:prstGeom prst="rect">
            <a:avLst/>
          </a:prstGeom>
          <a:blipFill>
            <a:blip r:embed="rId13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4" name="object 14544"/>
          <p:cNvSpPr/>
          <p:nvPr/>
        </p:nvSpPr>
        <p:spPr>
          <a:xfrm>
            <a:off x="3788054" y="3910558"/>
            <a:ext cx="79511" cy="84914"/>
          </a:xfrm>
          <a:prstGeom prst="rect">
            <a:avLst/>
          </a:prstGeom>
          <a:blipFill>
            <a:blip r:embed="rId13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5" name="object 14545"/>
          <p:cNvSpPr/>
          <p:nvPr/>
        </p:nvSpPr>
        <p:spPr>
          <a:xfrm>
            <a:off x="2830702" y="3558180"/>
            <a:ext cx="70875" cy="75290"/>
          </a:xfrm>
          <a:prstGeom prst="rect">
            <a:avLst/>
          </a:prstGeom>
          <a:blipFill>
            <a:blip r:embed="rId13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6" name="object 14546"/>
          <p:cNvSpPr/>
          <p:nvPr/>
        </p:nvSpPr>
        <p:spPr>
          <a:xfrm>
            <a:off x="2027377" y="3828215"/>
            <a:ext cx="63525" cy="67108"/>
          </a:xfrm>
          <a:prstGeom prst="rect">
            <a:avLst/>
          </a:prstGeom>
          <a:blipFill>
            <a:blip r:embed="rId13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7" name="object 14547"/>
          <p:cNvSpPr/>
          <p:nvPr/>
        </p:nvSpPr>
        <p:spPr>
          <a:xfrm>
            <a:off x="1474863" y="4636997"/>
            <a:ext cx="102161" cy="110372"/>
          </a:xfrm>
          <a:prstGeom prst="rect">
            <a:avLst/>
          </a:prstGeom>
          <a:blipFill>
            <a:blip r:embed="rId13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8" name="object 14548"/>
          <p:cNvSpPr/>
          <p:nvPr/>
        </p:nvSpPr>
        <p:spPr>
          <a:xfrm>
            <a:off x="2107793" y="5967196"/>
            <a:ext cx="132282" cy="145179"/>
          </a:xfrm>
          <a:prstGeom prst="rect">
            <a:avLst/>
          </a:prstGeom>
          <a:blipFill>
            <a:blip r:embed="rId13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49" name="object 14549"/>
          <p:cNvSpPr/>
          <p:nvPr/>
        </p:nvSpPr>
        <p:spPr>
          <a:xfrm>
            <a:off x="1299210" y="6136822"/>
            <a:ext cx="94283" cy="98741"/>
          </a:xfrm>
          <a:prstGeom prst="rect">
            <a:avLst/>
          </a:prstGeom>
          <a:blipFill>
            <a:blip r:embed="rId13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0" name="object 14550"/>
          <p:cNvSpPr/>
          <p:nvPr/>
        </p:nvSpPr>
        <p:spPr>
          <a:xfrm>
            <a:off x="1037894" y="5379733"/>
            <a:ext cx="79715" cy="84486"/>
          </a:xfrm>
          <a:prstGeom prst="rect">
            <a:avLst/>
          </a:prstGeom>
          <a:blipFill>
            <a:blip r:embed="rId13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1" name="object 14551"/>
          <p:cNvSpPr/>
          <p:nvPr/>
        </p:nvSpPr>
        <p:spPr>
          <a:xfrm>
            <a:off x="848652" y="3930688"/>
            <a:ext cx="29197" cy="31140"/>
          </a:xfrm>
          <a:prstGeom prst="rect">
            <a:avLst/>
          </a:prstGeom>
          <a:blipFill>
            <a:blip r:embed="rId13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2" name="object 14552"/>
          <p:cNvSpPr/>
          <p:nvPr/>
        </p:nvSpPr>
        <p:spPr>
          <a:xfrm>
            <a:off x="675805" y="3702482"/>
            <a:ext cx="111969" cy="120228"/>
          </a:xfrm>
          <a:prstGeom prst="rect">
            <a:avLst/>
          </a:prstGeom>
          <a:blipFill>
            <a:blip r:embed="rId13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3" name="object 14553"/>
          <p:cNvSpPr/>
          <p:nvPr/>
        </p:nvSpPr>
        <p:spPr>
          <a:xfrm>
            <a:off x="409663" y="2807527"/>
            <a:ext cx="60395" cy="61620"/>
          </a:xfrm>
          <a:prstGeom prst="rect">
            <a:avLst/>
          </a:prstGeom>
          <a:blipFill>
            <a:blip r:embed="rId13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4" name="object 14554"/>
          <p:cNvSpPr/>
          <p:nvPr/>
        </p:nvSpPr>
        <p:spPr>
          <a:xfrm>
            <a:off x="2188438" y="3582431"/>
            <a:ext cx="81004" cy="85400"/>
          </a:xfrm>
          <a:prstGeom prst="rect">
            <a:avLst/>
          </a:prstGeom>
          <a:blipFill>
            <a:blip r:embed="rId13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5" name="object 14555"/>
          <p:cNvSpPr/>
          <p:nvPr/>
        </p:nvSpPr>
        <p:spPr>
          <a:xfrm>
            <a:off x="3138106" y="4399445"/>
            <a:ext cx="30454" cy="32562"/>
          </a:xfrm>
          <a:prstGeom prst="rect">
            <a:avLst/>
          </a:prstGeom>
          <a:blipFill>
            <a:blip r:embed="rId13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6" name="object 14556"/>
          <p:cNvSpPr/>
          <p:nvPr/>
        </p:nvSpPr>
        <p:spPr>
          <a:xfrm>
            <a:off x="3879265" y="5468531"/>
            <a:ext cx="28879" cy="31115"/>
          </a:xfrm>
          <a:prstGeom prst="rect">
            <a:avLst/>
          </a:prstGeom>
          <a:blipFill>
            <a:blip r:embed="rId13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7" name="object 14557"/>
          <p:cNvSpPr/>
          <p:nvPr/>
        </p:nvSpPr>
        <p:spPr>
          <a:xfrm>
            <a:off x="3890352" y="6009502"/>
            <a:ext cx="63677" cy="71803"/>
          </a:xfrm>
          <a:prstGeom prst="rect">
            <a:avLst/>
          </a:prstGeom>
          <a:blipFill>
            <a:blip r:embed="rId13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8" name="object 14558"/>
          <p:cNvSpPr/>
          <p:nvPr/>
        </p:nvSpPr>
        <p:spPr>
          <a:xfrm>
            <a:off x="5222392" y="6392403"/>
            <a:ext cx="120650" cy="129837"/>
          </a:xfrm>
          <a:prstGeom prst="rect">
            <a:avLst/>
          </a:prstGeom>
          <a:blipFill>
            <a:blip r:embed="rId13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59" name="object 14559"/>
          <p:cNvSpPr/>
          <p:nvPr/>
        </p:nvSpPr>
        <p:spPr>
          <a:xfrm>
            <a:off x="6086246" y="5920138"/>
            <a:ext cx="105393" cy="115038"/>
          </a:xfrm>
          <a:prstGeom prst="rect">
            <a:avLst/>
          </a:prstGeom>
          <a:blipFill>
            <a:blip r:embed="rId13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0" name="object 14560"/>
          <p:cNvSpPr/>
          <p:nvPr/>
        </p:nvSpPr>
        <p:spPr>
          <a:xfrm>
            <a:off x="8260118" y="5774756"/>
            <a:ext cx="121986" cy="132808"/>
          </a:xfrm>
          <a:prstGeom prst="rect">
            <a:avLst/>
          </a:prstGeom>
          <a:blipFill>
            <a:blip r:embed="rId13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1" name="object 14561"/>
          <p:cNvSpPr/>
          <p:nvPr/>
        </p:nvSpPr>
        <p:spPr>
          <a:xfrm>
            <a:off x="8647925" y="5792863"/>
            <a:ext cx="43471" cy="42155"/>
          </a:xfrm>
          <a:prstGeom prst="rect">
            <a:avLst/>
          </a:prstGeom>
          <a:blipFill>
            <a:blip r:embed="rId13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2" name="object 14562"/>
          <p:cNvSpPr/>
          <p:nvPr/>
        </p:nvSpPr>
        <p:spPr>
          <a:xfrm>
            <a:off x="9223184" y="5245027"/>
            <a:ext cx="51880" cy="55750"/>
          </a:xfrm>
          <a:prstGeom prst="rect">
            <a:avLst/>
          </a:prstGeom>
          <a:blipFill>
            <a:blip r:embed="rId13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3" name="object 14563"/>
          <p:cNvSpPr/>
          <p:nvPr/>
        </p:nvSpPr>
        <p:spPr>
          <a:xfrm>
            <a:off x="9991052" y="5335613"/>
            <a:ext cx="44868" cy="46914"/>
          </a:xfrm>
          <a:prstGeom prst="rect">
            <a:avLst/>
          </a:prstGeom>
          <a:blipFill>
            <a:blip r:embed="rId13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4" name="object 14564"/>
          <p:cNvSpPr/>
          <p:nvPr/>
        </p:nvSpPr>
        <p:spPr>
          <a:xfrm>
            <a:off x="9585197" y="4471785"/>
            <a:ext cx="35803" cy="38188"/>
          </a:xfrm>
          <a:prstGeom prst="rect">
            <a:avLst/>
          </a:prstGeom>
          <a:blipFill>
            <a:blip r:embed="rId13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5" name="object 14565"/>
          <p:cNvSpPr/>
          <p:nvPr/>
        </p:nvSpPr>
        <p:spPr>
          <a:xfrm>
            <a:off x="9465526" y="4299498"/>
            <a:ext cx="44220" cy="42532"/>
          </a:xfrm>
          <a:prstGeom prst="rect">
            <a:avLst/>
          </a:prstGeom>
          <a:blipFill>
            <a:blip r:embed="rId13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6" name="object 14566"/>
          <p:cNvSpPr/>
          <p:nvPr/>
        </p:nvSpPr>
        <p:spPr>
          <a:xfrm>
            <a:off x="8873655" y="4396645"/>
            <a:ext cx="53115" cy="56393"/>
          </a:xfrm>
          <a:prstGeom prst="rect">
            <a:avLst/>
          </a:prstGeom>
          <a:blipFill>
            <a:blip r:embed="rId13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7" name="object 14567"/>
          <p:cNvSpPr/>
          <p:nvPr/>
        </p:nvSpPr>
        <p:spPr>
          <a:xfrm>
            <a:off x="8145030" y="3918255"/>
            <a:ext cx="126873" cy="135374"/>
          </a:xfrm>
          <a:prstGeom prst="rect">
            <a:avLst/>
          </a:prstGeom>
          <a:blipFill>
            <a:blip r:embed="rId13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8" name="object 14568"/>
          <p:cNvSpPr/>
          <p:nvPr/>
        </p:nvSpPr>
        <p:spPr>
          <a:xfrm>
            <a:off x="7679728" y="3888394"/>
            <a:ext cx="110677" cy="116879"/>
          </a:xfrm>
          <a:prstGeom prst="rect">
            <a:avLst/>
          </a:prstGeom>
          <a:blipFill>
            <a:blip r:embed="rId13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69" name="object 14569"/>
          <p:cNvSpPr/>
          <p:nvPr/>
        </p:nvSpPr>
        <p:spPr>
          <a:xfrm>
            <a:off x="7177417" y="3731885"/>
            <a:ext cx="126852" cy="134894"/>
          </a:xfrm>
          <a:prstGeom prst="rect">
            <a:avLst/>
          </a:prstGeom>
          <a:blipFill>
            <a:blip r:embed="rId13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0" name="object 14570"/>
          <p:cNvSpPr/>
          <p:nvPr/>
        </p:nvSpPr>
        <p:spPr>
          <a:xfrm>
            <a:off x="6987755" y="4108553"/>
            <a:ext cx="86863" cy="93071"/>
          </a:xfrm>
          <a:prstGeom prst="rect">
            <a:avLst/>
          </a:prstGeom>
          <a:blipFill>
            <a:blip r:embed="rId13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1" name="object 14571"/>
          <p:cNvSpPr/>
          <p:nvPr/>
        </p:nvSpPr>
        <p:spPr>
          <a:xfrm>
            <a:off x="6646951" y="4052330"/>
            <a:ext cx="61681" cy="65088"/>
          </a:xfrm>
          <a:prstGeom prst="rect">
            <a:avLst/>
          </a:prstGeom>
          <a:blipFill>
            <a:blip r:embed="rId13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2" name="object 14572"/>
          <p:cNvSpPr/>
          <p:nvPr/>
        </p:nvSpPr>
        <p:spPr>
          <a:xfrm>
            <a:off x="4744592" y="4759606"/>
            <a:ext cx="46837" cy="48348"/>
          </a:xfrm>
          <a:prstGeom prst="rect">
            <a:avLst/>
          </a:prstGeom>
          <a:blipFill>
            <a:blip r:embed="rId13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3" name="object 14573"/>
          <p:cNvSpPr/>
          <p:nvPr/>
        </p:nvSpPr>
        <p:spPr>
          <a:xfrm>
            <a:off x="4833848" y="5883278"/>
            <a:ext cx="113309" cy="121584"/>
          </a:xfrm>
          <a:prstGeom prst="rect">
            <a:avLst/>
          </a:prstGeom>
          <a:blipFill>
            <a:blip r:embed="rId13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4" name="object 14574"/>
          <p:cNvSpPr/>
          <p:nvPr/>
        </p:nvSpPr>
        <p:spPr>
          <a:xfrm>
            <a:off x="5049342" y="5971503"/>
            <a:ext cx="118495" cy="127701"/>
          </a:xfrm>
          <a:prstGeom prst="rect">
            <a:avLst/>
          </a:prstGeom>
          <a:blipFill>
            <a:blip r:embed="rId13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5" name="object 14575"/>
          <p:cNvSpPr/>
          <p:nvPr/>
        </p:nvSpPr>
        <p:spPr>
          <a:xfrm>
            <a:off x="4316221" y="6305121"/>
            <a:ext cx="66890" cy="72317"/>
          </a:xfrm>
          <a:prstGeom prst="rect">
            <a:avLst/>
          </a:prstGeom>
          <a:blipFill>
            <a:blip r:embed="rId13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6" name="object 14576"/>
          <p:cNvSpPr/>
          <p:nvPr/>
        </p:nvSpPr>
        <p:spPr>
          <a:xfrm>
            <a:off x="4612856" y="5378271"/>
            <a:ext cx="105703" cy="115407"/>
          </a:xfrm>
          <a:prstGeom prst="rect">
            <a:avLst/>
          </a:prstGeom>
          <a:blipFill>
            <a:blip r:embed="rId13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7" name="object 14577"/>
          <p:cNvSpPr/>
          <p:nvPr/>
        </p:nvSpPr>
        <p:spPr>
          <a:xfrm>
            <a:off x="4392371" y="4814310"/>
            <a:ext cx="92721" cy="98473"/>
          </a:xfrm>
          <a:prstGeom prst="rect">
            <a:avLst/>
          </a:prstGeom>
          <a:blipFill>
            <a:blip r:embed="rId13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8" name="object 14578"/>
          <p:cNvSpPr/>
          <p:nvPr/>
        </p:nvSpPr>
        <p:spPr>
          <a:xfrm>
            <a:off x="4025874" y="4456146"/>
            <a:ext cx="119938" cy="129282"/>
          </a:xfrm>
          <a:prstGeom prst="rect">
            <a:avLst/>
          </a:prstGeom>
          <a:blipFill>
            <a:blip r:embed="rId13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79" name="object 14579"/>
          <p:cNvSpPr/>
          <p:nvPr/>
        </p:nvSpPr>
        <p:spPr>
          <a:xfrm>
            <a:off x="4285297" y="3893894"/>
            <a:ext cx="87323" cy="93120"/>
          </a:xfrm>
          <a:prstGeom prst="rect">
            <a:avLst/>
          </a:prstGeom>
          <a:blipFill>
            <a:blip r:embed="rId13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0" name="object 14580"/>
          <p:cNvSpPr/>
          <p:nvPr/>
        </p:nvSpPr>
        <p:spPr>
          <a:xfrm>
            <a:off x="5952312" y="5275072"/>
            <a:ext cx="28587" cy="30822"/>
          </a:xfrm>
          <a:prstGeom prst="rect">
            <a:avLst/>
          </a:prstGeom>
          <a:blipFill>
            <a:blip r:embed="rId13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1" name="object 14581"/>
          <p:cNvSpPr/>
          <p:nvPr/>
        </p:nvSpPr>
        <p:spPr>
          <a:xfrm>
            <a:off x="5632361" y="4973441"/>
            <a:ext cx="59825" cy="61015"/>
          </a:xfrm>
          <a:prstGeom prst="rect">
            <a:avLst/>
          </a:prstGeom>
          <a:blipFill>
            <a:blip r:embed="rId13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2" name="object 14582"/>
          <p:cNvSpPr/>
          <p:nvPr/>
        </p:nvSpPr>
        <p:spPr>
          <a:xfrm>
            <a:off x="5301348" y="5603399"/>
            <a:ext cx="122052" cy="130998"/>
          </a:xfrm>
          <a:prstGeom prst="rect">
            <a:avLst/>
          </a:prstGeom>
          <a:blipFill>
            <a:blip r:embed="rId13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3" name="object 14583"/>
          <p:cNvSpPr/>
          <p:nvPr/>
        </p:nvSpPr>
        <p:spPr>
          <a:xfrm>
            <a:off x="3897947" y="5638731"/>
            <a:ext cx="104413" cy="112003"/>
          </a:xfrm>
          <a:prstGeom prst="rect">
            <a:avLst/>
          </a:prstGeom>
          <a:blipFill>
            <a:blip r:embed="rId13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4" name="object 14584"/>
          <p:cNvSpPr/>
          <p:nvPr/>
        </p:nvSpPr>
        <p:spPr>
          <a:xfrm>
            <a:off x="4713211" y="3556297"/>
            <a:ext cx="77339" cy="79855"/>
          </a:xfrm>
          <a:prstGeom prst="rect">
            <a:avLst/>
          </a:prstGeom>
          <a:blipFill>
            <a:blip r:embed="rId13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5" name="object 14585"/>
          <p:cNvSpPr/>
          <p:nvPr/>
        </p:nvSpPr>
        <p:spPr>
          <a:xfrm>
            <a:off x="4638776" y="3873534"/>
            <a:ext cx="77397" cy="80113"/>
          </a:xfrm>
          <a:prstGeom prst="rect">
            <a:avLst/>
          </a:prstGeom>
          <a:blipFill>
            <a:blip r:embed="rId13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6" name="object 14586"/>
          <p:cNvSpPr/>
          <p:nvPr/>
        </p:nvSpPr>
        <p:spPr>
          <a:xfrm>
            <a:off x="3643350" y="3425810"/>
            <a:ext cx="72707" cy="79773"/>
          </a:xfrm>
          <a:prstGeom prst="rect">
            <a:avLst/>
          </a:prstGeom>
          <a:blipFill>
            <a:blip r:embed="rId13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7" name="object 14587"/>
          <p:cNvSpPr/>
          <p:nvPr/>
        </p:nvSpPr>
        <p:spPr>
          <a:xfrm>
            <a:off x="3432644" y="3633051"/>
            <a:ext cx="29349" cy="31648"/>
          </a:xfrm>
          <a:prstGeom prst="rect">
            <a:avLst/>
          </a:prstGeom>
          <a:blipFill>
            <a:blip r:embed="rId13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8" name="object 14588"/>
          <p:cNvSpPr/>
          <p:nvPr/>
        </p:nvSpPr>
        <p:spPr>
          <a:xfrm>
            <a:off x="3531882" y="5002988"/>
            <a:ext cx="35993" cy="37854"/>
          </a:xfrm>
          <a:prstGeom prst="rect">
            <a:avLst/>
          </a:prstGeom>
          <a:blipFill>
            <a:blip r:embed="rId13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89" name="object 14589"/>
          <p:cNvSpPr/>
          <p:nvPr/>
        </p:nvSpPr>
        <p:spPr>
          <a:xfrm>
            <a:off x="4366133" y="6265726"/>
            <a:ext cx="85061" cy="92275"/>
          </a:xfrm>
          <a:prstGeom prst="rect">
            <a:avLst/>
          </a:prstGeom>
          <a:blipFill>
            <a:blip r:embed="rId13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0" name="object 14590"/>
          <p:cNvSpPr/>
          <p:nvPr/>
        </p:nvSpPr>
        <p:spPr>
          <a:xfrm>
            <a:off x="4857191" y="5417841"/>
            <a:ext cx="107422" cy="116940"/>
          </a:xfrm>
          <a:prstGeom prst="rect">
            <a:avLst/>
          </a:prstGeom>
          <a:blipFill>
            <a:blip r:embed="rId13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1" name="object 14591"/>
          <p:cNvSpPr/>
          <p:nvPr/>
        </p:nvSpPr>
        <p:spPr>
          <a:xfrm>
            <a:off x="5909005" y="5515368"/>
            <a:ext cx="80823" cy="85584"/>
          </a:xfrm>
          <a:prstGeom prst="rect">
            <a:avLst/>
          </a:prstGeom>
          <a:blipFill>
            <a:blip r:embed="rId13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2" name="object 14592"/>
          <p:cNvSpPr/>
          <p:nvPr/>
        </p:nvSpPr>
        <p:spPr>
          <a:xfrm>
            <a:off x="7381405" y="5744704"/>
            <a:ext cx="79516" cy="84666"/>
          </a:xfrm>
          <a:prstGeom prst="rect">
            <a:avLst/>
          </a:prstGeom>
          <a:blipFill>
            <a:blip r:embed="rId13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3" name="object 14593"/>
          <p:cNvSpPr/>
          <p:nvPr/>
        </p:nvSpPr>
        <p:spPr>
          <a:xfrm>
            <a:off x="6753720" y="5563573"/>
            <a:ext cx="101687" cy="109746"/>
          </a:xfrm>
          <a:prstGeom prst="rect">
            <a:avLst/>
          </a:prstGeom>
          <a:blipFill>
            <a:blip r:embed="rId13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4" name="object 14594"/>
          <p:cNvSpPr/>
          <p:nvPr/>
        </p:nvSpPr>
        <p:spPr>
          <a:xfrm>
            <a:off x="6436537" y="4515344"/>
            <a:ext cx="44193" cy="46405"/>
          </a:xfrm>
          <a:prstGeom prst="rect">
            <a:avLst/>
          </a:prstGeom>
          <a:blipFill>
            <a:blip r:embed="rId13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5" name="object 14595"/>
          <p:cNvSpPr/>
          <p:nvPr/>
        </p:nvSpPr>
        <p:spPr>
          <a:xfrm>
            <a:off x="6315037" y="4558014"/>
            <a:ext cx="46475" cy="54179"/>
          </a:xfrm>
          <a:prstGeom prst="rect">
            <a:avLst/>
          </a:prstGeom>
          <a:blipFill>
            <a:blip r:embed="rId13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6" name="object 14596"/>
          <p:cNvSpPr/>
          <p:nvPr/>
        </p:nvSpPr>
        <p:spPr>
          <a:xfrm>
            <a:off x="6009944" y="4022364"/>
            <a:ext cx="119745" cy="128535"/>
          </a:xfrm>
          <a:prstGeom prst="rect">
            <a:avLst/>
          </a:prstGeom>
          <a:blipFill>
            <a:blip r:embed="rId13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7" name="object 14597"/>
          <p:cNvSpPr/>
          <p:nvPr/>
        </p:nvSpPr>
        <p:spPr>
          <a:xfrm>
            <a:off x="5447372" y="3575971"/>
            <a:ext cx="69784" cy="74338"/>
          </a:xfrm>
          <a:prstGeom prst="rect">
            <a:avLst/>
          </a:prstGeom>
          <a:blipFill>
            <a:blip r:embed="rId13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8" name="object 14598"/>
          <p:cNvSpPr/>
          <p:nvPr/>
        </p:nvSpPr>
        <p:spPr>
          <a:xfrm>
            <a:off x="4273169" y="3869736"/>
            <a:ext cx="78016" cy="82729"/>
          </a:xfrm>
          <a:prstGeom prst="rect">
            <a:avLst/>
          </a:prstGeom>
          <a:blipFill>
            <a:blip r:embed="rId13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99" name="object 14599"/>
          <p:cNvSpPr/>
          <p:nvPr/>
        </p:nvSpPr>
        <p:spPr>
          <a:xfrm>
            <a:off x="5297690" y="4716668"/>
            <a:ext cx="95609" cy="102614"/>
          </a:xfrm>
          <a:prstGeom prst="rect">
            <a:avLst/>
          </a:prstGeom>
          <a:blipFill>
            <a:blip r:embed="rId13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0" name="object 14600"/>
          <p:cNvSpPr/>
          <p:nvPr/>
        </p:nvSpPr>
        <p:spPr>
          <a:xfrm>
            <a:off x="5250573" y="3915363"/>
            <a:ext cx="39174" cy="43344"/>
          </a:xfrm>
          <a:prstGeom prst="rect">
            <a:avLst/>
          </a:prstGeom>
          <a:blipFill>
            <a:blip r:embed="rId13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1" name="object 14601"/>
          <p:cNvSpPr/>
          <p:nvPr/>
        </p:nvSpPr>
        <p:spPr>
          <a:xfrm>
            <a:off x="5212194" y="3919657"/>
            <a:ext cx="89562" cy="98082"/>
          </a:xfrm>
          <a:prstGeom prst="rect">
            <a:avLst/>
          </a:prstGeom>
          <a:blipFill>
            <a:blip r:embed="rId13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2" name="object 14602"/>
          <p:cNvSpPr/>
          <p:nvPr/>
        </p:nvSpPr>
        <p:spPr>
          <a:xfrm>
            <a:off x="3962412" y="4626557"/>
            <a:ext cx="46685" cy="47885"/>
          </a:xfrm>
          <a:prstGeom prst="rect">
            <a:avLst/>
          </a:prstGeom>
          <a:blipFill>
            <a:blip r:embed="rId13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3" name="object 14603"/>
          <p:cNvSpPr/>
          <p:nvPr/>
        </p:nvSpPr>
        <p:spPr>
          <a:xfrm>
            <a:off x="2574201" y="4423064"/>
            <a:ext cx="35365" cy="37295"/>
          </a:xfrm>
          <a:prstGeom prst="rect">
            <a:avLst/>
          </a:prstGeom>
          <a:blipFill>
            <a:blip r:embed="rId13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4" name="object 14604"/>
          <p:cNvSpPr/>
          <p:nvPr/>
        </p:nvSpPr>
        <p:spPr>
          <a:xfrm>
            <a:off x="2349207" y="4052268"/>
            <a:ext cx="52150" cy="55880"/>
          </a:xfrm>
          <a:prstGeom prst="rect">
            <a:avLst/>
          </a:prstGeom>
          <a:blipFill>
            <a:blip r:embed="rId13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5" name="object 14605"/>
          <p:cNvSpPr/>
          <p:nvPr/>
        </p:nvSpPr>
        <p:spPr>
          <a:xfrm>
            <a:off x="2418549" y="4816929"/>
            <a:ext cx="119722" cy="129257"/>
          </a:xfrm>
          <a:prstGeom prst="rect">
            <a:avLst/>
          </a:prstGeom>
          <a:blipFill>
            <a:blip r:embed="rId13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6" name="object 14606"/>
          <p:cNvSpPr/>
          <p:nvPr/>
        </p:nvSpPr>
        <p:spPr>
          <a:xfrm>
            <a:off x="2750616" y="5237480"/>
            <a:ext cx="106333" cy="115670"/>
          </a:xfrm>
          <a:prstGeom prst="rect">
            <a:avLst/>
          </a:prstGeom>
          <a:blipFill>
            <a:blip r:embed="rId13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7" name="object 14607"/>
          <p:cNvSpPr/>
          <p:nvPr/>
        </p:nvSpPr>
        <p:spPr>
          <a:xfrm>
            <a:off x="3028391" y="6035979"/>
            <a:ext cx="122542" cy="133697"/>
          </a:xfrm>
          <a:prstGeom prst="rect">
            <a:avLst/>
          </a:prstGeom>
          <a:blipFill>
            <a:blip r:embed="rId13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8" name="object 14608"/>
          <p:cNvSpPr/>
          <p:nvPr/>
        </p:nvSpPr>
        <p:spPr>
          <a:xfrm>
            <a:off x="3445179" y="5907044"/>
            <a:ext cx="127911" cy="135914"/>
          </a:xfrm>
          <a:prstGeom prst="rect">
            <a:avLst/>
          </a:prstGeom>
          <a:blipFill>
            <a:blip r:embed="rId13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09" name="object 14609"/>
          <p:cNvSpPr/>
          <p:nvPr/>
        </p:nvSpPr>
        <p:spPr>
          <a:xfrm>
            <a:off x="2993377" y="5980758"/>
            <a:ext cx="61761" cy="65471"/>
          </a:xfrm>
          <a:prstGeom prst="rect">
            <a:avLst/>
          </a:prstGeom>
          <a:blipFill>
            <a:blip r:embed="rId13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0" name="object 14610"/>
          <p:cNvSpPr/>
          <p:nvPr/>
        </p:nvSpPr>
        <p:spPr>
          <a:xfrm>
            <a:off x="2806319" y="5998440"/>
            <a:ext cx="72718" cy="79961"/>
          </a:xfrm>
          <a:prstGeom prst="rect">
            <a:avLst/>
          </a:prstGeom>
          <a:blipFill>
            <a:blip r:embed="rId13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1" name="object 14611"/>
          <p:cNvSpPr/>
          <p:nvPr/>
        </p:nvSpPr>
        <p:spPr>
          <a:xfrm>
            <a:off x="2932226" y="5134362"/>
            <a:ext cx="63876" cy="67237"/>
          </a:xfrm>
          <a:prstGeom prst="rect">
            <a:avLst/>
          </a:prstGeom>
          <a:blipFill>
            <a:blip r:embed="rId13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2" name="object 14612"/>
          <p:cNvSpPr/>
          <p:nvPr/>
        </p:nvSpPr>
        <p:spPr>
          <a:xfrm>
            <a:off x="2783852" y="4842166"/>
            <a:ext cx="88290" cy="94208"/>
          </a:xfrm>
          <a:prstGeom prst="rect">
            <a:avLst/>
          </a:prstGeom>
          <a:blipFill>
            <a:blip r:embed="rId13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3" name="object 14613"/>
          <p:cNvSpPr/>
          <p:nvPr/>
        </p:nvSpPr>
        <p:spPr>
          <a:xfrm>
            <a:off x="2499791" y="5134607"/>
            <a:ext cx="46164" cy="47524"/>
          </a:xfrm>
          <a:prstGeom prst="rect">
            <a:avLst/>
          </a:prstGeom>
          <a:blipFill>
            <a:blip r:embed="rId13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4" name="object 14614"/>
          <p:cNvSpPr/>
          <p:nvPr/>
        </p:nvSpPr>
        <p:spPr>
          <a:xfrm>
            <a:off x="2016442" y="4821787"/>
            <a:ext cx="36909" cy="37999"/>
          </a:xfrm>
          <a:prstGeom prst="rect">
            <a:avLst/>
          </a:prstGeom>
          <a:blipFill>
            <a:blip r:embed="rId13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5" name="object 14615"/>
          <p:cNvSpPr/>
          <p:nvPr/>
        </p:nvSpPr>
        <p:spPr>
          <a:xfrm>
            <a:off x="6806869" y="3558299"/>
            <a:ext cx="23329" cy="25285"/>
          </a:xfrm>
          <a:prstGeom prst="rect">
            <a:avLst/>
          </a:prstGeom>
          <a:blipFill>
            <a:blip r:embed="rId13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6" name="object 14616"/>
          <p:cNvSpPr/>
          <p:nvPr/>
        </p:nvSpPr>
        <p:spPr>
          <a:xfrm>
            <a:off x="9274441" y="3710203"/>
            <a:ext cx="29870" cy="32880"/>
          </a:xfrm>
          <a:prstGeom prst="rect">
            <a:avLst/>
          </a:prstGeom>
          <a:blipFill>
            <a:blip r:embed="rId13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7" name="object 14617"/>
          <p:cNvSpPr/>
          <p:nvPr/>
        </p:nvSpPr>
        <p:spPr>
          <a:xfrm>
            <a:off x="9603105" y="3443008"/>
            <a:ext cx="106816" cy="116473"/>
          </a:xfrm>
          <a:prstGeom prst="rect">
            <a:avLst/>
          </a:prstGeom>
          <a:blipFill>
            <a:blip r:embed="rId13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8" name="object 14618"/>
          <p:cNvSpPr/>
          <p:nvPr/>
        </p:nvSpPr>
        <p:spPr>
          <a:xfrm>
            <a:off x="8969476" y="4912657"/>
            <a:ext cx="101672" cy="109953"/>
          </a:xfrm>
          <a:prstGeom prst="rect">
            <a:avLst/>
          </a:prstGeom>
          <a:blipFill>
            <a:blip r:embed="rId13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19" name="object 14619"/>
          <p:cNvSpPr/>
          <p:nvPr/>
        </p:nvSpPr>
        <p:spPr>
          <a:xfrm>
            <a:off x="9153766" y="4954568"/>
            <a:ext cx="102167" cy="110593"/>
          </a:xfrm>
          <a:prstGeom prst="rect">
            <a:avLst/>
          </a:prstGeom>
          <a:blipFill>
            <a:blip r:embed="rId13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0" name="object 14620"/>
          <p:cNvSpPr/>
          <p:nvPr/>
        </p:nvSpPr>
        <p:spPr>
          <a:xfrm>
            <a:off x="8680043" y="5318126"/>
            <a:ext cx="114728" cy="122405"/>
          </a:xfrm>
          <a:prstGeom prst="rect">
            <a:avLst/>
          </a:prstGeom>
          <a:blipFill>
            <a:blip r:embed="rId13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1" name="object 14621"/>
          <p:cNvSpPr/>
          <p:nvPr/>
        </p:nvSpPr>
        <p:spPr>
          <a:xfrm>
            <a:off x="8883433" y="4501897"/>
            <a:ext cx="44122" cy="42547"/>
          </a:xfrm>
          <a:prstGeom prst="rect">
            <a:avLst/>
          </a:prstGeom>
          <a:blipFill>
            <a:blip r:embed="rId13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2" name="object 14622"/>
          <p:cNvSpPr/>
          <p:nvPr/>
        </p:nvSpPr>
        <p:spPr>
          <a:xfrm>
            <a:off x="8673617" y="4360491"/>
            <a:ext cx="119474" cy="129255"/>
          </a:xfrm>
          <a:prstGeom prst="rect">
            <a:avLst/>
          </a:prstGeom>
          <a:blipFill>
            <a:blip r:embed="rId13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3" name="object 14623"/>
          <p:cNvSpPr/>
          <p:nvPr/>
        </p:nvSpPr>
        <p:spPr>
          <a:xfrm>
            <a:off x="7695513" y="4102498"/>
            <a:ext cx="101406" cy="109286"/>
          </a:xfrm>
          <a:prstGeom prst="rect">
            <a:avLst/>
          </a:prstGeom>
          <a:blipFill>
            <a:blip r:embed="rId13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4" name="object 14624"/>
          <p:cNvSpPr/>
          <p:nvPr/>
        </p:nvSpPr>
        <p:spPr>
          <a:xfrm>
            <a:off x="5630176" y="4909286"/>
            <a:ext cx="121502" cy="130272"/>
          </a:xfrm>
          <a:prstGeom prst="rect">
            <a:avLst/>
          </a:prstGeom>
          <a:blipFill>
            <a:blip r:embed="rId13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5" name="object 14625"/>
          <p:cNvSpPr/>
          <p:nvPr/>
        </p:nvSpPr>
        <p:spPr>
          <a:xfrm>
            <a:off x="5895581" y="5910937"/>
            <a:ext cx="121707" cy="130417"/>
          </a:xfrm>
          <a:prstGeom prst="rect">
            <a:avLst/>
          </a:prstGeom>
          <a:blipFill>
            <a:blip r:embed="rId13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6" name="object 14626"/>
          <p:cNvSpPr/>
          <p:nvPr/>
        </p:nvSpPr>
        <p:spPr>
          <a:xfrm>
            <a:off x="3410915" y="4708776"/>
            <a:ext cx="64011" cy="69757"/>
          </a:xfrm>
          <a:prstGeom prst="rect">
            <a:avLst/>
          </a:prstGeom>
          <a:blipFill>
            <a:blip r:embed="rId13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7" name="object 14627"/>
          <p:cNvSpPr/>
          <p:nvPr/>
        </p:nvSpPr>
        <p:spPr>
          <a:xfrm>
            <a:off x="2758770" y="3927893"/>
            <a:ext cx="103801" cy="111792"/>
          </a:xfrm>
          <a:prstGeom prst="rect">
            <a:avLst/>
          </a:prstGeom>
          <a:blipFill>
            <a:blip r:embed="rId13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8" name="object 14628"/>
          <p:cNvSpPr/>
          <p:nvPr/>
        </p:nvSpPr>
        <p:spPr>
          <a:xfrm>
            <a:off x="3060611" y="3460235"/>
            <a:ext cx="88309" cy="97003"/>
          </a:xfrm>
          <a:prstGeom prst="rect">
            <a:avLst/>
          </a:prstGeom>
          <a:blipFill>
            <a:blip r:embed="rId13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29" name="object 14629"/>
          <p:cNvSpPr/>
          <p:nvPr/>
        </p:nvSpPr>
        <p:spPr>
          <a:xfrm>
            <a:off x="1554937" y="3595215"/>
            <a:ext cx="104977" cy="112175"/>
          </a:xfrm>
          <a:prstGeom prst="rect">
            <a:avLst/>
          </a:prstGeom>
          <a:blipFill>
            <a:blip r:embed="rId13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0" name="object 14630"/>
          <p:cNvSpPr/>
          <p:nvPr/>
        </p:nvSpPr>
        <p:spPr>
          <a:xfrm>
            <a:off x="1502727" y="5315544"/>
            <a:ext cx="118904" cy="128721"/>
          </a:xfrm>
          <a:prstGeom prst="rect">
            <a:avLst/>
          </a:prstGeom>
          <a:blipFill>
            <a:blip r:embed="rId13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1" name="object 14631"/>
          <p:cNvSpPr/>
          <p:nvPr/>
        </p:nvSpPr>
        <p:spPr>
          <a:xfrm>
            <a:off x="1558874" y="5872023"/>
            <a:ext cx="30403" cy="33515"/>
          </a:xfrm>
          <a:prstGeom prst="rect">
            <a:avLst/>
          </a:prstGeom>
          <a:blipFill>
            <a:blip r:embed="rId13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2" name="object 14632"/>
          <p:cNvSpPr/>
          <p:nvPr/>
        </p:nvSpPr>
        <p:spPr>
          <a:xfrm>
            <a:off x="1862670" y="5964881"/>
            <a:ext cx="104554" cy="112154"/>
          </a:xfrm>
          <a:prstGeom prst="rect">
            <a:avLst/>
          </a:prstGeom>
          <a:blipFill>
            <a:blip r:embed="rId13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3" name="object 14633"/>
          <p:cNvSpPr/>
          <p:nvPr/>
        </p:nvSpPr>
        <p:spPr>
          <a:xfrm>
            <a:off x="2344241" y="4309473"/>
            <a:ext cx="87732" cy="93394"/>
          </a:xfrm>
          <a:prstGeom prst="rect">
            <a:avLst/>
          </a:prstGeom>
          <a:blipFill>
            <a:blip r:embed="rId13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4" name="object 14634"/>
          <p:cNvSpPr/>
          <p:nvPr/>
        </p:nvSpPr>
        <p:spPr>
          <a:xfrm>
            <a:off x="2913253" y="4391196"/>
            <a:ext cx="78650" cy="83558"/>
          </a:xfrm>
          <a:prstGeom prst="rect">
            <a:avLst/>
          </a:prstGeom>
          <a:blipFill>
            <a:blip r:embed="rId13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5" name="object 14635"/>
          <p:cNvSpPr/>
          <p:nvPr/>
        </p:nvSpPr>
        <p:spPr>
          <a:xfrm>
            <a:off x="2836178" y="4614709"/>
            <a:ext cx="89215" cy="96899"/>
          </a:xfrm>
          <a:prstGeom prst="rect">
            <a:avLst/>
          </a:prstGeom>
          <a:blipFill>
            <a:blip r:embed="rId13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6" name="object 14636"/>
          <p:cNvSpPr/>
          <p:nvPr/>
        </p:nvSpPr>
        <p:spPr>
          <a:xfrm>
            <a:off x="2925040" y="3927708"/>
            <a:ext cx="44663" cy="46614"/>
          </a:xfrm>
          <a:prstGeom prst="rect">
            <a:avLst/>
          </a:prstGeom>
          <a:blipFill>
            <a:blip r:embed="rId13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7" name="object 14637"/>
          <p:cNvSpPr/>
          <p:nvPr/>
        </p:nvSpPr>
        <p:spPr>
          <a:xfrm>
            <a:off x="2278891" y="4041235"/>
            <a:ext cx="76616" cy="79695"/>
          </a:xfrm>
          <a:prstGeom prst="rect">
            <a:avLst/>
          </a:prstGeom>
          <a:blipFill>
            <a:blip r:embed="rId13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8" name="object 14638"/>
          <p:cNvSpPr/>
          <p:nvPr/>
        </p:nvSpPr>
        <p:spPr>
          <a:xfrm>
            <a:off x="3533023" y="4167128"/>
            <a:ext cx="67718" cy="72853"/>
          </a:xfrm>
          <a:prstGeom prst="rect">
            <a:avLst/>
          </a:prstGeom>
          <a:blipFill>
            <a:blip r:embed="rId13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39" name="object 14639"/>
          <p:cNvSpPr/>
          <p:nvPr/>
        </p:nvSpPr>
        <p:spPr>
          <a:xfrm>
            <a:off x="3343960" y="4211396"/>
            <a:ext cx="28879" cy="31597"/>
          </a:xfrm>
          <a:prstGeom prst="rect">
            <a:avLst/>
          </a:prstGeom>
          <a:blipFill>
            <a:blip r:embed="rId13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0" name="object 14640"/>
          <p:cNvSpPr/>
          <p:nvPr/>
        </p:nvSpPr>
        <p:spPr>
          <a:xfrm>
            <a:off x="3541418" y="4401379"/>
            <a:ext cx="47182" cy="48288"/>
          </a:xfrm>
          <a:prstGeom prst="rect">
            <a:avLst/>
          </a:prstGeom>
          <a:blipFill>
            <a:blip r:embed="rId13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1" name="object 14641"/>
          <p:cNvSpPr/>
          <p:nvPr/>
        </p:nvSpPr>
        <p:spPr>
          <a:xfrm>
            <a:off x="3602008" y="4898388"/>
            <a:ext cx="79416" cy="84040"/>
          </a:xfrm>
          <a:prstGeom prst="rect">
            <a:avLst/>
          </a:prstGeom>
          <a:blipFill>
            <a:blip r:embed="rId13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2" name="object 14642"/>
          <p:cNvSpPr/>
          <p:nvPr/>
        </p:nvSpPr>
        <p:spPr>
          <a:xfrm>
            <a:off x="3437811" y="5397311"/>
            <a:ext cx="69255" cy="73940"/>
          </a:xfrm>
          <a:prstGeom prst="rect">
            <a:avLst/>
          </a:prstGeom>
          <a:blipFill>
            <a:blip r:embed="rId13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3" name="object 14643"/>
          <p:cNvSpPr/>
          <p:nvPr/>
        </p:nvSpPr>
        <p:spPr>
          <a:xfrm>
            <a:off x="3440604" y="4792587"/>
            <a:ext cx="34343" cy="36609"/>
          </a:xfrm>
          <a:prstGeom prst="rect">
            <a:avLst/>
          </a:prstGeom>
          <a:blipFill>
            <a:blip r:embed="rId13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4" name="object 14644"/>
          <p:cNvSpPr/>
          <p:nvPr/>
        </p:nvSpPr>
        <p:spPr>
          <a:xfrm>
            <a:off x="3165751" y="4507294"/>
            <a:ext cx="78412" cy="83419"/>
          </a:xfrm>
          <a:prstGeom prst="rect">
            <a:avLst/>
          </a:prstGeom>
          <a:blipFill>
            <a:blip r:embed="rId13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5" name="object 14645"/>
          <p:cNvSpPr/>
          <p:nvPr/>
        </p:nvSpPr>
        <p:spPr>
          <a:xfrm>
            <a:off x="3398249" y="4177938"/>
            <a:ext cx="77295" cy="82128"/>
          </a:xfrm>
          <a:prstGeom prst="rect">
            <a:avLst/>
          </a:prstGeom>
          <a:blipFill>
            <a:blip r:embed="rId13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6" name="object 14646"/>
          <p:cNvSpPr/>
          <p:nvPr/>
        </p:nvSpPr>
        <p:spPr>
          <a:xfrm>
            <a:off x="3805163" y="4070850"/>
            <a:ext cx="52499" cy="55822"/>
          </a:xfrm>
          <a:prstGeom prst="rect">
            <a:avLst/>
          </a:prstGeom>
          <a:blipFill>
            <a:blip r:embed="rId13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7" name="object 14647"/>
          <p:cNvSpPr/>
          <p:nvPr/>
        </p:nvSpPr>
        <p:spPr>
          <a:xfrm>
            <a:off x="3958545" y="4350670"/>
            <a:ext cx="42690" cy="41317"/>
          </a:xfrm>
          <a:prstGeom prst="rect">
            <a:avLst/>
          </a:prstGeom>
          <a:blipFill>
            <a:blip r:embed="rId13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8" name="object 14648"/>
          <p:cNvSpPr/>
          <p:nvPr/>
        </p:nvSpPr>
        <p:spPr>
          <a:xfrm>
            <a:off x="3918529" y="4580534"/>
            <a:ext cx="87659" cy="96157"/>
          </a:xfrm>
          <a:prstGeom prst="rect">
            <a:avLst/>
          </a:prstGeom>
          <a:blipFill>
            <a:blip r:embed="rId13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49" name="object 14649"/>
          <p:cNvSpPr/>
          <p:nvPr/>
        </p:nvSpPr>
        <p:spPr>
          <a:xfrm>
            <a:off x="4107949" y="4653952"/>
            <a:ext cx="84409" cy="91182"/>
          </a:xfrm>
          <a:prstGeom prst="rect">
            <a:avLst/>
          </a:prstGeom>
          <a:blipFill>
            <a:blip r:embed="rId13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0" name="object 14650"/>
          <p:cNvSpPr/>
          <p:nvPr/>
        </p:nvSpPr>
        <p:spPr>
          <a:xfrm>
            <a:off x="4401587" y="5043457"/>
            <a:ext cx="33849" cy="36451"/>
          </a:xfrm>
          <a:prstGeom prst="rect">
            <a:avLst/>
          </a:prstGeom>
          <a:blipFill>
            <a:blip r:embed="rId13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1" name="object 14651"/>
          <p:cNvSpPr/>
          <p:nvPr/>
        </p:nvSpPr>
        <p:spPr>
          <a:xfrm>
            <a:off x="4190596" y="4429075"/>
            <a:ext cx="45399" cy="47356"/>
          </a:xfrm>
          <a:prstGeom prst="rect">
            <a:avLst/>
          </a:prstGeom>
          <a:blipFill>
            <a:blip r:embed="rId13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2" name="object 14652"/>
          <p:cNvSpPr/>
          <p:nvPr/>
        </p:nvSpPr>
        <p:spPr>
          <a:xfrm>
            <a:off x="4038117" y="4264457"/>
            <a:ext cx="29171" cy="31457"/>
          </a:xfrm>
          <a:prstGeom prst="rect">
            <a:avLst/>
          </a:prstGeom>
          <a:blipFill>
            <a:blip r:embed="rId13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3" name="object 14653"/>
          <p:cNvSpPr/>
          <p:nvPr/>
        </p:nvSpPr>
        <p:spPr>
          <a:xfrm>
            <a:off x="4119419" y="4028716"/>
            <a:ext cx="85042" cy="91890"/>
          </a:xfrm>
          <a:prstGeom prst="rect">
            <a:avLst/>
          </a:prstGeom>
          <a:blipFill>
            <a:blip r:embed="rId13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4" name="object 14654"/>
          <p:cNvSpPr/>
          <p:nvPr/>
        </p:nvSpPr>
        <p:spPr>
          <a:xfrm>
            <a:off x="4549819" y="4158871"/>
            <a:ext cx="62134" cy="65306"/>
          </a:xfrm>
          <a:prstGeom prst="rect">
            <a:avLst/>
          </a:prstGeom>
          <a:blipFill>
            <a:blip r:embed="rId13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5" name="object 14655"/>
          <p:cNvSpPr/>
          <p:nvPr/>
        </p:nvSpPr>
        <p:spPr>
          <a:xfrm>
            <a:off x="4703941" y="4250007"/>
            <a:ext cx="46620" cy="53787"/>
          </a:xfrm>
          <a:prstGeom prst="rect">
            <a:avLst/>
          </a:prstGeom>
          <a:blipFill>
            <a:blip r:embed="rId13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6" name="object 14656"/>
          <p:cNvSpPr/>
          <p:nvPr/>
        </p:nvSpPr>
        <p:spPr>
          <a:xfrm>
            <a:off x="4849357" y="4715090"/>
            <a:ext cx="78915" cy="84072"/>
          </a:xfrm>
          <a:prstGeom prst="rect">
            <a:avLst/>
          </a:prstGeom>
          <a:blipFill>
            <a:blip r:embed="rId13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7" name="object 14657"/>
          <p:cNvSpPr/>
          <p:nvPr/>
        </p:nvSpPr>
        <p:spPr>
          <a:xfrm>
            <a:off x="5261752" y="4555140"/>
            <a:ext cx="53857" cy="56246"/>
          </a:xfrm>
          <a:prstGeom prst="rect">
            <a:avLst/>
          </a:prstGeom>
          <a:blipFill>
            <a:blip r:embed="rId13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8" name="object 14658"/>
          <p:cNvSpPr/>
          <p:nvPr/>
        </p:nvSpPr>
        <p:spPr>
          <a:xfrm>
            <a:off x="5203126" y="4490656"/>
            <a:ext cx="18846" cy="20675"/>
          </a:xfrm>
          <a:prstGeom prst="rect">
            <a:avLst/>
          </a:prstGeom>
          <a:blipFill>
            <a:blip r:embed="rId13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59" name="object 14659"/>
          <p:cNvSpPr/>
          <p:nvPr/>
        </p:nvSpPr>
        <p:spPr>
          <a:xfrm>
            <a:off x="5616879" y="4050487"/>
            <a:ext cx="26276" cy="28600"/>
          </a:xfrm>
          <a:prstGeom prst="rect">
            <a:avLst/>
          </a:prstGeom>
          <a:blipFill>
            <a:blip r:embed="rId13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0" name="object 14660"/>
          <p:cNvSpPr/>
          <p:nvPr/>
        </p:nvSpPr>
        <p:spPr>
          <a:xfrm>
            <a:off x="5580198" y="4208124"/>
            <a:ext cx="54766" cy="60369"/>
          </a:xfrm>
          <a:prstGeom prst="rect">
            <a:avLst/>
          </a:prstGeom>
          <a:blipFill>
            <a:blip r:embed="rId13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1" name="object 14661"/>
          <p:cNvSpPr/>
          <p:nvPr/>
        </p:nvSpPr>
        <p:spPr>
          <a:xfrm>
            <a:off x="5480062" y="3877424"/>
            <a:ext cx="33832" cy="36805"/>
          </a:xfrm>
          <a:prstGeom prst="rect">
            <a:avLst/>
          </a:prstGeom>
          <a:blipFill>
            <a:blip r:embed="rId13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2" name="object 14662"/>
          <p:cNvSpPr/>
          <p:nvPr/>
        </p:nvSpPr>
        <p:spPr>
          <a:xfrm>
            <a:off x="4956130" y="4301612"/>
            <a:ext cx="35465" cy="37238"/>
          </a:xfrm>
          <a:prstGeom prst="rect">
            <a:avLst/>
          </a:prstGeom>
          <a:blipFill>
            <a:blip r:embed="rId13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3" name="object 14663"/>
          <p:cNvSpPr/>
          <p:nvPr/>
        </p:nvSpPr>
        <p:spPr>
          <a:xfrm>
            <a:off x="5599544" y="4177258"/>
            <a:ext cx="24942" cy="26873"/>
          </a:xfrm>
          <a:prstGeom prst="rect">
            <a:avLst/>
          </a:prstGeom>
          <a:blipFill>
            <a:blip r:embed="rId13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4" name="object 14664"/>
          <p:cNvSpPr/>
          <p:nvPr/>
        </p:nvSpPr>
        <p:spPr>
          <a:xfrm>
            <a:off x="6147980" y="4357713"/>
            <a:ext cx="18097" cy="19596"/>
          </a:xfrm>
          <a:prstGeom prst="rect">
            <a:avLst/>
          </a:prstGeom>
          <a:blipFill>
            <a:blip r:embed="rId13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5" name="object 14665"/>
          <p:cNvSpPr/>
          <p:nvPr/>
        </p:nvSpPr>
        <p:spPr>
          <a:xfrm>
            <a:off x="6126357" y="4476609"/>
            <a:ext cx="44216" cy="45896"/>
          </a:xfrm>
          <a:prstGeom prst="rect">
            <a:avLst/>
          </a:prstGeom>
          <a:blipFill>
            <a:blip r:embed="rId13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6" name="object 14666"/>
          <p:cNvSpPr/>
          <p:nvPr/>
        </p:nvSpPr>
        <p:spPr>
          <a:xfrm>
            <a:off x="6104168" y="4716617"/>
            <a:ext cx="69453" cy="73788"/>
          </a:xfrm>
          <a:prstGeom prst="rect">
            <a:avLst/>
          </a:prstGeom>
          <a:blipFill>
            <a:blip r:embed="rId13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7" name="object 14667"/>
          <p:cNvSpPr/>
          <p:nvPr/>
        </p:nvSpPr>
        <p:spPr>
          <a:xfrm>
            <a:off x="5782376" y="5371602"/>
            <a:ext cx="44917" cy="46638"/>
          </a:xfrm>
          <a:prstGeom prst="rect">
            <a:avLst/>
          </a:prstGeom>
          <a:blipFill>
            <a:blip r:embed="rId13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8" name="object 14668"/>
          <p:cNvSpPr/>
          <p:nvPr/>
        </p:nvSpPr>
        <p:spPr>
          <a:xfrm>
            <a:off x="4675727" y="5356869"/>
            <a:ext cx="54832" cy="60550"/>
          </a:xfrm>
          <a:prstGeom prst="rect">
            <a:avLst/>
          </a:prstGeom>
          <a:blipFill>
            <a:blip r:embed="rId13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69" name="object 14669"/>
          <p:cNvSpPr/>
          <p:nvPr/>
        </p:nvSpPr>
        <p:spPr>
          <a:xfrm>
            <a:off x="3867429" y="5153355"/>
            <a:ext cx="13017" cy="14414"/>
          </a:xfrm>
          <a:prstGeom prst="rect">
            <a:avLst/>
          </a:prstGeom>
          <a:blipFill>
            <a:blip r:embed="rId13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0" name="object 14670"/>
          <p:cNvSpPr/>
          <p:nvPr/>
        </p:nvSpPr>
        <p:spPr>
          <a:xfrm>
            <a:off x="2705640" y="4991822"/>
            <a:ext cx="45979" cy="47397"/>
          </a:xfrm>
          <a:prstGeom prst="rect">
            <a:avLst/>
          </a:prstGeom>
          <a:blipFill>
            <a:blip r:embed="rId13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1" name="object 14671"/>
          <p:cNvSpPr/>
          <p:nvPr/>
        </p:nvSpPr>
        <p:spPr>
          <a:xfrm>
            <a:off x="2656905" y="5386648"/>
            <a:ext cx="36916" cy="37924"/>
          </a:xfrm>
          <a:prstGeom prst="rect">
            <a:avLst/>
          </a:prstGeom>
          <a:blipFill>
            <a:blip r:embed="rId13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2" name="object 14672"/>
          <p:cNvSpPr/>
          <p:nvPr/>
        </p:nvSpPr>
        <p:spPr>
          <a:xfrm>
            <a:off x="2209190" y="5397068"/>
            <a:ext cx="21729" cy="23723"/>
          </a:xfrm>
          <a:prstGeom prst="rect">
            <a:avLst/>
          </a:prstGeom>
          <a:blipFill>
            <a:blip r:embed="rId13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3" name="object 14673"/>
          <p:cNvSpPr/>
          <p:nvPr/>
        </p:nvSpPr>
        <p:spPr>
          <a:xfrm>
            <a:off x="2159860" y="4773759"/>
            <a:ext cx="59070" cy="60720"/>
          </a:xfrm>
          <a:prstGeom prst="rect">
            <a:avLst/>
          </a:prstGeom>
          <a:blipFill>
            <a:blip r:embed="rId13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4" name="object 14674"/>
          <p:cNvSpPr/>
          <p:nvPr/>
        </p:nvSpPr>
        <p:spPr>
          <a:xfrm>
            <a:off x="2257285" y="4229544"/>
            <a:ext cx="17665" cy="19456"/>
          </a:xfrm>
          <a:prstGeom prst="rect">
            <a:avLst/>
          </a:prstGeom>
          <a:blipFill>
            <a:blip r:embed="rId13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5" name="object 14675"/>
          <p:cNvSpPr/>
          <p:nvPr/>
        </p:nvSpPr>
        <p:spPr>
          <a:xfrm>
            <a:off x="2573159" y="4278236"/>
            <a:ext cx="22326" cy="24002"/>
          </a:xfrm>
          <a:prstGeom prst="rect">
            <a:avLst/>
          </a:prstGeom>
          <a:blipFill>
            <a:blip r:embed="rId13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6" name="object 14676"/>
          <p:cNvSpPr/>
          <p:nvPr/>
        </p:nvSpPr>
        <p:spPr>
          <a:xfrm>
            <a:off x="3688694" y="4578490"/>
            <a:ext cx="37968" cy="42314"/>
          </a:xfrm>
          <a:prstGeom prst="rect">
            <a:avLst/>
          </a:prstGeom>
          <a:blipFill>
            <a:blip r:embed="rId13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7" name="object 14677"/>
          <p:cNvSpPr/>
          <p:nvPr/>
        </p:nvSpPr>
        <p:spPr>
          <a:xfrm>
            <a:off x="3972909" y="3950176"/>
            <a:ext cx="50082" cy="54157"/>
          </a:xfrm>
          <a:prstGeom prst="rect">
            <a:avLst/>
          </a:prstGeom>
          <a:blipFill>
            <a:blip r:embed="rId13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8" name="object 14678"/>
          <p:cNvSpPr/>
          <p:nvPr/>
        </p:nvSpPr>
        <p:spPr>
          <a:xfrm>
            <a:off x="4045491" y="5137472"/>
            <a:ext cx="61231" cy="64531"/>
          </a:xfrm>
          <a:prstGeom prst="rect">
            <a:avLst/>
          </a:prstGeom>
          <a:blipFill>
            <a:blip r:embed="rId13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79" name="object 14679"/>
          <p:cNvSpPr/>
          <p:nvPr/>
        </p:nvSpPr>
        <p:spPr>
          <a:xfrm>
            <a:off x="4001450" y="5131748"/>
            <a:ext cx="60898" cy="64458"/>
          </a:xfrm>
          <a:prstGeom prst="rect">
            <a:avLst/>
          </a:prstGeom>
          <a:blipFill>
            <a:blip r:embed="rId13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0" name="object 14680"/>
          <p:cNvSpPr/>
          <p:nvPr/>
        </p:nvSpPr>
        <p:spPr>
          <a:xfrm>
            <a:off x="4196898" y="5238267"/>
            <a:ext cx="49879" cy="54036"/>
          </a:xfrm>
          <a:prstGeom prst="rect">
            <a:avLst/>
          </a:prstGeom>
          <a:blipFill>
            <a:blip r:embed="rId13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1" name="object 14681"/>
          <p:cNvSpPr/>
          <p:nvPr/>
        </p:nvSpPr>
        <p:spPr>
          <a:xfrm>
            <a:off x="5071846" y="5068646"/>
            <a:ext cx="25095" cy="27508"/>
          </a:xfrm>
          <a:prstGeom prst="rect">
            <a:avLst/>
          </a:prstGeom>
          <a:blipFill>
            <a:blip r:embed="rId13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2" name="object 14682"/>
          <p:cNvSpPr/>
          <p:nvPr/>
        </p:nvSpPr>
        <p:spPr>
          <a:xfrm>
            <a:off x="4877168" y="4397223"/>
            <a:ext cx="29654" cy="32423"/>
          </a:xfrm>
          <a:prstGeom prst="rect">
            <a:avLst/>
          </a:prstGeom>
          <a:blipFill>
            <a:blip r:embed="rId13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3" name="object 14683"/>
          <p:cNvSpPr/>
          <p:nvPr/>
        </p:nvSpPr>
        <p:spPr>
          <a:xfrm>
            <a:off x="4819129" y="4194480"/>
            <a:ext cx="13258" cy="14376"/>
          </a:xfrm>
          <a:prstGeom prst="rect">
            <a:avLst/>
          </a:prstGeom>
          <a:blipFill>
            <a:blip r:embed="rId13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4" name="object 14684"/>
          <p:cNvSpPr/>
          <p:nvPr/>
        </p:nvSpPr>
        <p:spPr>
          <a:xfrm>
            <a:off x="5233644" y="4790021"/>
            <a:ext cx="14274" cy="15646"/>
          </a:xfrm>
          <a:prstGeom prst="rect">
            <a:avLst/>
          </a:prstGeom>
          <a:blipFill>
            <a:blip r:embed="rId13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5" name="object 14685"/>
          <p:cNvSpPr/>
          <p:nvPr/>
        </p:nvSpPr>
        <p:spPr>
          <a:xfrm>
            <a:off x="5429275" y="5030406"/>
            <a:ext cx="21615" cy="23558"/>
          </a:xfrm>
          <a:prstGeom prst="rect">
            <a:avLst/>
          </a:prstGeom>
          <a:blipFill>
            <a:blip r:embed="rId13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6" name="object 14686"/>
          <p:cNvSpPr/>
          <p:nvPr/>
        </p:nvSpPr>
        <p:spPr>
          <a:xfrm>
            <a:off x="5571783" y="5091444"/>
            <a:ext cx="45274" cy="47119"/>
          </a:xfrm>
          <a:prstGeom prst="rect">
            <a:avLst/>
          </a:prstGeom>
          <a:blipFill>
            <a:blip r:embed="rId13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7" name="object 14687"/>
          <p:cNvSpPr/>
          <p:nvPr/>
        </p:nvSpPr>
        <p:spPr>
          <a:xfrm>
            <a:off x="6130721" y="5290555"/>
            <a:ext cx="38545" cy="42540"/>
          </a:xfrm>
          <a:prstGeom prst="rect">
            <a:avLst/>
          </a:prstGeom>
          <a:blipFill>
            <a:blip r:embed="rId13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8" name="object 14688"/>
          <p:cNvSpPr/>
          <p:nvPr/>
        </p:nvSpPr>
        <p:spPr>
          <a:xfrm>
            <a:off x="6593171" y="5136043"/>
            <a:ext cx="36114" cy="37529"/>
          </a:xfrm>
          <a:prstGeom prst="rect">
            <a:avLst/>
          </a:prstGeom>
          <a:blipFill>
            <a:blip r:embed="rId13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89" name="object 14689"/>
          <p:cNvSpPr/>
          <p:nvPr/>
        </p:nvSpPr>
        <p:spPr>
          <a:xfrm>
            <a:off x="6881879" y="4641485"/>
            <a:ext cx="58912" cy="60562"/>
          </a:xfrm>
          <a:prstGeom prst="rect">
            <a:avLst/>
          </a:prstGeom>
          <a:blipFill>
            <a:blip r:embed="rId13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0" name="object 14690"/>
          <p:cNvSpPr/>
          <p:nvPr/>
        </p:nvSpPr>
        <p:spPr>
          <a:xfrm>
            <a:off x="6490792" y="3863457"/>
            <a:ext cx="76618" cy="79228"/>
          </a:xfrm>
          <a:prstGeom prst="rect">
            <a:avLst/>
          </a:prstGeom>
          <a:blipFill>
            <a:blip r:embed="rId13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1" name="object 14691"/>
          <p:cNvSpPr/>
          <p:nvPr/>
        </p:nvSpPr>
        <p:spPr>
          <a:xfrm>
            <a:off x="6977950" y="3784334"/>
            <a:ext cx="53163" cy="55991"/>
          </a:xfrm>
          <a:prstGeom prst="rect">
            <a:avLst/>
          </a:prstGeom>
          <a:blipFill>
            <a:blip r:embed="rId13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2" name="object 14692"/>
          <p:cNvSpPr/>
          <p:nvPr/>
        </p:nvSpPr>
        <p:spPr>
          <a:xfrm>
            <a:off x="7141657" y="4224499"/>
            <a:ext cx="44967" cy="46691"/>
          </a:xfrm>
          <a:prstGeom prst="rect">
            <a:avLst/>
          </a:prstGeom>
          <a:blipFill>
            <a:blip r:embed="rId13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3" name="object 14693"/>
          <p:cNvSpPr/>
          <p:nvPr/>
        </p:nvSpPr>
        <p:spPr>
          <a:xfrm>
            <a:off x="7289190" y="5085880"/>
            <a:ext cx="16332" cy="18021"/>
          </a:xfrm>
          <a:prstGeom prst="rect">
            <a:avLst/>
          </a:prstGeom>
          <a:blipFill>
            <a:blip r:embed="rId13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4" name="object 14694"/>
          <p:cNvSpPr/>
          <p:nvPr/>
        </p:nvSpPr>
        <p:spPr>
          <a:xfrm>
            <a:off x="7343485" y="5165742"/>
            <a:ext cx="63014" cy="66225"/>
          </a:xfrm>
          <a:prstGeom prst="rect">
            <a:avLst/>
          </a:prstGeom>
          <a:blipFill>
            <a:blip r:embed="rId13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5" name="object 14695"/>
          <p:cNvSpPr/>
          <p:nvPr/>
        </p:nvSpPr>
        <p:spPr>
          <a:xfrm>
            <a:off x="7531495" y="5709466"/>
            <a:ext cx="34466" cy="37030"/>
          </a:xfrm>
          <a:prstGeom prst="rect">
            <a:avLst/>
          </a:prstGeom>
          <a:blipFill>
            <a:blip r:embed="rId13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6" name="object 14696"/>
          <p:cNvSpPr/>
          <p:nvPr/>
        </p:nvSpPr>
        <p:spPr>
          <a:xfrm>
            <a:off x="6492354" y="5266254"/>
            <a:ext cx="45757" cy="47555"/>
          </a:xfrm>
          <a:prstGeom prst="rect">
            <a:avLst/>
          </a:prstGeom>
          <a:blipFill>
            <a:blip r:embed="rId13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7" name="object 14697"/>
          <p:cNvSpPr/>
          <p:nvPr/>
        </p:nvSpPr>
        <p:spPr>
          <a:xfrm>
            <a:off x="5969406" y="4834712"/>
            <a:ext cx="17500" cy="19138"/>
          </a:xfrm>
          <a:prstGeom prst="rect">
            <a:avLst/>
          </a:prstGeom>
          <a:blipFill>
            <a:blip r:embed="rId13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8" name="object 14698"/>
          <p:cNvSpPr/>
          <p:nvPr/>
        </p:nvSpPr>
        <p:spPr>
          <a:xfrm>
            <a:off x="5536501" y="4227500"/>
            <a:ext cx="17081" cy="18008"/>
          </a:xfrm>
          <a:prstGeom prst="rect">
            <a:avLst/>
          </a:prstGeom>
          <a:blipFill>
            <a:blip r:embed="rId13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99" name="object 14699"/>
          <p:cNvSpPr/>
          <p:nvPr/>
        </p:nvSpPr>
        <p:spPr>
          <a:xfrm>
            <a:off x="5506746" y="3896498"/>
            <a:ext cx="36359" cy="37407"/>
          </a:xfrm>
          <a:prstGeom prst="rect">
            <a:avLst/>
          </a:prstGeom>
          <a:blipFill>
            <a:blip r:embed="rId13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0" name="object 14700"/>
          <p:cNvSpPr/>
          <p:nvPr/>
        </p:nvSpPr>
        <p:spPr>
          <a:xfrm>
            <a:off x="4705838" y="3651989"/>
            <a:ext cx="68802" cy="73651"/>
          </a:xfrm>
          <a:prstGeom prst="rect">
            <a:avLst/>
          </a:prstGeom>
          <a:blipFill>
            <a:blip r:embed="rId13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1" name="object 14701"/>
          <p:cNvSpPr/>
          <p:nvPr/>
        </p:nvSpPr>
        <p:spPr>
          <a:xfrm>
            <a:off x="4221236" y="3938424"/>
            <a:ext cx="60530" cy="63846"/>
          </a:xfrm>
          <a:prstGeom prst="rect">
            <a:avLst/>
          </a:prstGeom>
          <a:blipFill>
            <a:blip r:embed="rId13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2" name="object 14702"/>
          <p:cNvSpPr/>
          <p:nvPr/>
        </p:nvSpPr>
        <p:spPr>
          <a:xfrm>
            <a:off x="2963812" y="4031804"/>
            <a:ext cx="69683" cy="74098"/>
          </a:xfrm>
          <a:prstGeom prst="rect">
            <a:avLst/>
          </a:prstGeom>
          <a:blipFill>
            <a:blip r:embed="rId13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3" name="object 14703"/>
          <p:cNvSpPr/>
          <p:nvPr/>
        </p:nvSpPr>
        <p:spPr>
          <a:xfrm>
            <a:off x="2785160" y="4072001"/>
            <a:ext cx="26149" cy="28409"/>
          </a:xfrm>
          <a:prstGeom prst="rect">
            <a:avLst/>
          </a:prstGeom>
          <a:blipFill>
            <a:blip r:embed="rId13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4" name="object 14704"/>
          <p:cNvSpPr/>
          <p:nvPr/>
        </p:nvSpPr>
        <p:spPr>
          <a:xfrm>
            <a:off x="2453716" y="4384764"/>
            <a:ext cx="31051" cy="34455"/>
          </a:xfrm>
          <a:prstGeom prst="rect">
            <a:avLst/>
          </a:prstGeom>
          <a:blipFill>
            <a:blip r:embed="rId13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5" name="object 14705"/>
          <p:cNvSpPr/>
          <p:nvPr/>
        </p:nvSpPr>
        <p:spPr>
          <a:xfrm>
            <a:off x="2015401" y="4345076"/>
            <a:ext cx="27292" cy="29552"/>
          </a:xfrm>
          <a:prstGeom prst="rect">
            <a:avLst/>
          </a:prstGeom>
          <a:blipFill>
            <a:blip r:embed="rId13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6" name="object 14706"/>
          <p:cNvSpPr/>
          <p:nvPr/>
        </p:nvSpPr>
        <p:spPr>
          <a:xfrm>
            <a:off x="2260384" y="4842167"/>
            <a:ext cx="21882" cy="23875"/>
          </a:xfrm>
          <a:prstGeom prst="rect">
            <a:avLst/>
          </a:prstGeom>
          <a:blipFill>
            <a:blip r:embed="rId13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7" name="object 14707"/>
          <p:cNvSpPr/>
          <p:nvPr/>
        </p:nvSpPr>
        <p:spPr>
          <a:xfrm>
            <a:off x="2325433" y="4936515"/>
            <a:ext cx="26543" cy="29108"/>
          </a:xfrm>
          <a:prstGeom prst="rect">
            <a:avLst/>
          </a:prstGeom>
          <a:blipFill>
            <a:blip r:embed="rId13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8" name="object 14708"/>
          <p:cNvSpPr/>
          <p:nvPr/>
        </p:nvSpPr>
        <p:spPr>
          <a:xfrm>
            <a:off x="2659405" y="4868862"/>
            <a:ext cx="32232" cy="35242"/>
          </a:xfrm>
          <a:prstGeom prst="rect">
            <a:avLst/>
          </a:prstGeom>
          <a:blipFill>
            <a:blip r:embed="rId13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09" name="object 14709"/>
          <p:cNvSpPr/>
          <p:nvPr/>
        </p:nvSpPr>
        <p:spPr>
          <a:xfrm>
            <a:off x="3041856" y="5093707"/>
            <a:ext cx="70964" cy="77958"/>
          </a:xfrm>
          <a:prstGeom prst="rect">
            <a:avLst/>
          </a:prstGeom>
          <a:blipFill>
            <a:blip r:embed="rId13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0" name="object 14710"/>
          <p:cNvSpPr/>
          <p:nvPr/>
        </p:nvSpPr>
        <p:spPr>
          <a:xfrm>
            <a:off x="3318099" y="5117698"/>
            <a:ext cx="62348" cy="65611"/>
          </a:xfrm>
          <a:prstGeom prst="rect">
            <a:avLst/>
          </a:prstGeom>
          <a:blipFill>
            <a:blip r:embed="rId13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1" name="object 14711"/>
          <p:cNvSpPr/>
          <p:nvPr/>
        </p:nvSpPr>
        <p:spPr>
          <a:xfrm>
            <a:off x="3599162" y="5192778"/>
            <a:ext cx="70870" cy="78170"/>
          </a:xfrm>
          <a:prstGeom prst="rect">
            <a:avLst/>
          </a:prstGeom>
          <a:blipFill>
            <a:blip r:embed="rId13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2" name="object 14712"/>
          <p:cNvSpPr/>
          <p:nvPr/>
        </p:nvSpPr>
        <p:spPr>
          <a:xfrm>
            <a:off x="3726232" y="4998883"/>
            <a:ext cx="50163" cy="54173"/>
          </a:xfrm>
          <a:prstGeom prst="rect">
            <a:avLst/>
          </a:prstGeom>
          <a:blipFill>
            <a:blip r:embed="rId13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3" name="object 14713"/>
          <p:cNvSpPr/>
          <p:nvPr/>
        </p:nvSpPr>
        <p:spPr>
          <a:xfrm>
            <a:off x="3937765" y="5046062"/>
            <a:ext cx="35429" cy="37184"/>
          </a:xfrm>
          <a:prstGeom prst="rect">
            <a:avLst/>
          </a:prstGeom>
          <a:blipFill>
            <a:blip r:embed="rId13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4" name="object 14714"/>
          <p:cNvSpPr/>
          <p:nvPr/>
        </p:nvSpPr>
        <p:spPr>
          <a:xfrm>
            <a:off x="5032565" y="4631017"/>
            <a:ext cx="29044" cy="31280"/>
          </a:xfrm>
          <a:prstGeom prst="rect">
            <a:avLst/>
          </a:prstGeom>
          <a:blipFill>
            <a:blip r:embed="rId13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5" name="object 14715"/>
          <p:cNvSpPr/>
          <p:nvPr/>
        </p:nvSpPr>
        <p:spPr>
          <a:xfrm>
            <a:off x="4938109" y="3946911"/>
            <a:ext cx="63392" cy="66455"/>
          </a:xfrm>
          <a:prstGeom prst="rect">
            <a:avLst/>
          </a:prstGeom>
          <a:blipFill>
            <a:blip r:embed="rId13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6" name="object 14716"/>
          <p:cNvSpPr/>
          <p:nvPr/>
        </p:nvSpPr>
        <p:spPr>
          <a:xfrm>
            <a:off x="4809194" y="3893260"/>
            <a:ext cx="67974" cy="73079"/>
          </a:xfrm>
          <a:prstGeom prst="rect">
            <a:avLst/>
          </a:prstGeom>
          <a:blipFill>
            <a:blip r:embed="rId13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7" name="object 14717"/>
          <p:cNvSpPr/>
          <p:nvPr/>
        </p:nvSpPr>
        <p:spPr>
          <a:xfrm>
            <a:off x="5259460" y="3729892"/>
            <a:ext cx="36884" cy="37806"/>
          </a:xfrm>
          <a:prstGeom prst="rect">
            <a:avLst/>
          </a:prstGeom>
          <a:blipFill>
            <a:blip r:embed="rId13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8" name="object 14718"/>
          <p:cNvSpPr/>
          <p:nvPr/>
        </p:nvSpPr>
        <p:spPr>
          <a:xfrm>
            <a:off x="5071135" y="4237073"/>
            <a:ext cx="60947" cy="64546"/>
          </a:xfrm>
          <a:prstGeom prst="rect">
            <a:avLst/>
          </a:prstGeom>
          <a:blipFill>
            <a:blip r:embed="rId13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19" name="object 14719"/>
          <p:cNvSpPr/>
          <p:nvPr/>
        </p:nvSpPr>
        <p:spPr>
          <a:xfrm>
            <a:off x="5210511" y="4569992"/>
            <a:ext cx="52304" cy="55748"/>
          </a:xfrm>
          <a:prstGeom prst="rect">
            <a:avLst/>
          </a:prstGeom>
          <a:blipFill>
            <a:blip r:embed="rId13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0" name="object 14720"/>
          <p:cNvSpPr/>
          <p:nvPr/>
        </p:nvSpPr>
        <p:spPr>
          <a:xfrm>
            <a:off x="5407078" y="4754673"/>
            <a:ext cx="68869" cy="73638"/>
          </a:xfrm>
          <a:prstGeom prst="rect">
            <a:avLst/>
          </a:prstGeom>
          <a:blipFill>
            <a:blip r:embed="rId13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1" name="object 14721"/>
          <p:cNvSpPr/>
          <p:nvPr/>
        </p:nvSpPr>
        <p:spPr>
          <a:xfrm>
            <a:off x="5280696" y="5099419"/>
            <a:ext cx="50243" cy="54507"/>
          </a:xfrm>
          <a:prstGeom prst="rect">
            <a:avLst/>
          </a:prstGeom>
          <a:blipFill>
            <a:blip r:embed="rId13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2" name="object 14722"/>
          <p:cNvSpPr/>
          <p:nvPr/>
        </p:nvSpPr>
        <p:spPr>
          <a:xfrm>
            <a:off x="4347171" y="4355986"/>
            <a:ext cx="16611" cy="18008"/>
          </a:xfrm>
          <a:prstGeom prst="rect">
            <a:avLst/>
          </a:prstGeom>
          <a:blipFill>
            <a:blip r:embed="rId13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3" name="object 14723"/>
          <p:cNvSpPr/>
          <p:nvPr/>
        </p:nvSpPr>
        <p:spPr>
          <a:xfrm>
            <a:off x="4515210" y="4508573"/>
            <a:ext cx="34005" cy="36766"/>
          </a:xfrm>
          <a:prstGeom prst="rect">
            <a:avLst/>
          </a:prstGeom>
          <a:blipFill>
            <a:blip r:embed="rId13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4" name="object 14724"/>
          <p:cNvSpPr/>
          <p:nvPr/>
        </p:nvSpPr>
        <p:spPr>
          <a:xfrm>
            <a:off x="4665139" y="4105566"/>
            <a:ext cx="69522" cy="74047"/>
          </a:xfrm>
          <a:prstGeom prst="rect">
            <a:avLst/>
          </a:prstGeom>
          <a:blipFill>
            <a:blip r:embed="rId13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5" name="object 14725"/>
          <p:cNvSpPr/>
          <p:nvPr/>
        </p:nvSpPr>
        <p:spPr>
          <a:xfrm>
            <a:off x="5480990" y="4085251"/>
            <a:ext cx="60349" cy="60959"/>
          </a:xfrm>
          <a:prstGeom prst="rect">
            <a:avLst/>
          </a:prstGeom>
          <a:blipFill>
            <a:blip r:embed="rId13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6" name="object 14726"/>
          <p:cNvSpPr/>
          <p:nvPr/>
        </p:nvSpPr>
        <p:spPr>
          <a:xfrm>
            <a:off x="5043640" y="5307247"/>
            <a:ext cx="43648" cy="42255"/>
          </a:xfrm>
          <a:prstGeom prst="rect">
            <a:avLst/>
          </a:prstGeom>
          <a:blipFill>
            <a:blip r:embed="rId13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7" name="object 14727"/>
          <p:cNvSpPr/>
          <p:nvPr/>
        </p:nvSpPr>
        <p:spPr>
          <a:xfrm>
            <a:off x="5084279" y="5124242"/>
            <a:ext cx="44018" cy="42326"/>
          </a:xfrm>
          <a:prstGeom prst="rect">
            <a:avLst/>
          </a:prstGeom>
          <a:blipFill>
            <a:blip r:embed="rId13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8" name="object 14728"/>
          <p:cNvSpPr/>
          <p:nvPr/>
        </p:nvSpPr>
        <p:spPr>
          <a:xfrm>
            <a:off x="5660487" y="5374017"/>
            <a:ext cx="42942" cy="41723"/>
          </a:xfrm>
          <a:prstGeom prst="rect">
            <a:avLst/>
          </a:prstGeom>
          <a:blipFill>
            <a:blip r:embed="rId13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29" name="object 14729"/>
          <p:cNvSpPr/>
          <p:nvPr/>
        </p:nvSpPr>
        <p:spPr>
          <a:xfrm>
            <a:off x="5806275" y="5277891"/>
            <a:ext cx="16941" cy="18681"/>
          </a:xfrm>
          <a:prstGeom prst="rect">
            <a:avLst/>
          </a:prstGeom>
          <a:blipFill>
            <a:blip r:embed="rId13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0" name="object 14730"/>
          <p:cNvSpPr/>
          <p:nvPr/>
        </p:nvSpPr>
        <p:spPr>
          <a:xfrm>
            <a:off x="5734786" y="4486529"/>
            <a:ext cx="22199" cy="24053"/>
          </a:xfrm>
          <a:prstGeom prst="rect">
            <a:avLst/>
          </a:prstGeom>
          <a:blipFill>
            <a:blip r:embed="rId13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1" name="object 14731"/>
          <p:cNvSpPr/>
          <p:nvPr/>
        </p:nvSpPr>
        <p:spPr>
          <a:xfrm>
            <a:off x="5221112" y="3739919"/>
            <a:ext cx="46529" cy="48085"/>
          </a:xfrm>
          <a:prstGeom prst="rect">
            <a:avLst/>
          </a:prstGeom>
          <a:blipFill>
            <a:blip r:embed="rId13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2" name="object 14732"/>
          <p:cNvSpPr/>
          <p:nvPr/>
        </p:nvSpPr>
        <p:spPr>
          <a:xfrm>
            <a:off x="4929566" y="4215879"/>
            <a:ext cx="61850" cy="65099"/>
          </a:xfrm>
          <a:prstGeom prst="rect">
            <a:avLst/>
          </a:prstGeom>
          <a:blipFill>
            <a:blip r:embed="rId13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3" name="object 14733"/>
          <p:cNvSpPr/>
          <p:nvPr/>
        </p:nvSpPr>
        <p:spPr>
          <a:xfrm>
            <a:off x="4340790" y="4186581"/>
            <a:ext cx="45611" cy="47380"/>
          </a:xfrm>
          <a:prstGeom prst="rect">
            <a:avLst/>
          </a:prstGeom>
          <a:blipFill>
            <a:blip r:embed="rId13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4" name="object 14734"/>
          <p:cNvSpPr/>
          <p:nvPr/>
        </p:nvSpPr>
        <p:spPr>
          <a:xfrm>
            <a:off x="3493728" y="4067496"/>
            <a:ext cx="45456" cy="46804"/>
          </a:xfrm>
          <a:prstGeom prst="rect">
            <a:avLst/>
          </a:prstGeom>
          <a:blipFill>
            <a:blip r:embed="rId13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5" name="object 14735"/>
          <p:cNvSpPr/>
          <p:nvPr/>
        </p:nvSpPr>
        <p:spPr>
          <a:xfrm>
            <a:off x="3842051" y="4153160"/>
            <a:ext cx="58791" cy="60238"/>
          </a:xfrm>
          <a:prstGeom prst="rect">
            <a:avLst/>
          </a:prstGeom>
          <a:blipFill>
            <a:blip r:embed="rId13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6" name="object 14736"/>
          <p:cNvSpPr/>
          <p:nvPr/>
        </p:nvSpPr>
        <p:spPr>
          <a:xfrm>
            <a:off x="4064406" y="4787163"/>
            <a:ext cx="26974" cy="29413"/>
          </a:xfrm>
          <a:prstGeom prst="rect">
            <a:avLst/>
          </a:prstGeom>
          <a:blipFill>
            <a:blip r:embed="rId13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7" name="object 14737"/>
          <p:cNvSpPr/>
          <p:nvPr/>
        </p:nvSpPr>
        <p:spPr>
          <a:xfrm>
            <a:off x="4130941" y="4757280"/>
            <a:ext cx="29743" cy="31915"/>
          </a:xfrm>
          <a:prstGeom prst="rect">
            <a:avLst/>
          </a:prstGeom>
          <a:blipFill>
            <a:blip r:embed="rId13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8" name="object 14738"/>
          <p:cNvSpPr/>
          <p:nvPr/>
        </p:nvSpPr>
        <p:spPr>
          <a:xfrm>
            <a:off x="4270488" y="5020898"/>
            <a:ext cx="68479" cy="73653"/>
          </a:xfrm>
          <a:prstGeom prst="rect">
            <a:avLst/>
          </a:prstGeom>
          <a:blipFill>
            <a:blip r:embed="rId13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39" name="object 14739"/>
          <p:cNvSpPr/>
          <p:nvPr/>
        </p:nvSpPr>
        <p:spPr>
          <a:xfrm>
            <a:off x="4628022" y="5302831"/>
            <a:ext cx="37499" cy="42056"/>
          </a:xfrm>
          <a:prstGeom prst="rect">
            <a:avLst/>
          </a:prstGeom>
          <a:blipFill>
            <a:blip r:embed="rId13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0" name="object 14740"/>
          <p:cNvSpPr/>
          <p:nvPr/>
        </p:nvSpPr>
        <p:spPr>
          <a:xfrm>
            <a:off x="5293865" y="5120036"/>
            <a:ext cx="44236" cy="45773"/>
          </a:xfrm>
          <a:prstGeom prst="rect">
            <a:avLst/>
          </a:prstGeom>
          <a:blipFill>
            <a:blip r:embed="rId13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1" name="object 14741"/>
          <p:cNvSpPr/>
          <p:nvPr/>
        </p:nvSpPr>
        <p:spPr>
          <a:xfrm>
            <a:off x="4689935" y="4633168"/>
            <a:ext cx="53768" cy="56533"/>
          </a:xfrm>
          <a:prstGeom prst="rect">
            <a:avLst/>
          </a:prstGeom>
          <a:blipFill>
            <a:blip r:embed="rId13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2" name="object 14742"/>
          <p:cNvSpPr/>
          <p:nvPr/>
        </p:nvSpPr>
        <p:spPr>
          <a:xfrm>
            <a:off x="4751844" y="5123497"/>
            <a:ext cx="24968" cy="27038"/>
          </a:xfrm>
          <a:prstGeom prst="rect">
            <a:avLst/>
          </a:prstGeom>
          <a:blipFill>
            <a:blip r:embed="rId13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3" name="object 14743"/>
          <p:cNvSpPr/>
          <p:nvPr/>
        </p:nvSpPr>
        <p:spPr>
          <a:xfrm>
            <a:off x="4746083" y="5091086"/>
            <a:ext cx="52192" cy="55819"/>
          </a:xfrm>
          <a:prstGeom prst="rect">
            <a:avLst/>
          </a:prstGeom>
          <a:blipFill>
            <a:blip r:embed="rId13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4" name="object 14744"/>
          <p:cNvSpPr/>
          <p:nvPr/>
        </p:nvSpPr>
        <p:spPr>
          <a:xfrm>
            <a:off x="5483123" y="4701362"/>
            <a:ext cx="29171" cy="30962"/>
          </a:xfrm>
          <a:prstGeom prst="rect">
            <a:avLst/>
          </a:prstGeom>
          <a:blipFill>
            <a:blip r:embed="rId13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5" name="object 14745"/>
          <p:cNvSpPr/>
          <p:nvPr/>
        </p:nvSpPr>
        <p:spPr>
          <a:xfrm>
            <a:off x="6289637" y="4812309"/>
            <a:ext cx="21462" cy="23545"/>
          </a:xfrm>
          <a:prstGeom prst="rect">
            <a:avLst/>
          </a:prstGeom>
          <a:blipFill>
            <a:blip r:embed="rId13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6" name="object 14746"/>
          <p:cNvSpPr/>
          <p:nvPr/>
        </p:nvSpPr>
        <p:spPr>
          <a:xfrm>
            <a:off x="6411912" y="5012982"/>
            <a:ext cx="31343" cy="34340"/>
          </a:xfrm>
          <a:prstGeom prst="rect">
            <a:avLst/>
          </a:prstGeom>
          <a:blipFill>
            <a:blip r:embed="rId13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7" name="object 14747"/>
          <p:cNvSpPr/>
          <p:nvPr/>
        </p:nvSpPr>
        <p:spPr>
          <a:xfrm>
            <a:off x="6328597" y="4534237"/>
            <a:ext cx="68570" cy="73520"/>
          </a:xfrm>
          <a:prstGeom prst="rect">
            <a:avLst/>
          </a:prstGeom>
          <a:blipFill>
            <a:blip r:embed="rId13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8" name="object 14748"/>
          <p:cNvSpPr/>
          <p:nvPr/>
        </p:nvSpPr>
        <p:spPr>
          <a:xfrm>
            <a:off x="6142103" y="4302054"/>
            <a:ext cx="61173" cy="64749"/>
          </a:xfrm>
          <a:prstGeom prst="rect">
            <a:avLst/>
          </a:prstGeom>
          <a:blipFill>
            <a:blip r:embed="rId13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49" name="object 14749"/>
          <p:cNvSpPr/>
          <p:nvPr/>
        </p:nvSpPr>
        <p:spPr>
          <a:xfrm>
            <a:off x="5967816" y="3837900"/>
            <a:ext cx="70132" cy="74382"/>
          </a:xfrm>
          <a:prstGeom prst="rect">
            <a:avLst/>
          </a:prstGeom>
          <a:blipFill>
            <a:blip r:embed="rId13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0" name="object 14750"/>
          <p:cNvSpPr/>
          <p:nvPr/>
        </p:nvSpPr>
        <p:spPr>
          <a:xfrm>
            <a:off x="5727686" y="3911247"/>
            <a:ext cx="71730" cy="78534"/>
          </a:xfrm>
          <a:prstGeom prst="rect">
            <a:avLst/>
          </a:prstGeom>
          <a:blipFill>
            <a:blip r:embed="rId13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1" name="object 14751"/>
          <p:cNvSpPr/>
          <p:nvPr/>
        </p:nvSpPr>
        <p:spPr>
          <a:xfrm>
            <a:off x="6023486" y="3907407"/>
            <a:ext cx="35188" cy="37267"/>
          </a:xfrm>
          <a:prstGeom prst="rect">
            <a:avLst/>
          </a:prstGeom>
          <a:blipFill>
            <a:blip r:embed="rId13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2" name="object 14752"/>
          <p:cNvSpPr/>
          <p:nvPr/>
        </p:nvSpPr>
        <p:spPr>
          <a:xfrm>
            <a:off x="6123137" y="3888587"/>
            <a:ext cx="43232" cy="41896"/>
          </a:xfrm>
          <a:prstGeom prst="rect">
            <a:avLst/>
          </a:prstGeom>
          <a:blipFill>
            <a:blip r:embed="rId13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3" name="object 14753"/>
          <p:cNvSpPr/>
          <p:nvPr/>
        </p:nvSpPr>
        <p:spPr>
          <a:xfrm>
            <a:off x="6063716" y="4393141"/>
            <a:ext cx="36550" cy="37428"/>
          </a:xfrm>
          <a:prstGeom prst="rect">
            <a:avLst/>
          </a:prstGeom>
          <a:blipFill>
            <a:blip r:embed="rId13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4" name="object 14754"/>
          <p:cNvSpPr/>
          <p:nvPr/>
        </p:nvSpPr>
        <p:spPr>
          <a:xfrm>
            <a:off x="6135845" y="4541424"/>
            <a:ext cx="51226" cy="55110"/>
          </a:xfrm>
          <a:prstGeom prst="rect">
            <a:avLst/>
          </a:prstGeom>
          <a:blipFill>
            <a:blip r:embed="rId13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5" name="object 14755"/>
          <p:cNvSpPr/>
          <p:nvPr/>
        </p:nvSpPr>
        <p:spPr>
          <a:xfrm>
            <a:off x="6320688" y="4397540"/>
            <a:ext cx="28460" cy="30365"/>
          </a:xfrm>
          <a:prstGeom prst="rect">
            <a:avLst/>
          </a:prstGeom>
          <a:blipFill>
            <a:blip r:embed="rId13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6" name="object 14756"/>
          <p:cNvSpPr/>
          <p:nvPr/>
        </p:nvSpPr>
        <p:spPr>
          <a:xfrm>
            <a:off x="6605943" y="4577410"/>
            <a:ext cx="22745" cy="24511"/>
          </a:xfrm>
          <a:prstGeom prst="rect">
            <a:avLst/>
          </a:prstGeom>
          <a:blipFill>
            <a:blip r:embed="rId13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7" name="object 14757"/>
          <p:cNvSpPr/>
          <p:nvPr/>
        </p:nvSpPr>
        <p:spPr>
          <a:xfrm>
            <a:off x="3871544" y="5352504"/>
            <a:ext cx="13563" cy="14871"/>
          </a:xfrm>
          <a:prstGeom prst="rect">
            <a:avLst/>
          </a:prstGeom>
          <a:blipFill>
            <a:blip r:embed="rId13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8" name="object 14758"/>
          <p:cNvSpPr/>
          <p:nvPr/>
        </p:nvSpPr>
        <p:spPr>
          <a:xfrm>
            <a:off x="2448280" y="5281841"/>
            <a:ext cx="17678" cy="18834"/>
          </a:xfrm>
          <a:prstGeom prst="rect">
            <a:avLst/>
          </a:prstGeom>
          <a:blipFill>
            <a:blip r:embed="rId13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59" name="object 14759"/>
          <p:cNvSpPr/>
          <p:nvPr/>
        </p:nvSpPr>
        <p:spPr>
          <a:xfrm>
            <a:off x="2216783" y="5390155"/>
            <a:ext cx="61545" cy="65035"/>
          </a:xfrm>
          <a:prstGeom prst="rect">
            <a:avLst/>
          </a:prstGeom>
          <a:blipFill>
            <a:blip r:embed="rId13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0" name="object 14760"/>
          <p:cNvSpPr/>
          <p:nvPr/>
        </p:nvSpPr>
        <p:spPr>
          <a:xfrm>
            <a:off x="2576221" y="4544754"/>
            <a:ext cx="56043" cy="61221"/>
          </a:xfrm>
          <a:prstGeom prst="rect">
            <a:avLst/>
          </a:prstGeom>
          <a:blipFill>
            <a:blip r:embed="rId13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1" name="object 14761"/>
          <p:cNvSpPr/>
          <p:nvPr/>
        </p:nvSpPr>
        <p:spPr>
          <a:xfrm>
            <a:off x="2466885" y="4522809"/>
            <a:ext cx="59017" cy="60277"/>
          </a:xfrm>
          <a:prstGeom prst="rect">
            <a:avLst/>
          </a:prstGeom>
          <a:blipFill>
            <a:blip r:embed="rId13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2" name="object 14762"/>
          <p:cNvSpPr/>
          <p:nvPr/>
        </p:nvSpPr>
        <p:spPr>
          <a:xfrm>
            <a:off x="2729048" y="4301088"/>
            <a:ext cx="66298" cy="71962"/>
          </a:xfrm>
          <a:prstGeom prst="rect">
            <a:avLst/>
          </a:prstGeom>
          <a:blipFill>
            <a:blip r:embed="rId13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3" name="object 14763"/>
          <p:cNvSpPr/>
          <p:nvPr/>
        </p:nvSpPr>
        <p:spPr>
          <a:xfrm>
            <a:off x="2658706" y="4815446"/>
            <a:ext cx="26682" cy="28917"/>
          </a:xfrm>
          <a:prstGeom prst="rect">
            <a:avLst/>
          </a:prstGeom>
          <a:blipFill>
            <a:blip r:embed="rId13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4" name="object 14764"/>
          <p:cNvSpPr/>
          <p:nvPr/>
        </p:nvSpPr>
        <p:spPr>
          <a:xfrm>
            <a:off x="2737737" y="4848580"/>
            <a:ext cx="68276" cy="73147"/>
          </a:xfrm>
          <a:prstGeom prst="rect">
            <a:avLst/>
          </a:prstGeom>
          <a:blipFill>
            <a:blip r:embed="rId13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5" name="object 14765"/>
          <p:cNvSpPr/>
          <p:nvPr/>
        </p:nvSpPr>
        <p:spPr>
          <a:xfrm>
            <a:off x="3314354" y="5000145"/>
            <a:ext cx="55425" cy="60700"/>
          </a:xfrm>
          <a:prstGeom prst="rect">
            <a:avLst/>
          </a:prstGeom>
          <a:blipFill>
            <a:blip r:embed="rId13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6" name="object 14766"/>
          <p:cNvSpPr/>
          <p:nvPr/>
        </p:nvSpPr>
        <p:spPr>
          <a:xfrm>
            <a:off x="4481567" y="4507371"/>
            <a:ext cx="69414" cy="74160"/>
          </a:xfrm>
          <a:prstGeom prst="rect">
            <a:avLst/>
          </a:prstGeom>
          <a:blipFill>
            <a:blip r:embed="rId13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7" name="object 14767"/>
          <p:cNvSpPr/>
          <p:nvPr/>
        </p:nvSpPr>
        <p:spPr>
          <a:xfrm>
            <a:off x="4321916" y="3934002"/>
            <a:ext cx="69146" cy="73945"/>
          </a:xfrm>
          <a:prstGeom prst="rect">
            <a:avLst/>
          </a:prstGeom>
          <a:blipFill>
            <a:blip r:embed="rId13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8" name="object 14768"/>
          <p:cNvSpPr/>
          <p:nvPr/>
        </p:nvSpPr>
        <p:spPr>
          <a:xfrm>
            <a:off x="5791399" y="4639528"/>
            <a:ext cx="36312" cy="37635"/>
          </a:xfrm>
          <a:prstGeom prst="rect">
            <a:avLst/>
          </a:prstGeom>
          <a:blipFill>
            <a:blip r:embed="rId13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69" name="object 14769"/>
          <p:cNvSpPr/>
          <p:nvPr/>
        </p:nvSpPr>
        <p:spPr>
          <a:xfrm>
            <a:off x="6147875" y="5059148"/>
            <a:ext cx="60049" cy="60690"/>
          </a:xfrm>
          <a:prstGeom prst="rect">
            <a:avLst/>
          </a:prstGeom>
          <a:blipFill>
            <a:blip r:embed="rId13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0" name="object 14770"/>
          <p:cNvSpPr/>
          <p:nvPr/>
        </p:nvSpPr>
        <p:spPr>
          <a:xfrm>
            <a:off x="5986572" y="5337631"/>
            <a:ext cx="51693" cy="55051"/>
          </a:xfrm>
          <a:prstGeom prst="rect">
            <a:avLst/>
          </a:prstGeom>
          <a:blipFill>
            <a:blip r:embed="rId13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1" name="object 14771"/>
          <p:cNvSpPr/>
          <p:nvPr/>
        </p:nvSpPr>
        <p:spPr>
          <a:xfrm>
            <a:off x="6841623" y="5239759"/>
            <a:ext cx="60343" cy="61075"/>
          </a:xfrm>
          <a:prstGeom prst="rect">
            <a:avLst/>
          </a:prstGeom>
          <a:blipFill>
            <a:blip r:embed="rId13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2" name="object 14772"/>
          <p:cNvSpPr/>
          <p:nvPr/>
        </p:nvSpPr>
        <p:spPr>
          <a:xfrm>
            <a:off x="6851758" y="4240450"/>
            <a:ext cx="68001" cy="73361"/>
          </a:xfrm>
          <a:prstGeom prst="rect">
            <a:avLst/>
          </a:prstGeom>
          <a:blipFill>
            <a:blip r:embed="rId13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3" name="object 14773"/>
          <p:cNvSpPr/>
          <p:nvPr/>
        </p:nvSpPr>
        <p:spPr>
          <a:xfrm>
            <a:off x="6866204" y="3974782"/>
            <a:ext cx="17830" cy="19418"/>
          </a:xfrm>
          <a:prstGeom prst="rect">
            <a:avLst/>
          </a:prstGeom>
          <a:blipFill>
            <a:blip r:embed="rId13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4" name="object 14774"/>
          <p:cNvSpPr/>
          <p:nvPr/>
        </p:nvSpPr>
        <p:spPr>
          <a:xfrm>
            <a:off x="6648080" y="3880793"/>
            <a:ext cx="60136" cy="60806"/>
          </a:xfrm>
          <a:prstGeom prst="rect">
            <a:avLst/>
          </a:prstGeom>
          <a:blipFill>
            <a:blip r:embed="rId13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5" name="object 14775"/>
          <p:cNvSpPr/>
          <p:nvPr/>
        </p:nvSpPr>
        <p:spPr>
          <a:xfrm>
            <a:off x="5218577" y="4435365"/>
            <a:ext cx="87710" cy="95748"/>
          </a:xfrm>
          <a:prstGeom prst="rect">
            <a:avLst/>
          </a:prstGeom>
          <a:blipFill>
            <a:blip r:embed="rId13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6" name="object 14776"/>
          <p:cNvSpPr/>
          <p:nvPr/>
        </p:nvSpPr>
        <p:spPr>
          <a:xfrm>
            <a:off x="5787479" y="4519355"/>
            <a:ext cx="79043" cy="83707"/>
          </a:xfrm>
          <a:prstGeom prst="rect">
            <a:avLst/>
          </a:prstGeom>
          <a:blipFill>
            <a:blip r:embed="rId13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7" name="object 14777"/>
          <p:cNvSpPr/>
          <p:nvPr/>
        </p:nvSpPr>
        <p:spPr>
          <a:xfrm>
            <a:off x="5710519" y="4743063"/>
            <a:ext cx="88897" cy="96824"/>
          </a:xfrm>
          <a:prstGeom prst="rect">
            <a:avLst/>
          </a:prstGeom>
          <a:blipFill>
            <a:blip r:embed="rId13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8" name="object 14778"/>
          <p:cNvSpPr/>
          <p:nvPr/>
        </p:nvSpPr>
        <p:spPr>
          <a:xfrm>
            <a:off x="5799408" y="4056209"/>
            <a:ext cx="44966" cy="46422"/>
          </a:xfrm>
          <a:prstGeom prst="rect">
            <a:avLst/>
          </a:prstGeom>
          <a:blipFill>
            <a:blip r:embed="rId13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79" name="object 14779"/>
          <p:cNvSpPr/>
          <p:nvPr/>
        </p:nvSpPr>
        <p:spPr>
          <a:xfrm>
            <a:off x="5152908" y="4169458"/>
            <a:ext cx="76913" cy="79616"/>
          </a:xfrm>
          <a:prstGeom prst="rect">
            <a:avLst/>
          </a:prstGeom>
          <a:blipFill>
            <a:blip r:embed="rId13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0" name="object 14780"/>
          <p:cNvSpPr/>
          <p:nvPr/>
        </p:nvSpPr>
        <p:spPr>
          <a:xfrm>
            <a:off x="6407383" y="4295513"/>
            <a:ext cx="67571" cy="72821"/>
          </a:xfrm>
          <a:prstGeom prst="rect">
            <a:avLst/>
          </a:prstGeom>
          <a:blipFill>
            <a:blip r:embed="rId13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1" name="object 14781"/>
          <p:cNvSpPr/>
          <p:nvPr/>
        </p:nvSpPr>
        <p:spPr>
          <a:xfrm>
            <a:off x="6218148" y="4339387"/>
            <a:ext cx="29324" cy="31915"/>
          </a:xfrm>
          <a:prstGeom prst="rect">
            <a:avLst/>
          </a:prstGeom>
          <a:blipFill>
            <a:blip r:embed="rId13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2" name="object 14782"/>
          <p:cNvSpPr/>
          <p:nvPr/>
        </p:nvSpPr>
        <p:spPr>
          <a:xfrm>
            <a:off x="6415942" y="4529615"/>
            <a:ext cx="46871" cy="48369"/>
          </a:xfrm>
          <a:prstGeom prst="rect">
            <a:avLst/>
          </a:prstGeom>
          <a:blipFill>
            <a:blip r:embed="rId13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3" name="object 14783"/>
          <p:cNvSpPr/>
          <p:nvPr/>
        </p:nvSpPr>
        <p:spPr>
          <a:xfrm>
            <a:off x="6476473" y="5026880"/>
            <a:ext cx="79266" cy="84032"/>
          </a:xfrm>
          <a:prstGeom prst="rect">
            <a:avLst/>
          </a:prstGeom>
          <a:blipFill>
            <a:blip r:embed="rId13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4" name="object 14784"/>
          <p:cNvSpPr/>
          <p:nvPr/>
        </p:nvSpPr>
        <p:spPr>
          <a:xfrm>
            <a:off x="6312205" y="5525718"/>
            <a:ext cx="69189" cy="74046"/>
          </a:xfrm>
          <a:prstGeom prst="rect">
            <a:avLst/>
          </a:prstGeom>
          <a:blipFill>
            <a:blip r:embed="rId13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5" name="object 14785"/>
          <p:cNvSpPr/>
          <p:nvPr/>
        </p:nvSpPr>
        <p:spPr>
          <a:xfrm>
            <a:off x="6314874" y="4920682"/>
            <a:ext cx="34440" cy="36882"/>
          </a:xfrm>
          <a:prstGeom prst="rect">
            <a:avLst/>
          </a:prstGeom>
          <a:blipFill>
            <a:blip r:embed="rId13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6" name="object 14786"/>
          <p:cNvSpPr/>
          <p:nvPr/>
        </p:nvSpPr>
        <p:spPr>
          <a:xfrm>
            <a:off x="6040084" y="4635508"/>
            <a:ext cx="78395" cy="83469"/>
          </a:xfrm>
          <a:prstGeom prst="rect">
            <a:avLst/>
          </a:prstGeom>
          <a:blipFill>
            <a:blip r:embed="rId13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7" name="object 14787"/>
          <p:cNvSpPr/>
          <p:nvPr/>
        </p:nvSpPr>
        <p:spPr>
          <a:xfrm>
            <a:off x="6272350" y="4306068"/>
            <a:ext cx="77814" cy="82601"/>
          </a:xfrm>
          <a:prstGeom prst="rect">
            <a:avLst/>
          </a:prstGeom>
          <a:blipFill>
            <a:blip r:embed="rId13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8" name="object 14788"/>
          <p:cNvSpPr/>
          <p:nvPr/>
        </p:nvSpPr>
        <p:spPr>
          <a:xfrm>
            <a:off x="6679248" y="4199168"/>
            <a:ext cx="52729" cy="55752"/>
          </a:xfrm>
          <a:prstGeom prst="rect">
            <a:avLst/>
          </a:prstGeom>
          <a:blipFill>
            <a:blip r:embed="rId13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89" name="object 14789"/>
          <p:cNvSpPr/>
          <p:nvPr/>
        </p:nvSpPr>
        <p:spPr>
          <a:xfrm>
            <a:off x="6832789" y="4478375"/>
            <a:ext cx="43053" cy="42130"/>
          </a:xfrm>
          <a:prstGeom prst="rect">
            <a:avLst/>
          </a:prstGeom>
          <a:blipFill>
            <a:blip r:embed="rId13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0" name="object 14790"/>
          <p:cNvSpPr/>
          <p:nvPr/>
        </p:nvSpPr>
        <p:spPr>
          <a:xfrm>
            <a:off x="6792972" y="4708877"/>
            <a:ext cx="87837" cy="96050"/>
          </a:xfrm>
          <a:prstGeom prst="rect">
            <a:avLst/>
          </a:prstGeom>
          <a:blipFill>
            <a:blip r:embed="rId13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1" name="object 14791"/>
          <p:cNvSpPr/>
          <p:nvPr/>
        </p:nvSpPr>
        <p:spPr>
          <a:xfrm>
            <a:off x="6982216" y="4782647"/>
            <a:ext cx="84317" cy="90916"/>
          </a:xfrm>
          <a:prstGeom prst="rect">
            <a:avLst/>
          </a:prstGeom>
          <a:blipFill>
            <a:blip r:embed="rId13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2" name="object 14792"/>
          <p:cNvSpPr/>
          <p:nvPr/>
        </p:nvSpPr>
        <p:spPr>
          <a:xfrm>
            <a:off x="7275760" y="5171721"/>
            <a:ext cx="34131" cy="36390"/>
          </a:xfrm>
          <a:prstGeom prst="rect">
            <a:avLst/>
          </a:prstGeom>
          <a:blipFill>
            <a:blip r:embed="rId13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3" name="object 14793"/>
          <p:cNvSpPr/>
          <p:nvPr/>
        </p:nvSpPr>
        <p:spPr>
          <a:xfrm>
            <a:off x="7065039" y="4557693"/>
            <a:ext cx="45436" cy="47189"/>
          </a:xfrm>
          <a:prstGeom prst="rect">
            <a:avLst/>
          </a:prstGeom>
          <a:blipFill>
            <a:blip r:embed="rId13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4" name="object 14794"/>
          <p:cNvSpPr/>
          <p:nvPr/>
        </p:nvSpPr>
        <p:spPr>
          <a:xfrm>
            <a:off x="6912457" y="4392689"/>
            <a:ext cx="29032" cy="31737"/>
          </a:xfrm>
          <a:prstGeom prst="rect">
            <a:avLst/>
          </a:prstGeom>
          <a:blipFill>
            <a:blip r:embed="rId13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5" name="object 14795"/>
          <p:cNvSpPr/>
          <p:nvPr/>
        </p:nvSpPr>
        <p:spPr>
          <a:xfrm>
            <a:off x="6993721" y="4157422"/>
            <a:ext cx="85080" cy="91522"/>
          </a:xfrm>
          <a:prstGeom prst="rect">
            <a:avLst/>
          </a:prstGeom>
          <a:blipFill>
            <a:blip r:embed="rId13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6" name="object 14796"/>
          <p:cNvSpPr/>
          <p:nvPr/>
        </p:nvSpPr>
        <p:spPr>
          <a:xfrm>
            <a:off x="7424117" y="4287096"/>
            <a:ext cx="62176" cy="65405"/>
          </a:xfrm>
          <a:prstGeom prst="rect">
            <a:avLst/>
          </a:prstGeom>
          <a:blipFill>
            <a:blip r:embed="rId13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7" name="object 14797"/>
          <p:cNvSpPr/>
          <p:nvPr/>
        </p:nvSpPr>
        <p:spPr>
          <a:xfrm>
            <a:off x="7578327" y="4381223"/>
            <a:ext cx="46562" cy="51092"/>
          </a:xfrm>
          <a:prstGeom prst="rect">
            <a:avLst/>
          </a:prstGeom>
          <a:blipFill>
            <a:blip r:embed="rId13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8" name="object 14798"/>
          <p:cNvSpPr/>
          <p:nvPr/>
        </p:nvSpPr>
        <p:spPr>
          <a:xfrm>
            <a:off x="7723699" y="4843498"/>
            <a:ext cx="79053" cy="84006"/>
          </a:xfrm>
          <a:prstGeom prst="rect">
            <a:avLst/>
          </a:prstGeom>
          <a:blipFill>
            <a:blip r:embed="rId13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99" name="object 14799"/>
          <p:cNvSpPr/>
          <p:nvPr/>
        </p:nvSpPr>
        <p:spPr>
          <a:xfrm>
            <a:off x="8136149" y="4683351"/>
            <a:ext cx="53648" cy="56446"/>
          </a:xfrm>
          <a:prstGeom prst="rect">
            <a:avLst/>
          </a:prstGeom>
          <a:blipFill>
            <a:blip r:embed="rId13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0" name="object 14800"/>
          <p:cNvSpPr/>
          <p:nvPr/>
        </p:nvSpPr>
        <p:spPr>
          <a:xfrm>
            <a:off x="8077339" y="4618837"/>
            <a:ext cx="19088" cy="20535"/>
          </a:xfrm>
          <a:prstGeom prst="rect">
            <a:avLst/>
          </a:prstGeom>
          <a:blipFill>
            <a:blip r:embed="rId13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1" name="object 14801"/>
          <p:cNvSpPr/>
          <p:nvPr/>
        </p:nvSpPr>
        <p:spPr>
          <a:xfrm>
            <a:off x="8491258" y="4178973"/>
            <a:ext cx="26504" cy="28600"/>
          </a:xfrm>
          <a:prstGeom prst="rect">
            <a:avLst/>
          </a:prstGeom>
          <a:blipFill>
            <a:blip r:embed="rId13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2" name="object 14802"/>
          <p:cNvSpPr/>
          <p:nvPr/>
        </p:nvSpPr>
        <p:spPr>
          <a:xfrm>
            <a:off x="8454769" y="4336448"/>
            <a:ext cx="54699" cy="60263"/>
          </a:xfrm>
          <a:prstGeom prst="rect">
            <a:avLst/>
          </a:prstGeom>
          <a:blipFill>
            <a:blip r:embed="rId13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3" name="object 14803"/>
          <p:cNvSpPr/>
          <p:nvPr/>
        </p:nvSpPr>
        <p:spPr>
          <a:xfrm>
            <a:off x="8354453" y="4005856"/>
            <a:ext cx="33058" cy="36059"/>
          </a:xfrm>
          <a:prstGeom prst="rect">
            <a:avLst/>
          </a:prstGeom>
          <a:blipFill>
            <a:blip r:embed="rId13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4" name="object 14804"/>
          <p:cNvSpPr/>
          <p:nvPr/>
        </p:nvSpPr>
        <p:spPr>
          <a:xfrm>
            <a:off x="7830225" y="4429879"/>
            <a:ext cx="35988" cy="37521"/>
          </a:xfrm>
          <a:prstGeom prst="rect">
            <a:avLst/>
          </a:prstGeom>
          <a:blipFill>
            <a:blip r:embed="rId13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5" name="object 14805"/>
          <p:cNvSpPr/>
          <p:nvPr/>
        </p:nvSpPr>
        <p:spPr>
          <a:xfrm>
            <a:off x="8473871" y="4305414"/>
            <a:ext cx="24650" cy="26695"/>
          </a:xfrm>
          <a:prstGeom prst="rect">
            <a:avLst/>
          </a:prstGeom>
          <a:blipFill>
            <a:blip r:embed="rId13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6" name="object 14806"/>
          <p:cNvSpPr/>
          <p:nvPr/>
        </p:nvSpPr>
        <p:spPr>
          <a:xfrm>
            <a:off x="9022435" y="4485932"/>
            <a:ext cx="17665" cy="19735"/>
          </a:xfrm>
          <a:prstGeom prst="rect">
            <a:avLst/>
          </a:prstGeom>
          <a:blipFill>
            <a:blip r:embed="rId13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7" name="object 14807"/>
          <p:cNvSpPr/>
          <p:nvPr/>
        </p:nvSpPr>
        <p:spPr>
          <a:xfrm>
            <a:off x="9000696" y="4608243"/>
            <a:ext cx="44370" cy="42658"/>
          </a:xfrm>
          <a:prstGeom prst="rect">
            <a:avLst/>
          </a:prstGeom>
          <a:blipFill>
            <a:blip r:embed="rId13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8" name="object 14808"/>
          <p:cNvSpPr/>
          <p:nvPr/>
        </p:nvSpPr>
        <p:spPr>
          <a:xfrm>
            <a:off x="8978311" y="4844446"/>
            <a:ext cx="69676" cy="74396"/>
          </a:xfrm>
          <a:prstGeom prst="rect">
            <a:avLst/>
          </a:prstGeom>
          <a:blipFill>
            <a:blip r:embed="rId13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09" name="object 14809"/>
          <p:cNvSpPr/>
          <p:nvPr/>
        </p:nvSpPr>
        <p:spPr>
          <a:xfrm>
            <a:off x="8656663" y="5499941"/>
            <a:ext cx="44931" cy="46718"/>
          </a:xfrm>
          <a:prstGeom prst="rect">
            <a:avLst/>
          </a:prstGeom>
          <a:blipFill>
            <a:blip r:embed="rId13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0" name="object 14810"/>
          <p:cNvSpPr/>
          <p:nvPr/>
        </p:nvSpPr>
        <p:spPr>
          <a:xfrm>
            <a:off x="7550108" y="5485424"/>
            <a:ext cx="54969" cy="60317"/>
          </a:xfrm>
          <a:prstGeom prst="rect">
            <a:avLst/>
          </a:prstGeom>
          <a:blipFill>
            <a:blip r:embed="rId13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1" name="object 14811"/>
          <p:cNvSpPr/>
          <p:nvPr/>
        </p:nvSpPr>
        <p:spPr>
          <a:xfrm>
            <a:off x="6741629" y="5281714"/>
            <a:ext cx="13271" cy="14363"/>
          </a:xfrm>
          <a:prstGeom prst="rect">
            <a:avLst/>
          </a:prstGeom>
          <a:blipFill>
            <a:blip r:embed="rId13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2" name="object 14812"/>
          <p:cNvSpPr/>
          <p:nvPr/>
        </p:nvSpPr>
        <p:spPr>
          <a:xfrm>
            <a:off x="5580023" y="5120037"/>
            <a:ext cx="45936" cy="47493"/>
          </a:xfrm>
          <a:prstGeom prst="rect">
            <a:avLst/>
          </a:prstGeom>
          <a:blipFill>
            <a:blip r:embed="rId13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3" name="object 14813"/>
          <p:cNvSpPr/>
          <p:nvPr/>
        </p:nvSpPr>
        <p:spPr>
          <a:xfrm>
            <a:off x="5531392" y="5514841"/>
            <a:ext cx="36756" cy="38123"/>
          </a:xfrm>
          <a:prstGeom prst="rect">
            <a:avLst/>
          </a:prstGeom>
          <a:blipFill>
            <a:blip r:embed="rId13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4" name="object 14814"/>
          <p:cNvSpPr/>
          <p:nvPr/>
        </p:nvSpPr>
        <p:spPr>
          <a:xfrm>
            <a:off x="5083352" y="5525719"/>
            <a:ext cx="21615" cy="23253"/>
          </a:xfrm>
          <a:prstGeom prst="rect">
            <a:avLst/>
          </a:prstGeom>
          <a:blipFill>
            <a:blip r:embed="rId13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5" name="object 14815"/>
          <p:cNvSpPr/>
          <p:nvPr/>
        </p:nvSpPr>
        <p:spPr>
          <a:xfrm>
            <a:off x="5034062" y="4902237"/>
            <a:ext cx="59234" cy="60258"/>
          </a:xfrm>
          <a:prstGeom prst="rect">
            <a:avLst/>
          </a:prstGeom>
          <a:blipFill>
            <a:blip r:embed="rId13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6" name="object 14816"/>
          <p:cNvSpPr/>
          <p:nvPr/>
        </p:nvSpPr>
        <p:spPr>
          <a:xfrm>
            <a:off x="5131498" y="4358030"/>
            <a:ext cx="17945" cy="19456"/>
          </a:xfrm>
          <a:prstGeom prst="rect">
            <a:avLst/>
          </a:prstGeom>
          <a:blipFill>
            <a:blip r:embed="rId13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7" name="object 14817"/>
          <p:cNvSpPr/>
          <p:nvPr/>
        </p:nvSpPr>
        <p:spPr>
          <a:xfrm>
            <a:off x="5447525" y="4406417"/>
            <a:ext cx="22161" cy="24333"/>
          </a:xfrm>
          <a:prstGeom prst="rect">
            <a:avLst/>
          </a:prstGeom>
          <a:blipFill>
            <a:blip r:embed="rId13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8" name="object 14818"/>
          <p:cNvSpPr/>
          <p:nvPr/>
        </p:nvSpPr>
        <p:spPr>
          <a:xfrm>
            <a:off x="6562862" y="4706912"/>
            <a:ext cx="38242" cy="42270"/>
          </a:xfrm>
          <a:prstGeom prst="rect">
            <a:avLst/>
          </a:prstGeom>
          <a:blipFill>
            <a:blip r:embed="rId13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19" name="object 14819"/>
          <p:cNvSpPr/>
          <p:nvPr/>
        </p:nvSpPr>
        <p:spPr>
          <a:xfrm>
            <a:off x="6847401" y="4078461"/>
            <a:ext cx="49905" cy="54142"/>
          </a:xfrm>
          <a:prstGeom prst="rect">
            <a:avLst/>
          </a:prstGeom>
          <a:blipFill>
            <a:blip r:embed="rId13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0" name="object 14820"/>
          <p:cNvSpPr/>
          <p:nvPr/>
        </p:nvSpPr>
        <p:spPr>
          <a:xfrm>
            <a:off x="6919786" y="5265615"/>
            <a:ext cx="61136" cy="64525"/>
          </a:xfrm>
          <a:prstGeom prst="rect">
            <a:avLst/>
          </a:prstGeom>
          <a:blipFill>
            <a:blip r:embed="rId13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1" name="object 14821"/>
          <p:cNvSpPr/>
          <p:nvPr/>
        </p:nvSpPr>
        <p:spPr>
          <a:xfrm>
            <a:off x="6875789" y="5260126"/>
            <a:ext cx="61471" cy="64581"/>
          </a:xfrm>
          <a:prstGeom prst="rect">
            <a:avLst/>
          </a:prstGeom>
          <a:blipFill>
            <a:blip r:embed="rId13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2" name="object 14822"/>
          <p:cNvSpPr/>
          <p:nvPr/>
        </p:nvSpPr>
        <p:spPr>
          <a:xfrm>
            <a:off x="7074257" y="5366603"/>
            <a:ext cx="47000" cy="54005"/>
          </a:xfrm>
          <a:prstGeom prst="rect">
            <a:avLst/>
          </a:prstGeom>
          <a:blipFill>
            <a:blip r:embed="rId13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3" name="object 14823"/>
          <p:cNvSpPr/>
          <p:nvPr/>
        </p:nvSpPr>
        <p:spPr>
          <a:xfrm>
            <a:off x="7945996" y="5197005"/>
            <a:ext cx="25400" cy="27520"/>
          </a:xfrm>
          <a:prstGeom prst="rect">
            <a:avLst/>
          </a:prstGeom>
          <a:blipFill>
            <a:blip r:embed="rId13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4" name="object 14824"/>
          <p:cNvSpPr/>
          <p:nvPr/>
        </p:nvSpPr>
        <p:spPr>
          <a:xfrm>
            <a:off x="7751533" y="4525899"/>
            <a:ext cx="30060" cy="32232"/>
          </a:xfrm>
          <a:prstGeom prst="rect">
            <a:avLst/>
          </a:prstGeom>
          <a:blipFill>
            <a:blip r:embed="rId13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5" name="object 14825"/>
          <p:cNvSpPr/>
          <p:nvPr/>
        </p:nvSpPr>
        <p:spPr>
          <a:xfrm>
            <a:off x="7693456" y="4322661"/>
            <a:ext cx="13271" cy="14693"/>
          </a:xfrm>
          <a:prstGeom prst="rect">
            <a:avLst/>
          </a:prstGeom>
          <a:blipFill>
            <a:blip r:embed="rId13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6" name="object 14826"/>
          <p:cNvSpPr/>
          <p:nvPr/>
        </p:nvSpPr>
        <p:spPr>
          <a:xfrm>
            <a:off x="8107680" y="4918011"/>
            <a:ext cx="14427" cy="15963"/>
          </a:xfrm>
          <a:prstGeom prst="rect">
            <a:avLst/>
          </a:prstGeom>
          <a:blipFill>
            <a:blip r:embed="rId13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7" name="object 14827"/>
          <p:cNvSpPr/>
          <p:nvPr/>
        </p:nvSpPr>
        <p:spPr>
          <a:xfrm>
            <a:off x="8303590" y="5158714"/>
            <a:ext cx="21920" cy="23736"/>
          </a:xfrm>
          <a:prstGeom prst="rect">
            <a:avLst/>
          </a:prstGeom>
          <a:blipFill>
            <a:blip r:embed="rId13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8" name="object 14828"/>
          <p:cNvSpPr/>
          <p:nvPr/>
        </p:nvSpPr>
        <p:spPr>
          <a:xfrm>
            <a:off x="8446087" y="5219527"/>
            <a:ext cx="45170" cy="47078"/>
          </a:xfrm>
          <a:prstGeom prst="rect">
            <a:avLst/>
          </a:prstGeom>
          <a:blipFill>
            <a:blip r:embed="rId13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29" name="object 14829"/>
          <p:cNvSpPr/>
          <p:nvPr/>
        </p:nvSpPr>
        <p:spPr>
          <a:xfrm>
            <a:off x="9005135" y="5418813"/>
            <a:ext cx="38623" cy="42595"/>
          </a:xfrm>
          <a:prstGeom prst="rect">
            <a:avLst/>
          </a:prstGeom>
          <a:blipFill>
            <a:blip r:embed="rId13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0" name="object 14830"/>
          <p:cNvSpPr/>
          <p:nvPr/>
        </p:nvSpPr>
        <p:spPr>
          <a:xfrm>
            <a:off x="9467509" y="5264248"/>
            <a:ext cx="36078" cy="37844"/>
          </a:xfrm>
          <a:prstGeom prst="rect">
            <a:avLst/>
          </a:prstGeom>
          <a:blipFill>
            <a:blip r:embed="rId13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1" name="object 14831"/>
          <p:cNvSpPr/>
          <p:nvPr/>
        </p:nvSpPr>
        <p:spPr>
          <a:xfrm>
            <a:off x="9756233" y="4769748"/>
            <a:ext cx="59038" cy="60430"/>
          </a:xfrm>
          <a:prstGeom prst="rect">
            <a:avLst/>
          </a:prstGeom>
          <a:blipFill>
            <a:blip r:embed="rId13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2" name="object 14832"/>
          <p:cNvSpPr/>
          <p:nvPr/>
        </p:nvSpPr>
        <p:spPr>
          <a:xfrm>
            <a:off x="9365130" y="3991433"/>
            <a:ext cx="76773" cy="79536"/>
          </a:xfrm>
          <a:prstGeom prst="rect">
            <a:avLst/>
          </a:prstGeom>
          <a:blipFill>
            <a:blip r:embed="rId13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3" name="object 14833"/>
          <p:cNvSpPr/>
          <p:nvPr/>
        </p:nvSpPr>
        <p:spPr>
          <a:xfrm>
            <a:off x="9852331" y="3912556"/>
            <a:ext cx="53236" cy="56136"/>
          </a:xfrm>
          <a:prstGeom prst="rect">
            <a:avLst/>
          </a:prstGeom>
          <a:blipFill>
            <a:blip r:embed="rId13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4" name="object 14834"/>
          <p:cNvSpPr/>
          <p:nvPr/>
        </p:nvSpPr>
        <p:spPr>
          <a:xfrm>
            <a:off x="10015773" y="4352677"/>
            <a:ext cx="45153" cy="46642"/>
          </a:xfrm>
          <a:prstGeom prst="rect">
            <a:avLst/>
          </a:prstGeom>
          <a:blipFill>
            <a:blip r:embed="rId13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5" name="object 14835"/>
          <p:cNvSpPr/>
          <p:nvPr/>
        </p:nvSpPr>
        <p:spPr>
          <a:xfrm>
            <a:off x="10163391" y="5214048"/>
            <a:ext cx="16929" cy="18199"/>
          </a:xfrm>
          <a:prstGeom prst="rect">
            <a:avLst/>
          </a:prstGeom>
          <a:blipFill>
            <a:blip r:embed="rId13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6" name="object 14836"/>
          <p:cNvSpPr/>
          <p:nvPr/>
        </p:nvSpPr>
        <p:spPr>
          <a:xfrm>
            <a:off x="10217833" y="5294154"/>
            <a:ext cx="63120" cy="66103"/>
          </a:xfrm>
          <a:prstGeom prst="rect">
            <a:avLst/>
          </a:prstGeom>
          <a:blipFill>
            <a:blip r:embed="rId13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7" name="object 14837"/>
          <p:cNvSpPr/>
          <p:nvPr/>
        </p:nvSpPr>
        <p:spPr>
          <a:xfrm>
            <a:off x="10405795" y="5837826"/>
            <a:ext cx="34468" cy="36932"/>
          </a:xfrm>
          <a:prstGeom prst="rect">
            <a:avLst/>
          </a:prstGeom>
          <a:blipFill>
            <a:blip r:embed="rId13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8" name="object 14838"/>
          <p:cNvSpPr/>
          <p:nvPr/>
        </p:nvSpPr>
        <p:spPr>
          <a:xfrm>
            <a:off x="9366768" y="5394645"/>
            <a:ext cx="45671" cy="47376"/>
          </a:xfrm>
          <a:prstGeom prst="rect">
            <a:avLst/>
          </a:prstGeom>
          <a:blipFill>
            <a:blip r:embed="rId13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39" name="object 14839"/>
          <p:cNvSpPr/>
          <p:nvPr/>
        </p:nvSpPr>
        <p:spPr>
          <a:xfrm>
            <a:off x="8843721" y="4963084"/>
            <a:ext cx="17500" cy="18618"/>
          </a:xfrm>
          <a:prstGeom prst="rect">
            <a:avLst/>
          </a:prstGeom>
          <a:blipFill>
            <a:blip r:embed="rId13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0" name="object 14840"/>
          <p:cNvSpPr/>
          <p:nvPr/>
        </p:nvSpPr>
        <p:spPr>
          <a:xfrm>
            <a:off x="8411298" y="4355681"/>
            <a:ext cx="16624" cy="17868"/>
          </a:xfrm>
          <a:prstGeom prst="rect">
            <a:avLst/>
          </a:prstGeom>
          <a:blipFill>
            <a:blip r:embed="rId13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1" name="object 14841"/>
          <p:cNvSpPr/>
          <p:nvPr/>
        </p:nvSpPr>
        <p:spPr>
          <a:xfrm>
            <a:off x="8381006" y="4024631"/>
            <a:ext cx="36413" cy="37501"/>
          </a:xfrm>
          <a:prstGeom prst="rect">
            <a:avLst/>
          </a:prstGeom>
          <a:blipFill>
            <a:blip r:embed="rId13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2" name="object 14842"/>
          <p:cNvSpPr/>
          <p:nvPr/>
        </p:nvSpPr>
        <p:spPr>
          <a:xfrm>
            <a:off x="7579985" y="3780060"/>
            <a:ext cx="69110" cy="73948"/>
          </a:xfrm>
          <a:prstGeom prst="rect">
            <a:avLst/>
          </a:prstGeom>
          <a:blipFill>
            <a:blip r:embed="rId13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3" name="object 14843"/>
          <p:cNvSpPr/>
          <p:nvPr/>
        </p:nvSpPr>
        <p:spPr>
          <a:xfrm>
            <a:off x="7095282" y="4066601"/>
            <a:ext cx="60684" cy="64131"/>
          </a:xfrm>
          <a:prstGeom prst="rect">
            <a:avLst/>
          </a:prstGeom>
          <a:blipFill>
            <a:blip r:embed="rId13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4" name="object 14844"/>
          <p:cNvSpPr/>
          <p:nvPr/>
        </p:nvSpPr>
        <p:spPr>
          <a:xfrm>
            <a:off x="5838007" y="4159865"/>
            <a:ext cx="69943" cy="74450"/>
          </a:xfrm>
          <a:prstGeom prst="rect">
            <a:avLst/>
          </a:prstGeom>
          <a:blipFill>
            <a:blip r:embed="rId13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5" name="object 14845"/>
          <p:cNvSpPr/>
          <p:nvPr/>
        </p:nvSpPr>
        <p:spPr>
          <a:xfrm>
            <a:off x="5659501" y="4200309"/>
            <a:ext cx="26263" cy="28448"/>
          </a:xfrm>
          <a:prstGeom prst="rect">
            <a:avLst/>
          </a:prstGeom>
          <a:blipFill>
            <a:blip r:embed="rId13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6" name="object 14846"/>
          <p:cNvSpPr/>
          <p:nvPr/>
        </p:nvSpPr>
        <p:spPr>
          <a:xfrm>
            <a:off x="5327738" y="4513250"/>
            <a:ext cx="31356" cy="34302"/>
          </a:xfrm>
          <a:prstGeom prst="rect">
            <a:avLst/>
          </a:prstGeom>
          <a:blipFill>
            <a:blip r:embed="rId13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7" name="object 14847"/>
          <p:cNvSpPr/>
          <p:nvPr/>
        </p:nvSpPr>
        <p:spPr>
          <a:xfrm>
            <a:off x="4890033" y="4473423"/>
            <a:ext cx="27266" cy="29552"/>
          </a:xfrm>
          <a:prstGeom prst="rect">
            <a:avLst/>
          </a:prstGeom>
          <a:blipFill>
            <a:blip r:embed="rId13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8" name="object 14848"/>
          <p:cNvSpPr/>
          <p:nvPr/>
        </p:nvSpPr>
        <p:spPr>
          <a:xfrm>
            <a:off x="5134559" y="4970653"/>
            <a:ext cx="21742" cy="23710"/>
          </a:xfrm>
          <a:prstGeom prst="rect">
            <a:avLst/>
          </a:prstGeom>
          <a:blipFill>
            <a:blip r:embed="rId13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49" name="object 14849"/>
          <p:cNvSpPr/>
          <p:nvPr/>
        </p:nvSpPr>
        <p:spPr>
          <a:xfrm>
            <a:off x="5199938" y="5065204"/>
            <a:ext cx="26695" cy="29044"/>
          </a:xfrm>
          <a:prstGeom prst="rect">
            <a:avLst/>
          </a:prstGeom>
          <a:blipFill>
            <a:blip r:embed="rId13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0" name="object 14850"/>
          <p:cNvSpPr/>
          <p:nvPr/>
        </p:nvSpPr>
        <p:spPr>
          <a:xfrm>
            <a:off x="5533745" y="4997208"/>
            <a:ext cx="32232" cy="35115"/>
          </a:xfrm>
          <a:prstGeom prst="rect">
            <a:avLst/>
          </a:prstGeom>
          <a:blipFill>
            <a:blip r:embed="rId13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1" name="object 14851"/>
          <p:cNvSpPr/>
          <p:nvPr/>
        </p:nvSpPr>
        <p:spPr>
          <a:xfrm>
            <a:off x="5916116" y="5221856"/>
            <a:ext cx="70917" cy="78142"/>
          </a:xfrm>
          <a:prstGeom prst="rect">
            <a:avLst/>
          </a:prstGeom>
          <a:blipFill>
            <a:blip r:embed="rId13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2" name="object 14852"/>
          <p:cNvSpPr/>
          <p:nvPr/>
        </p:nvSpPr>
        <p:spPr>
          <a:xfrm>
            <a:off x="6192467" y="5245926"/>
            <a:ext cx="62294" cy="65667"/>
          </a:xfrm>
          <a:prstGeom prst="rect">
            <a:avLst/>
          </a:prstGeom>
          <a:blipFill>
            <a:blip r:embed="rId13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3" name="object 14853"/>
          <p:cNvSpPr/>
          <p:nvPr/>
        </p:nvSpPr>
        <p:spPr>
          <a:xfrm>
            <a:off x="6473416" y="5321256"/>
            <a:ext cx="71122" cy="77935"/>
          </a:xfrm>
          <a:prstGeom prst="rect">
            <a:avLst/>
          </a:prstGeom>
          <a:blipFill>
            <a:blip r:embed="rId13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4" name="object 14854"/>
          <p:cNvSpPr/>
          <p:nvPr/>
        </p:nvSpPr>
        <p:spPr>
          <a:xfrm>
            <a:off x="6600718" y="5126852"/>
            <a:ext cx="50296" cy="54488"/>
          </a:xfrm>
          <a:prstGeom prst="rect">
            <a:avLst/>
          </a:prstGeom>
          <a:blipFill>
            <a:blip r:embed="rId13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5" name="object 14855"/>
          <p:cNvSpPr/>
          <p:nvPr/>
        </p:nvSpPr>
        <p:spPr>
          <a:xfrm>
            <a:off x="6812218" y="5174362"/>
            <a:ext cx="35049" cy="37127"/>
          </a:xfrm>
          <a:prstGeom prst="rect">
            <a:avLst/>
          </a:prstGeom>
          <a:blipFill>
            <a:blip r:embed="rId13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6" name="object 14856"/>
          <p:cNvSpPr/>
          <p:nvPr/>
        </p:nvSpPr>
        <p:spPr>
          <a:xfrm>
            <a:off x="7907058" y="4759185"/>
            <a:ext cx="28917" cy="31470"/>
          </a:xfrm>
          <a:prstGeom prst="rect">
            <a:avLst/>
          </a:prstGeom>
          <a:blipFill>
            <a:blip r:embed="rId13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7" name="object 14857"/>
          <p:cNvSpPr/>
          <p:nvPr/>
        </p:nvSpPr>
        <p:spPr>
          <a:xfrm>
            <a:off x="7812330" y="4075008"/>
            <a:ext cx="63663" cy="66677"/>
          </a:xfrm>
          <a:prstGeom prst="rect">
            <a:avLst/>
          </a:prstGeom>
          <a:blipFill>
            <a:blip r:embed="rId13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8" name="object 14858"/>
          <p:cNvSpPr/>
          <p:nvPr/>
        </p:nvSpPr>
        <p:spPr>
          <a:xfrm>
            <a:off x="7683728" y="4021351"/>
            <a:ext cx="67805" cy="73130"/>
          </a:xfrm>
          <a:prstGeom prst="rect">
            <a:avLst/>
          </a:prstGeom>
          <a:blipFill>
            <a:blip r:embed="rId13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59" name="object 14859"/>
          <p:cNvSpPr/>
          <p:nvPr/>
        </p:nvSpPr>
        <p:spPr>
          <a:xfrm>
            <a:off x="8134124" y="3858170"/>
            <a:ext cx="36585" cy="37673"/>
          </a:xfrm>
          <a:prstGeom prst="rect">
            <a:avLst/>
          </a:prstGeom>
          <a:blipFill>
            <a:blip r:embed="rId13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0" name="object 14860"/>
          <p:cNvSpPr/>
          <p:nvPr/>
        </p:nvSpPr>
        <p:spPr>
          <a:xfrm>
            <a:off x="7945474" y="4365309"/>
            <a:ext cx="61087" cy="64495"/>
          </a:xfrm>
          <a:prstGeom prst="rect">
            <a:avLst/>
          </a:prstGeom>
          <a:blipFill>
            <a:blip r:embed="rId13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1" name="object 14861"/>
          <p:cNvSpPr/>
          <p:nvPr/>
        </p:nvSpPr>
        <p:spPr>
          <a:xfrm>
            <a:off x="8084749" y="4698451"/>
            <a:ext cx="52686" cy="55879"/>
          </a:xfrm>
          <a:prstGeom prst="rect">
            <a:avLst/>
          </a:prstGeom>
          <a:blipFill>
            <a:blip r:embed="rId13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2" name="object 14862"/>
          <p:cNvSpPr/>
          <p:nvPr/>
        </p:nvSpPr>
        <p:spPr>
          <a:xfrm>
            <a:off x="8281645" y="4883031"/>
            <a:ext cx="68667" cy="73755"/>
          </a:xfrm>
          <a:prstGeom prst="rect">
            <a:avLst/>
          </a:prstGeom>
          <a:blipFill>
            <a:blip r:embed="rId13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3" name="object 14863"/>
          <p:cNvSpPr/>
          <p:nvPr/>
        </p:nvSpPr>
        <p:spPr>
          <a:xfrm>
            <a:off x="8155020" y="5227944"/>
            <a:ext cx="50411" cy="54312"/>
          </a:xfrm>
          <a:prstGeom prst="rect">
            <a:avLst/>
          </a:prstGeom>
          <a:blipFill>
            <a:blip r:embed="rId13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4" name="object 14864"/>
          <p:cNvSpPr/>
          <p:nvPr/>
        </p:nvSpPr>
        <p:spPr>
          <a:xfrm>
            <a:off x="7221626" y="4484332"/>
            <a:ext cx="16357" cy="17703"/>
          </a:xfrm>
          <a:prstGeom prst="rect">
            <a:avLst/>
          </a:prstGeom>
          <a:blipFill>
            <a:blip r:embed="rId13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5" name="object 14865"/>
          <p:cNvSpPr/>
          <p:nvPr/>
        </p:nvSpPr>
        <p:spPr>
          <a:xfrm>
            <a:off x="7389713" y="4636924"/>
            <a:ext cx="33995" cy="36845"/>
          </a:xfrm>
          <a:prstGeom prst="rect">
            <a:avLst/>
          </a:prstGeom>
          <a:blipFill>
            <a:blip r:embed="rId13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6" name="object 14866"/>
          <p:cNvSpPr/>
          <p:nvPr/>
        </p:nvSpPr>
        <p:spPr>
          <a:xfrm>
            <a:off x="7539558" y="4233724"/>
            <a:ext cx="69583" cy="74254"/>
          </a:xfrm>
          <a:prstGeom prst="rect">
            <a:avLst/>
          </a:prstGeom>
          <a:blipFill>
            <a:blip r:embed="rId13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7" name="object 14867"/>
          <p:cNvSpPr/>
          <p:nvPr/>
        </p:nvSpPr>
        <p:spPr>
          <a:xfrm>
            <a:off x="8355431" y="4213503"/>
            <a:ext cx="60108" cy="60778"/>
          </a:xfrm>
          <a:prstGeom prst="rect">
            <a:avLst/>
          </a:prstGeom>
          <a:blipFill>
            <a:blip r:embed="rId13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8" name="object 14868"/>
          <p:cNvSpPr/>
          <p:nvPr/>
        </p:nvSpPr>
        <p:spPr>
          <a:xfrm>
            <a:off x="7917907" y="5435617"/>
            <a:ext cx="44002" cy="42078"/>
          </a:xfrm>
          <a:prstGeom prst="rect">
            <a:avLst/>
          </a:prstGeom>
          <a:blipFill>
            <a:blip r:embed="rId13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69" name="object 14869"/>
          <p:cNvSpPr/>
          <p:nvPr/>
        </p:nvSpPr>
        <p:spPr>
          <a:xfrm>
            <a:off x="7958512" y="5252558"/>
            <a:ext cx="43808" cy="42255"/>
          </a:xfrm>
          <a:prstGeom prst="rect">
            <a:avLst/>
          </a:prstGeom>
          <a:blipFill>
            <a:blip r:embed="rId13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0" name="object 14870"/>
          <p:cNvSpPr/>
          <p:nvPr/>
        </p:nvSpPr>
        <p:spPr>
          <a:xfrm>
            <a:off x="8534904" y="5502258"/>
            <a:ext cx="42852" cy="41723"/>
          </a:xfrm>
          <a:prstGeom prst="rect">
            <a:avLst/>
          </a:prstGeom>
          <a:blipFill>
            <a:blip r:embed="rId13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1" name="object 14871"/>
          <p:cNvSpPr/>
          <p:nvPr/>
        </p:nvSpPr>
        <p:spPr>
          <a:xfrm>
            <a:off x="8680462" y="5406441"/>
            <a:ext cx="17081" cy="18135"/>
          </a:xfrm>
          <a:prstGeom prst="rect">
            <a:avLst/>
          </a:prstGeom>
          <a:blipFill>
            <a:blip r:embed="rId13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2" name="object 14872"/>
          <p:cNvSpPr/>
          <p:nvPr/>
        </p:nvSpPr>
        <p:spPr>
          <a:xfrm>
            <a:off x="8609279" y="4615053"/>
            <a:ext cx="22034" cy="23825"/>
          </a:xfrm>
          <a:prstGeom prst="rect">
            <a:avLst/>
          </a:prstGeom>
          <a:blipFill>
            <a:blip r:embed="rId13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3" name="object 14873"/>
          <p:cNvSpPr/>
          <p:nvPr/>
        </p:nvSpPr>
        <p:spPr>
          <a:xfrm>
            <a:off x="8095555" y="3868229"/>
            <a:ext cx="46541" cy="48173"/>
          </a:xfrm>
          <a:prstGeom prst="rect">
            <a:avLst/>
          </a:prstGeom>
          <a:blipFill>
            <a:blip r:embed="rId13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4" name="object 14874"/>
          <p:cNvSpPr/>
          <p:nvPr/>
        </p:nvSpPr>
        <p:spPr>
          <a:xfrm>
            <a:off x="7803960" y="4343955"/>
            <a:ext cx="61835" cy="65196"/>
          </a:xfrm>
          <a:prstGeom prst="rect">
            <a:avLst/>
          </a:prstGeom>
          <a:blipFill>
            <a:blip r:embed="rId13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5" name="object 14875"/>
          <p:cNvSpPr/>
          <p:nvPr/>
        </p:nvSpPr>
        <p:spPr>
          <a:xfrm>
            <a:off x="7215258" y="4314788"/>
            <a:ext cx="45763" cy="47392"/>
          </a:xfrm>
          <a:prstGeom prst="rect">
            <a:avLst/>
          </a:prstGeom>
          <a:blipFill>
            <a:blip r:embed="rId13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6" name="object 14876"/>
          <p:cNvSpPr/>
          <p:nvPr/>
        </p:nvSpPr>
        <p:spPr>
          <a:xfrm>
            <a:off x="6368139" y="4195719"/>
            <a:ext cx="45080" cy="46901"/>
          </a:xfrm>
          <a:prstGeom prst="rect">
            <a:avLst/>
          </a:prstGeom>
          <a:blipFill>
            <a:blip r:embed="rId13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7" name="object 14877"/>
          <p:cNvSpPr/>
          <p:nvPr/>
        </p:nvSpPr>
        <p:spPr>
          <a:xfrm>
            <a:off x="6719219" y="4280641"/>
            <a:ext cx="55951" cy="61104"/>
          </a:xfrm>
          <a:prstGeom prst="rect">
            <a:avLst/>
          </a:prstGeom>
          <a:blipFill>
            <a:blip r:embed="rId13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8" name="object 14878"/>
          <p:cNvSpPr/>
          <p:nvPr/>
        </p:nvSpPr>
        <p:spPr>
          <a:xfrm>
            <a:off x="6938898" y="4915510"/>
            <a:ext cx="26695" cy="29070"/>
          </a:xfrm>
          <a:prstGeom prst="rect">
            <a:avLst/>
          </a:prstGeom>
          <a:blipFill>
            <a:blip r:embed="rId13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79" name="object 14879"/>
          <p:cNvSpPr/>
          <p:nvPr/>
        </p:nvSpPr>
        <p:spPr>
          <a:xfrm>
            <a:off x="7005548" y="4885461"/>
            <a:ext cx="29463" cy="32105"/>
          </a:xfrm>
          <a:prstGeom prst="rect">
            <a:avLst/>
          </a:prstGeom>
          <a:blipFill>
            <a:blip r:embed="rId13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0" name="object 14880"/>
          <p:cNvSpPr/>
          <p:nvPr/>
        </p:nvSpPr>
        <p:spPr>
          <a:xfrm>
            <a:off x="7144746" y="5149313"/>
            <a:ext cx="68573" cy="73363"/>
          </a:xfrm>
          <a:prstGeom prst="rect">
            <a:avLst/>
          </a:prstGeom>
          <a:blipFill>
            <a:blip r:embed="rId13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1" name="object 14881"/>
          <p:cNvSpPr/>
          <p:nvPr/>
        </p:nvSpPr>
        <p:spPr>
          <a:xfrm>
            <a:off x="7502286" y="5431109"/>
            <a:ext cx="37538" cy="42042"/>
          </a:xfrm>
          <a:prstGeom prst="rect">
            <a:avLst/>
          </a:prstGeom>
          <a:blipFill>
            <a:blip r:embed="rId13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2" name="object 14882"/>
          <p:cNvSpPr/>
          <p:nvPr/>
        </p:nvSpPr>
        <p:spPr>
          <a:xfrm>
            <a:off x="8168315" y="5248265"/>
            <a:ext cx="44228" cy="45835"/>
          </a:xfrm>
          <a:prstGeom prst="rect">
            <a:avLst/>
          </a:prstGeom>
          <a:blipFill>
            <a:blip r:embed="rId13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3" name="object 14883"/>
          <p:cNvSpPr/>
          <p:nvPr/>
        </p:nvSpPr>
        <p:spPr>
          <a:xfrm>
            <a:off x="7564077" y="4761478"/>
            <a:ext cx="53839" cy="56652"/>
          </a:xfrm>
          <a:prstGeom prst="rect">
            <a:avLst/>
          </a:prstGeom>
          <a:blipFill>
            <a:blip r:embed="rId13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4" name="object 14884"/>
          <p:cNvSpPr/>
          <p:nvPr/>
        </p:nvSpPr>
        <p:spPr>
          <a:xfrm>
            <a:off x="7626045" y="5251653"/>
            <a:ext cx="25107" cy="27190"/>
          </a:xfrm>
          <a:prstGeom prst="rect">
            <a:avLst/>
          </a:prstGeom>
          <a:blipFill>
            <a:blip r:embed="rId13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5" name="object 14885"/>
          <p:cNvSpPr/>
          <p:nvPr/>
        </p:nvSpPr>
        <p:spPr>
          <a:xfrm>
            <a:off x="7620697" y="5219432"/>
            <a:ext cx="52070" cy="55774"/>
          </a:xfrm>
          <a:prstGeom prst="rect">
            <a:avLst/>
          </a:prstGeom>
          <a:blipFill>
            <a:blip r:embed="rId13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6" name="object 14886"/>
          <p:cNvSpPr/>
          <p:nvPr/>
        </p:nvSpPr>
        <p:spPr>
          <a:xfrm>
            <a:off x="8357603" y="4829340"/>
            <a:ext cx="28994" cy="31165"/>
          </a:xfrm>
          <a:prstGeom prst="rect">
            <a:avLst/>
          </a:prstGeom>
          <a:blipFill>
            <a:blip r:embed="rId13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7" name="object 14887"/>
          <p:cNvSpPr/>
          <p:nvPr/>
        </p:nvSpPr>
        <p:spPr>
          <a:xfrm>
            <a:off x="9163964" y="4940795"/>
            <a:ext cx="21742" cy="23545"/>
          </a:xfrm>
          <a:prstGeom prst="rect">
            <a:avLst/>
          </a:prstGeom>
          <a:blipFill>
            <a:blip r:embed="rId13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8" name="object 14888"/>
          <p:cNvSpPr/>
          <p:nvPr/>
        </p:nvSpPr>
        <p:spPr>
          <a:xfrm>
            <a:off x="9285947" y="5141354"/>
            <a:ext cx="31648" cy="34277"/>
          </a:xfrm>
          <a:prstGeom prst="rect">
            <a:avLst/>
          </a:prstGeom>
          <a:blipFill>
            <a:blip r:embed="rId13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89" name="object 14889"/>
          <p:cNvSpPr/>
          <p:nvPr/>
        </p:nvSpPr>
        <p:spPr>
          <a:xfrm>
            <a:off x="9202914" y="4662234"/>
            <a:ext cx="68708" cy="73855"/>
          </a:xfrm>
          <a:prstGeom prst="rect">
            <a:avLst/>
          </a:prstGeom>
          <a:blipFill>
            <a:blip r:embed="rId13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0" name="object 14890"/>
          <p:cNvSpPr/>
          <p:nvPr/>
        </p:nvSpPr>
        <p:spPr>
          <a:xfrm>
            <a:off x="9016362" y="4430952"/>
            <a:ext cx="61393" cy="64363"/>
          </a:xfrm>
          <a:prstGeom prst="rect">
            <a:avLst/>
          </a:prstGeom>
          <a:blipFill>
            <a:blip r:embed="rId13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1" name="object 14891"/>
          <p:cNvSpPr/>
          <p:nvPr/>
        </p:nvSpPr>
        <p:spPr>
          <a:xfrm>
            <a:off x="8842360" y="3966293"/>
            <a:ext cx="70080" cy="74059"/>
          </a:xfrm>
          <a:prstGeom prst="rect">
            <a:avLst/>
          </a:prstGeom>
          <a:blipFill>
            <a:blip r:embed="rId13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2" name="object 14892"/>
          <p:cNvSpPr/>
          <p:nvPr/>
        </p:nvSpPr>
        <p:spPr>
          <a:xfrm>
            <a:off x="8602162" y="4039596"/>
            <a:ext cx="71582" cy="78485"/>
          </a:xfrm>
          <a:prstGeom prst="rect">
            <a:avLst/>
          </a:prstGeom>
          <a:blipFill>
            <a:blip r:embed="rId13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3" name="object 14893"/>
          <p:cNvSpPr/>
          <p:nvPr/>
        </p:nvSpPr>
        <p:spPr>
          <a:xfrm>
            <a:off x="8897927" y="4035797"/>
            <a:ext cx="35239" cy="37175"/>
          </a:xfrm>
          <a:prstGeom prst="rect">
            <a:avLst/>
          </a:prstGeom>
          <a:blipFill>
            <a:blip r:embed="rId13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4" name="object 14894"/>
          <p:cNvSpPr/>
          <p:nvPr/>
        </p:nvSpPr>
        <p:spPr>
          <a:xfrm>
            <a:off x="8997738" y="4016923"/>
            <a:ext cx="42680" cy="41630"/>
          </a:xfrm>
          <a:prstGeom prst="rect">
            <a:avLst/>
          </a:prstGeom>
          <a:blipFill>
            <a:blip r:embed="rId13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5" name="object 14895"/>
          <p:cNvSpPr/>
          <p:nvPr/>
        </p:nvSpPr>
        <p:spPr>
          <a:xfrm>
            <a:off x="8938165" y="4521329"/>
            <a:ext cx="36137" cy="37569"/>
          </a:xfrm>
          <a:prstGeom prst="rect">
            <a:avLst/>
          </a:prstGeom>
          <a:blipFill>
            <a:blip r:embed="rId13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6" name="object 14896"/>
          <p:cNvSpPr/>
          <p:nvPr/>
        </p:nvSpPr>
        <p:spPr>
          <a:xfrm>
            <a:off x="9010341" y="4669682"/>
            <a:ext cx="51044" cy="55187"/>
          </a:xfrm>
          <a:prstGeom prst="rect">
            <a:avLst/>
          </a:prstGeom>
          <a:blipFill>
            <a:blip r:embed="rId13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7" name="object 14897"/>
          <p:cNvSpPr/>
          <p:nvPr/>
        </p:nvSpPr>
        <p:spPr>
          <a:xfrm>
            <a:off x="9195028" y="4525759"/>
            <a:ext cx="28460" cy="30467"/>
          </a:xfrm>
          <a:prstGeom prst="rect">
            <a:avLst/>
          </a:prstGeom>
          <a:blipFill>
            <a:blip r:embed="rId13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8" name="object 14898"/>
          <p:cNvSpPr/>
          <p:nvPr/>
        </p:nvSpPr>
        <p:spPr>
          <a:xfrm>
            <a:off x="9480143" y="4705769"/>
            <a:ext cx="23025" cy="24828"/>
          </a:xfrm>
          <a:prstGeom prst="rect">
            <a:avLst/>
          </a:prstGeom>
          <a:blipFill>
            <a:blip r:embed="rId13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99" name="object 14899"/>
          <p:cNvSpPr/>
          <p:nvPr/>
        </p:nvSpPr>
        <p:spPr>
          <a:xfrm>
            <a:off x="6745566" y="5481180"/>
            <a:ext cx="13436" cy="14350"/>
          </a:xfrm>
          <a:prstGeom prst="rect">
            <a:avLst/>
          </a:prstGeom>
          <a:blipFill>
            <a:blip r:embed="rId13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0" name="object 14900"/>
          <p:cNvSpPr/>
          <p:nvPr/>
        </p:nvSpPr>
        <p:spPr>
          <a:xfrm>
            <a:off x="5322913" y="5410009"/>
            <a:ext cx="17081" cy="18834"/>
          </a:xfrm>
          <a:prstGeom prst="rect">
            <a:avLst/>
          </a:prstGeom>
          <a:blipFill>
            <a:blip r:embed="rId13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1" name="object 14901"/>
          <p:cNvSpPr/>
          <p:nvPr/>
        </p:nvSpPr>
        <p:spPr>
          <a:xfrm>
            <a:off x="5091090" y="5518618"/>
            <a:ext cx="61845" cy="64818"/>
          </a:xfrm>
          <a:prstGeom prst="rect">
            <a:avLst/>
          </a:prstGeom>
          <a:blipFill>
            <a:blip r:embed="rId13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2" name="object 14902"/>
          <p:cNvSpPr/>
          <p:nvPr/>
        </p:nvSpPr>
        <p:spPr>
          <a:xfrm>
            <a:off x="5450749" y="4673022"/>
            <a:ext cx="55830" cy="61085"/>
          </a:xfrm>
          <a:prstGeom prst="rect">
            <a:avLst/>
          </a:prstGeom>
          <a:blipFill>
            <a:blip r:embed="rId13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3" name="object 14903"/>
          <p:cNvSpPr/>
          <p:nvPr/>
        </p:nvSpPr>
        <p:spPr>
          <a:xfrm>
            <a:off x="5341491" y="4650786"/>
            <a:ext cx="58738" cy="60814"/>
          </a:xfrm>
          <a:prstGeom prst="rect">
            <a:avLst/>
          </a:prstGeom>
          <a:blipFill>
            <a:blip r:embed="rId13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4" name="object 14904"/>
          <p:cNvSpPr/>
          <p:nvPr/>
        </p:nvSpPr>
        <p:spPr>
          <a:xfrm>
            <a:off x="5603237" y="4429551"/>
            <a:ext cx="66614" cy="72104"/>
          </a:xfrm>
          <a:prstGeom prst="rect">
            <a:avLst/>
          </a:prstGeom>
          <a:blipFill>
            <a:blip r:embed="rId13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5" name="object 14905"/>
          <p:cNvSpPr/>
          <p:nvPr/>
        </p:nvSpPr>
        <p:spPr>
          <a:xfrm>
            <a:off x="5533021" y="4943932"/>
            <a:ext cx="26708" cy="28778"/>
          </a:xfrm>
          <a:prstGeom prst="rect">
            <a:avLst/>
          </a:prstGeom>
          <a:blipFill>
            <a:blip r:embed="rId13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6" name="object 14906"/>
          <p:cNvSpPr/>
          <p:nvPr/>
        </p:nvSpPr>
        <p:spPr>
          <a:xfrm>
            <a:off x="5611947" y="4976761"/>
            <a:ext cx="68432" cy="73740"/>
          </a:xfrm>
          <a:prstGeom prst="rect">
            <a:avLst/>
          </a:prstGeom>
          <a:blipFill>
            <a:blip r:embed="rId13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7" name="object 14907"/>
          <p:cNvSpPr/>
          <p:nvPr/>
        </p:nvSpPr>
        <p:spPr>
          <a:xfrm>
            <a:off x="6188706" y="5128364"/>
            <a:ext cx="55400" cy="60824"/>
          </a:xfrm>
          <a:prstGeom prst="rect">
            <a:avLst/>
          </a:prstGeom>
          <a:blipFill>
            <a:blip r:embed="rId13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8" name="object 14908"/>
          <p:cNvSpPr/>
          <p:nvPr/>
        </p:nvSpPr>
        <p:spPr>
          <a:xfrm>
            <a:off x="7355726" y="4635705"/>
            <a:ext cx="69455" cy="74016"/>
          </a:xfrm>
          <a:prstGeom prst="rect">
            <a:avLst/>
          </a:prstGeom>
          <a:blipFill>
            <a:blip r:embed="rId13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09" name="object 14909"/>
          <p:cNvSpPr/>
          <p:nvPr/>
        </p:nvSpPr>
        <p:spPr>
          <a:xfrm>
            <a:off x="7196167" y="4062136"/>
            <a:ext cx="69527" cy="74080"/>
          </a:xfrm>
          <a:prstGeom prst="rect">
            <a:avLst/>
          </a:prstGeom>
          <a:blipFill>
            <a:blip r:embed="rId13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0" name="object 14910"/>
          <p:cNvSpPr/>
          <p:nvPr/>
        </p:nvSpPr>
        <p:spPr>
          <a:xfrm>
            <a:off x="8665457" y="4767945"/>
            <a:ext cx="36735" cy="37617"/>
          </a:xfrm>
          <a:prstGeom prst="rect">
            <a:avLst/>
          </a:prstGeom>
          <a:blipFill>
            <a:blip r:embed="rId13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1" name="object 14911"/>
          <p:cNvSpPr/>
          <p:nvPr/>
        </p:nvSpPr>
        <p:spPr>
          <a:xfrm>
            <a:off x="9022510" y="5187300"/>
            <a:ext cx="59907" cy="60805"/>
          </a:xfrm>
          <a:prstGeom prst="rect">
            <a:avLst/>
          </a:prstGeom>
          <a:blipFill>
            <a:blip r:embed="rId13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2" name="object 14912"/>
          <p:cNvSpPr/>
          <p:nvPr/>
        </p:nvSpPr>
        <p:spPr>
          <a:xfrm>
            <a:off x="8860942" y="5465967"/>
            <a:ext cx="51371" cy="55241"/>
          </a:xfrm>
          <a:prstGeom prst="rect">
            <a:avLst/>
          </a:prstGeom>
          <a:blipFill>
            <a:blip r:embed="rId13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3" name="object 14913"/>
          <p:cNvSpPr/>
          <p:nvPr/>
        </p:nvSpPr>
        <p:spPr>
          <a:xfrm>
            <a:off x="9716117" y="5368121"/>
            <a:ext cx="60342" cy="60924"/>
          </a:xfrm>
          <a:prstGeom prst="rect">
            <a:avLst/>
          </a:prstGeom>
          <a:blipFill>
            <a:blip r:embed="rId13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4" name="object 14914"/>
          <p:cNvSpPr/>
          <p:nvPr/>
        </p:nvSpPr>
        <p:spPr>
          <a:xfrm>
            <a:off x="9726059" y="4368618"/>
            <a:ext cx="68193" cy="73141"/>
          </a:xfrm>
          <a:prstGeom prst="rect">
            <a:avLst/>
          </a:prstGeom>
          <a:blipFill>
            <a:blip r:embed="rId13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5" name="object 14915"/>
          <p:cNvSpPr/>
          <p:nvPr/>
        </p:nvSpPr>
        <p:spPr>
          <a:xfrm>
            <a:off x="9740683" y="4103091"/>
            <a:ext cx="17678" cy="19469"/>
          </a:xfrm>
          <a:prstGeom prst="rect">
            <a:avLst/>
          </a:prstGeom>
          <a:blipFill>
            <a:blip r:embed="rId13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6" name="object 14916"/>
          <p:cNvSpPr/>
          <p:nvPr/>
        </p:nvSpPr>
        <p:spPr>
          <a:xfrm>
            <a:off x="9522534" y="4009212"/>
            <a:ext cx="60314" cy="60717"/>
          </a:xfrm>
          <a:prstGeom prst="rect">
            <a:avLst/>
          </a:prstGeom>
          <a:blipFill>
            <a:blip r:embed="rId13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7" name="object 14917"/>
          <p:cNvSpPr/>
          <p:nvPr/>
        </p:nvSpPr>
        <p:spPr>
          <a:xfrm>
            <a:off x="4445016" y="4445117"/>
            <a:ext cx="37804" cy="42046"/>
          </a:xfrm>
          <a:prstGeom prst="rect">
            <a:avLst/>
          </a:prstGeom>
          <a:blipFill>
            <a:blip r:embed="rId13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8" name="object 14918"/>
          <p:cNvSpPr/>
          <p:nvPr/>
        </p:nvSpPr>
        <p:spPr>
          <a:xfrm>
            <a:off x="4701421" y="4484111"/>
            <a:ext cx="35411" cy="37461"/>
          </a:xfrm>
          <a:prstGeom prst="rect">
            <a:avLst/>
          </a:prstGeom>
          <a:blipFill>
            <a:blip r:embed="rId13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19" name="object 14919"/>
          <p:cNvSpPr/>
          <p:nvPr/>
        </p:nvSpPr>
        <p:spPr>
          <a:xfrm>
            <a:off x="4668068" y="4584519"/>
            <a:ext cx="38412" cy="42471"/>
          </a:xfrm>
          <a:prstGeom prst="rect">
            <a:avLst/>
          </a:prstGeom>
          <a:blipFill>
            <a:blip r:embed="rId13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0" name="object 14920"/>
          <p:cNvSpPr/>
          <p:nvPr/>
        </p:nvSpPr>
        <p:spPr>
          <a:xfrm>
            <a:off x="4705603" y="4272229"/>
            <a:ext cx="21488" cy="23380"/>
          </a:xfrm>
          <a:prstGeom prst="rect">
            <a:avLst/>
          </a:prstGeom>
          <a:blipFill>
            <a:blip r:embed="rId13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1" name="object 14921"/>
          <p:cNvSpPr/>
          <p:nvPr/>
        </p:nvSpPr>
        <p:spPr>
          <a:xfrm>
            <a:off x="4413618" y="4323902"/>
            <a:ext cx="34798" cy="36987"/>
          </a:xfrm>
          <a:prstGeom prst="rect">
            <a:avLst/>
          </a:prstGeom>
          <a:blipFill>
            <a:blip r:embed="rId13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2" name="object 14922"/>
          <p:cNvSpPr/>
          <p:nvPr/>
        </p:nvSpPr>
        <p:spPr>
          <a:xfrm>
            <a:off x="4981651" y="4380496"/>
            <a:ext cx="31686" cy="34594"/>
          </a:xfrm>
          <a:prstGeom prst="rect">
            <a:avLst/>
          </a:prstGeom>
          <a:blipFill>
            <a:blip r:embed="rId13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3" name="object 14923"/>
          <p:cNvSpPr/>
          <p:nvPr/>
        </p:nvSpPr>
        <p:spPr>
          <a:xfrm>
            <a:off x="4896459" y="4401045"/>
            <a:ext cx="13119" cy="14871"/>
          </a:xfrm>
          <a:prstGeom prst="rect">
            <a:avLst/>
          </a:prstGeom>
          <a:blipFill>
            <a:blip r:embed="rId13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4" name="object 14924"/>
          <p:cNvSpPr/>
          <p:nvPr/>
        </p:nvSpPr>
        <p:spPr>
          <a:xfrm>
            <a:off x="4984419" y="4486072"/>
            <a:ext cx="23380" cy="25260"/>
          </a:xfrm>
          <a:prstGeom prst="rect">
            <a:avLst/>
          </a:prstGeom>
          <a:blipFill>
            <a:blip r:embed="rId13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5" name="object 14925"/>
          <p:cNvSpPr/>
          <p:nvPr/>
        </p:nvSpPr>
        <p:spPr>
          <a:xfrm>
            <a:off x="5013954" y="4714425"/>
            <a:ext cx="35387" cy="37392"/>
          </a:xfrm>
          <a:prstGeom prst="rect">
            <a:avLst/>
          </a:prstGeom>
          <a:blipFill>
            <a:blip r:embed="rId13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6" name="object 14926"/>
          <p:cNvSpPr/>
          <p:nvPr/>
        </p:nvSpPr>
        <p:spPr>
          <a:xfrm>
            <a:off x="4938331" y="4938103"/>
            <a:ext cx="32511" cy="35687"/>
          </a:xfrm>
          <a:prstGeom prst="rect">
            <a:avLst/>
          </a:prstGeom>
          <a:blipFill>
            <a:blip r:embed="rId13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7" name="object 14927"/>
          <p:cNvSpPr/>
          <p:nvPr/>
        </p:nvSpPr>
        <p:spPr>
          <a:xfrm>
            <a:off x="4939944" y="4664202"/>
            <a:ext cx="16179" cy="18021"/>
          </a:xfrm>
          <a:prstGeom prst="rect">
            <a:avLst/>
          </a:prstGeom>
          <a:blipFill>
            <a:blip r:embed="rId13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8" name="object 14928"/>
          <p:cNvSpPr/>
          <p:nvPr/>
        </p:nvSpPr>
        <p:spPr>
          <a:xfrm>
            <a:off x="4816073" y="4536812"/>
            <a:ext cx="35174" cy="37121"/>
          </a:xfrm>
          <a:prstGeom prst="rect">
            <a:avLst/>
          </a:prstGeom>
          <a:blipFill>
            <a:blip r:embed="rId13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29" name="object 14929"/>
          <p:cNvSpPr/>
          <p:nvPr/>
        </p:nvSpPr>
        <p:spPr>
          <a:xfrm>
            <a:off x="4921320" y="4386979"/>
            <a:ext cx="34942" cy="37181"/>
          </a:xfrm>
          <a:prstGeom prst="rect">
            <a:avLst/>
          </a:prstGeom>
          <a:blipFill>
            <a:blip r:embed="rId13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0" name="object 14930"/>
          <p:cNvSpPr/>
          <p:nvPr/>
        </p:nvSpPr>
        <p:spPr>
          <a:xfrm>
            <a:off x="5104663" y="4336237"/>
            <a:ext cx="25514" cy="27343"/>
          </a:xfrm>
          <a:prstGeom prst="rect">
            <a:avLst/>
          </a:prstGeom>
          <a:blipFill>
            <a:blip r:embed="rId13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1" name="object 14931"/>
          <p:cNvSpPr/>
          <p:nvPr/>
        </p:nvSpPr>
        <p:spPr>
          <a:xfrm>
            <a:off x="5174665" y="4462831"/>
            <a:ext cx="20447" cy="21971"/>
          </a:xfrm>
          <a:prstGeom prst="rect">
            <a:avLst/>
          </a:prstGeom>
          <a:blipFill>
            <a:blip r:embed="rId13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2" name="object 14932"/>
          <p:cNvSpPr/>
          <p:nvPr/>
        </p:nvSpPr>
        <p:spPr>
          <a:xfrm>
            <a:off x="5159121" y="4569236"/>
            <a:ext cx="38061" cy="42211"/>
          </a:xfrm>
          <a:prstGeom prst="rect">
            <a:avLst/>
          </a:prstGeom>
          <a:blipFill>
            <a:blip r:embed="rId13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3" name="object 14933"/>
          <p:cNvSpPr/>
          <p:nvPr/>
        </p:nvSpPr>
        <p:spPr>
          <a:xfrm>
            <a:off x="5244719" y="4605044"/>
            <a:ext cx="36614" cy="37595"/>
          </a:xfrm>
          <a:prstGeom prst="rect">
            <a:avLst/>
          </a:prstGeom>
          <a:blipFill>
            <a:blip r:embed="rId13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4" name="object 14934"/>
          <p:cNvSpPr/>
          <p:nvPr/>
        </p:nvSpPr>
        <p:spPr>
          <a:xfrm>
            <a:off x="5375897" y="4778159"/>
            <a:ext cx="16027" cy="17691"/>
          </a:xfrm>
          <a:prstGeom prst="rect">
            <a:avLst/>
          </a:prstGeom>
          <a:blipFill>
            <a:blip r:embed="rId13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5" name="object 14935"/>
          <p:cNvSpPr/>
          <p:nvPr/>
        </p:nvSpPr>
        <p:spPr>
          <a:xfrm>
            <a:off x="5279415" y="4499343"/>
            <a:ext cx="22186" cy="24015"/>
          </a:xfrm>
          <a:prstGeom prst="rect">
            <a:avLst/>
          </a:prstGeom>
          <a:blipFill>
            <a:blip r:embed="rId13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6" name="object 14936"/>
          <p:cNvSpPr/>
          <p:nvPr/>
        </p:nvSpPr>
        <p:spPr>
          <a:xfrm>
            <a:off x="5211305" y="4425543"/>
            <a:ext cx="13144" cy="14058"/>
          </a:xfrm>
          <a:prstGeom prst="rect">
            <a:avLst/>
          </a:prstGeom>
          <a:blipFill>
            <a:blip r:embed="rId13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7" name="object 14937"/>
          <p:cNvSpPr/>
          <p:nvPr/>
        </p:nvSpPr>
        <p:spPr>
          <a:xfrm>
            <a:off x="5250086" y="4321417"/>
            <a:ext cx="36479" cy="37684"/>
          </a:xfrm>
          <a:prstGeom prst="rect">
            <a:avLst/>
          </a:prstGeom>
          <a:blipFill>
            <a:blip r:embed="rId13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8" name="object 14938"/>
          <p:cNvSpPr/>
          <p:nvPr/>
        </p:nvSpPr>
        <p:spPr>
          <a:xfrm>
            <a:off x="5442280" y="4376725"/>
            <a:ext cx="29756" cy="32232"/>
          </a:xfrm>
          <a:prstGeom prst="rect">
            <a:avLst/>
          </a:prstGeom>
          <a:blipFill>
            <a:blip r:embed="rId13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39" name="object 14939"/>
          <p:cNvSpPr/>
          <p:nvPr/>
        </p:nvSpPr>
        <p:spPr>
          <a:xfrm>
            <a:off x="5511419" y="4418596"/>
            <a:ext cx="23621" cy="25082"/>
          </a:xfrm>
          <a:prstGeom prst="rect">
            <a:avLst/>
          </a:prstGeom>
          <a:blipFill>
            <a:blip r:embed="rId13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0" name="object 14940"/>
          <p:cNvSpPr/>
          <p:nvPr/>
        </p:nvSpPr>
        <p:spPr>
          <a:xfrm>
            <a:off x="5579578" y="4631263"/>
            <a:ext cx="35586" cy="37385"/>
          </a:xfrm>
          <a:prstGeom prst="rect">
            <a:avLst/>
          </a:prstGeom>
          <a:blipFill>
            <a:blip r:embed="rId13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1" name="object 14941"/>
          <p:cNvSpPr/>
          <p:nvPr/>
        </p:nvSpPr>
        <p:spPr>
          <a:xfrm>
            <a:off x="5765114" y="4555452"/>
            <a:ext cx="26123" cy="28295"/>
          </a:xfrm>
          <a:prstGeom prst="rect">
            <a:avLst/>
          </a:prstGeom>
          <a:blipFill>
            <a:blip r:embed="rId13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2" name="object 14942"/>
          <p:cNvSpPr/>
          <p:nvPr/>
        </p:nvSpPr>
        <p:spPr>
          <a:xfrm>
            <a:off x="5739726" y="4528122"/>
            <a:ext cx="8610" cy="9131"/>
          </a:xfrm>
          <a:custGeom>
            <a:avLst/>
            <a:gdLst/>
            <a:ahLst/>
            <a:cxnLst/>
            <a:rect l="l" t="t" r="r" b="b"/>
            <a:pathLst>
              <a:path w="8610" h="9131">
                <a:moveTo>
                  <a:pt x="6299" y="0"/>
                </a:moveTo>
                <a:lnTo>
                  <a:pt x="3949" y="139"/>
                </a:lnTo>
                <a:lnTo>
                  <a:pt x="1638" y="139"/>
                </a:lnTo>
                <a:lnTo>
                  <a:pt x="0" y="2362"/>
                </a:lnTo>
                <a:lnTo>
                  <a:pt x="0" y="4864"/>
                </a:lnTo>
                <a:lnTo>
                  <a:pt x="304" y="7289"/>
                </a:lnTo>
                <a:lnTo>
                  <a:pt x="2184" y="9131"/>
                </a:lnTo>
                <a:lnTo>
                  <a:pt x="6883" y="9017"/>
                </a:lnTo>
                <a:lnTo>
                  <a:pt x="8610" y="6781"/>
                </a:lnTo>
                <a:lnTo>
                  <a:pt x="8483" y="4102"/>
                </a:lnTo>
                <a:lnTo>
                  <a:pt x="8318" y="1727"/>
                </a:lnTo>
                <a:lnTo>
                  <a:pt x="62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3" name="object 14943"/>
          <p:cNvSpPr/>
          <p:nvPr/>
        </p:nvSpPr>
        <p:spPr>
          <a:xfrm>
            <a:off x="5927394" y="4328478"/>
            <a:ext cx="11950" cy="12954"/>
          </a:xfrm>
          <a:prstGeom prst="rect">
            <a:avLst/>
          </a:prstGeom>
          <a:blipFill>
            <a:blip r:embed="rId13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4" name="object 14944"/>
          <p:cNvSpPr/>
          <p:nvPr/>
        </p:nvSpPr>
        <p:spPr>
          <a:xfrm>
            <a:off x="5909309" y="4399318"/>
            <a:ext cx="26809" cy="28917"/>
          </a:xfrm>
          <a:prstGeom prst="rect">
            <a:avLst/>
          </a:prstGeom>
          <a:blipFill>
            <a:blip r:embed="rId13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5" name="object 14945"/>
          <p:cNvSpPr/>
          <p:nvPr/>
        </p:nvSpPr>
        <p:spPr>
          <a:xfrm>
            <a:off x="5865228" y="4249636"/>
            <a:ext cx="15328" cy="16916"/>
          </a:xfrm>
          <a:prstGeom prst="rect">
            <a:avLst/>
          </a:prstGeom>
          <a:blipFill>
            <a:blip r:embed="rId13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6" name="object 14946"/>
          <p:cNvSpPr/>
          <p:nvPr/>
        </p:nvSpPr>
        <p:spPr>
          <a:xfrm>
            <a:off x="5626950" y="4440872"/>
            <a:ext cx="17221" cy="18834"/>
          </a:xfrm>
          <a:prstGeom prst="rect">
            <a:avLst/>
          </a:prstGeom>
          <a:blipFill>
            <a:blip r:embed="rId13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7" name="object 14947"/>
          <p:cNvSpPr/>
          <p:nvPr/>
        </p:nvSpPr>
        <p:spPr>
          <a:xfrm>
            <a:off x="5919622" y="4385729"/>
            <a:ext cx="11239" cy="12306"/>
          </a:xfrm>
          <a:prstGeom prst="rect">
            <a:avLst/>
          </a:prstGeom>
          <a:blipFill>
            <a:blip r:embed="rId13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8" name="object 14948"/>
          <p:cNvSpPr/>
          <p:nvPr/>
        </p:nvSpPr>
        <p:spPr>
          <a:xfrm>
            <a:off x="6168390" y="4467758"/>
            <a:ext cx="8013" cy="8661"/>
          </a:xfrm>
          <a:custGeom>
            <a:avLst/>
            <a:gdLst/>
            <a:ahLst/>
            <a:cxnLst/>
            <a:rect l="l" t="t" r="r" b="b"/>
            <a:pathLst>
              <a:path w="8013" h="8661">
                <a:moveTo>
                  <a:pt x="6007" y="0"/>
                </a:moveTo>
                <a:lnTo>
                  <a:pt x="3644" y="114"/>
                </a:lnTo>
                <a:lnTo>
                  <a:pt x="1600" y="444"/>
                </a:lnTo>
                <a:lnTo>
                  <a:pt x="0" y="2349"/>
                </a:lnTo>
                <a:lnTo>
                  <a:pt x="110" y="3937"/>
                </a:lnTo>
                <a:lnTo>
                  <a:pt x="165" y="7073"/>
                </a:lnTo>
                <a:lnTo>
                  <a:pt x="2184" y="8661"/>
                </a:lnTo>
                <a:lnTo>
                  <a:pt x="6426" y="8547"/>
                </a:lnTo>
                <a:lnTo>
                  <a:pt x="8013" y="6451"/>
                </a:lnTo>
                <a:lnTo>
                  <a:pt x="7886" y="1714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49" name="object 14949"/>
          <p:cNvSpPr/>
          <p:nvPr/>
        </p:nvSpPr>
        <p:spPr>
          <a:xfrm>
            <a:off x="6157899" y="4521314"/>
            <a:ext cx="21132" cy="22910"/>
          </a:xfrm>
          <a:prstGeom prst="rect">
            <a:avLst/>
          </a:prstGeom>
          <a:blipFill>
            <a:blip r:embed="rId13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0" name="object 14950"/>
          <p:cNvSpPr/>
          <p:nvPr/>
        </p:nvSpPr>
        <p:spPr>
          <a:xfrm>
            <a:off x="6147409" y="4628921"/>
            <a:ext cx="33413" cy="36068"/>
          </a:xfrm>
          <a:prstGeom prst="rect">
            <a:avLst/>
          </a:prstGeom>
          <a:blipFill>
            <a:blip r:embed="rId13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1" name="object 14951"/>
          <p:cNvSpPr/>
          <p:nvPr/>
        </p:nvSpPr>
        <p:spPr>
          <a:xfrm>
            <a:off x="6001626" y="4927016"/>
            <a:ext cx="21755" cy="23418"/>
          </a:xfrm>
          <a:prstGeom prst="rect">
            <a:avLst/>
          </a:prstGeom>
          <a:blipFill>
            <a:blip r:embed="rId13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2" name="object 14952"/>
          <p:cNvSpPr/>
          <p:nvPr/>
        </p:nvSpPr>
        <p:spPr>
          <a:xfrm>
            <a:off x="5498846" y="4920374"/>
            <a:ext cx="27177" cy="29095"/>
          </a:xfrm>
          <a:prstGeom prst="rect">
            <a:avLst/>
          </a:prstGeom>
          <a:blipFill>
            <a:blip r:embed="rId13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3" name="object 14953"/>
          <p:cNvSpPr/>
          <p:nvPr/>
        </p:nvSpPr>
        <p:spPr>
          <a:xfrm>
            <a:off x="5133835" y="4828718"/>
            <a:ext cx="6007" cy="6324"/>
          </a:xfrm>
          <a:custGeom>
            <a:avLst/>
            <a:gdLst/>
            <a:ahLst/>
            <a:cxnLst/>
            <a:rect l="l" t="t" r="r" b="b"/>
            <a:pathLst>
              <a:path w="6007" h="6324">
                <a:moveTo>
                  <a:pt x="4368" y="0"/>
                </a:moveTo>
                <a:lnTo>
                  <a:pt x="2908" y="177"/>
                </a:lnTo>
                <a:lnTo>
                  <a:pt x="1181" y="317"/>
                </a:lnTo>
                <a:lnTo>
                  <a:pt x="0" y="1600"/>
                </a:lnTo>
                <a:lnTo>
                  <a:pt x="117" y="3187"/>
                </a:lnTo>
                <a:lnTo>
                  <a:pt x="127" y="5092"/>
                </a:lnTo>
                <a:lnTo>
                  <a:pt x="1778" y="6324"/>
                </a:lnTo>
                <a:lnTo>
                  <a:pt x="3492" y="6324"/>
                </a:lnTo>
                <a:lnTo>
                  <a:pt x="4813" y="6172"/>
                </a:lnTo>
                <a:lnTo>
                  <a:pt x="6007" y="4787"/>
                </a:lnTo>
                <a:lnTo>
                  <a:pt x="5843" y="3314"/>
                </a:lnTo>
                <a:lnTo>
                  <a:pt x="5829" y="1130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4" name="object 14954"/>
          <p:cNvSpPr/>
          <p:nvPr/>
        </p:nvSpPr>
        <p:spPr>
          <a:xfrm>
            <a:off x="4605832" y="4754613"/>
            <a:ext cx="22339" cy="23990"/>
          </a:xfrm>
          <a:prstGeom prst="rect">
            <a:avLst/>
          </a:prstGeom>
          <a:blipFill>
            <a:blip r:embed="rId13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5" name="object 14955"/>
          <p:cNvSpPr/>
          <p:nvPr/>
        </p:nvSpPr>
        <p:spPr>
          <a:xfrm>
            <a:off x="4583620" y="4932553"/>
            <a:ext cx="18389" cy="19926"/>
          </a:xfrm>
          <a:prstGeom prst="rect">
            <a:avLst/>
          </a:prstGeom>
          <a:blipFill>
            <a:blip r:embed="rId13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6" name="object 14956"/>
          <p:cNvSpPr/>
          <p:nvPr/>
        </p:nvSpPr>
        <p:spPr>
          <a:xfrm>
            <a:off x="4381766" y="4939373"/>
            <a:ext cx="9715" cy="10414"/>
          </a:xfrm>
          <a:prstGeom prst="rect">
            <a:avLst/>
          </a:prstGeom>
          <a:blipFill>
            <a:blip r:embed="rId13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7" name="object 14957"/>
          <p:cNvSpPr/>
          <p:nvPr/>
        </p:nvSpPr>
        <p:spPr>
          <a:xfrm>
            <a:off x="4358665" y="4654893"/>
            <a:ext cx="28155" cy="30327"/>
          </a:xfrm>
          <a:prstGeom prst="rect">
            <a:avLst/>
          </a:prstGeom>
          <a:blipFill>
            <a:blip r:embed="rId13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8" name="object 14958"/>
          <p:cNvSpPr/>
          <p:nvPr/>
        </p:nvSpPr>
        <p:spPr>
          <a:xfrm>
            <a:off x="4403458" y="4409592"/>
            <a:ext cx="8166" cy="8826"/>
          </a:xfrm>
          <a:custGeom>
            <a:avLst/>
            <a:gdLst/>
            <a:ahLst/>
            <a:cxnLst/>
            <a:rect l="l" t="t" r="r" b="b"/>
            <a:pathLst>
              <a:path w="8166" h="8826">
                <a:moveTo>
                  <a:pt x="6108" y="0"/>
                </a:moveTo>
                <a:lnTo>
                  <a:pt x="4114" y="0"/>
                </a:lnTo>
                <a:lnTo>
                  <a:pt x="1752" y="457"/>
                </a:lnTo>
                <a:lnTo>
                  <a:pt x="0" y="2501"/>
                </a:lnTo>
                <a:lnTo>
                  <a:pt x="165" y="4724"/>
                </a:lnTo>
                <a:lnTo>
                  <a:pt x="279" y="7226"/>
                </a:lnTo>
                <a:lnTo>
                  <a:pt x="2514" y="8826"/>
                </a:lnTo>
                <a:lnTo>
                  <a:pt x="4533" y="8508"/>
                </a:lnTo>
                <a:lnTo>
                  <a:pt x="6591" y="8508"/>
                </a:lnTo>
                <a:lnTo>
                  <a:pt x="8166" y="6629"/>
                </a:lnTo>
                <a:lnTo>
                  <a:pt x="8166" y="4229"/>
                </a:lnTo>
                <a:lnTo>
                  <a:pt x="7899" y="1714"/>
                </a:lnTo>
                <a:lnTo>
                  <a:pt x="610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59" name="object 14959"/>
          <p:cNvSpPr/>
          <p:nvPr/>
        </p:nvSpPr>
        <p:spPr>
          <a:xfrm>
            <a:off x="4546866" y="4431690"/>
            <a:ext cx="10058" cy="11087"/>
          </a:xfrm>
          <a:prstGeom prst="rect">
            <a:avLst/>
          </a:prstGeom>
          <a:blipFill>
            <a:blip r:embed="rId13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0" name="object 14960"/>
          <p:cNvSpPr/>
          <p:nvPr/>
        </p:nvSpPr>
        <p:spPr>
          <a:xfrm>
            <a:off x="5051221" y="4567149"/>
            <a:ext cx="19138" cy="21170"/>
          </a:xfrm>
          <a:prstGeom prst="rect">
            <a:avLst/>
          </a:prstGeom>
          <a:blipFill>
            <a:blip r:embed="rId13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1" name="object 14961"/>
          <p:cNvSpPr/>
          <p:nvPr/>
        </p:nvSpPr>
        <p:spPr>
          <a:xfrm>
            <a:off x="5181384" y="4282516"/>
            <a:ext cx="23507" cy="25412"/>
          </a:xfrm>
          <a:prstGeom prst="rect">
            <a:avLst/>
          </a:prstGeom>
          <a:blipFill>
            <a:blip r:embed="rId13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2" name="object 14962"/>
          <p:cNvSpPr/>
          <p:nvPr/>
        </p:nvSpPr>
        <p:spPr>
          <a:xfrm>
            <a:off x="5213781" y="4820666"/>
            <a:ext cx="29171" cy="31597"/>
          </a:xfrm>
          <a:prstGeom prst="rect">
            <a:avLst/>
          </a:prstGeom>
          <a:blipFill>
            <a:blip r:embed="rId13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3" name="object 14963"/>
          <p:cNvSpPr/>
          <p:nvPr/>
        </p:nvSpPr>
        <p:spPr>
          <a:xfrm>
            <a:off x="5193944" y="4818126"/>
            <a:ext cx="29171" cy="31635"/>
          </a:xfrm>
          <a:prstGeom prst="rect">
            <a:avLst/>
          </a:prstGeom>
          <a:blipFill>
            <a:blip r:embed="rId13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4" name="object 14964"/>
          <p:cNvSpPr/>
          <p:nvPr/>
        </p:nvSpPr>
        <p:spPr>
          <a:xfrm>
            <a:off x="5282958" y="4866691"/>
            <a:ext cx="23469" cy="25400"/>
          </a:xfrm>
          <a:prstGeom prst="rect">
            <a:avLst/>
          </a:prstGeom>
          <a:blipFill>
            <a:blip r:embed="rId13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5" name="object 14965"/>
          <p:cNvSpPr/>
          <p:nvPr/>
        </p:nvSpPr>
        <p:spPr>
          <a:xfrm>
            <a:off x="5680100" y="4790148"/>
            <a:ext cx="11493" cy="12522"/>
          </a:xfrm>
          <a:custGeom>
            <a:avLst/>
            <a:gdLst/>
            <a:ahLst/>
            <a:cxnLst/>
            <a:rect l="l" t="t" r="r" b="b"/>
            <a:pathLst>
              <a:path w="11493" h="12522">
                <a:moveTo>
                  <a:pt x="8420" y="0"/>
                </a:moveTo>
                <a:lnTo>
                  <a:pt x="5232" y="190"/>
                </a:lnTo>
                <a:lnTo>
                  <a:pt x="2311" y="508"/>
                </a:lnTo>
                <a:lnTo>
                  <a:pt x="0" y="3327"/>
                </a:lnTo>
                <a:lnTo>
                  <a:pt x="214" y="5867"/>
                </a:lnTo>
                <a:lnTo>
                  <a:pt x="279" y="9969"/>
                </a:lnTo>
                <a:lnTo>
                  <a:pt x="3187" y="12522"/>
                </a:lnTo>
                <a:lnTo>
                  <a:pt x="6248" y="12192"/>
                </a:lnTo>
                <a:lnTo>
                  <a:pt x="9309" y="12014"/>
                </a:lnTo>
                <a:lnTo>
                  <a:pt x="11493" y="9004"/>
                </a:lnTo>
                <a:lnTo>
                  <a:pt x="11273" y="6642"/>
                </a:lnTo>
                <a:lnTo>
                  <a:pt x="11201" y="2692"/>
                </a:lnTo>
                <a:lnTo>
                  <a:pt x="842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6" name="object 14966"/>
          <p:cNvSpPr/>
          <p:nvPr/>
        </p:nvSpPr>
        <p:spPr>
          <a:xfrm>
            <a:off x="5591962" y="4485754"/>
            <a:ext cx="13423" cy="14541"/>
          </a:xfrm>
          <a:prstGeom prst="rect">
            <a:avLst/>
          </a:prstGeom>
          <a:blipFill>
            <a:blip r:embed="rId13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7" name="object 14967"/>
          <p:cNvSpPr/>
          <p:nvPr/>
        </p:nvSpPr>
        <p:spPr>
          <a:xfrm>
            <a:off x="5565673" y="4393590"/>
            <a:ext cx="6007" cy="6502"/>
          </a:xfrm>
          <a:custGeom>
            <a:avLst/>
            <a:gdLst/>
            <a:ahLst/>
            <a:cxnLst/>
            <a:rect l="l" t="t" r="r" b="b"/>
            <a:pathLst>
              <a:path w="6007" h="6502">
                <a:moveTo>
                  <a:pt x="4114" y="0"/>
                </a:moveTo>
                <a:lnTo>
                  <a:pt x="2641" y="190"/>
                </a:lnTo>
                <a:lnTo>
                  <a:pt x="1181" y="190"/>
                </a:lnTo>
                <a:lnTo>
                  <a:pt x="0" y="1904"/>
                </a:lnTo>
                <a:lnTo>
                  <a:pt x="0" y="3492"/>
                </a:lnTo>
                <a:lnTo>
                  <a:pt x="165" y="5232"/>
                </a:lnTo>
                <a:lnTo>
                  <a:pt x="1638" y="6502"/>
                </a:lnTo>
                <a:lnTo>
                  <a:pt x="3238" y="6362"/>
                </a:lnTo>
                <a:lnTo>
                  <a:pt x="4825" y="6362"/>
                </a:lnTo>
                <a:lnTo>
                  <a:pt x="6007" y="5092"/>
                </a:lnTo>
                <a:lnTo>
                  <a:pt x="5714" y="1269"/>
                </a:lnTo>
                <a:lnTo>
                  <a:pt x="41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8" name="object 14968"/>
          <p:cNvSpPr/>
          <p:nvPr/>
        </p:nvSpPr>
        <p:spPr>
          <a:xfrm>
            <a:off x="5753455" y="4663884"/>
            <a:ext cx="6553" cy="6959"/>
          </a:xfrm>
          <a:custGeom>
            <a:avLst/>
            <a:gdLst/>
            <a:ahLst/>
            <a:cxnLst/>
            <a:rect l="l" t="t" r="r" b="b"/>
            <a:pathLst>
              <a:path w="6553" h="6959">
                <a:moveTo>
                  <a:pt x="4965" y="0"/>
                </a:moveTo>
                <a:lnTo>
                  <a:pt x="3073" y="0"/>
                </a:lnTo>
                <a:lnTo>
                  <a:pt x="1473" y="152"/>
                </a:lnTo>
                <a:lnTo>
                  <a:pt x="0" y="1739"/>
                </a:lnTo>
                <a:lnTo>
                  <a:pt x="304" y="5511"/>
                </a:lnTo>
                <a:lnTo>
                  <a:pt x="1777" y="6959"/>
                </a:lnTo>
                <a:lnTo>
                  <a:pt x="3530" y="6781"/>
                </a:lnTo>
                <a:lnTo>
                  <a:pt x="5232" y="6654"/>
                </a:lnTo>
                <a:lnTo>
                  <a:pt x="6553" y="5054"/>
                </a:lnTo>
                <a:lnTo>
                  <a:pt x="6426" y="1409"/>
                </a:lnTo>
                <a:lnTo>
                  <a:pt x="496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69" name="object 14969"/>
          <p:cNvSpPr/>
          <p:nvPr/>
        </p:nvSpPr>
        <p:spPr>
          <a:xfrm>
            <a:off x="5842304" y="4772926"/>
            <a:ext cx="9918" cy="10591"/>
          </a:xfrm>
          <a:prstGeom prst="rect">
            <a:avLst/>
          </a:prstGeom>
          <a:blipFill>
            <a:blip r:embed="rId13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0" name="object 14970"/>
          <p:cNvSpPr/>
          <p:nvPr/>
        </p:nvSpPr>
        <p:spPr>
          <a:xfrm>
            <a:off x="5905944" y="4799787"/>
            <a:ext cx="21869" cy="23736"/>
          </a:xfrm>
          <a:prstGeom prst="rect">
            <a:avLst/>
          </a:prstGeom>
          <a:blipFill>
            <a:blip r:embed="rId13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1" name="object 14971"/>
          <p:cNvSpPr/>
          <p:nvPr/>
        </p:nvSpPr>
        <p:spPr>
          <a:xfrm>
            <a:off x="6158903" y="4890046"/>
            <a:ext cx="19558" cy="21196"/>
          </a:xfrm>
          <a:prstGeom prst="rect">
            <a:avLst/>
          </a:prstGeom>
          <a:blipFill>
            <a:blip r:embed="rId13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2" name="object 14972"/>
          <p:cNvSpPr/>
          <p:nvPr/>
        </p:nvSpPr>
        <p:spPr>
          <a:xfrm>
            <a:off x="6369430" y="4819256"/>
            <a:ext cx="17513" cy="19088"/>
          </a:xfrm>
          <a:prstGeom prst="rect">
            <a:avLst/>
          </a:prstGeom>
          <a:blipFill>
            <a:blip r:embed="rId13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3" name="object 14973"/>
          <p:cNvSpPr/>
          <p:nvPr/>
        </p:nvSpPr>
        <p:spPr>
          <a:xfrm>
            <a:off x="6500748" y="4595139"/>
            <a:ext cx="27711" cy="30010"/>
          </a:xfrm>
          <a:prstGeom prst="rect">
            <a:avLst/>
          </a:prstGeom>
          <a:blipFill>
            <a:blip r:embed="rId13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4" name="object 14974"/>
          <p:cNvSpPr/>
          <p:nvPr/>
        </p:nvSpPr>
        <p:spPr>
          <a:xfrm>
            <a:off x="6324008" y="4243223"/>
            <a:ext cx="34513" cy="36814"/>
          </a:xfrm>
          <a:prstGeom prst="rect">
            <a:avLst/>
          </a:prstGeom>
          <a:blipFill>
            <a:blip r:embed="rId13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5" name="object 14975"/>
          <p:cNvSpPr/>
          <p:nvPr/>
        </p:nvSpPr>
        <p:spPr>
          <a:xfrm>
            <a:off x="6543776" y="4205986"/>
            <a:ext cx="25565" cy="27825"/>
          </a:xfrm>
          <a:prstGeom prst="rect">
            <a:avLst/>
          </a:prstGeom>
          <a:blipFill>
            <a:blip r:embed="rId13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6" name="object 14976"/>
          <p:cNvSpPr/>
          <p:nvPr/>
        </p:nvSpPr>
        <p:spPr>
          <a:xfrm>
            <a:off x="6618058" y="4406735"/>
            <a:ext cx="21742" cy="23545"/>
          </a:xfrm>
          <a:prstGeom prst="rect">
            <a:avLst/>
          </a:prstGeom>
          <a:blipFill>
            <a:blip r:embed="rId13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7" name="object 14977"/>
          <p:cNvSpPr/>
          <p:nvPr/>
        </p:nvSpPr>
        <p:spPr>
          <a:xfrm>
            <a:off x="6686067" y="4797882"/>
            <a:ext cx="7239" cy="8229"/>
          </a:xfrm>
          <a:custGeom>
            <a:avLst/>
            <a:gdLst/>
            <a:ahLst/>
            <a:cxnLst/>
            <a:rect l="l" t="t" r="r" b="b"/>
            <a:pathLst>
              <a:path w="7239" h="8229">
                <a:moveTo>
                  <a:pt x="5359" y="0"/>
                </a:moveTo>
                <a:lnTo>
                  <a:pt x="3301" y="190"/>
                </a:lnTo>
                <a:lnTo>
                  <a:pt x="1295" y="317"/>
                </a:lnTo>
                <a:lnTo>
                  <a:pt x="0" y="2235"/>
                </a:lnTo>
                <a:lnTo>
                  <a:pt x="0" y="4597"/>
                </a:lnTo>
                <a:lnTo>
                  <a:pt x="241" y="6515"/>
                </a:lnTo>
                <a:lnTo>
                  <a:pt x="1892" y="8229"/>
                </a:lnTo>
                <a:lnTo>
                  <a:pt x="3898" y="8102"/>
                </a:lnTo>
                <a:lnTo>
                  <a:pt x="5842" y="7912"/>
                </a:lnTo>
                <a:lnTo>
                  <a:pt x="7239" y="6045"/>
                </a:lnTo>
                <a:lnTo>
                  <a:pt x="7239" y="3822"/>
                </a:lnTo>
                <a:lnTo>
                  <a:pt x="6972" y="1778"/>
                </a:lnTo>
                <a:lnTo>
                  <a:pt x="53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8" name="object 14978"/>
          <p:cNvSpPr/>
          <p:nvPr/>
        </p:nvSpPr>
        <p:spPr>
          <a:xfrm>
            <a:off x="6709409" y="4832985"/>
            <a:ext cx="30454" cy="33058"/>
          </a:xfrm>
          <a:prstGeom prst="rect">
            <a:avLst/>
          </a:prstGeom>
          <a:blipFill>
            <a:blip r:embed="rId13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79" name="object 14979"/>
          <p:cNvSpPr/>
          <p:nvPr/>
        </p:nvSpPr>
        <p:spPr>
          <a:xfrm>
            <a:off x="6795299" y="5080330"/>
            <a:ext cx="16497" cy="17741"/>
          </a:xfrm>
          <a:prstGeom prst="rect">
            <a:avLst/>
          </a:prstGeom>
          <a:blipFill>
            <a:blip r:embed="rId13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0" name="object 14980"/>
          <p:cNvSpPr/>
          <p:nvPr/>
        </p:nvSpPr>
        <p:spPr>
          <a:xfrm>
            <a:off x="6323342" y="4878819"/>
            <a:ext cx="22453" cy="24371"/>
          </a:xfrm>
          <a:prstGeom prst="rect">
            <a:avLst/>
          </a:prstGeom>
          <a:blipFill>
            <a:blip r:embed="rId13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1" name="object 14981"/>
          <p:cNvSpPr/>
          <p:nvPr/>
        </p:nvSpPr>
        <p:spPr>
          <a:xfrm>
            <a:off x="6087262" y="4683950"/>
            <a:ext cx="8039" cy="8686"/>
          </a:xfrm>
          <a:custGeom>
            <a:avLst/>
            <a:gdLst/>
            <a:ahLst/>
            <a:cxnLst/>
            <a:rect l="l" t="t" r="r" b="b"/>
            <a:pathLst>
              <a:path w="8039" h="8686">
                <a:moveTo>
                  <a:pt x="5714" y="0"/>
                </a:moveTo>
                <a:lnTo>
                  <a:pt x="3657" y="317"/>
                </a:lnTo>
                <a:lnTo>
                  <a:pt x="1625" y="317"/>
                </a:lnTo>
                <a:lnTo>
                  <a:pt x="0" y="2362"/>
                </a:lnTo>
                <a:lnTo>
                  <a:pt x="292" y="6946"/>
                </a:lnTo>
                <a:lnTo>
                  <a:pt x="2044" y="8686"/>
                </a:lnTo>
                <a:lnTo>
                  <a:pt x="4521" y="8547"/>
                </a:lnTo>
                <a:lnTo>
                  <a:pt x="6578" y="8216"/>
                </a:lnTo>
                <a:lnTo>
                  <a:pt x="8039" y="6299"/>
                </a:lnTo>
                <a:lnTo>
                  <a:pt x="7886" y="3949"/>
                </a:lnTo>
                <a:lnTo>
                  <a:pt x="7594" y="1574"/>
                </a:lnTo>
                <a:lnTo>
                  <a:pt x="571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2" name="object 14982"/>
          <p:cNvSpPr/>
          <p:nvPr/>
        </p:nvSpPr>
        <p:spPr>
          <a:xfrm>
            <a:off x="5891212" y="4408462"/>
            <a:ext cx="7429" cy="8547"/>
          </a:xfrm>
          <a:custGeom>
            <a:avLst/>
            <a:gdLst/>
            <a:ahLst/>
            <a:cxnLst/>
            <a:rect l="l" t="t" r="r" b="b"/>
            <a:pathLst>
              <a:path w="7429" h="8547">
                <a:moveTo>
                  <a:pt x="5372" y="0"/>
                </a:moveTo>
                <a:lnTo>
                  <a:pt x="4194" y="177"/>
                </a:lnTo>
                <a:lnTo>
                  <a:pt x="3352" y="304"/>
                </a:lnTo>
                <a:lnTo>
                  <a:pt x="1226" y="304"/>
                </a:lnTo>
                <a:lnTo>
                  <a:pt x="0" y="2222"/>
                </a:lnTo>
                <a:lnTo>
                  <a:pt x="126" y="6819"/>
                </a:lnTo>
                <a:lnTo>
                  <a:pt x="1727" y="8547"/>
                </a:lnTo>
                <a:lnTo>
                  <a:pt x="3911" y="8077"/>
                </a:lnTo>
                <a:lnTo>
                  <a:pt x="5969" y="7759"/>
                </a:lnTo>
                <a:lnTo>
                  <a:pt x="7251" y="6172"/>
                </a:lnTo>
                <a:lnTo>
                  <a:pt x="7429" y="3822"/>
                </a:lnTo>
                <a:lnTo>
                  <a:pt x="7137" y="1587"/>
                </a:lnTo>
                <a:lnTo>
                  <a:pt x="5711" y="304"/>
                </a:lnTo>
                <a:lnTo>
                  <a:pt x="3352" y="304"/>
                </a:lnTo>
                <a:lnTo>
                  <a:pt x="1308" y="177"/>
                </a:lnTo>
                <a:lnTo>
                  <a:pt x="4194" y="177"/>
                </a:lnTo>
                <a:lnTo>
                  <a:pt x="5569" y="177"/>
                </a:lnTo>
                <a:lnTo>
                  <a:pt x="537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3" name="object 14983"/>
          <p:cNvSpPr/>
          <p:nvPr/>
        </p:nvSpPr>
        <p:spPr>
          <a:xfrm>
            <a:off x="5876302" y="4256735"/>
            <a:ext cx="17970" cy="19456"/>
          </a:xfrm>
          <a:prstGeom prst="rect">
            <a:avLst/>
          </a:prstGeom>
          <a:blipFill>
            <a:blip r:embed="rId13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4" name="object 14984"/>
          <p:cNvSpPr/>
          <p:nvPr/>
        </p:nvSpPr>
        <p:spPr>
          <a:xfrm>
            <a:off x="5513298" y="4146105"/>
            <a:ext cx="32702" cy="35877"/>
          </a:xfrm>
          <a:prstGeom prst="rect">
            <a:avLst/>
          </a:prstGeom>
          <a:blipFill>
            <a:blip r:embed="rId13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5" name="object 14985"/>
          <p:cNvSpPr/>
          <p:nvPr/>
        </p:nvSpPr>
        <p:spPr>
          <a:xfrm>
            <a:off x="5293461" y="4276826"/>
            <a:ext cx="29159" cy="31280"/>
          </a:xfrm>
          <a:prstGeom prst="rect">
            <a:avLst/>
          </a:prstGeom>
          <a:blipFill>
            <a:blip r:embed="rId13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6" name="object 14986"/>
          <p:cNvSpPr/>
          <p:nvPr/>
        </p:nvSpPr>
        <p:spPr>
          <a:xfrm>
            <a:off x="4722990" y="4318381"/>
            <a:ext cx="33286" cy="36017"/>
          </a:xfrm>
          <a:prstGeom prst="rect">
            <a:avLst/>
          </a:prstGeom>
          <a:blipFill>
            <a:blip r:embed="rId13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7" name="object 14987"/>
          <p:cNvSpPr/>
          <p:nvPr/>
        </p:nvSpPr>
        <p:spPr>
          <a:xfrm>
            <a:off x="4643018" y="4338116"/>
            <a:ext cx="11963" cy="12814"/>
          </a:xfrm>
          <a:prstGeom prst="rect">
            <a:avLst/>
          </a:prstGeom>
          <a:blipFill>
            <a:blip r:embed="rId13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8" name="object 14988"/>
          <p:cNvSpPr/>
          <p:nvPr/>
        </p:nvSpPr>
        <p:spPr>
          <a:xfrm>
            <a:off x="4492764" y="4479899"/>
            <a:ext cx="14147" cy="15493"/>
          </a:xfrm>
          <a:prstGeom prst="rect">
            <a:avLst/>
          </a:prstGeom>
          <a:blipFill>
            <a:blip r:embed="rId13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89" name="object 14989"/>
          <p:cNvSpPr/>
          <p:nvPr/>
        </p:nvSpPr>
        <p:spPr>
          <a:xfrm>
            <a:off x="4293908" y="4462056"/>
            <a:ext cx="12369" cy="13614"/>
          </a:xfrm>
          <a:prstGeom prst="rect">
            <a:avLst/>
          </a:prstGeom>
          <a:blipFill>
            <a:blip r:embed="rId13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0" name="object 14990"/>
          <p:cNvSpPr/>
          <p:nvPr/>
        </p:nvSpPr>
        <p:spPr>
          <a:xfrm>
            <a:off x="4405083" y="4687443"/>
            <a:ext cx="9791" cy="10871"/>
          </a:xfrm>
          <a:custGeom>
            <a:avLst/>
            <a:gdLst/>
            <a:ahLst/>
            <a:cxnLst/>
            <a:rect l="l" t="t" r="r" b="b"/>
            <a:pathLst>
              <a:path w="9791" h="10871">
                <a:moveTo>
                  <a:pt x="7137" y="0"/>
                </a:moveTo>
                <a:lnTo>
                  <a:pt x="4368" y="457"/>
                </a:lnTo>
                <a:lnTo>
                  <a:pt x="1892" y="635"/>
                </a:lnTo>
                <a:lnTo>
                  <a:pt x="0" y="3149"/>
                </a:lnTo>
                <a:lnTo>
                  <a:pt x="126" y="5994"/>
                </a:lnTo>
                <a:lnTo>
                  <a:pt x="292" y="8826"/>
                </a:lnTo>
                <a:lnTo>
                  <a:pt x="2489" y="10871"/>
                </a:lnTo>
                <a:lnTo>
                  <a:pt x="5257" y="10604"/>
                </a:lnTo>
                <a:lnTo>
                  <a:pt x="7861" y="10274"/>
                </a:lnTo>
                <a:lnTo>
                  <a:pt x="9791" y="8191"/>
                </a:lnTo>
                <a:lnTo>
                  <a:pt x="9613" y="5194"/>
                </a:lnTo>
                <a:lnTo>
                  <a:pt x="9321" y="2362"/>
                </a:lnTo>
                <a:lnTo>
                  <a:pt x="71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1" name="object 14991"/>
          <p:cNvSpPr/>
          <p:nvPr/>
        </p:nvSpPr>
        <p:spPr>
          <a:xfrm>
            <a:off x="4434382" y="4730102"/>
            <a:ext cx="12128" cy="13462"/>
          </a:xfrm>
          <a:prstGeom prst="rect">
            <a:avLst/>
          </a:prstGeom>
          <a:blipFill>
            <a:blip r:embed="rId13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2" name="object 14992"/>
          <p:cNvSpPr/>
          <p:nvPr/>
        </p:nvSpPr>
        <p:spPr>
          <a:xfrm>
            <a:off x="4585995" y="4699457"/>
            <a:ext cx="14592" cy="15963"/>
          </a:xfrm>
          <a:prstGeom prst="rect">
            <a:avLst/>
          </a:prstGeom>
          <a:blipFill>
            <a:blip r:embed="rId13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3" name="object 14993"/>
          <p:cNvSpPr/>
          <p:nvPr/>
        </p:nvSpPr>
        <p:spPr>
          <a:xfrm>
            <a:off x="4758740" y="4801723"/>
            <a:ext cx="32943" cy="36164"/>
          </a:xfrm>
          <a:prstGeom prst="rect">
            <a:avLst/>
          </a:prstGeom>
          <a:blipFill>
            <a:blip r:embed="rId13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4" name="object 14994"/>
          <p:cNvSpPr/>
          <p:nvPr/>
        </p:nvSpPr>
        <p:spPr>
          <a:xfrm>
            <a:off x="4883594" y="4811662"/>
            <a:ext cx="30213" cy="32245"/>
          </a:xfrm>
          <a:prstGeom prst="rect">
            <a:avLst/>
          </a:prstGeom>
          <a:blipFill>
            <a:blip r:embed="rId13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5" name="object 14995"/>
          <p:cNvSpPr/>
          <p:nvPr/>
        </p:nvSpPr>
        <p:spPr>
          <a:xfrm>
            <a:off x="5010861" y="4845812"/>
            <a:ext cx="33413" cy="36956"/>
          </a:xfrm>
          <a:prstGeom prst="rect">
            <a:avLst/>
          </a:prstGeom>
          <a:blipFill>
            <a:blip r:embed="rId13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6" name="object 14996"/>
          <p:cNvSpPr/>
          <p:nvPr/>
        </p:nvSpPr>
        <p:spPr>
          <a:xfrm>
            <a:off x="5069319" y="4758055"/>
            <a:ext cx="23977" cy="25463"/>
          </a:xfrm>
          <a:prstGeom prst="rect">
            <a:avLst/>
          </a:prstGeom>
          <a:blipFill>
            <a:blip r:embed="rId13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7" name="object 14997"/>
          <p:cNvSpPr/>
          <p:nvPr/>
        </p:nvSpPr>
        <p:spPr>
          <a:xfrm>
            <a:off x="5165191" y="4778781"/>
            <a:ext cx="16941" cy="18503"/>
          </a:xfrm>
          <a:prstGeom prst="rect">
            <a:avLst/>
          </a:prstGeom>
          <a:blipFill>
            <a:blip r:embed="rId13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8" name="object 14998"/>
          <p:cNvSpPr/>
          <p:nvPr/>
        </p:nvSpPr>
        <p:spPr>
          <a:xfrm>
            <a:off x="5662421" y="4591647"/>
            <a:ext cx="13144" cy="14046"/>
          </a:xfrm>
          <a:prstGeom prst="rect">
            <a:avLst/>
          </a:prstGeom>
          <a:blipFill>
            <a:blip r:embed="rId13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99" name="object 14999"/>
          <p:cNvSpPr/>
          <p:nvPr/>
        </p:nvSpPr>
        <p:spPr>
          <a:xfrm>
            <a:off x="5617921" y="4279976"/>
            <a:ext cx="31064" cy="33362"/>
          </a:xfrm>
          <a:prstGeom prst="rect">
            <a:avLst/>
          </a:prstGeom>
          <a:blipFill>
            <a:blip r:embed="rId13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0" name="object 15000"/>
          <p:cNvSpPr/>
          <p:nvPr/>
        </p:nvSpPr>
        <p:spPr>
          <a:xfrm>
            <a:off x="5560428" y="4256100"/>
            <a:ext cx="32092" cy="34772"/>
          </a:xfrm>
          <a:prstGeom prst="rect">
            <a:avLst/>
          </a:prstGeom>
          <a:blipFill>
            <a:blip r:embed="rId13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1" name="object 15001"/>
          <p:cNvSpPr/>
          <p:nvPr/>
        </p:nvSpPr>
        <p:spPr>
          <a:xfrm>
            <a:off x="5764250" y="4181030"/>
            <a:ext cx="17957" cy="19773"/>
          </a:xfrm>
          <a:prstGeom prst="rect">
            <a:avLst/>
          </a:prstGeom>
          <a:blipFill>
            <a:blip r:embed="rId13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2" name="object 15002"/>
          <p:cNvSpPr/>
          <p:nvPr/>
        </p:nvSpPr>
        <p:spPr>
          <a:xfrm>
            <a:off x="5679224" y="4412399"/>
            <a:ext cx="28854" cy="31623"/>
          </a:xfrm>
          <a:prstGeom prst="rect">
            <a:avLst/>
          </a:prstGeom>
          <a:blipFill>
            <a:blip r:embed="rId13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3" name="object 15003"/>
          <p:cNvSpPr/>
          <p:nvPr/>
        </p:nvSpPr>
        <p:spPr>
          <a:xfrm>
            <a:off x="5742216" y="4563047"/>
            <a:ext cx="25082" cy="26682"/>
          </a:xfrm>
          <a:prstGeom prst="rect">
            <a:avLst/>
          </a:prstGeom>
          <a:blipFill>
            <a:blip r:embed="rId13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4" name="object 15004"/>
          <p:cNvSpPr/>
          <p:nvPr/>
        </p:nvSpPr>
        <p:spPr>
          <a:xfrm>
            <a:off x="5831344" y="4646485"/>
            <a:ext cx="32689" cy="35559"/>
          </a:xfrm>
          <a:prstGeom prst="rect">
            <a:avLst/>
          </a:prstGeom>
          <a:blipFill>
            <a:blip r:embed="rId13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5" name="object 15005"/>
          <p:cNvSpPr/>
          <p:nvPr/>
        </p:nvSpPr>
        <p:spPr>
          <a:xfrm>
            <a:off x="5774486" y="4803610"/>
            <a:ext cx="23748" cy="25920"/>
          </a:xfrm>
          <a:prstGeom prst="rect">
            <a:avLst/>
          </a:prstGeom>
          <a:blipFill>
            <a:blip r:embed="rId13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6" name="object 15006"/>
          <p:cNvSpPr/>
          <p:nvPr/>
        </p:nvSpPr>
        <p:spPr>
          <a:xfrm>
            <a:off x="5351678" y="4466602"/>
            <a:ext cx="7416" cy="8420"/>
          </a:xfrm>
          <a:custGeom>
            <a:avLst/>
            <a:gdLst/>
            <a:ahLst/>
            <a:cxnLst/>
            <a:rect l="l" t="t" r="r" b="b"/>
            <a:pathLst>
              <a:path w="7416" h="8420">
                <a:moveTo>
                  <a:pt x="5359" y="0"/>
                </a:moveTo>
                <a:lnTo>
                  <a:pt x="3467" y="330"/>
                </a:lnTo>
                <a:lnTo>
                  <a:pt x="1282" y="330"/>
                </a:lnTo>
                <a:lnTo>
                  <a:pt x="0" y="2400"/>
                </a:lnTo>
                <a:lnTo>
                  <a:pt x="114" y="6819"/>
                </a:lnTo>
                <a:lnTo>
                  <a:pt x="2032" y="8420"/>
                </a:lnTo>
                <a:lnTo>
                  <a:pt x="3937" y="8229"/>
                </a:lnTo>
                <a:lnTo>
                  <a:pt x="5829" y="8102"/>
                </a:lnTo>
                <a:lnTo>
                  <a:pt x="7416" y="6184"/>
                </a:lnTo>
                <a:lnTo>
                  <a:pt x="7289" y="1905"/>
                </a:lnTo>
                <a:lnTo>
                  <a:pt x="53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7" name="object 15007"/>
          <p:cNvSpPr/>
          <p:nvPr/>
        </p:nvSpPr>
        <p:spPr>
          <a:xfrm>
            <a:off x="5427078" y="4535538"/>
            <a:ext cx="16510" cy="17551"/>
          </a:xfrm>
          <a:prstGeom prst="rect">
            <a:avLst/>
          </a:prstGeom>
          <a:blipFill>
            <a:blip r:embed="rId13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8" name="object 15008"/>
          <p:cNvSpPr/>
          <p:nvPr/>
        </p:nvSpPr>
        <p:spPr>
          <a:xfrm>
            <a:off x="5494616" y="4351706"/>
            <a:ext cx="33400" cy="36068"/>
          </a:xfrm>
          <a:prstGeom prst="rect">
            <a:avLst/>
          </a:prstGeom>
          <a:blipFill>
            <a:blip r:embed="rId13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09" name="object 15009"/>
          <p:cNvSpPr/>
          <p:nvPr/>
        </p:nvSpPr>
        <p:spPr>
          <a:xfrm>
            <a:off x="5865355" y="4342396"/>
            <a:ext cx="28333" cy="30810"/>
          </a:xfrm>
          <a:prstGeom prst="rect">
            <a:avLst/>
          </a:prstGeom>
          <a:blipFill>
            <a:blip r:embed="rId13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0" name="object 15010"/>
          <p:cNvSpPr/>
          <p:nvPr/>
        </p:nvSpPr>
        <p:spPr>
          <a:xfrm>
            <a:off x="5666790" y="4896548"/>
            <a:ext cx="21018" cy="22606"/>
          </a:xfrm>
          <a:prstGeom prst="rect">
            <a:avLst/>
          </a:prstGeom>
          <a:blipFill>
            <a:blip r:embed="rId13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1" name="object 15011"/>
          <p:cNvSpPr/>
          <p:nvPr/>
        </p:nvSpPr>
        <p:spPr>
          <a:xfrm>
            <a:off x="5685053" y="4813567"/>
            <a:ext cx="20967" cy="22605"/>
          </a:xfrm>
          <a:prstGeom prst="rect">
            <a:avLst/>
          </a:prstGeom>
          <a:blipFill>
            <a:blip r:embed="rId13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2" name="object 15012"/>
          <p:cNvSpPr/>
          <p:nvPr/>
        </p:nvSpPr>
        <p:spPr>
          <a:xfrm>
            <a:off x="5946609" y="4927016"/>
            <a:ext cx="20319" cy="22136"/>
          </a:xfrm>
          <a:prstGeom prst="rect">
            <a:avLst/>
          </a:prstGeom>
          <a:blipFill>
            <a:blip r:embed="rId13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3" name="object 15013"/>
          <p:cNvSpPr/>
          <p:nvPr/>
        </p:nvSpPr>
        <p:spPr>
          <a:xfrm>
            <a:off x="6013183" y="4885004"/>
            <a:ext cx="7835" cy="8508"/>
          </a:xfrm>
          <a:custGeom>
            <a:avLst/>
            <a:gdLst/>
            <a:ahLst/>
            <a:cxnLst/>
            <a:rect l="l" t="t" r="r" b="b"/>
            <a:pathLst>
              <a:path w="7835" h="8508">
                <a:moveTo>
                  <a:pt x="5829" y="0"/>
                </a:moveTo>
                <a:lnTo>
                  <a:pt x="3606" y="457"/>
                </a:lnTo>
                <a:lnTo>
                  <a:pt x="1714" y="457"/>
                </a:lnTo>
                <a:lnTo>
                  <a:pt x="0" y="2374"/>
                </a:lnTo>
                <a:lnTo>
                  <a:pt x="279" y="4597"/>
                </a:lnTo>
                <a:lnTo>
                  <a:pt x="431" y="6769"/>
                </a:lnTo>
                <a:lnTo>
                  <a:pt x="2159" y="8509"/>
                </a:lnTo>
                <a:lnTo>
                  <a:pt x="4203" y="8356"/>
                </a:lnTo>
                <a:lnTo>
                  <a:pt x="6261" y="8229"/>
                </a:lnTo>
                <a:lnTo>
                  <a:pt x="7721" y="6451"/>
                </a:lnTo>
                <a:lnTo>
                  <a:pt x="7835" y="4089"/>
                </a:lnTo>
                <a:lnTo>
                  <a:pt x="7404" y="1879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4" name="object 15014"/>
          <p:cNvSpPr/>
          <p:nvPr/>
        </p:nvSpPr>
        <p:spPr>
          <a:xfrm>
            <a:off x="5980900" y="4526204"/>
            <a:ext cx="9956" cy="10744"/>
          </a:xfrm>
          <a:custGeom>
            <a:avLst/>
            <a:gdLst/>
            <a:ahLst/>
            <a:cxnLst/>
            <a:rect l="l" t="t" r="r" b="b"/>
            <a:pathLst>
              <a:path w="9956" h="10744">
                <a:moveTo>
                  <a:pt x="7467" y="0"/>
                </a:moveTo>
                <a:lnTo>
                  <a:pt x="4699" y="152"/>
                </a:lnTo>
                <a:lnTo>
                  <a:pt x="2057" y="342"/>
                </a:lnTo>
                <a:lnTo>
                  <a:pt x="0" y="2882"/>
                </a:lnTo>
                <a:lnTo>
                  <a:pt x="292" y="5880"/>
                </a:lnTo>
                <a:lnTo>
                  <a:pt x="469" y="8547"/>
                </a:lnTo>
                <a:lnTo>
                  <a:pt x="2641" y="10744"/>
                </a:lnTo>
                <a:lnTo>
                  <a:pt x="5410" y="10744"/>
                </a:lnTo>
                <a:lnTo>
                  <a:pt x="7899" y="10426"/>
                </a:lnTo>
                <a:lnTo>
                  <a:pt x="9956" y="7924"/>
                </a:lnTo>
                <a:lnTo>
                  <a:pt x="9651" y="5245"/>
                </a:lnTo>
                <a:lnTo>
                  <a:pt x="9486" y="2057"/>
                </a:lnTo>
                <a:lnTo>
                  <a:pt x="746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5" name="object 15015"/>
          <p:cNvSpPr/>
          <p:nvPr/>
        </p:nvSpPr>
        <p:spPr>
          <a:xfrm>
            <a:off x="5746457" y="4186072"/>
            <a:ext cx="23025" cy="25146"/>
          </a:xfrm>
          <a:prstGeom prst="rect">
            <a:avLst/>
          </a:prstGeom>
          <a:blipFill>
            <a:blip r:embed="rId13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6" name="object 15016"/>
          <p:cNvSpPr/>
          <p:nvPr/>
        </p:nvSpPr>
        <p:spPr>
          <a:xfrm>
            <a:off x="5614580" y="4402633"/>
            <a:ext cx="29870" cy="32054"/>
          </a:xfrm>
          <a:prstGeom prst="rect">
            <a:avLst/>
          </a:prstGeom>
          <a:blipFill>
            <a:blip r:embed="rId13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7" name="object 15017"/>
          <p:cNvSpPr/>
          <p:nvPr/>
        </p:nvSpPr>
        <p:spPr>
          <a:xfrm>
            <a:off x="5347601" y="4389361"/>
            <a:ext cx="22148" cy="24142"/>
          </a:xfrm>
          <a:prstGeom prst="rect">
            <a:avLst/>
          </a:prstGeom>
          <a:blipFill>
            <a:blip r:embed="rId13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8" name="object 15018"/>
          <p:cNvSpPr/>
          <p:nvPr/>
        </p:nvSpPr>
        <p:spPr>
          <a:xfrm>
            <a:off x="4963439" y="4335450"/>
            <a:ext cx="22034" cy="23723"/>
          </a:xfrm>
          <a:prstGeom prst="rect">
            <a:avLst/>
          </a:prstGeom>
          <a:blipFill>
            <a:blip r:embed="rId13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19" name="object 15019"/>
          <p:cNvSpPr/>
          <p:nvPr/>
        </p:nvSpPr>
        <p:spPr>
          <a:xfrm>
            <a:off x="5121884" y="4373715"/>
            <a:ext cx="27698" cy="29832"/>
          </a:xfrm>
          <a:prstGeom prst="rect">
            <a:avLst/>
          </a:prstGeom>
          <a:blipFill>
            <a:blip r:embed="rId13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0" name="object 15020"/>
          <p:cNvSpPr/>
          <p:nvPr/>
        </p:nvSpPr>
        <p:spPr>
          <a:xfrm>
            <a:off x="5223281" y="4662449"/>
            <a:ext cx="12242" cy="13271"/>
          </a:xfrm>
          <a:custGeom>
            <a:avLst/>
            <a:gdLst/>
            <a:ahLst/>
            <a:cxnLst/>
            <a:rect l="l" t="t" r="r" b="b"/>
            <a:pathLst>
              <a:path w="12242" h="13271">
                <a:moveTo>
                  <a:pt x="8890" y="0"/>
                </a:moveTo>
                <a:lnTo>
                  <a:pt x="5829" y="304"/>
                </a:lnTo>
                <a:lnTo>
                  <a:pt x="2476" y="495"/>
                </a:lnTo>
                <a:lnTo>
                  <a:pt x="0" y="3822"/>
                </a:lnTo>
                <a:lnTo>
                  <a:pt x="292" y="6946"/>
                </a:lnTo>
                <a:lnTo>
                  <a:pt x="406" y="10756"/>
                </a:lnTo>
                <a:lnTo>
                  <a:pt x="3352" y="13271"/>
                </a:lnTo>
                <a:lnTo>
                  <a:pt x="9613" y="12954"/>
                </a:lnTo>
                <a:lnTo>
                  <a:pt x="12242" y="9804"/>
                </a:lnTo>
                <a:lnTo>
                  <a:pt x="12090" y="6489"/>
                </a:lnTo>
                <a:lnTo>
                  <a:pt x="11785" y="2667"/>
                </a:lnTo>
                <a:lnTo>
                  <a:pt x="889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1" name="object 15021"/>
          <p:cNvSpPr/>
          <p:nvPr/>
        </p:nvSpPr>
        <p:spPr>
          <a:xfrm>
            <a:off x="5253444" y="4649025"/>
            <a:ext cx="13436" cy="14363"/>
          </a:xfrm>
          <a:prstGeom prst="rect">
            <a:avLst/>
          </a:prstGeom>
          <a:blipFill>
            <a:blip r:embed="rId13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2" name="object 15022"/>
          <p:cNvSpPr/>
          <p:nvPr/>
        </p:nvSpPr>
        <p:spPr>
          <a:xfrm>
            <a:off x="5315902" y="4767415"/>
            <a:ext cx="32397" cy="35255"/>
          </a:xfrm>
          <a:prstGeom prst="rect">
            <a:avLst/>
          </a:prstGeom>
          <a:blipFill>
            <a:blip r:embed="rId13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3" name="object 15023"/>
          <p:cNvSpPr/>
          <p:nvPr/>
        </p:nvSpPr>
        <p:spPr>
          <a:xfrm>
            <a:off x="5477293" y="4895913"/>
            <a:ext cx="18961" cy="20561"/>
          </a:xfrm>
          <a:prstGeom prst="rect">
            <a:avLst/>
          </a:prstGeom>
          <a:blipFill>
            <a:blip r:embed="rId13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4" name="object 15024"/>
          <p:cNvSpPr/>
          <p:nvPr/>
        </p:nvSpPr>
        <p:spPr>
          <a:xfrm>
            <a:off x="5780151" y="4813071"/>
            <a:ext cx="21336" cy="22783"/>
          </a:xfrm>
          <a:prstGeom prst="rect">
            <a:avLst/>
          </a:prstGeom>
          <a:blipFill>
            <a:blip r:embed="rId13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5" name="object 15025"/>
          <p:cNvSpPr/>
          <p:nvPr/>
        </p:nvSpPr>
        <p:spPr>
          <a:xfrm>
            <a:off x="5505577" y="4590872"/>
            <a:ext cx="26098" cy="28282"/>
          </a:xfrm>
          <a:prstGeom prst="rect">
            <a:avLst/>
          </a:prstGeom>
          <a:blipFill>
            <a:blip r:embed="rId13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6" name="object 15026"/>
          <p:cNvSpPr/>
          <p:nvPr/>
        </p:nvSpPr>
        <p:spPr>
          <a:xfrm>
            <a:off x="5535040" y="4815116"/>
            <a:ext cx="11379" cy="12509"/>
          </a:xfrm>
          <a:custGeom>
            <a:avLst/>
            <a:gdLst/>
            <a:ahLst/>
            <a:cxnLst/>
            <a:rect l="l" t="t" r="r" b="b"/>
            <a:pathLst>
              <a:path w="11379" h="12509">
                <a:moveTo>
                  <a:pt x="8191" y="0"/>
                </a:moveTo>
                <a:lnTo>
                  <a:pt x="5245" y="330"/>
                </a:lnTo>
                <a:lnTo>
                  <a:pt x="2349" y="330"/>
                </a:lnTo>
                <a:lnTo>
                  <a:pt x="0" y="3327"/>
                </a:lnTo>
                <a:lnTo>
                  <a:pt x="226" y="5689"/>
                </a:lnTo>
                <a:lnTo>
                  <a:pt x="304" y="9651"/>
                </a:lnTo>
                <a:lnTo>
                  <a:pt x="2933" y="12509"/>
                </a:lnTo>
                <a:lnTo>
                  <a:pt x="6121" y="11874"/>
                </a:lnTo>
                <a:lnTo>
                  <a:pt x="9067" y="11874"/>
                </a:lnTo>
                <a:lnTo>
                  <a:pt x="11379" y="9004"/>
                </a:lnTo>
                <a:lnTo>
                  <a:pt x="11074" y="5689"/>
                </a:lnTo>
                <a:lnTo>
                  <a:pt x="10960" y="2235"/>
                </a:lnTo>
                <a:lnTo>
                  <a:pt x="81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7" name="object 15027"/>
          <p:cNvSpPr/>
          <p:nvPr/>
        </p:nvSpPr>
        <p:spPr>
          <a:xfrm>
            <a:off x="5531675" y="4799343"/>
            <a:ext cx="24815" cy="26695"/>
          </a:xfrm>
          <a:prstGeom prst="rect">
            <a:avLst/>
          </a:prstGeom>
          <a:blipFill>
            <a:blip r:embed="rId13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8" name="object 15028"/>
          <p:cNvSpPr/>
          <p:nvPr/>
        </p:nvSpPr>
        <p:spPr>
          <a:xfrm>
            <a:off x="5866688" y="4623753"/>
            <a:ext cx="13271" cy="13906"/>
          </a:xfrm>
          <a:prstGeom prst="rect">
            <a:avLst/>
          </a:prstGeom>
          <a:blipFill>
            <a:blip r:embed="rId13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29" name="object 15029"/>
          <p:cNvSpPr/>
          <p:nvPr/>
        </p:nvSpPr>
        <p:spPr>
          <a:xfrm>
            <a:off x="6232613" y="4673841"/>
            <a:ext cx="9778" cy="10744"/>
          </a:xfrm>
          <a:custGeom>
            <a:avLst/>
            <a:gdLst/>
            <a:ahLst/>
            <a:cxnLst/>
            <a:rect l="l" t="t" r="r" b="b"/>
            <a:pathLst>
              <a:path w="9778" h="10744">
                <a:moveTo>
                  <a:pt x="7124" y="0"/>
                </a:moveTo>
                <a:lnTo>
                  <a:pt x="1727" y="647"/>
                </a:lnTo>
                <a:lnTo>
                  <a:pt x="0" y="3136"/>
                </a:lnTo>
                <a:lnTo>
                  <a:pt x="114" y="5702"/>
                </a:lnTo>
                <a:lnTo>
                  <a:pt x="279" y="8381"/>
                </a:lnTo>
                <a:lnTo>
                  <a:pt x="2463" y="10744"/>
                </a:lnTo>
                <a:lnTo>
                  <a:pt x="5245" y="10604"/>
                </a:lnTo>
                <a:lnTo>
                  <a:pt x="7835" y="10299"/>
                </a:lnTo>
                <a:lnTo>
                  <a:pt x="9778" y="7861"/>
                </a:lnTo>
                <a:lnTo>
                  <a:pt x="9778" y="5054"/>
                </a:lnTo>
                <a:lnTo>
                  <a:pt x="9296" y="2197"/>
                </a:lnTo>
                <a:lnTo>
                  <a:pt x="712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0" name="object 15030"/>
          <p:cNvSpPr/>
          <p:nvPr/>
        </p:nvSpPr>
        <p:spPr>
          <a:xfrm>
            <a:off x="6288049" y="4765014"/>
            <a:ext cx="14147" cy="15506"/>
          </a:xfrm>
          <a:prstGeom prst="rect">
            <a:avLst/>
          </a:prstGeom>
          <a:blipFill>
            <a:blip r:embed="rId13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1" name="object 15031"/>
          <p:cNvSpPr/>
          <p:nvPr/>
        </p:nvSpPr>
        <p:spPr>
          <a:xfrm>
            <a:off x="6249352" y="4546587"/>
            <a:ext cx="32575" cy="35280"/>
          </a:xfrm>
          <a:prstGeom prst="rect">
            <a:avLst/>
          </a:prstGeom>
          <a:blipFill>
            <a:blip r:embed="rId13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2" name="object 15032"/>
          <p:cNvSpPr/>
          <p:nvPr/>
        </p:nvSpPr>
        <p:spPr>
          <a:xfrm>
            <a:off x="6164910" y="4441952"/>
            <a:ext cx="28994" cy="31623"/>
          </a:xfrm>
          <a:prstGeom prst="rect">
            <a:avLst/>
          </a:prstGeom>
          <a:blipFill>
            <a:blip r:embed="rId13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3" name="object 15033"/>
          <p:cNvSpPr/>
          <p:nvPr/>
        </p:nvSpPr>
        <p:spPr>
          <a:xfrm>
            <a:off x="6085535" y="4230357"/>
            <a:ext cx="33527" cy="36194"/>
          </a:xfrm>
          <a:prstGeom prst="rect">
            <a:avLst/>
          </a:prstGeom>
          <a:blipFill>
            <a:blip r:embed="rId13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4" name="object 15034"/>
          <p:cNvSpPr/>
          <p:nvPr/>
        </p:nvSpPr>
        <p:spPr>
          <a:xfrm>
            <a:off x="5976731" y="4265074"/>
            <a:ext cx="33505" cy="36328"/>
          </a:xfrm>
          <a:prstGeom prst="rect">
            <a:avLst/>
          </a:prstGeom>
          <a:blipFill>
            <a:blip r:embed="rId13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5" name="object 15035"/>
          <p:cNvSpPr/>
          <p:nvPr/>
        </p:nvSpPr>
        <p:spPr>
          <a:xfrm>
            <a:off x="6111341" y="4262590"/>
            <a:ext cx="16789" cy="18338"/>
          </a:xfrm>
          <a:prstGeom prst="rect">
            <a:avLst/>
          </a:prstGeom>
          <a:blipFill>
            <a:blip r:embed="rId13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6" name="object 15036"/>
          <p:cNvSpPr/>
          <p:nvPr/>
        </p:nvSpPr>
        <p:spPr>
          <a:xfrm>
            <a:off x="6156591" y="4253090"/>
            <a:ext cx="20383" cy="22148"/>
          </a:xfrm>
          <a:prstGeom prst="rect">
            <a:avLst/>
          </a:prstGeom>
          <a:blipFill>
            <a:blip r:embed="rId13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7" name="object 15037"/>
          <p:cNvSpPr/>
          <p:nvPr/>
        </p:nvSpPr>
        <p:spPr>
          <a:xfrm>
            <a:off x="6129020" y="4482122"/>
            <a:ext cx="17919" cy="19278"/>
          </a:xfrm>
          <a:prstGeom prst="rect">
            <a:avLst/>
          </a:prstGeom>
          <a:blipFill>
            <a:blip r:embed="rId13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8" name="object 15038"/>
          <p:cNvSpPr/>
          <p:nvPr/>
        </p:nvSpPr>
        <p:spPr>
          <a:xfrm>
            <a:off x="6162128" y="4550219"/>
            <a:ext cx="24345" cy="26416"/>
          </a:xfrm>
          <a:prstGeom prst="rect">
            <a:avLst/>
          </a:prstGeom>
          <a:blipFill>
            <a:blip r:embed="rId13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39" name="object 15039"/>
          <p:cNvSpPr/>
          <p:nvPr/>
        </p:nvSpPr>
        <p:spPr>
          <a:xfrm>
            <a:off x="6246748" y="4485754"/>
            <a:ext cx="12661" cy="14046"/>
          </a:xfrm>
          <a:prstGeom prst="rect">
            <a:avLst/>
          </a:prstGeom>
          <a:blipFill>
            <a:blip r:embed="rId13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0" name="object 15040"/>
          <p:cNvSpPr/>
          <p:nvPr/>
        </p:nvSpPr>
        <p:spPr>
          <a:xfrm>
            <a:off x="6375857" y="4567326"/>
            <a:ext cx="10667" cy="11353"/>
          </a:xfrm>
          <a:custGeom>
            <a:avLst/>
            <a:gdLst/>
            <a:ahLst/>
            <a:cxnLst/>
            <a:rect l="l" t="t" r="r" b="b"/>
            <a:pathLst>
              <a:path w="10667" h="11353">
                <a:moveTo>
                  <a:pt x="7759" y="0"/>
                </a:moveTo>
                <a:lnTo>
                  <a:pt x="4825" y="317"/>
                </a:lnTo>
                <a:lnTo>
                  <a:pt x="2184" y="457"/>
                </a:lnTo>
                <a:lnTo>
                  <a:pt x="0" y="2997"/>
                </a:lnTo>
                <a:lnTo>
                  <a:pt x="457" y="5994"/>
                </a:lnTo>
                <a:lnTo>
                  <a:pt x="749" y="9004"/>
                </a:lnTo>
                <a:lnTo>
                  <a:pt x="2946" y="11214"/>
                </a:lnTo>
                <a:lnTo>
                  <a:pt x="5829" y="11353"/>
                </a:lnTo>
                <a:lnTo>
                  <a:pt x="8610" y="10909"/>
                </a:lnTo>
                <a:lnTo>
                  <a:pt x="10667" y="8496"/>
                </a:lnTo>
                <a:lnTo>
                  <a:pt x="10350" y="5359"/>
                </a:lnTo>
                <a:lnTo>
                  <a:pt x="10071" y="2171"/>
                </a:lnTo>
                <a:lnTo>
                  <a:pt x="775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1" name="object 15041"/>
          <p:cNvSpPr/>
          <p:nvPr/>
        </p:nvSpPr>
        <p:spPr>
          <a:xfrm>
            <a:off x="5135892" y="4918964"/>
            <a:ext cx="5956" cy="6642"/>
          </a:xfrm>
          <a:custGeom>
            <a:avLst/>
            <a:gdLst/>
            <a:ahLst/>
            <a:cxnLst/>
            <a:rect l="l" t="t" r="r" b="b"/>
            <a:pathLst>
              <a:path w="5956" h="6642">
                <a:moveTo>
                  <a:pt x="4368" y="0"/>
                </a:moveTo>
                <a:lnTo>
                  <a:pt x="2603" y="190"/>
                </a:lnTo>
                <a:lnTo>
                  <a:pt x="892" y="190"/>
                </a:lnTo>
                <a:lnTo>
                  <a:pt x="0" y="1727"/>
                </a:lnTo>
                <a:lnTo>
                  <a:pt x="0" y="5372"/>
                </a:lnTo>
                <a:lnTo>
                  <a:pt x="1435" y="6642"/>
                </a:lnTo>
                <a:lnTo>
                  <a:pt x="4648" y="6515"/>
                </a:lnTo>
                <a:lnTo>
                  <a:pt x="5829" y="4914"/>
                </a:lnTo>
                <a:lnTo>
                  <a:pt x="5956" y="2997"/>
                </a:lnTo>
                <a:lnTo>
                  <a:pt x="5664" y="1409"/>
                </a:lnTo>
                <a:lnTo>
                  <a:pt x="4543" y="190"/>
                </a:lnTo>
                <a:lnTo>
                  <a:pt x="2603" y="190"/>
                </a:lnTo>
                <a:lnTo>
                  <a:pt x="1003" y="0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2" name="object 15042"/>
          <p:cNvSpPr/>
          <p:nvPr/>
        </p:nvSpPr>
        <p:spPr>
          <a:xfrm>
            <a:off x="4490275" y="4886884"/>
            <a:ext cx="8026" cy="8547"/>
          </a:xfrm>
          <a:custGeom>
            <a:avLst/>
            <a:gdLst/>
            <a:ahLst/>
            <a:cxnLst/>
            <a:rect l="l" t="t" r="r" b="b"/>
            <a:pathLst>
              <a:path w="8026" h="8547">
                <a:moveTo>
                  <a:pt x="5562" y="0"/>
                </a:moveTo>
                <a:lnTo>
                  <a:pt x="3670" y="152"/>
                </a:lnTo>
                <a:lnTo>
                  <a:pt x="1612" y="152"/>
                </a:lnTo>
                <a:lnTo>
                  <a:pt x="0" y="2070"/>
                </a:lnTo>
                <a:lnTo>
                  <a:pt x="0" y="4571"/>
                </a:lnTo>
                <a:lnTo>
                  <a:pt x="431" y="6629"/>
                </a:lnTo>
                <a:lnTo>
                  <a:pt x="2184" y="8547"/>
                </a:lnTo>
                <a:lnTo>
                  <a:pt x="4241" y="8394"/>
                </a:lnTo>
                <a:lnTo>
                  <a:pt x="6426" y="8204"/>
                </a:lnTo>
                <a:lnTo>
                  <a:pt x="8026" y="6350"/>
                </a:lnTo>
                <a:lnTo>
                  <a:pt x="7874" y="4127"/>
                </a:lnTo>
                <a:lnTo>
                  <a:pt x="7556" y="1435"/>
                </a:lnTo>
                <a:lnTo>
                  <a:pt x="556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3" name="object 15043"/>
          <p:cNvSpPr/>
          <p:nvPr/>
        </p:nvSpPr>
        <p:spPr>
          <a:xfrm>
            <a:off x="4384243" y="4935436"/>
            <a:ext cx="29438" cy="31724"/>
          </a:xfrm>
          <a:prstGeom prst="rect">
            <a:avLst/>
          </a:prstGeom>
          <a:blipFill>
            <a:blip r:embed="rId13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4" name="object 15044"/>
          <p:cNvSpPr/>
          <p:nvPr/>
        </p:nvSpPr>
        <p:spPr>
          <a:xfrm>
            <a:off x="4546625" y="4551680"/>
            <a:ext cx="27393" cy="29870"/>
          </a:xfrm>
          <a:prstGeom prst="rect">
            <a:avLst/>
          </a:prstGeom>
          <a:blipFill>
            <a:blip r:embed="rId13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5" name="object 15045"/>
          <p:cNvSpPr/>
          <p:nvPr/>
        </p:nvSpPr>
        <p:spPr>
          <a:xfrm>
            <a:off x="4498149" y="4541228"/>
            <a:ext cx="27559" cy="30048"/>
          </a:xfrm>
          <a:prstGeom prst="rect">
            <a:avLst/>
          </a:prstGeom>
          <a:blipFill>
            <a:blip r:embed="rId13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6" name="object 15046"/>
          <p:cNvSpPr/>
          <p:nvPr/>
        </p:nvSpPr>
        <p:spPr>
          <a:xfrm>
            <a:off x="4616907" y="4441330"/>
            <a:ext cx="31546" cy="33997"/>
          </a:xfrm>
          <a:prstGeom prst="rect">
            <a:avLst/>
          </a:prstGeom>
          <a:blipFill>
            <a:blip r:embed="rId13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7" name="object 15047"/>
          <p:cNvSpPr/>
          <p:nvPr/>
        </p:nvSpPr>
        <p:spPr>
          <a:xfrm>
            <a:off x="4585563" y="4675264"/>
            <a:ext cx="12103" cy="13411"/>
          </a:xfrm>
          <a:prstGeom prst="rect">
            <a:avLst/>
          </a:prstGeom>
          <a:blipFill>
            <a:blip r:embed="rId13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8" name="object 15048"/>
          <p:cNvSpPr/>
          <p:nvPr/>
        </p:nvSpPr>
        <p:spPr>
          <a:xfrm>
            <a:off x="4620679" y="4689310"/>
            <a:ext cx="32423" cy="35280"/>
          </a:xfrm>
          <a:prstGeom prst="rect">
            <a:avLst/>
          </a:prstGeom>
          <a:blipFill>
            <a:blip r:embed="rId13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49" name="object 15049"/>
          <p:cNvSpPr/>
          <p:nvPr/>
        </p:nvSpPr>
        <p:spPr>
          <a:xfrm>
            <a:off x="4881422" y="4758055"/>
            <a:ext cx="27432" cy="30048"/>
          </a:xfrm>
          <a:prstGeom prst="rect">
            <a:avLst/>
          </a:prstGeom>
          <a:blipFill>
            <a:blip r:embed="rId13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0" name="object 15050"/>
          <p:cNvSpPr/>
          <p:nvPr/>
        </p:nvSpPr>
        <p:spPr>
          <a:xfrm>
            <a:off x="5411355" y="4534129"/>
            <a:ext cx="33248" cy="36004"/>
          </a:xfrm>
          <a:prstGeom prst="rect">
            <a:avLst/>
          </a:prstGeom>
          <a:blipFill>
            <a:blip r:embed="rId13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1" name="object 15051"/>
          <p:cNvSpPr/>
          <p:nvPr/>
        </p:nvSpPr>
        <p:spPr>
          <a:xfrm>
            <a:off x="5338953" y="4273956"/>
            <a:ext cx="33159" cy="36068"/>
          </a:xfrm>
          <a:prstGeom prst="rect">
            <a:avLst/>
          </a:prstGeom>
          <a:blipFill>
            <a:blip r:embed="rId13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2" name="object 15052"/>
          <p:cNvSpPr/>
          <p:nvPr/>
        </p:nvSpPr>
        <p:spPr>
          <a:xfrm>
            <a:off x="6005398" y="4593692"/>
            <a:ext cx="17983" cy="19761"/>
          </a:xfrm>
          <a:prstGeom prst="rect">
            <a:avLst/>
          </a:prstGeom>
          <a:blipFill>
            <a:blip r:embed="rId13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3" name="object 15053"/>
          <p:cNvSpPr/>
          <p:nvPr/>
        </p:nvSpPr>
        <p:spPr>
          <a:xfrm>
            <a:off x="6167513" y="4784166"/>
            <a:ext cx="28448" cy="30822"/>
          </a:xfrm>
          <a:prstGeom prst="rect">
            <a:avLst/>
          </a:prstGeom>
          <a:blipFill>
            <a:blip r:embed="rId13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4" name="object 15054"/>
          <p:cNvSpPr/>
          <p:nvPr/>
        </p:nvSpPr>
        <p:spPr>
          <a:xfrm>
            <a:off x="6094438" y="4911369"/>
            <a:ext cx="24523" cy="26415"/>
          </a:xfrm>
          <a:prstGeom prst="rect">
            <a:avLst/>
          </a:prstGeom>
          <a:blipFill>
            <a:blip r:embed="rId13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5" name="object 15055"/>
          <p:cNvSpPr/>
          <p:nvPr/>
        </p:nvSpPr>
        <p:spPr>
          <a:xfrm>
            <a:off x="6482194" y="4866043"/>
            <a:ext cx="28460" cy="30784"/>
          </a:xfrm>
          <a:prstGeom prst="rect">
            <a:avLst/>
          </a:prstGeom>
          <a:blipFill>
            <a:blip r:embed="rId13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6" name="object 15056"/>
          <p:cNvSpPr/>
          <p:nvPr/>
        </p:nvSpPr>
        <p:spPr>
          <a:xfrm>
            <a:off x="6486905" y="4413364"/>
            <a:ext cx="32346" cy="35242"/>
          </a:xfrm>
          <a:prstGeom prst="rect">
            <a:avLst/>
          </a:prstGeom>
          <a:blipFill>
            <a:blip r:embed="rId13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7" name="object 15057"/>
          <p:cNvSpPr/>
          <p:nvPr/>
        </p:nvSpPr>
        <p:spPr>
          <a:xfrm>
            <a:off x="6494348" y="4294200"/>
            <a:ext cx="8000" cy="8547"/>
          </a:xfrm>
          <a:custGeom>
            <a:avLst/>
            <a:gdLst/>
            <a:ahLst/>
            <a:cxnLst/>
            <a:rect l="l" t="t" r="r" b="b"/>
            <a:pathLst>
              <a:path w="8000" h="8547">
                <a:moveTo>
                  <a:pt x="5664" y="0"/>
                </a:moveTo>
                <a:lnTo>
                  <a:pt x="1574" y="126"/>
                </a:lnTo>
                <a:lnTo>
                  <a:pt x="0" y="2362"/>
                </a:lnTo>
                <a:lnTo>
                  <a:pt x="114" y="6769"/>
                </a:lnTo>
                <a:lnTo>
                  <a:pt x="1993" y="8547"/>
                </a:lnTo>
                <a:lnTo>
                  <a:pt x="4216" y="8356"/>
                </a:lnTo>
                <a:lnTo>
                  <a:pt x="6235" y="8229"/>
                </a:lnTo>
                <a:lnTo>
                  <a:pt x="8000" y="6324"/>
                </a:lnTo>
                <a:lnTo>
                  <a:pt x="7721" y="3949"/>
                </a:lnTo>
                <a:lnTo>
                  <a:pt x="7404" y="1587"/>
                </a:lnTo>
                <a:lnTo>
                  <a:pt x="566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8" name="object 15058"/>
          <p:cNvSpPr/>
          <p:nvPr/>
        </p:nvSpPr>
        <p:spPr>
          <a:xfrm>
            <a:off x="6394526" y="4249636"/>
            <a:ext cx="28638" cy="30962"/>
          </a:xfrm>
          <a:prstGeom prst="rect">
            <a:avLst/>
          </a:prstGeom>
          <a:blipFill>
            <a:blip r:embed="rId14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59" name="object 15059"/>
          <p:cNvSpPr/>
          <p:nvPr/>
        </p:nvSpPr>
        <p:spPr>
          <a:xfrm>
            <a:off x="5748722" y="4503113"/>
            <a:ext cx="37855" cy="42177"/>
          </a:xfrm>
          <a:prstGeom prst="rect">
            <a:avLst/>
          </a:prstGeom>
          <a:blipFill>
            <a:blip r:embed="rId14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0" name="object 15060"/>
          <p:cNvSpPr/>
          <p:nvPr/>
        </p:nvSpPr>
        <p:spPr>
          <a:xfrm>
            <a:off x="6005195" y="4542204"/>
            <a:ext cx="35381" cy="37477"/>
          </a:xfrm>
          <a:prstGeom prst="rect">
            <a:avLst/>
          </a:prstGeom>
          <a:blipFill>
            <a:blip r:embed="rId14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1" name="object 15061"/>
          <p:cNvSpPr/>
          <p:nvPr/>
        </p:nvSpPr>
        <p:spPr>
          <a:xfrm>
            <a:off x="5971745" y="4642729"/>
            <a:ext cx="38364" cy="42686"/>
          </a:xfrm>
          <a:prstGeom prst="rect">
            <a:avLst/>
          </a:prstGeom>
          <a:blipFill>
            <a:blip r:embed="rId14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2" name="object 15062"/>
          <p:cNvSpPr/>
          <p:nvPr/>
        </p:nvSpPr>
        <p:spPr>
          <a:xfrm>
            <a:off x="6009347" y="4330560"/>
            <a:ext cx="21628" cy="23050"/>
          </a:xfrm>
          <a:prstGeom prst="rect">
            <a:avLst/>
          </a:prstGeom>
          <a:blipFill>
            <a:blip r:embed="rId14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3" name="object 15063"/>
          <p:cNvSpPr/>
          <p:nvPr/>
        </p:nvSpPr>
        <p:spPr>
          <a:xfrm>
            <a:off x="5717306" y="4382130"/>
            <a:ext cx="34548" cy="36868"/>
          </a:xfrm>
          <a:prstGeom prst="rect">
            <a:avLst/>
          </a:prstGeom>
          <a:blipFill>
            <a:blip r:embed="rId14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4" name="object 15064"/>
          <p:cNvSpPr/>
          <p:nvPr/>
        </p:nvSpPr>
        <p:spPr>
          <a:xfrm>
            <a:off x="6285280" y="4438650"/>
            <a:ext cx="31940" cy="34582"/>
          </a:xfrm>
          <a:prstGeom prst="rect">
            <a:avLst/>
          </a:prstGeom>
          <a:blipFill>
            <a:blip r:embed="rId14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5" name="object 15065"/>
          <p:cNvSpPr/>
          <p:nvPr/>
        </p:nvSpPr>
        <p:spPr>
          <a:xfrm>
            <a:off x="6200025" y="4459376"/>
            <a:ext cx="13309" cy="14376"/>
          </a:xfrm>
          <a:prstGeom prst="rect">
            <a:avLst/>
          </a:prstGeom>
          <a:blipFill>
            <a:blip r:embed="rId14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6" name="object 15066"/>
          <p:cNvSpPr/>
          <p:nvPr/>
        </p:nvSpPr>
        <p:spPr>
          <a:xfrm>
            <a:off x="6288354" y="4544225"/>
            <a:ext cx="23164" cy="25273"/>
          </a:xfrm>
          <a:prstGeom prst="rect">
            <a:avLst/>
          </a:prstGeom>
          <a:blipFill>
            <a:blip r:embed="rId14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7" name="object 15067"/>
          <p:cNvSpPr/>
          <p:nvPr/>
        </p:nvSpPr>
        <p:spPr>
          <a:xfrm>
            <a:off x="6317706" y="4772576"/>
            <a:ext cx="35531" cy="37401"/>
          </a:xfrm>
          <a:prstGeom prst="rect">
            <a:avLst/>
          </a:prstGeom>
          <a:blipFill>
            <a:blip r:embed="rId14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8" name="object 15068"/>
          <p:cNvSpPr/>
          <p:nvPr/>
        </p:nvSpPr>
        <p:spPr>
          <a:xfrm>
            <a:off x="6241910" y="4995951"/>
            <a:ext cx="33007" cy="35725"/>
          </a:xfrm>
          <a:prstGeom prst="rect">
            <a:avLst/>
          </a:prstGeom>
          <a:blipFill>
            <a:blip r:embed="rId14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69" name="object 15069"/>
          <p:cNvSpPr/>
          <p:nvPr/>
        </p:nvSpPr>
        <p:spPr>
          <a:xfrm>
            <a:off x="6243523" y="4722495"/>
            <a:ext cx="16484" cy="17741"/>
          </a:xfrm>
          <a:prstGeom prst="rect">
            <a:avLst/>
          </a:prstGeom>
          <a:blipFill>
            <a:blip r:embed="rId14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0" name="object 15070"/>
          <p:cNvSpPr/>
          <p:nvPr/>
        </p:nvSpPr>
        <p:spPr>
          <a:xfrm>
            <a:off x="6119558" y="4595041"/>
            <a:ext cx="35407" cy="37228"/>
          </a:xfrm>
          <a:prstGeom prst="rect">
            <a:avLst/>
          </a:prstGeom>
          <a:blipFill>
            <a:blip r:embed="rId14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1" name="object 15071"/>
          <p:cNvSpPr/>
          <p:nvPr/>
        </p:nvSpPr>
        <p:spPr>
          <a:xfrm>
            <a:off x="6225106" y="4445326"/>
            <a:ext cx="34901" cy="37084"/>
          </a:xfrm>
          <a:prstGeom prst="rect">
            <a:avLst/>
          </a:prstGeom>
          <a:blipFill>
            <a:blip r:embed="rId14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2" name="object 15072"/>
          <p:cNvSpPr/>
          <p:nvPr/>
        </p:nvSpPr>
        <p:spPr>
          <a:xfrm>
            <a:off x="6408394" y="4394530"/>
            <a:ext cx="25247" cy="27203"/>
          </a:xfrm>
          <a:prstGeom prst="rect">
            <a:avLst/>
          </a:prstGeom>
          <a:blipFill>
            <a:blip r:embed="rId14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3" name="object 15073"/>
          <p:cNvSpPr/>
          <p:nvPr/>
        </p:nvSpPr>
        <p:spPr>
          <a:xfrm>
            <a:off x="6478561" y="4521174"/>
            <a:ext cx="20142" cy="21640"/>
          </a:xfrm>
          <a:prstGeom prst="rect">
            <a:avLst/>
          </a:prstGeom>
          <a:blipFill>
            <a:blip r:embed="rId14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4" name="object 15074"/>
          <p:cNvSpPr/>
          <p:nvPr/>
        </p:nvSpPr>
        <p:spPr>
          <a:xfrm>
            <a:off x="6462927" y="4627333"/>
            <a:ext cx="37821" cy="42227"/>
          </a:xfrm>
          <a:prstGeom prst="rect">
            <a:avLst/>
          </a:prstGeom>
          <a:blipFill>
            <a:blip r:embed="rId14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5" name="object 15075"/>
          <p:cNvSpPr/>
          <p:nvPr/>
        </p:nvSpPr>
        <p:spPr>
          <a:xfrm>
            <a:off x="6548468" y="4663335"/>
            <a:ext cx="36481" cy="37470"/>
          </a:xfrm>
          <a:prstGeom prst="rect">
            <a:avLst/>
          </a:prstGeom>
          <a:blipFill>
            <a:blip r:embed="rId14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6" name="object 15076"/>
          <p:cNvSpPr/>
          <p:nvPr/>
        </p:nvSpPr>
        <p:spPr>
          <a:xfrm>
            <a:off x="6679476" y="4836490"/>
            <a:ext cx="16205" cy="17233"/>
          </a:xfrm>
          <a:prstGeom prst="rect">
            <a:avLst/>
          </a:prstGeom>
          <a:blipFill>
            <a:blip r:embed="rId14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7" name="object 15077"/>
          <p:cNvSpPr/>
          <p:nvPr/>
        </p:nvSpPr>
        <p:spPr>
          <a:xfrm>
            <a:off x="6583184" y="4557674"/>
            <a:ext cx="22161" cy="24002"/>
          </a:xfrm>
          <a:prstGeom prst="rect">
            <a:avLst/>
          </a:prstGeom>
          <a:blipFill>
            <a:blip r:embed="rId14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8" name="object 15078"/>
          <p:cNvSpPr/>
          <p:nvPr/>
        </p:nvSpPr>
        <p:spPr>
          <a:xfrm>
            <a:off x="6515074" y="4483532"/>
            <a:ext cx="13258" cy="14401"/>
          </a:xfrm>
          <a:prstGeom prst="rect">
            <a:avLst/>
          </a:prstGeom>
          <a:blipFill>
            <a:blip r:embed="rId14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79" name="object 15079"/>
          <p:cNvSpPr/>
          <p:nvPr/>
        </p:nvSpPr>
        <p:spPr>
          <a:xfrm>
            <a:off x="6553675" y="4379580"/>
            <a:ext cx="36938" cy="37917"/>
          </a:xfrm>
          <a:prstGeom prst="rect">
            <a:avLst/>
          </a:prstGeom>
          <a:blipFill>
            <a:blip r:embed="rId14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0" name="object 15080"/>
          <p:cNvSpPr/>
          <p:nvPr/>
        </p:nvSpPr>
        <p:spPr>
          <a:xfrm>
            <a:off x="6746151" y="4434878"/>
            <a:ext cx="29768" cy="32372"/>
          </a:xfrm>
          <a:prstGeom prst="rect">
            <a:avLst/>
          </a:prstGeom>
          <a:blipFill>
            <a:blip r:embed="rId14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1" name="object 15081"/>
          <p:cNvSpPr/>
          <p:nvPr/>
        </p:nvSpPr>
        <p:spPr>
          <a:xfrm>
            <a:off x="6815175" y="4476750"/>
            <a:ext cx="23507" cy="25285"/>
          </a:xfrm>
          <a:prstGeom prst="rect">
            <a:avLst/>
          </a:prstGeom>
          <a:blipFill>
            <a:blip r:embed="rId14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2" name="object 15082"/>
          <p:cNvSpPr/>
          <p:nvPr/>
        </p:nvSpPr>
        <p:spPr>
          <a:xfrm>
            <a:off x="6883341" y="4689438"/>
            <a:ext cx="35542" cy="37292"/>
          </a:xfrm>
          <a:prstGeom prst="rect">
            <a:avLst/>
          </a:prstGeom>
          <a:blipFill>
            <a:blip r:embed="rId14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3" name="object 15083"/>
          <p:cNvSpPr/>
          <p:nvPr/>
        </p:nvSpPr>
        <p:spPr>
          <a:xfrm>
            <a:off x="7069010" y="4613795"/>
            <a:ext cx="25844" cy="28092"/>
          </a:xfrm>
          <a:prstGeom prst="rect">
            <a:avLst/>
          </a:prstGeom>
          <a:blipFill>
            <a:blip r:embed="rId14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4" name="object 15084"/>
          <p:cNvSpPr/>
          <p:nvPr/>
        </p:nvSpPr>
        <p:spPr>
          <a:xfrm>
            <a:off x="7043470" y="4586097"/>
            <a:ext cx="8623" cy="9499"/>
          </a:xfrm>
          <a:custGeom>
            <a:avLst/>
            <a:gdLst/>
            <a:ahLst/>
            <a:cxnLst/>
            <a:rect l="l" t="t" r="r" b="b"/>
            <a:pathLst>
              <a:path w="8623" h="9499">
                <a:moveTo>
                  <a:pt x="6337" y="0"/>
                </a:moveTo>
                <a:lnTo>
                  <a:pt x="3949" y="304"/>
                </a:lnTo>
                <a:lnTo>
                  <a:pt x="1790" y="495"/>
                </a:lnTo>
                <a:lnTo>
                  <a:pt x="0" y="2730"/>
                </a:lnTo>
                <a:lnTo>
                  <a:pt x="330" y="7454"/>
                </a:lnTo>
                <a:lnTo>
                  <a:pt x="2209" y="9499"/>
                </a:lnTo>
                <a:lnTo>
                  <a:pt x="4546" y="9194"/>
                </a:lnTo>
                <a:lnTo>
                  <a:pt x="6870" y="9194"/>
                </a:lnTo>
                <a:lnTo>
                  <a:pt x="8623" y="6819"/>
                </a:lnTo>
                <a:lnTo>
                  <a:pt x="8483" y="4127"/>
                </a:lnTo>
                <a:lnTo>
                  <a:pt x="8331" y="1904"/>
                </a:lnTo>
                <a:lnTo>
                  <a:pt x="63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5" name="object 15085"/>
          <p:cNvSpPr/>
          <p:nvPr/>
        </p:nvSpPr>
        <p:spPr>
          <a:xfrm>
            <a:off x="7231100" y="4386669"/>
            <a:ext cx="11963" cy="12953"/>
          </a:xfrm>
          <a:prstGeom prst="rect">
            <a:avLst/>
          </a:prstGeom>
          <a:blipFill>
            <a:blip r:embed="rId14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6" name="object 15086"/>
          <p:cNvSpPr/>
          <p:nvPr/>
        </p:nvSpPr>
        <p:spPr>
          <a:xfrm>
            <a:off x="7213193" y="4457611"/>
            <a:ext cx="26682" cy="28778"/>
          </a:xfrm>
          <a:prstGeom prst="rect">
            <a:avLst/>
          </a:prstGeom>
          <a:blipFill>
            <a:blip r:embed="rId14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7" name="object 15087"/>
          <p:cNvSpPr/>
          <p:nvPr/>
        </p:nvSpPr>
        <p:spPr>
          <a:xfrm>
            <a:off x="7168819" y="4307789"/>
            <a:ext cx="15595" cy="17056"/>
          </a:xfrm>
          <a:prstGeom prst="rect">
            <a:avLst/>
          </a:prstGeom>
          <a:blipFill>
            <a:blip r:embed="rId14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8" name="object 15088"/>
          <p:cNvSpPr/>
          <p:nvPr/>
        </p:nvSpPr>
        <p:spPr>
          <a:xfrm>
            <a:off x="6930593" y="4499038"/>
            <a:ext cx="17208" cy="18808"/>
          </a:xfrm>
          <a:prstGeom prst="rect">
            <a:avLst/>
          </a:prstGeom>
          <a:blipFill>
            <a:blip r:embed="rId14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89" name="object 15089"/>
          <p:cNvSpPr/>
          <p:nvPr/>
        </p:nvSpPr>
        <p:spPr>
          <a:xfrm>
            <a:off x="7223379" y="4443870"/>
            <a:ext cx="11252" cy="12331"/>
          </a:xfrm>
          <a:custGeom>
            <a:avLst/>
            <a:gdLst/>
            <a:ahLst/>
            <a:cxnLst/>
            <a:rect l="l" t="t" r="r" b="b"/>
            <a:pathLst>
              <a:path w="11252" h="12331">
                <a:moveTo>
                  <a:pt x="8191" y="0"/>
                </a:moveTo>
                <a:lnTo>
                  <a:pt x="5257" y="317"/>
                </a:lnTo>
                <a:lnTo>
                  <a:pt x="2362" y="457"/>
                </a:lnTo>
                <a:lnTo>
                  <a:pt x="0" y="3632"/>
                </a:lnTo>
                <a:lnTo>
                  <a:pt x="152" y="6642"/>
                </a:lnTo>
                <a:lnTo>
                  <a:pt x="419" y="9956"/>
                </a:lnTo>
                <a:lnTo>
                  <a:pt x="3060" y="12331"/>
                </a:lnTo>
                <a:lnTo>
                  <a:pt x="5994" y="12014"/>
                </a:lnTo>
                <a:lnTo>
                  <a:pt x="9055" y="11861"/>
                </a:lnTo>
                <a:lnTo>
                  <a:pt x="11252" y="9017"/>
                </a:lnTo>
                <a:lnTo>
                  <a:pt x="10960" y="5880"/>
                </a:lnTo>
                <a:lnTo>
                  <a:pt x="10782" y="2692"/>
                </a:lnTo>
                <a:lnTo>
                  <a:pt x="81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0" name="object 15090"/>
          <p:cNvSpPr/>
          <p:nvPr/>
        </p:nvSpPr>
        <p:spPr>
          <a:xfrm>
            <a:off x="7471968" y="4525899"/>
            <a:ext cx="8356" cy="8851"/>
          </a:xfrm>
          <a:custGeom>
            <a:avLst/>
            <a:gdLst/>
            <a:ahLst/>
            <a:cxnLst/>
            <a:rect l="l" t="t" r="r" b="b"/>
            <a:pathLst>
              <a:path w="8356" h="8851">
                <a:moveTo>
                  <a:pt x="5841" y="0"/>
                </a:moveTo>
                <a:lnTo>
                  <a:pt x="4114" y="139"/>
                </a:lnTo>
                <a:lnTo>
                  <a:pt x="1765" y="139"/>
                </a:lnTo>
                <a:lnTo>
                  <a:pt x="0" y="2362"/>
                </a:lnTo>
                <a:lnTo>
                  <a:pt x="304" y="6972"/>
                </a:lnTo>
                <a:lnTo>
                  <a:pt x="2362" y="8851"/>
                </a:lnTo>
                <a:lnTo>
                  <a:pt x="4533" y="8686"/>
                </a:lnTo>
                <a:lnTo>
                  <a:pt x="6591" y="8686"/>
                </a:lnTo>
                <a:lnTo>
                  <a:pt x="8356" y="6324"/>
                </a:lnTo>
                <a:lnTo>
                  <a:pt x="8064" y="3949"/>
                </a:lnTo>
                <a:lnTo>
                  <a:pt x="8064" y="1739"/>
                </a:lnTo>
                <a:lnTo>
                  <a:pt x="58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1" name="object 15091"/>
          <p:cNvSpPr/>
          <p:nvPr/>
        </p:nvSpPr>
        <p:spPr>
          <a:xfrm>
            <a:off x="7461656" y="4579328"/>
            <a:ext cx="21145" cy="23228"/>
          </a:xfrm>
          <a:prstGeom prst="rect">
            <a:avLst/>
          </a:prstGeom>
          <a:blipFill>
            <a:blip r:embed="rId14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2" name="object 15092"/>
          <p:cNvSpPr/>
          <p:nvPr/>
        </p:nvSpPr>
        <p:spPr>
          <a:xfrm>
            <a:off x="7450988" y="4687125"/>
            <a:ext cx="33248" cy="36017"/>
          </a:xfrm>
          <a:prstGeom prst="rect">
            <a:avLst/>
          </a:prstGeom>
          <a:blipFill>
            <a:blip r:embed="rId14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3" name="object 15093"/>
          <p:cNvSpPr/>
          <p:nvPr/>
        </p:nvSpPr>
        <p:spPr>
          <a:xfrm>
            <a:off x="7305395" y="4985347"/>
            <a:ext cx="21577" cy="23406"/>
          </a:xfrm>
          <a:prstGeom prst="rect">
            <a:avLst/>
          </a:prstGeom>
          <a:blipFill>
            <a:blip r:embed="rId14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4" name="object 15094"/>
          <p:cNvSpPr/>
          <p:nvPr/>
        </p:nvSpPr>
        <p:spPr>
          <a:xfrm>
            <a:off x="6802628" y="4978578"/>
            <a:ext cx="26987" cy="29044"/>
          </a:xfrm>
          <a:prstGeom prst="rect">
            <a:avLst/>
          </a:prstGeom>
          <a:blipFill>
            <a:blip r:embed="rId14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5" name="object 15095"/>
          <p:cNvSpPr/>
          <p:nvPr/>
        </p:nvSpPr>
        <p:spPr>
          <a:xfrm>
            <a:off x="6437579" y="4886884"/>
            <a:ext cx="5841" cy="6350"/>
          </a:xfrm>
          <a:custGeom>
            <a:avLst/>
            <a:gdLst/>
            <a:ahLst/>
            <a:cxnLst/>
            <a:rect l="l" t="t" r="r" b="b"/>
            <a:pathLst>
              <a:path w="5841" h="6350">
                <a:moveTo>
                  <a:pt x="4368" y="0"/>
                </a:moveTo>
                <a:lnTo>
                  <a:pt x="1320" y="304"/>
                </a:lnTo>
                <a:lnTo>
                  <a:pt x="0" y="1752"/>
                </a:lnTo>
                <a:lnTo>
                  <a:pt x="317" y="5067"/>
                </a:lnTo>
                <a:lnTo>
                  <a:pt x="1727" y="6350"/>
                </a:lnTo>
                <a:lnTo>
                  <a:pt x="4965" y="6350"/>
                </a:lnTo>
                <a:lnTo>
                  <a:pt x="5735" y="5067"/>
                </a:lnTo>
                <a:lnTo>
                  <a:pt x="5841" y="1130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6" name="object 15096"/>
          <p:cNvSpPr/>
          <p:nvPr/>
        </p:nvSpPr>
        <p:spPr>
          <a:xfrm>
            <a:off x="5909576" y="4812436"/>
            <a:ext cx="22301" cy="24358"/>
          </a:xfrm>
          <a:prstGeom prst="rect">
            <a:avLst/>
          </a:prstGeom>
          <a:blipFill>
            <a:blip r:embed="rId14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7" name="object 15097"/>
          <p:cNvSpPr/>
          <p:nvPr/>
        </p:nvSpPr>
        <p:spPr>
          <a:xfrm>
            <a:off x="5887097" y="4990719"/>
            <a:ext cx="18376" cy="19913"/>
          </a:xfrm>
          <a:prstGeom prst="rect">
            <a:avLst/>
          </a:prstGeom>
          <a:blipFill>
            <a:blip r:embed="rId14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8" name="object 15098"/>
          <p:cNvSpPr/>
          <p:nvPr/>
        </p:nvSpPr>
        <p:spPr>
          <a:xfrm>
            <a:off x="5685472" y="4997551"/>
            <a:ext cx="9766" cy="10579"/>
          </a:xfrm>
          <a:prstGeom prst="rect">
            <a:avLst/>
          </a:prstGeom>
          <a:blipFill>
            <a:blip r:embed="rId14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99" name="object 15099"/>
          <p:cNvSpPr/>
          <p:nvPr/>
        </p:nvSpPr>
        <p:spPr>
          <a:xfrm>
            <a:off x="5662548" y="4713364"/>
            <a:ext cx="27851" cy="30010"/>
          </a:xfrm>
          <a:prstGeom prst="rect">
            <a:avLst/>
          </a:prstGeom>
          <a:blipFill>
            <a:blip r:embed="rId14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0" name="object 15100"/>
          <p:cNvSpPr/>
          <p:nvPr/>
        </p:nvSpPr>
        <p:spPr>
          <a:xfrm>
            <a:off x="5707214" y="4467758"/>
            <a:ext cx="8013" cy="8813"/>
          </a:xfrm>
          <a:custGeom>
            <a:avLst/>
            <a:gdLst/>
            <a:ahLst/>
            <a:cxnLst/>
            <a:rect l="l" t="t" r="r" b="b"/>
            <a:pathLst>
              <a:path w="8013" h="8813">
                <a:moveTo>
                  <a:pt x="6121" y="0"/>
                </a:moveTo>
                <a:lnTo>
                  <a:pt x="3771" y="444"/>
                </a:lnTo>
                <a:lnTo>
                  <a:pt x="1587" y="444"/>
                </a:lnTo>
                <a:lnTo>
                  <a:pt x="0" y="2349"/>
                </a:lnTo>
                <a:lnTo>
                  <a:pt x="279" y="4724"/>
                </a:lnTo>
                <a:lnTo>
                  <a:pt x="444" y="7264"/>
                </a:lnTo>
                <a:lnTo>
                  <a:pt x="2336" y="8813"/>
                </a:lnTo>
                <a:lnTo>
                  <a:pt x="4356" y="8661"/>
                </a:lnTo>
                <a:lnTo>
                  <a:pt x="6578" y="8547"/>
                </a:lnTo>
                <a:lnTo>
                  <a:pt x="8013" y="6451"/>
                </a:lnTo>
                <a:lnTo>
                  <a:pt x="7886" y="2031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1" name="object 15101"/>
          <p:cNvSpPr/>
          <p:nvPr/>
        </p:nvSpPr>
        <p:spPr>
          <a:xfrm>
            <a:off x="5850483" y="4489844"/>
            <a:ext cx="10210" cy="10909"/>
          </a:xfrm>
          <a:custGeom>
            <a:avLst/>
            <a:gdLst/>
            <a:ahLst/>
            <a:cxnLst/>
            <a:rect l="l" t="t" r="r" b="b"/>
            <a:pathLst>
              <a:path w="10210" h="10909">
                <a:moveTo>
                  <a:pt x="7442" y="0"/>
                </a:moveTo>
                <a:lnTo>
                  <a:pt x="4800" y="177"/>
                </a:lnTo>
                <a:lnTo>
                  <a:pt x="1892" y="317"/>
                </a:lnTo>
                <a:lnTo>
                  <a:pt x="0" y="3048"/>
                </a:lnTo>
                <a:lnTo>
                  <a:pt x="596" y="8724"/>
                </a:lnTo>
                <a:lnTo>
                  <a:pt x="2793" y="10909"/>
                </a:lnTo>
                <a:lnTo>
                  <a:pt x="5549" y="10782"/>
                </a:lnTo>
                <a:lnTo>
                  <a:pt x="8153" y="10591"/>
                </a:lnTo>
                <a:lnTo>
                  <a:pt x="10210" y="8089"/>
                </a:lnTo>
                <a:lnTo>
                  <a:pt x="9626" y="2235"/>
                </a:lnTo>
                <a:lnTo>
                  <a:pt x="74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2" name="object 15102"/>
          <p:cNvSpPr/>
          <p:nvPr/>
        </p:nvSpPr>
        <p:spPr>
          <a:xfrm>
            <a:off x="6354876" y="4625607"/>
            <a:ext cx="19253" cy="20878"/>
          </a:xfrm>
          <a:prstGeom prst="rect">
            <a:avLst/>
          </a:prstGeom>
          <a:blipFill>
            <a:blip r:embed="rId14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3" name="object 15103"/>
          <p:cNvSpPr/>
          <p:nvPr/>
        </p:nvSpPr>
        <p:spPr>
          <a:xfrm>
            <a:off x="6485153" y="4340657"/>
            <a:ext cx="23621" cy="25603"/>
          </a:xfrm>
          <a:prstGeom prst="rect">
            <a:avLst/>
          </a:prstGeom>
          <a:blipFill>
            <a:blip r:embed="rId14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4" name="object 15104"/>
          <p:cNvSpPr/>
          <p:nvPr/>
        </p:nvSpPr>
        <p:spPr>
          <a:xfrm>
            <a:off x="6517538" y="4878819"/>
            <a:ext cx="29311" cy="31597"/>
          </a:xfrm>
          <a:prstGeom prst="rect">
            <a:avLst/>
          </a:prstGeom>
          <a:blipFill>
            <a:blip r:embed="rId14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5" name="object 15105"/>
          <p:cNvSpPr/>
          <p:nvPr/>
        </p:nvSpPr>
        <p:spPr>
          <a:xfrm>
            <a:off x="6497523" y="4876457"/>
            <a:ext cx="29222" cy="31597"/>
          </a:xfrm>
          <a:prstGeom prst="rect">
            <a:avLst/>
          </a:prstGeom>
          <a:blipFill>
            <a:blip r:embed="rId14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6" name="object 15106"/>
          <p:cNvSpPr/>
          <p:nvPr/>
        </p:nvSpPr>
        <p:spPr>
          <a:xfrm>
            <a:off x="6586677" y="4924641"/>
            <a:ext cx="23495" cy="25476"/>
          </a:xfrm>
          <a:prstGeom prst="rect">
            <a:avLst/>
          </a:prstGeom>
          <a:blipFill>
            <a:blip r:embed="rId14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7" name="object 15107"/>
          <p:cNvSpPr/>
          <p:nvPr/>
        </p:nvSpPr>
        <p:spPr>
          <a:xfrm>
            <a:off x="6983806" y="4848492"/>
            <a:ext cx="11531" cy="12318"/>
          </a:xfrm>
          <a:prstGeom prst="rect">
            <a:avLst/>
          </a:prstGeom>
          <a:blipFill>
            <a:blip r:embed="rId14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8" name="object 15108"/>
          <p:cNvSpPr/>
          <p:nvPr/>
        </p:nvSpPr>
        <p:spPr>
          <a:xfrm>
            <a:off x="6895706" y="4543895"/>
            <a:ext cx="13550" cy="14554"/>
          </a:xfrm>
          <a:prstGeom prst="rect">
            <a:avLst/>
          </a:prstGeom>
          <a:blipFill>
            <a:blip r:embed="rId14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09" name="object 15109"/>
          <p:cNvSpPr/>
          <p:nvPr/>
        </p:nvSpPr>
        <p:spPr>
          <a:xfrm>
            <a:off x="6869417" y="4451782"/>
            <a:ext cx="6007" cy="6464"/>
          </a:xfrm>
          <a:custGeom>
            <a:avLst/>
            <a:gdLst/>
            <a:ahLst/>
            <a:cxnLst/>
            <a:rect l="l" t="t" r="r" b="b"/>
            <a:pathLst>
              <a:path w="6007" h="6464">
                <a:moveTo>
                  <a:pt x="2781" y="0"/>
                </a:moveTo>
                <a:lnTo>
                  <a:pt x="1193" y="317"/>
                </a:lnTo>
                <a:lnTo>
                  <a:pt x="45" y="1409"/>
                </a:lnTo>
                <a:lnTo>
                  <a:pt x="0" y="3644"/>
                </a:lnTo>
                <a:lnTo>
                  <a:pt x="152" y="5372"/>
                </a:lnTo>
                <a:lnTo>
                  <a:pt x="1612" y="6464"/>
                </a:lnTo>
                <a:lnTo>
                  <a:pt x="2908" y="6464"/>
                </a:lnTo>
                <a:lnTo>
                  <a:pt x="4673" y="6324"/>
                </a:lnTo>
                <a:lnTo>
                  <a:pt x="6007" y="4864"/>
                </a:lnTo>
                <a:lnTo>
                  <a:pt x="6007" y="3136"/>
                </a:lnTo>
                <a:lnTo>
                  <a:pt x="5740" y="1409"/>
                </a:lnTo>
                <a:lnTo>
                  <a:pt x="4267" y="139"/>
                </a:lnTo>
                <a:lnTo>
                  <a:pt x="27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0" name="object 15110"/>
          <p:cNvSpPr/>
          <p:nvPr/>
        </p:nvSpPr>
        <p:spPr>
          <a:xfrm>
            <a:off x="7057338" y="4721733"/>
            <a:ext cx="6286" cy="7404"/>
          </a:xfrm>
          <a:custGeom>
            <a:avLst/>
            <a:gdLst/>
            <a:ahLst/>
            <a:cxnLst/>
            <a:rect l="l" t="t" r="r" b="b"/>
            <a:pathLst>
              <a:path w="6286" h="7404">
                <a:moveTo>
                  <a:pt x="4699" y="0"/>
                </a:moveTo>
                <a:lnTo>
                  <a:pt x="2946" y="317"/>
                </a:lnTo>
                <a:lnTo>
                  <a:pt x="1346" y="444"/>
                </a:lnTo>
                <a:lnTo>
                  <a:pt x="0" y="2235"/>
                </a:lnTo>
                <a:lnTo>
                  <a:pt x="118" y="5359"/>
                </a:lnTo>
                <a:lnTo>
                  <a:pt x="177" y="5994"/>
                </a:lnTo>
                <a:lnTo>
                  <a:pt x="1473" y="7404"/>
                </a:lnTo>
                <a:lnTo>
                  <a:pt x="3365" y="7277"/>
                </a:lnTo>
                <a:lnTo>
                  <a:pt x="4952" y="7086"/>
                </a:lnTo>
                <a:lnTo>
                  <a:pt x="6286" y="5359"/>
                </a:lnTo>
                <a:lnTo>
                  <a:pt x="6286" y="1727"/>
                </a:lnTo>
                <a:lnTo>
                  <a:pt x="46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1" name="object 15111"/>
          <p:cNvSpPr/>
          <p:nvPr/>
        </p:nvSpPr>
        <p:spPr>
          <a:xfrm>
            <a:off x="7146073" y="4831067"/>
            <a:ext cx="9893" cy="10604"/>
          </a:xfrm>
          <a:prstGeom prst="rect">
            <a:avLst/>
          </a:prstGeom>
          <a:blipFill>
            <a:blip r:embed="rId14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2" name="object 15112"/>
          <p:cNvSpPr/>
          <p:nvPr/>
        </p:nvSpPr>
        <p:spPr>
          <a:xfrm>
            <a:off x="7209637" y="4858131"/>
            <a:ext cx="22047" cy="23545"/>
          </a:xfrm>
          <a:prstGeom prst="rect">
            <a:avLst/>
          </a:prstGeom>
          <a:blipFill>
            <a:blip r:embed="rId14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3" name="object 15113"/>
          <p:cNvSpPr/>
          <p:nvPr/>
        </p:nvSpPr>
        <p:spPr>
          <a:xfrm>
            <a:off x="7462507" y="4948390"/>
            <a:ext cx="19557" cy="21170"/>
          </a:xfrm>
          <a:prstGeom prst="rect">
            <a:avLst/>
          </a:prstGeom>
          <a:blipFill>
            <a:blip r:embed="rId14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4" name="object 15114"/>
          <p:cNvSpPr/>
          <p:nvPr/>
        </p:nvSpPr>
        <p:spPr>
          <a:xfrm>
            <a:off x="7673060" y="4877410"/>
            <a:ext cx="17500" cy="19138"/>
          </a:xfrm>
          <a:prstGeom prst="rect">
            <a:avLst/>
          </a:prstGeom>
          <a:blipFill>
            <a:blip r:embed="rId14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5" name="object 15115"/>
          <p:cNvSpPr/>
          <p:nvPr/>
        </p:nvSpPr>
        <p:spPr>
          <a:xfrm>
            <a:off x="7804518" y="4653305"/>
            <a:ext cx="27533" cy="29870"/>
          </a:xfrm>
          <a:prstGeom prst="rect">
            <a:avLst/>
          </a:prstGeom>
          <a:blipFill>
            <a:blip r:embed="rId14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6" name="object 15116"/>
          <p:cNvSpPr/>
          <p:nvPr/>
        </p:nvSpPr>
        <p:spPr>
          <a:xfrm>
            <a:off x="7627669" y="4301194"/>
            <a:ext cx="34736" cy="37093"/>
          </a:xfrm>
          <a:prstGeom prst="rect">
            <a:avLst/>
          </a:prstGeom>
          <a:blipFill>
            <a:blip r:embed="rId14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7" name="object 15117"/>
          <p:cNvSpPr/>
          <p:nvPr/>
        </p:nvSpPr>
        <p:spPr>
          <a:xfrm>
            <a:off x="7847253" y="4264317"/>
            <a:ext cx="25819" cy="27660"/>
          </a:xfrm>
          <a:prstGeom prst="rect">
            <a:avLst/>
          </a:prstGeom>
          <a:blipFill>
            <a:blip r:embed="rId14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8" name="object 15118"/>
          <p:cNvSpPr/>
          <p:nvPr/>
        </p:nvSpPr>
        <p:spPr>
          <a:xfrm>
            <a:off x="7921790" y="4464875"/>
            <a:ext cx="21615" cy="23571"/>
          </a:xfrm>
          <a:prstGeom prst="rect">
            <a:avLst/>
          </a:prstGeom>
          <a:blipFill>
            <a:blip r:embed="rId14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19" name="object 15119"/>
          <p:cNvSpPr/>
          <p:nvPr/>
        </p:nvSpPr>
        <p:spPr>
          <a:xfrm>
            <a:off x="7989646" y="4856226"/>
            <a:ext cx="7607" cy="8039"/>
          </a:xfrm>
          <a:custGeom>
            <a:avLst/>
            <a:gdLst/>
            <a:ahLst/>
            <a:cxnLst/>
            <a:rect l="l" t="t" r="r" b="b"/>
            <a:pathLst>
              <a:path w="7607" h="8039">
                <a:moveTo>
                  <a:pt x="5549" y="0"/>
                </a:moveTo>
                <a:lnTo>
                  <a:pt x="3492" y="0"/>
                </a:lnTo>
                <a:lnTo>
                  <a:pt x="1600" y="165"/>
                </a:lnTo>
                <a:lnTo>
                  <a:pt x="0" y="2044"/>
                </a:lnTo>
                <a:lnTo>
                  <a:pt x="126" y="4394"/>
                </a:lnTo>
                <a:lnTo>
                  <a:pt x="431" y="6489"/>
                </a:lnTo>
                <a:lnTo>
                  <a:pt x="2019" y="8039"/>
                </a:lnTo>
                <a:lnTo>
                  <a:pt x="6134" y="7912"/>
                </a:lnTo>
                <a:lnTo>
                  <a:pt x="7607" y="5994"/>
                </a:lnTo>
                <a:lnTo>
                  <a:pt x="7277" y="1727"/>
                </a:lnTo>
                <a:lnTo>
                  <a:pt x="554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0" name="object 15120"/>
          <p:cNvSpPr/>
          <p:nvPr/>
        </p:nvSpPr>
        <p:spPr>
          <a:xfrm>
            <a:off x="8012988" y="4891316"/>
            <a:ext cx="30632" cy="33019"/>
          </a:xfrm>
          <a:prstGeom prst="rect">
            <a:avLst/>
          </a:prstGeom>
          <a:blipFill>
            <a:blip r:embed="rId14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1" name="object 15121"/>
          <p:cNvSpPr/>
          <p:nvPr/>
        </p:nvSpPr>
        <p:spPr>
          <a:xfrm>
            <a:off x="8099082" y="5138484"/>
            <a:ext cx="16484" cy="17868"/>
          </a:xfrm>
          <a:prstGeom prst="rect">
            <a:avLst/>
          </a:prstGeom>
          <a:blipFill>
            <a:blip r:embed="rId14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2" name="object 15122"/>
          <p:cNvSpPr/>
          <p:nvPr/>
        </p:nvSpPr>
        <p:spPr>
          <a:xfrm>
            <a:off x="7627061" y="4936973"/>
            <a:ext cx="22491" cy="24371"/>
          </a:xfrm>
          <a:prstGeom prst="rect">
            <a:avLst/>
          </a:prstGeom>
          <a:blipFill>
            <a:blip r:embed="rId14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3" name="object 15123"/>
          <p:cNvSpPr/>
          <p:nvPr/>
        </p:nvSpPr>
        <p:spPr>
          <a:xfrm>
            <a:off x="7391018" y="4742091"/>
            <a:ext cx="8013" cy="8737"/>
          </a:xfrm>
          <a:custGeom>
            <a:avLst/>
            <a:gdLst/>
            <a:ahLst/>
            <a:cxnLst/>
            <a:rect l="l" t="t" r="r" b="b"/>
            <a:pathLst>
              <a:path w="8013" h="8737">
                <a:moveTo>
                  <a:pt x="5829" y="0"/>
                </a:moveTo>
                <a:lnTo>
                  <a:pt x="3644" y="495"/>
                </a:lnTo>
                <a:lnTo>
                  <a:pt x="1587" y="495"/>
                </a:lnTo>
                <a:lnTo>
                  <a:pt x="0" y="2412"/>
                </a:lnTo>
                <a:lnTo>
                  <a:pt x="0" y="4775"/>
                </a:lnTo>
                <a:lnTo>
                  <a:pt x="292" y="6959"/>
                </a:lnTo>
                <a:lnTo>
                  <a:pt x="2184" y="8737"/>
                </a:lnTo>
                <a:lnTo>
                  <a:pt x="4343" y="8420"/>
                </a:lnTo>
                <a:lnTo>
                  <a:pt x="6413" y="8242"/>
                </a:lnTo>
                <a:lnTo>
                  <a:pt x="8013" y="6324"/>
                </a:lnTo>
                <a:lnTo>
                  <a:pt x="7806" y="4775"/>
                </a:lnTo>
                <a:lnTo>
                  <a:pt x="7721" y="1777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4" name="object 15124"/>
          <p:cNvSpPr/>
          <p:nvPr/>
        </p:nvSpPr>
        <p:spPr>
          <a:xfrm>
            <a:off x="7194804" y="4466793"/>
            <a:ext cx="7594" cy="8039"/>
          </a:xfrm>
          <a:custGeom>
            <a:avLst/>
            <a:gdLst/>
            <a:ahLst/>
            <a:cxnLst/>
            <a:rect l="l" t="t" r="r" b="b"/>
            <a:pathLst>
              <a:path w="7594" h="8039">
                <a:moveTo>
                  <a:pt x="5537" y="0"/>
                </a:moveTo>
                <a:lnTo>
                  <a:pt x="3479" y="0"/>
                </a:lnTo>
                <a:lnTo>
                  <a:pt x="1282" y="304"/>
                </a:lnTo>
                <a:lnTo>
                  <a:pt x="0" y="2057"/>
                </a:lnTo>
                <a:lnTo>
                  <a:pt x="114" y="4267"/>
                </a:lnTo>
                <a:lnTo>
                  <a:pt x="279" y="6629"/>
                </a:lnTo>
                <a:lnTo>
                  <a:pt x="2171" y="8039"/>
                </a:lnTo>
                <a:lnTo>
                  <a:pt x="6121" y="8039"/>
                </a:lnTo>
                <a:lnTo>
                  <a:pt x="7594" y="5994"/>
                </a:lnTo>
                <a:lnTo>
                  <a:pt x="7482" y="4267"/>
                </a:lnTo>
                <a:lnTo>
                  <a:pt x="7429" y="1587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5" name="object 15125"/>
          <p:cNvSpPr/>
          <p:nvPr/>
        </p:nvSpPr>
        <p:spPr>
          <a:xfrm>
            <a:off x="7180046" y="4314749"/>
            <a:ext cx="18097" cy="19596"/>
          </a:xfrm>
          <a:prstGeom prst="rect">
            <a:avLst/>
          </a:prstGeom>
          <a:blipFill>
            <a:blip r:embed="rId14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6" name="object 15126"/>
          <p:cNvSpPr/>
          <p:nvPr/>
        </p:nvSpPr>
        <p:spPr>
          <a:xfrm>
            <a:off x="6817055" y="4204576"/>
            <a:ext cx="32804" cy="35229"/>
          </a:xfrm>
          <a:prstGeom prst="rect">
            <a:avLst/>
          </a:prstGeom>
          <a:blipFill>
            <a:blip r:embed="rId14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7" name="object 15127"/>
          <p:cNvSpPr/>
          <p:nvPr/>
        </p:nvSpPr>
        <p:spPr>
          <a:xfrm>
            <a:off x="6597218" y="4334980"/>
            <a:ext cx="28994" cy="31457"/>
          </a:xfrm>
          <a:prstGeom prst="rect">
            <a:avLst/>
          </a:prstGeom>
          <a:blipFill>
            <a:blip r:embed="rId14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8" name="object 15128"/>
          <p:cNvSpPr/>
          <p:nvPr/>
        </p:nvSpPr>
        <p:spPr>
          <a:xfrm>
            <a:off x="6026746" y="4376534"/>
            <a:ext cx="33223" cy="35750"/>
          </a:xfrm>
          <a:prstGeom prst="rect">
            <a:avLst/>
          </a:prstGeom>
          <a:blipFill>
            <a:blip r:embed="rId14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29" name="object 15129"/>
          <p:cNvSpPr/>
          <p:nvPr/>
        </p:nvSpPr>
        <p:spPr>
          <a:xfrm>
            <a:off x="5946787" y="4396435"/>
            <a:ext cx="11950" cy="12839"/>
          </a:xfrm>
          <a:custGeom>
            <a:avLst/>
            <a:gdLst/>
            <a:ahLst/>
            <a:cxnLst/>
            <a:rect l="l" t="t" r="r" b="b"/>
            <a:pathLst>
              <a:path w="11950" h="12839">
                <a:moveTo>
                  <a:pt x="8597" y="0"/>
                </a:moveTo>
                <a:lnTo>
                  <a:pt x="5524" y="190"/>
                </a:lnTo>
                <a:lnTo>
                  <a:pt x="2336" y="342"/>
                </a:lnTo>
                <a:lnTo>
                  <a:pt x="0" y="3327"/>
                </a:lnTo>
                <a:lnTo>
                  <a:pt x="571" y="10147"/>
                </a:lnTo>
                <a:lnTo>
                  <a:pt x="3187" y="12839"/>
                </a:lnTo>
                <a:lnTo>
                  <a:pt x="6413" y="12661"/>
                </a:lnTo>
                <a:lnTo>
                  <a:pt x="9474" y="12204"/>
                </a:lnTo>
                <a:lnTo>
                  <a:pt x="11950" y="9334"/>
                </a:lnTo>
                <a:lnTo>
                  <a:pt x="11518" y="5880"/>
                </a:lnTo>
                <a:lnTo>
                  <a:pt x="11366" y="2387"/>
                </a:lnTo>
                <a:lnTo>
                  <a:pt x="859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0" name="object 15130"/>
          <p:cNvSpPr/>
          <p:nvPr/>
        </p:nvSpPr>
        <p:spPr>
          <a:xfrm>
            <a:off x="5796343" y="4538231"/>
            <a:ext cx="14160" cy="15620"/>
          </a:xfrm>
          <a:prstGeom prst="rect">
            <a:avLst/>
          </a:prstGeom>
          <a:blipFill>
            <a:blip r:embed="rId14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1" name="object 15131"/>
          <p:cNvSpPr/>
          <p:nvPr/>
        </p:nvSpPr>
        <p:spPr>
          <a:xfrm>
            <a:off x="5597664" y="4520222"/>
            <a:ext cx="12369" cy="13588"/>
          </a:xfrm>
          <a:custGeom>
            <a:avLst/>
            <a:gdLst/>
            <a:ahLst/>
            <a:cxnLst/>
            <a:rect l="l" t="t" r="r" b="b"/>
            <a:pathLst>
              <a:path w="12369" h="13588">
                <a:moveTo>
                  <a:pt x="9016" y="0"/>
                </a:moveTo>
                <a:lnTo>
                  <a:pt x="5829" y="126"/>
                </a:lnTo>
                <a:lnTo>
                  <a:pt x="2476" y="622"/>
                </a:lnTo>
                <a:lnTo>
                  <a:pt x="0" y="3759"/>
                </a:lnTo>
                <a:lnTo>
                  <a:pt x="241" y="7073"/>
                </a:lnTo>
                <a:lnTo>
                  <a:pt x="419" y="10731"/>
                </a:lnTo>
                <a:lnTo>
                  <a:pt x="3187" y="13588"/>
                </a:lnTo>
                <a:lnTo>
                  <a:pt x="6705" y="13271"/>
                </a:lnTo>
                <a:lnTo>
                  <a:pt x="9905" y="12763"/>
                </a:lnTo>
                <a:lnTo>
                  <a:pt x="12369" y="9626"/>
                </a:lnTo>
                <a:lnTo>
                  <a:pt x="12044" y="7073"/>
                </a:lnTo>
                <a:lnTo>
                  <a:pt x="11963" y="2679"/>
                </a:lnTo>
                <a:lnTo>
                  <a:pt x="90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2" name="object 15132"/>
          <p:cNvSpPr/>
          <p:nvPr/>
        </p:nvSpPr>
        <p:spPr>
          <a:xfrm>
            <a:off x="5708675" y="4745723"/>
            <a:ext cx="9905" cy="10921"/>
          </a:xfrm>
          <a:prstGeom prst="rect">
            <a:avLst/>
          </a:prstGeom>
          <a:blipFill>
            <a:blip r:embed="rId14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3" name="object 15133"/>
          <p:cNvSpPr/>
          <p:nvPr/>
        </p:nvSpPr>
        <p:spPr>
          <a:xfrm>
            <a:off x="5738304" y="4788433"/>
            <a:ext cx="12090" cy="13271"/>
          </a:xfrm>
          <a:prstGeom prst="rect">
            <a:avLst/>
          </a:prstGeom>
          <a:blipFill>
            <a:blip r:embed="rId14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4" name="object 15134"/>
          <p:cNvSpPr/>
          <p:nvPr/>
        </p:nvSpPr>
        <p:spPr>
          <a:xfrm>
            <a:off x="5889752" y="4757598"/>
            <a:ext cx="14541" cy="15963"/>
          </a:xfrm>
          <a:prstGeom prst="rect">
            <a:avLst/>
          </a:prstGeom>
          <a:blipFill>
            <a:blip r:embed="rId14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5" name="object 15135"/>
          <p:cNvSpPr/>
          <p:nvPr/>
        </p:nvSpPr>
        <p:spPr>
          <a:xfrm>
            <a:off x="6061608" y="4859236"/>
            <a:ext cx="34290" cy="37007"/>
          </a:xfrm>
          <a:prstGeom prst="rect">
            <a:avLst/>
          </a:prstGeom>
          <a:blipFill>
            <a:blip r:embed="rId14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6" name="object 15136"/>
          <p:cNvSpPr/>
          <p:nvPr/>
        </p:nvSpPr>
        <p:spPr>
          <a:xfrm>
            <a:off x="6187351" y="4869688"/>
            <a:ext cx="30060" cy="32550"/>
          </a:xfrm>
          <a:prstGeom prst="rect">
            <a:avLst/>
          </a:prstGeom>
          <a:blipFill>
            <a:blip r:embed="rId14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7" name="object 15137"/>
          <p:cNvSpPr/>
          <p:nvPr/>
        </p:nvSpPr>
        <p:spPr>
          <a:xfrm>
            <a:off x="6315163" y="4904105"/>
            <a:ext cx="33578" cy="36830"/>
          </a:xfrm>
          <a:prstGeom prst="rect">
            <a:avLst/>
          </a:prstGeom>
          <a:blipFill>
            <a:blip r:embed="rId14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8" name="object 15138"/>
          <p:cNvSpPr/>
          <p:nvPr/>
        </p:nvSpPr>
        <p:spPr>
          <a:xfrm>
            <a:off x="6373075" y="4816259"/>
            <a:ext cx="23647" cy="25412"/>
          </a:xfrm>
          <a:prstGeom prst="rect">
            <a:avLst/>
          </a:prstGeom>
          <a:blipFill>
            <a:blip r:embed="rId14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39" name="object 15139"/>
          <p:cNvSpPr/>
          <p:nvPr/>
        </p:nvSpPr>
        <p:spPr>
          <a:xfrm>
            <a:off x="6468948" y="4836947"/>
            <a:ext cx="17081" cy="18630"/>
          </a:xfrm>
          <a:prstGeom prst="rect">
            <a:avLst/>
          </a:prstGeom>
          <a:blipFill>
            <a:blip r:embed="rId14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0" name="object 15140"/>
          <p:cNvSpPr/>
          <p:nvPr/>
        </p:nvSpPr>
        <p:spPr>
          <a:xfrm>
            <a:off x="6966013" y="4649800"/>
            <a:ext cx="13436" cy="14236"/>
          </a:xfrm>
          <a:prstGeom prst="rect">
            <a:avLst/>
          </a:prstGeom>
          <a:blipFill>
            <a:blip r:embed="rId14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1" name="object 15141"/>
          <p:cNvSpPr/>
          <p:nvPr/>
        </p:nvSpPr>
        <p:spPr>
          <a:xfrm>
            <a:off x="6921652" y="4338116"/>
            <a:ext cx="30924" cy="33693"/>
          </a:xfrm>
          <a:prstGeom prst="rect">
            <a:avLst/>
          </a:prstGeom>
          <a:blipFill>
            <a:blip r:embed="rId14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2" name="object 15142"/>
          <p:cNvSpPr/>
          <p:nvPr/>
        </p:nvSpPr>
        <p:spPr>
          <a:xfrm>
            <a:off x="6864184" y="4314253"/>
            <a:ext cx="31813" cy="34632"/>
          </a:xfrm>
          <a:prstGeom prst="rect">
            <a:avLst/>
          </a:prstGeom>
          <a:blipFill>
            <a:blip r:embed="rId14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3" name="object 15143"/>
          <p:cNvSpPr/>
          <p:nvPr/>
        </p:nvSpPr>
        <p:spPr>
          <a:xfrm>
            <a:off x="7068007" y="4239488"/>
            <a:ext cx="18084" cy="19608"/>
          </a:xfrm>
          <a:prstGeom prst="rect">
            <a:avLst/>
          </a:prstGeom>
          <a:blipFill>
            <a:blip r:embed="rId14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4" name="object 15144"/>
          <p:cNvSpPr/>
          <p:nvPr/>
        </p:nvSpPr>
        <p:spPr>
          <a:xfrm>
            <a:off x="6982624" y="4470425"/>
            <a:ext cx="29349" cy="31800"/>
          </a:xfrm>
          <a:prstGeom prst="rect">
            <a:avLst/>
          </a:prstGeom>
          <a:blipFill>
            <a:blip r:embed="rId14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5" name="object 15145"/>
          <p:cNvSpPr/>
          <p:nvPr/>
        </p:nvSpPr>
        <p:spPr>
          <a:xfrm>
            <a:off x="7045959" y="4621060"/>
            <a:ext cx="25222" cy="27330"/>
          </a:xfrm>
          <a:prstGeom prst="rect">
            <a:avLst/>
          </a:prstGeom>
          <a:blipFill>
            <a:blip r:embed="rId14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6" name="object 15146"/>
          <p:cNvSpPr/>
          <p:nvPr/>
        </p:nvSpPr>
        <p:spPr>
          <a:xfrm>
            <a:off x="7135241" y="4704817"/>
            <a:ext cx="32575" cy="35229"/>
          </a:xfrm>
          <a:prstGeom prst="rect">
            <a:avLst/>
          </a:prstGeom>
          <a:blipFill>
            <a:blip r:embed="rId14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7" name="object 15147"/>
          <p:cNvSpPr/>
          <p:nvPr/>
        </p:nvSpPr>
        <p:spPr>
          <a:xfrm>
            <a:off x="7078078" y="4861903"/>
            <a:ext cx="23914" cy="25781"/>
          </a:xfrm>
          <a:prstGeom prst="rect">
            <a:avLst/>
          </a:prstGeom>
          <a:blipFill>
            <a:blip r:embed="rId14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8" name="object 15148"/>
          <p:cNvSpPr/>
          <p:nvPr/>
        </p:nvSpPr>
        <p:spPr>
          <a:xfrm>
            <a:off x="6655257" y="4524947"/>
            <a:ext cx="7594" cy="8229"/>
          </a:xfrm>
          <a:custGeom>
            <a:avLst/>
            <a:gdLst/>
            <a:ahLst/>
            <a:cxnLst/>
            <a:rect l="l" t="t" r="r" b="b"/>
            <a:pathLst>
              <a:path w="7594" h="8229">
                <a:moveTo>
                  <a:pt x="5537" y="0"/>
                </a:moveTo>
                <a:lnTo>
                  <a:pt x="3479" y="317"/>
                </a:lnTo>
                <a:lnTo>
                  <a:pt x="1587" y="508"/>
                </a:lnTo>
                <a:lnTo>
                  <a:pt x="0" y="2349"/>
                </a:lnTo>
                <a:lnTo>
                  <a:pt x="165" y="4406"/>
                </a:lnTo>
                <a:lnTo>
                  <a:pt x="419" y="6819"/>
                </a:lnTo>
                <a:lnTo>
                  <a:pt x="2057" y="8229"/>
                </a:lnTo>
                <a:lnTo>
                  <a:pt x="4064" y="8039"/>
                </a:lnTo>
                <a:lnTo>
                  <a:pt x="6134" y="8039"/>
                </a:lnTo>
                <a:lnTo>
                  <a:pt x="7594" y="6007"/>
                </a:lnTo>
                <a:lnTo>
                  <a:pt x="7416" y="3810"/>
                </a:lnTo>
                <a:lnTo>
                  <a:pt x="7302" y="1714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49" name="object 15149"/>
          <p:cNvSpPr/>
          <p:nvPr/>
        </p:nvSpPr>
        <p:spPr>
          <a:xfrm>
            <a:off x="6730962" y="4593692"/>
            <a:ext cx="16370" cy="17856"/>
          </a:xfrm>
          <a:prstGeom prst="rect">
            <a:avLst/>
          </a:prstGeom>
          <a:blipFill>
            <a:blip r:embed="rId14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0" name="object 15150"/>
          <p:cNvSpPr/>
          <p:nvPr/>
        </p:nvSpPr>
        <p:spPr>
          <a:xfrm>
            <a:off x="6798550" y="4410049"/>
            <a:ext cx="33121" cy="36055"/>
          </a:xfrm>
          <a:prstGeom prst="rect">
            <a:avLst/>
          </a:prstGeom>
          <a:blipFill>
            <a:blip r:embed="rId14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1" name="object 15151"/>
          <p:cNvSpPr/>
          <p:nvPr/>
        </p:nvSpPr>
        <p:spPr>
          <a:xfrm>
            <a:off x="7168819" y="4400410"/>
            <a:ext cx="28587" cy="31140"/>
          </a:xfrm>
          <a:prstGeom prst="rect">
            <a:avLst/>
          </a:prstGeom>
          <a:blipFill>
            <a:blip r:embed="rId14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2" name="object 15152"/>
          <p:cNvSpPr/>
          <p:nvPr/>
        </p:nvSpPr>
        <p:spPr>
          <a:xfrm>
            <a:off x="6970382" y="4954841"/>
            <a:ext cx="21145" cy="22606"/>
          </a:xfrm>
          <a:prstGeom prst="rect">
            <a:avLst/>
          </a:prstGeom>
          <a:blipFill>
            <a:blip r:embed="rId14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3" name="object 15153"/>
          <p:cNvSpPr/>
          <p:nvPr/>
        </p:nvSpPr>
        <p:spPr>
          <a:xfrm>
            <a:off x="6989050" y="4871859"/>
            <a:ext cx="20866" cy="22479"/>
          </a:xfrm>
          <a:prstGeom prst="rect">
            <a:avLst/>
          </a:prstGeom>
          <a:blipFill>
            <a:blip r:embed="rId14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4" name="object 15154"/>
          <p:cNvSpPr/>
          <p:nvPr/>
        </p:nvSpPr>
        <p:spPr>
          <a:xfrm>
            <a:off x="7250544" y="4985220"/>
            <a:ext cx="20091" cy="21780"/>
          </a:xfrm>
          <a:prstGeom prst="rect">
            <a:avLst/>
          </a:prstGeom>
          <a:blipFill>
            <a:blip r:embed="rId14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5" name="object 15155"/>
          <p:cNvSpPr/>
          <p:nvPr/>
        </p:nvSpPr>
        <p:spPr>
          <a:xfrm>
            <a:off x="7317054" y="4943297"/>
            <a:ext cx="7721" cy="8394"/>
          </a:xfrm>
          <a:custGeom>
            <a:avLst/>
            <a:gdLst/>
            <a:ahLst/>
            <a:cxnLst/>
            <a:rect l="l" t="t" r="r" b="b"/>
            <a:pathLst>
              <a:path w="7721" h="8394">
                <a:moveTo>
                  <a:pt x="5816" y="0"/>
                </a:moveTo>
                <a:lnTo>
                  <a:pt x="3670" y="190"/>
                </a:lnTo>
                <a:lnTo>
                  <a:pt x="1435" y="190"/>
                </a:lnTo>
                <a:lnTo>
                  <a:pt x="0" y="2412"/>
                </a:lnTo>
                <a:lnTo>
                  <a:pt x="139" y="4571"/>
                </a:lnTo>
                <a:lnTo>
                  <a:pt x="419" y="6819"/>
                </a:lnTo>
                <a:lnTo>
                  <a:pt x="2032" y="8394"/>
                </a:lnTo>
                <a:lnTo>
                  <a:pt x="4089" y="8394"/>
                </a:lnTo>
                <a:lnTo>
                  <a:pt x="6146" y="8089"/>
                </a:lnTo>
                <a:lnTo>
                  <a:pt x="7721" y="6172"/>
                </a:lnTo>
                <a:lnTo>
                  <a:pt x="7556" y="3949"/>
                </a:lnTo>
                <a:lnTo>
                  <a:pt x="7429" y="1904"/>
                </a:lnTo>
                <a:lnTo>
                  <a:pt x="58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6" name="object 15156"/>
          <p:cNvSpPr/>
          <p:nvPr/>
        </p:nvSpPr>
        <p:spPr>
          <a:xfrm>
            <a:off x="7284821" y="4584370"/>
            <a:ext cx="9906" cy="10922"/>
          </a:xfrm>
          <a:prstGeom prst="rect">
            <a:avLst/>
          </a:prstGeom>
          <a:blipFill>
            <a:blip r:embed="rId14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7" name="object 15157"/>
          <p:cNvSpPr/>
          <p:nvPr/>
        </p:nvSpPr>
        <p:spPr>
          <a:xfrm>
            <a:off x="7050036" y="4244403"/>
            <a:ext cx="23380" cy="25145"/>
          </a:xfrm>
          <a:prstGeom prst="rect">
            <a:avLst/>
          </a:prstGeom>
          <a:blipFill>
            <a:blip r:embed="rId14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8" name="object 15158"/>
          <p:cNvSpPr/>
          <p:nvPr/>
        </p:nvSpPr>
        <p:spPr>
          <a:xfrm>
            <a:off x="6918464" y="4460799"/>
            <a:ext cx="29616" cy="31915"/>
          </a:xfrm>
          <a:prstGeom prst="rect">
            <a:avLst/>
          </a:prstGeom>
          <a:blipFill>
            <a:blip r:embed="rId14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59" name="object 15159"/>
          <p:cNvSpPr/>
          <p:nvPr/>
        </p:nvSpPr>
        <p:spPr>
          <a:xfrm>
            <a:off x="6651472" y="4447502"/>
            <a:ext cx="22047" cy="24015"/>
          </a:xfrm>
          <a:prstGeom prst="rect">
            <a:avLst/>
          </a:prstGeom>
          <a:blipFill>
            <a:blip r:embed="rId14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0" name="object 15160"/>
          <p:cNvSpPr/>
          <p:nvPr/>
        </p:nvSpPr>
        <p:spPr>
          <a:xfrm>
            <a:off x="6267183" y="4393590"/>
            <a:ext cx="21882" cy="23863"/>
          </a:xfrm>
          <a:prstGeom prst="rect">
            <a:avLst/>
          </a:prstGeom>
          <a:blipFill>
            <a:blip r:embed="rId14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1" name="object 15161"/>
          <p:cNvSpPr/>
          <p:nvPr/>
        </p:nvSpPr>
        <p:spPr>
          <a:xfrm>
            <a:off x="6425641" y="4431881"/>
            <a:ext cx="27698" cy="29997"/>
          </a:xfrm>
          <a:prstGeom prst="rect">
            <a:avLst/>
          </a:prstGeom>
          <a:blipFill>
            <a:blip r:embed="rId14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2" name="object 15162"/>
          <p:cNvSpPr/>
          <p:nvPr/>
        </p:nvSpPr>
        <p:spPr>
          <a:xfrm>
            <a:off x="6526986" y="4720641"/>
            <a:ext cx="12255" cy="13398"/>
          </a:xfrm>
          <a:prstGeom prst="rect">
            <a:avLst/>
          </a:prstGeom>
          <a:blipFill>
            <a:blip r:embed="rId14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3" name="object 15163"/>
          <p:cNvSpPr/>
          <p:nvPr/>
        </p:nvSpPr>
        <p:spPr>
          <a:xfrm>
            <a:off x="6557378" y="4707179"/>
            <a:ext cx="13258" cy="14363"/>
          </a:xfrm>
          <a:prstGeom prst="rect">
            <a:avLst/>
          </a:prstGeom>
          <a:blipFill>
            <a:blip r:embed="rId14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4" name="object 15164"/>
          <p:cNvSpPr/>
          <p:nvPr/>
        </p:nvSpPr>
        <p:spPr>
          <a:xfrm>
            <a:off x="6619506" y="4825581"/>
            <a:ext cx="32689" cy="35039"/>
          </a:xfrm>
          <a:prstGeom prst="rect">
            <a:avLst/>
          </a:prstGeom>
          <a:blipFill>
            <a:blip r:embed="rId14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5" name="object 15165"/>
          <p:cNvSpPr/>
          <p:nvPr/>
        </p:nvSpPr>
        <p:spPr>
          <a:xfrm>
            <a:off x="6780885" y="4954194"/>
            <a:ext cx="19088" cy="20434"/>
          </a:xfrm>
          <a:prstGeom prst="rect">
            <a:avLst/>
          </a:prstGeom>
          <a:blipFill>
            <a:blip r:embed="rId14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6" name="object 15166"/>
          <p:cNvSpPr/>
          <p:nvPr/>
        </p:nvSpPr>
        <p:spPr>
          <a:xfrm>
            <a:off x="7083907" y="4871225"/>
            <a:ext cx="21462" cy="22923"/>
          </a:xfrm>
          <a:prstGeom prst="rect">
            <a:avLst/>
          </a:prstGeom>
          <a:blipFill>
            <a:blip r:embed="rId14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7" name="object 15167"/>
          <p:cNvSpPr/>
          <p:nvPr/>
        </p:nvSpPr>
        <p:spPr>
          <a:xfrm>
            <a:off x="6809460" y="4649165"/>
            <a:ext cx="25984" cy="28155"/>
          </a:xfrm>
          <a:prstGeom prst="rect">
            <a:avLst/>
          </a:prstGeom>
          <a:blipFill>
            <a:blip r:embed="rId14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8" name="object 15168"/>
          <p:cNvSpPr/>
          <p:nvPr/>
        </p:nvSpPr>
        <p:spPr>
          <a:xfrm>
            <a:off x="6838683" y="4873320"/>
            <a:ext cx="11353" cy="12141"/>
          </a:xfrm>
          <a:prstGeom prst="rect">
            <a:avLst/>
          </a:prstGeom>
          <a:blipFill>
            <a:blip r:embed="rId14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69" name="object 15169"/>
          <p:cNvSpPr/>
          <p:nvPr/>
        </p:nvSpPr>
        <p:spPr>
          <a:xfrm>
            <a:off x="6835317" y="4857483"/>
            <a:ext cx="25082" cy="27012"/>
          </a:xfrm>
          <a:prstGeom prst="rect">
            <a:avLst/>
          </a:prstGeom>
          <a:blipFill>
            <a:blip r:embed="rId14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0" name="object 15170"/>
          <p:cNvSpPr/>
          <p:nvPr/>
        </p:nvSpPr>
        <p:spPr>
          <a:xfrm>
            <a:off x="7170584" y="4681702"/>
            <a:ext cx="13131" cy="14109"/>
          </a:xfrm>
          <a:prstGeom prst="rect">
            <a:avLst/>
          </a:prstGeom>
          <a:blipFill>
            <a:blip r:embed="rId14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1" name="object 15171"/>
          <p:cNvSpPr/>
          <p:nvPr/>
        </p:nvSpPr>
        <p:spPr>
          <a:xfrm>
            <a:off x="7536306" y="4732134"/>
            <a:ext cx="9791" cy="10782"/>
          </a:xfrm>
          <a:custGeom>
            <a:avLst/>
            <a:gdLst/>
            <a:ahLst/>
            <a:cxnLst/>
            <a:rect l="l" t="t" r="r" b="b"/>
            <a:pathLst>
              <a:path w="9791" h="10782">
                <a:moveTo>
                  <a:pt x="7188" y="0"/>
                </a:moveTo>
                <a:lnTo>
                  <a:pt x="4546" y="190"/>
                </a:lnTo>
                <a:lnTo>
                  <a:pt x="1943" y="317"/>
                </a:lnTo>
                <a:lnTo>
                  <a:pt x="0" y="2997"/>
                </a:lnTo>
                <a:lnTo>
                  <a:pt x="0" y="5549"/>
                </a:lnTo>
                <a:lnTo>
                  <a:pt x="482" y="8420"/>
                </a:lnTo>
                <a:lnTo>
                  <a:pt x="2654" y="10782"/>
                </a:lnTo>
                <a:lnTo>
                  <a:pt x="7899" y="10147"/>
                </a:lnTo>
                <a:lnTo>
                  <a:pt x="9791" y="8102"/>
                </a:lnTo>
                <a:lnTo>
                  <a:pt x="9664" y="5092"/>
                </a:lnTo>
                <a:lnTo>
                  <a:pt x="9499" y="2235"/>
                </a:lnTo>
                <a:lnTo>
                  <a:pt x="718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2" name="object 15172"/>
          <p:cNvSpPr/>
          <p:nvPr/>
        </p:nvSpPr>
        <p:spPr>
          <a:xfrm>
            <a:off x="7591641" y="4823206"/>
            <a:ext cx="14427" cy="15328"/>
          </a:xfrm>
          <a:prstGeom prst="rect">
            <a:avLst/>
          </a:prstGeom>
          <a:blipFill>
            <a:blip r:embed="rId14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3" name="object 15173"/>
          <p:cNvSpPr/>
          <p:nvPr/>
        </p:nvSpPr>
        <p:spPr>
          <a:xfrm>
            <a:off x="7553108" y="4604791"/>
            <a:ext cx="32524" cy="35229"/>
          </a:xfrm>
          <a:prstGeom prst="rect">
            <a:avLst/>
          </a:prstGeom>
          <a:blipFill>
            <a:blip r:embed="rId14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4" name="object 15174"/>
          <p:cNvSpPr/>
          <p:nvPr/>
        </p:nvSpPr>
        <p:spPr>
          <a:xfrm>
            <a:off x="7468616" y="4499978"/>
            <a:ext cx="29057" cy="31788"/>
          </a:xfrm>
          <a:prstGeom prst="rect">
            <a:avLst/>
          </a:prstGeom>
          <a:blipFill>
            <a:blip r:embed="rId14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5" name="object 15175"/>
          <p:cNvSpPr/>
          <p:nvPr/>
        </p:nvSpPr>
        <p:spPr>
          <a:xfrm>
            <a:off x="7389253" y="4288193"/>
            <a:ext cx="33705" cy="36512"/>
          </a:xfrm>
          <a:prstGeom prst="rect">
            <a:avLst/>
          </a:prstGeom>
          <a:blipFill>
            <a:blip r:embed="rId14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6" name="object 15176"/>
          <p:cNvSpPr/>
          <p:nvPr/>
        </p:nvSpPr>
        <p:spPr>
          <a:xfrm>
            <a:off x="7280600" y="4323317"/>
            <a:ext cx="33520" cy="36276"/>
          </a:xfrm>
          <a:prstGeom prst="rect">
            <a:avLst/>
          </a:prstGeom>
          <a:blipFill>
            <a:blip r:embed="rId14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7" name="object 15177"/>
          <p:cNvSpPr/>
          <p:nvPr/>
        </p:nvSpPr>
        <p:spPr>
          <a:xfrm>
            <a:off x="7415098" y="4320616"/>
            <a:ext cx="16764" cy="18465"/>
          </a:xfrm>
          <a:prstGeom prst="rect">
            <a:avLst/>
          </a:prstGeom>
          <a:blipFill>
            <a:blip r:embed="rId14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8" name="object 15178"/>
          <p:cNvSpPr/>
          <p:nvPr/>
        </p:nvSpPr>
        <p:spPr>
          <a:xfrm>
            <a:off x="7460297" y="4311434"/>
            <a:ext cx="20281" cy="21958"/>
          </a:xfrm>
          <a:prstGeom prst="rect">
            <a:avLst/>
          </a:prstGeom>
          <a:blipFill>
            <a:blip r:embed="rId14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79" name="object 15179"/>
          <p:cNvSpPr/>
          <p:nvPr/>
        </p:nvSpPr>
        <p:spPr>
          <a:xfrm>
            <a:off x="7432916" y="4540263"/>
            <a:ext cx="17779" cy="19278"/>
          </a:xfrm>
          <a:prstGeom prst="rect">
            <a:avLst/>
          </a:prstGeom>
          <a:blipFill>
            <a:blip r:embed="rId14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0" name="object 15180"/>
          <p:cNvSpPr/>
          <p:nvPr/>
        </p:nvSpPr>
        <p:spPr>
          <a:xfrm>
            <a:off x="7466024" y="4608424"/>
            <a:ext cx="24206" cy="26568"/>
          </a:xfrm>
          <a:prstGeom prst="rect">
            <a:avLst/>
          </a:prstGeom>
          <a:blipFill>
            <a:blip r:embed="rId14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1" name="object 15181"/>
          <p:cNvSpPr/>
          <p:nvPr/>
        </p:nvSpPr>
        <p:spPr>
          <a:xfrm>
            <a:off x="7550353" y="4544073"/>
            <a:ext cx="12826" cy="13754"/>
          </a:xfrm>
          <a:prstGeom prst="rect">
            <a:avLst/>
          </a:prstGeom>
          <a:blipFill>
            <a:blip r:embed="rId14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2" name="object 15182"/>
          <p:cNvSpPr/>
          <p:nvPr/>
        </p:nvSpPr>
        <p:spPr>
          <a:xfrm>
            <a:off x="7679728" y="4625480"/>
            <a:ext cx="10388" cy="11353"/>
          </a:xfrm>
          <a:prstGeom prst="rect">
            <a:avLst/>
          </a:prstGeom>
          <a:blipFill>
            <a:blip r:embed="rId14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3" name="object 15183"/>
          <p:cNvSpPr/>
          <p:nvPr/>
        </p:nvSpPr>
        <p:spPr>
          <a:xfrm>
            <a:off x="6439306" y="4977117"/>
            <a:ext cx="6117" cy="6642"/>
          </a:xfrm>
          <a:custGeom>
            <a:avLst/>
            <a:gdLst/>
            <a:ahLst/>
            <a:cxnLst/>
            <a:rect l="l" t="t" r="r" b="b"/>
            <a:pathLst>
              <a:path w="6117" h="6642">
                <a:moveTo>
                  <a:pt x="4699" y="0"/>
                </a:moveTo>
                <a:lnTo>
                  <a:pt x="2946" y="190"/>
                </a:lnTo>
                <a:lnTo>
                  <a:pt x="1358" y="330"/>
                </a:lnTo>
                <a:lnTo>
                  <a:pt x="0" y="1777"/>
                </a:lnTo>
                <a:lnTo>
                  <a:pt x="317" y="3644"/>
                </a:lnTo>
                <a:lnTo>
                  <a:pt x="469" y="5219"/>
                </a:lnTo>
                <a:lnTo>
                  <a:pt x="2057" y="6642"/>
                </a:lnTo>
                <a:lnTo>
                  <a:pt x="5130" y="6311"/>
                </a:lnTo>
                <a:lnTo>
                  <a:pt x="6007" y="4914"/>
                </a:lnTo>
                <a:lnTo>
                  <a:pt x="6117" y="3644"/>
                </a:lnTo>
                <a:lnTo>
                  <a:pt x="6007" y="1282"/>
                </a:lnTo>
                <a:lnTo>
                  <a:pt x="469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4" name="object 15184"/>
          <p:cNvSpPr/>
          <p:nvPr/>
        </p:nvSpPr>
        <p:spPr>
          <a:xfrm>
            <a:off x="5793866" y="4945075"/>
            <a:ext cx="7886" cy="8674"/>
          </a:xfrm>
          <a:prstGeom prst="rect">
            <a:avLst/>
          </a:prstGeom>
          <a:blipFill>
            <a:blip r:embed="rId14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5" name="object 15185"/>
          <p:cNvSpPr/>
          <p:nvPr/>
        </p:nvSpPr>
        <p:spPr>
          <a:xfrm>
            <a:off x="5688101" y="4993271"/>
            <a:ext cx="29337" cy="32232"/>
          </a:xfrm>
          <a:prstGeom prst="rect">
            <a:avLst/>
          </a:prstGeom>
          <a:blipFill>
            <a:blip r:embed="rId14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6" name="object 15186"/>
          <p:cNvSpPr/>
          <p:nvPr/>
        </p:nvSpPr>
        <p:spPr>
          <a:xfrm>
            <a:off x="5850331" y="4609820"/>
            <a:ext cx="27431" cy="29895"/>
          </a:xfrm>
          <a:prstGeom prst="rect">
            <a:avLst/>
          </a:prstGeom>
          <a:blipFill>
            <a:blip r:embed="rId14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7" name="object 15187"/>
          <p:cNvSpPr/>
          <p:nvPr/>
        </p:nvSpPr>
        <p:spPr>
          <a:xfrm>
            <a:off x="5801905" y="4599368"/>
            <a:ext cx="27724" cy="29895"/>
          </a:xfrm>
          <a:prstGeom prst="rect">
            <a:avLst/>
          </a:prstGeom>
          <a:blipFill>
            <a:blip r:embed="rId14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8" name="object 15188"/>
          <p:cNvSpPr/>
          <p:nvPr/>
        </p:nvSpPr>
        <p:spPr>
          <a:xfrm>
            <a:off x="5920676" y="4499534"/>
            <a:ext cx="31521" cy="34086"/>
          </a:xfrm>
          <a:prstGeom prst="rect">
            <a:avLst/>
          </a:prstGeom>
          <a:blipFill>
            <a:blip r:embed="rId14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89" name="object 15189"/>
          <p:cNvSpPr/>
          <p:nvPr/>
        </p:nvSpPr>
        <p:spPr>
          <a:xfrm>
            <a:off x="5889281" y="4733595"/>
            <a:ext cx="12242" cy="13106"/>
          </a:xfrm>
          <a:prstGeom prst="rect">
            <a:avLst/>
          </a:prstGeom>
          <a:blipFill>
            <a:blip r:embed="rId14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0" name="object 15190"/>
          <p:cNvSpPr/>
          <p:nvPr/>
        </p:nvSpPr>
        <p:spPr>
          <a:xfrm>
            <a:off x="5924448" y="4747501"/>
            <a:ext cx="32397" cy="35242"/>
          </a:xfrm>
          <a:prstGeom prst="rect">
            <a:avLst/>
          </a:prstGeom>
          <a:blipFill>
            <a:blip r:embed="rId14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1" name="object 15191"/>
          <p:cNvSpPr/>
          <p:nvPr/>
        </p:nvSpPr>
        <p:spPr>
          <a:xfrm>
            <a:off x="6185014" y="4816576"/>
            <a:ext cx="27558" cy="29552"/>
          </a:xfrm>
          <a:prstGeom prst="rect">
            <a:avLst/>
          </a:prstGeom>
          <a:blipFill>
            <a:blip r:embed="rId14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2" name="object 15192"/>
          <p:cNvSpPr/>
          <p:nvPr/>
        </p:nvSpPr>
        <p:spPr>
          <a:xfrm>
            <a:off x="6715073" y="4592282"/>
            <a:ext cx="33274" cy="36042"/>
          </a:xfrm>
          <a:prstGeom prst="rect">
            <a:avLst/>
          </a:prstGeom>
          <a:blipFill>
            <a:blip r:embed="rId14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3" name="object 15193"/>
          <p:cNvSpPr/>
          <p:nvPr/>
        </p:nvSpPr>
        <p:spPr>
          <a:xfrm>
            <a:off x="6642696" y="4332427"/>
            <a:ext cx="33108" cy="35560"/>
          </a:xfrm>
          <a:prstGeom prst="rect">
            <a:avLst/>
          </a:prstGeom>
          <a:blipFill>
            <a:blip r:embed="rId14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4" name="object 15194"/>
          <p:cNvSpPr/>
          <p:nvPr/>
        </p:nvSpPr>
        <p:spPr>
          <a:xfrm>
            <a:off x="7309053" y="4652023"/>
            <a:ext cx="18084" cy="19469"/>
          </a:xfrm>
          <a:prstGeom prst="rect">
            <a:avLst/>
          </a:prstGeom>
          <a:blipFill>
            <a:blip r:embed="rId14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5" name="object 15195"/>
          <p:cNvSpPr/>
          <p:nvPr/>
        </p:nvSpPr>
        <p:spPr>
          <a:xfrm>
            <a:off x="7471257" y="4842167"/>
            <a:ext cx="28587" cy="30822"/>
          </a:xfrm>
          <a:prstGeom prst="rect">
            <a:avLst/>
          </a:prstGeom>
          <a:blipFill>
            <a:blip r:embed="rId14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6" name="object 15196"/>
          <p:cNvSpPr/>
          <p:nvPr/>
        </p:nvSpPr>
        <p:spPr>
          <a:xfrm>
            <a:off x="7398308" y="4969561"/>
            <a:ext cx="24345" cy="26250"/>
          </a:xfrm>
          <a:prstGeom prst="rect">
            <a:avLst/>
          </a:prstGeom>
          <a:blipFill>
            <a:blip r:embed="rId14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7" name="object 15197"/>
          <p:cNvSpPr/>
          <p:nvPr/>
        </p:nvSpPr>
        <p:spPr>
          <a:xfrm>
            <a:off x="7785836" y="4924196"/>
            <a:ext cx="28714" cy="30962"/>
          </a:xfrm>
          <a:prstGeom prst="rect">
            <a:avLst/>
          </a:prstGeom>
          <a:blipFill>
            <a:blip r:embed="rId14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8" name="object 15198"/>
          <p:cNvSpPr/>
          <p:nvPr/>
        </p:nvSpPr>
        <p:spPr>
          <a:xfrm>
            <a:off x="7790497" y="4471695"/>
            <a:ext cx="32410" cy="34925"/>
          </a:xfrm>
          <a:prstGeom prst="rect">
            <a:avLst/>
          </a:prstGeom>
          <a:blipFill>
            <a:blip r:embed="rId14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99" name="object 15199"/>
          <p:cNvSpPr/>
          <p:nvPr/>
        </p:nvSpPr>
        <p:spPr>
          <a:xfrm>
            <a:off x="7797939" y="4352353"/>
            <a:ext cx="8000" cy="8674"/>
          </a:xfrm>
          <a:custGeom>
            <a:avLst/>
            <a:gdLst/>
            <a:ahLst/>
            <a:cxnLst/>
            <a:rect l="l" t="t" r="r" b="b"/>
            <a:pathLst>
              <a:path w="8000" h="8674">
                <a:moveTo>
                  <a:pt x="5829" y="0"/>
                </a:moveTo>
                <a:lnTo>
                  <a:pt x="3771" y="177"/>
                </a:lnTo>
                <a:lnTo>
                  <a:pt x="1752" y="177"/>
                </a:lnTo>
                <a:lnTo>
                  <a:pt x="0" y="1904"/>
                </a:lnTo>
                <a:lnTo>
                  <a:pt x="127" y="4140"/>
                </a:lnTo>
                <a:lnTo>
                  <a:pt x="152" y="6819"/>
                </a:lnTo>
                <a:lnTo>
                  <a:pt x="2044" y="8674"/>
                </a:lnTo>
                <a:lnTo>
                  <a:pt x="4356" y="8547"/>
                </a:lnTo>
                <a:lnTo>
                  <a:pt x="6273" y="8089"/>
                </a:lnTo>
                <a:lnTo>
                  <a:pt x="8000" y="6324"/>
                </a:lnTo>
                <a:lnTo>
                  <a:pt x="8000" y="4140"/>
                </a:lnTo>
                <a:lnTo>
                  <a:pt x="7708" y="1727"/>
                </a:lnTo>
                <a:lnTo>
                  <a:pt x="582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0" name="object 15200"/>
          <p:cNvSpPr/>
          <p:nvPr/>
        </p:nvSpPr>
        <p:spPr>
          <a:xfrm>
            <a:off x="7698270" y="4307789"/>
            <a:ext cx="28600" cy="30962"/>
          </a:xfrm>
          <a:prstGeom prst="rect">
            <a:avLst/>
          </a:prstGeom>
          <a:blipFill>
            <a:blip r:embed="rId14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1" name="object 15201"/>
          <p:cNvSpPr/>
          <p:nvPr/>
        </p:nvSpPr>
        <p:spPr>
          <a:xfrm>
            <a:off x="1299850" y="4715268"/>
            <a:ext cx="37701" cy="42163"/>
          </a:xfrm>
          <a:prstGeom prst="rect">
            <a:avLst/>
          </a:prstGeom>
          <a:blipFill>
            <a:blip r:embed="rId14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2" name="object 15202"/>
          <p:cNvSpPr/>
          <p:nvPr/>
        </p:nvSpPr>
        <p:spPr>
          <a:xfrm>
            <a:off x="1556141" y="4754378"/>
            <a:ext cx="35422" cy="37371"/>
          </a:xfrm>
          <a:prstGeom prst="rect">
            <a:avLst/>
          </a:prstGeom>
          <a:blipFill>
            <a:blip r:embed="rId14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3" name="object 15203"/>
          <p:cNvSpPr/>
          <p:nvPr/>
        </p:nvSpPr>
        <p:spPr>
          <a:xfrm>
            <a:off x="1522778" y="4854847"/>
            <a:ext cx="38457" cy="42601"/>
          </a:xfrm>
          <a:prstGeom prst="rect">
            <a:avLst/>
          </a:prstGeom>
          <a:blipFill>
            <a:blip r:embed="rId14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4" name="object 15204"/>
          <p:cNvSpPr/>
          <p:nvPr/>
        </p:nvSpPr>
        <p:spPr>
          <a:xfrm>
            <a:off x="1560334" y="4542485"/>
            <a:ext cx="21297" cy="23253"/>
          </a:xfrm>
          <a:prstGeom prst="rect">
            <a:avLst/>
          </a:prstGeom>
          <a:blipFill>
            <a:blip r:embed="rId14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5" name="object 15205"/>
          <p:cNvSpPr/>
          <p:nvPr/>
        </p:nvSpPr>
        <p:spPr>
          <a:xfrm>
            <a:off x="1268295" y="4594007"/>
            <a:ext cx="34572" cy="37107"/>
          </a:xfrm>
          <a:prstGeom prst="rect">
            <a:avLst/>
          </a:prstGeom>
          <a:blipFill>
            <a:blip r:embed="rId14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6" name="object 15206"/>
          <p:cNvSpPr/>
          <p:nvPr/>
        </p:nvSpPr>
        <p:spPr>
          <a:xfrm>
            <a:off x="1836102" y="4650613"/>
            <a:ext cx="32105" cy="34607"/>
          </a:xfrm>
          <a:prstGeom prst="rect">
            <a:avLst/>
          </a:prstGeom>
          <a:blipFill>
            <a:blip r:embed="rId14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7" name="object 15207"/>
          <p:cNvSpPr/>
          <p:nvPr/>
        </p:nvSpPr>
        <p:spPr>
          <a:xfrm>
            <a:off x="1751025" y="4671301"/>
            <a:ext cx="13131" cy="14566"/>
          </a:xfrm>
          <a:prstGeom prst="rect">
            <a:avLst/>
          </a:prstGeom>
          <a:blipFill>
            <a:blip r:embed="rId14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8" name="object 15208"/>
          <p:cNvSpPr/>
          <p:nvPr/>
        </p:nvSpPr>
        <p:spPr>
          <a:xfrm>
            <a:off x="1839163" y="4756518"/>
            <a:ext cx="23177" cy="25095"/>
          </a:xfrm>
          <a:prstGeom prst="rect">
            <a:avLst/>
          </a:prstGeom>
          <a:blipFill>
            <a:blip r:embed="rId14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09" name="object 15209"/>
          <p:cNvSpPr/>
          <p:nvPr/>
        </p:nvSpPr>
        <p:spPr>
          <a:xfrm>
            <a:off x="1868583" y="4984625"/>
            <a:ext cx="35806" cy="37376"/>
          </a:xfrm>
          <a:prstGeom prst="rect">
            <a:avLst/>
          </a:prstGeom>
          <a:blipFill>
            <a:blip r:embed="rId14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0" name="object 15210"/>
          <p:cNvSpPr/>
          <p:nvPr/>
        </p:nvSpPr>
        <p:spPr>
          <a:xfrm>
            <a:off x="1792744" y="5208181"/>
            <a:ext cx="32994" cy="35750"/>
          </a:xfrm>
          <a:prstGeom prst="rect">
            <a:avLst/>
          </a:prstGeom>
          <a:blipFill>
            <a:blip r:embed="rId14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1" name="object 15211"/>
          <p:cNvSpPr/>
          <p:nvPr/>
        </p:nvSpPr>
        <p:spPr>
          <a:xfrm>
            <a:off x="1794510" y="4934598"/>
            <a:ext cx="16370" cy="17741"/>
          </a:xfrm>
          <a:prstGeom prst="rect">
            <a:avLst/>
          </a:prstGeom>
          <a:blipFill>
            <a:blip r:embed="rId14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2" name="object 15212"/>
          <p:cNvSpPr/>
          <p:nvPr/>
        </p:nvSpPr>
        <p:spPr>
          <a:xfrm>
            <a:off x="1670716" y="4807048"/>
            <a:ext cx="35236" cy="37211"/>
          </a:xfrm>
          <a:prstGeom prst="rect">
            <a:avLst/>
          </a:prstGeom>
          <a:blipFill>
            <a:blip r:embed="rId14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3" name="object 15213"/>
          <p:cNvSpPr/>
          <p:nvPr/>
        </p:nvSpPr>
        <p:spPr>
          <a:xfrm>
            <a:off x="1775956" y="4657454"/>
            <a:ext cx="34924" cy="36838"/>
          </a:xfrm>
          <a:prstGeom prst="rect">
            <a:avLst/>
          </a:prstGeom>
          <a:blipFill>
            <a:blip r:embed="rId14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4" name="object 15214"/>
          <p:cNvSpPr/>
          <p:nvPr/>
        </p:nvSpPr>
        <p:spPr>
          <a:xfrm>
            <a:off x="1959381" y="4606518"/>
            <a:ext cx="25387" cy="27190"/>
          </a:xfrm>
          <a:prstGeom prst="rect">
            <a:avLst/>
          </a:prstGeom>
          <a:blipFill>
            <a:blip r:embed="rId14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5" name="object 15215"/>
          <p:cNvSpPr/>
          <p:nvPr/>
        </p:nvSpPr>
        <p:spPr>
          <a:xfrm>
            <a:off x="2029294" y="4732960"/>
            <a:ext cx="20574" cy="22097"/>
          </a:xfrm>
          <a:prstGeom prst="rect">
            <a:avLst/>
          </a:prstGeom>
          <a:blipFill>
            <a:blip r:embed="rId14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6" name="object 15216"/>
          <p:cNvSpPr/>
          <p:nvPr/>
        </p:nvSpPr>
        <p:spPr>
          <a:xfrm>
            <a:off x="2013694" y="4839300"/>
            <a:ext cx="37748" cy="42269"/>
          </a:xfrm>
          <a:prstGeom prst="rect">
            <a:avLst/>
          </a:prstGeom>
          <a:blipFill>
            <a:blip r:embed="rId14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7" name="object 15217"/>
          <p:cNvSpPr/>
          <p:nvPr/>
        </p:nvSpPr>
        <p:spPr>
          <a:xfrm>
            <a:off x="2099365" y="4875163"/>
            <a:ext cx="36559" cy="37747"/>
          </a:xfrm>
          <a:prstGeom prst="rect">
            <a:avLst/>
          </a:prstGeom>
          <a:blipFill>
            <a:blip r:embed="rId14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8" name="object 15218"/>
          <p:cNvSpPr/>
          <p:nvPr/>
        </p:nvSpPr>
        <p:spPr>
          <a:xfrm>
            <a:off x="2230602" y="5048415"/>
            <a:ext cx="16065" cy="17360"/>
          </a:xfrm>
          <a:prstGeom prst="rect">
            <a:avLst/>
          </a:prstGeom>
          <a:blipFill>
            <a:blip r:embed="rId14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19" name="object 15219"/>
          <p:cNvSpPr/>
          <p:nvPr/>
        </p:nvSpPr>
        <p:spPr>
          <a:xfrm>
            <a:off x="2133879" y="4769485"/>
            <a:ext cx="22339" cy="24168"/>
          </a:xfrm>
          <a:prstGeom prst="rect">
            <a:avLst/>
          </a:prstGeom>
          <a:blipFill>
            <a:blip r:embed="rId14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0" name="object 15220"/>
          <p:cNvSpPr/>
          <p:nvPr/>
        </p:nvSpPr>
        <p:spPr>
          <a:xfrm>
            <a:off x="2066074" y="4695812"/>
            <a:ext cx="13258" cy="14224"/>
          </a:xfrm>
          <a:prstGeom prst="rect">
            <a:avLst/>
          </a:prstGeom>
          <a:blipFill>
            <a:blip r:embed="rId14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1" name="object 15221"/>
          <p:cNvSpPr/>
          <p:nvPr/>
        </p:nvSpPr>
        <p:spPr>
          <a:xfrm>
            <a:off x="2104589" y="4591546"/>
            <a:ext cx="36592" cy="38003"/>
          </a:xfrm>
          <a:prstGeom prst="rect">
            <a:avLst/>
          </a:prstGeom>
          <a:blipFill>
            <a:blip r:embed="rId14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2" name="object 15222"/>
          <p:cNvSpPr/>
          <p:nvPr/>
        </p:nvSpPr>
        <p:spPr>
          <a:xfrm>
            <a:off x="2296985" y="4646981"/>
            <a:ext cx="29756" cy="32232"/>
          </a:xfrm>
          <a:prstGeom prst="rect">
            <a:avLst/>
          </a:prstGeom>
          <a:blipFill>
            <a:blip r:embed="rId14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3" name="object 15223"/>
          <p:cNvSpPr/>
          <p:nvPr/>
        </p:nvSpPr>
        <p:spPr>
          <a:xfrm>
            <a:off x="2366162" y="4688535"/>
            <a:ext cx="23329" cy="25603"/>
          </a:xfrm>
          <a:prstGeom prst="rect">
            <a:avLst/>
          </a:prstGeom>
          <a:blipFill>
            <a:blip r:embed="rId14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4" name="object 15224"/>
          <p:cNvSpPr/>
          <p:nvPr/>
        </p:nvSpPr>
        <p:spPr>
          <a:xfrm>
            <a:off x="2434323" y="4901631"/>
            <a:ext cx="35420" cy="37095"/>
          </a:xfrm>
          <a:prstGeom prst="rect">
            <a:avLst/>
          </a:prstGeom>
          <a:blipFill>
            <a:blip r:embed="rId14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5" name="object 15225"/>
          <p:cNvSpPr/>
          <p:nvPr/>
        </p:nvSpPr>
        <p:spPr>
          <a:xfrm>
            <a:off x="2619882" y="4825581"/>
            <a:ext cx="26111" cy="28270"/>
          </a:xfrm>
          <a:prstGeom prst="rect">
            <a:avLst/>
          </a:prstGeom>
          <a:blipFill>
            <a:blip r:embed="rId14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6" name="object 15226"/>
          <p:cNvSpPr/>
          <p:nvPr/>
        </p:nvSpPr>
        <p:spPr>
          <a:xfrm>
            <a:off x="2594482" y="4798390"/>
            <a:ext cx="8610" cy="9309"/>
          </a:xfrm>
          <a:custGeom>
            <a:avLst/>
            <a:gdLst/>
            <a:ahLst/>
            <a:cxnLst/>
            <a:rect l="l" t="t" r="r" b="b"/>
            <a:pathLst>
              <a:path w="8610" h="9309">
                <a:moveTo>
                  <a:pt x="6121" y="0"/>
                </a:moveTo>
                <a:lnTo>
                  <a:pt x="3949" y="139"/>
                </a:lnTo>
                <a:lnTo>
                  <a:pt x="1422" y="139"/>
                </a:lnTo>
                <a:lnTo>
                  <a:pt x="0" y="2362"/>
                </a:lnTo>
                <a:lnTo>
                  <a:pt x="0" y="4724"/>
                </a:lnTo>
                <a:lnTo>
                  <a:pt x="292" y="7404"/>
                </a:lnTo>
                <a:lnTo>
                  <a:pt x="2184" y="9309"/>
                </a:lnTo>
                <a:lnTo>
                  <a:pt x="4521" y="9143"/>
                </a:lnTo>
                <a:lnTo>
                  <a:pt x="6553" y="8851"/>
                </a:lnTo>
                <a:lnTo>
                  <a:pt x="8610" y="6769"/>
                </a:lnTo>
                <a:lnTo>
                  <a:pt x="8610" y="4089"/>
                </a:lnTo>
                <a:lnTo>
                  <a:pt x="8305" y="1727"/>
                </a:lnTo>
                <a:lnTo>
                  <a:pt x="61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7" name="object 15227"/>
          <p:cNvSpPr/>
          <p:nvPr/>
        </p:nvSpPr>
        <p:spPr>
          <a:xfrm>
            <a:off x="2782087" y="4598606"/>
            <a:ext cx="11976" cy="12814"/>
          </a:xfrm>
          <a:prstGeom prst="rect">
            <a:avLst/>
          </a:prstGeom>
          <a:blipFill>
            <a:blip r:embed="rId14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8" name="object 15228"/>
          <p:cNvSpPr/>
          <p:nvPr/>
        </p:nvSpPr>
        <p:spPr>
          <a:xfrm>
            <a:off x="2763875" y="4669574"/>
            <a:ext cx="26860" cy="28917"/>
          </a:xfrm>
          <a:prstGeom prst="rect">
            <a:avLst/>
          </a:prstGeom>
          <a:blipFill>
            <a:blip r:embed="rId14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29" name="object 15229"/>
          <p:cNvSpPr/>
          <p:nvPr/>
        </p:nvSpPr>
        <p:spPr>
          <a:xfrm>
            <a:off x="2719654" y="4519727"/>
            <a:ext cx="15760" cy="17081"/>
          </a:xfrm>
          <a:prstGeom prst="rect">
            <a:avLst/>
          </a:prstGeom>
          <a:blipFill>
            <a:blip r:embed="rId14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0" name="object 15230"/>
          <p:cNvSpPr/>
          <p:nvPr/>
        </p:nvSpPr>
        <p:spPr>
          <a:xfrm>
            <a:off x="2481402" y="4711306"/>
            <a:ext cx="17640" cy="18478"/>
          </a:xfrm>
          <a:prstGeom prst="rect">
            <a:avLst/>
          </a:prstGeom>
          <a:blipFill>
            <a:blip r:embed="rId14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1" name="object 15231"/>
          <p:cNvSpPr/>
          <p:nvPr/>
        </p:nvSpPr>
        <p:spPr>
          <a:xfrm>
            <a:off x="2774200" y="4656125"/>
            <a:ext cx="11252" cy="12052"/>
          </a:xfrm>
          <a:prstGeom prst="rect">
            <a:avLst/>
          </a:prstGeom>
          <a:blipFill>
            <a:blip r:embed="rId14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2" name="object 15232"/>
          <p:cNvSpPr/>
          <p:nvPr/>
        </p:nvSpPr>
        <p:spPr>
          <a:xfrm>
            <a:off x="3023133" y="4738014"/>
            <a:ext cx="8026" cy="8851"/>
          </a:xfrm>
          <a:custGeom>
            <a:avLst/>
            <a:gdLst/>
            <a:ahLst/>
            <a:cxnLst/>
            <a:rect l="l" t="t" r="r" b="b"/>
            <a:pathLst>
              <a:path w="8026" h="8851">
                <a:moveTo>
                  <a:pt x="3492" y="0"/>
                </a:moveTo>
                <a:lnTo>
                  <a:pt x="1308" y="444"/>
                </a:lnTo>
                <a:lnTo>
                  <a:pt x="0" y="2362"/>
                </a:lnTo>
                <a:lnTo>
                  <a:pt x="108" y="4076"/>
                </a:lnTo>
                <a:lnTo>
                  <a:pt x="139" y="6959"/>
                </a:lnTo>
                <a:lnTo>
                  <a:pt x="2057" y="8851"/>
                </a:lnTo>
                <a:lnTo>
                  <a:pt x="4254" y="8547"/>
                </a:lnTo>
                <a:lnTo>
                  <a:pt x="6426" y="8356"/>
                </a:lnTo>
                <a:lnTo>
                  <a:pt x="8026" y="6489"/>
                </a:lnTo>
                <a:lnTo>
                  <a:pt x="7913" y="2362"/>
                </a:lnTo>
                <a:lnTo>
                  <a:pt x="7861" y="1574"/>
                </a:lnTo>
                <a:lnTo>
                  <a:pt x="5829" y="126"/>
                </a:lnTo>
                <a:lnTo>
                  <a:pt x="349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3" name="object 15233"/>
          <p:cNvSpPr/>
          <p:nvPr/>
        </p:nvSpPr>
        <p:spPr>
          <a:xfrm>
            <a:off x="3012605" y="4791430"/>
            <a:ext cx="21018" cy="23050"/>
          </a:xfrm>
          <a:prstGeom prst="rect">
            <a:avLst/>
          </a:prstGeom>
          <a:blipFill>
            <a:blip r:embed="rId14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4" name="object 15234"/>
          <p:cNvSpPr/>
          <p:nvPr/>
        </p:nvSpPr>
        <p:spPr>
          <a:xfrm>
            <a:off x="3002102" y="4899063"/>
            <a:ext cx="33439" cy="36042"/>
          </a:xfrm>
          <a:prstGeom prst="rect">
            <a:avLst/>
          </a:prstGeom>
          <a:blipFill>
            <a:blip r:embed="rId14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5" name="object 15235"/>
          <p:cNvSpPr/>
          <p:nvPr/>
        </p:nvSpPr>
        <p:spPr>
          <a:xfrm>
            <a:off x="2856382" y="5197449"/>
            <a:ext cx="21412" cy="23253"/>
          </a:xfrm>
          <a:prstGeom prst="rect">
            <a:avLst/>
          </a:prstGeom>
          <a:blipFill>
            <a:blip r:embed="rId14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6" name="object 15236"/>
          <p:cNvSpPr/>
          <p:nvPr/>
        </p:nvSpPr>
        <p:spPr>
          <a:xfrm>
            <a:off x="2353602" y="5190502"/>
            <a:ext cx="26987" cy="29095"/>
          </a:xfrm>
          <a:prstGeom prst="rect">
            <a:avLst/>
          </a:prstGeom>
          <a:blipFill>
            <a:blip r:embed="rId14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7" name="object 15237"/>
          <p:cNvSpPr/>
          <p:nvPr/>
        </p:nvSpPr>
        <p:spPr>
          <a:xfrm>
            <a:off x="1988578" y="5098834"/>
            <a:ext cx="5981" cy="6502"/>
          </a:xfrm>
          <a:custGeom>
            <a:avLst/>
            <a:gdLst/>
            <a:ahLst/>
            <a:cxnLst/>
            <a:rect l="l" t="t" r="r" b="b"/>
            <a:pathLst>
              <a:path w="5981" h="6502">
                <a:moveTo>
                  <a:pt x="4368" y="0"/>
                </a:moveTo>
                <a:lnTo>
                  <a:pt x="2908" y="0"/>
                </a:lnTo>
                <a:lnTo>
                  <a:pt x="1016" y="317"/>
                </a:lnTo>
                <a:lnTo>
                  <a:pt x="0" y="1917"/>
                </a:lnTo>
                <a:lnTo>
                  <a:pt x="0" y="5372"/>
                </a:lnTo>
                <a:lnTo>
                  <a:pt x="1600" y="6502"/>
                </a:lnTo>
                <a:lnTo>
                  <a:pt x="3022" y="6502"/>
                </a:lnTo>
                <a:lnTo>
                  <a:pt x="4787" y="6324"/>
                </a:lnTo>
                <a:lnTo>
                  <a:pt x="5981" y="4914"/>
                </a:lnTo>
                <a:lnTo>
                  <a:pt x="5981" y="3314"/>
                </a:lnTo>
                <a:lnTo>
                  <a:pt x="5676" y="1282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8" name="object 15238"/>
          <p:cNvSpPr/>
          <p:nvPr/>
        </p:nvSpPr>
        <p:spPr>
          <a:xfrm>
            <a:off x="1460423" y="5024552"/>
            <a:ext cx="22606" cy="24358"/>
          </a:xfrm>
          <a:prstGeom prst="rect">
            <a:avLst/>
          </a:prstGeom>
          <a:blipFill>
            <a:blip r:embed="rId14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39" name="object 15239"/>
          <p:cNvSpPr/>
          <p:nvPr/>
        </p:nvSpPr>
        <p:spPr>
          <a:xfrm>
            <a:off x="1438262" y="5202834"/>
            <a:ext cx="18503" cy="19900"/>
          </a:xfrm>
          <a:prstGeom prst="rect">
            <a:avLst/>
          </a:prstGeom>
          <a:blipFill>
            <a:blip r:embed="rId14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0" name="object 15240"/>
          <p:cNvSpPr/>
          <p:nvPr/>
        </p:nvSpPr>
        <p:spPr>
          <a:xfrm>
            <a:off x="1236306" y="5209464"/>
            <a:ext cx="9944" cy="10591"/>
          </a:xfrm>
          <a:custGeom>
            <a:avLst/>
            <a:gdLst/>
            <a:ahLst/>
            <a:cxnLst/>
            <a:rect l="l" t="t" r="r" b="b"/>
            <a:pathLst>
              <a:path w="9944" h="10591">
                <a:moveTo>
                  <a:pt x="7150" y="0"/>
                </a:moveTo>
                <a:lnTo>
                  <a:pt x="4686" y="190"/>
                </a:lnTo>
                <a:lnTo>
                  <a:pt x="2082" y="304"/>
                </a:lnTo>
                <a:lnTo>
                  <a:pt x="0" y="2857"/>
                </a:lnTo>
                <a:lnTo>
                  <a:pt x="232" y="4914"/>
                </a:lnTo>
                <a:lnTo>
                  <a:pt x="317" y="8407"/>
                </a:lnTo>
                <a:lnTo>
                  <a:pt x="2743" y="10591"/>
                </a:lnTo>
                <a:lnTo>
                  <a:pt x="5397" y="10134"/>
                </a:lnTo>
                <a:lnTo>
                  <a:pt x="8001" y="10134"/>
                </a:lnTo>
                <a:lnTo>
                  <a:pt x="9944" y="7759"/>
                </a:lnTo>
                <a:lnTo>
                  <a:pt x="9626" y="2222"/>
                </a:lnTo>
                <a:lnTo>
                  <a:pt x="7150" y="0"/>
                </a:lnTo>
              </a:path>
              <a:path w="9944" h="10591">
                <a:moveTo>
                  <a:pt x="8001" y="10134"/>
                </a:moveTo>
                <a:lnTo>
                  <a:pt x="5397" y="10134"/>
                </a:lnTo>
              </a:path>
              <a:path w="9944" h="10591">
                <a:moveTo>
                  <a:pt x="5397" y="10134"/>
                </a:moveTo>
                <a:lnTo>
                  <a:pt x="8001" y="10134"/>
                </a:lnTo>
              </a:path>
              <a:path w="9944" h="10591">
                <a:moveTo>
                  <a:pt x="8001" y="10134"/>
                </a:moveTo>
                <a:lnTo>
                  <a:pt x="5397" y="10134"/>
                </a:lnTo>
                <a:lnTo>
                  <a:pt x="7886" y="10274"/>
                </a:lnTo>
                <a:lnTo>
                  <a:pt x="8001" y="10134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1" name="object 15241"/>
          <p:cNvSpPr/>
          <p:nvPr/>
        </p:nvSpPr>
        <p:spPr>
          <a:xfrm>
            <a:off x="1213548" y="4925136"/>
            <a:ext cx="27736" cy="30200"/>
          </a:xfrm>
          <a:prstGeom prst="rect">
            <a:avLst/>
          </a:prstGeom>
          <a:blipFill>
            <a:blip r:embed="rId14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2" name="object 15242"/>
          <p:cNvSpPr/>
          <p:nvPr/>
        </p:nvSpPr>
        <p:spPr>
          <a:xfrm>
            <a:off x="1258188" y="4679848"/>
            <a:ext cx="8026" cy="9017"/>
          </a:xfrm>
          <a:custGeom>
            <a:avLst/>
            <a:gdLst/>
            <a:ahLst/>
            <a:cxnLst/>
            <a:rect l="l" t="t" r="r" b="b"/>
            <a:pathLst>
              <a:path w="8026" h="9017">
                <a:moveTo>
                  <a:pt x="5842" y="0"/>
                </a:moveTo>
                <a:lnTo>
                  <a:pt x="3784" y="139"/>
                </a:lnTo>
                <a:lnTo>
                  <a:pt x="1612" y="469"/>
                </a:lnTo>
                <a:lnTo>
                  <a:pt x="0" y="2374"/>
                </a:lnTo>
                <a:lnTo>
                  <a:pt x="177" y="4597"/>
                </a:lnTo>
                <a:lnTo>
                  <a:pt x="304" y="7099"/>
                </a:lnTo>
                <a:lnTo>
                  <a:pt x="2197" y="9017"/>
                </a:lnTo>
                <a:lnTo>
                  <a:pt x="4241" y="8496"/>
                </a:lnTo>
                <a:lnTo>
                  <a:pt x="6299" y="8369"/>
                </a:lnTo>
                <a:lnTo>
                  <a:pt x="8026" y="6464"/>
                </a:lnTo>
                <a:lnTo>
                  <a:pt x="7932" y="4597"/>
                </a:lnTo>
                <a:lnTo>
                  <a:pt x="7899" y="1739"/>
                </a:lnTo>
                <a:lnTo>
                  <a:pt x="584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3" name="object 15243"/>
          <p:cNvSpPr/>
          <p:nvPr/>
        </p:nvSpPr>
        <p:spPr>
          <a:xfrm>
            <a:off x="1401495" y="4701946"/>
            <a:ext cx="10071" cy="10922"/>
          </a:xfrm>
          <a:custGeom>
            <a:avLst/>
            <a:gdLst/>
            <a:ahLst/>
            <a:cxnLst/>
            <a:rect l="l" t="t" r="r" b="b"/>
            <a:pathLst>
              <a:path w="10071" h="10922">
                <a:moveTo>
                  <a:pt x="7721" y="0"/>
                </a:moveTo>
                <a:lnTo>
                  <a:pt x="4762" y="190"/>
                </a:lnTo>
                <a:lnTo>
                  <a:pt x="2171" y="190"/>
                </a:lnTo>
                <a:lnTo>
                  <a:pt x="0" y="2870"/>
                </a:lnTo>
                <a:lnTo>
                  <a:pt x="114" y="5867"/>
                </a:lnTo>
                <a:lnTo>
                  <a:pt x="253" y="8737"/>
                </a:lnTo>
                <a:lnTo>
                  <a:pt x="2768" y="10782"/>
                </a:lnTo>
                <a:lnTo>
                  <a:pt x="5537" y="10922"/>
                </a:lnTo>
                <a:lnTo>
                  <a:pt x="8128" y="10452"/>
                </a:lnTo>
                <a:lnTo>
                  <a:pt x="10071" y="7899"/>
                </a:lnTo>
                <a:lnTo>
                  <a:pt x="9906" y="5092"/>
                </a:lnTo>
                <a:lnTo>
                  <a:pt x="9601" y="2095"/>
                </a:lnTo>
                <a:lnTo>
                  <a:pt x="77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4" name="object 15244"/>
          <p:cNvSpPr/>
          <p:nvPr/>
        </p:nvSpPr>
        <p:spPr>
          <a:xfrm>
            <a:off x="1905977" y="4837582"/>
            <a:ext cx="19151" cy="20866"/>
          </a:xfrm>
          <a:prstGeom prst="rect">
            <a:avLst/>
          </a:prstGeom>
          <a:blipFill>
            <a:blip r:embed="rId14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5" name="object 15245"/>
          <p:cNvSpPr/>
          <p:nvPr/>
        </p:nvSpPr>
        <p:spPr>
          <a:xfrm>
            <a:off x="2036152" y="4552582"/>
            <a:ext cx="23329" cy="25463"/>
          </a:xfrm>
          <a:prstGeom prst="rect">
            <a:avLst/>
          </a:prstGeom>
          <a:blipFill>
            <a:blip r:embed="rId14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6" name="object 15246"/>
          <p:cNvSpPr/>
          <p:nvPr/>
        </p:nvSpPr>
        <p:spPr>
          <a:xfrm>
            <a:off x="2068372" y="5090934"/>
            <a:ext cx="29476" cy="31584"/>
          </a:xfrm>
          <a:prstGeom prst="rect">
            <a:avLst/>
          </a:prstGeom>
          <a:blipFill>
            <a:blip r:embed="rId14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7" name="object 15247"/>
          <p:cNvSpPr/>
          <p:nvPr/>
        </p:nvSpPr>
        <p:spPr>
          <a:xfrm>
            <a:off x="2048522" y="5088433"/>
            <a:ext cx="29044" cy="31584"/>
          </a:xfrm>
          <a:prstGeom prst="rect">
            <a:avLst/>
          </a:prstGeom>
          <a:blipFill>
            <a:blip r:embed="rId14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8" name="object 15248"/>
          <p:cNvSpPr/>
          <p:nvPr/>
        </p:nvSpPr>
        <p:spPr>
          <a:xfrm>
            <a:off x="2137651" y="5136756"/>
            <a:ext cx="23520" cy="25590"/>
          </a:xfrm>
          <a:prstGeom prst="rect">
            <a:avLst/>
          </a:prstGeom>
          <a:blipFill>
            <a:blip r:embed="rId14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49" name="object 15249"/>
          <p:cNvSpPr/>
          <p:nvPr/>
        </p:nvSpPr>
        <p:spPr>
          <a:xfrm>
            <a:off x="2534970" y="5060594"/>
            <a:ext cx="11366" cy="12318"/>
          </a:xfrm>
          <a:prstGeom prst="rect">
            <a:avLst/>
          </a:prstGeom>
          <a:blipFill>
            <a:blip r:embed="rId14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0" name="object 15250"/>
          <p:cNvSpPr/>
          <p:nvPr/>
        </p:nvSpPr>
        <p:spPr>
          <a:xfrm>
            <a:off x="2446553" y="4756010"/>
            <a:ext cx="13538" cy="14414"/>
          </a:xfrm>
          <a:prstGeom prst="rect">
            <a:avLst/>
          </a:prstGeom>
          <a:blipFill>
            <a:blip r:embed="rId14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1" name="object 15251"/>
          <p:cNvSpPr/>
          <p:nvPr/>
        </p:nvSpPr>
        <p:spPr>
          <a:xfrm>
            <a:off x="2420137" y="4663884"/>
            <a:ext cx="6286" cy="6654"/>
          </a:xfrm>
          <a:custGeom>
            <a:avLst/>
            <a:gdLst/>
            <a:ahLst/>
            <a:cxnLst/>
            <a:rect l="l" t="t" r="r" b="b"/>
            <a:pathLst>
              <a:path w="6286" h="6654">
                <a:moveTo>
                  <a:pt x="4356" y="0"/>
                </a:moveTo>
                <a:lnTo>
                  <a:pt x="2933" y="0"/>
                </a:lnTo>
                <a:lnTo>
                  <a:pt x="1422" y="152"/>
                </a:lnTo>
                <a:lnTo>
                  <a:pt x="0" y="1739"/>
                </a:lnTo>
                <a:lnTo>
                  <a:pt x="165" y="3479"/>
                </a:lnTo>
                <a:lnTo>
                  <a:pt x="419" y="5194"/>
                </a:lnTo>
                <a:lnTo>
                  <a:pt x="1587" y="6654"/>
                </a:lnTo>
                <a:lnTo>
                  <a:pt x="3352" y="6324"/>
                </a:lnTo>
                <a:lnTo>
                  <a:pt x="4952" y="6134"/>
                </a:lnTo>
                <a:lnTo>
                  <a:pt x="6286" y="4737"/>
                </a:lnTo>
                <a:lnTo>
                  <a:pt x="5956" y="1231"/>
                </a:lnTo>
                <a:lnTo>
                  <a:pt x="43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2" name="object 15252"/>
          <p:cNvSpPr/>
          <p:nvPr/>
        </p:nvSpPr>
        <p:spPr>
          <a:xfrm>
            <a:off x="2608173" y="4933975"/>
            <a:ext cx="6705" cy="7124"/>
          </a:xfrm>
          <a:custGeom>
            <a:avLst/>
            <a:gdLst/>
            <a:ahLst/>
            <a:cxnLst/>
            <a:rect l="l" t="t" r="r" b="b"/>
            <a:pathLst>
              <a:path w="6705" h="7124">
                <a:moveTo>
                  <a:pt x="3225" y="0"/>
                </a:moveTo>
                <a:lnTo>
                  <a:pt x="1346" y="304"/>
                </a:lnTo>
                <a:lnTo>
                  <a:pt x="165" y="1905"/>
                </a:lnTo>
                <a:lnTo>
                  <a:pt x="0" y="3810"/>
                </a:lnTo>
                <a:lnTo>
                  <a:pt x="342" y="5854"/>
                </a:lnTo>
                <a:lnTo>
                  <a:pt x="1765" y="7124"/>
                </a:lnTo>
                <a:lnTo>
                  <a:pt x="3352" y="6959"/>
                </a:lnTo>
                <a:lnTo>
                  <a:pt x="5118" y="6629"/>
                </a:lnTo>
                <a:lnTo>
                  <a:pt x="6705" y="5397"/>
                </a:lnTo>
                <a:lnTo>
                  <a:pt x="6451" y="3314"/>
                </a:lnTo>
                <a:lnTo>
                  <a:pt x="6108" y="1460"/>
                </a:lnTo>
                <a:lnTo>
                  <a:pt x="4864" y="177"/>
                </a:lnTo>
                <a:lnTo>
                  <a:pt x="32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3" name="object 15253"/>
          <p:cNvSpPr/>
          <p:nvPr/>
        </p:nvSpPr>
        <p:spPr>
          <a:xfrm>
            <a:off x="2696895" y="5043183"/>
            <a:ext cx="9918" cy="10591"/>
          </a:xfrm>
          <a:custGeom>
            <a:avLst/>
            <a:gdLst/>
            <a:ahLst/>
            <a:cxnLst/>
            <a:rect l="l" t="t" r="r" b="b"/>
            <a:pathLst>
              <a:path w="9918" h="10591">
                <a:moveTo>
                  <a:pt x="7302" y="0"/>
                </a:moveTo>
                <a:lnTo>
                  <a:pt x="4952" y="0"/>
                </a:lnTo>
                <a:lnTo>
                  <a:pt x="2057" y="330"/>
                </a:lnTo>
                <a:lnTo>
                  <a:pt x="0" y="2870"/>
                </a:lnTo>
                <a:lnTo>
                  <a:pt x="304" y="5727"/>
                </a:lnTo>
                <a:lnTo>
                  <a:pt x="419" y="8407"/>
                </a:lnTo>
                <a:lnTo>
                  <a:pt x="2933" y="10591"/>
                </a:lnTo>
                <a:lnTo>
                  <a:pt x="5397" y="10286"/>
                </a:lnTo>
                <a:lnTo>
                  <a:pt x="8178" y="10286"/>
                </a:lnTo>
                <a:lnTo>
                  <a:pt x="9918" y="7785"/>
                </a:lnTo>
                <a:lnTo>
                  <a:pt x="9823" y="5727"/>
                </a:lnTo>
                <a:lnTo>
                  <a:pt x="9778" y="1777"/>
                </a:lnTo>
                <a:lnTo>
                  <a:pt x="7302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4" name="object 15254"/>
          <p:cNvSpPr/>
          <p:nvPr/>
        </p:nvSpPr>
        <p:spPr>
          <a:xfrm>
            <a:off x="2760522" y="5070068"/>
            <a:ext cx="21983" cy="23863"/>
          </a:xfrm>
          <a:prstGeom prst="rect">
            <a:avLst/>
          </a:prstGeom>
          <a:blipFill>
            <a:blip r:embed="rId14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5" name="object 15255"/>
          <p:cNvSpPr/>
          <p:nvPr/>
        </p:nvSpPr>
        <p:spPr>
          <a:xfrm>
            <a:off x="3013519" y="5160505"/>
            <a:ext cx="19532" cy="20853"/>
          </a:xfrm>
          <a:prstGeom prst="rect">
            <a:avLst/>
          </a:prstGeom>
          <a:blipFill>
            <a:blip r:embed="rId14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6" name="object 15256"/>
          <p:cNvSpPr/>
          <p:nvPr/>
        </p:nvSpPr>
        <p:spPr>
          <a:xfrm>
            <a:off x="3224047" y="5089525"/>
            <a:ext cx="17640" cy="19265"/>
          </a:xfrm>
          <a:prstGeom prst="rect">
            <a:avLst/>
          </a:prstGeom>
          <a:blipFill>
            <a:blip r:embed="rId14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7" name="object 15257"/>
          <p:cNvSpPr/>
          <p:nvPr/>
        </p:nvSpPr>
        <p:spPr>
          <a:xfrm>
            <a:off x="3355340" y="4865230"/>
            <a:ext cx="27889" cy="30048"/>
          </a:xfrm>
          <a:prstGeom prst="rect">
            <a:avLst/>
          </a:prstGeom>
          <a:blipFill>
            <a:blip r:embed="rId14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8" name="object 15258"/>
          <p:cNvSpPr/>
          <p:nvPr/>
        </p:nvSpPr>
        <p:spPr>
          <a:xfrm>
            <a:off x="3178651" y="4513469"/>
            <a:ext cx="34727" cy="36881"/>
          </a:xfrm>
          <a:prstGeom prst="rect">
            <a:avLst/>
          </a:prstGeom>
          <a:blipFill>
            <a:blip r:embed="rId14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59" name="object 15259"/>
          <p:cNvSpPr/>
          <p:nvPr/>
        </p:nvSpPr>
        <p:spPr>
          <a:xfrm>
            <a:off x="3398405" y="4476420"/>
            <a:ext cx="25641" cy="27520"/>
          </a:xfrm>
          <a:prstGeom prst="rect">
            <a:avLst/>
          </a:prstGeom>
          <a:blipFill>
            <a:blip r:embed="rId14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0" name="object 15260"/>
          <p:cNvSpPr/>
          <p:nvPr/>
        </p:nvSpPr>
        <p:spPr>
          <a:xfrm>
            <a:off x="3472484" y="4676978"/>
            <a:ext cx="22021" cy="23418"/>
          </a:xfrm>
          <a:prstGeom prst="rect">
            <a:avLst/>
          </a:prstGeom>
          <a:blipFill>
            <a:blip r:embed="rId14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1" name="object 15261"/>
          <p:cNvSpPr/>
          <p:nvPr/>
        </p:nvSpPr>
        <p:spPr>
          <a:xfrm>
            <a:off x="3540772" y="5068201"/>
            <a:ext cx="7467" cy="8178"/>
          </a:xfrm>
          <a:custGeom>
            <a:avLst/>
            <a:gdLst/>
            <a:ahLst/>
            <a:cxnLst/>
            <a:rect l="l" t="t" r="r" b="b"/>
            <a:pathLst>
              <a:path w="7467" h="8178">
                <a:moveTo>
                  <a:pt x="5245" y="0"/>
                </a:moveTo>
                <a:lnTo>
                  <a:pt x="3352" y="126"/>
                </a:lnTo>
                <a:lnTo>
                  <a:pt x="1181" y="304"/>
                </a:lnTo>
                <a:lnTo>
                  <a:pt x="0" y="2171"/>
                </a:lnTo>
                <a:lnTo>
                  <a:pt x="112" y="5803"/>
                </a:lnTo>
                <a:lnTo>
                  <a:pt x="165" y="6451"/>
                </a:lnTo>
                <a:lnTo>
                  <a:pt x="1752" y="8178"/>
                </a:lnTo>
                <a:lnTo>
                  <a:pt x="3937" y="8051"/>
                </a:lnTo>
                <a:lnTo>
                  <a:pt x="5842" y="7861"/>
                </a:lnTo>
                <a:lnTo>
                  <a:pt x="7467" y="5803"/>
                </a:lnTo>
                <a:lnTo>
                  <a:pt x="7302" y="3949"/>
                </a:lnTo>
                <a:lnTo>
                  <a:pt x="7124" y="1384"/>
                </a:lnTo>
                <a:lnTo>
                  <a:pt x="524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2" name="object 15262"/>
          <p:cNvSpPr/>
          <p:nvPr/>
        </p:nvSpPr>
        <p:spPr>
          <a:xfrm>
            <a:off x="3563975" y="5103114"/>
            <a:ext cx="30365" cy="33185"/>
          </a:xfrm>
          <a:prstGeom prst="rect">
            <a:avLst/>
          </a:prstGeom>
          <a:blipFill>
            <a:blip r:embed="rId14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3" name="object 15263"/>
          <p:cNvSpPr/>
          <p:nvPr/>
        </p:nvSpPr>
        <p:spPr>
          <a:xfrm>
            <a:off x="3649903" y="5350472"/>
            <a:ext cx="16484" cy="17856"/>
          </a:xfrm>
          <a:prstGeom prst="rect">
            <a:avLst/>
          </a:prstGeom>
          <a:blipFill>
            <a:blip r:embed="rId14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4" name="object 15264"/>
          <p:cNvSpPr/>
          <p:nvPr/>
        </p:nvSpPr>
        <p:spPr>
          <a:xfrm>
            <a:off x="3177933" y="5149266"/>
            <a:ext cx="22618" cy="24193"/>
          </a:xfrm>
          <a:prstGeom prst="rect">
            <a:avLst/>
          </a:prstGeom>
          <a:blipFill>
            <a:blip r:embed="rId14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5" name="object 15265"/>
          <p:cNvSpPr/>
          <p:nvPr/>
        </p:nvSpPr>
        <p:spPr>
          <a:xfrm>
            <a:off x="2941840" y="4954384"/>
            <a:ext cx="8178" cy="8547"/>
          </a:xfrm>
          <a:custGeom>
            <a:avLst/>
            <a:gdLst/>
            <a:ahLst/>
            <a:cxnLst/>
            <a:rect l="l" t="t" r="r" b="b"/>
            <a:pathLst>
              <a:path w="8178" h="8547">
                <a:moveTo>
                  <a:pt x="1752" y="152"/>
                </a:moveTo>
                <a:lnTo>
                  <a:pt x="0" y="2184"/>
                </a:lnTo>
                <a:lnTo>
                  <a:pt x="165" y="4279"/>
                </a:lnTo>
                <a:lnTo>
                  <a:pt x="584" y="6781"/>
                </a:lnTo>
                <a:lnTo>
                  <a:pt x="2349" y="8547"/>
                </a:lnTo>
                <a:lnTo>
                  <a:pt x="4406" y="8356"/>
                </a:lnTo>
                <a:lnTo>
                  <a:pt x="6451" y="8242"/>
                </a:lnTo>
                <a:lnTo>
                  <a:pt x="8178" y="6146"/>
                </a:lnTo>
                <a:lnTo>
                  <a:pt x="7847" y="4279"/>
                </a:lnTo>
                <a:lnTo>
                  <a:pt x="7759" y="1409"/>
                </a:lnTo>
                <a:lnTo>
                  <a:pt x="6303" y="317"/>
                </a:lnTo>
                <a:lnTo>
                  <a:pt x="3810" y="317"/>
                </a:lnTo>
                <a:lnTo>
                  <a:pt x="1752" y="152"/>
                </a:lnTo>
              </a:path>
              <a:path w="8178" h="8547">
                <a:moveTo>
                  <a:pt x="3810" y="317"/>
                </a:moveTo>
                <a:lnTo>
                  <a:pt x="6303" y="317"/>
                </a:lnTo>
              </a:path>
              <a:path w="8178" h="8547">
                <a:moveTo>
                  <a:pt x="6303" y="317"/>
                </a:moveTo>
                <a:lnTo>
                  <a:pt x="3810" y="317"/>
                </a:lnTo>
              </a:path>
              <a:path w="8178" h="8547">
                <a:moveTo>
                  <a:pt x="5880" y="0"/>
                </a:moveTo>
                <a:lnTo>
                  <a:pt x="3810" y="317"/>
                </a:lnTo>
                <a:lnTo>
                  <a:pt x="6303" y="317"/>
                </a:lnTo>
                <a:lnTo>
                  <a:pt x="58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6" name="object 15266"/>
          <p:cNvSpPr/>
          <p:nvPr/>
        </p:nvSpPr>
        <p:spPr>
          <a:xfrm>
            <a:off x="2745613" y="4678718"/>
            <a:ext cx="7785" cy="8229"/>
          </a:xfrm>
          <a:prstGeom prst="rect">
            <a:avLst/>
          </a:prstGeom>
          <a:blipFill>
            <a:blip r:embed="rId14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7" name="object 15267"/>
          <p:cNvSpPr/>
          <p:nvPr/>
        </p:nvSpPr>
        <p:spPr>
          <a:xfrm>
            <a:off x="2730880" y="4526991"/>
            <a:ext cx="18237" cy="19278"/>
          </a:xfrm>
          <a:prstGeom prst="rect">
            <a:avLst/>
          </a:prstGeom>
          <a:blipFill>
            <a:blip r:embed="rId14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8" name="object 15268"/>
          <p:cNvSpPr/>
          <p:nvPr/>
        </p:nvSpPr>
        <p:spPr>
          <a:xfrm>
            <a:off x="2367914" y="4416539"/>
            <a:ext cx="32829" cy="35559"/>
          </a:xfrm>
          <a:prstGeom prst="rect">
            <a:avLst/>
          </a:prstGeom>
          <a:blipFill>
            <a:blip r:embed="rId14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69" name="object 15269"/>
          <p:cNvSpPr/>
          <p:nvPr/>
        </p:nvSpPr>
        <p:spPr>
          <a:xfrm>
            <a:off x="2148039" y="4547082"/>
            <a:ext cx="29057" cy="31153"/>
          </a:xfrm>
          <a:prstGeom prst="rect">
            <a:avLst/>
          </a:prstGeom>
          <a:blipFill>
            <a:blip r:embed="rId14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0" name="object 15270"/>
          <p:cNvSpPr/>
          <p:nvPr/>
        </p:nvSpPr>
        <p:spPr>
          <a:xfrm>
            <a:off x="1578013" y="4588650"/>
            <a:ext cx="33108" cy="36042"/>
          </a:xfrm>
          <a:prstGeom prst="rect">
            <a:avLst/>
          </a:prstGeom>
          <a:blipFill>
            <a:blip r:embed="rId14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1" name="object 15271"/>
          <p:cNvSpPr/>
          <p:nvPr/>
        </p:nvSpPr>
        <p:spPr>
          <a:xfrm>
            <a:off x="1497609" y="4608424"/>
            <a:ext cx="12001" cy="12954"/>
          </a:xfrm>
          <a:prstGeom prst="rect">
            <a:avLst/>
          </a:prstGeom>
          <a:blipFill>
            <a:blip r:embed="rId14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2" name="object 15272"/>
          <p:cNvSpPr/>
          <p:nvPr/>
        </p:nvSpPr>
        <p:spPr>
          <a:xfrm>
            <a:off x="1347342" y="4750333"/>
            <a:ext cx="14020" cy="15633"/>
          </a:xfrm>
          <a:prstGeom prst="rect">
            <a:avLst/>
          </a:prstGeom>
          <a:blipFill>
            <a:blip r:embed="rId14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3" name="object 15273"/>
          <p:cNvSpPr/>
          <p:nvPr/>
        </p:nvSpPr>
        <p:spPr>
          <a:xfrm>
            <a:off x="1148486" y="4732325"/>
            <a:ext cx="12560" cy="13398"/>
          </a:xfrm>
          <a:prstGeom prst="rect">
            <a:avLst/>
          </a:prstGeom>
          <a:blipFill>
            <a:blip r:embed="rId14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4" name="object 15274"/>
          <p:cNvSpPr/>
          <p:nvPr/>
        </p:nvSpPr>
        <p:spPr>
          <a:xfrm>
            <a:off x="1259674" y="4957699"/>
            <a:ext cx="9906" cy="10921"/>
          </a:xfrm>
          <a:prstGeom prst="rect">
            <a:avLst/>
          </a:prstGeom>
          <a:blipFill>
            <a:blip r:embed="rId14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5" name="object 15275"/>
          <p:cNvSpPr/>
          <p:nvPr/>
        </p:nvSpPr>
        <p:spPr>
          <a:xfrm>
            <a:off x="1289138" y="5000536"/>
            <a:ext cx="12128" cy="13093"/>
          </a:xfrm>
          <a:prstGeom prst="rect">
            <a:avLst/>
          </a:prstGeom>
          <a:blipFill>
            <a:blip r:embed="rId14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6" name="object 15276"/>
          <p:cNvSpPr/>
          <p:nvPr/>
        </p:nvSpPr>
        <p:spPr>
          <a:xfrm>
            <a:off x="1440573" y="4969713"/>
            <a:ext cx="14592" cy="15951"/>
          </a:xfrm>
          <a:prstGeom prst="rect">
            <a:avLst/>
          </a:prstGeom>
          <a:blipFill>
            <a:blip r:embed="rId14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7" name="object 15277"/>
          <p:cNvSpPr/>
          <p:nvPr/>
        </p:nvSpPr>
        <p:spPr>
          <a:xfrm>
            <a:off x="1613336" y="5071186"/>
            <a:ext cx="32938" cy="36444"/>
          </a:xfrm>
          <a:prstGeom prst="rect">
            <a:avLst/>
          </a:prstGeom>
          <a:blipFill>
            <a:blip r:embed="rId14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8" name="object 15278"/>
          <p:cNvSpPr/>
          <p:nvPr/>
        </p:nvSpPr>
        <p:spPr>
          <a:xfrm>
            <a:off x="1738350" y="5081918"/>
            <a:ext cx="29883" cy="32435"/>
          </a:xfrm>
          <a:prstGeom prst="rect">
            <a:avLst/>
          </a:prstGeom>
          <a:blipFill>
            <a:blip r:embed="rId14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79" name="object 15279"/>
          <p:cNvSpPr/>
          <p:nvPr/>
        </p:nvSpPr>
        <p:spPr>
          <a:xfrm>
            <a:off x="1865452" y="5116081"/>
            <a:ext cx="33642" cy="37122"/>
          </a:xfrm>
          <a:prstGeom prst="rect">
            <a:avLst/>
          </a:prstGeom>
          <a:blipFill>
            <a:blip r:embed="rId14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0" name="object 15280"/>
          <p:cNvSpPr/>
          <p:nvPr/>
        </p:nvSpPr>
        <p:spPr>
          <a:xfrm>
            <a:off x="1924215" y="5028184"/>
            <a:ext cx="23787" cy="25463"/>
          </a:xfrm>
          <a:prstGeom prst="rect">
            <a:avLst/>
          </a:prstGeom>
          <a:blipFill>
            <a:blip r:embed="rId14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1" name="object 15281"/>
          <p:cNvSpPr/>
          <p:nvPr/>
        </p:nvSpPr>
        <p:spPr>
          <a:xfrm>
            <a:off x="2019642" y="5049368"/>
            <a:ext cx="17043" cy="18313"/>
          </a:xfrm>
          <a:prstGeom prst="rect">
            <a:avLst/>
          </a:prstGeom>
          <a:blipFill>
            <a:blip r:embed="rId14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2" name="object 15282"/>
          <p:cNvSpPr/>
          <p:nvPr/>
        </p:nvSpPr>
        <p:spPr>
          <a:xfrm>
            <a:off x="2516987" y="4861903"/>
            <a:ext cx="13284" cy="14084"/>
          </a:xfrm>
          <a:prstGeom prst="rect">
            <a:avLst/>
          </a:prstGeom>
          <a:blipFill>
            <a:blip r:embed="rId14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3" name="object 15283"/>
          <p:cNvSpPr/>
          <p:nvPr/>
        </p:nvSpPr>
        <p:spPr>
          <a:xfrm>
            <a:off x="2472677" y="4550219"/>
            <a:ext cx="31064" cy="33528"/>
          </a:xfrm>
          <a:prstGeom prst="rect">
            <a:avLst/>
          </a:prstGeom>
          <a:blipFill>
            <a:blip r:embed="rId14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4" name="object 15284"/>
          <p:cNvSpPr/>
          <p:nvPr/>
        </p:nvSpPr>
        <p:spPr>
          <a:xfrm>
            <a:off x="2415006" y="4526356"/>
            <a:ext cx="32232" cy="34772"/>
          </a:xfrm>
          <a:prstGeom prst="rect">
            <a:avLst/>
          </a:prstGeom>
          <a:blipFill>
            <a:blip r:embed="rId14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5" name="object 15285"/>
          <p:cNvSpPr/>
          <p:nvPr/>
        </p:nvSpPr>
        <p:spPr>
          <a:xfrm>
            <a:off x="2618701" y="4451464"/>
            <a:ext cx="18262" cy="19418"/>
          </a:xfrm>
          <a:prstGeom prst="rect">
            <a:avLst/>
          </a:prstGeom>
          <a:blipFill>
            <a:blip r:embed="rId14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6" name="object 15286"/>
          <p:cNvSpPr/>
          <p:nvPr/>
        </p:nvSpPr>
        <p:spPr>
          <a:xfrm>
            <a:off x="2533624" y="4682680"/>
            <a:ext cx="29044" cy="31457"/>
          </a:xfrm>
          <a:prstGeom prst="rect">
            <a:avLst/>
          </a:prstGeom>
          <a:blipFill>
            <a:blip r:embed="rId14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7" name="object 15287"/>
          <p:cNvSpPr/>
          <p:nvPr/>
        </p:nvSpPr>
        <p:spPr>
          <a:xfrm>
            <a:off x="2596946" y="4833163"/>
            <a:ext cx="25234" cy="27012"/>
          </a:xfrm>
          <a:prstGeom prst="rect">
            <a:avLst/>
          </a:prstGeom>
          <a:blipFill>
            <a:blip r:embed="rId14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8" name="object 15288"/>
          <p:cNvSpPr/>
          <p:nvPr/>
        </p:nvSpPr>
        <p:spPr>
          <a:xfrm>
            <a:off x="2686113" y="4916741"/>
            <a:ext cx="32689" cy="35598"/>
          </a:xfrm>
          <a:prstGeom prst="rect">
            <a:avLst/>
          </a:prstGeom>
          <a:blipFill>
            <a:blip r:embed="rId14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89" name="object 15289"/>
          <p:cNvSpPr/>
          <p:nvPr/>
        </p:nvSpPr>
        <p:spPr>
          <a:xfrm>
            <a:off x="2629065" y="5073879"/>
            <a:ext cx="24091" cy="25730"/>
          </a:xfrm>
          <a:prstGeom prst="rect">
            <a:avLst/>
          </a:prstGeom>
          <a:blipFill>
            <a:blip r:embed="rId14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0" name="object 15290"/>
          <p:cNvSpPr/>
          <p:nvPr/>
        </p:nvSpPr>
        <p:spPr>
          <a:xfrm>
            <a:off x="2206091" y="4737049"/>
            <a:ext cx="7581" cy="8369"/>
          </a:xfrm>
          <a:prstGeom prst="rect">
            <a:avLst/>
          </a:prstGeom>
          <a:blipFill>
            <a:blip r:embed="rId14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1" name="object 15291"/>
          <p:cNvSpPr/>
          <p:nvPr/>
        </p:nvSpPr>
        <p:spPr>
          <a:xfrm>
            <a:off x="2281669" y="4805985"/>
            <a:ext cx="16662" cy="17538"/>
          </a:xfrm>
          <a:prstGeom prst="rect">
            <a:avLst/>
          </a:prstGeom>
          <a:blipFill>
            <a:blip r:embed="rId14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2" name="object 15292"/>
          <p:cNvSpPr/>
          <p:nvPr/>
        </p:nvSpPr>
        <p:spPr>
          <a:xfrm>
            <a:off x="2349538" y="4622025"/>
            <a:ext cx="33070" cy="36004"/>
          </a:xfrm>
          <a:prstGeom prst="rect">
            <a:avLst/>
          </a:prstGeom>
          <a:blipFill>
            <a:blip r:embed="rId14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3" name="object 15293"/>
          <p:cNvSpPr/>
          <p:nvPr/>
        </p:nvSpPr>
        <p:spPr>
          <a:xfrm>
            <a:off x="2719971" y="4612513"/>
            <a:ext cx="28549" cy="30962"/>
          </a:xfrm>
          <a:prstGeom prst="rect">
            <a:avLst/>
          </a:prstGeom>
          <a:blipFill>
            <a:blip r:embed="rId14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4" name="object 15294"/>
          <p:cNvSpPr/>
          <p:nvPr/>
        </p:nvSpPr>
        <p:spPr>
          <a:xfrm>
            <a:off x="2521369" y="5166626"/>
            <a:ext cx="21018" cy="22783"/>
          </a:xfrm>
          <a:prstGeom prst="rect">
            <a:avLst/>
          </a:prstGeom>
          <a:blipFill>
            <a:blip r:embed="rId14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5" name="object 15295"/>
          <p:cNvSpPr/>
          <p:nvPr/>
        </p:nvSpPr>
        <p:spPr>
          <a:xfrm>
            <a:off x="2539745" y="5083823"/>
            <a:ext cx="20904" cy="22618"/>
          </a:xfrm>
          <a:prstGeom prst="rect">
            <a:avLst/>
          </a:prstGeom>
          <a:blipFill>
            <a:blip r:embed="rId14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6" name="object 15296"/>
          <p:cNvSpPr/>
          <p:nvPr/>
        </p:nvSpPr>
        <p:spPr>
          <a:xfrm>
            <a:off x="2801226" y="5197323"/>
            <a:ext cx="20281" cy="22098"/>
          </a:xfrm>
          <a:prstGeom prst="rect">
            <a:avLst/>
          </a:prstGeom>
          <a:blipFill>
            <a:blip r:embed="rId14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7" name="object 15297"/>
          <p:cNvSpPr/>
          <p:nvPr/>
        </p:nvSpPr>
        <p:spPr>
          <a:xfrm>
            <a:off x="2868053" y="5155260"/>
            <a:ext cx="7721" cy="8369"/>
          </a:xfrm>
          <a:custGeom>
            <a:avLst/>
            <a:gdLst/>
            <a:ahLst/>
            <a:cxnLst/>
            <a:rect l="l" t="t" r="r" b="b"/>
            <a:pathLst>
              <a:path w="7721" h="8369">
                <a:moveTo>
                  <a:pt x="1587" y="139"/>
                </a:moveTo>
                <a:lnTo>
                  <a:pt x="0" y="2362"/>
                </a:lnTo>
                <a:lnTo>
                  <a:pt x="88" y="6184"/>
                </a:lnTo>
                <a:lnTo>
                  <a:pt x="127" y="6959"/>
                </a:lnTo>
                <a:lnTo>
                  <a:pt x="2006" y="8369"/>
                </a:lnTo>
                <a:lnTo>
                  <a:pt x="4064" y="8369"/>
                </a:lnTo>
                <a:lnTo>
                  <a:pt x="6121" y="8242"/>
                </a:lnTo>
                <a:lnTo>
                  <a:pt x="7721" y="6184"/>
                </a:lnTo>
                <a:lnTo>
                  <a:pt x="7582" y="4419"/>
                </a:lnTo>
                <a:lnTo>
                  <a:pt x="7429" y="1600"/>
                </a:lnTo>
                <a:lnTo>
                  <a:pt x="6077" y="457"/>
                </a:lnTo>
                <a:lnTo>
                  <a:pt x="3606" y="457"/>
                </a:lnTo>
                <a:lnTo>
                  <a:pt x="1587" y="139"/>
                </a:lnTo>
              </a:path>
              <a:path w="7721" h="8369">
                <a:moveTo>
                  <a:pt x="3606" y="457"/>
                </a:moveTo>
                <a:lnTo>
                  <a:pt x="6077" y="457"/>
                </a:lnTo>
              </a:path>
              <a:path w="7721" h="8369">
                <a:moveTo>
                  <a:pt x="6077" y="457"/>
                </a:moveTo>
                <a:lnTo>
                  <a:pt x="3606" y="457"/>
                </a:lnTo>
              </a:path>
              <a:path w="7721" h="8369">
                <a:moveTo>
                  <a:pt x="5537" y="0"/>
                </a:moveTo>
                <a:lnTo>
                  <a:pt x="3606" y="457"/>
                </a:lnTo>
                <a:lnTo>
                  <a:pt x="6077" y="457"/>
                </a:lnTo>
                <a:lnTo>
                  <a:pt x="553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8" name="object 15298"/>
          <p:cNvSpPr/>
          <p:nvPr/>
        </p:nvSpPr>
        <p:spPr>
          <a:xfrm>
            <a:off x="2835490" y="4796663"/>
            <a:ext cx="10223" cy="10731"/>
          </a:xfrm>
          <a:custGeom>
            <a:avLst/>
            <a:gdLst/>
            <a:ahLst/>
            <a:cxnLst/>
            <a:rect l="l" t="t" r="r" b="b"/>
            <a:pathLst>
              <a:path w="10223" h="10731">
                <a:moveTo>
                  <a:pt x="7454" y="0"/>
                </a:moveTo>
                <a:lnTo>
                  <a:pt x="2336" y="127"/>
                </a:lnTo>
                <a:lnTo>
                  <a:pt x="0" y="2679"/>
                </a:lnTo>
                <a:lnTo>
                  <a:pt x="342" y="5499"/>
                </a:lnTo>
                <a:lnTo>
                  <a:pt x="457" y="8496"/>
                </a:lnTo>
                <a:lnTo>
                  <a:pt x="2755" y="10731"/>
                </a:lnTo>
                <a:lnTo>
                  <a:pt x="8166" y="10083"/>
                </a:lnTo>
                <a:lnTo>
                  <a:pt x="10223" y="7734"/>
                </a:lnTo>
                <a:lnTo>
                  <a:pt x="9804" y="4724"/>
                </a:lnTo>
                <a:lnTo>
                  <a:pt x="9639" y="2032"/>
                </a:lnTo>
                <a:lnTo>
                  <a:pt x="745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99" name="object 15299"/>
          <p:cNvSpPr/>
          <p:nvPr/>
        </p:nvSpPr>
        <p:spPr>
          <a:xfrm>
            <a:off x="2601036" y="4456646"/>
            <a:ext cx="23202" cy="24688"/>
          </a:xfrm>
          <a:prstGeom prst="rect">
            <a:avLst/>
          </a:prstGeom>
          <a:blipFill>
            <a:blip r:embed="rId14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0" name="object 15300"/>
          <p:cNvSpPr/>
          <p:nvPr/>
        </p:nvSpPr>
        <p:spPr>
          <a:xfrm>
            <a:off x="2469451" y="4672711"/>
            <a:ext cx="29591" cy="32232"/>
          </a:xfrm>
          <a:prstGeom prst="rect">
            <a:avLst/>
          </a:prstGeom>
          <a:blipFill>
            <a:blip r:embed="rId14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1" name="object 15301"/>
          <p:cNvSpPr/>
          <p:nvPr/>
        </p:nvSpPr>
        <p:spPr>
          <a:xfrm>
            <a:off x="2202141" y="4659427"/>
            <a:ext cx="22313" cy="24193"/>
          </a:xfrm>
          <a:prstGeom prst="rect">
            <a:avLst/>
          </a:prstGeom>
          <a:blipFill>
            <a:blip r:embed="rId14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2" name="object 15302"/>
          <p:cNvSpPr/>
          <p:nvPr/>
        </p:nvSpPr>
        <p:spPr>
          <a:xfrm>
            <a:off x="1818182" y="4605693"/>
            <a:ext cx="21996" cy="23723"/>
          </a:xfrm>
          <a:prstGeom prst="rect">
            <a:avLst/>
          </a:prstGeom>
          <a:blipFill>
            <a:blip r:embed="rId14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3" name="object 15303"/>
          <p:cNvSpPr/>
          <p:nvPr/>
        </p:nvSpPr>
        <p:spPr>
          <a:xfrm>
            <a:off x="1976589" y="4643983"/>
            <a:ext cx="27597" cy="29857"/>
          </a:xfrm>
          <a:prstGeom prst="rect">
            <a:avLst/>
          </a:prstGeom>
          <a:blipFill>
            <a:blip r:embed="rId14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4" name="object 15304"/>
          <p:cNvSpPr/>
          <p:nvPr/>
        </p:nvSpPr>
        <p:spPr>
          <a:xfrm>
            <a:off x="2077986" y="4932743"/>
            <a:ext cx="12242" cy="13284"/>
          </a:xfrm>
          <a:prstGeom prst="rect">
            <a:avLst/>
          </a:prstGeom>
          <a:blipFill>
            <a:blip r:embed="rId14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5" name="object 15305"/>
          <p:cNvSpPr/>
          <p:nvPr/>
        </p:nvSpPr>
        <p:spPr>
          <a:xfrm>
            <a:off x="2108212" y="4919154"/>
            <a:ext cx="13423" cy="14681"/>
          </a:xfrm>
          <a:prstGeom prst="rect">
            <a:avLst/>
          </a:prstGeom>
          <a:blipFill>
            <a:blip r:embed="rId14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6" name="object 15306"/>
          <p:cNvSpPr/>
          <p:nvPr/>
        </p:nvSpPr>
        <p:spPr>
          <a:xfrm>
            <a:off x="2170353" y="5037683"/>
            <a:ext cx="32715" cy="35382"/>
          </a:xfrm>
          <a:prstGeom prst="rect">
            <a:avLst/>
          </a:prstGeom>
          <a:blipFill>
            <a:blip r:embed="rId14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7" name="object 15307"/>
          <p:cNvSpPr/>
          <p:nvPr/>
        </p:nvSpPr>
        <p:spPr>
          <a:xfrm>
            <a:off x="2331859" y="5166322"/>
            <a:ext cx="19113" cy="20548"/>
          </a:xfrm>
          <a:prstGeom prst="rect">
            <a:avLst/>
          </a:prstGeom>
          <a:blipFill>
            <a:blip r:embed="rId14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8" name="object 15308"/>
          <p:cNvSpPr/>
          <p:nvPr/>
        </p:nvSpPr>
        <p:spPr>
          <a:xfrm>
            <a:off x="2634907" y="5083327"/>
            <a:ext cx="21145" cy="22783"/>
          </a:xfrm>
          <a:prstGeom prst="rect">
            <a:avLst/>
          </a:prstGeom>
          <a:blipFill>
            <a:blip r:embed="rId14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09" name="object 15309"/>
          <p:cNvSpPr/>
          <p:nvPr/>
        </p:nvSpPr>
        <p:spPr>
          <a:xfrm>
            <a:off x="2360333" y="4861141"/>
            <a:ext cx="26225" cy="28270"/>
          </a:xfrm>
          <a:prstGeom prst="rect">
            <a:avLst/>
          </a:prstGeom>
          <a:blipFill>
            <a:blip r:embed="rId14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0" name="object 15310"/>
          <p:cNvSpPr/>
          <p:nvPr/>
        </p:nvSpPr>
        <p:spPr>
          <a:xfrm>
            <a:off x="2389670" y="5085105"/>
            <a:ext cx="11493" cy="12318"/>
          </a:xfrm>
          <a:prstGeom prst="rect">
            <a:avLst/>
          </a:prstGeom>
          <a:blipFill>
            <a:blip r:embed="rId14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1" name="object 15311"/>
          <p:cNvSpPr/>
          <p:nvPr/>
        </p:nvSpPr>
        <p:spPr>
          <a:xfrm>
            <a:off x="2386317" y="5069586"/>
            <a:ext cx="24904" cy="27012"/>
          </a:xfrm>
          <a:prstGeom prst="rect">
            <a:avLst/>
          </a:prstGeom>
          <a:blipFill>
            <a:blip r:embed="rId14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2" name="object 15312"/>
          <p:cNvSpPr/>
          <p:nvPr/>
        </p:nvSpPr>
        <p:spPr>
          <a:xfrm>
            <a:off x="2721406" y="4893831"/>
            <a:ext cx="13131" cy="14084"/>
          </a:xfrm>
          <a:prstGeom prst="rect">
            <a:avLst/>
          </a:prstGeom>
          <a:blipFill>
            <a:blip r:embed="rId14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3" name="object 15313"/>
          <p:cNvSpPr/>
          <p:nvPr/>
        </p:nvSpPr>
        <p:spPr>
          <a:xfrm>
            <a:off x="3087192" y="4944237"/>
            <a:ext cx="9906" cy="10464"/>
          </a:xfrm>
          <a:prstGeom prst="rect">
            <a:avLst/>
          </a:prstGeom>
          <a:blipFill>
            <a:blip r:embed="rId14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4" name="object 15314"/>
          <p:cNvSpPr/>
          <p:nvPr/>
        </p:nvSpPr>
        <p:spPr>
          <a:xfrm>
            <a:off x="3142614" y="5035308"/>
            <a:ext cx="14452" cy="15468"/>
          </a:xfrm>
          <a:prstGeom prst="rect">
            <a:avLst/>
          </a:prstGeom>
          <a:blipFill>
            <a:blip r:embed="rId14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5" name="object 15315"/>
          <p:cNvSpPr/>
          <p:nvPr/>
        </p:nvSpPr>
        <p:spPr>
          <a:xfrm>
            <a:off x="3104095" y="4816894"/>
            <a:ext cx="32524" cy="35229"/>
          </a:xfrm>
          <a:prstGeom prst="rect">
            <a:avLst/>
          </a:prstGeom>
          <a:blipFill>
            <a:blip r:embed="rId14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6" name="object 15316"/>
          <p:cNvSpPr/>
          <p:nvPr/>
        </p:nvSpPr>
        <p:spPr>
          <a:xfrm>
            <a:off x="3019666" y="4711903"/>
            <a:ext cx="28994" cy="31788"/>
          </a:xfrm>
          <a:prstGeom prst="rect">
            <a:avLst/>
          </a:prstGeom>
          <a:blipFill>
            <a:blip r:embed="rId14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7" name="object 15317"/>
          <p:cNvSpPr/>
          <p:nvPr/>
        </p:nvSpPr>
        <p:spPr>
          <a:xfrm>
            <a:off x="2941002" y="4500626"/>
            <a:ext cx="32816" cy="36322"/>
          </a:xfrm>
          <a:prstGeom prst="rect">
            <a:avLst/>
          </a:prstGeom>
          <a:blipFill>
            <a:blip r:embed="rId14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8" name="object 15318"/>
          <p:cNvSpPr/>
          <p:nvPr/>
        </p:nvSpPr>
        <p:spPr>
          <a:xfrm>
            <a:off x="2831431" y="4535320"/>
            <a:ext cx="33511" cy="36379"/>
          </a:xfrm>
          <a:prstGeom prst="rect">
            <a:avLst/>
          </a:prstGeom>
          <a:blipFill>
            <a:blip r:embed="rId14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19" name="object 15319"/>
          <p:cNvSpPr/>
          <p:nvPr/>
        </p:nvSpPr>
        <p:spPr>
          <a:xfrm>
            <a:off x="2965932" y="4532871"/>
            <a:ext cx="16776" cy="18313"/>
          </a:xfrm>
          <a:prstGeom prst="rect">
            <a:avLst/>
          </a:prstGeom>
          <a:blipFill>
            <a:blip r:embed="rId14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0" name="object 15320"/>
          <p:cNvSpPr/>
          <p:nvPr/>
        </p:nvSpPr>
        <p:spPr>
          <a:xfrm>
            <a:off x="3011284" y="4523537"/>
            <a:ext cx="20459" cy="21958"/>
          </a:xfrm>
          <a:prstGeom prst="rect">
            <a:avLst/>
          </a:prstGeom>
          <a:blipFill>
            <a:blip r:embed="rId14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1" name="object 15321"/>
          <p:cNvSpPr/>
          <p:nvPr/>
        </p:nvSpPr>
        <p:spPr>
          <a:xfrm>
            <a:off x="2983610" y="4752238"/>
            <a:ext cx="17906" cy="19405"/>
          </a:xfrm>
          <a:prstGeom prst="rect">
            <a:avLst/>
          </a:prstGeom>
          <a:blipFill>
            <a:blip r:embed="rId14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2" name="object 15322"/>
          <p:cNvSpPr/>
          <p:nvPr/>
        </p:nvSpPr>
        <p:spPr>
          <a:xfrm>
            <a:off x="3016885" y="4820539"/>
            <a:ext cx="24333" cy="26365"/>
          </a:xfrm>
          <a:prstGeom prst="rect">
            <a:avLst/>
          </a:prstGeom>
          <a:blipFill>
            <a:blip r:embed="rId14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3" name="object 15323"/>
          <p:cNvSpPr/>
          <p:nvPr/>
        </p:nvSpPr>
        <p:spPr>
          <a:xfrm>
            <a:off x="3101505" y="4756010"/>
            <a:ext cx="12661" cy="13919"/>
          </a:xfrm>
          <a:prstGeom prst="rect">
            <a:avLst/>
          </a:prstGeom>
          <a:blipFill>
            <a:blip r:embed="rId14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4" name="object 15324"/>
          <p:cNvSpPr/>
          <p:nvPr/>
        </p:nvSpPr>
        <p:spPr>
          <a:xfrm>
            <a:off x="3230778" y="4837582"/>
            <a:ext cx="10490" cy="11049"/>
          </a:xfrm>
          <a:custGeom>
            <a:avLst/>
            <a:gdLst/>
            <a:ahLst/>
            <a:cxnLst/>
            <a:rect l="l" t="t" r="r" b="b"/>
            <a:pathLst>
              <a:path w="10490" h="11049">
                <a:moveTo>
                  <a:pt x="7556" y="0"/>
                </a:moveTo>
                <a:lnTo>
                  <a:pt x="4610" y="304"/>
                </a:lnTo>
                <a:lnTo>
                  <a:pt x="1828" y="304"/>
                </a:lnTo>
                <a:lnTo>
                  <a:pt x="0" y="2997"/>
                </a:lnTo>
                <a:lnTo>
                  <a:pt x="114" y="9004"/>
                </a:lnTo>
                <a:lnTo>
                  <a:pt x="2755" y="11049"/>
                </a:lnTo>
                <a:lnTo>
                  <a:pt x="5524" y="11049"/>
                </a:lnTo>
                <a:lnTo>
                  <a:pt x="8305" y="10909"/>
                </a:lnTo>
                <a:lnTo>
                  <a:pt x="10490" y="8229"/>
                </a:lnTo>
                <a:lnTo>
                  <a:pt x="10134" y="5219"/>
                </a:lnTo>
                <a:lnTo>
                  <a:pt x="10032" y="2222"/>
                </a:lnTo>
                <a:lnTo>
                  <a:pt x="755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5" name="object 15325"/>
          <p:cNvSpPr/>
          <p:nvPr/>
        </p:nvSpPr>
        <p:spPr>
          <a:xfrm>
            <a:off x="1990598" y="5189410"/>
            <a:ext cx="5841" cy="6464"/>
          </a:xfrm>
          <a:custGeom>
            <a:avLst/>
            <a:gdLst/>
            <a:ahLst/>
            <a:cxnLst/>
            <a:rect l="l" t="t" r="r" b="b"/>
            <a:pathLst>
              <a:path w="5841" h="6464">
                <a:moveTo>
                  <a:pt x="4381" y="0"/>
                </a:moveTo>
                <a:lnTo>
                  <a:pt x="1003" y="0"/>
                </a:lnTo>
                <a:lnTo>
                  <a:pt x="0" y="1739"/>
                </a:lnTo>
                <a:lnTo>
                  <a:pt x="0" y="3136"/>
                </a:lnTo>
                <a:lnTo>
                  <a:pt x="177" y="5041"/>
                </a:lnTo>
                <a:lnTo>
                  <a:pt x="1473" y="6464"/>
                </a:lnTo>
                <a:lnTo>
                  <a:pt x="3187" y="6121"/>
                </a:lnTo>
                <a:lnTo>
                  <a:pt x="4825" y="6007"/>
                </a:lnTo>
                <a:lnTo>
                  <a:pt x="5841" y="4724"/>
                </a:lnTo>
                <a:lnTo>
                  <a:pt x="5714" y="3136"/>
                </a:lnTo>
                <a:lnTo>
                  <a:pt x="5841" y="1282"/>
                </a:lnTo>
                <a:lnTo>
                  <a:pt x="438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6" name="object 15326"/>
          <p:cNvSpPr/>
          <p:nvPr/>
        </p:nvSpPr>
        <p:spPr>
          <a:xfrm>
            <a:off x="1344879" y="5156987"/>
            <a:ext cx="8000" cy="8547"/>
          </a:xfrm>
          <a:custGeom>
            <a:avLst/>
            <a:gdLst/>
            <a:ahLst/>
            <a:cxnLst/>
            <a:rect l="l" t="t" r="r" b="b"/>
            <a:pathLst>
              <a:path w="8000" h="8547">
                <a:moveTo>
                  <a:pt x="5816" y="0"/>
                </a:moveTo>
                <a:lnTo>
                  <a:pt x="3759" y="330"/>
                </a:lnTo>
                <a:lnTo>
                  <a:pt x="1701" y="330"/>
                </a:lnTo>
                <a:lnTo>
                  <a:pt x="0" y="2362"/>
                </a:lnTo>
                <a:lnTo>
                  <a:pt x="292" y="4610"/>
                </a:lnTo>
                <a:lnTo>
                  <a:pt x="469" y="6819"/>
                </a:lnTo>
                <a:lnTo>
                  <a:pt x="2171" y="8547"/>
                </a:lnTo>
                <a:lnTo>
                  <a:pt x="4483" y="8547"/>
                </a:lnTo>
                <a:lnTo>
                  <a:pt x="6400" y="8369"/>
                </a:lnTo>
                <a:lnTo>
                  <a:pt x="8000" y="6515"/>
                </a:lnTo>
                <a:lnTo>
                  <a:pt x="7708" y="1917"/>
                </a:lnTo>
                <a:lnTo>
                  <a:pt x="581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7" name="object 15327"/>
          <p:cNvSpPr/>
          <p:nvPr/>
        </p:nvSpPr>
        <p:spPr>
          <a:xfrm>
            <a:off x="1238935" y="5205514"/>
            <a:ext cx="29337" cy="31775"/>
          </a:xfrm>
          <a:prstGeom prst="rect">
            <a:avLst/>
          </a:prstGeom>
          <a:blipFill>
            <a:blip r:embed="rId14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8" name="object 15328"/>
          <p:cNvSpPr/>
          <p:nvPr/>
        </p:nvSpPr>
        <p:spPr>
          <a:xfrm>
            <a:off x="1401152" y="4821936"/>
            <a:ext cx="27622" cy="29692"/>
          </a:xfrm>
          <a:prstGeom prst="rect">
            <a:avLst/>
          </a:prstGeom>
          <a:blipFill>
            <a:blip r:embed="rId14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29" name="object 15329"/>
          <p:cNvSpPr/>
          <p:nvPr/>
        </p:nvSpPr>
        <p:spPr>
          <a:xfrm>
            <a:off x="1353058" y="4811662"/>
            <a:ext cx="27711" cy="29705"/>
          </a:xfrm>
          <a:prstGeom prst="rect">
            <a:avLst/>
          </a:prstGeom>
          <a:blipFill>
            <a:blip r:embed="rId14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0" name="object 15330"/>
          <p:cNvSpPr/>
          <p:nvPr/>
        </p:nvSpPr>
        <p:spPr>
          <a:xfrm>
            <a:off x="1471663" y="4711598"/>
            <a:ext cx="31356" cy="33997"/>
          </a:xfrm>
          <a:prstGeom prst="rect">
            <a:avLst/>
          </a:prstGeom>
          <a:blipFill>
            <a:blip r:embed="rId14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1" name="object 15331"/>
          <p:cNvSpPr/>
          <p:nvPr/>
        </p:nvSpPr>
        <p:spPr>
          <a:xfrm>
            <a:off x="1440268" y="4945520"/>
            <a:ext cx="12128" cy="13284"/>
          </a:xfrm>
          <a:prstGeom prst="rect">
            <a:avLst/>
          </a:prstGeom>
          <a:blipFill>
            <a:blip r:embed="rId14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2" name="object 15332"/>
          <p:cNvSpPr/>
          <p:nvPr/>
        </p:nvSpPr>
        <p:spPr>
          <a:xfrm>
            <a:off x="1475143" y="4959604"/>
            <a:ext cx="32702" cy="35064"/>
          </a:xfrm>
          <a:prstGeom prst="rect">
            <a:avLst/>
          </a:prstGeom>
          <a:blipFill>
            <a:blip r:embed="rId14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3" name="object 15333"/>
          <p:cNvSpPr/>
          <p:nvPr/>
        </p:nvSpPr>
        <p:spPr>
          <a:xfrm>
            <a:off x="1736001" y="5028501"/>
            <a:ext cx="27279" cy="29552"/>
          </a:xfrm>
          <a:prstGeom prst="rect">
            <a:avLst/>
          </a:prstGeom>
          <a:blipFill>
            <a:blip r:embed="rId14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4" name="object 15334"/>
          <p:cNvSpPr/>
          <p:nvPr/>
        </p:nvSpPr>
        <p:spPr>
          <a:xfrm>
            <a:off x="2266060" y="4804512"/>
            <a:ext cx="33286" cy="35610"/>
          </a:xfrm>
          <a:prstGeom prst="rect">
            <a:avLst/>
          </a:prstGeom>
          <a:blipFill>
            <a:blip r:embed="rId14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5" name="object 15335"/>
          <p:cNvSpPr/>
          <p:nvPr/>
        </p:nvSpPr>
        <p:spPr>
          <a:xfrm>
            <a:off x="2193696" y="4544073"/>
            <a:ext cx="32956" cy="36029"/>
          </a:xfrm>
          <a:prstGeom prst="rect">
            <a:avLst/>
          </a:prstGeom>
          <a:blipFill>
            <a:blip r:embed="rId14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6" name="object 15336"/>
          <p:cNvSpPr/>
          <p:nvPr/>
        </p:nvSpPr>
        <p:spPr>
          <a:xfrm>
            <a:off x="2859989" y="4864138"/>
            <a:ext cx="18262" cy="19596"/>
          </a:xfrm>
          <a:prstGeom prst="rect">
            <a:avLst/>
          </a:prstGeom>
          <a:blipFill>
            <a:blip r:embed="rId14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7" name="object 15337"/>
          <p:cNvSpPr/>
          <p:nvPr/>
        </p:nvSpPr>
        <p:spPr>
          <a:xfrm>
            <a:off x="3022092" y="5054105"/>
            <a:ext cx="28625" cy="31000"/>
          </a:xfrm>
          <a:prstGeom prst="rect">
            <a:avLst/>
          </a:prstGeom>
          <a:blipFill>
            <a:blip r:embed="rId14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8" name="object 15338"/>
          <p:cNvSpPr/>
          <p:nvPr/>
        </p:nvSpPr>
        <p:spPr>
          <a:xfrm>
            <a:off x="2949308" y="5181498"/>
            <a:ext cx="24218" cy="26682"/>
          </a:xfrm>
          <a:prstGeom prst="rect">
            <a:avLst/>
          </a:prstGeom>
          <a:blipFill>
            <a:blip r:embed="rId14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39" name="object 15339"/>
          <p:cNvSpPr/>
          <p:nvPr/>
        </p:nvSpPr>
        <p:spPr>
          <a:xfrm>
            <a:off x="3336785" y="5136439"/>
            <a:ext cx="28765" cy="31000"/>
          </a:xfrm>
          <a:prstGeom prst="rect">
            <a:avLst/>
          </a:prstGeom>
          <a:blipFill>
            <a:blip r:embed="rId14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0" name="object 15340"/>
          <p:cNvSpPr/>
          <p:nvPr/>
        </p:nvSpPr>
        <p:spPr>
          <a:xfrm>
            <a:off x="3341331" y="4683798"/>
            <a:ext cx="32385" cy="35064"/>
          </a:xfrm>
          <a:prstGeom prst="rect">
            <a:avLst/>
          </a:prstGeom>
          <a:blipFill>
            <a:blip r:embed="rId14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1" name="object 15341"/>
          <p:cNvSpPr/>
          <p:nvPr/>
        </p:nvSpPr>
        <p:spPr>
          <a:xfrm>
            <a:off x="3348799" y="4564151"/>
            <a:ext cx="8127" cy="8851"/>
          </a:xfrm>
          <a:prstGeom prst="rect">
            <a:avLst/>
          </a:prstGeom>
          <a:blipFill>
            <a:blip r:embed="rId14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2" name="object 15342"/>
          <p:cNvSpPr/>
          <p:nvPr/>
        </p:nvSpPr>
        <p:spPr>
          <a:xfrm>
            <a:off x="3248977" y="4519727"/>
            <a:ext cx="28727" cy="31140"/>
          </a:xfrm>
          <a:prstGeom prst="rect">
            <a:avLst/>
          </a:prstGeom>
          <a:blipFill>
            <a:blip r:embed="rId14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3" name="object 15343"/>
          <p:cNvSpPr/>
          <p:nvPr/>
        </p:nvSpPr>
        <p:spPr>
          <a:xfrm>
            <a:off x="2603472" y="4773397"/>
            <a:ext cx="37860" cy="42147"/>
          </a:xfrm>
          <a:prstGeom prst="rect">
            <a:avLst/>
          </a:prstGeom>
          <a:blipFill>
            <a:blip r:embed="rId14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4" name="object 15344"/>
          <p:cNvSpPr/>
          <p:nvPr/>
        </p:nvSpPr>
        <p:spPr>
          <a:xfrm>
            <a:off x="2859892" y="4812621"/>
            <a:ext cx="35276" cy="37174"/>
          </a:xfrm>
          <a:prstGeom prst="rect">
            <a:avLst/>
          </a:prstGeom>
          <a:blipFill>
            <a:blip r:embed="rId14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5" name="object 15345"/>
          <p:cNvSpPr/>
          <p:nvPr/>
        </p:nvSpPr>
        <p:spPr>
          <a:xfrm>
            <a:off x="2826488" y="4913109"/>
            <a:ext cx="38454" cy="42473"/>
          </a:xfrm>
          <a:prstGeom prst="rect">
            <a:avLst/>
          </a:prstGeom>
          <a:blipFill>
            <a:blip r:embed="rId14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6" name="object 15346"/>
          <p:cNvSpPr/>
          <p:nvPr/>
        </p:nvSpPr>
        <p:spPr>
          <a:xfrm>
            <a:off x="2863938" y="4600524"/>
            <a:ext cx="21615" cy="23355"/>
          </a:xfrm>
          <a:prstGeom prst="rect">
            <a:avLst/>
          </a:prstGeom>
          <a:blipFill>
            <a:blip r:embed="rId14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7" name="object 15347"/>
          <p:cNvSpPr/>
          <p:nvPr/>
        </p:nvSpPr>
        <p:spPr>
          <a:xfrm>
            <a:off x="2571976" y="4652248"/>
            <a:ext cx="34761" cy="36924"/>
          </a:xfrm>
          <a:prstGeom prst="rect">
            <a:avLst/>
          </a:prstGeom>
          <a:blipFill>
            <a:blip r:embed="rId14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8" name="object 15348"/>
          <p:cNvSpPr/>
          <p:nvPr/>
        </p:nvSpPr>
        <p:spPr>
          <a:xfrm>
            <a:off x="3139859" y="4708766"/>
            <a:ext cx="32232" cy="34798"/>
          </a:xfrm>
          <a:prstGeom prst="rect">
            <a:avLst/>
          </a:prstGeom>
          <a:blipFill>
            <a:blip r:embed="rId14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49" name="object 15349"/>
          <p:cNvSpPr/>
          <p:nvPr/>
        </p:nvSpPr>
        <p:spPr>
          <a:xfrm>
            <a:off x="3054781" y="4729632"/>
            <a:ext cx="13119" cy="14554"/>
          </a:xfrm>
          <a:prstGeom prst="rect">
            <a:avLst/>
          </a:prstGeom>
          <a:blipFill>
            <a:blip r:embed="rId14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0" name="object 15350"/>
          <p:cNvSpPr/>
          <p:nvPr/>
        </p:nvSpPr>
        <p:spPr>
          <a:xfrm>
            <a:off x="3142881" y="4814481"/>
            <a:ext cx="23253" cy="25463"/>
          </a:xfrm>
          <a:prstGeom prst="rect">
            <a:avLst/>
          </a:prstGeom>
          <a:blipFill>
            <a:blip r:embed="rId14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1" name="object 15351"/>
          <p:cNvSpPr/>
          <p:nvPr/>
        </p:nvSpPr>
        <p:spPr>
          <a:xfrm>
            <a:off x="3172258" y="5042896"/>
            <a:ext cx="35596" cy="37307"/>
          </a:xfrm>
          <a:prstGeom prst="rect">
            <a:avLst/>
          </a:prstGeom>
          <a:blipFill>
            <a:blip r:embed="rId14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2" name="object 15352"/>
          <p:cNvSpPr/>
          <p:nvPr/>
        </p:nvSpPr>
        <p:spPr>
          <a:xfrm>
            <a:off x="3096386" y="5266220"/>
            <a:ext cx="33108" cy="35852"/>
          </a:xfrm>
          <a:prstGeom prst="rect">
            <a:avLst/>
          </a:prstGeom>
          <a:blipFill>
            <a:blip r:embed="rId14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3" name="object 15353"/>
          <p:cNvSpPr/>
          <p:nvPr/>
        </p:nvSpPr>
        <p:spPr>
          <a:xfrm>
            <a:off x="3098266" y="4992637"/>
            <a:ext cx="16484" cy="17678"/>
          </a:xfrm>
          <a:prstGeom prst="rect">
            <a:avLst/>
          </a:prstGeom>
          <a:blipFill>
            <a:blip r:embed="rId14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4" name="object 15354"/>
          <p:cNvSpPr/>
          <p:nvPr/>
        </p:nvSpPr>
        <p:spPr>
          <a:xfrm>
            <a:off x="2974209" y="4865123"/>
            <a:ext cx="35499" cy="37429"/>
          </a:xfrm>
          <a:prstGeom prst="rect">
            <a:avLst/>
          </a:prstGeom>
          <a:blipFill>
            <a:blip r:embed="rId14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5" name="object 15355"/>
          <p:cNvSpPr/>
          <p:nvPr/>
        </p:nvSpPr>
        <p:spPr>
          <a:xfrm>
            <a:off x="3079649" y="4715428"/>
            <a:ext cx="34936" cy="37076"/>
          </a:xfrm>
          <a:prstGeom prst="rect">
            <a:avLst/>
          </a:prstGeom>
          <a:blipFill>
            <a:blip r:embed="rId14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6" name="object 15356"/>
          <p:cNvSpPr/>
          <p:nvPr/>
        </p:nvSpPr>
        <p:spPr>
          <a:xfrm>
            <a:off x="3263125" y="4664850"/>
            <a:ext cx="25234" cy="27152"/>
          </a:xfrm>
          <a:prstGeom prst="rect">
            <a:avLst/>
          </a:prstGeom>
          <a:blipFill>
            <a:blip r:embed="rId14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7" name="object 15357"/>
          <p:cNvSpPr/>
          <p:nvPr/>
        </p:nvSpPr>
        <p:spPr>
          <a:xfrm>
            <a:off x="3333305" y="4791240"/>
            <a:ext cx="20154" cy="21691"/>
          </a:xfrm>
          <a:prstGeom prst="rect">
            <a:avLst/>
          </a:prstGeom>
          <a:blipFill>
            <a:blip r:embed="rId14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8" name="object 15358"/>
          <p:cNvSpPr/>
          <p:nvPr/>
        </p:nvSpPr>
        <p:spPr>
          <a:xfrm>
            <a:off x="3317535" y="4897466"/>
            <a:ext cx="37804" cy="42367"/>
          </a:xfrm>
          <a:prstGeom prst="rect">
            <a:avLst/>
          </a:prstGeom>
          <a:blipFill>
            <a:blip r:embed="rId14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59" name="object 15359"/>
          <p:cNvSpPr/>
          <p:nvPr/>
        </p:nvSpPr>
        <p:spPr>
          <a:xfrm>
            <a:off x="3403076" y="4933381"/>
            <a:ext cx="36591" cy="37694"/>
          </a:xfrm>
          <a:prstGeom prst="rect">
            <a:avLst/>
          </a:prstGeom>
          <a:blipFill>
            <a:blip r:embed="rId14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0" name="object 15360"/>
          <p:cNvSpPr/>
          <p:nvPr/>
        </p:nvSpPr>
        <p:spPr>
          <a:xfrm>
            <a:off x="3534041" y="5106746"/>
            <a:ext cx="16040" cy="17233"/>
          </a:xfrm>
          <a:prstGeom prst="rect">
            <a:avLst/>
          </a:prstGeom>
          <a:blipFill>
            <a:blip r:embed="rId14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1" name="object 15361"/>
          <p:cNvSpPr/>
          <p:nvPr/>
        </p:nvSpPr>
        <p:spPr>
          <a:xfrm>
            <a:off x="3437775" y="4827765"/>
            <a:ext cx="22313" cy="24053"/>
          </a:xfrm>
          <a:prstGeom prst="rect">
            <a:avLst/>
          </a:prstGeom>
          <a:blipFill>
            <a:blip r:embed="rId14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2" name="object 15362"/>
          <p:cNvSpPr/>
          <p:nvPr/>
        </p:nvSpPr>
        <p:spPr>
          <a:xfrm>
            <a:off x="3369602" y="4753826"/>
            <a:ext cx="13296" cy="14376"/>
          </a:xfrm>
          <a:prstGeom prst="rect">
            <a:avLst/>
          </a:prstGeom>
          <a:blipFill>
            <a:blip r:embed="rId14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3" name="object 15363"/>
          <p:cNvSpPr/>
          <p:nvPr/>
        </p:nvSpPr>
        <p:spPr>
          <a:xfrm>
            <a:off x="3408483" y="4649900"/>
            <a:ext cx="36696" cy="37945"/>
          </a:xfrm>
          <a:prstGeom prst="rect">
            <a:avLst/>
          </a:prstGeom>
          <a:blipFill>
            <a:blip r:embed="rId14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4" name="object 15364"/>
          <p:cNvSpPr/>
          <p:nvPr/>
        </p:nvSpPr>
        <p:spPr>
          <a:xfrm>
            <a:off x="3600742" y="4705121"/>
            <a:ext cx="29883" cy="32245"/>
          </a:xfrm>
          <a:prstGeom prst="rect">
            <a:avLst/>
          </a:prstGeom>
          <a:blipFill>
            <a:blip r:embed="rId14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5" name="object 15365"/>
          <p:cNvSpPr/>
          <p:nvPr/>
        </p:nvSpPr>
        <p:spPr>
          <a:xfrm>
            <a:off x="3670172" y="4746866"/>
            <a:ext cx="23202" cy="25273"/>
          </a:xfrm>
          <a:prstGeom prst="rect">
            <a:avLst/>
          </a:prstGeom>
          <a:blipFill>
            <a:blip r:embed="rId14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6" name="object 15366"/>
          <p:cNvSpPr/>
          <p:nvPr/>
        </p:nvSpPr>
        <p:spPr>
          <a:xfrm>
            <a:off x="3737902" y="4959671"/>
            <a:ext cx="35597" cy="37292"/>
          </a:xfrm>
          <a:prstGeom prst="rect">
            <a:avLst/>
          </a:prstGeom>
          <a:blipFill>
            <a:blip r:embed="rId14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7" name="object 15367"/>
          <p:cNvSpPr/>
          <p:nvPr/>
        </p:nvSpPr>
        <p:spPr>
          <a:xfrm>
            <a:off x="3923474" y="4884039"/>
            <a:ext cx="26263" cy="27978"/>
          </a:xfrm>
          <a:prstGeom prst="rect">
            <a:avLst/>
          </a:prstGeom>
          <a:blipFill>
            <a:blip r:embed="rId14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8" name="object 15368"/>
          <p:cNvSpPr/>
          <p:nvPr/>
        </p:nvSpPr>
        <p:spPr>
          <a:xfrm>
            <a:off x="3898074" y="4856391"/>
            <a:ext cx="8775" cy="9334"/>
          </a:xfrm>
          <a:custGeom>
            <a:avLst/>
            <a:gdLst/>
            <a:ahLst/>
            <a:cxnLst/>
            <a:rect l="l" t="t" r="r" b="b"/>
            <a:pathLst>
              <a:path w="8775" h="9334">
                <a:moveTo>
                  <a:pt x="6591" y="0"/>
                </a:moveTo>
                <a:lnTo>
                  <a:pt x="4114" y="342"/>
                </a:lnTo>
                <a:lnTo>
                  <a:pt x="1587" y="457"/>
                </a:lnTo>
                <a:lnTo>
                  <a:pt x="0" y="2514"/>
                </a:lnTo>
                <a:lnTo>
                  <a:pt x="292" y="7569"/>
                </a:lnTo>
                <a:lnTo>
                  <a:pt x="2476" y="9143"/>
                </a:lnTo>
                <a:lnTo>
                  <a:pt x="4660" y="9334"/>
                </a:lnTo>
                <a:lnTo>
                  <a:pt x="7137" y="9143"/>
                </a:lnTo>
                <a:lnTo>
                  <a:pt x="8775" y="6972"/>
                </a:lnTo>
                <a:lnTo>
                  <a:pt x="8483" y="4419"/>
                </a:lnTo>
                <a:lnTo>
                  <a:pt x="8305" y="2057"/>
                </a:lnTo>
                <a:lnTo>
                  <a:pt x="659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69" name="object 15369"/>
          <p:cNvSpPr/>
          <p:nvPr/>
        </p:nvSpPr>
        <p:spPr>
          <a:xfrm>
            <a:off x="4085971" y="4656937"/>
            <a:ext cx="11849" cy="12776"/>
          </a:xfrm>
          <a:prstGeom prst="rect">
            <a:avLst/>
          </a:prstGeom>
          <a:blipFill>
            <a:blip r:embed="rId14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0" name="object 15370"/>
          <p:cNvSpPr/>
          <p:nvPr/>
        </p:nvSpPr>
        <p:spPr>
          <a:xfrm>
            <a:off x="4067771" y="4727727"/>
            <a:ext cx="26796" cy="29095"/>
          </a:xfrm>
          <a:prstGeom prst="rect">
            <a:avLst/>
          </a:prstGeom>
          <a:blipFill>
            <a:blip r:embed="rId14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1" name="object 15371"/>
          <p:cNvSpPr/>
          <p:nvPr/>
        </p:nvSpPr>
        <p:spPr>
          <a:xfrm>
            <a:off x="4023271" y="4578045"/>
            <a:ext cx="15913" cy="16903"/>
          </a:xfrm>
          <a:prstGeom prst="rect">
            <a:avLst/>
          </a:prstGeom>
          <a:blipFill>
            <a:blip r:embed="rId14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2" name="object 15372"/>
          <p:cNvSpPr/>
          <p:nvPr/>
        </p:nvSpPr>
        <p:spPr>
          <a:xfrm>
            <a:off x="3785298" y="4769294"/>
            <a:ext cx="17373" cy="18948"/>
          </a:xfrm>
          <a:prstGeom prst="rect">
            <a:avLst/>
          </a:prstGeom>
          <a:blipFill>
            <a:blip r:embed="rId14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3" name="object 15373"/>
          <p:cNvSpPr/>
          <p:nvPr/>
        </p:nvSpPr>
        <p:spPr>
          <a:xfrm>
            <a:off x="4077830" y="4714138"/>
            <a:ext cx="11379" cy="12179"/>
          </a:xfrm>
          <a:prstGeom prst="rect">
            <a:avLst/>
          </a:prstGeom>
          <a:blipFill>
            <a:blip r:embed="rId14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4" name="object 15374"/>
          <p:cNvSpPr/>
          <p:nvPr/>
        </p:nvSpPr>
        <p:spPr>
          <a:xfrm>
            <a:off x="4326725" y="4796155"/>
            <a:ext cx="8191" cy="8864"/>
          </a:xfrm>
          <a:custGeom>
            <a:avLst/>
            <a:gdLst/>
            <a:ahLst/>
            <a:cxnLst/>
            <a:rect l="l" t="t" r="r" b="b"/>
            <a:pathLst>
              <a:path w="8191" h="8864">
                <a:moveTo>
                  <a:pt x="6134" y="0"/>
                </a:moveTo>
                <a:lnTo>
                  <a:pt x="3771" y="0"/>
                </a:lnTo>
                <a:lnTo>
                  <a:pt x="1765" y="330"/>
                </a:lnTo>
                <a:lnTo>
                  <a:pt x="0" y="2374"/>
                </a:lnTo>
                <a:lnTo>
                  <a:pt x="126" y="6959"/>
                </a:lnTo>
                <a:lnTo>
                  <a:pt x="2184" y="8686"/>
                </a:lnTo>
                <a:lnTo>
                  <a:pt x="4241" y="8864"/>
                </a:lnTo>
                <a:lnTo>
                  <a:pt x="6730" y="8547"/>
                </a:lnTo>
                <a:lnTo>
                  <a:pt x="8191" y="6324"/>
                </a:lnTo>
                <a:lnTo>
                  <a:pt x="8191" y="4140"/>
                </a:lnTo>
                <a:lnTo>
                  <a:pt x="7899" y="1727"/>
                </a:lnTo>
                <a:lnTo>
                  <a:pt x="613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5" name="object 15375"/>
          <p:cNvSpPr/>
          <p:nvPr/>
        </p:nvSpPr>
        <p:spPr>
          <a:xfrm>
            <a:off x="4316221" y="4849762"/>
            <a:ext cx="21005" cy="22923"/>
          </a:xfrm>
          <a:prstGeom prst="rect">
            <a:avLst/>
          </a:prstGeom>
          <a:blipFill>
            <a:blip r:embed="rId14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6" name="object 15376"/>
          <p:cNvSpPr/>
          <p:nvPr/>
        </p:nvSpPr>
        <p:spPr>
          <a:xfrm>
            <a:off x="4305680" y="4957381"/>
            <a:ext cx="33007" cy="36004"/>
          </a:xfrm>
          <a:prstGeom prst="rect">
            <a:avLst/>
          </a:prstGeom>
          <a:blipFill>
            <a:blip r:embed="rId14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7" name="object 15377"/>
          <p:cNvSpPr/>
          <p:nvPr/>
        </p:nvSpPr>
        <p:spPr>
          <a:xfrm>
            <a:off x="4160088" y="5255476"/>
            <a:ext cx="21462" cy="23558"/>
          </a:xfrm>
          <a:prstGeom prst="rect">
            <a:avLst/>
          </a:prstGeom>
          <a:blipFill>
            <a:blip r:embed="rId14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8" name="object 15378"/>
          <p:cNvSpPr/>
          <p:nvPr/>
        </p:nvSpPr>
        <p:spPr>
          <a:xfrm>
            <a:off x="3657219" y="5248504"/>
            <a:ext cx="27266" cy="29552"/>
          </a:xfrm>
          <a:prstGeom prst="rect">
            <a:avLst/>
          </a:prstGeom>
          <a:blipFill>
            <a:blip r:embed="rId14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79" name="object 15379"/>
          <p:cNvSpPr/>
          <p:nvPr/>
        </p:nvSpPr>
        <p:spPr>
          <a:xfrm>
            <a:off x="3292297" y="5156987"/>
            <a:ext cx="5880" cy="6642"/>
          </a:xfrm>
          <a:custGeom>
            <a:avLst/>
            <a:gdLst/>
            <a:ahLst/>
            <a:cxnLst/>
            <a:rect l="l" t="t" r="r" b="b"/>
            <a:pathLst>
              <a:path w="5880" h="6642">
                <a:moveTo>
                  <a:pt x="4241" y="0"/>
                </a:moveTo>
                <a:lnTo>
                  <a:pt x="1181" y="634"/>
                </a:lnTo>
                <a:lnTo>
                  <a:pt x="0" y="1917"/>
                </a:lnTo>
                <a:lnTo>
                  <a:pt x="105" y="4610"/>
                </a:lnTo>
                <a:lnTo>
                  <a:pt x="165" y="5232"/>
                </a:lnTo>
                <a:lnTo>
                  <a:pt x="1587" y="6515"/>
                </a:lnTo>
                <a:lnTo>
                  <a:pt x="3086" y="6642"/>
                </a:lnTo>
                <a:lnTo>
                  <a:pt x="4699" y="6324"/>
                </a:lnTo>
                <a:lnTo>
                  <a:pt x="5880" y="4610"/>
                </a:lnTo>
                <a:lnTo>
                  <a:pt x="5880" y="1422"/>
                </a:lnTo>
                <a:lnTo>
                  <a:pt x="42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0" name="object 15380"/>
          <p:cNvSpPr/>
          <p:nvPr/>
        </p:nvSpPr>
        <p:spPr>
          <a:xfrm>
            <a:off x="2764294" y="5083010"/>
            <a:ext cx="22326" cy="24066"/>
          </a:xfrm>
          <a:prstGeom prst="rect">
            <a:avLst/>
          </a:prstGeom>
          <a:blipFill>
            <a:blip r:embed="rId14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1" name="object 15381"/>
          <p:cNvSpPr/>
          <p:nvPr/>
        </p:nvSpPr>
        <p:spPr>
          <a:xfrm>
            <a:off x="2741980" y="5260975"/>
            <a:ext cx="18376" cy="19926"/>
          </a:xfrm>
          <a:prstGeom prst="rect">
            <a:avLst/>
          </a:prstGeom>
          <a:blipFill>
            <a:blip r:embed="rId14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2" name="object 15382"/>
          <p:cNvSpPr/>
          <p:nvPr/>
        </p:nvSpPr>
        <p:spPr>
          <a:xfrm>
            <a:off x="2540088" y="5267795"/>
            <a:ext cx="9906" cy="10413"/>
          </a:xfrm>
          <a:prstGeom prst="rect">
            <a:avLst/>
          </a:prstGeom>
          <a:blipFill>
            <a:blip r:embed="rId14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3" name="object 15383"/>
          <p:cNvSpPr/>
          <p:nvPr/>
        </p:nvSpPr>
        <p:spPr>
          <a:xfrm>
            <a:off x="2517317" y="4983302"/>
            <a:ext cx="27851" cy="30505"/>
          </a:xfrm>
          <a:prstGeom prst="rect">
            <a:avLst/>
          </a:prstGeom>
          <a:blipFill>
            <a:blip r:embed="rId14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4" name="object 15384"/>
          <p:cNvSpPr/>
          <p:nvPr/>
        </p:nvSpPr>
        <p:spPr>
          <a:xfrm>
            <a:off x="2561780" y="4738141"/>
            <a:ext cx="8191" cy="8724"/>
          </a:xfrm>
          <a:custGeom>
            <a:avLst/>
            <a:gdLst/>
            <a:ahLst/>
            <a:cxnLst/>
            <a:rect l="l" t="t" r="r" b="b"/>
            <a:pathLst>
              <a:path w="8191" h="8724">
                <a:moveTo>
                  <a:pt x="5994" y="0"/>
                </a:moveTo>
                <a:lnTo>
                  <a:pt x="3937" y="317"/>
                </a:lnTo>
                <a:lnTo>
                  <a:pt x="1765" y="317"/>
                </a:lnTo>
                <a:lnTo>
                  <a:pt x="0" y="2412"/>
                </a:lnTo>
                <a:lnTo>
                  <a:pt x="482" y="4597"/>
                </a:lnTo>
                <a:lnTo>
                  <a:pt x="482" y="7137"/>
                </a:lnTo>
                <a:lnTo>
                  <a:pt x="2362" y="8724"/>
                </a:lnTo>
                <a:lnTo>
                  <a:pt x="6591" y="8420"/>
                </a:lnTo>
                <a:lnTo>
                  <a:pt x="8191" y="6362"/>
                </a:lnTo>
                <a:lnTo>
                  <a:pt x="8191" y="3822"/>
                </a:lnTo>
                <a:lnTo>
                  <a:pt x="7899" y="1777"/>
                </a:lnTo>
                <a:lnTo>
                  <a:pt x="59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5" name="object 15385"/>
          <p:cNvSpPr/>
          <p:nvPr/>
        </p:nvSpPr>
        <p:spPr>
          <a:xfrm>
            <a:off x="2705201" y="4760150"/>
            <a:ext cx="10083" cy="10871"/>
          </a:xfrm>
          <a:prstGeom prst="rect">
            <a:avLst/>
          </a:prstGeom>
          <a:blipFill>
            <a:blip r:embed="rId14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6" name="object 15386"/>
          <p:cNvSpPr/>
          <p:nvPr/>
        </p:nvSpPr>
        <p:spPr>
          <a:xfrm>
            <a:off x="3209442" y="4895913"/>
            <a:ext cx="19558" cy="20688"/>
          </a:xfrm>
          <a:prstGeom prst="rect">
            <a:avLst/>
          </a:prstGeom>
          <a:blipFill>
            <a:blip r:embed="rId14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7" name="object 15387"/>
          <p:cNvSpPr/>
          <p:nvPr/>
        </p:nvSpPr>
        <p:spPr>
          <a:xfrm>
            <a:off x="3339896" y="4610913"/>
            <a:ext cx="23456" cy="25463"/>
          </a:xfrm>
          <a:prstGeom prst="rect">
            <a:avLst/>
          </a:prstGeom>
          <a:blipFill>
            <a:blip r:embed="rId14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8" name="object 15388"/>
          <p:cNvSpPr/>
          <p:nvPr/>
        </p:nvSpPr>
        <p:spPr>
          <a:xfrm>
            <a:off x="3372129" y="5149075"/>
            <a:ext cx="29159" cy="31648"/>
          </a:xfrm>
          <a:prstGeom prst="rect">
            <a:avLst/>
          </a:prstGeom>
          <a:blipFill>
            <a:blip r:embed="rId14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89" name="object 15389"/>
          <p:cNvSpPr/>
          <p:nvPr/>
        </p:nvSpPr>
        <p:spPr>
          <a:xfrm>
            <a:off x="3352266" y="5146726"/>
            <a:ext cx="29171" cy="31457"/>
          </a:xfrm>
          <a:prstGeom prst="rect">
            <a:avLst/>
          </a:prstGeom>
          <a:blipFill>
            <a:blip r:embed="rId14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0" name="object 15390"/>
          <p:cNvSpPr/>
          <p:nvPr/>
        </p:nvSpPr>
        <p:spPr>
          <a:xfrm>
            <a:off x="3441306" y="5194910"/>
            <a:ext cx="23444" cy="25793"/>
          </a:xfrm>
          <a:prstGeom prst="rect">
            <a:avLst/>
          </a:prstGeom>
          <a:blipFill>
            <a:blip r:embed="rId14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1" name="object 15391"/>
          <p:cNvSpPr/>
          <p:nvPr/>
        </p:nvSpPr>
        <p:spPr>
          <a:xfrm>
            <a:off x="3838384" y="5118582"/>
            <a:ext cx="11671" cy="12674"/>
          </a:xfrm>
          <a:prstGeom prst="rect">
            <a:avLst/>
          </a:prstGeom>
          <a:blipFill>
            <a:blip r:embed="rId14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2" name="object 15392"/>
          <p:cNvSpPr/>
          <p:nvPr/>
        </p:nvSpPr>
        <p:spPr>
          <a:xfrm>
            <a:off x="3750411" y="4814481"/>
            <a:ext cx="13436" cy="14414"/>
          </a:xfrm>
          <a:prstGeom prst="rect">
            <a:avLst/>
          </a:prstGeom>
          <a:blipFill>
            <a:blip r:embed="rId14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3" name="object 15393"/>
          <p:cNvSpPr/>
          <p:nvPr/>
        </p:nvSpPr>
        <p:spPr>
          <a:xfrm>
            <a:off x="3724008" y="4722050"/>
            <a:ext cx="6007" cy="6642"/>
          </a:xfrm>
          <a:custGeom>
            <a:avLst/>
            <a:gdLst/>
            <a:ahLst/>
            <a:cxnLst/>
            <a:rect l="l" t="t" r="r" b="b"/>
            <a:pathLst>
              <a:path w="6007" h="6642">
                <a:moveTo>
                  <a:pt x="4368" y="0"/>
                </a:moveTo>
                <a:lnTo>
                  <a:pt x="1168" y="127"/>
                </a:lnTo>
                <a:lnTo>
                  <a:pt x="0" y="1727"/>
                </a:lnTo>
                <a:lnTo>
                  <a:pt x="224" y="2997"/>
                </a:lnTo>
                <a:lnTo>
                  <a:pt x="304" y="5219"/>
                </a:lnTo>
                <a:lnTo>
                  <a:pt x="1587" y="6451"/>
                </a:lnTo>
                <a:lnTo>
                  <a:pt x="3060" y="6642"/>
                </a:lnTo>
                <a:lnTo>
                  <a:pt x="4838" y="6311"/>
                </a:lnTo>
                <a:lnTo>
                  <a:pt x="6007" y="4724"/>
                </a:lnTo>
                <a:lnTo>
                  <a:pt x="6007" y="2997"/>
                </a:lnTo>
                <a:lnTo>
                  <a:pt x="5829" y="1409"/>
                </a:lnTo>
                <a:lnTo>
                  <a:pt x="436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4" name="object 15394"/>
          <p:cNvSpPr/>
          <p:nvPr/>
        </p:nvSpPr>
        <p:spPr>
          <a:xfrm>
            <a:off x="3911803" y="4991989"/>
            <a:ext cx="6718" cy="7277"/>
          </a:xfrm>
          <a:custGeom>
            <a:avLst/>
            <a:gdLst/>
            <a:ahLst/>
            <a:cxnLst/>
            <a:rect l="l" t="t" r="r" b="b"/>
            <a:pathLst>
              <a:path w="6718" h="7277">
                <a:moveTo>
                  <a:pt x="4825" y="0"/>
                </a:moveTo>
                <a:lnTo>
                  <a:pt x="3200" y="177"/>
                </a:lnTo>
                <a:lnTo>
                  <a:pt x="1473" y="495"/>
                </a:lnTo>
                <a:lnTo>
                  <a:pt x="0" y="2044"/>
                </a:lnTo>
                <a:lnTo>
                  <a:pt x="114" y="3962"/>
                </a:lnTo>
                <a:lnTo>
                  <a:pt x="419" y="6007"/>
                </a:lnTo>
                <a:lnTo>
                  <a:pt x="1752" y="7277"/>
                </a:lnTo>
                <a:lnTo>
                  <a:pt x="3479" y="7137"/>
                </a:lnTo>
                <a:lnTo>
                  <a:pt x="5245" y="6959"/>
                </a:lnTo>
                <a:lnTo>
                  <a:pt x="6718" y="5562"/>
                </a:lnTo>
                <a:lnTo>
                  <a:pt x="6540" y="3644"/>
                </a:lnTo>
                <a:lnTo>
                  <a:pt x="6413" y="1739"/>
                </a:lnTo>
                <a:lnTo>
                  <a:pt x="482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5" name="object 15395"/>
          <p:cNvSpPr/>
          <p:nvPr/>
        </p:nvSpPr>
        <p:spPr>
          <a:xfrm>
            <a:off x="4000779" y="5101387"/>
            <a:ext cx="9956" cy="10718"/>
          </a:xfrm>
          <a:custGeom>
            <a:avLst/>
            <a:gdLst/>
            <a:ahLst/>
            <a:cxnLst/>
            <a:rect l="l" t="t" r="r" b="b"/>
            <a:pathLst>
              <a:path w="9956" h="10718">
                <a:moveTo>
                  <a:pt x="4394" y="0"/>
                </a:moveTo>
                <a:lnTo>
                  <a:pt x="1892" y="317"/>
                </a:lnTo>
                <a:lnTo>
                  <a:pt x="0" y="2667"/>
                </a:lnTo>
                <a:lnTo>
                  <a:pt x="165" y="5689"/>
                </a:lnTo>
                <a:lnTo>
                  <a:pt x="279" y="8496"/>
                </a:lnTo>
                <a:lnTo>
                  <a:pt x="2641" y="10718"/>
                </a:lnTo>
                <a:lnTo>
                  <a:pt x="5245" y="10274"/>
                </a:lnTo>
                <a:lnTo>
                  <a:pt x="7899" y="10274"/>
                </a:lnTo>
                <a:lnTo>
                  <a:pt x="9956" y="7734"/>
                </a:lnTo>
                <a:lnTo>
                  <a:pt x="9359" y="1866"/>
                </a:lnTo>
                <a:lnTo>
                  <a:pt x="7175" y="126"/>
                </a:lnTo>
                <a:lnTo>
                  <a:pt x="4394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6" name="object 15396"/>
          <p:cNvSpPr/>
          <p:nvPr/>
        </p:nvSpPr>
        <p:spPr>
          <a:xfrm>
            <a:off x="4064406" y="5128260"/>
            <a:ext cx="21869" cy="23685"/>
          </a:xfrm>
          <a:prstGeom prst="rect">
            <a:avLst/>
          </a:prstGeom>
          <a:blipFill>
            <a:blip r:embed="rId14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7" name="object 15397"/>
          <p:cNvSpPr/>
          <p:nvPr/>
        </p:nvSpPr>
        <p:spPr>
          <a:xfrm>
            <a:off x="4317238" y="5218646"/>
            <a:ext cx="19405" cy="21196"/>
          </a:xfrm>
          <a:prstGeom prst="rect">
            <a:avLst/>
          </a:prstGeom>
          <a:blipFill>
            <a:blip r:embed="rId14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8" name="object 15398"/>
          <p:cNvSpPr/>
          <p:nvPr/>
        </p:nvSpPr>
        <p:spPr>
          <a:xfrm>
            <a:off x="4527638" y="5147666"/>
            <a:ext cx="17792" cy="19151"/>
          </a:xfrm>
          <a:prstGeom prst="rect">
            <a:avLst/>
          </a:prstGeom>
          <a:blipFill>
            <a:blip r:embed="rId14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99" name="object 15399"/>
          <p:cNvSpPr/>
          <p:nvPr/>
        </p:nvSpPr>
        <p:spPr>
          <a:xfrm>
            <a:off x="4659096" y="4923561"/>
            <a:ext cx="27711" cy="29870"/>
          </a:xfrm>
          <a:prstGeom prst="rect">
            <a:avLst/>
          </a:prstGeom>
          <a:blipFill>
            <a:blip r:embed="rId14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0" name="object 15400"/>
          <p:cNvSpPr/>
          <p:nvPr/>
        </p:nvSpPr>
        <p:spPr>
          <a:xfrm>
            <a:off x="4482374" y="4571462"/>
            <a:ext cx="34749" cy="36951"/>
          </a:xfrm>
          <a:prstGeom prst="rect">
            <a:avLst/>
          </a:prstGeom>
          <a:blipFill>
            <a:blip r:embed="rId14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1" name="object 15401"/>
          <p:cNvSpPr/>
          <p:nvPr/>
        </p:nvSpPr>
        <p:spPr>
          <a:xfrm>
            <a:off x="4702111" y="4534586"/>
            <a:ext cx="25704" cy="27686"/>
          </a:xfrm>
          <a:prstGeom prst="rect">
            <a:avLst/>
          </a:prstGeom>
          <a:blipFill>
            <a:blip r:embed="rId14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2" name="object 15402"/>
          <p:cNvSpPr/>
          <p:nvPr/>
        </p:nvSpPr>
        <p:spPr>
          <a:xfrm>
            <a:off x="4776533" y="4735131"/>
            <a:ext cx="21742" cy="23418"/>
          </a:xfrm>
          <a:prstGeom prst="rect">
            <a:avLst/>
          </a:prstGeom>
          <a:blipFill>
            <a:blip r:embed="rId14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3" name="object 15403"/>
          <p:cNvSpPr/>
          <p:nvPr/>
        </p:nvSpPr>
        <p:spPr>
          <a:xfrm>
            <a:off x="4844059" y="5126482"/>
            <a:ext cx="7772" cy="8102"/>
          </a:xfrm>
          <a:custGeom>
            <a:avLst/>
            <a:gdLst/>
            <a:ahLst/>
            <a:cxnLst/>
            <a:rect l="l" t="t" r="r" b="b"/>
            <a:pathLst>
              <a:path w="7772" h="8102">
                <a:moveTo>
                  <a:pt x="6007" y="0"/>
                </a:moveTo>
                <a:lnTo>
                  <a:pt x="3657" y="0"/>
                </a:lnTo>
                <a:lnTo>
                  <a:pt x="1777" y="190"/>
                </a:lnTo>
                <a:lnTo>
                  <a:pt x="0" y="2044"/>
                </a:lnTo>
                <a:lnTo>
                  <a:pt x="469" y="4279"/>
                </a:lnTo>
                <a:lnTo>
                  <a:pt x="596" y="6311"/>
                </a:lnTo>
                <a:lnTo>
                  <a:pt x="2235" y="8102"/>
                </a:lnTo>
                <a:lnTo>
                  <a:pt x="4241" y="7912"/>
                </a:lnTo>
                <a:lnTo>
                  <a:pt x="6299" y="7772"/>
                </a:lnTo>
                <a:lnTo>
                  <a:pt x="7772" y="6007"/>
                </a:lnTo>
                <a:lnTo>
                  <a:pt x="7772" y="3822"/>
                </a:lnTo>
                <a:lnTo>
                  <a:pt x="7467" y="1587"/>
                </a:lnTo>
                <a:lnTo>
                  <a:pt x="6007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4" name="object 15404"/>
          <p:cNvSpPr/>
          <p:nvPr/>
        </p:nvSpPr>
        <p:spPr>
          <a:xfrm>
            <a:off x="4867452" y="5161597"/>
            <a:ext cx="30746" cy="33032"/>
          </a:xfrm>
          <a:prstGeom prst="rect">
            <a:avLst/>
          </a:prstGeom>
          <a:blipFill>
            <a:blip r:embed="rId14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5" name="object 15405"/>
          <p:cNvSpPr/>
          <p:nvPr/>
        </p:nvSpPr>
        <p:spPr>
          <a:xfrm>
            <a:off x="4953787" y="5408790"/>
            <a:ext cx="16484" cy="17691"/>
          </a:xfrm>
          <a:prstGeom prst="rect">
            <a:avLst/>
          </a:prstGeom>
          <a:blipFill>
            <a:blip r:embed="rId14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6" name="object 15406"/>
          <p:cNvSpPr/>
          <p:nvPr/>
        </p:nvSpPr>
        <p:spPr>
          <a:xfrm>
            <a:off x="4481791" y="5207419"/>
            <a:ext cx="22199" cy="24180"/>
          </a:xfrm>
          <a:prstGeom prst="rect">
            <a:avLst/>
          </a:prstGeom>
          <a:blipFill>
            <a:blip r:embed="rId14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7" name="object 15407"/>
          <p:cNvSpPr/>
          <p:nvPr/>
        </p:nvSpPr>
        <p:spPr>
          <a:xfrm>
            <a:off x="4245762" y="5012537"/>
            <a:ext cx="7848" cy="8686"/>
          </a:xfrm>
          <a:custGeom>
            <a:avLst/>
            <a:gdLst/>
            <a:ahLst/>
            <a:cxnLst/>
            <a:rect l="l" t="t" r="r" b="b"/>
            <a:pathLst>
              <a:path w="7848" h="8686">
                <a:moveTo>
                  <a:pt x="5841" y="0"/>
                </a:moveTo>
                <a:lnTo>
                  <a:pt x="3644" y="0"/>
                </a:lnTo>
                <a:lnTo>
                  <a:pt x="1422" y="139"/>
                </a:lnTo>
                <a:lnTo>
                  <a:pt x="0" y="2235"/>
                </a:lnTo>
                <a:lnTo>
                  <a:pt x="114" y="6769"/>
                </a:lnTo>
                <a:lnTo>
                  <a:pt x="2019" y="8686"/>
                </a:lnTo>
                <a:lnTo>
                  <a:pt x="4241" y="8369"/>
                </a:lnTo>
                <a:lnTo>
                  <a:pt x="6413" y="8369"/>
                </a:lnTo>
                <a:lnTo>
                  <a:pt x="7848" y="6184"/>
                </a:lnTo>
                <a:lnTo>
                  <a:pt x="7734" y="3962"/>
                </a:lnTo>
                <a:lnTo>
                  <a:pt x="7556" y="1600"/>
                </a:lnTo>
                <a:lnTo>
                  <a:pt x="584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8" name="object 15408"/>
          <p:cNvSpPr/>
          <p:nvPr/>
        </p:nvSpPr>
        <p:spPr>
          <a:xfrm>
            <a:off x="4049509" y="4736922"/>
            <a:ext cx="7594" cy="8356"/>
          </a:xfrm>
          <a:custGeom>
            <a:avLst/>
            <a:gdLst/>
            <a:ahLst/>
            <a:cxnLst/>
            <a:rect l="l" t="t" r="r" b="b"/>
            <a:pathLst>
              <a:path w="7594" h="8356">
                <a:moveTo>
                  <a:pt x="5715" y="0"/>
                </a:moveTo>
                <a:lnTo>
                  <a:pt x="3530" y="126"/>
                </a:lnTo>
                <a:lnTo>
                  <a:pt x="1333" y="444"/>
                </a:lnTo>
                <a:lnTo>
                  <a:pt x="0" y="2171"/>
                </a:lnTo>
                <a:lnTo>
                  <a:pt x="117" y="5994"/>
                </a:lnTo>
                <a:lnTo>
                  <a:pt x="165" y="6642"/>
                </a:lnTo>
                <a:lnTo>
                  <a:pt x="1917" y="8178"/>
                </a:lnTo>
                <a:lnTo>
                  <a:pt x="3949" y="8356"/>
                </a:lnTo>
                <a:lnTo>
                  <a:pt x="6007" y="7861"/>
                </a:lnTo>
                <a:lnTo>
                  <a:pt x="7594" y="5994"/>
                </a:lnTo>
                <a:lnTo>
                  <a:pt x="7594" y="3759"/>
                </a:lnTo>
                <a:lnTo>
                  <a:pt x="7175" y="1536"/>
                </a:lnTo>
                <a:lnTo>
                  <a:pt x="5715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09" name="object 15409"/>
          <p:cNvSpPr/>
          <p:nvPr/>
        </p:nvSpPr>
        <p:spPr>
          <a:xfrm>
            <a:off x="4034764" y="4585182"/>
            <a:ext cx="17970" cy="19418"/>
          </a:xfrm>
          <a:prstGeom prst="rect">
            <a:avLst/>
          </a:prstGeom>
          <a:blipFill>
            <a:blip r:embed="rId14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0" name="object 15410"/>
          <p:cNvSpPr/>
          <p:nvPr/>
        </p:nvSpPr>
        <p:spPr>
          <a:xfrm>
            <a:off x="3671633" y="4474705"/>
            <a:ext cx="32702" cy="35547"/>
          </a:xfrm>
          <a:prstGeom prst="rect">
            <a:avLst/>
          </a:prstGeom>
          <a:blipFill>
            <a:blip r:embed="rId14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1" name="object 15411"/>
          <p:cNvSpPr/>
          <p:nvPr/>
        </p:nvSpPr>
        <p:spPr>
          <a:xfrm>
            <a:off x="3451936" y="4605439"/>
            <a:ext cx="28905" cy="31089"/>
          </a:xfrm>
          <a:prstGeom prst="rect">
            <a:avLst/>
          </a:prstGeom>
          <a:blipFill>
            <a:blip r:embed="rId14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2" name="object 15412"/>
          <p:cNvSpPr/>
          <p:nvPr/>
        </p:nvSpPr>
        <p:spPr>
          <a:xfrm>
            <a:off x="2881312" y="4646663"/>
            <a:ext cx="33248" cy="36195"/>
          </a:xfrm>
          <a:prstGeom prst="rect">
            <a:avLst/>
          </a:prstGeom>
          <a:blipFill>
            <a:blip r:embed="rId14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3" name="object 15413"/>
          <p:cNvSpPr/>
          <p:nvPr/>
        </p:nvSpPr>
        <p:spPr>
          <a:xfrm>
            <a:off x="2801658" y="4666577"/>
            <a:ext cx="11506" cy="12966"/>
          </a:xfrm>
          <a:prstGeom prst="rect">
            <a:avLst/>
          </a:prstGeom>
          <a:blipFill>
            <a:blip r:embed="rId14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4" name="object 15414"/>
          <p:cNvSpPr/>
          <p:nvPr/>
        </p:nvSpPr>
        <p:spPr>
          <a:xfrm>
            <a:off x="2651061" y="4808652"/>
            <a:ext cx="14173" cy="15341"/>
          </a:xfrm>
          <a:prstGeom prst="rect">
            <a:avLst/>
          </a:prstGeom>
          <a:blipFill>
            <a:blip r:embed="rId14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5" name="object 15415"/>
          <p:cNvSpPr/>
          <p:nvPr/>
        </p:nvSpPr>
        <p:spPr>
          <a:xfrm>
            <a:off x="2452382" y="4790465"/>
            <a:ext cx="12230" cy="13462"/>
          </a:xfrm>
          <a:prstGeom prst="rect">
            <a:avLst/>
          </a:prstGeom>
          <a:blipFill>
            <a:blip r:embed="rId14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6" name="object 15416"/>
          <p:cNvSpPr/>
          <p:nvPr/>
        </p:nvSpPr>
        <p:spPr>
          <a:xfrm>
            <a:off x="2563253" y="5015992"/>
            <a:ext cx="9906" cy="10769"/>
          </a:xfrm>
          <a:custGeom>
            <a:avLst/>
            <a:gdLst/>
            <a:ahLst/>
            <a:cxnLst/>
            <a:rect l="l" t="t" r="r" b="b"/>
            <a:pathLst>
              <a:path w="9906" h="10769">
                <a:moveTo>
                  <a:pt x="7480" y="0"/>
                </a:moveTo>
                <a:lnTo>
                  <a:pt x="4660" y="317"/>
                </a:lnTo>
                <a:lnTo>
                  <a:pt x="2184" y="507"/>
                </a:lnTo>
                <a:lnTo>
                  <a:pt x="292" y="2870"/>
                </a:lnTo>
                <a:lnTo>
                  <a:pt x="0" y="5549"/>
                </a:lnTo>
                <a:lnTo>
                  <a:pt x="584" y="8420"/>
                </a:lnTo>
                <a:lnTo>
                  <a:pt x="2616" y="10769"/>
                </a:lnTo>
                <a:lnTo>
                  <a:pt x="5384" y="10464"/>
                </a:lnTo>
                <a:lnTo>
                  <a:pt x="8305" y="10274"/>
                </a:lnTo>
                <a:lnTo>
                  <a:pt x="9906" y="7924"/>
                </a:lnTo>
                <a:lnTo>
                  <a:pt x="9791" y="2095"/>
                </a:lnTo>
                <a:lnTo>
                  <a:pt x="748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7" name="object 15417"/>
          <p:cNvSpPr/>
          <p:nvPr/>
        </p:nvSpPr>
        <p:spPr>
          <a:xfrm>
            <a:off x="2593009" y="5058880"/>
            <a:ext cx="11823" cy="12954"/>
          </a:xfrm>
          <a:prstGeom prst="rect">
            <a:avLst/>
          </a:prstGeom>
          <a:blipFill>
            <a:blip r:embed="rId14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8" name="object 15418"/>
          <p:cNvSpPr/>
          <p:nvPr/>
        </p:nvSpPr>
        <p:spPr>
          <a:xfrm>
            <a:off x="2744609" y="5028044"/>
            <a:ext cx="14300" cy="15773"/>
          </a:xfrm>
          <a:prstGeom prst="rect">
            <a:avLst/>
          </a:prstGeom>
          <a:blipFill>
            <a:blip r:embed="rId14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19" name="object 15419"/>
          <p:cNvSpPr/>
          <p:nvPr/>
        </p:nvSpPr>
        <p:spPr>
          <a:xfrm>
            <a:off x="2916491" y="5129162"/>
            <a:ext cx="33985" cy="37160"/>
          </a:xfrm>
          <a:prstGeom prst="rect">
            <a:avLst/>
          </a:prstGeom>
          <a:blipFill>
            <a:blip r:embed="rId14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0" name="object 15420"/>
          <p:cNvSpPr/>
          <p:nvPr/>
        </p:nvSpPr>
        <p:spPr>
          <a:xfrm>
            <a:off x="3041929" y="5139753"/>
            <a:ext cx="29921" cy="32892"/>
          </a:xfrm>
          <a:prstGeom prst="rect">
            <a:avLst/>
          </a:prstGeom>
          <a:blipFill>
            <a:blip r:embed="rId14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1" name="object 15421"/>
          <p:cNvSpPr/>
          <p:nvPr/>
        </p:nvSpPr>
        <p:spPr>
          <a:xfrm>
            <a:off x="3169907" y="5174221"/>
            <a:ext cx="33591" cy="37147"/>
          </a:xfrm>
          <a:prstGeom prst="rect">
            <a:avLst/>
          </a:prstGeom>
          <a:blipFill>
            <a:blip r:embed="rId14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2" name="object 15422"/>
          <p:cNvSpPr/>
          <p:nvPr/>
        </p:nvSpPr>
        <p:spPr>
          <a:xfrm>
            <a:off x="3227832" y="5086515"/>
            <a:ext cx="23748" cy="25590"/>
          </a:xfrm>
          <a:prstGeom prst="rect">
            <a:avLst/>
          </a:prstGeom>
          <a:blipFill>
            <a:blip r:embed="rId14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3" name="object 15423"/>
          <p:cNvSpPr/>
          <p:nvPr/>
        </p:nvSpPr>
        <p:spPr>
          <a:xfrm>
            <a:off x="3323526" y="5107076"/>
            <a:ext cx="16967" cy="18453"/>
          </a:xfrm>
          <a:prstGeom prst="rect">
            <a:avLst/>
          </a:prstGeom>
          <a:blipFill>
            <a:blip r:embed="rId14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4" name="object 15424"/>
          <p:cNvSpPr/>
          <p:nvPr/>
        </p:nvSpPr>
        <p:spPr>
          <a:xfrm>
            <a:off x="3820883" y="4920069"/>
            <a:ext cx="13144" cy="14211"/>
          </a:xfrm>
          <a:prstGeom prst="rect">
            <a:avLst/>
          </a:prstGeom>
          <a:blipFill>
            <a:blip r:embed="rId14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5" name="object 15425"/>
          <p:cNvSpPr/>
          <p:nvPr/>
        </p:nvSpPr>
        <p:spPr>
          <a:xfrm>
            <a:off x="3776522" y="4608424"/>
            <a:ext cx="30810" cy="33642"/>
          </a:xfrm>
          <a:prstGeom prst="rect">
            <a:avLst/>
          </a:prstGeom>
          <a:blipFill>
            <a:blip r:embed="rId14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6" name="object 15426"/>
          <p:cNvSpPr/>
          <p:nvPr/>
        </p:nvSpPr>
        <p:spPr>
          <a:xfrm>
            <a:off x="3718775" y="4584687"/>
            <a:ext cx="32118" cy="34785"/>
          </a:xfrm>
          <a:prstGeom prst="rect">
            <a:avLst/>
          </a:prstGeom>
          <a:blipFill>
            <a:blip r:embed="rId14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7" name="object 15427"/>
          <p:cNvSpPr/>
          <p:nvPr/>
        </p:nvSpPr>
        <p:spPr>
          <a:xfrm>
            <a:off x="3922750" y="4509618"/>
            <a:ext cx="18084" cy="19735"/>
          </a:xfrm>
          <a:prstGeom prst="rect">
            <a:avLst/>
          </a:prstGeom>
          <a:blipFill>
            <a:blip r:embed="rId14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8" name="object 15428"/>
          <p:cNvSpPr/>
          <p:nvPr/>
        </p:nvSpPr>
        <p:spPr>
          <a:xfrm>
            <a:off x="3837546" y="4740872"/>
            <a:ext cx="28994" cy="31597"/>
          </a:xfrm>
          <a:prstGeom prst="rect">
            <a:avLst/>
          </a:prstGeom>
          <a:blipFill>
            <a:blip r:embed="rId14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29" name="object 15429"/>
          <p:cNvSpPr/>
          <p:nvPr/>
        </p:nvSpPr>
        <p:spPr>
          <a:xfrm>
            <a:off x="3900551" y="4891151"/>
            <a:ext cx="25260" cy="27355"/>
          </a:xfrm>
          <a:prstGeom prst="rect">
            <a:avLst/>
          </a:prstGeom>
          <a:blipFill>
            <a:blip r:embed="rId14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0" name="object 15430"/>
          <p:cNvSpPr/>
          <p:nvPr/>
        </p:nvSpPr>
        <p:spPr>
          <a:xfrm>
            <a:off x="3989857" y="4975073"/>
            <a:ext cx="32550" cy="35242"/>
          </a:xfrm>
          <a:prstGeom prst="rect">
            <a:avLst/>
          </a:prstGeom>
          <a:blipFill>
            <a:blip r:embed="rId14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1" name="object 15431"/>
          <p:cNvSpPr/>
          <p:nvPr/>
        </p:nvSpPr>
        <p:spPr>
          <a:xfrm>
            <a:off x="3932948" y="5132032"/>
            <a:ext cx="23495" cy="25590"/>
          </a:xfrm>
          <a:prstGeom prst="rect">
            <a:avLst/>
          </a:prstGeom>
          <a:blipFill>
            <a:blip r:embed="rId14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2" name="object 15432"/>
          <p:cNvSpPr/>
          <p:nvPr/>
        </p:nvSpPr>
        <p:spPr>
          <a:xfrm>
            <a:off x="3509708" y="4795393"/>
            <a:ext cx="7556" cy="7912"/>
          </a:xfrm>
          <a:custGeom>
            <a:avLst/>
            <a:gdLst/>
            <a:ahLst/>
            <a:cxnLst/>
            <a:rect l="l" t="t" r="r" b="b"/>
            <a:pathLst>
              <a:path w="7556" h="7912">
                <a:moveTo>
                  <a:pt x="5676" y="0"/>
                </a:moveTo>
                <a:lnTo>
                  <a:pt x="3784" y="317"/>
                </a:lnTo>
                <a:lnTo>
                  <a:pt x="1765" y="317"/>
                </a:lnTo>
                <a:lnTo>
                  <a:pt x="0" y="2171"/>
                </a:lnTo>
                <a:lnTo>
                  <a:pt x="241" y="4267"/>
                </a:lnTo>
                <a:lnTo>
                  <a:pt x="419" y="6451"/>
                </a:lnTo>
                <a:lnTo>
                  <a:pt x="2184" y="7912"/>
                </a:lnTo>
                <a:lnTo>
                  <a:pt x="4190" y="7912"/>
                </a:lnTo>
                <a:lnTo>
                  <a:pt x="6388" y="7721"/>
                </a:lnTo>
                <a:lnTo>
                  <a:pt x="7556" y="5816"/>
                </a:lnTo>
                <a:lnTo>
                  <a:pt x="7556" y="1587"/>
                </a:lnTo>
                <a:lnTo>
                  <a:pt x="56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3" name="object 15433"/>
          <p:cNvSpPr/>
          <p:nvPr/>
        </p:nvSpPr>
        <p:spPr>
          <a:xfrm>
            <a:off x="3585552" y="4863960"/>
            <a:ext cx="16497" cy="17538"/>
          </a:xfrm>
          <a:prstGeom prst="rect">
            <a:avLst/>
          </a:prstGeom>
          <a:blipFill>
            <a:blip r:embed="rId14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4" name="object 15434"/>
          <p:cNvSpPr/>
          <p:nvPr/>
        </p:nvSpPr>
        <p:spPr>
          <a:xfrm>
            <a:off x="3652951" y="4680166"/>
            <a:ext cx="33426" cy="36004"/>
          </a:xfrm>
          <a:prstGeom prst="rect">
            <a:avLst/>
          </a:prstGeom>
          <a:blipFill>
            <a:blip r:embed="rId14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5" name="object 15435"/>
          <p:cNvSpPr/>
          <p:nvPr/>
        </p:nvSpPr>
        <p:spPr>
          <a:xfrm>
            <a:off x="4023398" y="4670539"/>
            <a:ext cx="28752" cy="31102"/>
          </a:xfrm>
          <a:prstGeom prst="rect">
            <a:avLst/>
          </a:prstGeom>
          <a:blipFill>
            <a:blip r:embed="rId14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6" name="object 15436"/>
          <p:cNvSpPr/>
          <p:nvPr/>
        </p:nvSpPr>
        <p:spPr>
          <a:xfrm>
            <a:off x="3825113" y="5225097"/>
            <a:ext cx="21031" cy="22466"/>
          </a:xfrm>
          <a:prstGeom prst="rect">
            <a:avLst/>
          </a:prstGeom>
          <a:blipFill>
            <a:blip r:embed="rId14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7" name="object 15437"/>
          <p:cNvSpPr/>
          <p:nvPr/>
        </p:nvSpPr>
        <p:spPr>
          <a:xfrm>
            <a:off x="3843515" y="5142115"/>
            <a:ext cx="21145" cy="22656"/>
          </a:xfrm>
          <a:prstGeom prst="rect">
            <a:avLst/>
          </a:prstGeom>
          <a:blipFill>
            <a:blip r:embed="rId14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8" name="object 15438"/>
          <p:cNvSpPr/>
          <p:nvPr/>
        </p:nvSpPr>
        <p:spPr>
          <a:xfrm>
            <a:off x="4105109" y="5255616"/>
            <a:ext cx="20281" cy="21691"/>
          </a:xfrm>
          <a:prstGeom prst="rect">
            <a:avLst/>
          </a:prstGeom>
          <a:blipFill>
            <a:blip r:embed="rId14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39" name="object 15439"/>
          <p:cNvSpPr/>
          <p:nvPr/>
        </p:nvSpPr>
        <p:spPr>
          <a:xfrm>
            <a:off x="4171645" y="5213413"/>
            <a:ext cx="7734" cy="8381"/>
          </a:xfrm>
          <a:custGeom>
            <a:avLst/>
            <a:gdLst/>
            <a:ahLst/>
            <a:cxnLst/>
            <a:rect l="l" t="t" r="r" b="b"/>
            <a:pathLst>
              <a:path w="7734" h="8381">
                <a:moveTo>
                  <a:pt x="5676" y="0"/>
                </a:moveTo>
                <a:lnTo>
                  <a:pt x="4538" y="177"/>
                </a:lnTo>
                <a:lnTo>
                  <a:pt x="3644" y="317"/>
                </a:lnTo>
                <a:lnTo>
                  <a:pt x="1649" y="317"/>
                </a:lnTo>
                <a:lnTo>
                  <a:pt x="0" y="2552"/>
                </a:lnTo>
                <a:lnTo>
                  <a:pt x="114" y="4737"/>
                </a:lnTo>
                <a:lnTo>
                  <a:pt x="292" y="6819"/>
                </a:lnTo>
                <a:lnTo>
                  <a:pt x="2171" y="8381"/>
                </a:lnTo>
                <a:lnTo>
                  <a:pt x="6248" y="8381"/>
                </a:lnTo>
                <a:lnTo>
                  <a:pt x="7734" y="6324"/>
                </a:lnTo>
                <a:lnTo>
                  <a:pt x="7634" y="2552"/>
                </a:lnTo>
                <a:lnTo>
                  <a:pt x="7581" y="1714"/>
                </a:lnTo>
                <a:lnTo>
                  <a:pt x="6029" y="317"/>
                </a:lnTo>
                <a:lnTo>
                  <a:pt x="3644" y="317"/>
                </a:lnTo>
                <a:lnTo>
                  <a:pt x="1752" y="177"/>
                </a:lnTo>
                <a:lnTo>
                  <a:pt x="4538" y="177"/>
                </a:lnTo>
                <a:lnTo>
                  <a:pt x="5874" y="177"/>
                </a:lnTo>
                <a:lnTo>
                  <a:pt x="5676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0" name="object 15440"/>
          <p:cNvSpPr/>
          <p:nvPr/>
        </p:nvSpPr>
        <p:spPr>
          <a:xfrm>
            <a:off x="4139247" y="4854816"/>
            <a:ext cx="10058" cy="10718"/>
          </a:xfrm>
          <a:custGeom>
            <a:avLst/>
            <a:gdLst/>
            <a:ahLst/>
            <a:cxnLst/>
            <a:rect l="l" t="t" r="r" b="b"/>
            <a:pathLst>
              <a:path w="10058" h="10718">
                <a:moveTo>
                  <a:pt x="7289" y="0"/>
                </a:moveTo>
                <a:lnTo>
                  <a:pt x="1879" y="126"/>
                </a:lnTo>
                <a:lnTo>
                  <a:pt x="0" y="2666"/>
                </a:lnTo>
                <a:lnTo>
                  <a:pt x="165" y="5689"/>
                </a:lnTo>
                <a:lnTo>
                  <a:pt x="266" y="8547"/>
                </a:lnTo>
                <a:lnTo>
                  <a:pt x="2654" y="10718"/>
                </a:lnTo>
                <a:lnTo>
                  <a:pt x="5524" y="10413"/>
                </a:lnTo>
                <a:lnTo>
                  <a:pt x="8166" y="10083"/>
                </a:lnTo>
                <a:lnTo>
                  <a:pt x="10058" y="7721"/>
                </a:lnTo>
                <a:lnTo>
                  <a:pt x="9766" y="4902"/>
                </a:lnTo>
                <a:lnTo>
                  <a:pt x="9651" y="2222"/>
                </a:lnTo>
                <a:lnTo>
                  <a:pt x="7289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1" name="object 15441"/>
          <p:cNvSpPr/>
          <p:nvPr/>
        </p:nvSpPr>
        <p:spPr>
          <a:xfrm>
            <a:off x="3904792" y="4514672"/>
            <a:ext cx="23215" cy="24955"/>
          </a:xfrm>
          <a:prstGeom prst="rect">
            <a:avLst/>
          </a:prstGeom>
          <a:blipFill>
            <a:blip r:embed="rId14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2" name="object 15442"/>
          <p:cNvSpPr/>
          <p:nvPr/>
        </p:nvSpPr>
        <p:spPr>
          <a:xfrm>
            <a:off x="3773208" y="4730902"/>
            <a:ext cx="29590" cy="32067"/>
          </a:xfrm>
          <a:prstGeom prst="rect">
            <a:avLst/>
          </a:prstGeom>
          <a:blipFill>
            <a:blip r:embed="rId14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3" name="object 15443"/>
          <p:cNvSpPr/>
          <p:nvPr/>
        </p:nvSpPr>
        <p:spPr>
          <a:xfrm>
            <a:off x="3505936" y="4717770"/>
            <a:ext cx="22275" cy="24015"/>
          </a:xfrm>
          <a:prstGeom prst="rect">
            <a:avLst/>
          </a:prstGeom>
          <a:blipFill>
            <a:blip r:embed="rId14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4" name="object 15444"/>
          <p:cNvSpPr/>
          <p:nvPr/>
        </p:nvSpPr>
        <p:spPr>
          <a:xfrm>
            <a:off x="3121888" y="4663884"/>
            <a:ext cx="21920" cy="23698"/>
          </a:xfrm>
          <a:prstGeom prst="rect">
            <a:avLst/>
          </a:prstGeom>
          <a:blipFill>
            <a:blip r:embed="rId14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5" name="object 15445"/>
          <p:cNvSpPr/>
          <p:nvPr/>
        </p:nvSpPr>
        <p:spPr>
          <a:xfrm>
            <a:off x="3280460" y="4702137"/>
            <a:ext cx="27622" cy="29870"/>
          </a:xfrm>
          <a:prstGeom prst="rect">
            <a:avLst/>
          </a:prstGeom>
          <a:blipFill>
            <a:blip r:embed="rId14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6" name="object 15446"/>
          <p:cNvSpPr/>
          <p:nvPr/>
        </p:nvSpPr>
        <p:spPr>
          <a:xfrm>
            <a:off x="3381616" y="4990884"/>
            <a:ext cx="12242" cy="13436"/>
          </a:xfrm>
          <a:prstGeom prst="rect">
            <a:avLst/>
          </a:prstGeom>
          <a:blipFill>
            <a:blip r:embed="rId14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7" name="object 15447"/>
          <p:cNvSpPr/>
          <p:nvPr/>
        </p:nvSpPr>
        <p:spPr>
          <a:xfrm>
            <a:off x="3411918" y="4977447"/>
            <a:ext cx="13296" cy="14223"/>
          </a:xfrm>
          <a:prstGeom prst="rect">
            <a:avLst/>
          </a:prstGeom>
          <a:blipFill>
            <a:blip r:embed="rId14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8" name="object 15448"/>
          <p:cNvSpPr/>
          <p:nvPr/>
        </p:nvSpPr>
        <p:spPr>
          <a:xfrm>
            <a:off x="3474377" y="5095849"/>
            <a:ext cx="32397" cy="35090"/>
          </a:xfrm>
          <a:prstGeom prst="rect">
            <a:avLst/>
          </a:prstGeom>
          <a:blipFill>
            <a:blip r:embed="rId14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49" name="object 15449"/>
          <p:cNvSpPr/>
          <p:nvPr/>
        </p:nvSpPr>
        <p:spPr>
          <a:xfrm>
            <a:off x="3635628" y="5224526"/>
            <a:ext cx="18783" cy="20345"/>
          </a:xfrm>
          <a:prstGeom prst="rect">
            <a:avLst/>
          </a:prstGeom>
          <a:blipFill>
            <a:blip r:embed="rId14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0" name="object 15450"/>
          <p:cNvSpPr/>
          <p:nvPr/>
        </p:nvSpPr>
        <p:spPr>
          <a:xfrm>
            <a:off x="3938613" y="5141354"/>
            <a:ext cx="21336" cy="22898"/>
          </a:xfrm>
          <a:prstGeom prst="rect">
            <a:avLst/>
          </a:prstGeom>
          <a:blipFill>
            <a:blip r:embed="rId14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1" name="object 15451"/>
          <p:cNvSpPr/>
          <p:nvPr/>
        </p:nvSpPr>
        <p:spPr>
          <a:xfrm>
            <a:off x="3664038" y="4919281"/>
            <a:ext cx="26136" cy="28282"/>
          </a:xfrm>
          <a:prstGeom prst="rect">
            <a:avLst/>
          </a:prstGeom>
          <a:blipFill>
            <a:blip r:embed="rId14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2" name="object 15452"/>
          <p:cNvSpPr/>
          <p:nvPr/>
        </p:nvSpPr>
        <p:spPr>
          <a:xfrm>
            <a:off x="3693261" y="5143398"/>
            <a:ext cx="11658" cy="12318"/>
          </a:xfrm>
          <a:custGeom>
            <a:avLst/>
            <a:gdLst/>
            <a:ahLst/>
            <a:cxnLst/>
            <a:rect l="l" t="t" r="r" b="b"/>
            <a:pathLst>
              <a:path w="11658" h="12319">
                <a:moveTo>
                  <a:pt x="8420" y="0"/>
                </a:moveTo>
                <a:lnTo>
                  <a:pt x="5524" y="317"/>
                </a:lnTo>
                <a:lnTo>
                  <a:pt x="2590" y="812"/>
                </a:lnTo>
                <a:lnTo>
                  <a:pt x="0" y="3327"/>
                </a:lnTo>
                <a:lnTo>
                  <a:pt x="584" y="6629"/>
                </a:lnTo>
                <a:lnTo>
                  <a:pt x="584" y="9804"/>
                </a:lnTo>
                <a:lnTo>
                  <a:pt x="3175" y="12318"/>
                </a:lnTo>
                <a:lnTo>
                  <a:pt x="6248" y="12192"/>
                </a:lnTo>
                <a:lnTo>
                  <a:pt x="9309" y="12001"/>
                </a:lnTo>
                <a:lnTo>
                  <a:pt x="11658" y="9004"/>
                </a:lnTo>
                <a:lnTo>
                  <a:pt x="11074" y="2540"/>
                </a:lnTo>
                <a:lnTo>
                  <a:pt x="8420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3" name="object 15453"/>
          <p:cNvSpPr/>
          <p:nvPr/>
        </p:nvSpPr>
        <p:spPr>
          <a:xfrm>
            <a:off x="3690010" y="5127752"/>
            <a:ext cx="24815" cy="27051"/>
          </a:xfrm>
          <a:prstGeom prst="rect">
            <a:avLst/>
          </a:prstGeom>
          <a:blipFill>
            <a:blip r:embed="rId14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4" name="object 15454"/>
          <p:cNvSpPr/>
          <p:nvPr/>
        </p:nvSpPr>
        <p:spPr>
          <a:xfrm>
            <a:off x="4025150" y="4952035"/>
            <a:ext cx="13144" cy="14046"/>
          </a:xfrm>
          <a:prstGeom prst="rect">
            <a:avLst/>
          </a:prstGeom>
          <a:blipFill>
            <a:blip r:embed="rId14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5" name="object 15455"/>
          <p:cNvSpPr/>
          <p:nvPr/>
        </p:nvSpPr>
        <p:spPr>
          <a:xfrm>
            <a:off x="4390897" y="5002124"/>
            <a:ext cx="9778" cy="11049"/>
          </a:xfrm>
          <a:prstGeom prst="rect">
            <a:avLst/>
          </a:prstGeom>
          <a:blipFill>
            <a:blip r:embed="rId14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6" name="object 15456"/>
          <p:cNvSpPr/>
          <p:nvPr/>
        </p:nvSpPr>
        <p:spPr>
          <a:xfrm>
            <a:off x="4446346" y="5093297"/>
            <a:ext cx="14312" cy="15633"/>
          </a:xfrm>
          <a:prstGeom prst="rect">
            <a:avLst/>
          </a:prstGeom>
          <a:blipFill>
            <a:blip r:embed="rId14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7" name="object 15457"/>
          <p:cNvSpPr/>
          <p:nvPr/>
        </p:nvSpPr>
        <p:spPr>
          <a:xfrm>
            <a:off x="4407687" y="4875047"/>
            <a:ext cx="32537" cy="35242"/>
          </a:xfrm>
          <a:prstGeom prst="rect">
            <a:avLst/>
          </a:prstGeom>
          <a:blipFill>
            <a:blip r:embed="rId14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8" name="object 15458"/>
          <p:cNvSpPr/>
          <p:nvPr/>
        </p:nvSpPr>
        <p:spPr>
          <a:xfrm>
            <a:off x="4323359" y="4770234"/>
            <a:ext cx="29057" cy="31788"/>
          </a:xfrm>
          <a:prstGeom prst="rect">
            <a:avLst/>
          </a:prstGeom>
          <a:blipFill>
            <a:blip r:embed="rId14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59" name="object 15459"/>
          <p:cNvSpPr/>
          <p:nvPr/>
        </p:nvSpPr>
        <p:spPr>
          <a:xfrm>
            <a:off x="4243997" y="4558639"/>
            <a:ext cx="33578" cy="36309"/>
          </a:xfrm>
          <a:prstGeom prst="rect">
            <a:avLst/>
          </a:prstGeom>
          <a:blipFill>
            <a:blip r:embed="rId14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0" name="object 15460"/>
          <p:cNvSpPr/>
          <p:nvPr/>
        </p:nvSpPr>
        <p:spPr>
          <a:xfrm>
            <a:off x="4135201" y="4593619"/>
            <a:ext cx="33370" cy="35932"/>
          </a:xfrm>
          <a:prstGeom prst="rect">
            <a:avLst/>
          </a:prstGeom>
          <a:blipFill>
            <a:blip r:embed="rId14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1" name="object 15461"/>
          <p:cNvSpPr/>
          <p:nvPr/>
        </p:nvSpPr>
        <p:spPr>
          <a:xfrm>
            <a:off x="4269524" y="4591012"/>
            <a:ext cx="17259" cy="18173"/>
          </a:xfrm>
          <a:prstGeom prst="rect">
            <a:avLst/>
          </a:prstGeom>
          <a:blipFill>
            <a:blip r:embed="rId14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2" name="object 15462"/>
          <p:cNvSpPr/>
          <p:nvPr/>
        </p:nvSpPr>
        <p:spPr>
          <a:xfrm>
            <a:off x="4315066" y="4581550"/>
            <a:ext cx="20434" cy="22097"/>
          </a:xfrm>
          <a:prstGeom prst="rect">
            <a:avLst/>
          </a:prstGeom>
          <a:blipFill>
            <a:blip r:embed="rId14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3" name="object 15463"/>
          <p:cNvSpPr/>
          <p:nvPr/>
        </p:nvSpPr>
        <p:spPr>
          <a:xfrm>
            <a:off x="4287608" y="4810569"/>
            <a:ext cx="17538" cy="19278"/>
          </a:xfrm>
          <a:prstGeom prst="rect">
            <a:avLst/>
          </a:prstGeom>
          <a:blipFill>
            <a:blip r:embed="rId14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4" name="object 15464"/>
          <p:cNvSpPr/>
          <p:nvPr/>
        </p:nvSpPr>
        <p:spPr>
          <a:xfrm>
            <a:off x="4320895" y="4878680"/>
            <a:ext cx="23901" cy="26365"/>
          </a:xfrm>
          <a:prstGeom prst="rect">
            <a:avLst/>
          </a:prstGeom>
          <a:blipFill>
            <a:blip r:embed="rId14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5" name="object 15465"/>
          <p:cNvSpPr/>
          <p:nvPr/>
        </p:nvSpPr>
        <p:spPr>
          <a:xfrm>
            <a:off x="4405083" y="4814354"/>
            <a:ext cx="12852" cy="13588"/>
          </a:xfrm>
          <a:prstGeom prst="rect">
            <a:avLst/>
          </a:prstGeom>
          <a:blipFill>
            <a:blip r:embed="rId14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6" name="object 15466"/>
          <p:cNvSpPr/>
          <p:nvPr/>
        </p:nvSpPr>
        <p:spPr>
          <a:xfrm>
            <a:off x="4534471" y="4895913"/>
            <a:ext cx="10515" cy="10871"/>
          </a:xfrm>
          <a:prstGeom prst="rect">
            <a:avLst/>
          </a:prstGeom>
          <a:blipFill>
            <a:blip r:embed="rId14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7" name="object 15467"/>
          <p:cNvSpPr/>
          <p:nvPr/>
        </p:nvSpPr>
        <p:spPr>
          <a:xfrm>
            <a:off x="3294062" y="5247424"/>
            <a:ext cx="6121" cy="6781"/>
          </a:xfrm>
          <a:custGeom>
            <a:avLst/>
            <a:gdLst/>
            <a:ahLst/>
            <a:cxnLst/>
            <a:rect l="l" t="t" r="r" b="b"/>
            <a:pathLst>
              <a:path w="6121" h="6781">
                <a:moveTo>
                  <a:pt x="4521" y="0"/>
                </a:moveTo>
                <a:lnTo>
                  <a:pt x="2781" y="139"/>
                </a:lnTo>
                <a:lnTo>
                  <a:pt x="1320" y="444"/>
                </a:lnTo>
                <a:lnTo>
                  <a:pt x="0" y="1727"/>
                </a:lnTo>
                <a:lnTo>
                  <a:pt x="165" y="3454"/>
                </a:lnTo>
                <a:lnTo>
                  <a:pt x="419" y="5359"/>
                </a:lnTo>
                <a:lnTo>
                  <a:pt x="1587" y="6781"/>
                </a:lnTo>
                <a:lnTo>
                  <a:pt x="3365" y="6311"/>
                </a:lnTo>
                <a:lnTo>
                  <a:pt x="4952" y="6311"/>
                </a:lnTo>
                <a:lnTo>
                  <a:pt x="6121" y="4864"/>
                </a:lnTo>
                <a:lnTo>
                  <a:pt x="5997" y="3454"/>
                </a:lnTo>
                <a:lnTo>
                  <a:pt x="5969" y="1231"/>
                </a:lnTo>
                <a:lnTo>
                  <a:pt x="452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8" name="object 15468"/>
          <p:cNvSpPr/>
          <p:nvPr/>
        </p:nvSpPr>
        <p:spPr>
          <a:xfrm>
            <a:off x="2648635" y="5215318"/>
            <a:ext cx="8013" cy="8559"/>
          </a:xfrm>
          <a:custGeom>
            <a:avLst/>
            <a:gdLst/>
            <a:ahLst/>
            <a:cxnLst/>
            <a:rect l="l" t="t" r="r" b="b"/>
            <a:pathLst>
              <a:path w="8013" h="8559">
                <a:moveTo>
                  <a:pt x="5778" y="0"/>
                </a:moveTo>
                <a:lnTo>
                  <a:pt x="3771" y="152"/>
                </a:lnTo>
                <a:lnTo>
                  <a:pt x="1587" y="152"/>
                </a:lnTo>
                <a:lnTo>
                  <a:pt x="0" y="2235"/>
                </a:lnTo>
                <a:lnTo>
                  <a:pt x="114" y="4419"/>
                </a:lnTo>
                <a:lnTo>
                  <a:pt x="419" y="6642"/>
                </a:lnTo>
                <a:lnTo>
                  <a:pt x="2184" y="8559"/>
                </a:lnTo>
                <a:lnTo>
                  <a:pt x="4190" y="8381"/>
                </a:lnTo>
                <a:lnTo>
                  <a:pt x="6248" y="8229"/>
                </a:lnTo>
                <a:lnTo>
                  <a:pt x="8013" y="6324"/>
                </a:lnTo>
                <a:lnTo>
                  <a:pt x="7708" y="3975"/>
                </a:lnTo>
                <a:lnTo>
                  <a:pt x="7531" y="1739"/>
                </a:lnTo>
                <a:lnTo>
                  <a:pt x="5778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69" name="object 15469"/>
          <p:cNvSpPr/>
          <p:nvPr/>
        </p:nvSpPr>
        <p:spPr>
          <a:xfrm>
            <a:off x="2542857" y="5263718"/>
            <a:ext cx="29133" cy="31902"/>
          </a:xfrm>
          <a:prstGeom prst="rect">
            <a:avLst/>
          </a:prstGeom>
          <a:blipFill>
            <a:blip r:embed="rId14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0" name="object 15470"/>
          <p:cNvSpPr/>
          <p:nvPr/>
        </p:nvSpPr>
        <p:spPr>
          <a:xfrm>
            <a:off x="2704947" y="4879962"/>
            <a:ext cx="27698" cy="29997"/>
          </a:xfrm>
          <a:prstGeom prst="rect">
            <a:avLst/>
          </a:prstGeom>
          <a:blipFill>
            <a:blip r:embed="rId14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1" name="object 15471"/>
          <p:cNvSpPr/>
          <p:nvPr/>
        </p:nvSpPr>
        <p:spPr>
          <a:xfrm>
            <a:off x="2656471" y="4869688"/>
            <a:ext cx="27749" cy="30187"/>
          </a:xfrm>
          <a:prstGeom prst="rect">
            <a:avLst/>
          </a:prstGeom>
          <a:blipFill>
            <a:blip r:embed="rId14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2" name="object 15472"/>
          <p:cNvSpPr/>
          <p:nvPr/>
        </p:nvSpPr>
        <p:spPr>
          <a:xfrm>
            <a:off x="2775254" y="4769790"/>
            <a:ext cx="31521" cy="33820"/>
          </a:xfrm>
          <a:prstGeom prst="rect">
            <a:avLst/>
          </a:prstGeom>
          <a:blipFill>
            <a:blip r:embed="rId14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3" name="object 15473"/>
          <p:cNvSpPr/>
          <p:nvPr/>
        </p:nvSpPr>
        <p:spPr>
          <a:xfrm>
            <a:off x="2743898" y="5003686"/>
            <a:ext cx="12382" cy="13271"/>
          </a:xfrm>
          <a:prstGeom prst="rect">
            <a:avLst/>
          </a:prstGeom>
          <a:blipFill>
            <a:blip r:embed="rId14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4" name="object 15474"/>
          <p:cNvSpPr/>
          <p:nvPr/>
        </p:nvSpPr>
        <p:spPr>
          <a:xfrm>
            <a:off x="2778912" y="5017592"/>
            <a:ext cx="32524" cy="35090"/>
          </a:xfrm>
          <a:prstGeom prst="rect">
            <a:avLst/>
          </a:prstGeom>
          <a:blipFill>
            <a:blip r:embed="rId14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5" name="object 15475"/>
          <p:cNvSpPr/>
          <p:nvPr/>
        </p:nvSpPr>
        <p:spPr>
          <a:xfrm>
            <a:off x="3039757" y="5086515"/>
            <a:ext cx="27279" cy="29679"/>
          </a:xfrm>
          <a:prstGeom prst="rect">
            <a:avLst/>
          </a:prstGeom>
          <a:blipFill>
            <a:blip r:embed="rId14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6" name="object 15476"/>
          <p:cNvSpPr/>
          <p:nvPr/>
        </p:nvSpPr>
        <p:spPr>
          <a:xfrm>
            <a:off x="3569944" y="4862715"/>
            <a:ext cx="33286" cy="35699"/>
          </a:xfrm>
          <a:prstGeom prst="rect">
            <a:avLst/>
          </a:prstGeom>
          <a:blipFill>
            <a:blip r:embed="rId14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7" name="object 15477"/>
          <p:cNvSpPr/>
          <p:nvPr/>
        </p:nvSpPr>
        <p:spPr>
          <a:xfrm>
            <a:off x="3497453" y="4602696"/>
            <a:ext cx="33248" cy="35737"/>
          </a:xfrm>
          <a:prstGeom prst="rect">
            <a:avLst/>
          </a:prstGeom>
          <a:blipFill>
            <a:blip r:embed="rId14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8" name="object 15478"/>
          <p:cNvSpPr/>
          <p:nvPr/>
        </p:nvSpPr>
        <p:spPr>
          <a:xfrm>
            <a:off x="4163758" y="4922139"/>
            <a:ext cx="17957" cy="19596"/>
          </a:xfrm>
          <a:prstGeom prst="rect">
            <a:avLst/>
          </a:prstGeom>
          <a:blipFill>
            <a:blip r:embed="rId14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79" name="object 15479"/>
          <p:cNvSpPr/>
          <p:nvPr/>
        </p:nvSpPr>
        <p:spPr>
          <a:xfrm>
            <a:off x="4326140" y="5112563"/>
            <a:ext cx="28333" cy="30835"/>
          </a:xfrm>
          <a:prstGeom prst="rect">
            <a:avLst/>
          </a:prstGeom>
          <a:blipFill>
            <a:blip r:embed="rId14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0" name="object 15480"/>
          <p:cNvSpPr/>
          <p:nvPr/>
        </p:nvSpPr>
        <p:spPr>
          <a:xfrm>
            <a:off x="4252899" y="5239842"/>
            <a:ext cx="24383" cy="26377"/>
          </a:xfrm>
          <a:prstGeom prst="rect">
            <a:avLst/>
          </a:prstGeom>
          <a:blipFill>
            <a:blip r:embed="rId14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1" name="object 15481"/>
          <p:cNvSpPr/>
          <p:nvPr/>
        </p:nvSpPr>
        <p:spPr>
          <a:xfrm>
            <a:off x="4640541" y="5194325"/>
            <a:ext cx="28879" cy="31102"/>
          </a:xfrm>
          <a:prstGeom prst="rect">
            <a:avLst/>
          </a:prstGeom>
          <a:blipFill>
            <a:blip r:embed="rId14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2" name="object 15482"/>
          <p:cNvSpPr/>
          <p:nvPr/>
        </p:nvSpPr>
        <p:spPr>
          <a:xfrm>
            <a:off x="4645075" y="4741964"/>
            <a:ext cx="32397" cy="34925"/>
          </a:xfrm>
          <a:prstGeom prst="rect">
            <a:avLst/>
          </a:prstGeom>
          <a:blipFill>
            <a:blip r:embed="rId14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3" name="object 15483"/>
          <p:cNvSpPr/>
          <p:nvPr/>
        </p:nvSpPr>
        <p:spPr>
          <a:xfrm>
            <a:off x="4652683" y="4622470"/>
            <a:ext cx="7835" cy="8864"/>
          </a:xfrm>
          <a:custGeom>
            <a:avLst/>
            <a:gdLst/>
            <a:ahLst/>
            <a:cxnLst/>
            <a:rect l="l" t="t" r="r" b="b"/>
            <a:pathLst>
              <a:path w="7835" h="8864">
                <a:moveTo>
                  <a:pt x="5651" y="0"/>
                </a:moveTo>
                <a:lnTo>
                  <a:pt x="3492" y="127"/>
                </a:lnTo>
                <a:lnTo>
                  <a:pt x="1701" y="317"/>
                </a:lnTo>
                <a:lnTo>
                  <a:pt x="0" y="2222"/>
                </a:lnTo>
                <a:lnTo>
                  <a:pt x="114" y="4914"/>
                </a:lnTo>
                <a:lnTo>
                  <a:pt x="292" y="7099"/>
                </a:lnTo>
                <a:lnTo>
                  <a:pt x="2171" y="8864"/>
                </a:lnTo>
                <a:lnTo>
                  <a:pt x="4241" y="8864"/>
                </a:lnTo>
                <a:lnTo>
                  <a:pt x="6248" y="8369"/>
                </a:lnTo>
                <a:lnTo>
                  <a:pt x="7708" y="6311"/>
                </a:lnTo>
                <a:lnTo>
                  <a:pt x="7789" y="4914"/>
                </a:lnTo>
                <a:lnTo>
                  <a:pt x="7835" y="1727"/>
                </a:lnTo>
                <a:lnTo>
                  <a:pt x="5651" y="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4" name="object 15484"/>
          <p:cNvSpPr/>
          <p:nvPr/>
        </p:nvSpPr>
        <p:spPr>
          <a:xfrm>
            <a:off x="4552873" y="4578045"/>
            <a:ext cx="28587" cy="30962"/>
          </a:xfrm>
          <a:prstGeom prst="rect">
            <a:avLst/>
          </a:prstGeom>
          <a:blipFill>
            <a:blip r:embed="rId14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5" name="object 15485"/>
          <p:cNvSpPr/>
          <p:nvPr/>
        </p:nvSpPr>
        <p:spPr>
          <a:xfrm>
            <a:off x="9993109" y="5332220"/>
            <a:ext cx="87685" cy="95601"/>
          </a:xfrm>
          <a:prstGeom prst="rect">
            <a:avLst/>
          </a:prstGeom>
          <a:blipFill>
            <a:blip r:embed="rId14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6" name="object 15486"/>
          <p:cNvSpPr/>
          <p:nvPr/>
        </p:nvSpPr>
        <p:spPr>
          <a:xfrm>
            <a:off x="9433166" y="5260336"/>
            <a:ext cx="78645" cy="83586"/>
          </a:xfrm>
          <a:prstGeom prst="rect">
            <a:avLst/>
          </a:prstGeom>
          <a:blipFill>
            <a:blip r:embed="rId14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7" name="object 15487"/>
          <p:cNvSpPr/>
          <p:nvPr/>
        </p:nvSpPr>
        <p:spPr>
          <a:xfrm>
            <a:off x="9499713" y="5023382"/>
            <a:ext cx="89322" cy="97113"/>
          </a:xfrm>
          <a:prstGeom prst="rect">
            <a:avLst/>
          </a:prstGeom>
          <a:blipFill>
            <a:blip r:embed="rId14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8" name="object 15488"/>
          <p:cNvSpPr/>
          <p:nvPr/>
        </p:nvSpPr>
        <p:spPr>
          <a:xfrm>
            <a:off x="9455340" y="5760701"/>
            <a:ext cx="44660" cy="46451"/>
          </a:xfrm>
          <a:prstGeom prst="rect">
            <a:avLst/>
          </a:prstGeom>
          <a:blipFill>
            <a:blip r:embed="rId14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89" name="object 15489"/>
          <p:cNvSpPr/>
          <p:nvPr/>
        </p:nvSpPr>
        <p:spPr>
          <a:xfrm>
            <a:off x="10069538" y="5614113"/>
            <a:ext cx="76740" cy="79808"/>
          </a:xfrm>
          <a:prstGeom prst="rect">
            <a:avLst/>
          </a:prstGeom>
          <a:blipFill>
            <a:blip r:embed="rId14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0" name="object 15490"/>
          <p:cNvSpPr/>
          <p:nvPr/>
        </p:nvSpPr>
        <p:spPr>
          <a:xfrm>
            <a:off x="8824468" y="5495089"/>
            <a:ext cx="67439" cy="72975"/>
          </a:xfrm>
          <a:prstGeom prst="rect">
            <a:avLst/>
          </a:prstGeom>
          <a:blipFill>
            <a:blip r:embed="rId14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1" name="object 15491"/>
          <p:cNvSpPr/>
          <p:nvPr/>
        </p:nvSpPr>
        <p:spPr>
          <a:xfrm>
            <a:off x="9052090" y="5492089"/>
            <a:ext cx="29171" cy="31915"/>
          </a:xfrm>
          <a:prstGeom prst="rect">
            <a:avLst/>
          </a:prstGeom>
          <a:blipFill>
            <a:blip r:embed="rId14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2" name="object 15492"/>
          <p:cNvSpPr/>
          <p:nvPr/>
        </p:nvSpPr>
        <p:spPr>
          <a:xfrm>
            <a:off x="8836431" y="5285472"/>
            <a:ext cx="47015" cy="48331"/>
          </a:xfrm>
          <a:prstGeom prst="rect">
            <a:avLst/>
          </a:prstGeom>
          <a:blipFill>
            <a:blip r:embed="rId14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3" name="object 15493"/>
          <p:cNvSpPr/>
          <p:nvPr/>
        </p:nvSpPr>
        <p:spPr>
          <a:xfrm>
            <a:off x="8743912" y="4752648"/>
            <a:ext cx="79106" cy="84009"/>
          </a:xfrm>
          <a:prstGeom prst="rect">
            <a:avLst/>
          </a:prstGeom>
          <a:blipFill>
            <a:blip r:embed="rId14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4" name="object 15494"/>
          <p:cNvSpPr/>
          <p:nvPr/>
        </p:nvSpPr>
        <p:spPr>
          <a:xfrm>
            <a:off x="8917838" y="4263651"/>
            <a:ext cx="69663" cy="74259"/>
          </a:xfrm>
          <a:prstGeom prst="rect">
            <a:avLst/>
          </a:prstGeom>
          <a:blipFill>
            <a:blip r:embed="rId14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5" name="object 15495"/>
          <p:cNvSpPr/>
          <p:nvPr/>
        </p:nvSpPr>
        <p:spPr>
          <a:xfrm>
            <a:off x="8950261" y="4905747"/>
            <a:ext cx="34124" cy="36903"/>
          </a:xfrm>
          <a:prstGeom prst="rect">
            <a:avLst/>
          </a:prstGeom>
          <a:blipFill>
            <a:blip r:embed="rId14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6" name="object 15496"/>
          <p:cNvSpPr/>
          <p:nvPr/>
        </p:nvSpPr>
        <p:spPr>
          <a:xfrm>
            <a:off x="9180868" y="5144351"/>
            <a:ext cx="78405" cy="83391"/>
          </a:xfrm>
          <a:prstGeom prst="rect">
            <a:avLst/>
          </a:prstGeom>
          <a:blipFill>
            <a:blip r:embed="rId14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7" name="object 15497"/>
          <p:cNvSpPr/>
          <p:nvPr/>
        </p:nvSpPr>
        <p:spPr>
          <a:xfrm>
            <a:off x="8949499" y="5474862"/>
            <a:ext cx="77504" cy="82445"/>
          </a:xfrm>
          <a:prstGeom prst="rect">
            <a:avLst/>
          </a:prstGeom>
          <a:blipFill>
            <a:blip r:embed="rId14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8" name="object 15498"/>
          <p:cNvSpPr/>
          <p:nvPr/>
        </p:nvSpPr>
        <p:spPr>
          <a:xfrm>
            <a:off x="8567407" y="5608452"/>
            <a:ext cx="52537" cy="55889"/>
          </a:xfrm>
          <a:prstGeom prst="rect">
            <a:avLst/>
          </a:prstGeom>
          <a:blipFill>
            <a:blip r:embed="rId14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99" name="object 15499"/>
          <p:cNvSpPr/>
          <p:nvPr/>
        </p:nvSpPr>
        <p:spPr>
          <a:xfrm>
            <a:off x="8423554" y="5343107"/>
            <a:ext cx="42948" cy="41471"/>
          </a:xfrm>
          <a:prstGeom prst="rect">
            <a:avLst/>
          </a:prstGeom>
          <a:blipFill>
            <a:blip r:embed="rId14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0" name="object 15500"/>
          <p:cNvSpPr/>
          <p:nvPr/>
        </p:nvSpPr>
        <p:spPr>
          <a:xfrm>
            <a:off x="8418893" y="5058483"/>
            <a:ext cx="87583" cy="95915"/>
          </a:xfrm>
          <a:prstGeom prst="rect">
            <a:avLst/>
          </a:prstGeom>
          <a:blipFill>
            <a:blip r:embed="rId14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1" name="object 15501"/>
          <p:cNvSpPr/>
          <p:nvPr/>
        </p:nvSpPr>
        <p:spPr>
          <a:xfrm>
            <a:off x="8232838" y="4990087"/>
            <a:ext cx="84422" cy="90996"/>
          </a:xfrm>
          <a:prstGeom prst="rect">
            <a:avLst/>
          </a:prstGeom>
          <a:blipFill>
            <a:blip r:embed="rId14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2" name="object 15502"/>
          <p:cNvSpPr/>
          <p:nvPr/>
        </p:nvSpPr>
        <p:spPr>
          <a:xfrm>
            <a:off x="7989493" y="4655428"/>
            <a:ext cx="33958" cy="36334"/>
          </a:xfrm>
          <a:prstGeom prst="rect">
            <a:avLst/>
          </a:prstGeom>
          <a:blipFill>
            <a:blip r:embed="rId14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3" name="object 15503"/>
          <p:cNvSpPr/>
          <p:nvPr/>
        </p:nvSpPr>
        <p:spPr>
          <a:xfrm>
            <a:off x="8188934" y="5258609"/>
            <a:ext cx="45619" cy="47327"/>
          </a:xfrm>
          <a:prstGeom prst="rect">
            <a:avLst/>
          </a:prstGeom>
          <a:blipFill>
            <a:blip r:embed="rId14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4" name="object 15504"/>
          <p:cNvSpPr/>
          <p:nvPr/>
        </p:nvSpPr>
        <p:spPr>
          <a:xfrm>
            <a:off x="8357869" y="5438978"/>
            <a:ext cx="29209" cy="31737"/>
          </a:xfrm>
          <a:prstGeom prst="rect">
            <a:avLst/>
          </a:prstGeom>
          <a:blipFill>
            <a:blip r:embed="rId14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5" name="object 15505"/>
          <p:cNvSpPr/>
          <p:nvPr/>
        </p:nvSpPr>
        <p:spPr>
          <a:xfrm>
            <a:off x="8220761" y="5614659"/>
            <a:ext cx="84933" cy="91591"/>
          </a:xfrm>
          <a:prstGeom prst="rect">
            <a:avLst/>
          </a:prstGeom>
          <a:blipFill>
            <a:blip r:embed="rId14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6" name="object 15506"/>
          <p:cNvSpPr/>
          <p:nvPr/>
        </p:nvSpPr>
        <p:spPr>
          <a:xfrm>
            <a:off x="7813116" y="5510924"/>
            <a:ext cx="62069" cy="65481"/>
          </a:xfrm>
          <a:prstGeom prst="rect">
            <a:avLst/>
          </a:prstGeom>
          <a:blipFill>
            <a:blip r:embed="rId14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7" name="object 15507"/>
          <p:cNvSpPr/>
          <p:nvPr/>
        </p:nvSpPr>
        <p:spPr>
          <a:xfrm>
            <a:off x="7674482" y="5431240"/>
            <a:ext cx="46536" cy="53879"/>
          </a:xfrm>
          <a:prstGeom prst="rect">
            <a:avLst/>
          </a:prstGeom>
          <a:blipFill>
            <a:blip r:embed="rId14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8" name="object 15508"/>
          <p:cNvSpPr/>
          <p:nvPr/>
        </p:nvSpPr>
        <p:spPr>
          <a:xfrm>
            <a:off x="7496784" y="4935864"/>
            <a:ext cx="79012" cy="83960"/>
          </a:xfrm>
          <a:prstGeom prst="rect">
            <a:avLst/>
          </a:prstGeom>
          <a:blipFill>
            <a:blip r:embed="rId14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09" name="object 15509"/>
          <p:cNvSpPr/>
          <p:nvPr/>
        </p:nvSpPr>
        <p:spPr>
          <a:xfrm>
            <a:off x="7109700" y="5123655"/>
            <a:ext cx="53527" cy="56348"/>
          </a:xfrm>
          <a:prstGeom prst="rect">
            <a:avLst/>
          </a:prstGeom>
          <a:blipFill>
            <a:blip r:embed="rId14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0" name="object 15510"/>
          <p:cNvSpPr/>
          <p:nvPr/>
        </p:nvSpPr>
        <p:spPr>
          <a:xfrm>
            <a:off x="7202944" y="5223700"/>
            <a:ext cx="19126" cy="20726"/>
          </a:xfrm>
          <a:prstGeom prst="rect">
            <a:avLst/>
          </a:prstGeom>
          <a:blipFill>
            <a:blip r:embed="rId14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1" name="object 15511"/>
          <p:cNvSpPr/>
          <p:nvPr/>
        </p:nvSpPr>
        <p:spPr>
          <a:xfrm>
            <a:off x="6781889" y="5655945"/>
            <a:ext cx="26390" cy="28473"/>
          </a:xfrm>
          <a:prstGeom prst="rect">
            <a:avLst/>
          </a:prstGeom>
          <a:blipFill>
            <a:blip r:embed="rId14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2" name="object 15512"/>
          <p:cNvSpPr/>
          <p:nvPr/>
        </p:nvSpPr>
        <p:spPr>
          <a:xfrm>
            <a:off x="6790194" y="5466784"/>
            <a:ext cx="54615" cy="60312"/>
          </a:xfrm>
          <a:prstGeom prst="rect">
            <a:avLst/>
          </a:prstGeom>
          <a:blipFill>
            <a:blip r:embed="rId14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3" name="object 15513"/>
          <p:cNvSpPr/>
          <p:nvPr/>
        </p:nvSpPr>
        <p:spPr>
          <a:xfrm>
            <a:off x="6911911" y="5820956"/>
            <a:ext cx="33121" cy="36501"/>
          </a:xfrm>
          <a:prstGeom prst="rect">
            <a:avLst/>
          </a:prstGeom>
          <a:blipFill>
            <a:blip r:embed="rId14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4" name="object 15514"/>
          <p:cNvSpPr/>
          <p:nvPr/>
        </p:nvSpPr>
        <p:spPr>
          <a:xfrm>
            <a:off x="7433323" y="5396293"/>
            <a:ext cx="35727" cy="37361"/>
          </a:xfrm>
          <a:prstGeom prst="rect">
            <a:avLst/>
          </a:prstGeom>
          <a:blipFill>
            <a:blip r:embed="rId14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5" name="object 15515"/>
          <p:cNvSpPr/>
          <p:nvPr/>
        </p:nvSpPr>
        <p:spPr>
          <a:xfrm>
            <a:off x="6800710" y="5530964"/>
            <a:ext cx="24815" cy="27000"/>
          </a:xfrm>
          <a:prstGeom prst="rect">
            <a:avLst/>
          </a:prstGeom>
          <a:blipFill>
            <a:blip r:embed="rId14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6" name="object 15516"/>
          <p:cNvSpPr/>
          <p:nvPr/>
        </p:nvSpPr>
        <p:spPr>
          <a:xfrm>
            <a:off x="6259004" y="5357736"/>
            <a:ext cx="17907" cy="19405"/>
          </a:xfrm>
          <a:prstGeom prst="rect">
            <a:avLst/>
          </a:prstGeom>
          <a:blipFill>
            <a:blip r:embed="rId14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7" name="object 15517"/>
          <p:cNvSpPr/>
          <p:nvPr/>
        </p:nvSpPr>
        <p:spPr>
          <a:xfrm>
            <a:off x="6254343" y="5212512"/>
            <a:ext cx="44377" cy="45752"/>
          </a:xfrm>
          <a:prstGeom prst="rect">
            <a:avLst/>
          </a:prstGeom>
          <a:blipFill>
            <a:blip r:embed="rId14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8" name="object 15518"/>
          <p:cNvSpPr/>
          <p:nvPr/>
        </p:nvSpPr>
        <p:spPr>
          <a:xfrm>
            <a:off x="6251270" y="4944685"/>
            <a:ext cx="69832" cy="73917"/>
          </a:xfrm>
          <a:prstGeom prst="rect">
            <a:avLst/>
          </a:prstGeom>
          <a:blipFill>
            <a:blip r:embed="rId14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19" name="object 15519"/>
          <p:cNvSpPr/>
          <p:nvPr/>
        </p:nvSpPr>
        <p:spPr>
          <a:xfrm>
            <a:off x="6597751" y="4316875"/>
            <a:ext cx="44940" cy="46647"/>
          </a:xfrm>
          <a:prstGeom prst="rect">
            <a:avLst/>
          </a:prstGeom>
          <a:blipFill>
            <a:blip r:embed="rId14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0" name="object 15520"/>
          <p:cNvSpPr/>
          <p:nvPr/>
        </p:nvSpPr>
        <p:spPr>
          <a:xfrm>
            <a:off x="7694472" y="4317638"/>
            <a:ext cx="54803" cy="60676"/>
          </a:xfrm>
          <a:prstGeom prst="rect">
            <a:avLst/>
          </a:prstGeom>
          <a:blipFill>
            <a:blip r:embed="rId14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1" name="object 15521"/>
          <p:cNvSpPr/>
          <p:nvPr/>
        </p:nvSpPr>
        <p:spPr>
          <a:xfrm>
            <a:off x="8544648" y="4567326"/>
            <a:ext cx="13131" cy="14224"/>
          </a:xfrm>
          <a:prstGeom prst="rect">
            <a:avLst/>
          </a:prstGeom>
          <a:blipFill>
            <a:blip r:embed="rId14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2" name="object 15522"/>
          <p:cNvSpPr/>
          <p:nvPr/>
        </p:nvSpPr>
        <p:spPr>
          <a:xfrm>
            <a:off x="9673590" y="4695959"/>
            <a:ext cx="45942" cy="47314"/>
          </a:xfrm>
          <a:prstGeom prst="rect">
            <a:avLst/>
          </a:prstGeom>
          <a:blipFill>
            <a:blip r:embed="rId14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3" name="object 15523"/>
          <p:cNvSpPr/>
          <p:nvPr/>
        </p:nvSpPr>
        <p:spPr>
          <a:xfrm>
            <a:off x="9731095" y="4310574"/>
            <a:ext cx="36944" cy="38085"/>
          </a:xfrm>
          <a:prstGeom prst="rect">
            <a:avLst/>
          </a:prstGeom>
          <a:blipFill>
            <a:blip r:embed="rId14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4" name="object 15524"/>
          <p:cNvSpPr/>
          <p:nvPr/>
        </p:nvSpPr>
        <p:spPr>
          <a:xfrm>
            <a:off x="10194290" y="4314418"/>
            <a:ext cx="21729" cy="23571"/>
          </a:xfrm>
          <a:prstGeom prst="rect">
            <a:avLst/>
          </a:prstGeom>
          <a:blipFill>
            <a:blip r:embed="rId14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5" name="object 15525"/>
          <p:cNvSpPr/>
          <p:nvPr/>
        </p:nvSpPr>
        <p:spPr>
          <a:xfrm>
            <a:off x="10206113" y="4900798"/>
            <a:ext cx="59169" cy="60485"/>
          </a:xfrm>
          <a:prstGeom prst="rect">
            <a:avLst/>
          </a:prstGeom>
          <a:blipFill>
            <a:blip r:embed="rId14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6" name="object 15526"/>
          <p:cNvSpPr/>
          <p:nvPr/>
        </p:nvSpPr>
        <p:spPr>
          <a:xfrm>
            <a:off x="10150093" y="5486044"/>
            <a:ext cx="17792" cy="19456"/>
          </a:xfrm>
          <a:prstGeom prst="rect">
            <a:avLst/>
          </a:prstGeom>
          <a:blipFill>
            <a:blip r:embed="rId14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7" name="object 15527"/>
          <p:cNvSpPr/>
          <p:nvPr/>
        </p:nvSpPr>
        <p:spPr>
          <a:xfrm>
            <a:off x="9829545" y="5432984"/>
            <a:ext cx="22491" cy="23825"/>
          </a:xfrm>
          <a:prstGeom prst="rect">
            <a:avLst/>
          </a:prstGeom>
          <a:blipFill>
            <a:blip r:embed="rId14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8" name="object 15528"/>
          <p:cNvSpPr/>
          <p:nvPr/>
        </p:nvSpPr>
        <p:spPr>
          <a:xfrm>
            <a:off x="8698242" y="5114015"/>
            <a:ext cx="38189" cy="42570"/>
          </a:xfrm>
          <a:prstGeom prst="rect">
            <a:avLst/>
          </a:prstGeom>
          <a:blipFill>
            <a:blip r:embed="rId14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29" name="object 15529"/>
          <p:cNvSpPr/>
          <p:nvPr/>
        </p:nvSpPr>
        <p:spPr>
          <a:xfrm>
            <a:off x="8402104" y="5730754"/>
            <a:ext cx="49896" cy="54394"/>
          </a:xfrm>
          <a:prstGeom prst="rect">
            <a:avLst/>
          </a:prstGeom>
          <a:blipFill>
            <a:blip r:embed="rId14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0" name="object 15530"/>
          <p:cNvSpPr/>
          <p:nvPr/>
        </p:nvSpPr>
        <p:spPr>
          <a:xfrm>
            <a:off x="8318487" y="4533243"/>
            <a:ext cx="61134" cy="64496"/>
          </a:xfrm>
          <a:prstGeom prst="rect">
            <a:avLst/>
          </a:prstGeom>
          <a:blipFill>
            <a:blip r:embed="rId14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1" name="object 15531"/>
          <p:cNvSpPr/>
          <p:nvPr/>
        </p:nvSpPr>
        <p:spPr>
          <a:xfrm>
            <a:off x="8362568" y="4538884"/>
            <a:ext cx="61173" cy="64256"/>
          </a:xfrm>
          <a:prstGeom prst="rect">
            <a:avLst/>
          </a:prstGeom>
          <a:blipFill>
            <a:blip r:embed="rId14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2" name="object 15532"/>
          <p:cNvSpPr/>
          <p:nvPr/>
        </p:nvSpPr>
        <p:spPr>
          <a:xfrm>
            <a:off x="8178279" y="4442941"/>
            <a:ext cx="49873" cy="54008"/>
          </a:xfrm>
          <a:prstGeom prst="rect">
            <a:avLst/>
          </a:prstGeom>
          <a:blipFill>
            <a:blip r:embed="rId14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3" name="object 15533"/>
          <p:cNvSpPr/>
          <p:nvPr/>
        </p:nvSpPr>
        <p:spPr>
          <a:xfrm>
            <a:off x="7328141" y="4638751"/>
            <a:ext cx="25222" cy="27520"/>
          </a:xfrm>
          <a:prstGeom prst="rect">
            <a:avLst/>
          </a:prstGeom>
          <a:blipFill>
            <a:blip r:embed="rId14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4" name="object 15534"/>
          <p:cNvSpPr/>
          <p:nvPr/>
        </p:nvSpPr>
        <p:spPr>
          <a:xfrm>
            <a:off x="7518107" y="5305260"/>
            <a:ext cx="29870" cy="32562"/>
          </a:xfrm>
          <a:prstGeom prst="rect">
            <a:avLst/>
          </a:prstGeom>
          <a:blipFill>
            <a:blip r:embed="rId14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5" name="object 15535"/>
          <p:cNvSpPr/>
          <p:nvPr/>
        </p:nvSpPr>
        <p:spPr>
          <a:xfrm>
            <a:off x="7592656" y="5526202"/>
            <a:ext cx="13411" cy="14541"/>
          </a:xfrm>
          <a:prstGeom prst="rect">
            <a:avLst/>
          </a:prstGeom>
          <a:blipFill>
            <a:blip r:embed="rId14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6" name="object 15536"/>
          <p:cNvSpPr/>
          <p:nvPr/>
        </p:nvSpPr>
        <p:spPr>
          <a:xfrm>
            <a:off x="7177011" y="4929429"/>
            <a:ext cx="14554" cy="15773"/>
          </a:xfrm>
          <a:prstGeom prst="rect">
            <a:avLst/>
          </a:prstGeom>
          <a:blipFill>
            <a:blip r:embed="rId14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7" name="object 15537"/>
          <p:cNvSpPr/>
          <p:nvPr/>
        </p:nvSpPr>
        <p:spPr>
          <a:xfrm>
            <a:off x="6974027" y="4681131"/>
            <a:ext cx="21742" cy="23545"/>
          </a:xfrm>
          <a:prstGeom prst="rect">
            <a:avLst/>
          </a:prstGeom>
          <a:blipFill>
            <a:blip r:embed="rId14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8" name="object 15538"/>
          <p:cNvSpPr/>
          <p:nvPr/>
        </p:nvSpPr>
        <p:spPr>
          <a:xfrm>
            <a:off x="6808025" y="4596660"/>
            <a:ext cx="45318" cy="46943"/>
          </a:xfrm>
          <a:prstGeom prst="rect">
            <a:avLst/>
          </a:prstGeom>
          <a:blipFill>
            <a:blip r:embed="rId14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39" name="object 15539"/>
          <p:cNvSpPr/>
          <p:nvPr/>
        </p:nvSpPr>
        <p:spPr>
          <a:xfrm>
            <a:off x="6255778" y="4401925"/>
            <a:ext cx="38476" cy="42681"/>
          </a:xfrm>
          <a:prstGeom prst="rect">
            <a:avLst/>
          </a:prstGeom>
          <a:blipFill>
            <a:blip r:embed="rId14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0" name="object 15540"/>
          <p:cNvSpPr/>
          <p:nvPr/>
        </p:nvSpPr>
        <p:spPr>
          <a:xfrm>
            <a:off x="5795924" y="4561444"/>
            <a:ext cx="36025" cy="37646"/>
          </a:xfrm>
          <a:prstGeom prst="rect">
            <a:avLst/>
          </a:prstGeom>
          <a:blipFill>
            <a:blip r:embed="rId14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1" name="object 15541"/>
          <p:cNvSpPr/>
          <p:nvPr/>
        </p:nvSpPr>
        <p:spPr>
          <a:xfrm>
            <a:off x="5484304" y="5033190"/>
            <a:ext cx="58753" cy="60495"/>
          </a:xfrm>
          <a:prstGeom prst="rect">
            <a:avLst/>
          </a:prstGeom>
          <a:blipFill>
            <a:blip r:embed="rId14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2" name="object 15542"/>
          <p:cNvSpPr/>
          <p:nvPr/>
        </p:nvSpPr>
        <p:spPr>
          <a:xfrm>
            <a:off x="5857621" y="5792492"/>
            <a:ext cx="76501" cy="79300"/>
          </a:xfrm>
          <a:prstGeom prst="rect">
            <a:avLst/>
          </a:prstGeom>
          <a:blipFill>
            <a:blip r:embed="rId14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3" name="object 15543"/>
          <p:cNvSpPr/>
          <p:nvPr/>
        </p:nvSpPr>
        <p:spPr>
          <a:xfrm>
            <a:off x="5393969" y="5894850"/>
            <a:ext cx="53187" cy="56088"/>
          </a:xfrm>
          <a:prstGeom prst="rect">
            <a:avLst/>
          </a:prstGeom>
          <a:blipFill>
            <a:blip r:embed="rId14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4" name="object 15544"/>
          <p:cNvSpPr/>
          <p:nvPr/>
        </p:nvSpPr>
        <p:spPr>
          <a:xfrm>
            <a:off x="5238305" y="5463951"/>
            <a:ext cx="44987" cy="46703"/>
          </a:xfrm>
          <a:prstGeom prst="rect">
            <a:avLst/>
          </a:prstGeom>
          <a:blipFill>
            <a:blip r:embed="rId14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5" name="object 15545"/>
          <p:cNvSpPr/>
          <p:nvPr/>
        </p:nvSpPr>
        <p:spPr>
          <a:xfrm>
            <a:off x="5119509" y="4631169"/>
            <a:ext cx="16383" cy="18173"/>
          </a:xfrm>
          <a:prstGeom prst="rect">
            <a:avLst/>
          </a:prstGeom>
          <a:blipFill>
            <a:blip r:embed="rId14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6" name="object 15546"/>
          <p:cNvSpPr/>
          <p:nvPr/>
        </p:nvSpPr>
        <p:spPr>
          <a:xfrm>
            <a:off x="5018582" y="4503157"/>
            <a:ext cx="62899" cy="66093"/>
          </a:xfrm>
          <a:prstGeom prst="rect">
            <a:avLst/>
          </a:prstGeom>
          <a:blipFill>
            <a:blip r:embed="rId14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7" name="object 15547"/>
          <p:cNvSpPr/>
          <p:nvPr/>
        </p:nvSpPr>
        <p:spPr>
          <a:xfrm>
            <a:off x="4859070" y="3988652"/>
            <a:ext cx="34440" cy="36891"/>
          </a:xfrm>
          <a:prstGeom prst="rect">
            <a:avLst/>
          </a:prstGeom>
          <a:blipFill>
            <a:blip r:embed="rId14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8" name="object 15548"/>
          <p:cNvSpPr/>
          <p:nvPr/>
        </p:nvSpPr>
        <p:spPr>
          <a:xfrm>
            <a:off x="5886793" y="4421383"/>
            <a:ext cx="45819" cy="47419"/>
          </a:xfrm>
          <a:prstGeom prst="rect">
            <a:avLst/>
          </a:prstGeom>
          <a:blipFill>
            <a:blip r:embed="rId14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49" name="object 15549"/>
          <p:cNvSpPr/>
          <p:nvPr/>
        </p:nvSpPr>
        <p:spPr>
          <a:xfrm>
            <a:off x="6438303" y="4881372"/>
            <a:ext cx="17500" cy="19088"/>
          </a:xfrm>
          <a:prstGeom prst="rect">
            <a:avLst/>
          </a:prstGeom>
          <a:blipFill>
            <a:blip r:embed="rId14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0" name="object 15550"/>
          <p:cNvSpPr/>
          <p:nvPr/>
        </p:nvSpPr>
        <p:spPr>
          <a:xfrm>
            <a:off x="6871792" y="5489689"/>
            <a:ext cx="16738" cy="18033"/>
          </a:xfrm>
          <a:prstGeom prst="rect">
            <a:avLst/>
          </a:prstGeom>
          <a:blipFill>
            <a:blip r:embed="rId14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1" name="object 15551"/>
          <p:cNvSpPr/>
          <p:nvPr/>
        </p:nvSpPr>
        <p:spPr>
          <a:xfrm>
            <a:off x="6882104" y="5801148"/>
            <a:ext cx="36188" cy="37443"/>
          </a:xfrm>
          <a:prstGeom prst="rect">
            <a:avLst/>
          </a:prstGeom>
          <a:blipFill>
            <a:blip r:embed="rId14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2" name="object 15552"/>
          <p:cNvSpPr/>
          <p:nvPr/>
        </p:nvSpPr>
        <p:spPr>
          <a:xfrm>
            <a:off x="7650429" y="6009423"/>
            <a:ext cx="69037" cy="73870"/>
          </a:xfrm>
          <a:prstGeom prst="rect">
            <a:avLst/>
          </a:prstGeom>
          <a:blipFill>
            <a:blip r:embed="rId14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3" name="object 15553"/>
          <p:cNvSpPr/>
          <p:nvPr/>
        </p:nvSpPr>
        <p:spPr>
          <a:xfrm>
            <a:off x="8143265" y="5732831"/>
            <a:ext cx="60718" cy="61157"/>
          </a:xfrm>
          <a:prstGeom prst="rect">
            <a:avLst/>
          </a:prstGeom>
          <a:blipFill>
            <a:blip r:embed="rId14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4" name="object 15554"/>
          <p:cNvSpPr/>
          <p:nvPr/>
        </p:nvSpPr>
        <p:spPr>
          <a:xfrm>
            <a:off x="9391586" y="5629192"/>
            <a:ext cx="69560" cy="74298"/>
          </a:xfrm>
          <a:prstGeom prst="rect">
            <a:avLst/>
          </a:prstGeom>
          <a:blipFill>
            <a:blip r:embed="rId14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5" name="object 15555"/>
          <p:cNvSpPr/>
          <p:nvPr/>
        </p:nvSpPr>
        <p:spPr>
          <a:xfrm>
            <a:off x="9613772" y="5634952"/>
            <a:ext cx="26111" cy="27952"/>
          </a:xfrm>
          <a:prstGeom prst="rect">
            <a:avLst/>
          </a:prstGeom>
          <a:blipFill>
            <a:blip r:embed="rId14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6" name="object 15556"/>
          <p:cNvSpPr/>
          <p:nvPr/>
        </p:nvSpPr>
        <p:spPr>
          <a:xfrm>
            <a:off x="9940315" y="5316004"/>
            <a:ext cx="31178" cy="34124"/>
          </a:xfrm>
          <a:prstGeom prst="rect">
            <a:avLst/>
          </a:prstGeom>
          <a:blipFill>
            <a:blip r:embed="rId14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7" name="object 15557"/>
          <p:cNvSpPr/>
          <p:nvPr/>
        </p:nvSpPr>
        <p:spPr>
          <a:xfrm>
            <a:off x="10382363" y="5360098"/>
            <a:ext cx="27266" cy="29730"/>
          </a:xfrm>
          <a:prstGeom prst="rect">
            <a:avLst/>
          </a:prstGeom>
          <a:blipFill>
            <a:blip r:embed="rId14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8" name="object 15558"/>
          <p:cNvSpPr/>
          <p:nvPr/>
        </p:nvSpPr>
        <p:spPr>
          <a:xfrm>
            <a:off x="10142943" y="4868862"/>
            <a:ext cx="21869" cy="23875"/>
          </a:xfrm>
          <a:prstGeom prst="rect">
            <a:avLst/>
          </a:prstGeom>
          <a:blipFill>
            <a:blip r:embed="rId14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59" name="object 15559"/>
          <p:cNvSpPr/>
          <p:nvPr/>
        </p:nvSpPr>
        <p:spPr>
          <a:xfrm>
            <a:off x="10072916" y="4769485"/>
            <a:ext cx="26682" cy="28905"/>
          </a:xfrm>
          <a:prstGeom prst="rect">
            <a:avLst/>
          </a:prstGeom>
          <a:blipFill>
            <a:blip r:embed="rId14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0" name="object 15560"/>
          <p:cNvSpPr/>
          <p:nvPr/>
        </p:nvSpPr>
        <p:spPr>
          <a:xfrm>
            <a:off x="9733394" y="4831258"/>
            <a:ext cx="32270" cy="35090"/>
          </a:xfrm>
          <a:prstGeom prst="rect">
            <a:avLst/>
          </a:prstGeom>
          <a:blipFill>
            <a:blip r:embed="rId14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1" name="object 15561"/>
          <p:cNvSpPr/>
          <p:nvPr/>
        </p:nvSpPr>
        <p:spPr>
          <a:xfrm>
            <a:off x="9312350" y="4563400"/>
            <a:ext cx="70908" cy="77800"/>
          </a:xfrm>
          <a:prstGeom prst="rect">
            <a:avLst/>
          </a:prstGeom>
          <a:blipFill>
            <a:blip r:embed="rId14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2" name="object 15562"/>
          <p:cNvSpPr/>
          <p:nvPr/>
        </p:nvSpPr>
        <p:spPr>
          <a:xfrm>
            <a:off x="9044775" y="4551696"/>
            <a:ext cx="62121" cy="65773"/>
          </a:xfrm>
          <a:prstGeom prst="rect">
            <a:avLst/>
          </a:prstGeom>
          <a:blipFill>
            <a:blip r:embed="rId14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3" name="object 15563"/>
          <p:cNvSpPr/>
          <p:nvPr/>
        </p:nvSpPr>
        <p:spPr>
          <a:xfrm>
            <a:off x="8755164" y="4464296"/>
            <a:ext cx="70774" cy="78111"/>
          </a:xfrm>
          <a:prstGeom prst="rect">
            <a:avLst/>
          </a:prstGeom>
          <a:blipFill>
            <a:blip r:embed="rId14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4" name="object 15564"/>
          <p:cNvSpPr/>
          <p:nvPr/>
        </p:nvSpPr>
        <p:spPr>
          <a:xfrm>
            <a:off x="8648509" y="4681940"/>
            <a:ext cx="50300" cy="54572"/>
          </a:xfrm>
          <a:prstGeom prst="rect">
            <a:avLst/>
          </a:prstGeom>
          <a:blipFill>
            <a:blip r:embed="rId14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5" name="object 15565"/>
          <p:cNvSpPr/>
          <p:nvPr/>
        </p:nvSpPr>
        <p:spPr>
          <a:xfrm>
            <a:off x="8451850" y="4651754"/>
            <a:ext cx="35374" cy="37438"/>
          </a:xfrm>
          <a:prstGeom prst="rect">
            <a:avLst/>
          </a:prstGeom>
          <a:blipFill>
            <a:blip r:embed="rId14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6" name="object 15566"/>
          <p:cNvSpPr/>
          <p:nvPr/>
        </p:nvSpPr>
        <p:spPr>
          <a:xfrm>
            <a:off x="7363612" y="5072913"/>
            <a:ext cx="28689" cy="31292"/>
          </a:xfrm>
          <a:prstGeom prst="rect">
            <a:avLst/>
          </a:prstGeom>
          <a:blipFill>
            <a:blip r:embed="rId14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7" name="object 15567"/>
          <p:cNvSpPr/>
          <p:nvPr/>
        </p:nvSpPr>
        <p:spPr>
          <a:xfrm>
            <a:off x="7423531" y="5721783"/>
            <a:ext cx="63483" cy="66541"/>
          </a:xfrm>
          <a:prstGeom prst="rect">
            <a:avLst/>
          </a:prstGeom>
          <a:blipFill>
            <a:blip r:embed="rId14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8" name="object 15568"/>
          <p:cNvSpPr/>
          <p:nvPr/>
        </p:nvSpPr>
        <p:spPr>
          <a:xfrm>
            <a:off x="7547864" y="5768933"/>
            <a:ext cx="68073" cy="73037"/>
          </a:xfrm>
          <a:prstGeom prst="rect">
            <a:avLst/>
          </a:prstGeom>
          <a:blipFill>
            <a:blip r:embed="rId14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69" name="object 15569"/>
          <p:cNvSpPr/>
          <p:nvPr/>
        </p:nvSpPr>
        <p:spPr>
          <a:xfrm>
            <a:off x="7128853" y="5967335"/>
            <a:ext cx="36666" cy="37776"/>
          </a:xfrm>
          <a:prstGeom prst="rect">
            <a:avLst/>
          </a:prstGeom>
          <a:blipFill>
            <a:blip r:embed="rId14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0" name="object 15570"/>
          <p:cNvSpPr/>
          <p:nvPr/>
        </p:nvSpPr>
        <p:spPr>
          <a:xfrm>
            <a:off x="7292835" y="5433586"/>
            <a:ext cx="61249" cy="64399"/>
          </a:xfrm>
          <a:prstGeom prst="rect">
            <a:avLst/>
          </a:prstGeom>
          <a:blipFill>
            <a:blip r:embed="rId14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1" name="object 15571"/>
          <p:cNvSpPr/>
          <p:nvPr/>
        </p:nvSpPr>
        <p:spPr>
          <a:xfrm>
            <a:off x="7162266" y="5109214"/>
            <a:ext cx="52208" cy="55746"/>
          </a:xfrm>
          <a:prstGeom prst="rect">
            <a:avLst/>
          </a:prstGeom>
          <a:blipFill>
            <a:blip r:embed="rId14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2" name="object 15572"/>
          <p:cNvSpPr/>
          <p:nvPr/>
        </p:nvSpPr>
        <p:spPr>
          <a:xfrm>
            <a:off x="6949096" y="4906759"/>
            <a:ext cx="68960" cy="73632"/>
          </a:xfrm>
          <a:prstGeom prst="rect">
            <a:avLst/>
          </a:prstGeom>
          <a:blipFill>
            <a:blip r:embed="rId14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3" name="object 15573"/>
          <p:cNvSpPr/>
          <p:nvPr/>
        </p:nvSpPr>
        <p:spPr>
          <a:xfrm>
            <a:off x="7093978" y="4581278"/>
            <a:ext cx="50456" cy="54358"/>
          </a:xfrm>
          <a:prstGeom prst="rect">
            <a:avLst/>
          </a:prstGeom>
          <a:blipFill>
            <a:blip r:embed="rId14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4" name="object 15574"/>
          <p:cNvSpPr/>
          <p:nvPr/>
        </p:nvSpPr>
        <p:spPr>
          <a:xfrm>
            <a:off x="8061287" y="5361368"/>
            <a:ext cx="16471" cy="17868"/>
          </a:xfrm>
          <a:prstGeom prst="rect">
            <a:avLst/>
          </a:prstGeom>
          <a:blipFill>
            <a:blip r:embed="rId14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5" name="object 15575"/>
          <p:cNvSpPr/>
          <p:nvPr/>
        </p:nvSpPr>
        <p:spPr>
          <a:xfrm>
            <a:off x="7875523" y="5189577"/>
            <a:ext cx="34451" cy="37139"/>
          </a:xfrm>
          <a:prstGeom prst="rect">
            <a:avLst/>
          </a:prstGeom>
          <a:blipFill>
            <a:blip r:embed="rId14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6" name="object 15576"/>
          <p:cNvSpPr/>
          <p:nvPr/>
        </p:nvSpPr>
        <p:spPr>
          <a:xfrm>
            <a:off x="7690396" y="5555436"/>
            <a:ext cx="69497" cy="74183"/>
          </a:xfrm>
          <a:prstGeom prst="rect">
            <a:avLst/>
          </a:prstGeom>
          <a:blipFill>
            <a:blip r:embed="rId14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7" name="object 15577"/>
          <p:cNvSpPr/>
          <p:nvPr/>
        </p:nvSpPr>
        <p:spPr>
          <a:xfrm>
            <a:off x="6883869" y="5589026"/>
            <a:ext cx="60225" cy="60985"/>
          </a:xfrm>
          <a:prstGeom prst="rect">
            <a:avLst/>
          </a:prstGeom>
          <a:blipFill>
            <a:blip r:embed="rId14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8" name="object 15578"/>
          <p:cNvSpPr/>
          <p:nvPr/>
        </p:nvSpPr>
        <p:spPr>
          <a:xfrm>
            <a:off x="7337628" y="4385683"/>
            <a:ext cx="43786" cy="42027"/>
          </a:xfrm>
          <a:prstGeom prst="rect">
            <a:avLst/>
          </a:prstGeom>
          <a:blipFill>
            <a:blip r:embed="rId14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79" name="object 15579"/>
          <p:cNvSpPr/>
          <p:nvPr/>
        </p:nvSpPr>
        <p:spPr>
          <a:xfrm>
            <a:off x="7296784" y="4568468"/>
            <a:ext cx="44147" cy="42408"/>
          </a:xfrm>
          <a:prstGeom prst="rect">
            <a:avLst/>
          </a:prstGeom>
          <a:blipFill>
            <a:blip r:embed="rId14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0" name="object 15580"/>
          <p:cNvSpPr/>
          <p:nvPr/>
        </p:nvSpPr>
        <p:spPr>
          <a:xfrm>
            <a:off x="6721779" y="4319365"/>
            <a:ext cx="42773" cy="41838"/>
          </a:xfrm>
          <a:prstGeom prst="rect">
            <a:avLst/>
          </a:prstGeom>
          <a:blipFill>
            <a:blip r:embed="rId14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1" name="object 15581"/>
          <p:cNvSpPr/>
          <p:nvPr/>
        </p:nvSpPr>
        <p:spPr>
          <a:xfrm>
            <a:off x="6601866" y="4438510"/>
            <a:ext cx="17056" cy="18643"/>
          </a:xfrm>
          <a:prstGeom prst="rect">
            <a:avLst/>
          </a:prstGeom>
          <a:blipFill>
            <a:blip r:embed="rId14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2" name="object 15582"/>
          <p:cNvSpPr/>
          <p:nvPr/>
        </p:nvSpPr>
        <p:spPr>
          <a:xfrm>
            <a:off x="6668401" y="5224640"/>
            <a:ext cx="21856" cy="23710"/>
          </a:xfrm>
          <a:prstGeom prst="rect">
            <a:avLst/>
          </a:prstGeom>
          <a:blipFill>
            <a:blip r:embed="rId14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3" name="object 15583"/>
          <p:cNvSpPr/>
          <p:nvPr/>
        </p:nvSpPr>
        <p:spPr>
          <a:xfrm>
            <a:off x="7157453" y="5947099"/>
            <a:ext cx="46633" cy="48357"/>
          </a:xfrm>
          <a:prstGeom prst="rect">
            <a:avLst/>
          </a:prstGeom>
          <a:blipFill>
            <a:blip r:embed="rId14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4" name="object 15584"/>
          <p:cNvSpPr/>
          <p:nvPr/>
        </p:nvSpPr>
        <p:spPr>
          <a:xfrm>
            <a:off x="7433474" y="5454186"/>
            <a:ext cx="62004" cy="65065"/>
          </a:xfrm>
          <a:prstGeom prst="rect">
            <a:avLst/>
          </a:prstGeom>
          <a:blipFill>
            <a:blip r:embed="rId14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5" name="object 15585"/>
          <p:cNvSpPr/>
          <p:nvPr/>
        </p:nvSpPr>
        <p:spPr>
          <a:xfrm>
            <a:off x="8038668" y="5501306"/>
            <a:ext cx="45437" cy="47234"/>
          </a:xfrm>
          <a:prstGeom prst="rect">
            <a:avLst/>
          </a:prstGeom>
          <a:blipFill>
            <a:blip r:embed="rId14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6" name="object 15586"/>
          <p:cNvSpPr/>
          <p:nvPr/>
        </p:nvSpPr>
        <p:spPr>
          <a:xfrm>
            <a:off x="8886025" y="5620714"/>
            <a:ext cx="45342" cy="47149"/>
          </a:xfrm>
          <a:prstGeom prst="rect">
            <a:avLst/>
          </a:prstGeom>
          <a:blipFill>
            <a:blip r:embed="rId14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7" name="object 15587"/>
          <p:cNvSpPr/>
          <p:nvPr/>
        </p:nvSpPr>
        <p:spPr>
          <a:xfrm>
            <a:off x="8524367" y="5521511"/>
            <a:ext cx="55766" cy="61203"/>
          </a:xfrm>
          <a:prstGeom prst="rect">
            <a:avLst/>
          </a:prstGeom>
          <a:blipFill>
            <a:blip r:embed="rId14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8" name="object 15588"/>
          <p:cNvSpPr/>
          <p:nvPr/>
        </p:nvSpPr>
        <p:spPr>
          <a:xfrm>
            <a:off x="8333651" y="4918659"/>
            <a:ext cx="26974" cy="29400"/>
          </a:xfrm>
          <a:prstGeom prst="rect">
            <a:avLst/>
          </a:prstGeom>
          <a:blipFill>
            <a:blip r:embed="rId14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89" name="object 15589"/>
          <p:cNvSpPr/>
          <p:nvPr/>
        </p:nvSpPr>
        <p:spPr>
          <a:xfrm>
            <a:off x="8264067" y="4945837"/>
            <a:ext cx="29908" cy="32118"/>
          </a:xfrm>
          <a:prstGeom prst="rect">
            <a:avLst/>
          </a:prstGeom>
          <a:blipFill>
            <a:blip r:embed="rId14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0" name="object 15590"/>
          <p:cNvSpPr/>
          <p:nvPr/>
        </p:nvSpPr>
        <p:spPr>
          <a:xfrm>
            <a:off x="8086064" y="4640814"/>
            <a:ext cx="68627" cy="73525"/>
          </a:xfrm>
          <a:prstGeom prst="rect">
            <a:avLst/>
          </a:prstGeom>
          <a:blipFill>
            <a:blip r:embed="rId14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1" name="object 15591"/>
          <p:cNvSpPr/>
          <p:nvPr/>
        </p:nvSpPr>
        <p:spPr>
          <a:xfrm>
            <a:off x="7759572" y="4390211"/>
            <a:ext cx="37560" cy="42022"/>
          </a:xfrm>
          <a:prstGeom prst="rect">
            <a:avLst/>
          </a:prstGeom>
          <a:blipFill>
            <a:blip r:embed="rId14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2" name="object 15592"/>
          <p:cNvSpPr/>
          <p:nvPr/>
        </p:nvSpPr>
        <p:spPr>
          <a:xfrm>
            <a:off x="7087107" y="4569124"/>
            <a:ext cx="44135" cy="46075"/>
          </a:xfrm>
          <a:prstGeom prst="rect">
            <a:avLst/>
          </a:prstGeom>
          <a:blipFill>
            <a:blip r:embed="rId14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3" name="object 15593"/>
          <p:cNvSpPr/>
          <p:nvPr/>
        </p:nvSpPr>
        <p:spPr>
          <a:xfrm>
            <a:off x="7681506" y="5045281"/>
            <a:ext cx="53868" cy="56652"/>
          </a:xfrm>
          <a:prstGeom prst="rect">
            <a:avLst/>
          </a:prstGeom>
          <a:blipFill>
            <a:blip r:embed="rId14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4" name="object 15594"/>
          <p:cNvSpPr/>
          <p:nvPr/>
        </p:nvSpPr>
        <p:spPr>
          <a:xfrm>
            <a:off x="7648257" y="4584370"/>
            <a:ext cx="25222" cy="27178"/>
          </a:xfrm>
          <a:prstGeom prst="rect">
            <a:avLst/>
          </a:prstGeom>
          <a:blipFill>
            <a:blip r:embed="rId14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5" name="object 15595"/>
          <p:cNvSpPr/>
          <p:nvPr/>
        </p:nvSpPr>
        <p:spPr>
          <a:xfrm>
            <a:off x="7626807" y="4588374"/>
            <a:ext cx="52091" cy="55485"/>
          </a:xfrm>
          <a:prstGeom prst="rect">
            <a:avLst/>
          </a:prstGeom>
          <a:blipFill>
            <a:blip r:embed="rId14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6" name="object 15596"/>
          <p:cNvSpPr/>
          <p:nvPr/>
        </p:nvSpPr>
        <p:spPr>
          <a:xfrm>
            <a:off x="6912914" y="5002898"/>
            <a:ext cx="28892" cy="30962"/>
          </a:xfrm>
          <a:prstGeom prst="rect">
            <a:avLst/>
          </a:prstGeom>
          <a:blipFill>
            <a:blip r:embed="rId14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7" name="object 15597"/>
          <p:cNvSpPr/>
          <p:nvPr/>
        </p:nvSpPr>
        <p:spPr>
          <a:xfrm>
            <a:off x="6113703" y="4899368"/>
            <a:ext cx="21856" cy="23558"/>
          </a:xfrm>
          <a:prstGeom prst="rect">
            <a:avLst/>
          </a:prstGeom>
          <a:blipFill>
            <a:blip r:embed="rId14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8" name="object 15598"/>
          <p:cNvSpPr/>
          <p:nvPr/>
        </p:nvSpPr>
        <p:spPr>
          <a:xfrm>
            <a:off x="5981966" y="4687900"/>
            <a:ext cx="31330" cy="34277"/>
          </a:xfrm>
          <a:prstGeom prst="rect">
            <a:avLst/>
          </a:prstGeom>
          <a:blipFill>
            <a:blip r:embed="rId14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99" name="object 15599"/>
          <p:cNvSpPr/>
          <p:nvPr/>
        </p:nvSpPr>
        <p:spPr>
          <a:xfrm>
            <a:off x="6028029" y="5127416"/>
            <a:ext cx="68649" cy="73602"/>
          </a:xfrm>
          <a:prstGeom prst="rect">
            <a:avLst/>
          </a:prstGeom>
          <a:blipFill>
            <a:blip r:embed="rId14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0" name="object 15600"/>
          <p:cNvSpPr/>
          <p:nvPr/>
        </p:nvSpPr>
        <p:spPr>
          <a:xfrm>
            <a:off x="6221653" y="5368362"/>
            <a:ext cx="61249" cy="64520"/>
          </a:xfrm>
          <a:prstGeom prst="rect">
            <a:avLst/>
          </a:prstGeom>
          <a:blipFill>
            <a:blip r:embed="rId14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1" name="object 15601"/>
          <p:cNvSpPr/>
          <p:nvPr/>
        </p:nvSpPr>
        <p:spPr>
          <a:xfrm>
            <a:off x="6387109" y="5822717"/>
            <a:ext cx="70133" cy="74631"/>
          </a:xfrm>
          <a:prstGeom prst="rect">
            <a:avLst/>
          </a:prstGeom>
          <a:blipFill>
            <a:blip r:embed="rId14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2" name="object 15602"/>
          <p:cNvSpPr/>
          <p:nvPr/>
        </p:nvSpPr>
        <p:spPr>
          <a:xfrm>
            <a:off x="6625615" y="5745343"/>
            <a:ext cx="71738" cy="78583"/>
          </a:xfrm>
          <a:prstGeom prst="rect">
            <a:avLst/>
          </a:prstGeom>
          <a:blipFill>
            <a:blip r:embed="rId14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3" name="object 15603"/>
          <p:cNvSpPr/>
          <p:nvPr/>
        </p:nvSpPr>
        <p:spPr>
          <a:xfrm>
            <a:off x="6366230" y="5790493"/>
            <a:ext cx="35451" cy="37122"/>
          </a:xfrm>
          <a:prstGeom prst="rect">
            <a:avLst/>
          </a:prstGeom>
          <a:blipFill>
            <a:blip r:embed="rId14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4" name="object 15604"/>
          <p:cNvSpPr/>
          <p:nvPr/>
        </p:nvSpPr>
        <p:spPr>
          <a:xfrm>
            <a:off x="6258839" y="5804692"/>
            <a:ext cx="42896" cy="41825"/>
          </a:xfrm>
          <a:prstGeom prst="rect">
            <a:avLst/>
          </a:prstGeom>
          <a:blipFill>
            <a:blip r:embed="rId14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5" name="object 15605"/>
          <p:cNvSpPr/>
          <p:nvPr/>
        </p:nvSpPr>
        <p:spPr>
          <a:xfrm>
            <a:off x="6324930" y="5304545"/>
            <a:ext cx="36299" cy="37313"/>
          </a:xfrm>
          <a:prstGeom prst="rect">
            <a:avLst/>
          </a:prstGeom>
          <a:blipFill>
            <a:blip r:embed="rId14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6" name="object 15606"/>
          <p:cNvSpPr/>
          <p:nvPr/>
        </p:nvSpPr>
        <p:spPr>
          <a:xfrm>
            <a:off x="6238138" y="5138838"/>
            <a:ext cx="50989" cy="54767"/>
          </a:xfrm>
          <a:prstGeom prst="rect">
            <a:avLst/>
          </a:prstGeom>
          <a:blipFill>
            <a:blip r:embed="rId14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7" name="object 15607"/>
          <p:cNvSpPr/>
          <p:nvPr/>
        </p:nvSpPr>
        <p:spPr>
          <a:xfrm>
            <a:off x="6076060" y="5306987"/>
            <a:ext cx="28143" cy="30518"/>
          </a:xfrm>
          <a:prstGeom prst="rect">
            <a:avLst/>
          </a:prstGeom>
          <a:blipFill>
            <a:blip r:embed="rId14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8" name="object 15608"/>
          <p:cNvSpPr/>
          <p:nvPr/>
        </p:nvSpPr>
        <p:spPr>
          <a:xfrm>
            <a:off x="5796229" y="5132984"/>
            <a:ext cx="23037" cy="24828"/>
          </a:xfrm>
          <a:prstGeom prst="rect">
            <a:avLst/>
          </a:prstGeom>
          <a:blipFill>
            <a:blip r:embed="rId14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09" name="object 15609"/>
          <p:cNvSpPr/>
          <p:nvPr/>
        </p:nvSpPr>
        <p:spPr>
          <a:xfrm>
            <a:off x="8540267" y="4367860"/>
            <a:ext cx="13271" cy="14541"/>
          </a:xfrm>
          <a:prstGeom prst="rect">
            <a:avLst/>
          </a:prstGeom>
          <a:blipFill>
            <a:blip r:embed="rId14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0" name="object 15610"/>
          <p:cNvSpPr/>
          <p:nvPr/>
        </p:nvSpPr>
        <p:spPr>
          <a:xfrm>
            <a:off x="9959238" y="4434535"/>
            <a:ext cx="17678" cy="18656"/>
          </a:xfrm>
          <a:prstGeom prst="rect">
            <a:avLst/>
          </a:prstGeom>
          <a:blipFill>
            <a:blip r:embed="rId14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1" name="object 15611"/>
          <p:cNvSpPr/>
          <p:nvPr/>
        </p:nvSpPr>
        <p:spPr>
          <a:xfrm>
            <a:off x="10146601" y="4280212"/>
            <a:ext cx="61830" cy="64891"/>
          </a:xfrm>
          <a:prstGeom prst="rect">
            <a:avLst/>
          </a:prstGeom>
          <a:blipFill>
            <a:blip r:embed="rId14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2" name="object 15612"/>
          <p:cNvSpPr/>
          <p:nvPr/>
        </p:nvSpPr>
        <p:spPr>
          <a:xfrm>
            <a:off x="9793084" y="5129141"/>
            <a:ext cx="55677" cy="61204"/>
          </a:xfrm>
          <a:prstGeom prst="rect">
            <a:avLst/>
          </a:prstGeom>
          <a:blipFill>
            <a:blip r:embed="rId14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3" name="object 15613"/>
          <p:cNvSpPr/>
          <p:nvPr/>
        </p:nvSpPr>
        <p:spPr>
          <a:xfrm>
            <a:off x="9899142" y="5151908"/>
            <a:ext cx="58941" cy="60520"/>
          </a:xfrm>
          <a:prstGeom prst="rect">
            <a:avLst/>
          </a:prstGeom>
          <a:blipFill>
            <a:blip r:embed="rId14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4" name="object 15614"/>
          <p:cNvSpPr/>
          <p:nvPr/>
        </p:nvSpPr>
        <p:spPr>
          <a:xfrm>
            <a:off x="9629508" y="5361868"/>
            <a:ext cx="66536" cy="72147"/>
          </a:xfrm>
          <a:prstGeom prst="rect">
            <a:avLst/>
          </a:prstGeom>
          <a:blipFill>
            <a:blip r:embed="rId14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5" name="object 15615"/>
          <p:cNvSpPr/>
          <p:nvPr/>
        </p:nvSpPr>
        <p:spPr>
          <a:xfrm>
            <a:off x="9739820" y="4890516"/>
            <a:ext cx="26568" cy="28956"/>
          </a:xfrm>
          <a:prstGeom prst="rect">
            <a:avLst/>
          </a:prstGeom>
          <a:blipFill>
            <a:blip r:embed="rId14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6" name="object 15616"/>
          <p:cNvSpPr/>
          <p:nvPr/>
        </p:nvSpPr>
        <p:spPr>
          <a:xfrm>
            <a:off x="9619018" y="4813202"/>
            <a:ext cx="68344" cy="73301"/>
          </a:xfrm>
          <a:prstGeom prst="rect">
            <a:avLst/>
          </a:prstGeom>
          <a:blipFill>
            <a:blip r:embed="rId14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7" name="object 15617"/>
          <p:cNvSpPr/>
          <p:nvPr/>
        </p:nvSpPr>
        <p:spPr>
          <a:xfrm>
            <a:off x="9055265" y="4674151"/>
            <a:ext cx="55430" cy="60915"/>
          </a:xfrm>
          <a:prstGeom prst="rect">
            <a:avLst/>
          </a:prstGeom>
          <a:blipFill>
            <a:blip r:embed="rId14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8" name="object 15618"/>
          <p:cNvSpPr/>
          <p:nvPr/>
        </p:nvSpPr>
        <p:spPr>
          <a:xfrm>
            <a:off x="7874113" y="5153589"/>
            <a:ext cx="69420" cy="74304"/>
          </a:xfrm>
          <a:prstGeom prst="rect">
            <a:avLst/>
          </a:prstGeom>
          <a:blipFill>
            <a:blip r:embed="rId14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19" name="object 15619"/>
          <p:cNvSpPr/>
          <p:nvPr/>
        </p:nvSpPr>
        <p:spPr>
          <a:xfrm>
            <a:off x="8033981" y="5727286"/>
            <a:ext cx="69349" cy="73707"/>
          </a:xfrm>
          <a:prstGeom prst="rect">
            <a:avLst/>
          </a:prstGeom>
          <a:blipFill>
            <a:blip r:embed="rId14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0" name="object 15620"/>
          <p:cNvSpPr/>
          <p:nvPr/>
        </p:nvSpPr>
        <p:spPr>
          <a:xfrm>
            <a:off x="6597484" y="5057938"/>
            <a:ext cx="36398" cy="37537"/>
          </a:xfrm>
          <a:prstGeom prst="rect">
            <a:avLst/>
          </a:prstGeom>
          <a:blipFill>
            <a:blip r:embed="rId14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1" name="object 15621"/>
          <p:cNvSpPr/>
          <p:nvPr/>
        </p:nvSpPr>
        <p:spPr>
          <a:xfrm>
            <a:off x="6216993" y="4615274"/>
            <a:ext cx="60233" cy="60760"/>
          </a:xfrm>
          <a:prstGeom prst="rect">
            <a:avLst/>
          </a:prstGeom>
          <a:blipFill>
            <a:blip r:embed="rId14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2" name="object 15622"/>
          <p:cNvSpPr/>
          <p:nvPr/>
        </p:nvSpPr>
        <p:spPr>
          <a:xfrm>
            <a:off x="6387109" y="4342680"/>
            <a:ext cx="51234" cy="54786"/>
          </a:xfrm>
          <a:prstGeom prst="rect">
            <a:avLst/>
          </a:prstGeom>
          <a:blipFill>
            <a:blip r:embed="rId14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3" name="object 15623"/>
          <p:cNvSpPr/>
          <p:nvPr/>
        </p:nvSpPr>
        <p:spPr>
          <a:xfrm>
            <a:off x="5523077" y="4434255"/>
            <a:ext cx="60281" cy="61149"/>
          </a:xfrm>
          <a:prstGeom prst="rect">
            <a:avLst/>
          </a:prstGeom>
          <a:blipFill>
            <a:blip r:embed="rId14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4" name="object 15624"/>
          <p:cNvSpPr/>
          <p:nvPr/>
        </p:nvSpPr>
        <p:spPr>
          <a:xfrm>
            <a:off x="5505272" y="5421380"/>
            <a:ext cx="68101" cy="73399"/>
          </a:xfrm>
          <a:prstGeom prst="rect">
            <a:avLst/>
          </a:prstGeom>
          <a:blipFill>
            <a:blip r:embed="rId14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5" name="object 15625"/>
          <p:cNvSpPr/>
          <p:nvPr/>
        </p:nvSpPr>
        <p:spPr>
          <a:xfrm>
            <a:off x="5540743" y="5740984"/>
            <a:ext cx="18097" cy="19126"/>
          </a:xfrm>
          <a:prstGeom prst="rect">
            <a:avLst/>
          </a:prstGeom>
          <a:blipFill>
            <a:blip r:embed="rId14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6" name="object 15626"/>
          <p:cNvSpPr/>
          <p:nvPr/>
        </p:nvSpPr>
        <p:spPr>
          <a:xfrm>
            <a:off x="5716689" y="5793481"/>
            <a:ext cx="60257" cy="60863"/>
          </a:xfrm>
          <a:prstGeom prst="rect">
            <a:avLst/>
          </a:prstGeom>
          <a:blipFill>
            <a:blip r:embed="rId14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7" name="object 15627"/>
          <p:cNvSpPr/>
          <p:nvPr/>
        </p:nvSpPr>
        <p:spPr>
          <a:xfrm>
            <a:off x="7118908" y="5203989"/>
            <a:ext cx="87533" cy="95966"/>
          </a:xfrm>
          <a:prstGeom prst="rect">
            <a:avLst/>
          </a:prstGeom>
          <a:blipFill>
            <a:blip r:embed="rId14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8" name="object 15628"/>
          <p:cNvSpPr/>
          <p:nvPr/>
        </p:nvSpPr>
        <p:spPr>
          <a:xfrm>
            <a:off x="6558788" y="5132095"/>
            <a:ext cx="78964" cy="83626"/>
          </a:xfrm>
          <a:prstGeom prst="rect">
            <a:avLst/>
          </a:prstGeom>
          <a:blipFill>
            <a:blip r:embed="rId14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29" name="object 15629"/>
          <p:cNvSpPr/>
          <p:nvPr/>
        </p:nvSpPr>
        <p:spPr>
          <a:xfrm>
            <a:off x="6625615" y="4895082"/>
            <a:ext cx="88995" cy="97072"/>
          </a:xfrm>
          <a:prstGeom prst="rect">
            <a:avLst/>
          </a:prstGeom>
          <a:blipFill>
            <a:blip r:embed="rId14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0" name="object 15630"/>
          <p:cNvSpPr/>
          <p:nvPr/>
        </p:nvSpPr>
        <p:spPr>
          <a:xfrm>
            <a:off x="6581000" y="5632356"/>
            <a:ext cx="44622" cy="46521"/>
          </a:xfrm>
          <a:prstGeom prst="rect">
            <a:avLst/>
          </a:prstGeom>
          <a:blipFill>
            <a:blip r:embed="rId14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1" name="object 15631"/>
          <p:cNvSpPr/>
          <p:nvPr/>
        </p:nvSpPr>
        <p:spPr>
          <a:xfrm>
            <a:off x="7195083" y="5485976"/>
            <a:ext cx="77232" cy="79623"/>
          </a:xfrm>
          <a:prstGeom prst="rect">
            <a:avLst/>
          </a:prstGeom>
          <a:blipFill>
            <a:blip r:embed="rId14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2" name="object 15632"/>
          <p:cNvSpPr/>
          <p:nvPr/>
        </p:nvSpPr>
        <p:spPr>
          <a:xfrm>
            <a:off x="5950254" y="5366941"/>
            <a:ext cx="67362" cy="72626"/>
          </a:xfrm>
          <a:prstGeom prst="rect">
            <a:avLst/>
          </a:prstGeom>
          <a:blipFill>
            <a:blip r:embed="rId14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3" name="object 15633"/>
          <p:cNvSpPr/>
          <p:nvPr/>
        </p:nvSpPr>
        <p:spPr>
          <a:xfrm>
            <a:off x="6177876" y="5363743"/>
            <a:ext cx="29032" cy="31902"/>
          </a:xfrm>
          <a:prstGeom prst="rect">
            <a:avLst/>
          </a:prstGeom>
          <a:blipFill>
            <a:blip r:embed="rId14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4" name="object 15634"/>
          <p:cNvSpPr/>
          <p:nvPr/>
        </p:nvSpPr>
        <p:spPr>
          <a:xfrm>
            <a:off x="5962396" y="5157242"/>
            <a:ext cx="46820" cy="48297"/>
          </a:xfrm>
          <a:prstGeom prst="rect">
            <a:avLst/>
          </a:prstGeom>
          <a:blipFill>
            <a:blip r:embed="rId14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5" name="object 15635"/>
          <p:cNvSpPr/>
          <p:nvPr/>
        </p:nvSpPr>
        <p:spPr>
          <a:xfrm>
            <a:off x="5869292" y="4624162"/>
            <a:ext cx="79497" cy="84225"/>
          </a:xfrm>
          <a:prstGeom prst="rect">
            <a:avLst/>
          </a:prstGeom>
          <a:blipFill>
            <a:blip r:embed="rId14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6" name="object 15636"/>
          <p:cNvSpPr/>
          <p:nvPr/>
        </p:nvSpPr>
        <p:spPr>
          <a:xfrm>
            <a:off x="6043650" y="4135358"/>
            <a:ext cx="69357" cy="74188"/>
          </a:xfrm>
          <a:prstGeom prst="rect">
            <a:avLst/>
          </a:prstGeom>
          <a:blipFill>
            <a:blip r:embed="rId14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7" name="object 15637"/>
          <p:cNvSpPr/>
          <p:nvPr/>
        </p:nvSpPr>
        <p:spPr>
          <a:xfrm>
            <a:off x="6075743" y="4777543"/>
            <a:ext cx="34429" cy="36763"/>
          </a:xfrm>
          <a:prstGeom prst="rect">
            <a:avLst/>
          </a:prstGeom>
          <a:blipFill>
            <a:blip r:embed="rId14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8" name="object 15638"/>
          <p:cNvSpPr/>
          <p:nvPr/>
        </p:nvSpPr>
        <p:spPr>
          <a:xfrm>
            <a:off x="6306565" y="5016081"/>
            <a:ext cx="78584" cy="83351"/>
          </a:xfrm>
          <a:prstGeom prst="rect">
            <a:avLst/>
          </a:prstGeom>
          <a:blipFill>
            <a:blip r:embed="rId14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39" name="object 15639"/>
          <p:cNvSpPr/>
          <p:nvPr/>
        </p:nvSpPr>
        <p:spPr>
          <a:xfrm>
            <a:off x="6075006" y="5346519"/>
            <a:ext cx="77574" cy="82487"/>
          </a:xfrm>
          <a:prstGeom prst="rect">
            <a:avLst/>
          </a:prstGeom>
          <a:blipFill>
            <a:blip r:embed="rId14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0" name="object 15640"/>
          <p:cNvSpPr/>
          <p:nvPr/>
        </p:nvSpPr>
        <p:spPr>
          <a:xfrm>
            <a:off x="5692952" y="5480275"/>
            <a:ext cx="52790" cy="55634"/>
          </a:xfrm>
          <a:prstGeom prst="rect">
            <a:avLst/>
          </a:prstGeom>
          <a:blipFill>
            <a:blip r:embed="rId14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1" name="object 15641"/>
          <p:cNvSpPr/>
          <p:nvPr/>
        </p:nvSpPr>
        <p:spPr>
          <a:xfrm>
            <a:off x="5549214" y="5214719"/>
            <a:ext cx="43090" cy="41768"/>
          </a:xfrm>
          <a:prstGeom prst="rect">
            <a:avLst/>
          </a:prstGeom>
          <a:blipFill>
            <a:blip r:embed="rId14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2" name="object 15642"/>
          <p:cNvSpPr/>
          <p:nvPr/>
        </p:nvSpPr>
        <p:spPr>
          <a:xfrm>
            <a:off x="5544235" y="4930226"/>
            <a:ext cx="87982" cy="95965"/>
          </a:xfrm>
          <a:prstGeom prst="rect">
            <a:avLst/>
          </a:prstGeom>
          <a:blipFill>
            <a:blip r:embed="rId14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3" name="object 15643"/>
          <p:cNvSpPr/>
          <p:nvPr/>
        </p:nvSpPr>
        <p:spPr>
          <a:xfrm>
            <a:off x="5358510" y="4861747"/>
            <a:ext cx="84222" cy="90745"/>
          </a:xfrm>
          <a:prstGeom prst="rect">
            <a:avLst/>
          </a:prstGeom>
          <a:blipFill>
            <a:blip r:embed="rId14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4" name="object 15644"/>
          <p:cNvSpPr/>
          <p:nvPr/>
        </p:nvSpPr>
        <p:spPr>
          <a:xfrm>
            <a:off x="5115318" y="4526796"/>
            <a:ext cx="33887" cy="36574"/>
          </a:xfrm>
          <a:prstGeom prst="rect">
            <a:avLst/>
          </a:prstGeom>
          <a:blipFill>
            <a:blip r:embed="rId14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5" name="object 15645"/>
          <p:cNvSpPr/>
          <p:nvPr/>
        </p:nvSpPr>
        <p:spPr>
          <a:xfrm>
            <a:off x="5314594" y="5130248"/>
            <a:ext cx="45485" cy="47410"/>
          </a:xfrm>
          <a:prstGeom prst="rect">
            <a:avLst/>
          </a:prstGeom>
          <a:blipFill>
            <a:blip r:embed="rId14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6" name="object 15646"/>
          <p:cNvSpPr/>
          <p:nvPr/>
        </p:nvSpPr>
        <p:spPr>
          <a:xfrm>
            <a:off x="5483542" y="5310619"/>
            <a:ext cx="29044" cy="31800"/>
          </a:xfrm>
          <a:prstGeom prst="rect">
            <a:avLst/>
          </a:prstGeom>
          <a:blipFill>
            <a:blip r:embed="rId14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7" name="object 15647"/>
          <p:cNvSpPr/>
          <p:nvPr/>
        </p:nvSpPr>
        <p:spPr>
          <a:xfrm>
            <a:off x="5346242" y="5486234"/>
            <a:ext cx="85080" cy="91627"/>
          </a:xfrm>
          <a:prstGeom prst="rect">
            <a:avLst/>
          </a:prstGeom>
          <a:blipFill>
            <a:blip r:embed="rId14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8" name="object 15648"/>
          <p:cNvSpPr/>
          <p:nvPr/>
        </p:nvSpPr>
        <p:spPr>
          <a:xfrm>
            <a:off x="4938750" y="5382743"/>
            <a:ext cx="62106" cy="65360"/>
          </a:xfrm>
          <a:prstGeom prst="rect">
            <a:avLst/>
          </a:prstGeom>
          <a:blipFill>
            <a:blip r:embed="rId14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49" name="object 15649"/>
          <p:cNvSpPr/>
          <p:nvPr/>
        </p:nvSpPr>
        <p:spPr>
          <a:xfrm>
            <a:off x="4800041" y="5306258"/>
            <a:ext cx="47211" cy="48633"/>
          </a:xfrm>
          <a:prstGeom prst="rect">
            <a:avLst/>
          </a:prstGeom>
          <a:blipFill>
            <a:blip r:embed="rId14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0" name="object 15650"/>
          <p:cNvSpPr/>
          <p:nvPr/>
        </p:nvSpPr>
        <p:spPr>
          <a:xfrm>
            <a:off x="4622469" y="4807510"/>
            <a:ext cx="78906" cy="84230"/>
          </a:xfrm>
          <a:prstGeom prst="rect">
            <a:avLst/>
          </a:prstGeom>
          <a:blipFill>
            <a:blip r:embed="rId14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1" name="object 15651"/>
          <p:cNvSpPr/>
          <p:nvPr/>
        </p:nvSpPr>
        <p:spPr>
          <a:xfrm>
            <a:off x="4235259" y="4995311"/>
            <a:ext cx="53662" cy="56390"/>
          </a:xfrm>
          <a:prstGeom prst="rect">
            <a:avLst/>
          </a:prstGeom>
          <a:blipFill>
            <a:blip r:embed="rId14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2" name="object 15652"/>
          <p:cNvSpPr/>
          <p:nvPr/>
        </p:nvSpPr>
        <p:spPr>
          <a:xfrm>
            <a:off x="4328782" y="5095849"/>
            <a:ext cx="18973" cy="20345"/>
          </a:xfrm>
          <a:prstGeom prst="rect">
            <a:avLst/>
          </a:prstGeom>
          <a:blipFill>
            <a:blip r:embed="rId14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3" name="object 15653"/>
          <p:cNvSpPr/>
          <p:nvPr/>
        </p:nvSpPr>
        <p:spPr>
          <a:xfrm>
            <a:off x="3907447" y="5527967"/>
            <a:ext cx="26390" cy="28282"/>
          </a:xfrm>
          <a:prstGeom prst="rect">
            <a:avLst/>
          </a:prstGeom>
          <a:blipFill>
            <a:blip r:embed="rId14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4" name="object 15654"/>
          <p:cNvSpPr/>
          <p:nvPr/>
        </p:nvSpPr>
        <p:spPr>
          <a:xfrm>
            <a:off x="3915867" y="5338373"/>
            <a:ext cx="54492" cy="60357"/>
          </a:xfrm>
          <a:prstGeom prst="rect">
            <a:avLst/>
          </a:prstGeom>
          <a:blipFill>
            <a:blip r:embed="rId14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5" name="object 15655"/>
          <p:cNvSpPr/>
          <p:nvPr/>
        </p:nvSpPr>
        <p:spPr>
          <a:xfrm>
            <a:off x="4037419" y="5693289"/>
            <a:ext cx="33201" cy="35821"/>
          </a:xfrm>
          <a:prstGeom prst="rect">
            <a:avLst/>
          </a:prstGeom>
          <a:blipFill>
            <a:blip r:embed="rId14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6" name="object 15656"/>
          <p:cNvSpPr/>
          <p:nvPr/>
        </p:nvSpPr>
        <p:spPr>
          <a:xfrm>
            <a:off x="4558868" y="5267631"/>
            <a:ext cx="35912" cy="37610"/>
          </a:xfrm>
          <a:prstGeom prst="rect">
            <a:avLst/>
          </a:prstGeom>
          <a:blipFill>
            <a:blip r:embed="rId14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7" name="object 15657"/>
          <p:cNvSpPr/>
          <p:nvPr/>
        </p:nvSpPr>
        <p:spPr>
          <a:xfrm>
            <a:off x="3926522" y="5402796"/>
            <a:ext cx="24815" cy="26873"/>
          </a:xfrm>
          <a:prstGeom prst="rect">
            <a:avLst/>
          </a:prstGeom>
          <a:blipFill>
            <a:blip r:embed="rId14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8" name="object 15658"/>
          <p:cNvSpPr/>
          <p:nvPr/>
        </p:nvSpPr>
        <p:spPr>
          <a:xfrm>
            <a:off x="3384956" y="5229695"/>
            <a:ext cx="17818" cy="19278"/>
          </a:xfrm>
          <a:prstGeom prst="rect">
            <a:avLst/>
          </a:prstGeom>
          <a:blipFill>
            <a:blip r:embed="rId14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59" name="object 15659"/>
          <p:cNvSpPr/>
          <p:nvPr/>
        </p:nvSpPr>
        <p:spPr>
          <a:xfrm>
            <a:off x="3379851" y="5084205"/>
            <a:ext cx="44433" cy="46057"/>
          </a:xfrm>
          <a:prstGeom prst="rect">
            <a:avLst/>
          </a:prstGeom>
          <a:blipFill>
            <a:blip r:embed="rId14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0" name="object 15660"/>
          <p:cNvSpPr/>
          <p:nvPr/>
        </p:nvSpPr>
        <p:spPr>
          <a:xfrm>
            <a:off x="3377387" y="4816333"/>
            <a:ext cx="69255" cy="74152"/>
          </a:xfrm>
          <a:prstGeom prst="rect">
            <a:avLst/>
          </a:prstGeom>
          <a:blipFill>
            <a:blip r:embed="rId14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1" name="object 15661"/>
          <p:cNvSpPr/>
          <p:nvPr/>
        </p:nvSpPr>
        <p:spPr>
          <a:xfrm>
            <a:off x="3723449" y="4188569"/>
            <a:ext cx="44971" cy="46699"/>
          </a:xfrm>
          <a:prstGeom prst="rect">
            <a:avLst/>
          </a:prstGeom>
          <a:blipFill>
            <a:blip r:embed="rId14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2" name="object 15662"/>
          <p:cNvSpPr/>
          <p:nvPr/>
        </p:nvSpPr>
        <p:spPr>
          <a:xfrm>
            <a:off x="4820018" y="4189336"/>
            <a:ext cx="55038" cy="60650"/>
          </a:xfrm>
          <a:prstGeom prst="rect">
            <a:avLst/>
          </a:prstGeom>
          <a:blipFill>
            <a:blip r:embed="rId14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3" name="object 15663"/>
          <p:cNvSpPr/>
          <p:nvPr/>
        </p:nvSpPr>
        <p:spPr>
          <a:xfrm>
            <a:off x="5670143" y="4438955"/>
            <a:ext cx="13309" cy="14376"/>
          </a:xfrm>
          <a:prstGeom prst="rect">
            <a:avLst/>
          </a:prstGeom>
          <a:blipFill>
            <a:blip r:embed="rId14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4" name="object 15664"/>
          <p:cNvSpPr/>
          <p:nvPr/>
        </p:nvSpPr>
        <p:spPr>
          <a:xfrm>
            <a:off x="6799250" y="4567534"/>
            <a:ext cx="45717" cy="47489"/>
          </a:xfrm>
          <a:prstGeom prst="rect">
            <a:avLst/>
          </a:prstGeom>
          <a:blipFill>
            <a:blip r:embed="rId14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5" name="object 15665"/>
          <p:cNvSpPr/>
          <p:nvPr/>
        </p:nvSpPr>
        <p:spPr>
          <a:xfrm>
            <a:off x="6856882" y="4181978"/>
            <a:ext cx="37095" cy="38378"/>
          </a:xfrm>
          <a:prstGeom prst="rect">
            <a:avLst/>
          </a:prstGeom>
          <a:blipFill>
            <a:blip r:embed="rId14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6" name="object 15666"/>
          <p:cNvSpPr/>
          <p:nvPr/>
        </p:nvSpPr>
        <p:spPr>
          <a:xfrm>
            <a:off x="7319950" y="4186072"/>
            <a:ext cx="21755" cy="23418"/>
          </a:xfrm>
          <a:prstGeom prst="rect">
            <a:avLst/>
          </a:prstGeom>
          <a:blipFill>
            <a:blip r:embed="rId14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7" name="object 15667"/>
          <p:cNvSpPr/>
          <p:nvPr/>
        </p:nvSpPr>
        <p:spPr>
          <a:xfrm>
            <a:off x="7331798" y="4772553"/>
            <a:ext cx="59000" cy="60540"/>
          </a:xfrm>
          <a:prstGeom prst="rect">
            <a:avLst/>
          </a:prstGeom>
          <a:blipFill>
            <a:blip r:embed="rId14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8" name="object 15668"/>
          <p:cNvSpPr/>
          <p:nvPr/>
        </p:nvSpPr>
        <p:spPr>
          <a:xfrm>
            <a:off x="7275931" y="5357546"/>
            <a:ext cx="17614" cy="19596"/>
          </a:xfrm>
          <a:prstGeom prst="rect">
            <a:avLst/>
          </a:prstGeom>
          <a:blipFill>
            <a:blip r:embed="rId14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69" name="object 15669"/>
          <p:cNvSpPr/>
          <p:nvPr/>
        </p:nvSpPr>
        <p:spPr>
          <a:xfrm>
            <a:off x="6955358" y="5304447"/>
            <a:ext cx="22212" cy="24180"/>
          </a:xfrm>
          <a:prstGeom prst="rect">
            <a:avLst/>
          </a:prstGeom>
          <a:blipFill>
            <a:blip r:embed="rId14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0" name="object 15670"/>
          <p:cNvSpPr/>
          <p:nvPr/>
        </p:nvSpPr>
        <p:spPr>
          <a:xfrm>
            <a:off x="5824232" y="4986004"/>
            <a:ext cx="37885" cy="42194"/>
          </a:xfrm>
          <a:prstGeom prst="rect">
            <a:avLst/>
          </a:prstGeom>
          <a:blipFill>
            <a:blip r:embed="rId14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1" name="object 15671"/>
          <p:cNvSpPr/>
          <p:nvPr/>
        </p:nvSpPr>
        <p:spPr>
          <a:xfrm>
            <a:off x="5528018" y="5602553"/>
            <a:ext cx="49720" cy="53953"/>
          </a:xfrm>
          <a:prstGeom prst="rect">
            <a:avLst/>
          </a:prstGeom>
          <a:blipFill>
            <a:blip r:embed="rId14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2" name="object 15672"/>
          <p:cNvSpPr/>
          <p:nvPr/>
        </p:nvSpPr>
        <p:spPr>
          <a:xfrm>
            <a:off x="5444007" y="4404931"/>
            <a:ext cx="61300" cy="64686"/>
          </a:xfrm>
          <a:prstGeom prst="rect">
            <a:avLst/>
          </a:prstGeom>
          <a:blipFill>
            <a:blip r:embed="rId14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3" name="object 15673"/>
          <p:cNvSpPr/>
          <p:nvPr/>
        </p:nvSpPr>
        <p:spPr>
          <a:xfrm>
            <a:off x="5488076" y="4410530"/>
            <a:ext cx="61246" cy="64514"/>
          </a:xfrm>
          <a:prstGeom prst="rect">
            <a:avLst/>
          </a:prstGeom>
          <a:blipFill>
            <a:blip r:embed="rId14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4" name="object 15674"/>
          <p:cNvSpPr/>
          <p:nvPr/>
        </p:nvSpPr>
        <p:spPr>
          <a:xfrm>
            <a:off x="5303659" y="4317998"/>
            <a:ext cx="47614" cy="48678"/>
          </a:xfrm>
          <a:prstGeom prst="rect">
            <a:avLst/>
          </a:prstGeom>
          <a:blipFill>
            <a:blip r:embed="rId14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5" name="object 15675"/>
          <p:cNvSpPr/>
          <p:nvPr/>
        </p:nvSpPr>
        <p:spPr>
          <a:xfrm>
            <a:off x="4453813" y="4510583"/>
            <a:ext cx="25234" cy="27647"/>
          </a:xfrm>
          <a:prstGeom prst="rect">
            <a:avLst/>
          </a:prstGeom>
          <a:blipFill>
            <a:blip r:embed="rId14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6" name="object 15676"/>
          <p:cNvSpPr/>
          <p:nvPr/>
        </p:nvSpPr>
        <p:spPr>
          <a:xfrm>
            <a:off x="4643615" y="5177091"/>
            <a:ext cx="29908" cy="32054"/>
          </a:xfrm>
          <a:prstGeom prst="rect">
            <a:avLst/>
          </a:prstGeom>
          <a:blipFill>
            <a:blip r:embed="rId14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7" name="object 15677"/>
          <p:cNvSpPr/>
          <p:nvPr/>
        </p:nvSpPr>
        <p:spPr>
          <a:xfrm>
            <a:off x="4718316" y="5397868"/>
            <a:ext cx="13258" cy="14681"/>
          </a:xfrm>
          <a:prstGeom prst="rect">
            <a:avLst/>
          </a:prstGeom>
          <a:blipFill>
            <a:blip r:embed="rId14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8" name="object 15678"/>
          <p:cNvSpPr/>
          <p:nvPr/>
        </p:nvSpPr>
        <p:spPr>
          <a:xfrm>
            <a:off x="4302924" y="4801070"/>
            <a:ext cx="14312" cy="15824"/>
          </a:xfrm>
          <a:prstGeom prst="rect">
            <a:avLst/>
          </a:prstGeom>
          <a:blipFill>
            <a:blip r:embed="rId14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79" name="object 15679"/>
          <p:cNvSpPr/>
          <p:nvPr/>
        </p:nvSpPr>
        <p:spPr>
          <a:xfrm>
            <a:off x="4099585" y="4552582"/>
            <a:ext cx="21856" cy="23558"/>
          </a:xfrm>
          <a:prstGeom prst="rect">
            <a:avLst/>
          </a:prstGeom>
          <a:blipFill>
            <a:blip r:embed="rId14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0" name="object 15680"/>
          <p:cNvSpPr/>
          <p:nvPr/>
        </p:nvSpPr>
        <p:spPr>
          <a:xfrm>
            <a:off x="3934129" y="4468488"/>
            <a:ext cx="44857" cy="46978"/>
          </a:xfrm>
          <a:prstGeom prst="rect">
            <a:avLst/>
          </a:prstGeom>
          <a:blipFill>
            <a:blip r:embed="rId14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1" name="object 15681"/>
          <p:cNvSpPr/>
          <p:nvPr/>
        </p:nvSpPr>
        <p:spPr>
          <a:xfrm>
            <a:off x="3381273" y="4273587"/>
            <a:ext cx="38615" cy="42744"/>
          </a:xfrm>
          <a:prstGeom prst="rect">
            <a:avLst/>
          </a:prstGeom>
          <a:blipFill>
            <a:blip r:embed="rId14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2" name="object 15682"/>
          <p:cNvSpPr/>
          <p:nvPr/>
        </p:nvSpPr>
        <p:spPr>
          <a:xfrm>
            <a:off x="2921622" y="4433243"/>
            <a:ext cx="35990" cy="37596"/>
          </a:xfrm>
          <a:prstGeom prst="rect">
            <a:avLst/>
          </a:prstGeom>
          <a:blipFill>
            <a:blip r:embed="rId14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3" name="object 15683"/>
          <p:cNvSpPr/>
          <p:nvPr/>
        </p:nvSpPr>
        <p:spPr>
          <a:xfrm>
            <a:off x="2609938" y="4904960"/>
            <a:ext cx="58649" cy="60514"/>
          </a:xfrm>
          <a:prstGeom prst="rect">
            <a:avLst/>
          </a:prstGeom>
          <a:blipFill>
            <a:blip r:embed="rId14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4" name="object 15684"/>
          <p:cNvSpPr/>
          <p:nvPr/>
        </p:nvSpPr>
        <p:spPr>
          <a:xfrm>
            <a:off x="2983306" y="5664155"/>
            <a:ext cx="76802" cy="79509"/>
          </a:xfrm>
          <a:prstGeom prst="rect">
            <a:avLst/>
          </a:prstGeom>
          <a:blipFill>
            <a:blip r:embed="rId14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5" name="object 15685"/>
          <p:cNvSpPr/>
          <p:nvPr/>
        </p:nvSpPr>
        <p:spPr>
          <a:xfrm>
            <a:off x="2519768" y="5766502"/>
            <a:ext cx="53150" cy="56121"/>
          </a:xfrm>
          <a:prstGeom prst="rect">
            <a:avLst/>
          </a:prstGeom>
          <a:blipFill>
            <a:blip r:embed="rId14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6" name="object 15686"/>
          <p:cNvSpPr/>
          <p:nvPr/>
        </p:nvSpPr>
        <p:spPr>
          <a:xfrm>
            <a:off x="2363977" y="5335760"/>
            <a:ext cx="45311" cy="46515"/>
          </a:xfrm>
          <a:prstGeom prst="rect">
            <a:avLst/>
          </a:prstGeom>
          <a:blipFill>
            <a:blip r:embed="rId14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7" name="object 15687"/>
          <p:cNvSpPr/>
          <p:nvPr/>
        </p:nvSpPr>
        <p:spPr>
          <a:xfrm>
            <a:off x="2244902" y="4502975"/>
            <a:ext cx="16662" cy="18199"/>
          </a:xfrm>
          <a:prstGeom prst="rect">
            <a:avLst/>
          </a:prstGeom>
          <a:blipFill>
            <a:blip r:embed="rId14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8" name="object 15688"/>
          <p:cNvSpPr/>
          <p:nvPr/>
        </p:nvSpPr>
        <p:spPr>
          <a:xfrm>
            <a:off x="2144217" y="4374819"/>
            <a:ext cx="62880" cy="66350"/>
          </a:xfrm>
          <a:prstGeom prst="rect">
            <a:avLst/>
          </a:prstGeom>
          <a:blipFill>
            <a:blip r:embed="rId14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89" name="object 15689"/>
          <p:cNvSpPr/>
          <p:nvPr/>
        </p:nvSpPr>
        <p:spPr>
          <a:xfrm>
            <a:off x="1984768" y="3860265"/>
            <a:ext cx="34392" cy="37218"/>
          </a:xfrm>
          <a:prstGeom prst="rect">
            <a:avLst/>
          </a:prstGeom>
          <a:blipFill>
            <a:blip r:embed="rId14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0" name="object 15690"/>
          <p:cNvSpPr/>
          <p:nvPr/>
        </p:nvSpPr>
        <p:spPr>
          <a:xfrm>
            <a:off x="3012478" y="4293237"/>
            <a:ext cx="45835" cy="47363"/>
          </a:xfrm>
          <a:prstGeom prst="rect">
            <a:avLst/>
          </a:prstGeom>
          <a:blipFill>
            <a:blip r:embed="rId14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1" name="object 15691"/>
          <p:cNvSpPr/>
          <p:nvPr/>
        </p:nvSpPr>
        <p:spPr>
          <a:xfrm>
            <a:off x="3563810" y="4753330"/>
            <a:ext cx="17373" cy="18630"/>
          </a:xfrm>
          <a:prstGeom prst="rect">
            <a:avLst/>
          </a:prstGeom>
          <a:blipFill>
            <a:blip r:embed="rId14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2" name="object 15692"/>
          <p:cNvSpPr/>
          <p:nvPr/>
        </p:nvSpPr>
        <p:spPr>
          <a:xfrm>
            <a:off x="3997287" y="5361495"/>
            <a:ext cx="16497" cy="18059"/>
          </a:xfrm>
          <a:prstGeom prst="rect">
            <a:avLst/>
          </a:prstGeom>
          <a:blipFill>
            <a:blip r:embed="rId14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3" name="object 15693"/>
          <p:cNvSpPr/>
          <p:nvPr/>
        </p:nvSpPr>
        <p:spPr>
          <a:xfrm>
            <a:off x="4007649" y="5673099"/>
            <a:ext cx="36209" cy="37284"/>
          </a:xfrm>
          <a:prstGeom prst="rect">
            <a:avLst/>
          </a:prstGeom>
          <a:blipFill>
            <a:blip r:embed="rId14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4" name="object 15694"/>
          <p:cNvSpPr/>
          <p:nvPr/>
        </p:nvSpPr>
        <p:spPr>
          <a:xfrm>
            <a:off x="4775949" y="5881070"/>
            <a:ext cx="69131" cy="73927"/>
          </a:xfrm>
          <a:prstGeom prst="rect">
            <a:avLst/>
          </a:prstGeom>
          <a:blipFill>
            <a:blip r:embed="rId14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5" name="object 15695"/>
          <p:cNvSpPr/>
          <p:nvPr/>
        </p:nvSpPr>
        <p:spPr>
          <a:xfrm>
            <a:off x="5268938" y="5604391"/>
            <a:ext cx="60827" cy="61179"/>
          </a:xfrm>
          <a:prstGeom prst="rect">
            <a:avLst/>
          </a:prstGeom>
          <a:blipFill>
            <a:blip r:embed="rId14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6" name="object 15696"/>
          <p:cNvSpPr/>
          <p:nvPr/>
        </p:nvSpPr>
        <p:spPr>
          <a:xfrm>
            <a:off x="6517258" y="5500853"/>
            <a:ext cx="69627" cy="74317"/>
          </a:xfrm>
          <a:prstGeom prst="rect">
            <a:avLst/>
          </a:prstGeom>
          <a:blipFill>
            <a:blip r:embed="rId14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7" name="object 15697"/>
          <p:cNvSpPr/>
          <p:nvPr/>
        </p:nvSpPr>
        <p:spPr>
          <a:xfrm>
            <a:off x="6739280" y="5506466"/>
            <a:ext cx="26263" cy="28270"/>
          </a:xfrm>
          <a:prstGeom prst="rect">
            <a:avLst/>
          </a:prstGeom>
          <a:blipFill>
            <a:blip r:embed="rId14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8" name="object 15698"/>
          <p:cNvSpPr/>
          <p:nvPr/>
        </p:nvSpPr>
        <p:spPr>
          <a:xfrm>
            <a:off x="7066115" y="5187823"/>
            <a:ext cx="31051" cy="33972"/>
          </a:xfrm>
          <a:prstGeom prst="rect">
            <a:avLst/>
          </a:prstGeom>
          <a:blipFill>
            <a:blip r:embed="rId14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99" name="object 15699"/>
          <p:cNvSpPr/>
          <p:nvPr/>
        </p:nvSpPr>
        <p:spPr>
          <a:xfrm>
            <a:off x="7507858" y="5231917"/>
            <a:ext cx="27317" cy="30010"/>
          </a:xfrm>
          <a:prstGeom prst="rect">
            <a:avLst/>
          </a:prstGeom>
          <a:blipFill>
            <a:blip r:embed="rId14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0" name="object 15700"/>
          <p:cNvSpPr/>
          <p:nvPr/>
        </p:nvSpPr>
        <p:spPr>
          <a:xfrm>
            <a:off x="7268756" y="4740872"/>
            <a:ext cx="21602" cy="23507"/>
          </a:xfrm>
          <a:prstGeom prst="rect">
            <a:avLst/>
          </a:prstGeom>
          <a:blipFill>
            <a:blip r:embed="rId14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1" name="object 15701"/>
          <p:cNvSpPr/>
          <p:nvPr/>
        </p:nvSpPr>
        <p:spPr>
          <a:xfrm>
            <a:off x="7198562" y="4641113"/>
            <a:ext cx="26581" cy="28905"/>
          </a:xfrm>
          <a:prstGeom prst="rect">
            <a:avLst/>
          </a:prstGeom>
          <a:blipFill>
            <a:blip r:embed="rId14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2" name="object 15702"/>
          <p:cNvSpPr/>
          <p:nvPr/>
        </p:nvSpPr>
        <p:spPr>
          <a:xfrm>
            <a:off x="6859066" y="4703089"/>
            <a:ext cx="32232" cy="35051"/>
          </a:xfrm>
          <a:prstGeom prst="rect">
            <a:avLst/>
          </a:prstGeom>
          <a:blipFill>
            <a:blip r:embed="rId14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3" name="object 15703"/>
          <p:cNvSpPr/>
          <p:nvPr/>
        </p:nvSpPr>
        <p:spPr>
          <a:xfrm>
            <a:off x="6438010" y="4434994"/>
            <a:ext cx="71049" cy="78303"/>
          </a:xfrm>
          <a:prstGeom prst="rect">
            <a:avLst/>
          </a:prstGeom>
          <a:blipFill>
            <a:blip r:embed="rId14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4" name="object 15704"/>
          <p:cNvSpPr/>
          <p:nvPr/>
        </p:nvSpPr>
        <p:spPr>
          <a:xfrm>
            <a:off x="6170447" y="4423593"/>
            <a:ext cx="62136" cy="65523"/>
          </a:xfrm>
          <a:prstGeom prst="rect">
            <a:avLst/>
          </a:prstGeom>
          <a:blipFill>
            <a:blip r:embed="rId14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5" name="object 15705"/>
          <p:cNvSpPr/>
          <p:nvPr/>
        </p:nvSpPr>
        <p:spPr>
          <a:xfrm>
            <a:off x="5880557" y="4335898"/>
            <a:ext cx="71168" cy="77867"/>
          </a:xfrm>
          <a:prstGeom prst="rect">
            <a:avLst/>
          </a:prstGeom>
          <a:blipFill>
            <a:blip r:embed="rId14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6" name="object 15706"/>
          <p:cNvSpPr/>
          <p:nvPr/>
        </p:nvSpPr>
        <p:spPr>
          <a:xfrm>
            <a:off x="5774016" y="4557028"/>
            <a:ext cx="50486" cy="51304"/>
          </a:xfrm>
          <a:prstGeom prst="rect">
            <a:avLst/>
          </a:prstGeom>
          <a:blipFill>
            <a:blip r:embed="rId14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7" name="object 15707"/>
          <p:cNvSpPr/>
          <p:nvPr/>
        </p:nvSpPr>
        <p:spPr>
          <a:xfrm>
            <a:off x="5577649" y="4523600"/>
            <a:ext cx="35312" cy="37044"/>
          </a:xfrm>
          <a:prstGeom prst="rect">
            <a:avLst/>
          </a:prstGeom>
          <a:blipFill>
            <a:blip r:embed="rId14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8" name="object 15708"/>
          <p:cNvSpPr/>
          <p:nvPr/>
        </p:nvSpPr>
        <p:spPr>
          <a:xfrm>
            <a:off x="4489119" y="4944580"/>
            <a:ext cx="28867" cy="31457"/>
          </a:xfrm>
          <a:prstGeom prst="rect">
            <a:avLst/>
          </a:prstGeom>
          <a:blipFill>
            <a:blip r:embed="rId14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09" name="object 15709"/>
          <p:cNvSpPr/>
          <p:nvPr/>
        </p:nvSpPr>
        <p:spPr>
          <a:xfrm>
            <a:off x="4549216" y="5593334"/>
            <a:ext cx="63436" cy="66679"/>
          </a:xfrm>
          <a:prstGeom prst="rect">
            <a:avLst/>
          </a:prstGeom>
          <a:blipFill>
            <a:blip r:embed="rId14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0" name="object 15710"/>
          <p:cNvSpPr/>
          <p:nvPr/>
        </p:nvSpPr>
        <p:spPr>
          <a:xfrm>
            <a:off x="4673663" y="5640692"/>
            <a:ext cx="67859" cy="72836"/>
          </a:xfrm>
          <a:prstGeom prst="rect">
            <a:avLst/>
          </a:prstGeom>
          <a:blipFill>
            <a:blip r:embed="rId14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1" name="object 15711"/>
          <p:cNvSpPr/>
          <p:nvPr/>
        </p:nvSpPr>
        <p:spPr>
          <a:xfrm>
            <a:off x="4254360" y="5839380"/>
            <a:ext cx="36695" cy="37533"/>
          </a:xfrm>
          <a:prstGeom prst="rect">
            <a:avLst/>
          </a:prstGeom>
          <a:blipFill>
            <a:blip r:embed="rId14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2" name="object 15712"/>
          <p:cNvSpPr/>
          <p:nvPr/>
        </p:nvSpPr>
        <p:spPr>
          <a:xfrm>
            <a:off x="4418520" y="5305156"/>
            <a:ext cx="60926" cy="64495"/>
          </a:xfrm>
          <a:prstGeom prst="rect">
            <a:avLst/>
          </a:prstGeom>
          <a:blipFill>
            <a:blip r:embed="rId14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3" name="object 15713"/>
          <p:cNvSpPr/>
          <p:nvPr/>
        </p:nvSpPr>
        <p:spPr>
          <a:xfrm>
            <a:off x="4287608" y="4980727"/>
            <a:ext cx="52574" cy="56066"/>
          </a:xfrm>
          <a:prstGeom prst="rect">
            <a:avLst/>
          </a:prstGeom>
          <a:blipFill>
            <a:blip r:embed="rId14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4" name="object 15714"/>
          <p:cNvSpPr/>
          <p:nvPr/>
        </p:nvSpPr>
        <p:spPr>
          <a:xfrm>
            <a:off x="4074782" y="4778273"/>
            <a:ext cx="68479" cy="73638"/>
          </a:xfrm>
          <a:prstGeom prst="rect">
            <a:avLst/>
          </a:prstGeom>
          <a:blipFill>
            <a:blip r:embed="rId14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5" name="object 15715"/>
          <p:cNvSpPr/>
          <p:nvPr/>
        </p:nvSpPr>
        <p:spPr>
          <a:xfrm>
            <a:off x="4219486" y="4453084"/>
            <a:ext cx="50562" cy="54193"/>
          </a:xfrm>
          <a:prstGeom prst="rect">
            <a:avLst/>
          </a:prstGeom>
          <a:blipFill>
            <a:blip r:embed="rId14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6" name="object 15716"/>
          <p:cNvSpPr/>
          <p:nvPr/>
        </p:nvSpPr>
        <p:spPr>
          <a:xfrm>
            <a:off x="5187099" y="5233022"/>
            <a:ext cx="16484" cy="17856"/>
          </a:xfrm>
          <a:prstGeom prst="rect">
            <a:avLst/>
          </a:prstGeom>
          <a:blipFill>
            <a:blip r:embed="rId14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7" name="object 15717"/>
          <p:cNvSpPr/>
          <p:nvPr/>
        </p:nvSpPr>
        <p:spPr>
          <a:xfrm>
            <a:off x="5001082" y="5061461"/>
            <a:ext cx="34352" cy="36699"/>
          </a:xfrm>
          <a:prstGeom prst="rect">
            <a:avLst/>
          </a:prstGeom>
          <a:blipFill>
            <a:blip r:embed="rId14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8" name="object 15718"/>
          <p:cNvSpPr/>
          <p:nvPr/>
        </p:nvSpPr>
        <p:spPr>
          <a:xfrm>
            <a:off x="4815776" y="5426928"/>
            <a:ext cx="69887" cy="74412"/>
          </a:xfrm>
          <a:prstGeom prst="rect">
            <a:avLst/>
          </a:prstGeom>
          <a:blipFill>
            <a:blip r:embed="rId14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19" name="object 15719"/>
          <p:cNvSpPr/>
          <p:nvPr/>
        </p:nvSpPr>
        <p:spPr>
          <a:xfrm>
            <a:off x="4009377" y="5460837"/>
            <a:ext cx="60251" cy="60867"/>
          </a:xfrm>
          <a:prstGeom prst="rect">
            <a:avLst/>
          </a:prstGeom>
          <a:blipFill>
            <a:blip r:embed="rId14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0" name="object 15720"/>
          <p:cNvSpPr/>
          <p:nvPr/>
        </p:nvSpPr>
        <p:spPr>
          <a:xfrm>
            <a:off x="4463135" y="4257291"/>
            <a:ext cx="44003" cy="42202"/>
          </a:xfrm>
          <a:prstGeom prst="rect">
            <a:avLst/>
          </a:prstGeom>
          <a:blipFill>
            <a:blip r:embed="rId14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1" name="object 15721"/>
          <p:cNvSpPr/>
          <p:nvPr/>
        </p:nvSpPr>
        <p:spPr>
          <a:xfrm>
            <a:off x="4422419" y="4440173"/>
            <a:ext cx="44125" cy="42459"/>
          </a:xfrm>
          <a:prstGeom prst="rect">
            <a:avLst/>
          </a:prstGeom>
          <a:blipFill>
            <a:blip r:embed="rId14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2" name="object 15722"/>
          <p:cNvSpPr/>
          <p:nvPr/>
        </p:nvSpPr>
        <p:spPr>
          <a:xfrm>
            <a:off x="3847287" y="4190981"/>
            <a:ext cx="42918" cy="41953"/>
          </a:xfrm>
          <a:prstGeom prst="rect">
            <a:avLst/>
          </a:prstGeom>
          <a:blipFill>
            <a:blip r:embed="rId14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3" name="object 15723"/>
          <p:cNvSpPr/>
          <p:nvPr/>
        </p:nvSpPr>
        <p:spPr>
          <a:xfrm>
            <a:off x="3727551" y="4310469"/>
            <a:ext cx="16916" cy="18326"/>
          </a:xfrm>
          <a:prstGeom prst="rect">
            <a:avLst/>
          </a:prstGeom>
          <a:blipFill>
            <a:blip r:embed="rId14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4" name="object 15724"/>
          <p:cNvSpPr/>
          <p:nvPr/>
        </p:nvSpPr>
        <p:spPr>
          <a:xfrm>
            <a:off x="3793883" y="5096485"/>
            <a:ext cx="21920" cy="23672"/>
          </a:xfrm>
          <a:prstGeom prst="rect">
            <a:avLst/>
          </a:prstGeom>
          <a:blipFill>
            <a:blip r:embed="rId14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5" name="object 15725"/>
          <p:cNvSpPr/>
          <p:nvPr/>
        </p:nvSpPr>
        <p:spPr>
          <a:xfrm>
            <a:off x="4282833" y="5818681"/>
            <a:ext cx="46673" cy="48286"/>
          </a:xfrm>
          <a:prstGeom prst="rect">
            <a:avLst/>
          </a:prstGeom>
          <a:blipFill>
            <a:blip r:embed="rId14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6" name="object 15726"/>
          <p:cNvSpPr/>
          <p:nvPr/>
        </p:nvSpPr>
        <p:spPr>
          <a:xfrm>
            <a:off x="4558995" y="5325871"/>
            <a:ext cx="61955" cy="65294"/>
          </a:xfrm>
          <a:prstGeom prst="rect">
            <a:avLst/>
          </a:prstGeom>
          <a:blipFill>
            <a:blip r:embed="rId14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7" name="object 15727"/>
          <p:cNvSpPr/>
          <p:nvPr/>
        </p:nvSpPr>
        <p:spPr>
          <a:xfrm>
            <a:off x="5164010" y="5372922"/>
            <a:ext cx="45981" cy="47578"/>
          </a:xfrm>
          <a:prstGeom prst="rect">
            <a:avLst/>
          </a:prstGeom>
          <a:blipFill>
            <a:blip r:embed="rId14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8" name="object 15728"/>
          <p:cNvSpPr/>
          <p:nvPr/>
        </p:nvSpPr>
        <p:spPr>
          <a:xfrm>
            <a:off x="6011824" y="5492644"/>
            <a:ext cx="45179" cy="46845"/>
          </a:xfrm>
          <a:prstGeom prst="rect">
            <a:avLst/>
          </a:prstGeom>
          <a:blipFill>
            <a:blip r:embed="rId14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29" name="object 15729"/>
          <p:cNvSpPr/>
          <p:nvPr/>
        </p:nvSpPr>
        <p:spPr>
          <a:xfrm>
            <a:off x="5650039" y="5393335"/>
            <a:ext cx="58600" cy="60453"/>
          </a:xfrm>
          <a:prstGeom prst="rect">
            <a:avLst/>
          </a:prstGeom>
          <a:blipFill>
            <a:blip r:embed="rId14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0" name="object 15730"/>
          <p:cNvSpPr/>
          <p:nvPr/>
        </p:nvSpPr>
        <p:spPr>
          <a:xfrm>
            <a:off x="5459196" y="4790465"/>
            <a:ext cx="27114" cy="29248"/>
          </a:xfrm>
          <a:prstGeom prst="rect">
            <a:avLst/>
          </a:prstGeom>
          <a:blipFill>
            <a:blip r:embed="rId14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1" name="object 15731"/>
          <p:cNvSpPr/>
          <p:nvPr/>
        </p:nvSpPr>
        <p:spPr>
          <a:xfrm>
            <a:off x="5389892" y="4817656"/>
            <a:ext cx="29590" cy="32105"/>
          </a:xfrm>
          <a:prstGeom prst="rect">
            <a:avLst/>
          </a:prstGeom>
          <a:blipFill>
            <a:blip r:embed="rId14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2" name="object 15732"/>
          <p:cNvSpPr/>
          <p:nvPr/>
        </p:nvSpPr>
        <p:spPr>
          <a:xfrm>
            <a:off x="5211457" y="4512350"/>
            <a:ext cx="68889" cy="73504"/>
          </a:xfrm>
          <a:prstGeom prst="rect">
            <a:avLst/>
          </a:prstGeom>
          <a:blipFill>
            <a:blip r:embed="rId14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3" name="object 15733"/>
          <p:cNvSpPr/>
          <p:nvPr/>
        </p:nvSpPr>
        <p:spPr>
          <a:xfrm>
            <a:off x="4885067" y="4261910"/>
            <a:ext cx="37695" cy="42174"/>
          </a:xfrm>
          <a:prstGeom prst="rect">
            <a:avLst/>
          </a:prstGeom>
          <a:blipFill>
            <a:blip r:embed="rId14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4" name="object 15734"/>
          <p:cNvSpPr/>
          <p:nvPr/>
        </p:nvSpPr>
        <p:spPr>
          <a:xfrm>
            <a:off x="4212348" y="4441127"/>
            <a:ext cx="44525" cy="45855"/>
          </a:xfrm>
          <a:prstGeom prst="rect">
            <a:avLst/>
          </a:prstGeom>
          <a:blipFill>
            <a:blip r:embed="rId14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5" name="object 15735"/>
          <p:cNvSpPr/>
          <p:nvPr/>
        </p:nvSpPr>
        <p:spPr>
          <a:xfrm>
            <a:off x="4807178" y="4917074"/>
            <a:ext cx="53674" cy="56652"/>
          </a:xfrm>
          <a:prstGeom prst="rect">
            <a:avLst/>
          </a:prstGeom>
          <a:blipFill>
            <a:blip r:embed="rId14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6" name="object 15736"/>
          <p:cNvSpPr/>
          <p:nvPr/>
        </p:nvSpPr>
        <p:spPr>
          <a:xfrm>
            <a:off x="4773777" y="4456201"/>
            <a:ext cx="25387" cy="27330"/>
          </a:xfrm>
          <a:prstGeom prst="rect">
            <a:avLst/>
          </a:prstGeom>
          <a:blipFill>
            <a:blip r:embed="rId14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7" name="object 15737"/>
          <p:cNvSpPr/>
          <p:nvPr/>
        </p:nvSpPr>
        <p:spPr>
          <a:xfrm>
            <a:off x="4752441" y="4459856"/>
            <a:ext cx="51882" cy="55739"/>
          </a:xfrm>
          <a:prstGeom prst="rect">
            <a:avLst/>
          </a:prstGeom>
          <a:blipFill>
            <a:blip r:embed="rId14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8" name="object 15738"/>
          <p:cNvSpPr/>
          <p:nvPr/>
        </p:nvSpPr>
        <p:spPr>
          <a:xfrm>
            <a:off x="4038434" y="4874730"/>
            <a:ext cx="28854" cy="30962"/>
          </a:xfrm>
          <a:prstGeom prst="rect">
            <a:avLst/>
          </a:prstGeom>
          <a:blipFill>
            <a:blip r:embed="rId14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39" name="object 15739"/>
          <p:cNvSpPr/>
          <p:nvPr/>
        </p:nvSpPr>
        <p:spPr>
          <a:xfrm>
            <a:off x="3239325" y="4770869"/>
            <a:ext cx="21628" cy="23558"/>
          </a:xfrm>
          <a:prstGeom prst="rect">
            <a:avLst/>
          </a:prstGeom>
          <a:blipFill>
            <a:blip r:embed="rId14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0" name="object 15740"/>
          <p:cNvSpPr/>
          <p:nvPr/>
        </p:nvSpPr>
        <p:spPr>
          <a:xfrm>
            <a:off x="3107448" y="4559541"/>
            <a:ext cx="31826" cy="34328"/>
          </a:xfrm>
          <a:prstGeom prst="rect">
            <a:avLst/>
          </a:prstGeom>
          <a:blipFill>
            <a:blip r:embed="rId14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1" name="object 15741"/>
          <p:cNvSpPr/>
          <p:nvPr/>
        </p:nvSpPr>
        <p:spPr>
          <a:xfrm>
            <a:off x="3153422" y="4999195"/>
            <a:ext cx="68585" cy="73382"/>
          </a:xfrm>
          <a:prstGeom prst="rect">
            <a:avLst/>
          </a:prstGeom>
          <a:blipFill>
            <a:blip r:embed="rId14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2" name="object 15742"/>
          <p:cNvSpPr/>
          <p:nvPr/>
        </p:nvSpPr>
        <p:spPr>
          <a:xfrm>
            <a:off x="3347326" y="5239883"/>
            <a:ext cx="61281" cy="64456"/>
          </a:xfrm>
          <a:prstGeom prst="rect">
            <a:avLst/>
          </a:prstGeom>
          <a:blipFill>
            <a:blip r:embed="rId14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3" name="object 15743"/>
          <p:cNvSpPr/>
          <p:nvPr/>
        </p:nvSpPr>
        <p:spPr>
          <a:xfrm>
            <a:off x="3512730" y="5694718"/>
            <a:ext cx="69939" cy="74111"/>
          </a:xfrm>
          <a:prstGeom prst="rect">
            <a:avLst/>
          </a:prstGeom>
          <a:blipFill>
            <a:blip r:embed="rId14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4" name="object 15744"/>
          <p:cNvSpPr/>
          <p:nvPr/>
        </p:nvSpPr>
        <p:spPr>
          <a:xfrm>
            <a:off x="3751300" y="5617125"/>
            <a:ext cx="71582" cy="78575"/>
          </a:xfrm>
          <a:prstGeom prst="rect">
            <a:avLst/>
          </a:prstGeom>
          <a:blipFill>
            <a:blip r:embed="rId14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5" name="object 15745"/>
          <p:cNvSpPr/>
          <p:nvPr/>
        </p:nvSpPr>
        <p:spPr>
          <a:xfrm>
            <a:off x="3491915" y="5662032"/>
            <a:ext cx="35187" cy="37195"/>
          </a:xfrm>
          <a:prstGeom prst="rect">
            <a:avLst/>
          </a:prstGeom>
          <a:blipFill>
            <a:blip r:embed="rId14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6" name="object 15746"/>
          <p:cNvSpPr/>
          <p:nvPr/>
        </p:nvSpPr>
        <p:spPr>
          <a:xfrm>
            <a:off x="3384626" y="5676518"/>
            <a:ext cx="42790" cy="41633"/>
          </a:xfrm>
          <a:prstGeom prst="rect">
            <a:avLst/>
          </a:prstGeom>
          <a:blipFill>
            <a:blip r:embed="rId14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7" name="object 15747"/>
          <p:cNvSpPr/>
          <p:nvPr/>
        </p:nvSpPr>
        <p:spPr>
          <a:xfrm>
            <a:off x="3450793" y="5176229"/>
            <a:ext cx="36129" cy="37443"/>
          </a:xfrm>
          <a:prstGeom prst="rect">
            <a:avLst/>
          </a:prstGeom>
          <a:blipFill>
            <a:blip r:embed="rId14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8" name="object 15748"/>
          <p:cNvSpPr/>
          <p:nvPr/>
        </p:nvSpPr>
        <p:spPr>
          <a:xfrm>
            <a:off x="3363823" y="5010328"/>
            <a:ext cx="51039" cy="55257"/>
          </a:xfrm>
          <a:prstGeom prst="rect">
            <a:avLst/>
          </a:prstGeom>
          <a:blipFill>
            <a:blip r:embed="rId14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49" name="object 15749"/>
          <p:cNvSpPr/>
          <p:nvPr/>
        </p:nvSpPr>
        <p:spPr>
          <a:xfrm>
            <a:off x="3201720" y="5178628"/>
            <a:ext cx="28473" cy="30518"/>
          </a:xfrm>
          <a:prstGeom prst="rect">
            <a:avLst/>
          </a:prstGeom>
          <a:blipFill>
            <a:blip r:embed="rId14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0" name="object 15750"/>
          <p:cNvSpPr/>
          <p:nvPr/>
        </p:nvSpPr>
        <p:spPr>
          <a:xfrm>
            <a:off x="2921736" y="5004816"/>
            <a:ext cx="23215" cy="24764"/>
          </a:xfrm>
          <a:prstGeom prst="rect">
            <a:avLst/>
          </a:prstGeom>
          <a:blipFill>
            <a:blip r:embed="rId14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1" name="object 15751"/>
          <p:cNvSpPr/>
          <p:nvPr/>
        </p:nvSpPr>
        <p:spPr>
          <a:xfrm>
            <a:off x="5666066" y="4239362"/>
            <a:ext cx="13436" cy="14693"/>
          </a:xfrm>
          <a:prstGeom prst="rect">
            <a:avLst/>
          </a:prstGeom>
          <a:blipFill>
            <a:blip r:embed="rId14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2" name="object 15752"/>
          <p:cNvSpPr/>
          <p:nvPr/>
        </p:nvSpPr>
        <p:spPr>
          <a:xfrm>
            <a:off x="7085076" y="4306062"/>
            <a:ext cx="17335" cy="18948"/>
          </a:xfrm>
          <a:prstGeom prst="rect">
            <a:avLst/>
          </a:prstGeom>
          <a:blipFill>
            <a:blip r:embed="rId14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3" name="object 15753"/>
          <p:cNvSpPr/>
          <p:nvPr/>
        </p:nvSpPr>
        <p:spPr>
          <a:xfrm>
            <a:off x="7272413" y="4151665"/>
            <a:ext cx="61571" cy="64952"/>
          </a:xfrm>
          <a:prstGeom prst="rect">
            <a:avLst/>
          </a:prstGeom>
          <a:blipFill>
            <a:blip r:embed="rId14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4" name="object 15754"/>
          <p:cNvSpPr/>
          <p:nvPr/>
        </p:nvSpPr>
        <p:spPr>
          <a:xfrm>
            <a:off x="6918591" y="5000821"/>
            <a:ext cx="55717" cy="61169"/>
          </a:xfrm>
          <a:prstGeom prst="rect">
            <a:avLst/>
          </a:prstGeom>
          <a:blipFill>
            <a:blip r:embed="rId14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5" name="object 15755"/>
          <p:cNvSpPr/>
          <p:nvPr/>
        </p:nvSpPr>
        <p:spPr>
          <a:xfrm>
            <a:off x="7024979" y="5023634"/>
            <a:ext cx="58717" cy="60501"/>
          </a:xfrm>
          <a:prstGeom prst="rect">
            <a:avLst/>
          </a:prstGeom>
          <a:blipFill>
            <a:blip r:embed="rId14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6" name="object 15756"/>
          <p:cNvSpPr/>
          <p:nvPr/>
        </p:nvSpPr>
        <p:spPr>
          <a:xfrm>
            <a:off x="6755358" y="5233551"/>
            <a:ext cx="66508" cy="72127"/>
          </a:xfrm>
          <a:prstGeom prst="rect">
            <a:avLst/>
          </a:prstGeom>
          <a:blipFill>
            <a:blip r:embed="rId14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7" name="object 15757"/>
          <p:cNvSpPr/>
          <p:nvPr/>
        </p:nvSpPr>
        <p:spPr>
          <a:xfrm>
            <a:off x="6865366" y="4762335"/>
            <a:ext cx="26695" cy="28905"/>
          </a:xfrm>
          <a:prstGeom prst="rect">
            <a:avLst/>
          </a:prstGeom>
          <a:blipFill>
            <a:blip r:embed="rId14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8" name="object 15758"/>
          <p:cNvSpPr/>
          <p:nvPr/>
        </p:nvSpPr>
        <p:spPr>
          <a:xfrm>
            <a:off x="6744690" y="4684709"/>
            <a:ext cx="68356" cy="73725"/>
          </a:xfrm>
          <a:prstGeom prst="rect">
            <a:avLst/>
          </a:prstGeom>
          <a:blipFill>
            <a:blip r:embed="rId14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59" name="object 15759"/>
          <p:cNvSpPr/>
          <p:nvPr/>
        </p:nvSpPr>
        <p:spPr>
          <a:xfrm>
            <a:off x="6180925" y="4545886"/>
            <a:ext cx="55646" cy="60903"/>
          </a:xfrm>
          <a:prstGeom prst="rect">
            <a:avLst/>
          </a:prstGeom>
          <a:blipFill>
            <a:blip r:embed="rId14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0" name="object 15760"/>
          <p:cNvSpPr/>
          <p:nvPr/>
        </p:nvSpPr>
        <p:spPr>
          <a:xfrm>
            <a:off x="4999748" y="5025471"/>
            <a:ext cx="69505" cy="74055"/>
          </a:xfrm>
          <a:prstGeom prst="rect">
            <a:avLst/>
          </a:prstGeom>
          <a:blipFill>
            <a:blip r:embed="rId14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1" name="object 15761"/>
          <p:cNvSpPr/>
          <p:nvPr/>
        </p:nvSpPr>
        <p:spPr>
          <a:xfrm>
            <a:off x="5159349" y="5598727"/>
            <a:ext cx="69621" cy="74337"/>
          </a:xfrm>
          <a:prstGeom prst="rect">
            <a:avLst/>
          </a:prstGeom>
          <a:blipFill>
            <a:blip r:embed="rId14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2" name="object 15762"/>
          <p:cNvSpPr/>
          <p:nvPr/>
        </p:nvSpPr>
        <p:spPr>
          <a:xfrm>
            <a:off x="3722852" y="4929551"/>
            <a:ext cx="36666" cy="37658"/>
          </a:xfrm>
          <a:prstGeom prst="rect">
            <a:avLst/>
          </a:prstGeom>
          <a:blipFill>
            <a:blip r:embed="rId14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3" name="object 15763"/>
          <p:cNvSpPr/>
          <p:nvPr/>
        </p:nvSpPr>
        <p:spPr>
          <a:xfrm>
            <a:off x="3342792" y="4487167"/>
            <a:ext cx="59853" cy="60640"/>
          </a:xfrm>
          <a:prstGeom prst="rect">
            <a:avLst/>
          </a:prstGeom>
          <a:blipFill>
            <a:blip r:embed="rId14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4" name="object 15764"/>
          <p:cNvSpPr/>
          <p:nvPr/>
        </p:nvSpPr>
        <p:spPr>
          <a:xfrm>
            <a:off x="3512730" y="4213857"/>
            <a:ext cx="51281" cy="55423"/>
          </a:xfrm>
          <a:prstGeom prst="rect">
            <a:avLst/>
          </a:prstGeom>
          <a:blipFill>
            <a:blip r:embed="rId14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5" name="object 15765"/>
          <p:cNvSpPr/>
          <p:nvPr/>
        </p:nvSpPr>
        <p:spPr>
          <a:xfrm>
            <a:off x="2648635" y="4305978"/>
            <a:ext cx="60511" cy="61009"/>
          </a:xfrm>
          <a:prstGeom prst="rect">
            <a:avLst/>
          </a:prstGeom>
          <a:blipFill>
            <a:blip r:embed="rId14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6" name="object 15766"/>
          <p:cNvSpPr/>
          <p:nvPr/>
        </p:nvSpPr>
        <p:spPr>
          <a:xfrm>
            <a:off x="2630957" y="5293150"/>
            <a:ext cx="67886" cy="73482"/>
          </a:xfrm>
          <a:prstGeom prst="rect">
            <a:avLst/>
          </a:prstGeom>
          <a:blipFill>
            <a:blip r:embed="rId14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7" name="object 15767"/>
          <p:cNvSpPr/>
          <p:nvPr/>
        </p:nvSpPr>
        <p:spPr>
          <a:xfrm>
            <a:off x="2666555" y="5612473"/>
            <a:ext cx="17500" cy="19596"/>
          </a:xfrm>
          <a:prstGeom prst="rect">
            <a:avLst/>
          </a:prstGeom>
          <a:blipFill>
            <a:blip r:embed="rId14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8" name="object 15768"/>
          <p:cNvSpPr/>
          <p:nvPr/>
        </p:nvSpPr>
        <p:spPr>
          <a:xfrm>
            <a:off x="2842069" y="5665142"/>
            <a:ext cx="60550" cy="61010"/>
          </a:xfrm>
          <a:prstGeom prst="rect">
            <a:avLst/>
          </a:prstGeom>
          <a:blipFill>
            <a:blip r:embed="rId14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69" name="object 15769"/>
          <p:cNvSpPr/>
          <p:nvPr/>
        </p:nvSpPr>
        <p:spPr>
          <a:xfrm>
            <a:off x="2909408" y="3225182"/>
            <a:ext cx="7782594" cy="4334873"/>
          </a:xfrm>
          <a:prstGeom prst="rect">
            <a:avLst/>
          </a:prstGeom>
          <a:blipFill>
            <a:blip r:embed="rId14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0" name="object 15770"/>
          <p:cNvSpPr/>
          <p:nvPr/>
        </p:nvSpPr>
        <p:spPr>
          <a:xfrm>
            <a:off x="2910957" y="3226706"/>
            <a:ext cx="7781045" cy="4333350"/>
          </a:xfrm>
          <a:prstGeom prst="rect">
            <a:avLst/>
          </a:prstGeom>
          <a:blipFill>
            <a:blip r:embed="rId14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1" name="object 15771"/>
          <p:cNvSpPr/>
          <p:nvPr/>
        </p:nvSpPr>
        <p:spPr>
          <a:xfrm>
            <a:off x="2912403" y="3228228"/>
            <a:ext cx="7779599" cy="4331828"/>
          </a:xfrm>
          <a:prstGeom prst="rect">
            <a:avLst/>
          </a:prstGeom>
          <a:blipFill>
            <a:blip r:embed="rId14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2" name="object 15772"/>
          <p:cNvSpPr/>
          <p:nvPr/>
        </p:nvSpPr>
        <p:spPr>
          <a:xfrm>
            <a:off x="2915912" y="3229745"/>
            <a:ext cx="7776090" cy="4330310"/>
          </a:xfrm>
          <a:prstGeom prst="rect">
            <a:avLst/>
          </a:prstGeom>
          <a:blipFill>
            <a:blip r:embed="rId14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3" name="object 15773"/>
          <p:cNvSpPr/>
          <p:nvPr/>
        </p:nvSpPr>
        <p:spPr>
          <a:xfrm>
            <a:off x="2917151" y="3231262"/>
            <a:ext cx="7774851" cy="4328794"/>
          </a:xfrm>
          <a:prstGeom prst="rect">
            <a:avLst/>
          </a:prstGeom>
          <a:blipFill>
            <a:blip r:embed="rId14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4" name="object 15774"/>
          <p:cNvSpPr/>
          <p:nvPr/>
        </p:nvSpPr>
        <p:spPr>
          <a:xfrm>
            <a:off x="2918416" y="3232782"/>
            <a:ext cx="7773586" cy="4327274"/>
          </a:xfrm>
          <a:prstGeom prst="rect">
            <a:avLst/>
          </a:prstGeom>
          <a:blipFill>
            <a:blip r:embed="rId14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5" name="object 15775"/>
          <p:cNvSpPr/>
          <p:nvPr/>
        </p:nvSpPr>
        <p:spPr>
          <a:xfrm>
            <a:off x="2919713" y="3234298"/>
            <a:ext cx="7772289" cy="4325757"/>
          </a:xfrm>
          <a:prstGeom prst="rect">
            <a:avLst/>
          </a:prstGeom>
          <a:blipFill>
            <a:blip r:embed="rId14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6" name="object 15776"/>
          <p:cNvSpPr/>
          <p:nvPr/>
        </p:nvSpPr>
        <p:spPr>
          <a:xfrm>
            <a:off x="2921038" y="3235808"/>
            <a:ext cx="7770964" cy="4324248"/>
          </a:xfrm>
          <a:prstGeom prst="rect">
            <a:avLst/>
          </a:prstGeom>
          <a:blipFill>
            <a:blip r:embed="rId14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7" name="object 15777"/>
          <p:cNvSpPr/>
          <p:nvPr/>
        </p:nvSpPr>
        <p:spPr>
          <a:xfrm>
            <a:off x="2922380" y="3237323"/>
            <a:ext cx="7769622" cy="4322732"/>
          </a:xfrm>
          <a:prstGeom prst="rect">
            <a:avLst/>
          </a:prstGeom>
          <a:blipFill>
            <a:blip r:embed="rId14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8" name="object 15778"/>
          <p:cNvSpPr/>
          <p:nvPr/>
        </p:nvSpPr>
        <p:spPr>
          <a:xfrm>
            <a:off x="2923781" y="3238841"/>
            <a:ext cx="7768221" cy="4321215"/>
          </a:xfrm>
          <a:prstGeom prst="rect">
            <a:avLst/>
          </a:prstGeom>
          <a:blipFill>
            <a:blip r:embed="rId14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79" name="object 15779"/>
          <p:cNvSpPr/>
          <p:nvPr/>
        </p:nvSpPr>
        <p:spPr>
          <a:xfrm>
            <a:off x="2925190" y="3240361"/>
            <a:ext cx="7766812" cy="4319694"/>
          </a:xfrm>
          <a:prstGeom prst="rect">
            <a:avLst/>
          </a:prstGeom>
          <a:blipFill>
            <a:blip r:embed="rId14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0" name="object 15780"/>
          <p:cNvSpPr/>
          <p:nvPr/>
        </p:nvSpPr>
        <p:spPr>
          <a:xfrm>
            <a:off x="2926614" y="3241877"/>
            <a:ext cx="7765388" cy="4318179"/>
          </a:xfrm>
          <a:prstGeom prst="rect">
            <a:avLst/>
          </a:prstGeom>
          <a:blipFill>
            <a:blip r:embed="rId14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1" name="object 15781"/>
          <p:cNvSpPr/>
          <p:nvPr/>
        </p:nvSpPr>
        <p:spPr>
          <a:xfrm>
            <a:off x="2928084" y="3243391"/>
            <a:ext cx="7763918" cy="4316664"/>
          </a:xfrm>
          <a:prstGeom prst="rect">
            <a:avLst/>
          </a:prstGeom>
          <a:blipFill>
            <a:blip r:embed="rId14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2" name="object 15782"/>
          <p:cNvSpPr/>
          <p:nvPr/>
        </p:nvSpPr>
        <p:spPr>
          <a:xfrm>
            <a:off x="2931226" y="3244914"/>
            <a:ext cx="7760776" cy="4300651"/>
          </a:xfrm>
          <a:prstGeom prst="rect">
            <a:avLst/>
          </a:prstGeom>
          <a:blipFill>
            <a:blip r:embed="rId14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3" name="object 15783"/>
          <p:cNvSpPr/>
          <p:nvPr/>
        </p:nvSpPr>
        <p:spPr>
          <a:xfrm>
            <a:off x="2932500" y="3246428"/>
            <a:ext cx="7759502" cy="4283109"/>
          </a:xfrm>
          <a:prstGeom prst="rect">
            <a:avLst/>
          </a:prstGeom>
          <a:blipFill>
            <a:blip r:embed="rId14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4" name="object 15784"/>
          <p:cNvSpPr/>
          <p:nvPr/>
        </p:nvSpPr>
        <p:spPr>
          <a:xfrm>
            <a:off x="2933799" y="3247943"/>
            <a:ext cx="7758203" cy="4265567"/>
          </a:xfrm>
          <a:prstGeom prst="rect">
            <a:avLst/>
          </a:prstGeom>
          <a:blipFill>
            <a:blip r:embed="rId14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5" name="object 15785"/>
          <p:cNvSpPr/>
          <p:nvPr/>
        </p:nvSpPr>
        <p:spPr>
          <a:xfrm>
            <a:off x="2935130" y="3249460"/>
            <a:ext cx="7756872" cy="4212707"/>
          </a:xfrm>
          <a:prstGeom prst="rect">
            <a:avLst/>
          </a:prstGeom>
          <a:blipFill>
            <a:blip r:embed="rId14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6" name="object 15786"/>
          <p:cNvSpPr/>
          <p:nvPr/>
        </p:nvSpPr>
        <p:spPr>
          <a:xfrm>
            <a:off x="2936500" y="3250979"/>
            <a:ext cx="7755502" cy="4145054"/>
          </a:xfrm>
          <a:prstGeom prst="rect">
            <a:avLst/>
          </a:prstGeom>
          <a:blipFill>
            <a:blip r:embed="rId14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7" name="object 15787"/>
          <p:cNvSpPr/>
          <p:nvPr/>
        </p:nvSpPr>
        <p:spPr>
          <a:xfrm>
            <a:off x="2937900" y="3252504"/>
            <a:ext cx="7754102" cy="4078939"/>
          </a:xfrm>
          <a:prstGeom prst="rect">
            <a:avLst/>
          </a:prstGeom>
          <a:blipFill>
            <a:blip r:embed="rId14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8" name="object 15788"/>
          <p:cNvSpPr/>
          <p:nvPr/>
        </p:nvSpPr>
        <p:spPr>
          <a:xfrm>
            <a:off x="2939310" y="3254020"/>
            <a:ext cx="7752692" cy="4014360"/>
          </a:xfrm>
          <a:prstGeom prst="rect">
            <a:avLst/>
          </a:prstGeom>
          <a:blipFill>
            <a:blip r:embed="rId14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89" name="object 15789"/>
          <p:cNvSpPr/>
          <p:nvPr/>
        </p:nvSpPr>
        <p:spPr>
          <a:xfrm>
            <a:off x="2940745" y="3255538"/>
            <a:ext cx="7751257" cy="3951230"/>
          </a:xfrm>
          <a:prstGeom prst="rect">
            <a:avLst/>
          </a:prstGeom>
          <a:blipFill>
            <a:blip r:embed="rId14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0" name="object 15790"/>
          <p:cNvSpPr/>
          <p:nvPr/>
        </p:nvSpPr>
        <p:spPr>
          <a:xfrm>
            <a:off x="2942228" y="3257060"/>
            <a:ext cx="7749774" cy="3889526"/>
          </a:xfrm>
          <a:prstGeom prst="rect">
            <a:avLst/>
          </a:prstGeom>
          <a:blipFill>
            <a:blip r:embed="rId14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1" name="object 15791"/>
          <p:cNvSpPr/>
          <p:nvPr/>
        </p:nvSpPr>
        <p:spPr>
          <a:xfrm>
            <a:off x="2943717" y="3258578"/>
            <a:ext cx="7748285" cy="3829170"/>
          </a:xfrm>
          <a:prstGeom prst="rect">
            <a:avLst/>
          </a:prstGeom>
          <a:blipFill>
            <a:blip r:embed="rId14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2" name="object 15792"/>
          <p:cNvSpPr/>
          <p:nvPr/>
        </p:nvSpPr>
        <p:spPr>
          <a:xfrm>
            <a:off x="2946332" y="3260104"/>
            <a:ext cx="7745670" cy="3770129"/>
          </a:xfrm>
          <a:prstGeom prst="rect">
            <a:avLst/>
          </a:prstGeom>
          <a:blipFill>
            <a:blip r:embed="rId14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3" name="object 15793"/>
          <p:cNvSpPr/>
          <p:nvPr/>
        </p:nvSpPr>
        <p:spPr>
          <a:xfrm>
            <a:off x="2947653" y="3261625"/>
            <a:ext cx="7744349" cy="3712389"/>
          </a:xfrm>
          <a:prstGeom prst="rect">
            <a:avLst/>
          </a:prstGeom>
          <a:blipFill>
            <a:blip r:embed="rId14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4" name="object 15794"/>
          <p:cNvSpPr/>
          <p:nvPr/>
        </p:nvSpPr>
        <p:spPr>
          <a:xfrm>
            <a:off x="2948999" y="3263150"/>
            <a:ext cx="7743003" cy="3655852"/>
          </a:xfrm>
          <a:prstGeom prst="rect">
            <a:avLst/>
          </a:prstGeom>
          <a:blipFill>
            <a:blip r:embed="rId14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5" name="object 15795"/>
          <p:cNvSpPr/>
          <p:nvPr/>
        </p:nvSpPr>
        <p:spPr>
          <a:xfrm>
            <a:off x="2950379" y="3264675"/>
            <a:ext cx="7741623" cy="3600499"/>
          </a:xfrm>
          <a:prstGeom prst="rect">
            <a:avLst/>
          </a:prstGeom>
          <a:blipFill>
            <a:blip r:embed="rId14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6" name="object 15796"/>
          <p:cNvSpPr/>
          <p:nvPr/>
        </p:nvSpPr>
        <p:spPr>
          <a:xfrm>
            <a:off x="2951783" y="3266199"/>
            <a:ext cx="7740219" cy="3546305"/>
          </a:xfrm>
          <a:prstGeom prst="rect">
            <a:avLst/>
          </a:prstGeom>
          <a:blipFill>
            <a:blip r:embed="rId14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7" name="object 15797"/>
          <p:cNvSpPr/>
          <p:nvPr/>
        </p:nvSpPr>
        <p:spPr>
          <a:xfrm>
            <a:off x="2953220" y="3267721"/>
            <a:ext cx="7738782" cy="3493243"/>
          </a:xfrm>
          <a:prstGeom prst="rect">
            <a:avLst/>
          </a:prstGeom>
          <a:blipFill>
            <a:blip r:embed="rId14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8" name="object 15798"/>
          <p:cNvSpPr/>
          <p:nvPr/>
        </p:nvSpPr>
        <p:spPr>
          <a:xfrm>
            <a:off x="2954662" y="3269253"/>
            <a:ext cx="7737340" cy="3441236"/>
          </a:xfrm>
          <a:prstGeom prst="rect">
            <a:avLst/>
          </a:prstGeom>
          <a:blipFill>
            <a:blip r:embed="rId14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99" name="object 15799"/>
          <p:cNvSpPr/>
          <p:nvPr/>
        </p:nvSpPr>
        <p:spPr>
          <a:xfrm>
            <a:off x="2956133" y="3270779"/>
            <a:ext cx="7735869" cy="3390290"/>
          </a:xfrm>
          <a:prstGeom prst="rect">
            <a:avLst/>
          </a:prstGeom>
          <a:blipFill>
            <a:blip r:embed="rId14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0" name="object 15800"/>
          <p:cNvSpPr/>
          <p:nvPr/>
        </p:nvSpPr>
        <p:spPr>
          <a:xfrm>
            <a:off x="2957590" y="3272308"/>
            <a:ext cx="7734413" cy="3340365"/>
          </a:xfrm>
          <a:prstGeom prst="rect">
            <a:avLst/>
          </a:prstGeom>
          <a:blipFill>
            <a:blip r:embed="rId14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1" name="object 15801"/>
          <p:cNvSpPr/>
          <p:nvPr/>
        </p:nvSpPr>
        <p:spPr>
          <a:xfrm>
            <a:off x="2959709" y="3273844"/>
            <a:ext cx="7732293" cy="3291390"/>
          </a:xfrm>
          <a:prstGeom prst="rect">
            <a:avLst/>
          </a:prstGeom>
          <a:blipFill>
            <a:blip r:embed="rId14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2" name="object 15802"/>
          <p:cNvSpPr/>
          <p:nvPr/>
        </p:nvSpPr>
        <p:spPr>
          <a:xfrm>
            <a:off x="2961022" y="3275368"/>
            <a:ext cx="7730980" cy="3243391"/>
          </a:xfrm>
          <a:prstGeom prst="rect">
            <a:avLst/>
          </a:prstGeom>
          <a:blipFill>
            <a:blip r:embed="rId14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3" name="object 15803"/>
          <p:cNvSpPr/>
          <p:nvPr/>
        </p:nvSpPr>
        <p:spPr>
          <a:xfrm>
            <a:off x="2962413" y="3276829"/>
            <a:ext cx="7729589" cy="3196369"/>
          </a:xfrm>
          <a:prstGeom prst="rect">
            <a:avLst/>
          </a:prstGeom>
          <a:blipFill>
            <a:blip r:embed="rId14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4" name="object 15804"/>
          <p:cNvSpPr/>
          <p:nvPr/>
        </p:nvSpPr>
        <p:spPr>
          <a:xfrm>
            <a:off x="2963854" y="3278221"/>
            <a:ext cx="7728148" cy="3150335"/>
          </a:xfrm>
          <a:prstGeom prst="rect">
            <a:avLst/>
          </a:prstGeom>
          <a:blipFill>
            <a:blip r:embed="rId14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5" name="object 15805"/>
          <p:cNvSpPr/>
          <p:nvPr/>
        </p:nvSpPr>
        <p:spPr>
          <a:xfrm>
            <a:off x="2965286" y="3279608"/>
            <a:ext cx="7726716" cy="3105167"/>
          </a:xfrm>
          <a:prstGeom prst="rect">
            <a:avLst/>
          </a:prstGeom>
          <a:blipFill>
            <a:blip r:embed="rId14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6" name="object 15806"/>
          <p:cNvSpPr/>
          <p:nvPr/>
        </p:nvSpPr>
        <p:spPr>
          <a:xfrm>
            <a:off x="2966705" y="3281006"/>
            <a:ext cx="7725297" cy="3060816"/>
          </a:xfrm>
          <a:prstGeom prst="rect">
            <a:avLst/>
          </a:prstGeom>
          <a:blipFill>
            <a:blip r:embed="rId14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7" name="object 15807"/>
          <p:cNvSpPr/>
          <p:nvPr/>
        </p:nvSpPr>
        <p:spPr>
          <a:xfrm>
            <a:off x="2968175" y="3282404"/>
            <a:ext cx="7723827" cy="3017308"/>
          </a:xfrm>
          <a:prstGeom prst="rect">
            <a:avLst/>
          </a:prstGeom>
          <a:blipFill>
            <a:blip r:embed="rId14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8" name="object 15808"/>
          <p:cNvSpPr/>
          <p:nvPr/>
        </p:nvSpPr>
        <p:spPr>
          <a:xfrm>
            <a:off x="2969532" y="3283808"/>
            <a:ext cx="7722470" cy="2974584"/>
          </a:xfrm>
          <a:prstGeom prst="rect">
            <a:avLst/>
          </a:prstGeom>
          <a:blipFill>
            <a:blip r:embed="rId14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09" name="object 15809"/>
          <p:cNvSpPr/>
          <p:nvPr/>
        </p:nvSpPr>
        <p:spPr>
          <a:xfrm>
            <a:off x="2970942" y="3285218"/>
            <a:ext cx="7721060" cy="2932629"/>
          </a:xfrm>
          <a:prstGeom prst="rect">
            <a:avLst/>
          </a:prstGeom>
          <a:blipFill>
            <a:blip r:embed="rId14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0" name="object 15810"/>
          <p:cNvSpPr/>
          <p:nvPr/>
        </p:nvSpPr>
        <p:spPr>
          <a:xfrm>
            <a:off x="2972464" y="3286633"/>
            <a:ext cx="7719538" cy="2891405"/>
          </a:xfrm>
          <a:prstGeom prst="rect">
            <a:avLst/>
          </a:prstGeom>
          <a:blipFill>
            <a:blip r:embed="rId14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1" name="object 15811"/>
          <p:cNvSpPr/>
          <p:nvPr/>
        </p:nvSpPr>
        <p:spPr>
          <a:xfrm>
            <a:off x="2904248" y="3217884"/>
            <a:ext cx="7787754" cy="3890077"/>
          </a:xfrm>
          <a:prstGeom prst="rect">
            <a:avLst/>
          </a:prstGeom>
          <a:blipFill>
            <a:blip r:embed="rId14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2" name="object 15812"/>
          <p:cNvSpPr/>
          <p:nvPr/>
        </p:nvSpPr>
        <p:spPr>
          <a:xfrm>
            <a:off x="2905684" y="3219437"/>
            <a:ext cx="7786318" cy="3857523"/>
          </a:xfrm>
          <a:prstGeom prst="rect">
            <a:avLst/>
          </a:prstGeom>
          <a:blipFill>
            <a:blip r:embed="rId14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3" name="object 15813"/>
          <p:cNvSpPr/>
          <p:nvPr/>
        </p:nvSpPr>
        <p:spPr>
          <a:xfrm>
            <a:off x="2907158" y="3220993"/>
            <a:ext cx="7784844" cy="3824966"/>
          </a:xfrm>
          <a:prstGeom prst="rect">
            <a:avLst/>
          </a:prstGeom>
          <a:blipFill>
            <a:blip r:embed="rId14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4" name="object 15814"/>
          <p:cNvSpPr/>
          <p:nvPr/>
        </p:nvSpPr>
        <p:spPr>
          <a:xfrm>
            <a:off x="2908683" y="3222546"/>
            <a:ext cx="7783319" cy="3792413"/>
          </a:xfrm>
          <a:prstGeom prst="rect">
            <a:avLst/>
          </a:prstGeom>
          <a:blipFill>
            <a:blip r:embed="rId14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5" name="object 15815"/>
          <p:cNvSpPr/>
          <p:nvPr/>
        </p:nvSpPr>
        <p:spPr>
          <a:xfrm>
            <a:off x="2910221" y="3224083"/>
            <a:ext cx="7781781" cy="3759862"/>
          </a:xfrm>
          <a:prstGeom prst="rect">
            <a:avLst/>
          </a:prstGeom>
          <a:blipFill>
            <a:blip r:embed="rId14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6" name="object 15816"/>
          <p:cNvSpPr/>
          <p:nvPr/>
        </p:nvSpPr>
        <p:spPr>
          <a:xfrm>
            <a:off x="2911817" y="3225640"/>
            <a:ext cx="7780185" cy="3727305"/>
          </a:xfrm>
          <a:prstGeom prst="rect">
            <a:avLst/>
          </a:prstGeom>
          <a:blipFill>
            <a:blip r:embed="rId14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7" name="object 15817"/>
          <p:cNvSpPr/>
          <p:nvPr/>
        </p:nvSpPr>
        <p:spPr>
          <a:xfrm>
            <a:off x="2913437" y="3227183"/>
            <a:ext cx="7778565" cy="3694761"/>
          </a:xfrm>
          <a:prstGeom prst="rect">
            <a:avLst/>
          </a:prstGeom>
          <a:blipFill>
            <a:blip r:embed="rId14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8" name="object 15818"/>
          <p:cNvSpPr/>
          <p:nvPr/>
        </p:nvSpPr>
        <p:spPr>
          <a:xfrm>
            <a:off x="2915094" y="3228738"/>
            <a:ext cx="7776908" cy="3662192"/>
          </a:xfrm>
          <a:prstGeom prst="rect">
            <a:avLst/>
          </a:prstGeom>
          <a:blipFill>
            <a:blip r:embed="rId14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19" name="object 15819"/>
          <p:cNvSpPr/>
          <p:nvPr/>
        </p:nvSpPr>
        <p:spPr>
          <a:xfrm>
            <a:off x="2916786" y="3230280"/>
            <a:ext cx="7775216" cy="3629637"/>
          </a:xfrm>
          <a:prstGeom prst="rect">
            <a:avLst/>
          </a:prstGeom>
          <a:blipFill>
            <a:blip r:embed="rId14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0" name="object 15820"/>
          <p:cNvSpPr/>
          <p:nvPr/>
        </p:nvSpPr>
        <p:spPr>
          <a:xfrm>
            <a:off x="2918500" y="3231825"/>
            <a:ext cx="7773502" cy="3597104"/>
          </a:xfrm>
          <a:prstGeom prst="rect">
            <a:avLst/>
          </a:prstGeom>
          <a:blipFill>
            <a:blip r:embed="rId14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1" name="object 15821"/>
          <p:cNvSpPr/>
          <p:nvPr/>
        </p:nvSpPr>
        <p:spPr>
          <a:xfrm>
            <a:off x="2920589" y="3233369"/>
            <a:ext cx="7771413" cy="3564547"/>
          </a:xfrm>
          <a:prstGeom prst="rect">
            <a:avLst/>
          </a:prstGeom>
          <a:blipFill>
            <a:blip r:embed="rId14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2" name="object 15822"/>
          <p:cNvSpPr/>
          <p:nvPr/>
        </p:nvSpPr>
        <p:spPr>
          <a:xfrm>
            <a:off x="2922028" y="3234907"/>
            <a:ext cx="7769974" cy="3527330"/>
          </a:xfrm>
          <a:prstGeom prst="rect">
            <a:avLst/>
          </a:prstGeom>
          <a:blipFill>
            <a:blip r:embed="rId14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3" name="object 15823"/>
          <p:cNvSpPr/>
          <p:nvPr/>
        </p:nvSpPr>
        <p:spPr>
          <a:xfrm>
            <a:off x="2923511" y="3236446"/>
            <a:ext cx="7768491" cy="3458602"/>
          </a:xfrm>
          <a:prstGeom prst="rect">
            <a:avLst/>
          </a:prstGeom>
          <a:blipFill>
            <a:blip r:embed="rId14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4" name="object 15824"/>
          <p:cNvSpPr/>
          <p:nvPr/>
        </p:nvSpPr>
        <p:spPr>
          <a:xfrm>
            <a:off x="2925036" y="3237996"/>
            <a:ext cx="7766966" cy="3391255"/>
          </a:xfrm>
          <a:prstGeom prst="rect">
            <a:avLst/>
          </a:prstGeom>
          <a:blipFill>
            <a:blip r:embed="rId14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5" name="object 15825"/>
          <p:cNvSpPr/>
          <p:nvPr/>
        </p:nvSpPr>
        <p:spPr>
          <a:xfrm>
            <a:off x="2926602" y="3239533"/>
            <a:ext cx="7765400" cy="3325296"/>
          </a:xfrm>
          <a:prstGeom prst="rect">
            <a:avLst/>
          </a:prstGeom>
          <a:blipFill>
            <a:blip r:embed="rId14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6" name="object 15826"/>
          <p:cNvSpPr/>
          <p:nvPr/>
        </p:nvSpPr>
        <p:spPr>
          <a:xfrm>
            <a:off x="2928183" y="3241066"/>
            <a:ext cx="7763819" cy="3260607"/>
          </a:xfrm>
          <a:prstGeom prst="rect">
            <a:avLst/>
          </a:prstGeom>
          <a:blipFill>
            <a:blip r:embed="rId14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7" name="object 15827"/>
          <p:cNvSpPr/>
          <p:nvPr/>
        </p:nvSpPr>
        <p:spPr>
          <a:xfrm>
            <a:off x="2929810" y="3242603"/>
            <a:ext cx="7762192" cy="3197212"/>
          </a:xfrm>
          <a:prstGeom prst="rect">
            <a:avLst/>
          </a:prstGeom>
          <a:blipFill>
            <a:blip r:embed="rId14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8" name="object 15828"/>
          <p:cNvSpPr/>
          <p:nvPr/>
        </p:nvSpPr>
        <p:spPr>
          <a:xfrm>
            <a:off x="2931476" y="3244138"/>
            <a:ext cx="7760526" cy="3135049"/>
          </a:xfrm>
          <a:prstGeom prst="rect">
            <a:avLst/>
          </a:prstGeom>
          <a:blipFill>
            <a:blip r:embed="rId14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29" name="object 15829"/>
          <p:cNvSpPr/>
          <p:nvPr/>
        </p:nvSpPr>
        <p:spPr>
          <a:xfrm>
            <a:off x="2933188" y="3245679"/>
            <a:ext cx="7758813" cy="3074064"/>
          </a:xfrm>
          <a:prstGeom prst="rect">
            <a:avLst/>
          </a:prstGeom>
          <a:blipFill>
            <a:blip r:embed="rId14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0" name="object 15830"/>
          <p:cNvSpPr/>
          <p:nvPr/>
        </p:nvSpPr>
        <p:spPr>
          <a:xfrm>
            <a:off x="2934904" y="3247208"/>
            <a:ext cx="7757098" cy="3014256"/>
          </a:xfrm>
          <a:prstGeom prst="rect">
            <a:avLst/>
          </a:prstGeom>
          <a:blipFill>
            <a:blip r:embed="rId14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1" name="object 15831"/>
          <p:cNvSpPr/>
          <p:nvPr/>
        </p:nvSpPr>
        <p:spPr>
          <a:xfrm>
            <a:off x="2936848" y="3248738"/>
            <a:ext cx="7755154" cy="2955566"/>
          </a:xfrm>
          <a:prstGeom prst="rect">
            <a:avLst/>
          </a:prstGeom>
          <a:blipFill>
            <a:blip r:embed="rId14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2" name="object 15832"/>
          <p:cNvSpPr/>
          <p:nvPr/>
        </p:nvSpPr>
        <p:spPr>
          <a:xfrm>
            <a:off x="2938294" y="3250268"/>
            <a:ext cx="7753708" cy="2897973"/>
          </a:xfrm>
          <a:prstGeom prst="rect">
            <a:avLst/>
          </a:prstGeom>
          <a:blipFill>
            <a:blip r:embed="rId14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3" name="object 15833"/>
          <p:cNvSpPr/>
          <p:nvPr/>
        </p:nvSpPr>
        <p:spPr>
          <a:xfrm>
            <a:off x="2939792" y="3251796"/>
            <a:ext cx="7752210" cy="2841433"/>
          </a:xfrm>
          <a:prstGeom prst="rect">
            <a:avLst/>
          </a:prstGeom>
          <a:blipFill>
            <a:blip r:embed="rId14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4" name="object 15834"/>
          <p:cNvSpPr/>
          <p:nvPr/>
        </p:nvSpPr>
        <p:spPr>
          <a:xfrm>
            <a:off x="2941325" y="3253311"/>
            <a:ext cx="7750677" cy="2785951"/>
          </a:xfrm>
          <a:prstGeom prst="rect">
            <a:avLst/>
          </a:prstGeom>
          <a:blipFill>
            <a:blip r:embed="rId14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5" name="object 15835"/>
          <p:cNvSpPr/>
          <p:nvPr/>
        </p:nvSpPr>
        <p:spPr>
          <a:xfrm>
            <a:off x="2942899" y="3254842"/>
            <a:ext cx="7749103" cy="2731458"/>
          </a:xfrm>
          <a:prstGeom prst="rect">
            <a:avLst/>
          </a:prstGeom>
          <a:blipFill>
            <a:blip r:embed="rId14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6" name="object 15836"/>
          <p:cNvSpPr/>
          <p:nvPr/>
        </p:nvSpPr>
        <p:spPr>
          <a:xfrm>
            <a:off x="2944512" y="3256358"/>
            <a:ext cx="7747490" cy="2677934"/>
          </a:xfrm>
          <a:prstGeom prst="rect">
            <a:avLst/>
          </a:prstGeom>
          <a:blipFill>
            <a:blip r:embed="rId14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7" name="object 15837"/>
          <p:cNvSpPr/>
          <p:nvPr/>
        </p:nvSpPr>
        <p:spPr>
          <a:xfrm>
            <a:off x="2946162" y="3257877"/>
            <a:ext cx="7745840" cy="2625383"/>
          </a:xfrm>
          <a:prstGeom prst="rect">
            <a:avLst/>
          </a:prstGeom>
          <a:blipFill>
            <a:blip r:embed="rId14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8" name="object 15838"/>
          <p:cNvSpPr/>
          <p:nvPr/>
        </p:nvSpPr>
        <p:spPr>
          <a:xfrm>
            <a:off x="2947848" y="3259392"/>
            <a:ext cx="7744154" cy="2573723"/>
          </a:xfrm>
          <a:prstGeom prst="rect">
            <a:avLst/>
          </a:prstGeom>
          <a:blipFill>
            <a:blip r:embed="rId14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39" name="object 15839"/>
          <p:cNvSpPr/>
          <p:nvPr/>
        </p:nvSpPr>
        <p:spPr>
          <a:xfrm>
            <a:off x="2949566" y="3260905"/>
            <a:ext cx="7742436" cy="2522992"/>
          </a:xfrm>
          <a:prstGeom prst="rect">
            <a:avLst/>
          </a:prstGeom>
          <a:blipFill>
            <a:blip r:embed="rId14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0" name="object 15840"/>
          <p:cNvSpPr/>
          <p:nvPr/>
        </p:nvSpPr>
        <p:spPr>
          <a:xfrm>
            <a:off x="2951300" y="3262409"/>
            <a:ext cx="7740702" cy="2473124"/>
          </a:xfrm>
          <a:prstGeom prst="rect">
            <a:avLst/>
          </a:prstGeom>
          <a:blipFill>
            <a:blip r:embed="rId14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1" name="object 15841"/>
          <p:cNvSpPr/>
          <p:nvPr/>
        </p:nvSpPr>
        <p:spPr>
          <a:xfrm>
            <a:off x="2952887" y="3263917"/>
            <a:ext cx="7739115" cy="2424115"/>
          </a:xfrm>
          <a:prstGeom prst="rect">
            <a:avLst/>
          </a:prstGeom>
          <a:blipFill>
            <a:blip r:embed="rId14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2" name="object 15842"/>
          <p:cNvSpPr/>
          <p:nvPr/>
        </p:nvSpPr>
        <p:spPr>
          <a:xfrm>
            <a:off x="2954365" y="3265420"/>
            <a:ext cx="7737637" cy="2375934"/>
          </a:xfrm>
          <a:prstGeom prst="rect">
            <a:avLst/>
          </a:prstGeom>
          <a:blipFill>
            <a:blip r:embed="rId14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3" name="object 15843"/>
          <p:cNvSpPr/>
          <p:nvPr/>
        </p:nvSpPr>
        <p:spPr>
          <a:xfrm>
            <a:off x="2955905" y="3266933"/>
            <a:ext cx="7736097" cy="2328535"/>
          </a:xfrm>
          <a:prstGeom prst="rect">
            <a:avLst/>
          </a:prstGeom>
          <a:blipFill>
            <a:blip r:embed="rId14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4" name="object 15844"/>
          <p:cNvSpPr/>
          <p:nvPr/>
        </p:nvSpPr>
        <p:spPr>
          <a:xfrm>
            <a:off x="2957483" y="3268455"/>
            <a:ext cx="7734519" cy="2281927"/>
          </a:xfrm>
          <a:prstGeom prst="rect">
            <a:avLst/>
          </a:prstGeom>
          <a:blipFill>
            <a:blip r:embed="rId14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5" name="object 15845"/>
          <p:cNvSpPr/>
          <p:nvPr/>
        </p:nvSpPr>
        <p:spPr>
          <a:xfrm>
            <a:off x="2959058" y="3269993"/>
            <a:ext cx="7732944" cy="2236062"/>
          </a:xfrm>
          <a:prstGeom prst="rect">
            <a:avLst/>
          </a:prstGeom>
          <a:blipFill>
            <a:blip r:embed="rId14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6" name="object 15846"/>
          <p:cNvSpPr/>
          <p:nvPr/>
        </p:nvSpPr>
        <p:spPr>
          <a:xfrm>
            <a:off x="2960636" y="3271526"/>
            <a:ext cx="7731366" cy="2190940"/>
          </a:xfrm>
          <a:prstGeom prst="rect">
            <a:avLst/>
          </a:prstGeom>
          <a:blipFill>
            <a:blip r:embed="rId14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7" name="object 15847"/>
          <p:cNvSpPr/>
          <p:nvPr/>
        </p:nvSpPr>
        <p:spPr>
          <a:xfrm>
            <a:off x="2962243" y="3273054"/>
            <a:ext cx="7729759" cy="2146574"/>
          </a:xfrm>
          <a:prstGeom prst="rect">
            <a:avLst/>
          </a:prstGeom>
          <a:blipFill>
            <a:blip r:embed="rId14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8" name="object 15848"/>
          <p:cNvSpPr/>
          <p:nvPr/>
        </p:nvSpPr>
        <p:spPr>
          <a:xfrm>
            <a:off x="2963783" y="3274588"/>
            <a:ext cx="7728219" cy="2102875"/>
          </a:xfrm>
          <a:prstGeom prst="rect">
            <a:avLst/>
          </a:prstGeom>
          <a:blipFill>
            <a:blip r:embed="rId14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49" name="object 15849"/>
          <p:cNvSpPr/>
          <p:nvPr/>
        </p:nvSpPr>
        <p:spPr>
          <a:xfrm>
            <a:off x="2965340" y="3276125"/>
            <a:ext cx="7726662" cy="2059895"/>
          </a:xfrm>
          <a:prstGeom prst="rect">
            <a:avLst/>
          </a:prstGeom>
          <a:blipFill>
            <a:blip r:embed="rId14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0" name="object 15850"/>
          <p:cNvSpPr/>
          <p:nvPr/>
        </p:nvSpPr>
        <p:spPr>
          <a:xfrm>
            <a:off x="2966904" y="3277658"/>
            <a:ext cx="7725098" cy="2017568"/>
          </a:xfrm>
          <a:prstGeom prst="rect">
            <a:avLst/>
          </a:prstGeom>
          <a:blipFill>
            <a:blip r:embed="rId14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1" name="object 15851"/>
          <p:cNvSpPr/>
          <p:nvPr/>
        </p:nvSpPr>
        <p:spPr>
          <a:xfrm>
            <a:off x="2968459" y="3278987"/>
            <a:ext cx="7723543" cy="1976114"/>
          </a:xfrm>
          <a:prstGeom prst="rect">
            <a:avLst/>
          </a:prstGeom>
          <a:blipFill>
            <a:blip r:embed="rId14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2" name="object 15852"/>
          <p:cNvSpPr/>
          <p:nvPr/>
        </p:nvSpPr>
        <p:spPr>
          <a:xfrm>
            <a:off x="2969964" y="3280324"/>
            <a:ext cx="7722038" cy="1935293"/>
          </a:xfrm>
          <a:prstGeom prst="rect">
            <a:avLst/>
          </a:prstGeom>
          <a:blipFill>
            <a:blip r:embed="rId14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3" name="object 15853"/>
          <p:cNvSpPr/>
          <p:nvPr/>
        </p:nvSpPr>
        <p:spPr>
          <a:xfrm>
            <a:off x="2907288" y="2203475"/>
            <a:ext cx="7751618" cy="4004729"/>
          </a:xfrm>
          <a:prstGeom prst="rect">
            <a:avLst/>
          </a:prstGeom>
          <a:blipFill>
            <a:blip r:embed="rId14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4" name="object 15854"/>
          <p:cNvSpPr/>
          <p:nvPr/>
        </p:nvSpPr>
        <p:spPr>
          <a:xfrm>
            <a:off x="2909277" y="2253531"/>
            <a:ext cx="7782725" cy="3907391"/>
          </a:xfrm>
          <a:prstGeom prst="rect">
            <a:avLst/>
          </a:prstGeom>
          <a:blipFill>
            <a:blip r:embed="rId14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5" name="object 15855"/>
          <p:cNvSpPr/>
          <p:nvPr/>
        </p:nvSpPr>
        <p:spPr>
          <a:xfrm>
            <a:off x="2910917" y="2307272"/>
            <a:ext cx="7781085" cy="3806380"/>
          </a:xfrm>
          <a:prstGeom prst="rect">
            <a:avLst/>
          </a:prstGeom>
          <a:blipFill>
            <a:blip r:embed="rId14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6" name="object 15856"/>
          <p:cNvSpPr/>
          <p:nvPr/>
        </p:nvSpPr>
        <p:spPr>
          <a:xfrm>
            <a:off x="2912517" y="2360330"/>
            <a:ext cx="7779485" cy="3706053"/>
          </a:xfrm>
          <a:prstGeom prst="rect">
            <a:avLst/>
          </a:prstGeom>
          <a:blipFill>
            <a:blip r:embed="rId14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7" name="object 15857"/>
          <p:cNvSpPr/>
          <p:nvPr/>
        </p:nvSpPr>
        <p:spPr>
          <a:xfrm>
            <a:off x="2914113" y="2412713"/>
            <a:ext cx="7777889" cy="3606388"/>
          </a:xfrm>
          <a:prstGeom prst="rect">
            <a:avLst/>
          </a:prstGeom>
          <a:blipFill>
            <a:blip r:embed="rId14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8" name="object 15858"/>
          <p:cNvSpPr/>
          <p:nvPr/>
        </p:nvSpPr>
        <p:spPr>
          <a:xfrm>
            <a:off x="2915770" y="2464440"/>
            <a:ext cx="7776232" cy="3507392"/>
          </a:xfrm>
          <a:prstGeom prst="rect">
            <a:avLst/>
          </a:prstGeom>
          <a:blipFill>
            <a:blip r:embed="rId14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59" name="object 15859"/>
          <p:cNvSpPr/>
          <p:nvPr/>
        </p:nvSpPr>
        <p:spPr>
          <a:xfrm>
            <a:off x="2917446" y="2515505"/>
            <a:ext cx="7774555" cy="3409069"/>
          </a:xfrm>
          <a:prstGeom prst="rect">
            <a:avLst/>
          </a:prstGeom>
          <a:blipFill>
            <a:blip r:embed="rId14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0" name="object 15860"/>
          <p:cNvSpPr/>
          <p:nvPr/>
        </p:nvSpPr>
        <p:spPr>
          <a:xfrm>
            <a:off x="2919158" y="2565950"/>
            <a:ext cx="7772844" cy="3311330"/>
          </a:xfrm>
          <a:prstGeom prst="rect">
            <a:avLst/>
          </a:prstGeom>
          <a:blipFill>
            <a:blip r:embed="rId14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1" name="object 15861"/>
          <p:cNvSpPr/>
          <p:nvPr/>
        </p:nvSpPr>
        <p:spPr>
          <a:xfrm>
            <a:off x="2920899" y="2615771"/>
            <a:ext cx="7771103" cy="3210932"/>
          </a:xfrm>
          <a:prstGeom prst="rect">
            <a:avLst/>
          </a:prstGeom>
          <a:blipFill>
            <a:blip r:embed="rId14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2" name="object 15862"/>
          <p:cNvSpPr/>
          <p:nvPr/>
        </p:nvSpPr>
        <p:spPr>
          <a:xfrm>
            <a:off x="2922689" y="2664983"/>
            <a:ext cx="7769313" cy="3094238"/>
          </a:xfrm>
          <a:prstGeom prst="rect">
            <a:avLst/>
          </a:prstGeom>
          <a:blipFill>
            <a:blip r:embed="rId14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3" name="object 15863"/>
          <p:cNvSpPr/>
          <p:nvPr/>
        </p:nvSpPr>
        <p:spPr>
          <a:xfrm>
            <a:off x="2924518" y="2713593"/>
            <a:ext cx="7767484" cy="2979242"/>
          </a:xfrm>
          <a:prstGeom prst="rect">
            <a:avLst/>
          </a:prstGeom>
          <a:blipFill>
            <a:blip r:embed="rId14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4" name="object 15864"/>
          <p:cNvSpPr/>
          <p:nvPr/>
        </p:nvSpPr>
        <p:spPr>
          <a:xfrm>
            <a:off x="2926376" y="2761604"/>
            <a:ext cx="7765626" cy="2865901"/>
          </a:xfrm>
          <a:prstGeom prst="rect">
            <a:avLst/>
          </a:prstGeom>
          <a:blipFill>
            <a:blip r:embed="rId14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5" name="object 15865"/>
          <p:cNvSpPr/>
          <p:nvPr/>
        </p:nvSpPr>
        <p:spPr>
          <a:xfrm>
            <a:off x="2927994" y="2809036"/>
            <a:ext cx="7764008" cy="2754189"/>
          </a:xfrm>
          <a:prstGeom prst="rect">
            <a:avLst/>
          </a:prstGeom>
          <a:blipFill>
            <a:blip r:embed="rId14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6" name="object 15866"/>
          <p:cNvSpPr/>
          <p:nvPr/>
        </p:nvSpPr>
        <p:spPr>
          <a:xfrm>
            <a:off x="2929553" y="2855924"/>
            <a:ext cx="7762449" cy="2644034"/>
          </a:xfrm>
          <a:prstGeom prst="rect">
            <a:avLst/>
          </a:prstGeom>
          <a:blipFill>
            <a:blip r:embed="rId14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7" name="object 15867"/>
          <p:cNvSpPr/>
          <p:nvPr/>
        </p:nvSpPr>
        <p:spPr>
          <a:xfrm>
            <a:off x="2931164" y="2902244"/>
            <a:ext cx="7760838" cy="2535439"/>
          </a:xfrm>
          <a:prstGeom prst="rect">
            <a:avLst/>
          </a:prstGeom>
          <a:blipFill>
            <a:blip r:embed="rId14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8" name="object 15868"/>
          <p:cNvSpPr/>
          <p:nvPr/>
        </p:nvSpPr>
        <p:spPr>
          <a:xfrm>
            <a:off x="2932791" y="2948015"/>
            <a:ext cx="7759211" cy="2428359"/>
          </a:xfrm>
          <a:prstGeom prst="rect">
            <a:avLst/>
          </a:prstGeom>
          <a:blipFill>
            <a:blip r:embed="rId14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69" name="object 15869"/>
          <p:cNvSpPr/>
          <p:nvPr/>
        </p:nvSpPr>
        <p:spPr>
          <a:xfrm>
            <a:off x="2934467" y="2993226"/>
            <a:ext cx="7757535" cy="2322773"/>
          </a:xfrm>
          <a:prstGeom prst="rect">
            <a:avLst/>
          </a:prstGeom>
          <a:blipFill>
            <a:blip r:embed="rId14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0" name="object 15870"/>
          <p:cNvSpPr/>
          <p:nvPr/>
        </p:nvSpPr>
        <p:spPr>
          <a:xfrm>
            <a:off x="2936172" y="3037944"/>
            <a:ext cx="7755830" cy="2218616"/>
          </a:xfrm>
          <a:prstGeom prst="rect">
            <a:avLst/>
          </a:prstGeom>
          <a:blipFill>
            <a:blip r:embed="rId14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1" name="object 15871"/>
          <p:cNvSpPr/>
          <p:nvPr/>
        </p:nvSpPr>
        <p:spPr>
          <a:xfrm>
            <a:off x="2937927" y="3082132"/>
            <a:ext cx="7754075" cy="2115890"/>
          </a:xfrm>
          <a:prstGeom prst="rect">
            <a:avLst/>
          </a:prstGeom>
          <a:blipFill>
            <a:blip r:embed="rId14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2" name="object 15872"/>
          <p:cNvSpPr/>
          <p:nvPr/>
        </p:nvSpPr>
        <p:spPr>
          <a:xfrm>
            <a:off x="2939735" y="3125809"/>
            <a:ext cx="7752267" cy="2014543"/>
          </a:xfrm>
          <a:prstGeom prst="rect">
            <a:avLst/>
          </a:prstGeom>
          <a:blipFill>
            <a:blip r:embed="rId14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3" name="object 15873"/>
          <p:cNvSpPr/>
          <p:nvPr/>
        </p:nvSpPr>
        <p:spPr>
          <a:xfrm>
            <a:off x="2941572" y="3168974"/>
            <a:ext cx="7750430" cy="1914584"/>
          </a:xfrm>
          <a:prstGeom prst="rect">
            <a:avLst/>
          </a:prstGeom>
          <a:blipFill>
            <a:blip r:embed="rId14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4" name="object 15874"/>
          <p:cNvSpPr/>
          <p:nvPr/>
        </p:nvSpPr>
        <p:spPr>
          <a:xfrm>
            <a:off x="2943468" y="3211658"/>
            <a:ext cx="7748534" cy="1815947"/>
          </a:xfrm>
          <a:prstGeom prst="rect">
            <a:avLst/>
          </a:prstGeom>
          <a:blipFill>
            <a:blip r:embed="rId14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5" name="object 15875"/>
          <p:cNvSpPr/>
          <p:nvPr/>
        </p:nvSpPr>
        <p:spPr>
          <a:xfrm>
            <a:off x="2945049" y="3253859"/>
            <a:ext cx="7746953" cy="1718603"/>
          </a:xfrm>
          <a:prstGeom prst="rect">
            <a:avLst/>
          </a:prstGeom>
          <a:blipFill>
            <a:blip r:embed="rId14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6" name="object 15876"/>
          <p:cNvSpPr/>
          <p:nvPr/>
        </p:nvSpPr>
        <p:spPr>
          <a:xfrm>
            <a:off x="2946571" y="3256381"/>
            <a:ext cx="7745431" cy="1661758"/>
          </a:xfrm>
          <a:prstGeom prst="rect">
            <a:avLst/>
          </a:prstGeom>
          <a:blipFill>
            <a:blip r:embed="rId14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7" name="object 15877"/>
          <p:cNvSpPr/>
          <p:nvPr/>
        </p:nvSpPr>
        <p:spPr>
          <a:xfrm>
            <a:off x="2948139" y="3257931"/>
            <a:ext cx="7743863" cy="1606667"/>
          </a:xfrm>
          <a:prstGeom prst="rect">
            <a:avLst/>
          </a:prstGeom>
          <a:blipFill>
            <a:blip r:embed="rId14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8" name="object 15878"/>
          <p:cNvSpPr/>
          <p:nvPr/>
        </p:nvSpPr>
        <p:spPr>
          <a:xfrm>
            <a:off x="2949748" y="3259493"/>
            <a:ext cx="7742254" cy="1552325"/>
          </a:xfrm>
          <a:prstGeom prst="rect">
            <a:avLst/>
          </a:prstGeom>
          <a:blipFill>
            <a:blip r:embed="rId14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79" name="object 15879"/>
          <p:cNvSpPr/>
          <p:nvPr/>
        </p:nvSpPr>
        <p:spPr>
          <a:xfrm>
            <a:off x="2951415" y="3261055"/>
            <a:ext cx="7740587" cy="1498749"/>
          </a:xfrm>
          <a:prstGeom prst="rect">
            <a:avLst/>
          </a:prstGeom>
          <a:blipFill>
            <a:blip r:embed="rId14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0" name="object 15880"/>
          <p:cNvSpPr/>
          <p:nvPr/>
        </p:nvSpPr>
        <p:spPr>
          <a:xfrm>
            <a:off x="2953117" y="3262605"/>
            <a:ext cx="7738885" cy="1445931"/>
          </a:xfrm>
          <a:prstGeom prst="rect">
            <a:avLst/>
          </a:prstGeom>
          <a:blipFill>
            <a:blip r:embed="rId14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1" name="object 15881"/>
          <p:cNvSpPr/>
          <p:nvPr/>
        </p:nvSpPr>
        <p:spPr>
          <a:xfrm>
            <a:off x="2954836" y="3264154"/>
            <a:ext cx="7737166" cy="1393816"/>
          </a:xfrm>
          <a:prstGeom prst="rect">
            <a:avLst/>
          </a:prstGeom>
          <a:blipFill>
            <a:blip r:embed="rId14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2" name="object 15882"/>
          <p:cNvSpPr/>
          <p:nvPr/>
        </p:nvSpPr>
        <p:spPr>
          <a:xfrm>
            <a:off x="2956560" y="3265691"/>
            <a:ext cx="7735442" cy="1342416"/>
          </a:xfrm>
          <a:prstGeom prst="rect">
            <a:avLst/>
          </a:prstGeom>
          <a:blipFill>
            <a:blip r:embed="rId14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3" name="object 15883"/>
          <p:cNvSpPr/>
          <p:nvPr/>
        </p:nvSpPr>
        <p:spPr>
          <a:xfrm>
            <a:off x="2958279" y="3267156"/>
            <a:ext cx="7733723" cy="1291804"/>
          </a:xfrm>
          <a:prstGeom prst="rect">
            <a:avLst/>
          </a:prstGeom>
          <a:blipFill>
            <a:blip r:embed="rId14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4" name="object 15884"/>
          <p:cNvSpPr/>
          <p:nvPr/>
        </p:nvSpPr>
        <p:spPr>
          <a:xfrm>
            <a:off x="2960005" y="3268630"/>
            <a:ext cx="7731997" cy="1241835"/>
          </a:xfrm>
          <a:prstGeom prst="rect">
            <a:avLst/>
          </a:prstGeom>
          <a:blipFill>
            <a:blip r:embed="rId14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5" name="object 15885"/>
          <p:cNvSpPr/>
          <p:nvPr/>
        </p:nvSpPr>
        <p:spPr>
          <a:xfrm>
            <a:off x="2961729" y="3270091"/>
            <a:ext cx="7730273" cy="1192543"/>
          </a:xfrm>
          <a:prstGeom prst="rect">
            <a:avLst/>
          </a:prstGeom>
          <a:blipFill>
            <a:blip r:embed="rId14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6" name="object 15886"/>
          <p:cNvSpPr/>
          <p:nvPr/>
        </p:nvSpPr>
        <p:spPr>
          <a:xfrm>
            <a:off x="2963438" y="3271548"/>
            <a:ext cx="7728564" cy="1143927"/>
          </a:xfrm>
          <a:prstGeom prst="rect">
            <a:avLst/>
          </a:prstGeom>
          <a:blipFill>
            <a:blip r:embed="rId14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7" name="object 15887"/>
          <p:cNvSpPr/>
          <p:nvPr/>
        </p:nvSpPr>
        <p:spPr>
          <a:xfrm>
            <a:off x="2965169" y="3273016"/>
            <a:ext cx="7726833" cy="1095915"/>
          </a:xfrm>
          <a:prstGeom prst="rect">
            <a:avLst/>
          </a:prstGeom>
          <a:blipFill>
            <a:blip r:embed="rId14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8" name="object 15888"/>
          <p:cNvSpPr/>
          <p:nvPr/>
        </p:nvSpPr>
        <p:spPr>
          <a:xfrm>
            <a:off x="2966899" y="3274474"/>
            <a:ext cx="7725103" cy="1048533"/>
          </a:xfrm>
          <a:prstGeom prst="rect">
            <a:avLst/>
          </a:prstGeom>
          <a:blipFill>
            <a:blip r:embed="rId14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89" name="object 15889"/>
          <p:cNvSpPr/>
          <p:nvPr/>
        </p:nvSpPr>
        <p:spPr>
          <a:xfrm>
            <a:off x="2968612" y="3275934"/>
            <a:ext cx="7723390" cy="1001781"/>
          </a:xfrm>
          <a:prstGeom prst="rect">
            <a:avLst/>
          </a:prstGeom>
          <a:blipFill>
            <a:blip r:embed="rId14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0" name="object 15890"/>
          <p:cNvSpPr/>
          <p:nvPr/>
        </p:nvSpPr>
        <p:spPr>
          <a:xfrm>
            <a:off x="2970322" y="3277388"/>
            <a:ext cx="7721680" cy="955626"/>
          </a:xfrm>
          <a:prstGeom prst="rect">
            <a:avLst/>
          </a:prstGeom>
          <a:blipFill>
            <a:blip r:embed="rId14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1" name="object 15891"/>
          <p:cNvSpPr/>
          <p:nvPr/>
        </p:nvSpPr>
        <p:spPr>
          <a:xfrm>
            <a:off x="2972036" y="3278849"/>
            <a:ext cx="7719966" cy="910035"/>
          </a:xfrm>
          <a:prstGeom prst="rect">
            <a:avLst/>
          </a:prstGeom>
          <a:blipFill>
            <a:blip r:embed="rId14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2" name="object 15892"/>
          <p:cNvSpPr/>
          <p:nvPr/>
        </p:nvSpPr>
        <p:spPr>
          <a:xfrm>
            <a:off x="2973759" y="3280298"/>
            <a:ext cx="7718243" cy="865043"/>
          </a:xfrm>
          <a:prstGeom prst="rect">
            <a:avLst/>
          </a:prstGeom>
          <a:blipFill>
            <a:blip r:embed="rId14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3" name="object 15893"/>
          <p:cNvSpPr/>
          <p:nvPr/>
        </p:nvSpPr>
        <p:spPr>
          <a:xfrm>
            <a:off x="2975327" y="3281754"/>
            <a:ext cx="7716675" cy="820609"/>
          </a:xfrm>
          <a:prstGeom prst="rect">
            <a:avLst/>
          </a:prstGeom>
          <a:blipFill>
            <a:blip r:embed="rId14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4" name="object 15894"/>
          <p:cNvSpPr/>
          <p:nvPr/>
        </p:nvSpPr>
        <p:spPr>
          <a:xfrm>
            <a:off x="2976878" y="3283206"/>
            <a:ext cx="7715124" cy="776718"/>
          </a:xfrm>
          <a:prstGeom prst="rect">
            <a:avLst/>
          </a:prstGeom>
          <a:blipFill>
            <a:blip r:embed="rId14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5" name="object 15895"/>
          <p:cNvSpPr/>
          <p:nvPr/>
        </p:nvSpPr>
        <p:spPr>
          <a:xfrm>
            <a:off x="2898922" y="2933879"/>
            <a:ext cx="7793080" cy="2667693"/>
          </a:xfrm>
          <a:prstGeom prst="rect">
            <a:avLst/>
          </a:prstGeom>
          <a:blipFill>
            <a:blip r:embed="rId14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6" name="object 15896"/>
          <p:cNvSpPr/>
          <p:nvPr/>
        </p:nvSpPr>
        <p:spPr>
          <a:xfrm>
            <a:off x="2901512" y="2965827"/>
            <a:ext cx="7790490" cy="2583081"/>
          </a:xfrm>
          <a:prstGeom prst="rect">
            <a:avLst/>
          </a:prstGeom>
          <a:blipFill>
            <a:blip r:embed="rId14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7" name="object 15897"/>
          <p:cNvSpPr/>
          <p:nvPr/>
        </p:nvSpPr>
        <p:spPr>
          <a:xfrm>
            <a:off x="2904087" y="2997446"/>
            <a:ext cx="7787915" cy="2499891"/>
          </a:xfrm>
          <a:prstGeom prst="rect">
            <a:avLst/>
          </a:prstGeom>
          <a:blipFill>
            <a:blip r:embed="rId14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8" name="object 15898"/>
          <p:cNvSpPr/>
          <p:nvPr/>
        </p:nvSpPr>
        <p:spPr>
          <a:xfrm>
            <a:off x="2906707" y="3028722"/>
            <a:ext cx="7785295" cy="2418084"/>
          </a:xfrm>
          <a:prstGeom prst="rect">
            <a:avLst/>
          </a:prstGeom>
          <a:blipFill>
            <a:blip r:embed="rId14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99" name="object 15899"/>
          <p:cNvSpPr/>
          <p:nvPr/>
        </p:nvSpPr>
        <p:spPr>
          <a:xfrm>
            <a:off x="2909379" y="3059658"/>
            <a:ext cx="7782623" cy="2337605"/>
          </a:xfrm>
          <a:prstGeom prst="rect">
            <a:avLst/>
          </a:prstGeom>
          <a:blipFill>
            <a:blip r:embed="rId14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0" name="object 15900"/>
          <p:cNvSpPr/>
          <p:nvPr/>
        </p:nvSpPr>
        <p:spPr>
          <a:xfrm>
            <a:off x="2912112" y="3090280"/>
            <a:ext cx="7779890" cy="2258444"/>
          </a:xfrm>
          <a:prstGeom prst="rect">
            <a:avLst/>
          </a:prstGeom>
          <a:blipFill>
            <a:blip r:embed="rId14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1" name="object 15901"/>
          <p:cNvSpPr/>
          <p:nvPr/>
        </p:nvSpPr>
        <p:spPr>
          <a:xfrm>
            <a:off x="2914892" y="3120575"/>
            <a:ext cx="7777110" cy="2180558"/>
          </a:xfrm>
          <a:prstGeom prst="rect">
            <a:avLst/>
          </a:prstGeom>
          <a:blipFill>
            <a:blip r:embed="rId14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2" name="object 15902"/>
          <p:cNvSpPr/>
          <p:nvPr/>
        </p:nvSpPr>
        <p:spPr>
          <a:xfrm>
            <a:off x="2917445" y="3150553"/>
            <a:ext cx="7774557" cy="2103898"/>
          </a:xfrm>
          <a:prstGeom prst="rect">
            <a:avLst/>
          </a:prstGeom>
          <a:blipFill>
            <a:blip r:embed="rId14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3" name="object 15903"/>
          <p:cNvSpPr/>
          <p:nvPr/>
        </p:nvSpPr>
        <p:spPr>
          <a:xfrm>
            <a:off x="2919932" y="3180204"/>
            <a:ext cx="7772070" cy="2028472"/>
          </a:xfrm>
          <a:prstGeom prst="rect">
            <a:avLst/>
          </a:prstGeom>
          <a:blipFill>
            <a:blip r:embed="rId14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4" name="object 15904"/>
          <p:cNvSpPr/>
          <p:nvPr/>
        </p:nvSpPr>
        <p:spPr>
          <a:xfrm>
            <a:off x="2922479" y="3209572"/>
            <a:ext cx="7769523" cy="1954201"/>
          </a:xfrm>
          <a:prstGeom prst="rect">
            <a:avLst/>
          </a:prstGeom>
          <a:blipFill>
            <a:blip r:embed="rId14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5" name="object 15905"/>
          <p:cNvSpPr/>
          <p:nvPr/>
        </p:nvSpPr>
        <p:spPr>
          <a:xfrm>
            <a:off x="2925084" y="3226693"/>
            <a:ext cx="7766918" cy="1893012"/>
          </a:xfrm>
          <a:prstGeom prst="rect">
            <a:avLst/>
          </a:prstGeom>
          <a:blipFill>
            <a:blip r:embed="rId14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6" name="object 15906"/>
          <p:cNvSpPr/>
          <p:nvPr/>
        </p:nvSpPr>
        <p:spPr>
          <a:xfrm>
            <a:off x="2927734" y="3228247"/>
            <a:ext cx="7764268" cy="1848211"/>
          </a:xfrm>
          <a:prstGeom prst="rect">
            <a:avLst/>
          </a:prstGeom>
          <a:blipFill>
            <a:blip r:embed="rId14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7" name="object 15907"/>
          <p:cNvSpPr/>
          <p:nvPr/>
        </p:nvSpPr>
        <p:spPr>
          <a:xfrm>
            <a:off x="2930429" y="3229793"/>
            <a:ext cx="7761573" cy="1804223"/>
          </a:xfrm>
          <a:prstGeom prst="rect">
            <a:avLst/>
          </a:prstGeom>
          <a:blipFill>
            <a:blip r:embed="rId14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8" name="object 15908"/>
          <p:cNvSpPr/>
          <p:nvPr/>
        </p:nvSpPr>
        <p:spPr>
          <a:xfrm>
            <a:off x="2933196" y="3231354"/>
            <a:ext cx="7758806" cy="1760993"/>
          </a:xfrm>
          <a:prstGeom prst="rect">
            <a:avLst/>
          </a:prstGeom>
          <a:blipFill>
            <a:blip r:embed="rId14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09" name="object 15909"/>
          <p:cNvSpPr/>
          <p:nvPr/>
        </p:nvSpPr>
        <p:spPr>
          <a:xfrm>
            <a:off x="2935876" y="3232903"/>
            <a:ext cx="7756126" cy="1718546"/>
          </a:xfrm>
          <a:prstGeom prst="rect">
            <a:avLst/>
          </a:prstGeom>
          <a:blipFill>
            <a:blip r:embed="rId14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0" name="object 15910"/>
          <p:cNvSpPr/>
          <p:nvPr/>
        </p:nvSpPr>
        <p:spPr>
          <a:xfrm>
            <a:off x="2938336" y="3234443"/>
            <a:ext cx="7753666" cy="1676814"/>
          </a:xfrm>
          <a:prstGeom prst="rect">
            <a:avLst/>
          </a:prstGeom>
          <a:blipFill>
            <a:blip r:embed="rId14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1" name="object 15911"/>
          <p:cNvSpPr/>
          <p:nvPr/>
        </p:nvSpPr>
        <p:spPr>
          <a:xfrm>
            <a:off x="2940850" y="3235998"/>
            <a:ext cx="7751152" cy="1635793"/>
          </a:xfrm>
          <a:prstGeom prst="rect">
            <a:avLst/>
          </a:prstGeom>
          <a:blipFill>
            <a:blip r:embed="rId14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2" name="object 15912"/>
          <p:cNvSpPr/>
          <p:nvPr/>
        </p:nvSpPr>
        <p:spPr>
          <a:xfrm>
            <a:off x="2943436" y="3237545"/>
            <a:ext cx="7748566" cy="1595481"/>
          </a:xfrm>
          <a:prstGeom prst="rect">
            <a:avLst/>
          </a:prstGeom>
          <a:blipFill>
            <a:blip r:embed="rId14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3" name="object 15913"/>
          <p:cNvSpPr/>
          <p:nvPr/>
        </p:nvSpPr>
        <p:spPr>
          <a:xfrm>
            <a:off x="2946068" y="3239094"/>
            <a:ext cx="7745934" cy="1555838"/>
          </a:xfrm>
          <a:prstGeom prst="rect">
            <a:avLst/>
          </a:prstGeom>
          <a:blipFill>
            <a:blip r:embed="rId14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4" name="object 15914"/>
          <p:cNvSpPr/>
          <p:nvPr/>
        </p:nvSpPr>
        <p:spPr>
          <a:xfrm>
            <a:off x="2948750" y="3240639"/>
            <a:ext cx="7743252" cy="1516855"/>
          </a:xfrm>
          <a:prstGeom prst="rect">
            <a:avLst/>
          </a:prstGeom>
          <a:blipFill>
            <a:blip r:embed="rId14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5" name="object 15915"/>
          <p:cNvSpPr/>
          <p:nvPr/>
        </p:nvSpPr>
        <p:spPr>
          <a:xfrm>
            <a:off x="2951475" y="3242180"/>
            <a:ext cx="7740527" cy="1478531"/>
          </a:xfrm>
          <a:prstGeom prst="rect">
            <a:avLst/>
          </a:prstGeom>
          <a:blipFill>
            <a:blip r:embed="rId14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6" name="object 15916"/>
          <p:cNvSpPr/>
          <p:nvPr/>
        </p:nvSpPr>
        <p:spPr>
          <a:xfrm>
            <a:off x="2954239" y="3243731"/>
            <a:ext cx="7737763" cy="1440811"/>
          </a:xfrm>
          <a:prstGeom prst="rect">
            <a:avLst/>
          </a:prstGeom>
          <a:blipFill>
            <a:blip r:embed="rId14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7" name="object 15917"/>
          <p:cNvSpPr/>
          <p:nvPr/>
        </p:nvSpPr>
        <p:spPr>
          <a:xfrm>
            <a:off x="2956675" y="3245284"/>
            <a:ext cx="7735327" cy="1403696"/>
          </a:xfrm>
          <a:prstGeom prst="rect">
            <a:avLst/>
          </a:prstGeom>
          <a:blipFill>
            <a:blip r:embed="rId14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8" name="object 15918"/>
          <p:cNvSpPr/>
          <p:nvPr/>
        </p:nvSpPr>
        <p:spPr>
          <a:xfrm>
            <a:off x="2959162" y="3246826"/>
            <a:ext cx="7732840" cy="1367198"/>
          </a:xfrm>
          <a:prstGeom prst="rect">
            <a:avLst/>
          </a:prstGeom>
          <a:blipFill>
            <a:blip r:embed="rId14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19" name="object 15919"/>
          <p:cNvSpPr/>
          <p:nvPr/>
        </p:nvSpPr>
        <p:spPr>
          <a:xfrm>
            <a:off x="2961729" y="3248365"/>
            <a:ext cx="7730273" cy="1331270"/>
          </a:xfrm>
          <a:prstGeom prst="rect">
            <a:avLst/>
          </a:prstGeom>
          <a:blipFill>
            <a:blip r:embed="rId14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0" name="object 15920"/>
          <p:cNvSpPr/>
          <p:nvPr/>
        </p:nvSpPr>
        <p:spPr>
          <a:xfrm>
            <a:off x="2964330" y="3249904"/>
            <a:ext cx="7727672" cy="1295917"/>
          </a:xfrm>
          <a:prstGeom prst="rect">
            <a:avLst/>
          </a:prstGeom>
          <a:blipFill>
            <a:blip r:embed="rId14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1" name="object 15921"/>
          <p:cNvSpPr/>
          <p:nvPr/>
        </p:nvSpPr>
        <p:spPr>
          <a:xfrm>
            <a:off x="2967028" y="3251440"/>
            <a:ext cx="7724974" cy="1261097"/>
          </a:xfrm>
          <a:prstGeom prst="rect">
            <a:avLst/>
          </a:prstGeom>
          <a:blipFill>
            <a:blip r:embed="rId14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2" name="object 15922"/>
          <p:cNvSpPr/>
          <p:nvPr/>
        </p:nvSpPr>
        <p:spPr>
          <a:xfrm>
            <a:off x="2969762" y="3252987"/>
            <a:ext cx="7722240" cy="1226823"/>
          </a:xfrm>
          <a:prstGeom prst="rect">
            <a:avLst/>
          </a:prstGeom>
          <a:blipFill>
            <a:blip r:embed="rId14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3" name="object 15923"/>
          <p:cNvSpPr/>
          <p:nvPr/>
        </p:nvSpPr>
        <p:spPr>
          <a:xfrm>
            <a:off x="2972461" y="3254521"/>
            <a:ext cx="7719541" cy="1193080"/>
          </a:xfrm>
          <a:prstGeom prst="rect">
            <a:avLst/>
          </a:prstGeom>
          <a:blipFill>
            <a:blip r:embed="rId14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4" name="object 15924"/>
          <p:cNvSpPr/>
          <p:nvPr/>
        </p:nvSpPr>
        <p:spPr>
          <a:xfrm>
            <a:off x="2974855" y="3256053"/>
            <a:ext cx="7717147" cy="1159845"/>
          </a:xfrm>
          <a:prstGeom prst="rect">
            <a:avLst/>
          </a:prstGeom>
          <a:blipFill>
            <a:blip r:embed="rId14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5" name="object 15925"/>
          <p:cNvSpPr/>
          <p:nvPr/>
        </p:nvSpPr>
        <p:spPr>
          <a:xfrm>
            <a:off x="2977387" y="3257597"/>
            <a:ext cx="7714615" cy="1127109"/>
          </a:xfrm>
          <a:prstGeom prst="rect">
            <a:avLst/>
          </a:prstGeom>
          <a:blipFill>
            <a:blip r:embed="rId14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6" name="object 15926"/>
          <p:cNvSpPr/>
          <p:nvPr/>
        </p:nvSpPr>
        <p:spPr>
          <a:xfrm>
            <a:off x="2979944" y="3259144"/>
            <a:ext cx="7712058" cy="1094855"/>
          </a:xfrm>
          <a:prstGeom prst="rect">
            <a:avLst/>
          </a:prstGeom>
          <a:blipFill>
            <a:blip r:embed="rId14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7" name="object 15927"/>
          <p:cNvSpPr/>
          <p:nvPr/>
        </p:nvSpPr>
        <p:spPr>
          <a:xfrm>
            <a:off x="2982511" y="3260692"/>
            <a:ext cx="7709491" cy="1063058"/>
          </a:xfrm>
          <a:prstGeom prst="rect">
            <a:avLst/>
          </a:prstGeom>
          <a:blipFill>
            <a:blip r:embed="rId14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8" name="object 15928"/>
          <p:cNvSpPr/>
          <p:nvPr/>
        </p:nvSpPr>
        <p:spPr>
          <a:xfrm>
            <a:off x="2985058" y="3262246"/>
            <a:ext cx="7706944" cy="1031724"/>
          </a:xfrm>
          <a:prstGeom prst="rect">
            <a:avLst/>
          </a:prstGeom>
          <a:blipFill>
            <a:blip r:embed="rId14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29" name="object 15929"/>
          <p:cNvSpPr/>
          <p:nvPr/>
        </p:nvSpPr>
        <p:spPr>
          <a:xfrm>
            <a:off x="2987590" y="3263798"/>
            <a:ext cx="7704412" cy="1000859"/>
          </a:xfrm>
          <a:prstGeom prst="rect">
            <a:avLst/>
          </a:prstGeom>
          <a:blipFill>
            <a:blip r:embed="rId14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0" name="object 15930"/>
          <p:cNvSpPr/>
          <p:nvPr/>
        </p:nvSpPr>
        <p:spPr>
          <a:xfrm>
            <a:off x="2990119" y="3265355"/>
            <a:ext cx="7701884" cy="970425"/>
          </a:xfrm>
          <a:prstGeom prst="rect">
            <a:avLst/>
          </a:prstGeom>
          <a:blipFill>
            <a:blip r:embed="rId14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1" name="object 15931"/>
          <p:cNvSpPr/>
          <p:nvPr/>
        </p:nvSpPr>
        <p:spPr>
          <a:xfrm>
            <a:off x="2992646" y="3266871"/>
            <a:ext cx="7699356" cy="940473"/>
          </a:xfrm>
          <a:prstGeom prst="rect">
            <a:avLst/>
          </a:prstGeom>
          <a:blipFill>
            <a:blip r:embed="rId14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2" name="object 15932"/>
          <p:cNvSpPr/>
          <p:nvPr/>
        </p:nvSpPr>
        <p:spPr>
          <a:xfrm>
            <a:off x="2995157" y="3268312"/>
            <a:ext cx="7696845" cy="911005"/>
          </a:xfrm>
          <a:prstGeom prst="rect">
            <a:avLst/>
          </a:prstGeom>
          <a:blipFill>
            <a:blip r:embed="rId14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3" name="object 15933"/>
          <p:cNvSpPr/>
          <p:nvPr/>
        </p:nvSpPr>
        <p:spPr>
          <a:xfrm>
            <a:off x="2997665" y="3269753"/>
            <a:ext cx="7694337" cy="881957"/>
          </a:xfrm>
          <a:prstGeom prst="rect">
            <a:avLst/>
          </a:prstGeom>
          <a:blipFill>
            <a:blip r:embed="rId14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4" name="object 15934"/>
          <p:cNvSpPr/>
          <p:nvPr/>
        </p:nvSpPr>
        <p:spPr>
          <a:xfrm>
            <a:off x="3000173" y="3271203"/>
            <a:ext cx="7691829" cy="853301"/>
          </a:xfrm>
          <a:prstGeom prst="rect">
            <a:avLst/>
          </a:prstGeom>
          <a:blipFill>
            <a:blip r:embed="rId14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5" name="object 15935"/>
          <p:cNvSpPr/>
          <p:nvPr/>
        </p:nvSpPr>
        <p:spPr>
          <a:xfrm>
            <a:off x="3002641" y="3272656"/>
            <a:ext cx="7689361" cy="825040"/>
          </a:xfrm>
          <a:prstGeom prst="rect">
            <a:avLst/>
          </a:prstGeom>
          <a:blipFill>
            <a:blip r:embed="rId14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6" name="object 15936"/>
          <p:cNvSpPr/>
          <p:nvPr/>
        </p:nvSpPr>
        <p:spPr>
          <a:xfrm>
            <a:off x="3005022" y="3274125"/>
            <a:ext cx="7686980" cy="797149"/>
          </a:xfrm>
          <a:prstGeom prst="rect">
            <a:avLst/>
          </a:prstGeom>
          <a:blipFill>
            <a:blip r:embed="rId14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7" name="object 15937"/>
          <p:cNvSpPr/>
          <p:nvPr/>
        </p:nvSpPr>
        <p:spPr>
          <a:xfrm>
            <a:off x="0" y="1743203"/>
            <a:ext cx="3356223" cy="1682145"/>
          </a:xfrm>
          <a:prstGeom prst="rect">
            <a:avLst/>
          </a:prstGeom>
          <a:blipFill>
            <a:blip r:embed="rId14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8" name="object 15938"/>
          <p:cNvSpPr/>
          <p:nvPr/>
        </p:nvSpPr>
        <p:spPr>
          <a:xfrm>
            <a:off x="0" y="1780447"/>
            <a:ext cx="3355524" cy="1643483"/>
          </a:xfrm>
          <a:prstGeom prst="rect">
            <a:avLst/>
          </a:prstGeom>
          <a:blipFill>
            <a:blip r:embed="rId14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39" name="object 15939"/>
          <p:cNvSpPr/>
          <p:nvPr/>
        </p:nvSpPr>
        <p:spPr>
          <a:xfrm>
            <a:off x="0" y="1816740"/>
            <a:ext cx="3354873" cy="1605768"/>
          </a:xfrm>
          <a:prstGeom prst="rect">
            <a:avLst/>
          </a:prstGeom>
          <a:blipFill>
            <a:blip r:embed="rId14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0" name="object 15940"/>
          <p:cNvSpPr/>
          <p:nvPr/>
        </p:nvSpPr>
        <p:spPr>
          <a:xfrm>
            <a:off x="0" y="1852100"/>
            <a:ext cx="3354197" cy="1568995"/>
          </a:xfrm>
          <a:prstGeom prst="rect">
            <a:avLst/>
          </a:prstGeom>
          <a:blipFill>
            <a:blip r:embed="rId14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1" name="object 15941"/>
          <p:cNvSpPr/>
          <p:nvPr/>
        </p:nvSpPr>
        <p:spPr>
          <a:xfrm>
            <a:off x="0" y="1886579"/>
            <a:ext cx="3353592" cy="1533089"/>
          </a:xfrm>
          <a:prstGeom prst="rect">
            <a:avLst/>
          </a:prstGeom>
          <a:blipFill>
            <a:blip r:embed="rId14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2" name="object 15942"/>
          <p:cNvSpPr/>
          <p:nvPr/>
        </p:nvSpPr>
        <p:spPr>
          <a:xfrm>
            <a:off x="0" y="1920201"/>
            <a:ext cx="3352917" cy="1498054"/>
          </a:xfrm>
          <a:prstGeom prst="rect">
            <a:avLst/>
          </a:prstGeom>
          <a:blipFill>
            <a:blip r:embed="rId14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3" name="object 15943"/>
          <p:cNvSpPr/>
          <p:nvPr/>
        </p:nvSpPr>
        <p:spPr>
          <a:xfrm>
            <a:off x="0" y="1953002"/>
            <a:ext cx="3352281" cy="1463834"/>
          </a:xfrm>
          <a:prstGeom prst="rect">
            <a:avLst/>
          </a:prstGeom>
          <a:blipFill>
            <a:blip r:embed="rId14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4" name="object 15944"/>
          <p:cNvSpPr/>
          <p:nvPr/>
        </p:nvSpPr>
        <p:spPr>
          <a:xfrm>
            <a:off x="0" y="1985000"/>
            <a:ext cx="3351628" cy="1430416"/>
          </a:xfrm>
          <a:prstGeom prst="rect">
            <a:avLst/>
          </a:prstGeom>
          <a:blipFill>
            <a:blip r:embed="rId14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5" name="object 15945"/>
          <p:cNvSpPr/>
          <p:nvPr/>
        </p:nvSpPr>
        <p:spPr>
          <a:xfrm>
            <a:off x="0" y="2016245"/>
            <a:ext cx="3350983" cy="1397753"/>
          </a:xfrm>
          <a:prstGeom prst="rect">
            <a:avLst/>
          </a:prstGeom>
          <a:blipFill>
            <a:blip r:embed="rId14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6" name="object 15946"/>
          <p:cNvSpPr/>
          <p:nvPr/>
        </p:nvSpPr>
        <p:spPr>
          <a:xfrm>
            <a:off x="0" y="2046754"/>
            <a:ext cx="3350381" cy="1365823"/>
          </a:xfrm>
          <a:prstGeom prst="rect">
            <a:avLst/>
          </a:prstGeom>
          <a:blipFill>
            <a:blip r:embed="rId14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7" name="object 15947"/>
          <p:cNvSpPr/>
          <p:nvPr/>
        </p:nvSpPr>
        <p:spPr>
          <a:xfrm>
            <a:off x="0" y="2076546"/>
            <a:ext cx="3349724" cy="1334622"/>
          </a:xfrm>
          <a:prstGeom prst="rect">
            <a:avLst/>
          </a:prstGeom>
          <a:blipFill>
            <a:blip r:embed="rId14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8" name="object 15948"/>
          <p:cNvSpPr/>
          <p:nvPr/>
        </p:nvSpPr>
        <p:spPr>
          <a:xfrm>
            <a:off x="0" y="2105656"/>
            <a:ext cx="3349075" cy="1304095"/>
          </a:xfrm>
          <a:prstGeom prst="rect">
            <a:avLst/>
          </a:prstGeom>
          <a:blipFill>
            <a:blip r:embed="rId14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49" name="object 15949"/>
          <p:cNvSpPr/>
          <p:nvPr/>
        </p:nvSpPr>
        <p:spPr>
          <a:xfrm>
            <a:off x="0" y="2134093"/>
            <a:ext cx="3348405" cy="1274237"/>
          </a:xfrm>
          <a:prstGeom prst="rect">
            <a:avLst/>
          </a:prstGeom>
          <a:blipFill>
            <a:blip r:embed="rId14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0" name="object 15950"/>
          <p:cNvSpPr/>
          <p:nvPr/>
        </p:nvSpPr>
        <p:spPr>
          <a:xfrm>
            <a:off x="0" y="2161903"/>
            <a:ext cx="3347791" cy="1245018"/>
          </a:xfrm>
          <a:prstGeom prst="rect">
            <a:avLst/>
          </a:prstGeom>
          <a:blipFill>
            <a:blip r:embed="rId14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1" name="object 15951"/>
          <p:cNvSpPr/>
          <p:nvPr/>
        </p:nvSpPr>
        <p:spPr>
          <a:xfrm>
            <a:off x="0" y="2189110"/>
            <a:ext cx="3347136" cy="1216395"/>
          </a:xfrm>
          <a:prstGeom prst="rect">
            <a:avLst/>
          </a:prstGeom>
          <a:blipFill>
            <a:blip r:embed="rId14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2" name="object 15952"/>
          <p:cNvSpPr/>
          <p:nvPr/>
        </p:nvSpPr>
        <p:spPr>
          <a:xfrm>
            <a:off x="0" y="2215702"/>
            <a:ext cx="3346469" cy="1188385"/>
          </a:xfrm>
          <a:prstGeom prst="rect">
            <a:avLst/>
          </a:prstGeom>
          <a:blipFill>
            <a:blip r:embed="rId14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3" name="object 15953"/>
          <p:cNvSpPr/>
          <p:nvPr/>
        </p:nvSpPr>
        <p:spPr>
          <a:xfrm>
            <a:off x="0" y="2241718"/>
            <a:ext cx="3345815" cy="1160960"/>
          </a:xfrm>
          <a:prstGeom prst="rect">
            <a:avLst/>
          </a:prstGeom>
          <a:blipFill>
            <a:blip r:embed="rId14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4" name="object 15954"/>
          <p:cNvSpPr/>
          <p:nvPr/>
        </p:nvSpPr>
        <p:spPr>
          <a:xfrm>
            <a:off x="0" y="2267166"/>
            <a:ext cx="3345144" cy="1134107"/>
          </a:xfrm>
          <a:prstGeom prst="rect">
            <a:avLst/>
          </a:prstGeom>
          <a:blipFill>
            <a:blip r:embed="rId14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5" name="object 15955"/>
          <p:cNvSpPr/>
          <p:nvPr/>
        </p:nvSpPr>
        <p:spPr>
          <a:xfrm>
            <a:off x="0" y="2292091"/>
            <a:ext cx="3344486" cy="1107772"/>
          </a:xfrm>
          <a:prstGeom prst="rect">
            <a:avLst/>
          </a:prstGeom>
          <a:blipFill>
            <a:blip r:embed="rId14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6" name="object 15956"/>
          <p:cNvSpPr/>
          <p:nvPr/>
        </p:nvSpPr>
        <p:spPr>
          <a:xfrm>
            <a:off x="0" y="2316488"/>
            <a:ext cx="3343795" cy="1081959"/>
          </a:xfrm>
          <a:prstGeom prst="rect">
            <a:avLst/>
          </a:prstGeom>
          <a:blipFill>
            <a:blip r:embed="rId14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7" name="object 15957"/>
          <p:cNvSpPr/>
          <p:nvPr/>
        </p:nvSpPr>
        <p:spPr>
          <a:xfrm>
            <a:off x="0" y="2340374"/>
            <a:ext cx="3343125" cy="1056665"/>
          </a:xfrm>
          <a:prstGeom prst="rect">
            <a:avLst/>
          </a:prstGeom>
          <a:blipFill>
            <a:blip r:embed="rId14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8" name="object 15958"/>
          <p:cNvSpPr/>
          <p:nvPr/>
        </p:nvSpPr>
        <p:spPr>
          <a:xfrm>
            <a:off x="0" y="2363773"/>
            <a:ext cx="3342459" cy="1031856"/>
          </a:xfrm>
          <a:prstGeom prst="rect">
            <a:avLst/>
          </a:prstGeom>
          <a:blipFill>
            <a:blip r:embed="rId14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59" name="object 15959"/>
          <p:cNvSpPr/>
          <p:nvPr/>
        </p:nvSpPr>
        <p:spPr>
          <a:xfrm>
            <a:off x="0" y="2386702"/>
            <a:ext cx="3341748" cy="1007527"/>
          </a:xfrm>
          <a:prstGeom prst="rect">
            <a:avLst/>
          </a:prstGeom>
          <a:blipFill>
            <a:blip r:embed="rId14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0" name="object 15960"/>
          <p:cNvSpPr/>
          <p:nvPr/>
        </p:nvSpPr>
        <p:spPr>
          <a:xfrm>
            <a:off x="0" y="2409164"/>
            <a:ext cx="3341039" cy="983659"/>
          </a:xfrm>
          <a:prstGeom prst="rect">
            <a:avLst/>
          </a:prstGeom>
          <a:blipFill>
            <a:blip r:embed="rId14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1" name="object 15961"/>
          <p:cNvSpPr/>
          <p:nvPr/>
        </p:nvSpPr>
        <p:spPr>
          <a:xfrm>
            <a:off x="0" y="2431174"/>
            <a:ext cx="3340304" cy="960252"/>
          </a:xfrm>
          <a:prstGeom prst="rect">
            <a:avLst/>
          </a:prstGeom>
          <a:blipFill>
            <a:blip r:embed="rId14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2" name="object 15962"/>
          <p:cNvSpPr/>
          <p:nvPr/>
        </p:nvSpPr>
        <p:spPr>
          <a:xfrm>
            <a:off x="0" y="2452762"/>
            <a:ext cx="3339577" cy="937254"/>
          </a:xfrm>
          <a:prstGeom prst="rect">
            <a:avLst/>
          </a:prstGeom>
          <a:blipFill>
            <a:blip r:embed="rId14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3" name="object 15963"/>
          <p:cNvSpPr/>
          <p:nvPr/>
        </p:nvSpPr>
        <p:spPr>
          <a:xfrm>
            <a:off x="0" y="2473924"/>
            <a:ext cx="3338828" cy="914693"/>
          </a:xfrm>
          <a:prstGeom prst="rect">
            <a:avLst/>
          </a:prstGeom>
          <a:blipFill>
            <a:blip r:embed="rId14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4" name="object 15964"/>
          <p:cNvSpPr/>
          <p:nvPr/>
        </p:nvSpPr>
        <p:spPr>
          <a:xfrm>
            <a:off x="0" y="2494679"/>
            <a:ext cx="3338052" cy="892540"/>
          </a:xfrm>
          <a:prstGeom prst="rect">
            <a:avLst/>
          </a:prstGeom>
          <a:blipFill>
            <a:blip r:embed="rId14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5" name="object 15965"/>
          <p:cNvSpPr/>
          <p:nvPr/>
        </p:nvSpPr>
        <p:spPr>
          <a:xfrm>
            <a:off x="0" y="2515041"/>
            <a:ext cx="3337254" cy="870781"/>
          </a:xfrm>
          <a:prstGeom prst="rect">
            <a:avLst/>
          </a:prstGeom>
          <a:blipFill>
            <a:blip r:embed="rId14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6" name="object 15966"/>
          <p:cNvSpPr/>
          <p:nvPr/>
        </p:nvSpPr>
        <p:spPr>
          <a:xfrm>
            <a:off x="0" y="2535012"/>
            <a:ext cx="3336410" cy="849419"/>
          </a:xfrm>
          <a:prstGeom prst="rect">
            <a:avLst/>
          </a:prstGeom>
          <a:blipFill>
            <a:blip r:embed="rId14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7" name="object 15967"/>
          <p:cNvSpPr/>
          <p:nvPr/>
        </p:nvSpPr>
        <p:spPr>
          <a:xfrm>
            <a:off x="0" y="2554611"/>
            <a:ext cx="3335558" cy="828429"/>
          </a:xfrm>
          <a:prstGeom prst="rect">
            <a:avLst/>
          </a:prstGeom>
          <a:blipFill>
            <a:blip r:embed="rId14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8" name="object 15968"/>
          <p:cNvSpPr/>
          <p:nvPr/>
        </p:nvSpPr>
        <p:spPr>
          <a:xfrm>
            <a:off x="0" y="2573849"/>
            <a:ext cx="3334671" cy="807802"/>
          </a:xfrm>
          <a:prstGeom prst="rect">
            <a:avLst/>
          </a:prstGeom>
          <a:blipFill>
            <a:blip r:embed="rId14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69" name="object 15969"/>
          <p:cNvSpPr/>
          <p:nvPr/>
        </p:nvSpPr>
        <p:spPr>
          <a:xfrm>
            <a:off x="0" y="2592727"/>
            <a:ext cx="3333731" cy="787543"/>
          </a:xfrm>
          <a:prstGeom prst="rect">
            <a:avLst/>
          </a:prstGeom>
          <a:blipFill>
            <a:blip r:embed="rId14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0" name="object 15970"/>
          <p:cNvSpPr/>
          <p:nvPr/>
        </p:nvSpPr>
        <p:spPr>
          <a:xfrm>
            <a:off x="0" y="2611272"/>
            <a:ext cx="3332638" cy="767608"/>
          </a:xfrm>
          <a:prstGeom prst="rect">
            <a:avLst/>
          </a:prstGeom>
          <a:blipFill>
            <a:blip r:embed="rId14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1" name="object 15971"/>
          <p:cNvSpPr/>
          <p:nvPr/>
        </p:nvSpPr>
        <p:spPr>
          <a:xfrm>
            <a:off x="0" y="2629481"/>
            <a:ext cx="3331442" cy="748011"/>
          </a:xfrm>
          <a:prstGeom prst="rect">
            <a:avLst/>
          </a:prstGeom>
          <a:blipFill>
            <a:blip r:embed="rId14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2" name="object 15972"/>
          <p:cNvSpPr/>
          <p:nvPr/>
        </p:nvSpPr>
        <p:spPr>
          <a:xfrm>
            <a:off x="0" y="2647361"/>
            <a:ext cx="3330254" cy="728740"/>
          </a:xfrm>
          <a:prstGeom prst="rect">
            <a:avLst/>
          </a:prstGeom>
          <a:blipFill>
            <a:blip r:embed="rId14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3" name="object 15973"/>
          <p:cNvSpPr/>
          <p:nvPr/>
        </p:nvSpPr>
        <p:spPr>
          <a:xfrm>
            <a:off x="0" y="2664917"/>
            <a:ext cx="3329058" cy="709798"/>
          </a:xfrm>
          <a:prstGeom prst="rect">
            <a:avLst/>
          </a:prstGeom>
          <a:blipFill>
            <a:blip r:embed="rId14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4" name="object 15974"/>
          <p:cNvSpPr/>
          <p:nvPr/>
        </p:nvSpPr>
        <p:spPr>
          <a:xfrm>
            <a:off x="0" y="2682193"/>
            <a:ext cx="3327868" cy="691128"/>
          </a:xfrm>
          <a:prstGeom prst="rect">
            <a:avLst/>
          </a:prstGeom>
          <a:blipFill>
            <a:blip r:embed="rId14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5" name="object 15975"/>
          <p:cNvSpPr/>
          <p:nvPr/>
        </p:nvSpPr>
        <p:spPr>
          <a:xfrm>
            <a:off x="0" y="2699143"/>
            <a:ext cx="3326674" cy="672774"/>
          </a:xfrm>
          <a:prstGeom prst="rect">
            <a:avLst/>
          </a:prstGeom>
          <a:blipFill>
            <a:blip r:embed="rId14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6" name="object 15976"/>
          <p:cNvSpPr/>
          <p:nvPr/>
        </p:nvSpPr>
        <p:spPr>
          <a:xfrm>
            <a:off x="0" y="2715813"/>
            <a:ext cx="3325495" cy="654708"/>
          </a:xfrm>
          <a:prstGeom prst="rect">
            <a:avLst/>
          </a:prstGeom>
          <a:blipFill>
            <a:blip r:embed="rId14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7" name="object 15977"/>
          <p:cNvSpPr/>
          <p:nvPr/>
        </p:nvSpPr>
        <p:spPr>
          <a:xfrm>
            <a:off x="0" y="2732201"/>
            <a:ext cx="3324205" cy="636909"/>
          </a:xfrm>
          <a:prstGeom prst="rect">
            <a:avLst/>
          </a:prstGeom>
          <a:blipFill>
            <a:blip r:embed="rId14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8" name="object 15978"/>
          <p:cNvSpPr/>
          <p:nvPr/>
        </p:nvSpPr>
        <p:spPr>
          <a:xfrm>
            <a:off x="0" y="2748313"/>
            <a:ext cx="3322683" cy="619400"/>
          </a:xfrm>
          <a:prstGeom prst="rect">
            <a:avLst/>
          </a:prstGeom>
          <a:blipFill>
            <a:blip r:embed="rId14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79" name="object 15979"/>
          <p:cNvSpPr/>
          <p:nvPr/>
        </p:nvSpPr>
        <p:spPr>
          <a:xfrm>
            <a:off x="0" y="2182644"/>
            <a:ext cx="3396954" cy="1685280"/>
          </a:xfrm>
          <a:prstGeom prst="rect">
            <a:avLst/>
          </a:prstGeom>
          <a:blipFill>
            <a:blip r:embed="rId14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0" name="object 15980"/>
          <p:cNvSpPr/>
          <p:nvPr/>
        </p:nvSpPr>
        <p:spPr>
          <a:xfrm>
            <a:off x="0" y="2215446"/>
            <a:ext cx="3395242" cy="1632129"/>
          </a:xfrm>
          <a:prstGeom prst="rect">
            <a:avLst/>
          </a:prstGeom>
          <a:blipFill>
            <a:blip r:embed="rId14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1" name="object 15981"/>
          <p:cNvSpPr/>
          <p:nvPr/>
        </p:nvSpPr>
        <p:spPr>
          <a:xfrm>
            <a:off x="0" y="2247598"/>
            <a:ext cx="3393495" cy="1579847"/>
          </a:xfrm>
          <a:prstGeom prst="rect">
            <a:avLst/>
          </a:prstGeom>
          <a:blipFill>
            <a:blip r:embed="rId14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2" name="object 15982"/>
          <p:cNvSpPr/>
          <p:nvPr/>
        </p:nvSpPr>
        <p:spPr>
          <a:xfrm>
            <a:off x="0" y="2279106"/>
            <a:ext cx="3391657" cy="1528429"/>
          </a:xfrm>
          <a:prstGeom prst="rect">
            <a:avLst/>
          </a:prstGeom>
          <a:blipFill>
            <a:blip r:embed="rId14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3" name="object 15983"/>
          <p:cNvSpPr/>
          <p:nvPr/>
        </p:nvSpPr>
        <p:spPr>
          <a:xfrm>
            <a:off x="0" y="2309978"/>
            <a:ext cx="3389835" cy="1477848"/>
          </a:xfrm>
          <a:prstGeom prst="rect">
            <a:avLst/>
          </a:prstGeom>
          <a:blipFill>
            <a:blip r:embed="rId14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4" name="object 15984"/>
          <p:cNvSpPr/>
          <p:nvPr/>
        </p:nvSpPr>
        <p:spPr>
          <a:xfrm>
            <a:off x="0" y="2340250"/>
            <a:ext cx="3387932" cy="1428084"/>
          </a:xfrm>
          <a:prstGeom prst="rect">
            <a:avLst/>
          </a:prstGeom>
          <a:blipFill>
            <a:blip r:embed="rId14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5" name="object 15985"/>
          <p:cNvSpPr/>
          <p:nvPr/>
        </p:nvSpPr>
        <p:spPr>
          <a:xfrm>
            <a:off x="0" y="2369937"/>
            <a:ext cx="3386243" cy="1379112"/>
          </a:xfrm>
          <a:prstGeom prst="rect">
            <a:avLst/>
          </a:prstGeom>
          <a:blipFill>
            <a:blip r:embed="rId14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6" name="object 15986"/>
          <p:cNvSpPr/>
          <p:nvPr/>
        </p:nvSpPr>
        <p:spPr>
          <a:xfrm>
            <a:off x="0" y="2399047"/>
            <a:ext cx="3384640" cy="1330904"/>
          </a:xfrm>
          <a:prstGeom prst="rect">
            <a:avLst/>
          </a:prstGeom>
          <a:blipFill>
            <a:blip r:embed="rId14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7" name="object 15987"/>
          <p:cNvSpPr/>
          <p:nvPr/>
        </p:nvSpPr>
        <p:spPr>
          <a:xfrm>
            <a:off x="0" y="2427598"/>
            <a:ext cx="3383016" cy="1283454"/>
          </a:xfrm>
          <a:prstGeom prst="rect">
            <a:avLst/>
          </a:prstGeom>
          <a:blipFill>
            <a:blip r:embed="rId14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8" name="object 15988"/>
          <p:cNvSpPr/>
          <p:nvPr/>
        </p:nvSpPr>
        <p:spPr>
          <a:xfrm>
            <a:off x="0" y="2455618"/>
            <a:ext cx="3381360" cy="1236737"/>
          </a:xfrm>
          <a:prstGeom prst="rect">
            <a:avLst/>
          </a:prstGeom>
          <a:blipFill>
            <a:blip r:embed="rId14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89" name="object 15989"/>
          <p:cNvSpPr/>
          <p:nvPr/>
        </p:nvSpPr>
        <p:spPr>
          <a:xfrm>
            <a:off x="0" y="2483119"/>
            <a:ext cx="3379670" cy="1190733"/>
          </a:xfrm>
          <a:prstGeom prst="rect">
            <a:avLst/>
          </a:prstGeom>
          <a:blipFill>
            <a:blip r:embed="rId14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0" name="object 15990"/>
          <p:cNvSpPr/>
          <p:nvPr/>
        </p:nvSpPr>
        <p:spPr>
          <a:xfrm>
            <a:off x="0" y="2510099"/>
            <a:ext cx="3377928" cy="1145436"/>
          </a:xfrm>
          <a:prstGeom prst="rect">
            <a:avLst/>
          </a:prstGeom>
          <a:blipFill>
            <a:blip r:embed="rId14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1" name="object 15991"/>
          <p:cNvSpPr/>
          <p:nvPr/>
        </p:nvSpPr>
        <p:spPr>
          <a:xfrm>
            <a:off x="0" y="2536597"/>
            <a:ext cx="3376145" cy="1100792"/>
          </a:xfrm>
          <a:prstGeom prst="rect">
            <a:avLst/>
          </a:prstGeom>
          <a:blipFill>
            <a:blip r:embed="rId14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2" name="object 15992"/>
          <p:cNvSpPr/>
          <p:nvPr/>
        </p:nvSpPr>
        <p:spPr>
          <a:xfrm>
            <a:off x="0" y="2562607"/>
            <a:ext cx="3374328" cy="1056828"/>
          </a:xfrm>
          <a:prstGeom prst="rect">
            <a:avLst/>
          </a:prstGeom>
          <a:blipFill>
            <a:blip r:embed="rId14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3" name="object 15993"/>
          <p:cNvSpPr/>
          <p:nvPr/>
        </p:nvSpPr>
        <p:spPr>
          <a:xfrm>
            <a:off x="0" y="2588154"/>
            <a:ext cx="3372475" cy="1013517"/>
          </a:xfrm>
          <a:prstGeom prst="rect">
            <a:avLst/>
          </a:prstGeom>
          <a:blipFill>
            <a:blip r:embed="rId14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4" name="object 15994"/>
          <p:cNvSpPr/>
          <p:nvPr/>
        </p:nvSpPr>
        <p:spPr>
          <a:xfrm>
            <a:off x="0" y="2613237"/>
            <a:ext cx="3370561" cy="970827"/>
          </a:xfrm>
          <a:prstGeom prst="rect">
            <a:avLst/>
          </a:prstGeom>
          <a:blipFill>
            <a:blip r:embed="rId14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5" name="object 15995"/>
          <p:cNvSpPr/>
          <p:nvPr/>
        </p:nvSpPr>
        <p:spPr>
          <a:xfrm>
            <a:off x="0" y="2637887"/>
            <a:ext cx="3368987" cy="928749"/>
          </a:xfrm>
          <a:prstGeom prst="rect">
            <a:avLst/>
          </a:prstGeom>
          <a:blipFill>
            <a:blip r:embed="rId14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6" name="object 15996"/>
          <p:cNvSpPr/>
          <p:nvPr/>
        </p:nvSpPr>
        <p:spPr>
          <a:xfrm>
            <a:off x="0" y="2662102"/>
            <a:ext cx="3367408" cy="887292"/>
          </a:xfrm>
          <a:prstGeom prst="rect">
            <a:avLst/>
          </a:prstGeom>
          <a:blipFill>
            <a:blip r:embed="rId14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7" name="object 15997"/>
          <p:cNvSpPr/>
          <p:nvPr/>
        </p:nvSpPr>
        <p:spPr>
          <a:xfrm>
            <a:off x="0" y="2685904"/>
            <a:ext cx="3365793" cy="846410"/>
          </a:xfrm>
          <a:prstGeom prst="rect">
            <a:avLst/>
          </a:prstGeom>
          <a:blipFill>
            <a:blip r:embed="rId14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8" name="object 15998"/>
          <p:cNvSpPr/>
          <p:nvPr/>
        </p:nvSpPr>
        <p:spPr>
          <a:xfrm>
            <a:off x="0" y="2709289"/>
            <a:ext cx="3364126" cy="806103"/>
          </a:xfrm>
          <a:prstGeom prst="rect">
            <a:avLst/>
          </a:prstGeom>
          <a:blipFill>
            <a:blip r:embed="rId14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99" name="object 15999"/>
          <p:cNvSpPr/>
          <p:nvPr/>
        </p:nvSpPr>
        <p:spPr>
          <a:xfrm>
            <a:off x="0" y="2732279"/>
            <a:ext cx="3362401" cy="766358"/>
          </a:xfrm>
          <a:prstGeom prst="rect">
            <a:avLst/>
          </a:prstGeom>
          <a:blipFill>
            <a:blip r:embed="rId14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0" name="object 16000"/>
          <p:cNvSpPr/>
          <p:nvPr/>
        </p:nvSpPr>
        <p:spPr>
          <a:xfrm>
            <a:off x="0" y="2754883"/>
            <a:ext cx="3360653" cy="727162"/>
          </a:xfrm>
          <a:prstGeom prst="rect">
            <a:avLst/>
          </a:prstGeom>
          <a:blipFill>
            <a:blip r:embed="rId14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1" name="object 16001"/>
          <p:cNvSpPr/>
          <p:nvPr/>
        </p:nvSpPr>
        <p:spPr>
          <a:xfrm>
            <a:off x="0" y="2777109"/>
            <a:ext cx="3358854" cy="688501"/>
          </a:xfrm>
          <a:prstGeom prst="rect">
            <a:avLst/>
          </a:prstGeom>
          <a:blipFill>
            <a:blip r:embed="rId14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2" name="object 16002"/>
          <p:cNvSpPr/>
          <p:nvPr/>
        </p:nvSpPr>
        <p:spPr>
          <a:xfrm>
            <a:off x="0" y="2798970"/>
            <a:ext cx="3357012" cy="650368"/>
          </a:xfrm>
          <a:prstGeom prst="rect">
            <a:avLst/>
          </a:prstGeom>
          <a:blipFill>
            <a:blip r:embed="rId14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3" name="object 16003"/>
          <p:cNvSpPr/>
          <p:nvPr/>
        </p:nvSpPr>
        <p:spPr>
          <a:xfrm>
            <a:off x="0" y="2820477"/>
            <a:ext cx="3355133" cy="612733"/>
          </a:xfrm>
          <a:prstGeom prst="rect">
            <a:avLst/>
          </a:prstGeom>
          <a:blipFill>
            <a:blip r:embed="rId14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4" name="object 16004"/>
          <p:cNvSpPr/>
          <p:nvPr/>
        </p:nvSpPr>
        <p:spPr>
          <a:xfrm>
            <a:off x="0" y="2841632"/>
            <a:ext cx="3353397" cy="575611"/>
          </a:xfrm>
          <a:prstGeom prst="rect">
            <a:avLst/>
          </a:prstGeom>
          <a:blipFill>
            <a:blip r:embed="rId14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5" name="object 16005"/>
          <p:cNvSpPr/>
          <p:nvPr/>
        </p:nvSpPr>
        <p:spPr>
          <a:xfrm>
            <a:off x="0" y="2862438"/>
            <a:ext cx="3351878" cy="538988"/>
          </a:xfrm>
          <a:prstGeom prst="rect">
            <a:avLst/>
          </a:prstGeom>
          <a:blipFill>
            <a:blip r:embed="rId14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6" name="object 16006"/>
          <p:cNvSpPr/>
          <p:nvPr/>
        </p:nvSpPr>
        <p:spPr>
          <a:xfrm>
            <a:off x="0" y="2882921"/>
            <a:ext cx="3350302" cy="510417"/>
          </a:xfrm>
          <a:prstGeom prst="rect">
            <a:avLst/>
          </a:prstGeom>
          <a:blipFill>
            <a:blip r:embed="rId14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7" name="object 16007"/>
          <p:cNvSpPr/>
          <p:nvPr/>
        </p:nvSpPr>
        <p:spPr>
          <a:xfrm>
            <a:off x="0" y="2903069"/>
            <a:ext cx="3348670" cy="488846"/>
          </a:xfrm>
          <a:prstGeom prst="rect">
            <a:avLst/>
          </a:prstGeom>
          <a:blipFill>
            <a:blip r:embed="rId14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8" name="object 16008"/>
          <p:cNvSpPr/>
          <p:nvPr/>
        </p:nvSpPr>
        <p:spPr>
          <a:xfrm>
            <a:off x="0" y="2922906"/>
            <a:ext cx="3346979" cy="467587"/>
          </a:xfrm>
          <a:prstGeom prst="rect">
            <a:avLst/>
          </a:prstGeom>
          <a:blipFill>
            <a:blip r:embed="rId14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09" name="object 16009"/>
          <p:cNvSpPr/>
          <p:nvPr/>
        </p:nvSpPr>
        <p:spPr>
          <a:xfrm>
            <a:off x="0" y="2942440"/>
            <a:ext cx="3345259" cy="446618"/>
          </a:xfrm>
          <a:prstGeom prst="rect">
            <a:avLst/>
          </a:prstGeom>
          <a:blipFill>
            <a:blip r:embed="rId14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0" name="object 16010"/>
          <p:cNvSpPr/>
          <p:nvPr/>
        </p:nvSpPr>
        <p:spPr>
          <a:xfrm>
            <a:off x="0" y="2961658"/>
            <a:ext cx="3343540" cy="425977"/>
          </a:xfrm>
          <a:prstGeom prst="rect">
            <a:avLst/>
          </a:prstGeom>
          <a:blipFill>
            <a:blip r:embed="rId14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1" name="object 16011"/>
          <p:cNvSpPr/>
          <p:nvPr/>
        </p:nvSpPr>
        <p:spPr>
          <a:xfrm>
            <a:off x="0" y="2980593"/>
            <a:ext cx="3341835" cy="405620"/>
          </a:xfrm>
          <a:prstGeom prst="rect">
            <a:avLst/>
          </a:prstGeom>
          <a:blipFill>
            <a:blip r:embed="rId14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2" name="object 16012"/>
          <p:cNvSpPr/>
          <p:nvPr/>
        </p:nvSpPr>
        <p:spPr>
          <a:xfrm>
            <a:off x="0" y="2999241"/>
            <a:ext cx="3330949" cy="385559"/>
          </a:xfrm>
          <a:prstGeom prst="rect">
            <a:avLst/>
          </a:prstGeom>
          <a:blipFill>
            <a:blip r:embed="rId14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3" name="object 16013"/>
          <p:cNvSpPr/>
          <p:nvPr/>
        </p:nvSpPr>
        <p:spPr>
          <a:xfrm>
            <a:off x="0" y="3017595"/>
            <a:ext cx="3330134" cy="365888"/>
          </a:xfrm>
          <a:prstGeom prst="rect">
            <a:avLst/>
          </a:prstGeom>
          <a:blipFill>
            <a:blip r:embed="rId14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4" name="object 16014"/>
          <p:cNvSpPr/>
          <p:nvPr/>
        </p:nvSpPr>
        <p:spPr>
          <a:xfrm>
            <a:off x="0" y="3035682"/>
            <a:ext cx="3329331" cy="346481"/>
          </a:xfrm>
          <a:prstGeom prst="rect">
            <a:avLst/>
          </a:prstGeom>
          <a:blipFill>
            <a:blip r:embed="rId14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5" name="object 16015"/>
          <p:cNvSpPr/>
          <p:nvPr/>
        </p:nvSpPr>
        <p:spPr>
          <a:xfrm>
            <a:off x="0" y="3053502"/>
            <a:ext cx="3328667" cy="327345"/>
          </a:xfrm>
          <a:prstGeom prst="rect">
            <a:avLst/>
          </a:prstGeom>
          <a:blipFill>
            <a:blip r:embed="rId14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6" name="object 16016"/>
          <p:cNvSpPr/>
          <p:nvPr/>
        </p:nvSpPr>
        <p:spPr>
          <a:xfrm>
            <a:off x="0" y="3071067"/>
            <a:ext cx="3328093" cy="308451"/>
          </a:xfrm>
          <a:prstGeom prst="rect">
            <a:avLst/>
          </a:prstGeom>
          <a:blipFill>
            <a:blip r:embed="rId14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7" name="object 16017"/>
          <p:cNvSpPr/>
          <p:nvPr/>
        </p:nvSpPr>
        <p:spPr>
          <a:xfrm>
            <a:off x="0" y="3088372"/>
            <a:ext cx="3327777" cy="289831"/>
          </a:xfrm>
          <a:prstGeom prst="rect">
            <a:avLst/>
          </a:prstGeom>
          <a:blipFill>
            <a:blip r:embed="rId14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8" name="object 16018"/>
          <p:cNvSpPr/>
          <p:nvPr/>
        </p:nvSpPr>
        <p:spPr>
          <a:xfrm>
            <a:off x="0" y="3105422"/>
            <a:ext cx="3327673" cy="271455"/>
          </a:xfrm>
          <a:prstGeom prst="rect">
            <a:avLst/>
          </a:prstGeom>
          <a:blipFill>
            <a:blip r:embed="rId14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19" name="object 16019"/>
          <p:cNvSpPr/>
          <p:nvPr/>
        </p:nvSpPr>
        <p:spPr>
          <a:xfrm>
            <a:off x="0" y="3122225"/>
            <a:ext cx="3327675" cy="253320"/>
          </a:xfrm>
          <a:prstGeom prst="rect">
            <a:avLst/>
          </a:prstGeom>
          <a:blipFill>
            <a:blip r:embed="rId14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0" name="object 16020"/>
          <p:cNvSpPr/>
          <p:nvPr/>
        </p:nvSpPr>
        <p:spPr>
          <a:xfrm>
            <a:off x="0" y="3138792"/>
            <a:ext cx="3326222" cy="235428"/>
          </a:xfrm>
          <a:prstGeom prst="rect">
            <a:avLst/>
          </a:prstGeom>
          <a:blipFill>
            <a:blip r:embed="rId14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1" name="object 16021"/>
          <p:cNvSpPr/>
          <p:nvPr/>
        </p:nvSpPr>
        <p:spPr>
          <a:xfrm>
            <a:off x="0" y="2642607"/>
            <a:ext cx="3393648" cy="1853328"/>
          </a:xfrm>
          <a:prstGeom prst="rect">
            <a:avLst/>
          </a:prstGeom>
          <a:blipFill>
            <a:blip r:embed="rId14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2" name="object 16022"/>
          <p:cNvSpPr/>
          <p:nvPr/>
        </p:nvSpPr>
        <p:spPr>
          <a:xfrm>
            <a:off x="0" y="2673338"/>
            <a:ext cx="3391702" cy="1796407"/>
          </a:xfrm>
          <a:prstGeom prst="rect">
            <a:avLst/>
          </a:prstGeom>
          <a:blipFill>
            <a:blip r:embed="rId14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3" name="object 16023"/>
          <p:cNvSpPr/>
          <p:nvPr/>
        </p:nvSpPr>
        <p:spPr>
          <a:xfrm>
            <a:off x="0" y="2703621"/>
            <a:ext cx="3389872" cy="1740327"/>
          </a:xfrm>
          <a:prstGeom prst="rect">
            <a:avLst/>
          </a:prstGeom>
          <a:blipFill>
            <a:blip r:embed="rId14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4" name="object 16024"/>
          <p:cNvSpPr/>
          <p:nvPr/>
        </p:nvSpPr>
        <p:spPr>
          <a:xfrm>
            <a:off x="0" y="2733487"/>
            <a:ext cx="3387995" cy="1685045"/>
          </a:xfrm>
          <a:prstGeom prst="rect">
            <a:avLst/>
          </a:prstGeom>
          <a:blipFill>
            <a:blip r:embed="rId14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5" name="object 16025"/>
          <p:cNvSpPr/>
          <p:nvPr/>
        </p:nvSpPr>
        <p:spPr>
          <a:xfrm>
            <a:off x="0" y="2762925"/>
            <a:ext cx="3386093" cy="1630554"/>
          </a:xfrm>
          <a:prstGeom prst="rect">
            <a:avLst/>
          </a:prstGeom>
          <a:blipFill>
            <a:blip r:embed="rId14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6" name="object 16026"/>
          <p:cNvSpPr/>
          <p:nvPr/>
        </p:nvSpPr>
        <p:spPr>
          <a:xfrm>
            <a:off x="0" y="2791942"/>
            <a:ext cx="3384148" cy="1576848"/>
          </a:xfrm>
          <a:prstGeom prst="rect">
            <a:avLst/>
          </a:prstGeom>
          <a:blipFill>
            <a:blip r:embed="rId14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7" name="object 16027"/>
          <p:cNvSpPr/>
          <p:nvPr/>
        </p:nvSpPr>
        <p:spPr>
          <a:xfrm>
            <a:off x="0" y="2820562"/>
            <a:ext cx="3382269" cy="1523900"/>
          </a:xfrm>
          <a:prstGeom prst="rect">
            <a:avLst/>
          </a:prstGeom>
          <a:blipFill>
            <a:blip r:embed="rId14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8" name="object 16028"/>
          <p:cNvSpPr/>
          <p:nvPr/>
        </p:nvSpPr>
        <p:spPr>
          <a:xfrm>
            <a:off x="0" y="2848788"/>
            <a:ext cx="3380607" cy="1471674"/>
          </a:xfrm>
          <a:prstGeom prst="rect">
            <a:avLst/>
          </a:prstGeom>
          <a:blipFill>
            <a:blip r:embed="rId14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29" name="object 16029"/>
          <p:cNvSpPr/>
          <p:nvPr/>
        </p:nvSpPr>
        <p:spPr>
          <a:xfrm>
            <a:off x="0" y="2876628"/>
            <a:ext cx="3378916" cy="1420183"/>
          </a:xfrm>
          <a:prstGeom prst="rect">
            <a:avLst/>
          </a:prstGeom>
          <a:blipFill>
            <a:blip r:embed="rId14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0" name="object 16030"/>
          <p:cNvSpPr/>
          <p:nvPr/>
        </p:nvSpPr>
        <p:spPr>
          <a:xfrm>
            <a:off x="0" y="2904087"/>
            <a:ext cx="3377208" cy="1369417"/>
          </a:xfrm>
          <a:prstGeom prst="rect">
            <a:avLst/>
          </a:prstGeom>
          <a:blipFill>
            <a:blip r:embed="rId14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1" name="object 16031"/>
          <p:cNvSpPr/>
          <p:nvPr/>
        </p:nvSpPr>
        <p:spPr>
          <a:xfrm>
            <a:off x="0" y="2931181"/>
            <a:ext cx="3375467" cy="1319334"/>
          </a:xfrm>
          <a:prstGeom prst="rect">
            <a:avLst/>
          </a:prstGeom>
          <a:blipFill>
            <a:blip r:embed="rId14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2" name="object 16032"/>
          <p:cNvSpPr/>
          <p:nvPr/>
        </p:nvSpPr>
        <p:spPr>
          <a:xfrm>
            <a:off x="0" y="2957906"/>
            <a:ext cx="3373686" cy="1269929"/>
          </a:xfrm>
          <a:prstGeom prst="rect">
            <a:avLst/>
          </a:prstGeom>
          <a:blipFill>
            <a:blip r:embed="rId14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3" name="object 16033"/>
          <p:cNvSpPr/>
          <p:nvPr/>
        </p:nvSpPr>
        <p:spPr>
          <a:xfrm>
            <a:off x="0" y="2984276"/>
            <a:ext cx="3371880" cy="1221194"/>
          </a:xfrm>
          <a:prstGeom prst="rect">
            <a:avLst/>
          </a:prstGeom>
          <a:blipFill>
            <a:blip r:embed="rId14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4" name="object 16034"/>
          <p:cNvSpPr/>
          <p:nvPr/>
        </p:nvSpPr>
        <p:spPr>
          <a:xfrm>
            <a:off x="0" y="3010296"/>
            <a:ext cx="3370042" cy="1173119"/>
          </a:xfrm>
          <a:prstGeom prst="rect">
            <a:avLst/>
          </a:prstGeom>
          <a:blipFill>
            <a:blip r:embed="rId14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5" name="object 16035"/>
          <p:cNvSpPr/>
          <p:nvPr/>
        </p:nvSpPr>
        <p:spPr>
          <a:xfrm>
            <a:off x="0" y="3035975"/>
            <a:ext cx="3368171" cy="1125684"/>
          </a:xfrm>
          <a:prstGeom prst="rect">
            <a:avLst/>
          </a:prstGeom>
          <a:blipFill>
            <a:blip r:embed="rId14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6" name="object 16036"/>
          <p:cNvSpPr/>
          <p:nvPr/>
        </p:nvSpPr>
        <p:spPr>
          <a:xfrm>
            <a:off x="0" y="3061319"/>
            <a:ext cx="3366251" cy="1078876"/>
          </a:xfrm>
          <a:prstGeom prst="rect">
            <a:avLst/>
          </a:prstGeom>
          <a:blipFill>
            <a:blip r:embed="rId14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7" name="object 16037"/>
          <p:cNvSpPr/>
          <p:nvPr/>
        </p:nvSpPr>
        <p:spPr>
          <a:xfrm>
            <a:off x="0" y="3086336"/>
            <a:ext cx="3364289" cy="1032674"/>
          </a:xfrm>
          <a:prstGeom prst="rect">
            <a:avLst/>
          </a:prstGeom>
          <a:blipFill>
            <a:blip r:embed="rId14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8" name="object 16038"/>
          <p:cNvSpPr/>
          <p:nvPr/>
        </p:nvSpPr>
        <p:spPr>
          <a:xfrm>
            <a:off x="0" y="3111027"/>
            <a:ext cx="3362310" cy="987080"/>
          </a:xfrm>
          <a:prstGeom prst="rect">
            <a:avLst/>
          </a:prstGeom>
          <a:blipFill>
            <a:blip r:embed="rId14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39" name="object 16039"/>
          <p:cNvSpPr/>
          <p:nvPr/>
        </p:nvSpPr>
        <p:spPr>
          <a:xfrm>
            <a:off x="0" y="3135414"/>
            <a:ext cx="3360669" cy="942080"/>
          </a:xfrm>
          <a:prstGeom prst="rect">
            <a:avLst/>
          </a:prstGeom>
          <a:blipFill>
            <a:blip r:embed="rId14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0" name="object 16040"/>
          <p:cNvSpPr/>
          <p:nvPr/>
        </p:nvSpPr>
        <p:spPr>
          <a:xfrm>
            <a:off x="0" y="3159478"/>
            <a:ext cx="3359022" cy="897655"/>
          </a:xfrm>
          <a:prstGeom prst="rect">
            <a:avLst/>
          </a:prstGeom>
          <a:blipFill>
            <a:blip r:embed="rId14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1" name="object 16041"/>
          <p:cNvSpPr/>
          <p:nvPr/>
        </p:nvSpPr>
        <p:spPr>
          <a:xfrm>
            <a:off x="0" y="3183245"/>
            <a:ext cx="3357340" cy="853795"/>
          </a:xfrm>
          <a:prstGeom prst="rect">
            <a:avLst/>
          </a:prstGeom>
          <a:blipFill>
            <a:blip r:embed="rId14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2" name="object 16042"/>
          <p:cNvSpPr/>
          <p:nvPr/>
        </p:nvSpPr>
        <p:spPr>
          <a:xfrm>
            <a:off x="0" y="3206714"/>
            <a:ext cx="3355636" cy="810492"/>
          </a:xfrm>
          <a:prstGeom prst="rect">
            <a:avLst/>
          </a:prstGeom>
          <a:blipFill>
            <a:blip r:embed="rId14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3" name="object 16043"/>
          <p:cNvSpPr/>
          <p:nvPr/>
        </p:nvSpPr>
        <p:spPr>
          <a:xfrm>
            <a:off x="0" y="3229894"/>
            <a:ext cx="3353891" cy="767740"/>
          </a:xfrm>
          <a:prstGeom prst="rect">
            <a:avLst/>
          </a:prstGeom>
          <a:blipFill>
            <a:blip r:embed="rId14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4" name="object 16044"/>
          <p:cNvSpPr/>
          <p:nvPr/>
        </p:nvSpPr>
        <p:spPr>
          <a:xfrm>
            <a:off x="0" y="3252794"/>
            <a:ext cx="3352110" cy="725506"/>
          </a:xfrm>
          <a:prstGeom prst="rect">
            <a:avLst/>
          </a:prstGeom>
          <a:blipFill>
            <a:blip r:embed="rId14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5" name="object 16045"/>
          <p:cNvSpPr/>
          <p:nvPr/>
        </p:nvSpPr>
        <p:spPr>
          <a:xfrm>
            <a:off x="0" y="3275398"/>
            <a:ext cx="3350281" cy="683818"/>
          </a:xfrm>
          <a:prstGeom prst="rect">
            <a:avLst/>
          </a:prstGeom>
          <a:blipFill>
            <a:blip r:embed="rId14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6" name="object 16046"/>
          <p:cNvSpPr/>
          <p:nvPr/>
        </p:nvSpPr>
        <p:spPr>
          <a:xfrm>
            <a:off x="0" y="3297727"/>
            <a:ext cx="3348417" cy="642641"/>
          </a:xfrm>
          <a:prstGeom prst="rect">
            <a:avLst/>
          </a:prstGeom>
          <a:blipFill>
            <a:blip r:embed="rId14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7" name="object 16047"/>
          <p:cNvSpPr/>
          <p:nvPr/>
        </p:nvSpPr>
        <p:spPr>
          <a:xfrm>
            <a:off x="0" y="3319807"/>
            <a:ext cx="3346594" cy="601956"/>
          </a:xfrm>
          <a:prstGeom prst="rect">
            <a:avLst/>
          </a:prstGeom>
          <a:blipFill>
            <a:blip r:embed="rId14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8" name="object 16048"/>
          <p:cNvSpPr/>
          <p:nvPr/>
        </p:nvSpPr>
        <p:spPr>
          <a:xfrm>
            <a:off x="0" y="3341604"/>
            <a:ext cx="3344765" cy="561781"/>
          </a:xfrm>
          <a:prstGeom prst="rect">
            <a:avLst/>
          </a:prstGeom>
          <a:blipFill>
            <a:blip r:embed="rId14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49" name="object 16049"/>
          <p:cNvSpPr/>
          <p:nvPr/>
        </p:nvSpPr>
        <p:spPr>
          <a:xfrm>
            <a:off x="0" y="3347332"/>
            <a:ext cx="3342913" cy="537899"/>
          </a:xfrm>
          <a:prstGeom prst="rect">
            <a:avLst/>
          </a:prstGeom>
          <a:blipFill>
            <a:blip r:embed="rId14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0" name="object 16050"/>
          <p:cNvSpPr/>
          <p:nvPr/>
        </p:nvSpPr>
        <p:spPr>
          <a:xfrm>
            <a:off x="0" y="3348268"/>
            <a:ext cx="3341077" cy="519027"/>
          </a:xfrm>
          <a:prstGeom prst="rect">
            <a:avLst/>
          </a:prstGeom>
          <a:blipFill>
            <a:blip r:embed="rId14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1" name="object 16051"/>
          <p:cNvSpPr/>
          <p:nvPr/>
        </p:nvSpPr>
        <p:spPr>
          <a:xfrm>
            <a:off x="0" y="3349307"/>
            <a:ext cx="3339222" cy="500271"/>
          </a:xfrm>
          <a:prstGeom prst="rect">
            <a:avLst/>
          </a:prstGeom>
          <a:blipFill>
            <a:blip r:embed="rId14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2" name="object 16052"/>
          <p:cNvSpPr/>
          <p:nvPr/>
        </p:nvSpPr>
        <p:spPr>
          <a:xfrm>
            <a:off x="0" y="3350209"/>
            <a:ext cx="3337388" cy="481873"/>
          </a:xfrm>
          <a:prstGeom prst="rect">
            <a:avLst/>
          </a:prstGeom>
          <a:blipFill>
            <a:blip r:embed="rId14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3" name="object 16053"/>
          <p:cNvSpPr/>
          <p:nvPr/>
        </p:nvSpPr>
        <p:spPr>
          <a:xfrm>
            <a:off x="0" y="3351060"/>
            <a:ext cx="3335547" cy="463732"/>
          </a:xfrm>
          <a:prstGeom prst="rect">
            <a:avLst/>
          </a:prstGeom>
          <a:blipFill>
            <a:blip r:embed="rId14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4" name="object 16054"/>
          <p:cNvSpPr/>
          <p:nvPr/>
        </p:nvSpPr>
        <p:spPr>
          <a:xfrm>
            <a:off x="0" y="3351924"/>
            <a:ext cx="3333699" cy="445780"/>
          </a:xfrm>
          <a:prstGeom prst="rect">
            <a:avLst/>
          </a:prstGeom>
          <a:blipFill>
            <a:blip r:embed="rId14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5" name="object 16055"/>
          <p:cNvSpPr/>
          <p:nvPr/>
        </p:nvSpPr>
        <p:spPr>
          <a:xfrm>
            <a:off x="0" y="3352800"/>
            <a:ext cx="3331859" cy="428023"/>
          </a:xfrm>
          <a:prstGeom prst="rect">
            <a:avLst/>
          </a:prstGeom>
          <a:blipFill>
            <a:blip r:embed="rId14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6" name="object 16056"/>
          <p:cNvSpPr/>
          <p:nvPr/>
        </p:nvSpPr>
        <p:spPr>
          <a:xfrm>
            <a:off x="0" y="3353651"/>
            <a:ext cx="3330016" cy="410483"/>
          </a:xfrm>
          <a:prstGeom prst="rect">
            <a:avLst/>
          </a:prstGeom>
          <a:blipFill>
            <a:blip r:embed="rId14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7" name="object 16057"/>
          <p:cNvSpPr/>
          <p:nvPr/>
        </p:nvSpPr>
        <p:spPr>
          <a:xfrm>
            <a:off x="0" y="3354515"/>
            <a:ext cx="3328178" cy="393132"/>
          </a:xfrm>
          <a:prstGeom prst="rect">
            <a:avLst/>
          </a:prstGeom>
          <a:blipFill>
            <a:blip r:embed="rId14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8" name="object 16058"/>
          <p:cNvSpPr/>
          <p:nvPr/>
        </p:nvSpPr>
        <p:spPr>
          <a:xfrm>
            <a:off x="0" y="3355378"/>
            <a:ext cx="3326407" cy="375967"/>
          </a:xfrm>
          <a:prstGeom prst="rect">
            <a:avLst/>
          </a:prstGeom>
          <a:blipFill>
            <a:blip r:embed="rId14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59" name="object 16059"/>
          <p:cNvSpPr/>
          <p:nvPr/>
        </p:nvSpPr>
        <p:spPr>
          <a:xfrm>
            <a:off x="0" y="3356242"/>
            <a:ext cx="3324717" cy="358999"/>
          </a:xfrm>
          <a:prstGeom prst="rect">
            <a:avLst/>
          </a:prstGeom>
          <a:blipFill>
            <a:blip r:embed="rId14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0" name="object 16060"/>
          <p:cNvSpPr/>
          <p:nvPr/>
        </p:nvSpPr>
        <p:spPr>
          <a:xfrm>
            <a:off x="0" y="3357105"/>
            <a:ext cx="3322996" cy="342211"/>
          </a:xfrm>
          <a:prstGeom prst="rect">
            <a:avLst/>
          </a:prstGeom>
          <a:blipFill>
            <a:blip r:embed="rId14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1" name="object 16061"/>
          <p:cNvSpPr/>
          <p:nvPr/>
        </p:nvSpPr>
        <p:spPr>
          <a:xfrm>
            <a:off x="0" y="3357969"/>
            <a:ext cx="3321290" cy="325601"/>
          </a:xfrm>
          <a:prstGeom prst="rect">
            <a:avLst/>
          </a:prstGeom>
          <a:blipFill>
            <a:blip r:embed="rId14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2" name="object 16062"/>
          <p:cNvSpPr/>
          <p:nvPr/>
        </p:nvSpPr>
        <p:spPr>
          <a:xfrm>
            <a:off x="0" y="3358832"/>
            <a:ext cx="3319594" cy="309173"/>
          </a:xfrm>
          <a:prstGeom prst="rect">
            <a:avLst/>
          </a:prstGeom>
          <a:blipFill>
            <a:blip r:embed="rId14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3" name="object 16063"/>
          <p:cNvSpPr/>
          <p:nvPr/>
        </p:nvSpPr>
        <p:spPr>
          <a:xfrm>
            <a:off x="0" y="2973254"/>
            <a:ext cx="3402682" cy="1191925"/>
          </a:xfrm>
          <a:prstGeom prst="rect">
            <a:avLst/>
          </a:prstGeom>
          <a:blipFill>
            <a:blip r:embed="rId14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4" name="object 16064"/>
          <p:cNvSpPr/>
          <p:nvPr/>
        </p:nvSpPr>
        <p:spPr>
          <a:xfrm>
            <a:off x="0" y="2994902"/>
            <a:ext cx="3399761" cy="1155022"/>
          </a:xfrm>
          <a:prstGeom prst="rect">
            <a:avLst/>
          </a:prstGeom>
          <a:blipFill>
            <a:blip r:embed="rId14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5" name="object 16065"/>
          <p:cNvSpPr/>
          <p:nvPr/>
        </p:nvSpPr>
        <p:spPr>
          <a:xfrm>
            <a:off x="0" y="3016153"/>
            <a:ext cx="3396946" cy="1118686"/>
          </a:xfrm>
          <a:prstGeom prst="rect">
            <a:avLst/>
          </a:prstGeom>
          <a:blipFill>
            <a:blip r:embed="rId14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6" name="object 16066"/>
          <p:cNvSpPr/>
          <p:nvPr/>
        </p:nvSpPr>
        <p:spPr>
          <a:xfrm>
            <a:off x="0" y="3037036"/>
            <a:ext cx="3394134" cy="1082910"/>
          </a:xfrm>
          <a:prstGeom prst="rect">
            <a:avLst/>
          </a:prstGeom>
          <a:blipFill>
            <a:blip r:embed="rId14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7" name="object 16067"/>
          <p:cNvSpPr/>
          <p:nvPr/>
        </p:nvSpPr>
        <p:spPr>
          <a:xfrm>
            <a:off x="0" y="3057525"/>
            <a:ext cx="3391581" cy="1047689"/>
          </a:xfrm>
          <a:prstGeom prst="rect">
            <a:avLst/>
          </a:prstGeom>
          <a:blipFill>
            <a:blip r:embed="rId14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8" name="object 16068"/>
          <p:cNvSpPr/>
          <p:nvPr/>
        </p:nvSpPr>
        <p:spPr>
          <a:xfrm>
            <a:off x="0" y="3077666"/>
            <a:ext cx="3388988" cy="1012992"/>
          </a:xfrm>
          <a:prstGeom prst="rect">
            <a:avLst/>
          </a:prstGeom>
          <a:blipFill>
            <a:blip r:embed="rId14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69" name="object 16069"/>
          <p:cNvSpPr/>
          <p:nvPr/>
        </p:nvSpPr>
        <p:spPr>
          <a:xfrm>
            <a:off x="0" y="3097451"/>
            <a:ext cx="3386343" cy="978814"/>
          </a:xfrm>
          <a:prstGeom prst="rect">
            <a:avLst/>
          </a:prstGeom>
          <a:blipFill>
            <a:blip r:embed="rId14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0" name="object 16070"/>
          <p:cNvSpPr/>
          <p:nvPr/>
        </p:nvSpPr>
        <p:spPr>
          <a:xfrm>
            <a:off x="0" y="3116893"/>
            <a:ext cx="3383650" cy="945145"/>
          </a:xfrm>
          <a:prstGeom prst="rect">
            <a:avLst/>
          </a:prstGeom>
          <a:blipFill>
            <a:blip r:embed="rId14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1" name="object 16071"/>
          <p:cNvSpPr/>
          <p:nvPr/>
        </p:nvSpPr>
        <p:spPr>
          <a:xfrm>
            <a:off x="0" y="3135988"/>
            <a:ext cx="3380909" cy="911971"/>
          </a:xfrm>
          <a:prstGeom prst="rect">
            <a:avLst/>
          </a:prstGeom>
          <a:blipFill>
            <a:blip r:embed="rId14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2" name="object 16072"/>
          <p:cNvSpPr/>
          <p:nvPr/>
        </p:nvSpPr>
        <p:spPr>
          <a:xfrm>
            <a:off x="0" y="3154770"/>
            <a:ext cx="3378110" cy="879286"/>
          </a:xfrm>
          <a:prstGeom prst="rect">
            <a:avLst/>
          </a:prstGeom>
          <a:blipFill>
            <a:blip r:embed="rId14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3" name="object 16073"/>
          <p:cNvSpPr/>
          <p:nvPr/>
        </p:nvSpPr>
        <p:spPr>
          <a:xfrm>
            <a:off x="0" y="3173235"/>
            <a:ext cx="3375263" cy="847064"/>
          </a:xfrm>
          <a:prstGeom prst="rect">
            <a:avLst/>
          </a:prstGeom>
          <a:blipFill>
            <a:blip r:embed="rId14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4" name="object 16074"/>
          <p:cNvSpPr/>
          <p:nvPr/>
        </p:nvSpPr>
        <p:spPr>
          <a:xfrm>
            <a:off x="0" y="3191381"/>
            <a:ext cx="3372573" cy="815317"/>
          </a:xfrm>
          <a:prstGeom prst="rect">
            <a:avLst/>
          </a:prstGeom>
          <a:blipFill>
            <a:blip r:embed="rId14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5" name="object 16075"/>
          <p:cNvSpPr/>
          <p:nvPr/>
        </p:nvSpPr>
        <p:spPr>
          <a:xfrm>
            <a:off x="0" y="3209236"/>
            <a:ext cx="3370023" cy="784000"/>
          </a:xfrm>
          <a:prstGeom prst="rect">
            <a:avLst/>
          </a:prstGeom>
          <a:blipFill>
            <a:blip r:embed="rId14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6" name="object 16076"/>
          <p:cNvSpPr/>
          <p:nvPr/>
        </p:nvSpPr>
        <p:spPr>
          <a:xfrm>
            <a:off x="0" y="3226798"/>
            <a:ext cx="3367426" cy="753143"/>
          </a:xfrm>
          <a:prstGeom prst="rect">
            <a:avLst/>
          </a:prstGeom>
          <a:blipFill>
            <a:blip r:embed="rId14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7" name="object 16077"/>
          <p:cNvSpPr/>
          <p:nvPr/>
        </p:nvSpPr>
        <p:spPr>
          <a:xfrm>
            <a:off x="0" y="3244074"/>
            <a:ext cx="3364770" cy="722701"/>
          </a:xfrm>
          <a:prstGeom prst="rect">
            <a:avLst/>
          </a:prstGeom>
          <a:blipFill>
            <a:blip r:embed="rId14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8" name="object 16078"/>
          <p:cNvSpPr/>
          <p:nvPr/>
        </p:nvSpPr>
        <p:spPr>
          <a:xfrm>
            <a:off x="0" y="3261071"/>
            <a:ext cx="3362056" cy="692675"/>
          </a:xfrm>
          <a:prstGeom prst="rect">
            <a:avLst/>
          </a:prstGeom>
          <a:blipFill>
            <a:blip r:embed="rId14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79" name="object 16079"/>
          <p:cNvSpPr/>
          <p:nvPr/>
        </p:nvSpPr>
        <p:spPr>
          <a:xfrm>
            <a:off x="0" y="3277784"/>
            <a:ext cx="3359292" cy="663087"/>
          </a:xfrm>
          <a:prstGeom prst="rect">
            <a:avLst/>
          </a:prstGeom>
          <a:blipFill>
            <a:blip r:embed="rId14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0" name="object 16080"/>
          <p:cNvSpPr/>
          <p:nvPr/>
        </p:nvSpPr>
        <p:spPr>
          <a:xfrm>
            <a:off x="0" y="3294244"/>
            <a:ext cx="3356465" cy="633886"/>
          </a:xfrm>
          <a:prstGeom prst="rect">
            <a:avLst/>
          </a:prstGeom>
          <a:blipFill>
            <a:blip r:embed="rId14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1" name="object 16081"/>
          <p:cNvSpPr/>
          <p:nvPr/>
        </p:nvSpPr>
        <p:spPr>
          <a:xfrm>
            <a:off x="0" y="3310454"/>
            <a:ext cx="3353584" cy="605083"/>
          </a:xfrm>
          <a:prstGeom prst="rect">
            <a:avLst/>
          </a:prstGeom>
          <a:blipFill>
            <a:blip r:embed="rId14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2" name="object 16082"/>
          <p:cNvSpPr/>
          <p:nvPr/>
        </p:nvSpPr>
        <p:spPr>
          <a:xfrm>
            <a:off x="0" y="3326394"/>
            <a:ext cx="3351092" cy="576662"/>
          </a:xfrm>
          <a:prstGeom prst="rect">
            <a:avLst/>
          </a:prstGeom>
          <a:blipFill>
            <a:blip r:embed="rId14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3" name="object 16083"/>
          <p:cNvSpPr/>
          <p:nvPr/>
        </p:nvSpPr>
        <p:spPr>
          <a:xfrm>
            <a:off x="0" y="3342087"/>
            <a:ext cx="3348532" cy="548618"/>
          </a:xfrm>
          <a:prstGeom prst="rect">
            <a:avLst/>
          </a:prstGeom>
          <a:blipFill>
            <a:blip r:embed="rId14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4" name="object 16084"/>
          <p:cNvSpPr/>
          <p:nvPr/>
        </p:nvSpPr>
        <p:spPr>
          <a:xfrm>
            <a:off x="0" y="3355453"/>
            <a:ext cx="3345921" cy="523043"/>
          </a:xfrm>
          <a:prstGeom prst="rect">
            <a:avLst/>
          </a:prstGeom>
          <a:blipFill>
            <a:blip r:embed="rId14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5" name="object 16085"/>
          <p:cNvSpPr/>
          <p:nvPr/>
        </p:nvSpPr>
        <p:spPr>
          <a:xfrm>
            <a:off x="0" y="3356520"/>
            <a:ext cx="3343249" cy="509902"/>
          </a:xfrm>
          <a:prstGeom prst="rect">
            <a:avLst/>
          </a:prstGeom>
          <a:blipFill>
            <a:blip r:embed="rId14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6" name="object 16086"/>
          <p:cNvSpPr/>
          <p:nvPr/>
        </p:nvSpPr>
        <p:spPr>
          <a:xfrm>
            <a:off x="0" y="3357341"/>
            <a:ext cx="3340510" cy="497113"/>
          </a:xfrm>
          <a:prstGeom prst="rect">
            <a:avLst/>
          </a:prstGeom>
          <a:blipFill>
            <a:blip r:embed="rId14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7" name="object 16087"/>
          <p:cNvSpPr/>
          <p:nvPr/>
        </p:nvSpPr>
        <p:spPr>
          <a:xfrm>
            <a:off x="0" y="3358203"/>
            <a:ext cx="3337721" cy="484414"/>
          </a:xfrm>
          <a:prstGeom prst="rect">
            <a:avLst/>
          </a:prstGeom>
          <a:blipFill>
            <a:blip r:embed="rId14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8" name="object 16088"/>
          <p:cNvSpPr/>
          <p:nvPr/>
        </p:nvSpPr>
        <p:spPr>
          <a:xfrm>
            <a:off x="0" y="3359186"/>
            <a:ext cx="3334851" cy="471705"/>
          </a:xfrm>
          <a:prstGeom prst="rect">
            <a:avLst/>
          </a:prstGeom>
          <a:blipFill>
            <a:blip r:embed="rId14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89" name="object 16089"/>
          <p:cNvSpPr/>
          <p:nvPr/>
        </p:nvSpPr>
        <p:spPr>
          <a:xfrm>
            <a:off x="0" y="3360076"/>
            <a:ext cx="3332212" cy="459228"/>
          </a:xfrm>
          <a:prstGeom prst="rect">
            <a:avLst/>
          </a:prstGeom>
          <a:blipFill>
            <a:blip r:embed="rId14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0" name="object 16090"/>
          <p:cNvSpPr/>
          <p:nvPr/>
        </p:nvSpPr>
        <p:spPr>
          <a:xfrm>
            <a:off x="0" y="3361075"/>
            <a:ext cx="3329724" cy="446739"/>
          </a:xfrm>
          <a:prstGeom prst="rect">
            <a:avLst/>
          </a:prstGeom>
          <a:blipFill>
            <a:blip r:embed="rId14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1" name="object 16091"/>
          <p:cNvSpPr/>
          <p:nvPr/>
        </p:nvSpPr>
        <p:spPr>
          <a:xfrm>
            <a:off x="0" y="3362125"/>
            <a:ext cx="3327147" cy="434321"/>
          </a:xfrm>
          <a:prstGeom prst="rect">
            <a:avLst/>
          </a:prstGeom>
          <a:blipFill>
            <a:blip r:embed="rId14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2" name="object 16092"/>
          <p:cNvSpPr/>
          <p:nvPr/>
        </p:nvSpPr>
        <p:spPr>
          <a:xfrm>
            <a:off x="0" y="3362921"/>
            <a:ext cx="3324494" cy="422276"/>
          </a:xfrm>
          <a:prstGeom prst="rect">
            <a:avLst/>
          </a:prstGeom>
          <a:blipFill>
            <a:blip r:embed="rId14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3" name="object 16093"/>
          <p:cNvSpPr/>
          <p:nvPr/>
        </p:nvSpPr>
        <p:spPr>
          <a:xfrm>
            <a:off x="0" y="3363764"/>
            <a:ext cx="3321847" cy="410294"/>
          </a:xfrm>
          <a:prstGeom prst="rect">
            <a:avLst/>
          </a:prstGeom>
          <a:blipFill>
            <a:blip r:embed="rId14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4" name="object 16094"/>
          <p:cNvSpPr/>
          <p:nvPr/>
        </p:nvSpPr>
        <p:spPr>
          <a:xfrm>
            <a:off x="0" y="3364681"/>
            <a:ext cx="3319187" cy="398347"/>
          </a:xfrm>
          <a:prstGeom prst="rect">
            <a:avLst/>
          </a:prstGeom>
          <a:blipFill>
            <a:blip r:embed="rId14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5" name="object 16095"/>
          <p:cNvSpPr/>
          <p:nvPr/>
        </p:nvSpPr>
        <p:spPr>
          <a:xfrm>
            <a:off x="0" y="3365660"/>
            <a:ext cx="3316556" cy="386438"/>
          </a:xfrm>
          <a:prstGeom prst="rect">
            <a:avLst/>
          </a:prstGeom>
          <a:blipFill>
            <a:blip r:embed="rId14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6" name="object 16096"/>
          <p:cNvSpPr/>
          <p:nvPr/>
        </p:nvSpPr>
        <p:spPr>
          <a:xfrm>
            <a:off x="0" y="3366722"/>
            <a:ext cx="3313915" cy="374555"/>
          </a:xfrm>
          <a:prstGeom prst="rect">
            <a:avLst/>
          </a:prstGeom>
          <a:blipFill>
            <a:blip r:embed="rId14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7" name="object 16097"/>
          <p:cNvSpPr/>
          <p:nvPr/>
        </p:nvSpPr>
        <p:spPr>
          <a:xfrm>
            <a:off x="0" y="3367518"/>
            <a:ext cx="3311275" cy="363051"/>
          </a:xfrm>
          <a:prstGeom prst="rect">
            <a:avLst/>
          </a:prstGeom>
          <a:blipFill>
            <a:blip r:embed="rId14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8" name="object 16098"/>
          <p:cNvSpPr/>
          <p:nvPr/>
        </p:nvSpPr>
        <p:spPr>
          <a:xfrm>
            <a:off x="0" y="3368316"/>
            <a:ext cx="3308643" cy="351645"/>
          </a:xfrm>
          <a:prstGeom prst="rect">
            <a:avLst/>
          </a:prstGeom>
          <a:blipFill>
            <a:blip r:embed="rId14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99" name="object 16099"/>
          <p:cNvSpPr/>
          <p:nvPr/>
        </p:nvSpPr>
        <p:spPr>
          <a:xfrm>
            <a:off x="0" y="3369211"/>
            <a:ext cx="3306021" cy="340236"/>
          </a:xfrm>
          <a:prstGeom prst="rect">
            <a:avLst/>
          </a:prstGeom>
          <a:blipFill>
            <a:blip r:embed="rId14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0" name="object 16100"/>
          <p:cNvSpPr/>
          <p:nvPr/>
        </p:nvSpPr>
        <p:spPr>
          <a:xfrm>
            <a:off x="0" y="3370093"/>
            <a:ext cx="3303402" cy="328950"/>
          </a:xfrm>
          <a:prstGeom prst="rect">
            <a:avLst/>
          </a:prstGeom>
          <a:blipFill>
            <a:blip r:embed="rId14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1" name="object 16101"/>
          <p:cNvSpPr/>
          <p:nvPr/>
        </p:nvSpPr>
        <p:spPr>
          <a:xfrm>
            <a:off x="0" y="3370976"/>
            <a:ext cx="3300791" cy="317756"/>
          </a:xfrm>
          <a:prstGeom prst="rect">
            <a:avLst/>
          </a:prstGeom>
          <a:blipFill>
            <a:blip r:embed="rId14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2" name="object 16102"/>
          <p:cNvSpPr/>
          <p:nvPr/>
        </p:nvSpPr>
        <p:spPr>
          <a:xfrm>
            <a:off x="0" y="3371841"/>
            <a:ext cx="3298176" cy="306684"/>
          </a:xfrm>
          <a:prstGeom prst="rect">
            <a:avLst/>
          </a:prstGeom>
          <a:blipFill>
            <a:blip r:embed="rId14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3" name="object 16103"/>
          <p:cNvSpPr/>
          <p:nvPr/>
        </p:nvSpPr>
        <p:spPr>
          <a:xfrm>
            <a:off x="0" y="3372704"/>
            <a:ext cx="3295571" cy="295707"/>
          </a:xfrm>
          <a:prstGeom prst="rect">
            <a:avLst/>
          </a:prstGeom>
          <a:blipFill>
            <a:blip r:embed="rId14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4" name="object 16104"/>
          <p:cNvSpPr/>
          <p:nvPr/>
        </p:nvSpPr>
        <p:spPr>
          <a:xfrm>
            <a:off x="0" y="3373528"/>
            <a:ext cx="3293087" cy="284853"/>
          </a:xfrm>
          <a:prstGeom prst="rect">
            <a:avLst/>
          </a:prstGeom>
          <a:blipFill>
            <a:blip r:embed="rId14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5" name="object 16105"/>
          <p:cNvSpPr/>
          <p:nvPr/>
        </p:nvSpPr>
        <p:spPr>
          <a:xfrm>
            <a:off x="2903961" y="3256369"/>
            <a:ext cx="5749066" cy="4303686"/>
          </a:xfrm>
          <a:prstGeom prst="rect">
            <a:avLst/>
          </a:prstGeom>
          <a:blipFill>
            <a:blip r:embed="rId14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6" name="object 16106"/>
          <p:cNvSpPr/>
          <p:nvPr/>
        </p:nvSpPr>
        <p:spPr>
          <a:xfrm>
            <a:off x="2905022" y="3258158"/>
            <a:ext cx="5691165" cy="4301897"/>
          </a:xfrm>
          <a:prstGeom prst="rect">
            <a:avLst/>
          </a:prstGeom>
          <a:blipFill>
            <a:blip r:embed="rId14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7" name="object 16107"/>
          <p:cNvSpPr/>
          <p:nvPr/>
        </p:nvSpPr>
        <p:spPr>
          <a:xfrm>
            <a:off x="2905989" y="3259884"/>
            <a:ext cx="5634487" cy="4300171"/>
          </a:xfrm>
          <a:prstGeom prst="rect">
            <a:avLst/>
          </a:prstGeom>
          <a:blipFill>
            <a:blip r:embed="rId14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8" name="object 16108"/>
          <p:cNvSpPr/>
          <p:nvPr/>
        </p:nvSpPr>
        <p:spPr>
          <a:xfrm>
            <a:off x="2906988" y="3261611"/>
            <a:ext cx="5578960" cy="4298444"/>
          </a:xfrm>
          <a:prstGeom prst="rect">
            <a:avLst/>
          </a:prstGeom>
          <a:blipFill>
            <a:blip r:embed="rId14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09" name="object 16109"/>
          <p:cNvSpPr/>
          <p:nvPr/>
        </p:nvSpPr>
        <p:spPr>
          <a:xfrm>
            <a:off x="2908022" y="3263353"/>
            <a:ext cx="5524503" cy="4296703"/>
          </a:xfrm>
          <a:prstGeom prst="rect">
            <a:avLst/>
          </a:prstGeom>
          <a:blipFill>
            <a:blip r:embed="rId14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0" name="object 16110"/>
          <p:cNvSpPr/>
          <p:nvPr/>
        </p:nvSpPr>
        <p:spPr>
          <a:xfrm>
            <a:off x="2909111" y="3265105"/>
            <a:ext cx="5471035" cy="4294950"/>
          </a:xfrm>
          <a:prstGeom prst="rect">
            <a:avLst/>
          </a:prstGeom>
          <a:blipFill>
            <a:blip r:embed="rId15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1" name="object 16111"/>
          <p:cNvSpPr/>
          <p:nvPr/>
        </p:nvSpPr>
        <p:spPr>
          <a:xfrm>
            <a:off x="2911763" y="3266887"/>
            <a:ext cx="5417062" cy="4293168"/>
          </a:xfrm>
          <a:prstGeom prst="rect">
            <a:avLst/>
          </a:prstGeom>
          <a:blipFill>
            <a:blip r:embed="rId15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2" name="object 16112"/>
          <p:cNvSpPr/>
          <p:nvPr/>
        </p:nvSpPr>
        <p:spPr>
          <a:xfrm>
            <a:off x="2912683" y="3268666"/>
            <a:ext cx="5365823" cy="4291389"/>
          </a:xfrm>
          <a:prstGeom prst="rect">
            <a:avLst/>
          </a:prstGeom>
          <a:blipFill>
            <a:blip r:embed="rId15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3" name="object 16113"/>
          <p:cNvSpPr/>
          <p:nvPr/>
        </p:nvSpPr>
        <p:spPr>
          <a:xfrm>
            <a:off x="2913655" y="3270461"/>
            <a:ext cx="5315496" cy="4289594"/>
          </a:xfrm>
          <a:prstGeom prst="rect">
            <a:avLst/>
          </a:prstGeom>
          <a:blipFill>
            <a:blip r:embed="rId15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4" name="object 16114"/>
          <p:cNvSpPr/>
          <p:nvPr/>
        </p:nvSpPr>
        <p:spPr>
          <a:xfrm>
            <a:off x="2914668" y="3272283"/>
            <a:ext cx="5266073" cy="4287772"/>
          </a:xfrm>
          <a:prstGeom prst="rect">
            <a:avLst/>
          </a:prstGeom>
          <a:blipFill>
            <a:blip r:embed="rId15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5" name="object 16115"/>
          <p:cNvSpPr/>
          <p:nvPr/>
        </p:nvSpPr>
        <p:spPr>
          <a:xfrm>
            <a:off x="2915718" y="3274115"/>
            <a:ext cx="5217555" cy="4285940"/>
          </a:xfrm>
          <a:prstGeom prst="rect">
            <a:avLst/>
          </a:prstGeom>
          <a:blipFill>
            <a:blip r:embed="rId15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6" name="object 16116"/>
          <p:cNvSpPr/>
          <p:nvPr/>
        </p:nvSpPr>
        <p:spPr>
          <a:xfrm>
            <a:off x="2916824" y="3275962"/>
            <a:ext cx="5169872" cy="4284093"/>
          </a:xfrm>
          <a:prstGeom prst="rect">
            <a:avLst/>
          </a:prstGeom>
          <a:blipFill>
            <a:blip r:embed="rId15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7" name="object 16117"/>
          <p:cNvSpPr/>
          <p:nvPr/>
        </p:nvSpPr>
        <p:spPr>
          <a:xfrm>
            <a:off x="2917800" y="3277834"/>
            <a:ext cx="5123184" cy="4282221"/>
          </a:xfrm>
          <a:prstGeom prst="rect">
            <a:avLst/>
          </a:prstGeom>
          <a:blipFill>
            <a:blip r:embed="rId15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8" name="object 16118"/>
          <p:cNvSpPr/>
          <p:nvPr/>
        </p:nvSpPr>
        <p:spPr>
          <a:xfrm>
            <a:off x="2918708" y="3279519"/>
            <a:ext cx="5077414" cy="4280536"/>
          </a:xfrm>
          <a:prstGeom prst="rect">
            <a:avLst/>
          </a:prstGeom>
          <a:blipFill>
            <a:blip r:embed="rId15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19" name="object 16119"/>
          <p:cNvSpPr/>
          <p:nvPr/>
        </p:nvSpPr>
        <p:spPr>
          <a:xfrm>
            <a:off x="2921262" y="3281204"/>
            <a:ext cx="5030826" cy="4278851"/>
          </a:xfrm>
          <a:prstGeom prst="rect">
            <a:avLst/>
          </a:prstGeom>
          <a:blipFill>
            <a:blip r:embed="rId15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0" name="object 16120"/>
          <p:cNvSpPr/>
          <p:nvPr/>
        </p:nvSpPr>
        <p:spPr>
          <a:xfrm>
            <a:off x="2922326" y="3282895"/>
            <a:ext cx="4986515" cy="4277160"/>
          </a:xfrm>
          <a:prstGeom prst="rect">
            <a:avLst/>
          </a:prstGeom>
          <a:blipFill>
            <a:blip r:embed="rId15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1" name="object 16121"/>
          <p:cNvSpPr/>
          <p:nvPr/>
        </p:nvSpPr>
        <p:spPr>
          <a:xfrm>
            <a:off x="2923427" y="3284579"/>
            <a:ext cx="4942949" cy="4275477"/>
          </a:xfrm>
          <a:prstGeom prst="rect">
            <a:avLst/>
          </a:prstGeom>
          <a:blipFill>
            <a:blip r:embed="rId15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2" name="object 16122"/>
          <p:cNvSpPr/>
          <p:nvPr/>
        </p:nvSpPr>
        <p:spPr>
          <a:xfrm>
            <a:off x="2924579" y="3286293"/>
            <a:ext cx="4900092" cy="4273762"/>
          </a:xfrm>
          <a:prstGeom prst="rect">
            <a:avLst/>
          </a:prstGeom>
          <a:blipFill>
            <a:blip r:embed="rId15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3" name="object 16123"/>
          <p:cNvSpPr/>
          <p:nvPr/>
        </p:nvSpPr>
        <p:spPr>
          <a:xfrm>
            <a:off x="2925760" y="3288009"/>
            <a:ext cx="4857956" cy="4272047"/>
          </a:xfrm>
          <a:prstGeom prst="rect">
            <a:avLst/>
          </a:prstGeom>
          <a:blipFill>
            <a:blip r:embed="rId15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4" name="object 16124"/>
          <p:cNvSpPr/>
          <p:nvPr/>
        </p:nvSpPr>
        <p:spPr>
          <a:xfrm>
            <a:off x="2926687" y="3289726"/>
            <a:ext cx="4816781" cy="4270329"/>
          </a:xfrm>
          <a:prstGeom prst="rect">
            <a:avLst/>
          </a:prstGeom>
          <a:blipFill>
            <a:blip r:embed="rId15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5" name="object 16125"/>
          <p:cNvSpPr/>
          <p:nvPr/>
        </p:nvSpPr>
        <p:spPr>
          <a:xfrm>
            <a:off x="2927679" y="3291455"/>
            <a:ext cx="4776233" cy="4268601"/>
          </a:xfrm>
          <a:prstGeom prst="rect">
            <a:avLst/>
          </a:prstGeom>
          <a:blipFill>
            <a:blip r:embed="rId15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6" name="object 16126"/>
          <p:cNvSpPr/>
          <p:nvPr/>
        </p:nvSpPr>
        <p:spPr>
          <a:xfrm>
            <a:off x="2928698" y="3293195"/>
            <a:ext cx="4736322" cy="4266860"/>
          </a:xfrm>
          <a:prstGeom prst="rect">
            <a:avLst/>
          </a:prstGeom>
          <a:blipFill>
            <a:blip r:embed="rId15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7" name="object 16127"/>
          <p:cNvSpPr/>
          <p:nvPr/>
        </p:nvSpPr>
        <p:spPr>
          <a:xfrm>
            <a:off x="2929774" y="3294943"/>
            <a:ext cx="4697055" cy="4265112"/>
          </a:xfrm>
          <a:prstGeom prst="rect">
            <a:avLst/>
          </a:prstGeom>
          <a:blipFill>
            <a:blip r:embed="rId15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8" name="object 16128"/>
          <p:cNvSpPr/>
          <p:nvPr/>
        </p:nvSpPr>
        <p:spPr>
          <a:xfrm>
            <a:off x="2930848" y="3296696"/>
            <a:ext cx="4658414" cy="4263359"/>
          </a:xfrm>
          <a:prstGeom prst="rect">
            <a:avLst/>
          </a:prstGeom>
          <a:blipFill>
            <a:blip r:embed="rId15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29" name="object 16129"/>
          <p:cNvSpPr/>
          <p:nvPr/>
        </p:nvSpPr>
        <p:spPr>
          <a:xfrm>
            <a:off x="2931817" y="3298461"/>
            <a:ext cx="4620508" cy="4261594"/>
          </a:xfrm>
          <a:prstGeom prst="rect">
            <a:avLst/>
          </a:prstGeom>
          <a:blipFill>
            <a:blip r:embed="rId15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0" name="object 16130"/>
          <p:cNvSpPr/>
          <p:nvPr/>
        </p:nvSpPr>
        <p:spPr>
          <a:xfrm>
            <a:off x="2932953" y="3300240"/>
            <a:ext cx="4583052" cy="4259816"/>
          </a:xfrm>
          <a:prstGeom prst="rect">
            <a:avLst/>
          </a:prstGeom>
          <a:blipFill>
            <a:blip r:embed="rId15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1" name="object 16131"/>
          <p:cNvSpPr/>
          <p:nvPr/>
        </p:nvSpPr>
        <p:spPr>
          <a:xfrm>
            <a:off x="2935278" y="3302020"/>
            <a:ext cx="4545001" cy="4258035"/>
          </a:xfrm>
          <a:prstGeom prst="rect">
            <a:avLst/>
          </a:prstGeom>
          <a:blipFill>
            <a:blip r:embed="rId15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2" name="object 16132"/>
          <p:cNvSpPr/>
          <p:nvPr/>
        </p:nvSpPr>
        <p:spPr>
          <a:xfrm>
            <a:off x="2936267" y="3303818"/>
            <a:ext cx="4508877" cy="4256237"/>
          </a:xfrm>
          <a:prstGeom prst="rect">
            <a:avLst/>
          </a:prstGeom>
          <a:blipFill>
            <a:blip r:embed="rId15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3" name="object 16133"/>
          <p:cNvSpPr/>
          <p:nvPr/>
        </p:nvSpPr>
        <p:spPr>
          <a:xfrm>
            <a:off x="2937276" y="3305619"/>
            <a:ext cx="4473293" cy="4254436"/>
          </a:xfrm>
          <a:prstGeom prst="rect">
            <a:avLst/>
          </a:prstGeom>
          <a:blipFill>
            <a:blip r:embed="rId15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4" name="object 16134"/>
          <p:cNvSpPr/>
          <p:nvPr/>
        </p:nvSpPr>
        <p:spPr>
          <a:xfrm>
            <a:off x="2938315" y="3307428"/>
            <a:ext cx="4438237" cy="4252627"/>
          </a:xfrm>
          <a:prstGeom prst="rect">
            <a:avLst/>
          </a:prstGeom>
          <a:blipFill>
            <a:blip r:embed="rId15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5" name="object 16135"/>
          <p:cNvSpPr/>
          <p:nvPr/>
        </p:nvSpPr>
        <p:spPr>
          <a:xfrm>
            <a:off x="2939390" y="3309252"/>
            <a:ext cx="4403698" cy="4250803"/>
          </a:xfrm>
          <a:prstGeom prst="rect">
            <a:avLst/>
          </a:prstGeom>
          <a:blipFill>
            <a:blip r:embed="rId15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6" name="object 16136"/>
          <p:cNvSpPr/>
          <p:nvPr/>
        </p:nvSpPr>
        <p:spPr>
          <a:xfrm>
            <a:off x="2940478" y="3311075"/>
            <a:ext cx="4369662" cy="4248980"/>
          </a:xfrm>
          <a:prstGeom prst="rect">
            <a:avLst/>
          </a:prstGeom>
          <a:blipFill>
            <a:blip r:embed="rId15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7" name="object 16137"/>
          <p:cNvSpPr/>
          <p:nvPr/>
        </p:nvSpPr>
        <p:spPr>
          <a:xfrm>
            <a:off x="2941585" y="3312906"/>
            <a:ext cx="4336131" cy="4247149"/>
          </a:xfrm>
          <a:prstGeom prst="rect">
            <a:avLst/>
          </a:prstGeom>
          <a:blipFill>
            <a:blip r:embed="rId15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8" name="object 16138"/>
          <p:cNvSpPr/>
          <p:nvPr/>
        </p:nvSpPr>
        <p:spPr>
          <a:xfrm>
            <a:off x="2942721" y="3314744"/>
            <a:ext cx="4303066" cy="4245312"/>
          </a:xfrm>
          <a:prstGeom prst="rect">
            <a:avLst/>
          </a:prstGeom>
          <a:blipFill>
            <a:blip r:embed="rId15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39" name="object 16139"/>
          <p:cNvSpPr/>
          <p:nvPr/>
        </p:nvSpPr>
        <p:spPr>
          <a:xfrm>
            <a:off x="2943880" y="3316592"/>
            <a:ext cx="4270471" cy="4243464"/>
          </a:xfrm>
          <a:prstGeom prst="rect">
            <a:avLst/>
          </a:prstGeom>
          <a:blipFill>
            <a:blip r:embed="rId15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0" name="object 16140"/>
          <p:cNvSpPr/>
          <p:nvPr/>
        </p:nvSpPr>
        <p:spPr>
          <a:xfrm>
            <a:off x="2945061" y="3318306"/>
            <a:ext cx="4238342" cy="4241749"/>
          </a:xfrm>
          <a:prstGeom prst="rect">
            <a:avLst/>
          </a:prstGeom>
          <a:blipFill>
            <a:blip r:embed="rId15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1" name="object 16141"/>
          <p:cNvSpPr/>
          <p:nvPr/>
        </p:nvSpPr>
        <p:spPr>
          <a:xfrm>
            <a:off x="2946241" y="3319965"/>
            <a:ext cx="4206678" cy="4240090"/>
          </a:xfrm>
          <a:prstGeom prst="rect">
            <a:avLst/>
          </a:prstGeom>
          <a:blipFill>
            <a:blip r:embed="rId15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2" name="object 16142"/>
          <p:cNvSpPr/>
          <p:nvPr/>
        </p:nvSpPr>
        <p:spPr>
          <a:xfrm>
            <a:off x="2947460" y="3321678"/>
            <a:ext cx="4175433" cy="4238377"/>
          </a:xfrm>
          <a:prstGeom prst="rect">
            <a:avLst/>
          </a:prstGeom>
          <a:blipFill>
            <a:blip r:embed="rId15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3" name="object 16143"/>
          <p:cNvSpPr/>
          <p:nvPr/>
        </p:nvSpPr>
        <p:spPr>
          <a:xfrm>
            <a:off x="2948670" y="3323440"/>
            <a:ext cx="4144657" cy="4236615"/>
          </a:xfrm>
          <a:prstGeom prst="rect">
            <a:avLst/>
          </a:prstGeom>
          <a:blipFill>
            <a:blip r:embed="rId15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4" name="object 16144"/>
          <p:cNvSpPr/>
          <p:nvPr/>
        </p:nvSpPr>
        <p:spPr>
          <a:xfrm>
            <a:off x="2949837" y="3325210"/>
            <a:ext cx="4114358" cy="4234845"/>
          </a:xfrm>
          <a:prstGeom prst="rect">
            <a:avLst/>
          </a:prstGeom>
          <a:blipFill>
            <a:blip r:embed="rId15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5" name="object 16145"/>
          <p:cNvSpPr/>
          <p:nvPr/>
        </p:nvSpPr>
        <p:spPr>
          <a:xfrm>
            <a:off x="2950950" y="3326973"/>
            <a:ext cx="4084529" cy="4233082"/>
          </a:xfrm>
          <a:prstGeom prst="rect">
            <a:avLst/>
          </a:prstGeom>
          <a:blipFill>
            <a:blip r:embed="rId15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6" name="object 16146"/>
          <p:cNvSpPr/>
          <p:nvPr/>
        </p:nvSpPr>
        <p:spPr>
          <a:xfrm>
            <a:off x="2952113" y="3328770"/>
            <a:ext cx="4055075" cy="4231286"/>
          </a:xfrm>
          <a:prstGeom prst="rect">
            <a:avLst/>
          </a:prstGeom>
          <a:blipFill>
            <a:blip r:embed="rId15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7" name="object 16147"/>
          <p:cNvSpPr/>
          <p:nvPr/>
        </p:nvSpPr>
        <p:spPr>
          <a:xfrm>
            <a:off x="2902428" y="3246117"/>
            <a:ext cx="7548643" cy="4313939"/>
          </a:xfrm>
          <a:prstGeom prst="rect">
            <a:avLst/>
          </a:prstGeom>
          <a:blipFill>
            <a:blip r:embed="rId15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8" name="object 16148"/>
          <p:cNvSpPr/>
          <p:nvPr/>
        </p:nvSpPr>
        <p:spPr>
          <a:xfrm>
            <a:off x="2903438" y="3247908"/>
            <a:ext cx="7453035" cy="4312148"/>
          </a:xfrm>
          <a:prstGeom prst="rect">
            <a:avLst/>
          </a:prstGeom>
          <a:blipFill>
            <a:blip r:embed="rId15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49" name="object 16149"/>
          <p:cNvSpPr/>
          <p:nvPr/>
        </p:nvSpPr>
        <p:spPr>
          <a:xfrm>
            <a:off x="2904546" y="3249725"/>
            <a:ext cx="7359989" cy="4310330"/>
          </a:xfrm>
          <a:prstGeom prst="rect">
            <a:avLst/>
          </a:prstGeom>
          <a:blipFill>
            <a:blip r:embed="rId15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0" name="object 16150"/>
          <p:cNvSpPr/>
          <p:nvPr/>
        </p:nvSpPr>
        <p:spPr>
          <a:xfrm>
            <a:off x="2907880" y="3251546"/>
            <a:ext cx="7267267" cy="4308509"/>
          </a:xfrm>
          <a:prstGeom prst="rect">
            <a:avLst/>
          </a:prstGeom>
          <a:blipFill>
            <a:blip r:embed="rId15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1" name="object 16151"/>
          <p:cNvSpPr/>
          <p:nvPr/>
        </p:nvSpPr>
        <p:spPr>
          <a:xfrm>
            <a:off x="2908825" y="3253354"/>
            <a:ext cx="7179404" cy="4306702"/>
          </a:xfrm>
          <a:prstGeom prst="rect">
            <a:avLst/>
          </a:prstGeom>
          <a:blipFill>
            <a:blip r:embed="rId15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2" name="object 16152"/>
          <p:cNvSpPr/>
          <p:nvPr/>
        </p:nvSpPr>
        <p:spPr>
          <a:xfrm>
            <a:off x="2909803" y="3255180"/>
            <a:ext cx="7093876" cy="4304875"/>
          </a:xfrm>
          <a:prstGeom prst="rect">
            <a:avLst/>
          </a:prstGeom>
          <a:blipFill>
            <a:blip r:embed="rId15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3" name="object 16153"/>
          <p:cNvSpPr/>
          <p:nvPr/>
        </p:nvSpPr>
        <p:spPr>
          <a:xfrm>
            <a:off x="2910826" y="3257013"/>
            <a:ext cx="7010565" cy="4303043"/>
          </a:xfrm>
          <a:prstGeom prst="rect">
            <a:avLst/>
          </a:prstGeom>
          <a:blipFill>
            <a:blip r:embed="rId15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4" name="object 16154"/>
          <p:cNvSpPr/>
          <p:nvPr/>
        </p:nvSpPr>
        <p:spPr>
          <a:xfrm>
            <a:off x="2911850" y="3258835"/>
            <a:ext cx="6929426" cy="4301220"/>
          </a:xfrm>
          <a:prstGeom prst="rect">
            <a:avLst/>
          </a:prstGeom>
          <a:blipFill>
            <a:blip r:embed="rId15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5" name="object 16155"/>
          <p:cNvSpPr/>
          <p:nvPr/>
        </p:nvSpPr>
        <p:spPr>
          <a:xfrm>
            <a:off x="2912900" y="3260662"/>
            <a:ext cx="6850323" cy="4299393"/>
          </a:xfrm>
          <a:prstGeom prst="rect">
            <a:avLst/>
          </a:prstGeom>
          <a:blipFill>
            <a:blip r:embed="rId15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6" name="object 16156"/>
          <p:cNvSpPr/>
          <p:nvPr/>
        </p:nvSpPr>
        <p:spPr>
          <a:xfrm>
            <a:off x="2913982" y="3262496"/>
            <a:ext cx="6773233" cy="4297560"/>
          </a:xfrm>
          <a:prstGeom prst="rect">
            <a:avLst/>
          </a:prstGeom>
          <a:blipFill>
            <a:blip r:embed="rId15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7" name="object 16157"/>
          <p:cNvSpPr/>
          <p:nvPr/>
        </p:nvSpPr>
        <p:spPr>
          <a:xfrm>
            <a:off x="2915091" y="3264329"/>
            <a:ext cx="6698016" cy="4295726"/>
          </a:xfrm>
          <a:prstGeom prst="rect">
            <a:avLst/>
          </a:prstGeom>
          <a:blipFill>
            <a:blip r:embed="rId15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8" name="object 16158"/>
          <p:cNvSpPr/>
          <p:nvPr/>
        </p:nvSpPr>
        <p:spPr>
          <a:xfrm>
            <a:off x="2916210" y="3266175"/>
            <a:ext cx="6624651" cy="4293881"/>
          </a:xfrm>
          <a:prstGeom prst="rect">
            <a:avLst/>
          </a:prstGeom>
          <a:blipFill>
            <a:blip r:embed="rId15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59" name="object 16159"/>
          <p:cNvSpPr/>
          <p:nvPr/>
        </p:nvSpPr>
        <p:spPr>
          <a:xfrm>
            <a:off x="2917351" y="3268011"/>
            <a:ext cx="6553049" cy="4292044"/>
          </a:xfrm>
          <a:prstGeom prst="rect">
            <a:avLst/>
          </a:prstGeom>
          <a:blipFill>
            <a:blip r:embed="rId15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0" name="object 16160"/>
          <p:cNvSpPr/>
          <p:nvPr/>
        </p:nvSpPr>
        <p:spPr>
          <a:xfrm>
            <a:off x="2918481" y="3269871"/>
            <a:ext cx="6483208" cy="4290185"/>
          </a:xfrm>
          <a:prstGeom prst="rect">
            <a:avLst/>
          </a:prstGeom>
          <a:blipFill>
            <a:blip r:embed="rId15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1" name="object 16161"/>
          <p:cNvSpPr/>
          <p:nvPr/>
        </p:nvSpPr>
        <p:spPr>
          <a:xfrm>
            <a:off x="2921203" y="3271720"/>
            <a:ext cx="6413407" cy="4288336"/>
          </a:xfrm>
          <a:prstGeom prst="rect">
            <a:avLst/>
          </a:prstGeom>
          <a:blipFill>
            <a:blip r:embed="rId15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2" name="object 16162"/>
          <p:cNvSpPr/>
          <p:nvPr/>
        </p:nvSpPr>
        <p:spPr>
          <a:xfrm>
            <a:off x="2922226" y="3273576"/>
            <a:ext cx="6346916" cy="4286479"/>
          </a:xfrm>
          <a:prstGeom prst="rect">
            <a:avLst/>
          </a:prstGeom>
          <a:blipFill>
            <a:blip r:embed="rId15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3" name="object 16163"/>
          <p:cNvSpPr/>
          <p:nvPr/>
        </p:nvSpPr>
        <p:spPr>
          <a:xfrm>
            <a:off x="2923278" y="3275438"/>
            <a:ext cx="6281944" cy="4284617"/>
          </a:xfrm>
          <a:prstGeom prst="rect">
            <a:avLst/>
          </a:prstGeom>
          <a:blipFill>
            <a:blip r:embed="rId15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4" name="object 16164"/>
          <p:cNvSpPr/>
          <p:nvPr/>
        </p:nvSpPr>
        <p:spPr>
          <a:xfrm>
            <a:off x="2924352" y="3277309"/>
            <a:ext cx="6218421" cy="4282747"/>
          </a:xfrm>
          <a:prstGeom prst="rect">
            <a:avLst/>
          </a:prstGeom>
          <a:blipFill>
            <a:blip r:embed="rId15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5" name="object 16165"/>
          <p:cNvSpPr/>
          <p:nvPr/>
        </p:nvSpPr>
        <p:spPr>
          <a:xfrm>
            <a:off x="2925468" y="3279186"/>
            <a:ext cx="6156298" cy="4280869"/>
          </a:xfrm>
          <a:prstGeom prst="rect">
            <a:avLst/>
          </a:prstGeom>
          <a:blipFill>
            <a:blip r:embed="rId15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6" name="object 16166"/>
          <p:cNvSpPr/>
          <p:nvPr/>
        </p:nvSpPr>
        <p:spPr>
          <a:xfrm>
            <a:off x="2926582" y="3281057"/>
            <a:ext cx="6095567" cy="4278999"/>
          </a:xfrm>
          <a:prstGeom prst="rect">
            <a:avLst/>
          </a:prstGeom>
          <a:blipFill>
            <a:blip r:embed="rId15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7" name="object 16167"/>
          <p:cNvSpPr/>
          <p:nvPr/>
        </p:nvSpPr>
        <p:spPr>
          <a:xfrm>
            <a:off x="2927724" y="3282935"/>
            <a:ext cx="6036139" cy="4277120"/>
          </a:xfrm>
          <a:prstGeom prst="rect">
            <a:avLst/>
          </a:prstGeom>
          <a:blipFill>
            <a:blip r:embed="rId15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8" name="object 16168"/>
          <p:cNvSpPr/>
          <p:nvPr/>
        </p:nvSpPr>
        <p:spPr>
          <a:xfrm>
            <a:off x="2928924" y="3284823"/>
            <a:ext cx="5977975" cy="4275233"/>
          </a:xfrm>
          <a:prstGeom prst="rect">
            <a:avLst/>
          </a:prstGeom>
          <a:blipFill>
            <a:blip r:embed="rId15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69" name="object 16169"/>
          <p:cNvSpPr/>
          <p:nvPr/>
        </p:nvSpPr>
        <p:spPr>
          <a:xfrm>
            <a:off x="2929987" y="3286720"/>
            <a:ext cx="5921177" cy="4273335"/>
          </a:xfrm>
          <a:prstGeom prst="rect">
            <a:avLst/>
          </a:prstGeom>
          <a:blipFill>
            <a:blip r:embed="rId15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0" name="object 16170"/>
          <p:cNvSpPr/>
          <p:nvPr/>
        </p:nvSpPr>
        <p:spPr>
          <a:xfrm>
            <a:off x="2931052" y="3288612"/>
            <a:ext cx="5865590" cy="4271444"/>
          </a:xfrm>
          <a:prstGeom prst="rect">
            <a:avLst/>
          </a:prstGeom>
          <a:blipFill>
            <a:blip r:embed="rId15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1" name="object 16171"/>
          <p:cNvSpPr/>
          <p:nvPr/>
        </p:nvSpPr>
        <p:spPr>
          <a:xfrm>
            <a:off x="2932135" y="3290519"/>
            <a:ext cx="5811177" cy="4269537"/>
          </a:xfrm>
          <a:prstGeom prst="rect">
            <a:avLst/>
          </a:prstGeom>
          <a:blipFill>
            <a:blip r:embed="rId15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2" name="object 16172"/>
          <p:cNvSpPr/>
          <p:nvPr/>
        </p:nvSpPr>
        <p:spPr>
          <a:xfrm>
            <a:off x="2933234" y="3292308"/>
            <a:ext cx="5757849" cy="4267747"/>
          </a:xfrm>
          <a:prstGeom prst="rect">
            <a:avLst/>
          </a:prstGeom>
          <a:blipFill>
            <a:blip r:embed="rId15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3" name="object 16173"/>
          <p:cNvSpPr/>
          <p:nvPr/>
        </p:nvSpPr>
        <p:spPr>
          <a:xfrm>
            <a:off x="2935566" y="3294072"/>
            <a:ext cx="5704411" cy="4265983"/>
          </a:xfrm>
          <a:prstGeom prst="rect">
            <a:avLst/>
          </a:prstGeom>
          <a:blipFill>
            <a:blip r:embed="rId15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4" name="object 16174"/>
          <p:cNvSpPr/>
          <p:nvPr/>
        </p:nvSpPr>
        <p:spPr>
          <a:xfrm>
            <a:off x="2936712" y="3295840"/>
            <a:ext cx="5653219" cy="4264215"/>
          </a:xfrm>
          <a:prstGeom prst="rect">
            <a:avLst/>
          </a:prstGeom>
          <a:blipFill>
            <a:blip r:embed="rId15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5" name="object 16175"/>
          <p:cNvSpPr/>
          <p:nvPr/>
        </p:nvSpPr>
        <p:spPr>
          <a:xfrm>
            <a:off x="2937895" y="3297604"/>
            <a:ext cx="5603013" cy="4262451"/>
          </a:xfrm>
          <a:prstGeom prst="rect">
            <a:avLst/>
          </a:prstGeom>
          <a:blipFill>
            <a:blip r:embed="rId15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6" name="object 16176"/>
          <p:cNvSpPr/>
          <p:nvPr/>
        </p:nvSpPr>
        <p:spPr>
          <a:xfrm>
            <a:off x="2939070" y="3299380"/>
            <a:ext cx="5553835" cy="4260676"/>
          </a:xfrm>
          <a:prstGeom prst="rect">
            <a:avLst/>
          </a:prstGeom>
          <a:blipFill>
            <a:blip r:embed="rId15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7" name="object 16177"/>
          <p:cNvSpPr/>
          <p:nvPr/>
        </p:nvSpPr>
        <p:spPr>
          <a:xfrm>
            <a:off x="2940141" y="3301145"/>
            <a:ext cx="5505686" cy="4258910"/>
          </a:xfrm>
          <a:prstGeom prst="rect">
            <a:avLst/>
          </a:prstGeom>
          <a:blipFill>
            <a:blip r:embed="rId15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8" name="object 16178"/>
          <p:cNvSpPr/>
          <p:nvPr/>
        </p:nvSpPr>
        <p:spPr>
          <a:xfrm>
            <a:off x="2941218" y="3302915"/>
            <a:ext cx="5458510" cy="4257140"/>
          </a:xfrm>
          <a:prstGeom prst="rect">
            <a:avLst/>
          </a:prstGeom>
          <a:blipFill>
            <a:blip r:embed="rId15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79" name="object 16179"/>
          <p:cNvSpPr/>
          <p:nvPr/>
        </p:nvSpPr>
        <p:spPr>
          <a:xfrm>
            <a:off x="2942299" y="3304697"/>
            <a:ext cx="5412232" cy="4255359"/>
          </a:xfrm>
          <a:prstGeom prst="rect">
            <a:avLst/>
          </a:prstGeom>
          <a:blipFill>
            <a:blip r:embed="rId15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0" name="object 16180"/>
          <p:cNvSpPr/>
          <p:nvPr/>
        </p:nvSpPr>
        <p:spPr>
          <a:xfrm>
            <a:off x="2943420" y="3306484"/>
            <a:ext cx="5366788" cy="4253572"/>
          </a:xfrm>
          <a:prstGeom prst="rect">
            <a:avLst/>
          </a:prstGeom>
          <a:blipFill>
            <a:blip r:embed="rId15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1" name="object 16181"/>
          <p:cNvSpPr/>
          <p:nvPr/>
        </p:nvSpPr>
        <p:spPr>
          <a:xfrm>
            <a:off x="2944546" y="3308262"/>
            <a:ext cx="5322207" cy="4251793"/>
          </a:xfrm>
          <a:prstGeom prst="rect">
            <a:avLst/>
          </a:prstGeom>
          <a:blipFill>
            <a:blip r:embed="rId15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2" name="object 16182"/>
          <p:cNvSpPr/>
          <p:nvPr/>
        </p:nvSpPr>
        <p:spPr>
          <a:xfrm>
            <a:off x="2945689" y="3310052"/>
            <a:ext cx="5278460" cy="4250004"/>
          </a:xfrm>
          <a:prstGeom prst="rect">
            <a:avLst/>
          </a:prstGeom>
          <a:blipFill>
            <a:blip r:embed="rId15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3" name="object 16183"/>
          <p:cNvSpPr/>
          <p:nvPr/>
        </p:nvSpPr>
        <p:spPr>
          <a:xfrm>
            <a:off x="2946891" y="3311878"/>
            <a:ext cx="5235425" cy="4248177"/>
          </a:xfrm>
          <a:prstGeom prst="rect">
            <a:avLst/>
          </a:prstGeom>
          <a:blipFill>
            <a:blip r:embed="rId15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4" name="object 16184"/>
          <p:cNvSpPr/>
          <p:nvPr/>
        </p:nvSpPr>
        <p:spPr>
          <a:xfrm>
            <a:off x="2948109" y="3313705"/>
            <a:ext cx="5193177" cy="4246351"/>
          </a:xfrm>
          <a:prstGeom prst="rect">
            <a:avLst/>
          </a:prstGeom>
          <a:blipFill>
            <a:blip r:embed="rId15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5" name="object 16185"/>
          <p:cNvSpPr/>
          <p:nvPr/>
        </p:nvSpPr>
        <p:spPr>
          <a:xfrm>
            <a:off x="2949320" y="3315539"/>
            <a:ext cx="5151717" cy="4244517"/>
          </a:xfrm>
          <a:prstGeom prst="rect">
            <a:avLst/>
          </a:prstGeom>
          <a:blipFill>
            <a:blip r:embed="rId15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6" name="object 16186"/>
          <p:cNvSpPr/>
          <p:nvPr/>
        </p:nvSpPr>
        <p:spPr>
          <a:xfrm>
            <a:off x="2950542" y="3317370"/>
            <a:ext cx="5110973" cy="4242686"/>
          </a:xfrm>
          <a:prstGeom prst="rect">
            <a:avLst/>
          </a:prstGeom>
          <a:blipFill>
            <a:blip r:embed="rId15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7" name="object 16187"/>
          <p:cNvSpPr/>
          <p:nvPr/>
        </p:nvSpPr>
        <p:spPr>
          <a:xfrm>
            <a:off x="2951767" y="3319202"/>
            <a:ext cx="5070944" cy="4240854"/>
          </a:xfrm>
          <a:prstGeom prst="rect">
            <a:avLst/>
          </a:prstGeom>
          <a:blipFill>
            <a:blip r:embed="rId15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8" name="object 16188"/>
          <p:cNvSpPr/>
          <p:nvPr/>
        </p:nvSpPr>
        <p:spPr>
          <a:xfrm>
            <a:off x="2952976" y="3321022"/>
            <a:ext cx="5031627" cy="4239034"/>
          </a:xfrm>
          <a:prstGeom prst="rect">
            <a:avLst/>
          </a:prstGeom>
          <a:blipFill>
            <a:blip r:embed="rId15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89" name="object 16189"/>
          <p:cNvSpPr/>
          <p:nvPr/>
        </p:nvSpPr>
        <p:spPr>
          <a:xfrm>
            <a:off x="2905606" y="3249673"/>
            <a:ext cx="7422516" cy="4310382"/>
          </a:xfrm>
          <a:prstGeom prst="rect">
            <a:avLst/>
          </a:prstGeom>
          <a:blipFill>
            <a:blip r:embed="rId15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0" name="object 16190"/>
          <p:cNvSpPr/>
          <p:nvPr/>
        </p:nvSpPr>
        <p:spPr>
          <a:xfrm>
            <a:off x="2906851" y="3251577"/>
            <a:ext cx="7449096" cy="4308478"/>
          </a:xfrm>
          <a:prstGeom prst="rect">
            <a:avLst/>
          </a:prstGeom>
          <a:blipFill>
            <a:blip r:embed="rId15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1" name="object 16191"/>
          <p:cNvSpPr/>
          <p:nvPr/>
        </p:nvSpPr>
        <p:spPr>
          <a:xfrm>
            <a:off x="2908100" y="3253476"/>
            <a:ext cx="7475635" cy="4306579"/>
          </a:xfrm>
          <a:prstGeom prst="rect">
            <a:avLst/>
          </a:prstGeom>
          <a:blipFill>
            <a:blip r:embed="rId15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2" name="object 16192"/>
          <p:cNvSpPr/>
          <p:nvPr/>
        </p:nvSpPr>
        <p:spPr>
          <a:xfrm>
            <a:off x="2910898" y="3255378"/>
            <a:ext cx="7500663" cy="4304677"/>
          </a:xfrm>
          <a:prstGeom prst="rect">
            <a:avLst/>
          </a:prstGeom>
          <a:blipFill>
            <a:blip r:embed="rId15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3" name="object 16193"/>
          <p:cNvSpPr/>
          <p:nvPr/>
        </p:nvSpPr>
        <p:spPr>
          <a:xfrm>
            <a:off x="2912028" y="3257275"/>
            <a:ext cx="7527333" cy="4302781"/>
          </a:xfrm>
          <a:prstGeom prst="rect">
            <a:avLst/>
          </a:prstGeom>
          <a:blipFill>
            <a:blip r:embed="rId15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4" name="object 16194"/>
          <p:cNvSpPr/>
          <p:nvPr/>
        </p:nvSpPr>
        <p:spPr>
          <a:xfrm>
            <a:off x="2913172" y="3259179"/>
            <a:ext cx="7554001" cy="4300876"/>
          </a:xfrm>
          <a:prstGeom prst="rect">
            <a:avLst/>
          </a:prstGeom>
          <a:blipFill>
            <a:blip r:embed="rId15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5" name="object 16195"/>
          <p:cNvSpPr/>
          <p:nvPr/>
        </p:nvSpPr>
        <p:spPr>
          <a:xfrm>
            <a:off x="2914271" y="3261080"/>
            <a:ext cx="7580716" cy="4298975"/>
          </a:xfrm>
          <a:prstGeom prst="rect">
            <a:avLst/>
          </a:prstGeom>
          <a:blipFill>
            <a:blip r:embed="rId15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6" name="object 16196"/>
          <p:cNvSpPr/>
          <p:nvPr/>
        </p:nvSpPr>
        <p:spPr>
          <a:xfrm>
            <a:off x="2915390" y="3262977"/>
            <a:ext cx="7607384" cy="4297078"/>
          </a:xfrm>
          <a:prstGeom prst="rect">
            <a:avLst/>
          </a:prstGeom>
          <a:blipFill>
            <a:blip r:embed="rId15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7" name="object 16197"/>
          <p:cNvSpPr/>
          <p:nvPr/>
        </p:nvSpPr>
        <p:spPr>
          <a:xfrm>
            <a:off x="2916525" y="3264874"/>
            <a:ext cx="7634075" cy="4295181"/>
          </a:xfrm>
          <a:prstGeom prst="rect">
            <a:avLst/>
          </a:prstGeom>
          <a:blipFill>
            <a:blip r:embed="rId15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8" name="object 16198"/>
          <p:cNvSpPr/>
          <p:nvPr/>
        </p:nvSpPr>
        <p:spPr>
          <a:xfrm>
            <a:off x="2917708" y="3266778"/>
            <a:ext cx="7660706" cy="4293278"/>
          </a:xfrm>
          <a:prstGeom prst="rect">
            <a:avLst/>
          </a:prstGeom>
          <a:blipFill>
            <a:blip r:embed="rId15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99" name="object 16199"/>
          <p:cNvSpPr/>
          <p:nvPr/>
        </p:nvSpPr>
        <p:spPr>
          <a:xfrm>
            <a:off x="2918911" y="3268679"/>
            <a:ext cx="7687315" cy="4291376"/>
          </a:xfrm>
          <a:prstGeom prst="rect">
            <a:avLst/>
          </a:prstGeom>
          <a:blipFill>
            <a:blip r:embed="rId15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0" name="object 16200"/>
          <p:cNvSpPr/>
          <p:nvPr/>
        </p:nvSpPr>
        <p:spPr>
          <a:xfrm>
            <a:off x="2920129" y="3270582"/>
            <a:ext cx="7713897" cy="4289474"/>
          </a:xfrm>
          <a:prstGeom prst="rect">
            <a:avLst/>
          </a:prstGeom>
          <a:blipFill>
            <a:blip r:embed="rId15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1" name="object 16201"/>
          <p:cNvSpPr/>
          <p:nvPr/>
        </p:nvSpPr>
        <p:spPr>
          <a:xfrm>
            <a:off x="2921360" y="3272474"/>
            <a:ext cx="7740479" cy="4287581"/>
          </a:xfrm>
          <a:prstGeom prst="rect">
            <a:avLst/>
          </a:prstGeom>
          <a:blipFill>
            <a:blip r:embed="rId15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2" name="object 16202"/>
          <p:cNvSpPr/>
          <p:nvPr/>
        </p:nvSpPr>
        <p:spPr>
          <a:xfrm>
            <a:off x="2924044" y="3274380"/>
            <a:ext cx="7765595" cy="4285675"/>
          </a:xfrm>
          <a:prstGeom prst="rect">
            <a:avLst/>
          </a:prstGeom>
          <a:blipFill>
            <a:blip r:embed="rId15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3" name="object 16203"/>
          <p:cNvSpPr/>
          <p:nvPr/>
        </p:nvSpPr>
        <p:spPr>
          <a:xfrm>
            <a:off x="2925178" y="3276283"/>
            <a:ext cx="7766825" cy="4283772"/>
          </a:xfrm>
          <a:prstGeom prst="rect">
            <a:avLst/>
          </a:prstGeom>
          <a:blipFill>
            <a:blip r:embed="rId15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4" name="object 16204"/>
          <p:cNvSpPr/>
          <p:nvPr/>
        </p:nvSpPr>
        <p:spPr>
          <a:xfrm>
            <a:off x="2926347" y="3278183"/>
            <a:ext cx="7765655" cy="4281872"/>
          </a:xfrm>
          <a:prstGeom prst="rect">
            <a:avLst/>
          </a:prstGeom>
          <a:blipFill>
            <a:blip r:embed="rId15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5" name="object 16205"/>
          <p:cNvSpPr/>
          <p:nvPr/>
        </p:nvSpPr>
        <p:spPr>
          <a:xfrm>
            <a:off x="2927484" y="3280080"/>
            <a:ext cx="7764518" cy="4279975"/>
          </a:xfrm>
          <a:prstGeom prst="rect">
            <a:avLst/>
          </a:prstGeom>
          <a:blipFill>
            <a:blip r:embed="rId15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6" name="object 16206"/>
          <p:cNvSpPr/>
          <p:nvPr/>
        </p:nvSpPr>
        <p:spPr>
          <a:xfrm>
            <a:off x="2928614" y="3281988"/>
            <a:ext cx="7763388" cy="4278068"/>
          </a:xfrm>
          <a:prstGeom prst="rect">
            <a:avLst/>
          </a:prstGeom>
          <a:blipFill>
            <a:blip r:embed="rId15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7" name="object 16207"/>
          <p:cNvSpPr/>
          <p:nvPr/>
        </p:nvSpPr>
        <p:spPr>
          <a:xfrm>
            <a:off x="2929770" y="3283889"/>
            <a:ext cx="7762233" cy="4276166"/>
          </a:xfrm>
          <a:prstGeom prst="rect">
            <a:avLst/>
          </a:prstGeom>
          <a:blipFill>
            <a:blip r:embed="rId15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8" name="object 16208"/>
          <p:cNvSpPr/>
          <p:nvPr/>
        </p:nvSpPr>
        <p:spPr>
          <a:xfrm>
            <a:off x="2930939" y="3285794"/>
            <a:ext cx="7761063" cy="4274261"/>
          </a:xfrm>
          <a:prstGeom prst="rect">
            <a:avLst/>
          </a:prstGeom>
          <a:blipFill>
            <a:blip r:embed="rId15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09" name="object 16209"/>
          <p:cNvSpPr/>
          <p:nvPr/>
        </p:nvSpPr>
        <p:spPr>
          <a:xfrm>
            <a:off x="2932144" y="3287691"/>
            <a:ext cx="7759858" cy="4272364"/>
          </a:xfrm>
          <a:prstGeom prst="rect">
            <a:avLst/>
          </a:prstGeom>
          <a:blipFill>
            <a:blip r:embed="rId15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0" name="object 16210"/>
          <p:cNvSpPr/>
          <p:nvPr/>
        </p:nvSpPr>
        <p:spPr>
          <a:xfrm>
            <a:off x="2933379" y="3289603"/>
            <a:ext cx="7758623" cy="4270452"/>
          </a:xfrm>
          <a:prstGeom prst="rect">
            <a:avLst/>
          </a:prstGeom>
          <a:blipFill>
            <a:blip r:embed="rId15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1" name="object 16211"/>
          <p:cNvSpPr/>
          <p:nvPr/>
        </p:nvSpPr>
        <p:spPr>
          <a:xfrm>
            <a:off x="2934629" y="3291505"/>
            <a:ext cx="7757373" cy="4268551"/>
          </a:xfrm>
          <a:prstGeom prst="rect">
            <a:avLst/>
          </a:prstGeom>
          <a:blipFill>
            <a:blip r:embed="rId15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2" name="object 16212"/>
          <p:cNvSpPr/>
          <p:nvPr/>
        </p:nvSpPr>
        <p:spPr>
          <a:xfrm>
            <a:off x="2936969" y="3293416"/>
            <a:ext cx="7755033" cy="4266640"/>
          </a:xfrm>
          <a:prstGeom prst="rect">
            <a:avLst/>
          </a:prstGeom>
          <a:blipFill>
            <a:blip r:embed="rId15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3" name="object 16213"/>
          <p:cNvSpPr/>
          <p:nvPr/>
        </p:nvSpPr>
        <p:spPr>
          <a:xfrm>
            <a:off x="2938125" y="3295324"/>
            <a:ext cx="7753877" cy="4264731"/>
          </a:xfrm>
          <a:prstGeom prst="rect">
            <a:avLst/>
          </a:prstGeom>
          <a:blipFill>
            <a:blip r:embed="rId15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4" name="object 16214"/>
          <p:cNvSpPr/>
          <p:nvPr/>
        </p:nvSpPr>
        <p:spPr>
          <a:xfrm>
            <a:off x="2939300" y="3297226"/>
            <a:ext cx="7752702" cy="4262830"/>
          </a:xfrm>
          <a:prstGeom prst="rect">
            <a:avLst/>
          </a:prstGeom>
          <a:blipFill>
            <a:blip r:embed="rId15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5" name="object 16215"/>
          <p:cNvSpPr/>
          <p:nvPr/>
        </p:nvSpPr>
        <p:spPr>
          <a:xfrm>
            <a:off x="2940477" y="3299136"/>
            <a:ext cx="7751525" cy="4260919"/>
          </a:xfrm>
          <a:prstGeom prst="rect">
            <a:avLst/>
          </a:prstGeom>
          <a:blipFill>
            <a:blip r:embed="rId15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6" name="object 16216"/>
          <p:cNvSpPr/>
          <p:nvPr/>
        </p:nvSpPr>
        <p:spPr>
          <a:xfrm>
            <a:off x="2941694" y="3301050"/>
            <a:ext cx="7750308" cy="4259005"/>
          </a:xfrm>
          <a:prstGeom prst="rect">
            <a:avLst/>
          </a:prstGeom>
          <a:blipFill>
            <a:blip r:embed="rId15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7" name="object 16217"/>
          <p:cNvSpPr/>
          <p:nvPr/>
        </p:nvSpPr>
        <p:spPr>
          <a:xfrm>
            <a:off x="2942896" y="3302966"/>
            <a:ext cx="7730834" cy="4257090"/>
          </a:xfrm>
          <a:prstGeom prst="rect">
            <a:avLst/>
          </a:prstGeom>
          <a:blipFill>
            <a:blip r:embed="rId15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8" name="object 16218"/>
          <p:cNvSpPr/>
          <p:nvPr/>
        </p:nvSpPr>
        <p:spPr>
          <a:xfrm>
            <a:off x="2944125" y="3304869"/>
            <a:ext cx="7641841" cy="4255186"/>
          </a:xfrm>
          <a:prstGeom prst="rect">
            <a:avLst/>
          </a:prstGeom>
          <a:blipFill>
            <a:blip r:embed="rId15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19" name="object 16219"/>
          <p:cNvSpPr/>
          <p:nvPr/>
        </p:nvSpPr>
        <p:spPr>
          <a:xfrm>
            <a:off x="2945374" y="3306790"/>
            <a:ext cx="7555298" cy="4253266"/>
          </a:xfrm>
          <a:prstGeom prst="rect">
            <a:avLst/>
          </a:prstGeom>
          <a:blipFill>
            <a:blip r:embed="rId15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0" name="object 16220"/>
          <p:cNvSpPr/>
          <p:nvPr/>
        </p:nvSpPr>
        <p:spPr>
          <a:xfrm>
            <a:off x="2946647" y="3308699"/>
            <a:ext cx="7471096" cy="4251356"/>
          </a:xfrm>
          <a:prstGeom prst="rect">
            <a:avLst/>
          </a:prstGeom>
          <a:blipFill>
            <a:blip r:embed="rId15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1" name="object 16221"/>
          <p:cNvSpPr/>
          <p:nvPr/>
        </p:nvSpPr>
        <p:spPr>
          <a:xfrm>
            <a:off x="2947909" y="3310614"/>
            <a:ext cx="7389152" cy="4249441"/>
          </a:xfrm>
          <a:prstGeom prst="rect">
            <a:avLst/>
          </a:prstGeom>
          <a:blipFill>
            <a:blip r:embed="rId15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2" name="object 16222"/>
          <p:cNvSpPr/>
          <p:nvPr/>
        </p:nvSpPr>
        <p:spPr>
          <a:xfrm>
            <a:off x="2949186" y="3312521"/>
            <a:ext cx="7309379" cy="4247534"/>
          </a:xfrm>
          <a:prstGeom prst="rect">
            <a:avLst/>
          </a:prstGeom>
          <a:blipFill>
            <a:blip r:embed="rId15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3" name="object 16223"/>
          <p:cNvSpPr/>
          <p:nvPr/>
        </p:nvSpPr>
        <p:spPr>
          <a:xfrm>
            <a:off x="2950421" y="3314373"/>
            <a:ext cx="7231740" cy="4245682"/>
          </a:xfrm>
          <a:prstGeom prst="rect">
            <a:avLst/>
          </a:prstGeom>
          <a:blipFill>
            <a:blip r:embed="rId15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4" name="object 16224"/>
          <p:cNvSpPr/>
          <p:nvPr/>
        </p:nvSpPr>
        <p:spPr>
          <a:xfrm>
            <a:off x="2951658" y="3316228"/>
            <a:ext cx="7156105" cy="4243828"/>
          </a:xfrm>
          <a:prstGeom prst="rect">
            <a:avLst/>
          </a:prstGeom>
          <a:blipFill>
            <a:blip r:embed="rId15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5" name="object 16225"/>
          <p:cNvSpPr/>
          <p:nvPr/>
        </p:nvSpPr>
        <p:spPr>
          <a:xfrm>
            <a:off x="2952884" y="3318072"/>
            <a:ext cx="7082392" cy="4241983"/>
          </a:xfrm>
          <a:prstGeom prst="rect">
            <a:avLst/>
          </a:prstGeom>
          <a:blipFill>
            <a:blip r:embed="rId15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6" name="object 16226"/>
          <p:cNvSpPr/>
          <p:nvPr/>
        </p:nvSpPr>
        <p:spPr>
          <a:xfrm>
            <a:off x="2954103" y="3319920"/>
            <a:ext cx="7010566" cy="4240136"/>
          </a:xfrm>
          <a:prstGeom prst="rect">
            <a:avLst/>
          </a:prstGeom>
          <a:blipFill>
            <a:blip r:embed="rId15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7" name="object 16227"/>
          <p:cNvSpPr/>
          <p:nvPr/>
        </p:nvSpPr>
        <p:spPr>
          <a:xfrm>
            <a:off x="2955321" y="3321763"/>
            <a:ext cx="6940512" cy="4238293"/>
          </a:xfrm>
          <a:prstGeom prst="rect">
            <a:avLst/>
          </a:prstGeom>
          <a:blipFill>
            <a:blip r:embed="rId15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8" name="object 16228"/>
          <p:cNvSpPr/>
          <p:nvPr/>
        </p:nvSpPr>
        <p:spPr>
          <a:xfrm>
            <a:off x="2956494" y="3323600"/>
            <a:ext cx="6872231" cy="4236456"/>
          </a:xfrm>
          <a:prstGeom prst="rect">
            <a:avLst/>
          </a:prstGeom>
          <a:blipFill>
            <a:blip r:embed="rId15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29" name="object 16229"/>
          <p:cNvSpPr/>
          <p:nvPr/>
        </p:nvSpPr>
        <p:spPr>
          <a:xfrm>
            <a:off x="2957652" y="3325444"/>
            <a:ext cx="6805618" cy="4234611"/>
          </a:xfrm>
          <a:prstGeom prst="rect">
            <a:avLst/>
          </a:prstGeom>
          <a:blipFill>
            <a:blip r:embed="rId15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0" name="object 16230"/>
          <p:cNvSpPr/>
          <p:nvPr/>
        </p:nvSpPr>
        <p:spPr>
          <a:xfrm>
            <a:off x="2958785" y="3327278"/>
            <a:ext cx="6740605" cy="4232777"/>
          </a:xfrm>
          <a:prstGeom prst="rect">
            <a:avLst/>
          </a:prstGeom>
          <a:blipFill>
            <a:blip r:embed="rId15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1" name="object 16231"/>
          <p:cNvSpPr/>
          <p:nvPr/>
        </p:nvSpPr>
        <p:spPr>
          <a:xfrm>
            <a:off x="2901972" y="3241456"/>
            <a:ext cx="7790030" cy="4318600"/>
          </a:xfrm>
          <a:prstGeom prst="rect">
            <a:avLst/>
          </a:prstGeom>
          <a:blipFill>
            <a:blip r:embed="rId15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2" name="object 16232"/>
          <p:cNvSpPr/>
          <p:nvPr/>
        </p:nvSpPr>
        <p:spPr>
          <a:xfrm>
            <a:off x="2904020" y="3243655"/>
            <a:ext cx="7787981" cy="4316400"/>
          </a:xfrm>
          <a:prstGeom prst="rect">
            <a:avLst/>
          </a:prstGeom>
          <a:blipFill>
            <a:blip r:embed="rId15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3" name="object 16233"/>
          <p:cNvSpPr/>
          <p:nvPr/>
        </p:nvSpPr>
        <p:spPr>
          <a:xfrm>
            <a:off x="2906083" y="3245856"/>
            <a:ext cx="7785919" cy="4314200"/>
          </a:xfrm>
          <a:prstGeom prst="rect">
            <a:avLst/>
          </a:prstGeom>
          <a:blipFill>
            <a:blip r:embed="rId15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4" name="object 16234"/>
          <p:cNvSpPr/>
          <p:nvPr/>
        </p:nvSpPr>
        <p:spPr>
          <a:xfrm>
            <a:off x="2909747" y="3248066"/>
            <a:ext cx="7782255" cy="4311990"/>
          </a:xfrm>
          <a:prstGeom prst="rect">
            <a:avLst/>
          </a:prstGeom>
          <a:blipFill>
            <a:blip r:embed="rId15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5" name="object 16235"/>
          <p:cNvSpPr/>
          <p:nvPr/>
        </p:nvSpPr>
        <p:spPr>
          <a:xfrm>
            <a:off x="2911642" y="3250270"/>
            <a:ext cx="7780360" cy="4309786"/>
          </a:xfrm>
          <a:prstGeom prst="rect">
            <a:avLst/>
          </a:prstGeom>
          <a:blipFill>
            <a:blip r:embed="rId15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6" name="object 16236"/>
          <p:cNvSpPr/>
          <p:nvPr/>
        </p:nvSpPr>
        <p:spPr>
          <a:xfrm>
            <a:off x="2913507" y="3252483"/>
            <a:ext cx="7778495" cy="4307572"/>
          </a:xfrm>
          <a:prstGeom prst="rect">
            <a:avLst/>
          </a:prstGeom>
          <a:blipFill>
            <a:blip r:embed="rId15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7" name="object 16237"/>
          <p:cNvSpPr/>
          <p:nvPr/>
        </p:nvSpPr>
        <p:spPr>
          <a:xfrm>
            <a:off x="2915410" y="3254700"/>
            <a:ext cx="7776592" cy="4305356"/>
          </a:xfrm>
          <a:prstGeom prst="rect">
            <a:avLst/>
          </a:prstGeom>
          <a:blipFill>
            <a:blip r:embed="rId15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8" name="object 16238"/>
          <p:cNvSpPr/>
          <p:nvPr/>
        </p:nvSpPr>
        <p:spPr>
          <a:xfrm>
            <a:off x="2917332" y="3256921"/>
            <a:ext cx="7774670" cy="4303134"/>
          </a:xfrm>
          <a:prstGeom prst="rect">
            <a:avLst/>
          </a:prstGeom>
          <a:blipFill>
            <a:blip r:embed="rId15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39" name="object 16239"/>
          <p:cNvSpPr/>
          <p:nvPr/>
        </p:nvSpPr>
        <p:spPr>
          <a:xfrm>
            <a:off x="2919290" y="3259140"/>
            <a:ext cx="7772712" cy="4300915"/>
          </a:xfrm>
          <a:prstGeom prst="rect">
            <a:avLst/>
          </a:prstGeom>
          <a:blipFill>
            <a:blip r:embed="rId15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0" name="object 16240"/>
          <p:cNvSpPr/>
          <p:nvPr/>
        </p:nvSpPr>
        <p:spPr>
          <a:xfrm>
            <a:off x="2921289" y="3261369"/>
            <a:ext cx="7770713" cy="4298686"/>
          </a:xfrm>
          <a:prstGeom prst="rect">
            <a:avLst/>
          </a:prstGeom>
          <a:blipFill>
            <a:blip r:embed="rId15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1" name="object 16241"/>
          <p:cNvSpPr/>
          <p:nvPr/>
        </p:nvSpPr>
        <p:spPr>
          <a:xfrm>
            <a:off x="2923317" y="3263609"/>
            <a:ext cx="7768685" cy="4296446"/>
          </a:xfrm>
          <a:prstGeom prst="rect">
            <a:avLst/>
          </a:prstGeom>
          <a:blipFill>
            <a:blip r:embed="rId15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2" name="object 16242"/>
          <p:cNvSpPr/>
          <p:nvPr/>
        </p:nvSpPr>
        <p:spPr>
          <a:xfrm>
            <a:off x="2925365" y="3265838"/>
            <a:ext cx="7766637" cy="4294217"/>
          </a:xfrm>
          <a:prstGeom prst="rect">
            <a:avLst/>
          </a:prstGeom>
          <a:blipFill>
            <a:blip r:embed="rId15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3" name="object 16243"/>
          <p:cNvSpPr/>
          <p:nvPr/>
        </p:nvSpPr>
        <p:spPr>
          <a:xfrm>
            <a:off x="2928983" y="3268087"/>
            <a:ext cx="7763019" cy="4291968"/>
          </a:xfrm>
          <a:prstGeom prst="rect">
            <a:avLst/>
          </a:prstGeom>
          <a:blipFill>
            <a:blip r:embed="rId15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4" name="object 16244"/>
          <p:cNvSpPr/>
          <p:nvPr/>
        </p:nvSpPr>
        <p:spPr>
          <a:xfrm>
            <a:off x="2930852" y="3270335"/>
            <a:ext cx="7761150" cy="4289720"/>
          </a:xfrm>
          <a:prstGeom prst="rect">
            <a:avLst/>
          </a:prstGeom>
          <a:blipFill>
            <a:blip r:embed="rId15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5" name="object 16245"/>
          <p:cNvSpPr/>
          <p:nvPr/>
        </p:nvSpPr>
        <p:spPr>
          <a:xfrm>
            <a:off x="2932742" y="3272590"/>
            <a:ext cx="7759260" cy="4287465"/>
          </a:xfrm>
          <a:prstGeom prst="rect">
            <a:avLst/>
          </a:prstGeom>
          <a:blipFill>
            <a:blip r:embed="rId15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6" name="object 16246"/>
          <p:cNvSpPr/>
          <p:nvPr/>
        </p:nvSpPr>
        <p:spPr>
          <a:xfrm>
            <a:off x="2934656" y="3274850"/>
            <a:ext cx="7757346" cy="4285206"/>
          </a:xfrm>
          <a:prstGeom prst="rect">
            <a:avLst/>
          </a:prstGeom>
          <a:blipFill>
            <a:blip r:embed="rId15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7" name="object 16247"/>
          <p:cNvSpPr/>
          <p:nvPr/>
        </p:nvSpPr>
        <p:spPr>
          <a:xfrm>
            <a:off x="2936582" y="3277106"/>
            <a:ext cx="7755420" cy="4282950"/>
          </a:xfrm>
          <a:prstGeom prst="rect">
            <a:avLst/>
          </a:prstGeom>
          <a:blipFill>
            <a:blip r:embed="rId15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8" name="object 16248"/>
          <p:cNvSpPr/>
          <p:nvPr/>
        </p:nvSpPr>
        <p:spPr>
          <a:xfrm>
            <a:off x="2938557" y="3279385"/>
            <a:ext cx="7753445" cy="4280670"/>
          </a:xfrm>
          <a:prstGeom prst="rect">
            <a:avLst/>
          </a:prstGeom>
          <a:blipFill>
            <a:blip r:embed="rId15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49" name="object 16249"/>
          <p:cNvSpPr/>
          <p:nvPr/>
        </p:nvSpPr>
        <p:spPr>
          <a:xfrm>
            <a:off x="2940557" y="3281658"/>
            <a:ext cx="7751445" cy="4278397"/>
          </a:xfrm>
          <a:prstGeom prst="rect">
            <a:avLst/>
          </a:prstGeom>
          <a:blipFill>
            <a:blip r:embed="rId15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0" name="object 16250"/>
          <p:cNvSpPr/>
          <p:nvPr/>
        </p:nvSpPr>
        <p:spPr>
          <a:xfrm>
            <a:off x="2942577" y="3283940"/>
            <a:ext cx="7748123" cy="4276115"/>
          </a:xfrm>
          <a:prstGeom prst="rect">
            <a:avLst/>
          </a:prstGeom>
          <a:blipFill>
            <a:blip r:embed="rId15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1" name="object 16251"/>
          <p:cNvSpPr/>
          <p:nvPr/>
        </p:nvSpPr>
        <p:spPr>
          <a:xfrm>
            <a:off x="2944625" y="3286218"/>
            <a:ext cx="7687003" cy="4273838"/>
          </a:xfrm>
          <a:prstGeom prst="rect">
            <a:avLst/>
          </a:prstGeom>
          <a:blipFill>
            <a:blip r:embed="rId15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2" name="object 16252"/>
          <p:cNvSpPr/>
          <p:nvPr/>
        </p:nvSpPr>
        <p:spPr>
          <a:xfrm>
            <a:off x="2946705" y="3288395"/>
            <a:ext cx="7627085" cy="4271660"/>
          </a:xfrm>
          <a:prstGeom prst="rect">
            <a:avLst/>
          </a:prstGeom>
          <a:blipFill>
            <a:blip r:embed="rId15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3" name="object 16253"/>
          <p:cNvSpPr/>
          <p:nvPr/>
        </p:nvSpPr>
        <p:spPr>
          <a:xfrm>
            <a:off x="2949788" y="3290560"/>
            <a:ext cx="7567400" cy="4269495"/>
          </a:xfrm>
          <a:prstGeom prst="rect">
            <a:avLst/>
          </a:prstGeom>
          <a:blipFill>
            <a:blip r:embed="rId15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4" name="object 16254"/>
          <p:cNvSpPr/>
          <p:nvPr/>
        </p:nvSpPr>
        <p:spPr>
          <a:xfrm>
            <a:off x="2951740" y="3292727"/>
            <a:ext cx="7510004" cy="4267328"/>
          </a:xfrm>
          <a:prstGeom prst="rect">
            <a:avLst/>
          </a:prstGeom>
          <a:blipFill>
            <a:blip r:embed="rId15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5" name="object 16255"/>
          <p:cNvSpPr/>
          <p:nvPr/>
        </p:nvSpPr>
        <p:spPr>
          <a:xfrm>
            <a:off x="2953728" y="3294901"/>
            <a:ext cx="7453711" cy="4265154"/>
          </a:xfrm>
          <a:prstGeom prst="rect">
            <a:avLst/>
          </a:prstGeom>
          <a:blipFill>
            <a:blip r:embed="rId15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6" name="object 16256"/>
          <p:cNvSpPr/>
          <p:nvPr/>
        </p:nvSpPr>
        <p:spPr>
          <a:xfrm>
            <a:off x="2955728" y="3297081"/>
            <a:ext cx="7398519" cy="4262974"/>
          </a:xfrm>
          <a:prstGeom prst="rect">
            <a:avLst/>
          </a:prstGeom>
          <a:blipFill>
            <a:blip r:embed="rId15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7" name="object 16257"/>
          <p:cNvSpPr/>
          <p:nvPr/>
        </p:nvSpPr>
        <p:spPr>
          <a:xfrm>
            <a:off x="2957757" y="3299268"/>
            <a:ext cx="7344363" cy="4260787"/>
          </a:xfrm>
          <a:prstGeom prst="rect">
            <a:avLst/>
          </a:prstGeom>
          <a:blipFill>
            <a:blip r:embed="rId15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8" name="object 16258"/>
          <p:cNvSpPr/>
          <p:nvPr/>
        </p:nvSpPr>
        <p:spPr>
          <a:xfrm>
            <a:off x="2959783" y="3301451"/>
            <a:ext cx="7291232" cy="4258604"/>
          </a:xfrm>
          <a:prstGeom prst="rect">
            <a:avLst/>
          </a:prstGeom>
          <a:blipFill>
            <a:blip r:embed="rId15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59" name="object 16259"/>
          <p:cNvSpPr/>
          <p:nvPr/>
        </p:nvSpPr>
        <p:spPr>
          <a:xfrm>
            <a:off x="2961837" y="3303644"/>
            <a:ext cx="7239104" cy="4256412"/>
          </a:xfrm>
          <a:prstGeom prst="rect">
            <a:avLst/>
          </a:prstGeom>
          <a:blipFill>
            <a:blip r:embed="rId15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0" name="object 16260"/>
          <p:cNvSpPr/>
          <p:nvPr/>
        </p:nvSpPr>
        <p:spPr>
          <a:xfrm>
            <a:off x="2963892" y="3305841"/>
            <a:ext cx="7187950" cy="4254214"/>
          </a:xfrm>
          <a:prstGeom prst="rect">
            <a:avLst/>
          </a:prstGeom>
          <a:blipFill>
            <a:blip r:embed="rId15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1" name="object 16261"/>
          <p:cNvSpPr/>
          <p:nvPr/>
        </p:nvSpPr>
        <p:spPr>
          <a:xfrm>
            <a:off x="2965961" y="3308048"/>
            <a:ext cx="7137713" cy="4252008"/>
          </a:xfrm>
          <a:prstGeom prst="rect">
            <a:avLst/>
          </a:prstGeom>
          <a:blipFill>
            <a:blip r:embed="rId15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2" name="object 16262"/>
          <p:cNvSpPr/>
          <p:nvPr/>
        </p:nvSpPr>
        <p:spPr>
          <a:xfrm>
            <a:off x="2968419" y="3310249"/>
            <a:ext cx="7088010" cy="4249807"/>
          </a:xfrm>
          <a:prstGeom prst="rect">
            <a:avLst/>
          </a:prstGeom>
          <a:blipFill>
            <a:blip r:embed="rId15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3" name="object 16263"/>
          <p:cNvSpPr/>
          <p:nvPr/>
        </p:nvSpPr>
        <p:spPr>
          <a:xfrm>
            <a:off x="2970382" y="3312457"/>
            <a:ext cx="7039724" cy="4247599"/>
          </a:xfrm>
          <a:prstGeom prst="rect">
            <a:avLst/>
          </a:prstGeom>
          <a:blipFill>
            <a:blip r:embed="rId15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4" name="object 16264"/>
          <p:cNvSpPr/>
          <p:nvPr/>
        </p:nvSpPr>
        <p:spPr>
          <a:xfrm>
            <a:off x="2972398" y="3314670"/>
            <a:ext cx="6992224" cy="4245385"/>
          </a:xfrm>
          <a:prstGeom prst="rect">
            <a:avLst/>
          </a:prstGeom>
          <a:blipFill>
            <a:blip r:embed="rId15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5" name="object 16265"/>
          <p:cNvSpPr/>
          <p:nvPr/>
        </p:nvSpPr>
        <p:spPr>
          <a:xfrm>
            <a:off x="2974420" y="3316889"/>
            <a:ext cx="6945575" cy="4243166"/>
          </a:xfrm>
          <a:prstGeom prst="rect">
            <a:avLst/>
          </a:prstGeom>
          <a:blipFill>
            <a:blip r:embed="rId15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6" name="object 16266"/>
          <p:cNvSpPr/>
          <p:nvPr/>
        </p:nvSpPr>
        <p:spPr>
          <a:xfrm>
            <a:off x="2976449" y="3319116"/>
            <a:ext cx="6899731" cy="4240940"/>
          </a:xfrm>
          <a:prstGeom prst="rect">
            <a:avLst/>
          </a:prstGeom>
          <a:blipFill>
            <a:blip r:embed="rId15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7" name="object 16267"/>
          <p:cNvSpPr/>
          <p:nvPr/>
        </p:nvSpPr>
        <p:spPr>
          <a:xfrm>
            <a:off x="2978461" y="3321340"/>
            <a:ext cx="6854713" cy="4238715"/>
          </a:xfrm>
          <a:prstGeom prst="rect">
            <a:avLst/>
          </a:prstGeom>
          <a:blipFill>
            <a:blip r:embed="rId15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8" name="object 16268"/>
          <p:cNvSpPr/>
          <p:nvPr/>
        </p:nvSpPr>
        <p:spPr>
          <a:xfrm>
            <a:off x="2980392" y="3323575"/>
            <a:ext cx="6810561" cy="4236480"/>
          </a:xfrm>
          <a:prstGeom prst="rect">
            <a:avLst/>
          </a:prstGeom>
          <a:blipFill>
            <a:blip r:embed="rId15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69" name="object 16269"/>
          <p:cNvSpPr/>
          <p:nvPr/>
        </p:nvSpPr>
        <p:spPr>
          <a:xfrm>
            <a:off x="2982447" y="3325805"/>
            <a:ext cx="6767015" cy="4234251"/>
          </a:xfrm>
          <a:prstGeom prst="rect">
            <a:avLst/>
          </a:prstGeom>
          <a:blipFill>
            <a:blip r:embed="rId15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0" name="object 16270"/>
          <p:cNvSpPr/>
          <p:nvPr/>
        </p:nvSpPr>
        <p:spPr>
          <a:xfrm>
            <a:off x="2984502" y="3328039"/>
            <a:ext cx="6724227" cy="4232016"/>
          </a:xfrm>
          <a:prstGeom prst="rect">
            <a:avLst/>
          </a:prstGeom>
          <a:blipFill>
            <a:blip r:embed="rId15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1" name="object 16271"/>
          <p:cNvSpPr/>
          <p:nvPr/>
        </p:nvSpPr>
        <p:spPr>
          <a:xfrm>
            <a:off x="2986381" y="3330283"/>
            <a:ext cx="6682311" cy="4229773"/>
          </a:xfrm>
          <a:prstGeom prst="rect">
            <a:avLst/>
          </a:prstGeom>
          <a:blipFill>
            <a:blip r:embed="rId15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2" name="object 16272"/>
          <p:cNvSpPr/>
          <p:nvPr/>
        </p:nvSpPr>
        <p:spPr>
          <a:xfrm>
            <a:off x="2988108" y="3332511"/>
            <a:ext cx="6641273" cy="4227544"/>
          </a:xfrm>
          <a:prstGeom prst="rect">
            <a:avLst/>
          </a:prstGeom>
          <a:blipFill>
            <a:blip r:embed="rId15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3" name="object 16273"/>
          <p:cNvSpPr/>
          <p:nvPr/>
        </p:nvSpPr>
        <p:spPr>
          <a:xfrm>
            <a:off x="282041" y="3249745"/>
            <a:ext cx="2978950" cy="3831990"/>
          </a:xfrm>
          <a:prstGeom prst="rect">
            <a:avLst/>
          </a:prstGeom>
          <a:blipFill>
            <a:blip r:embed="rId15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4" name="object 16274"/>
          <p:cNvSpPr/>
          <p:nvPr/>
        </p:nvSpPr>
        <p:spPr>
          <a:xfrm>
            <a:off x="314032" y="3250389"/>
            <a:ext cx="2908350" cy="3847856"/>
          </a:xfrm>
          <a:prstGeom prst="rect">
            <a:avLst/>
          </a:prstGeom>
          <a:blipFill>
            <a:blip r:embed="rId15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5" name="object 16275"/>
          <p:cNvSpPr/>
          <p:nvPr/>
        </p:nvSpPr>
        <p:spPr>
          <a:xfrm>
            <a:off x="346036" y="3251049"/>
            <a:ext cx="2837751" cy="3863706"/>
          </a:xfrm>
          <a:prstGeom prst="rect">
            <a:avLst/>
          </a:prstGeom>
          <a:blipFill>
            <a:blip r:embed="rId15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6" name="object 16276"/>
          <p:cNvSpPr/>
          <p:nvPr/>
        </p:nvSpPr>
        <p:spPr>
          <a:xfrm>
            <a:off x="378040" y="3251719"/>
            <a:ext cx="2767152" cy="3879546"/>
          </a:xfrm>
          <a:prstGeom prst="rect">
            <a:avLst/>
          </a:prstGeom>
          <a:blipFill>
            <a:blip r:embed="rId15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7" name="object 16277"/>
          <p:cNvSpPr/>
          <p:nvPr/>
        </p:nvSpPr>
        <p:spPr>
          <a:xfrm>
            <a:off x="410032" y="3252410"/>
            <a:ext cx="2696552" cy="3895366"/>
          </a:xfrm>
          <a:prstGeom prst="rect">
            <a:avLst/>
          </a:prstGeom>
          <a:blipFill>
            <a:blip r:embed="rId15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8" name="object 16278"/>
          <p:cNvSpPr/>
          <p:nvPr/>
        </p:nvSpPr>
        <p:spPr>
          <a:xfrm>
            <a:off x="442036" y="3253147"/>
            <a:ext cx="2625953" cy="3911150"/>
          </a:xfrm>
          <a:prstGeom prst="rect">
            <a:avLst/>
          </a:prstGeom>
          <a:blipFill>
            <a:blip r:embed="rId15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79" name="object 16279"/>
          <p:cNvSpPr/>
          <p:nvPr/>
        </p:nvSpPr>
        <p:spPr>
          <a:xfrm>
            <a:off x="474027" y="3255216"/>
            <a:ext cx="2555366" cy="3925592"/>
          </a:xfrm>
          <a:prstGeom prst="rect">
            <a:avLst/>
          </a:prstGeom>
          <a:blipFill>
            <a:blip r:embed="rId15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0" name="object 16280"/>
          <p:cNvSpPr/>
          <p:nvPr/>
        </p:nvSpPr>
        <p:spPr>
          <a:xfrm>
            <a:off x="506031" y="3255688"/>
            <a:ext cx="2484755" cy="3941631"/>
          </a:xfrm>
          <a:prstGeom prst="rect">
            <a:avLst/>
          </a:prstGeom>
          <a:blipFill>
            <a:blip r:embed="rId15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1" name="object 16281"/>
          <p:cNvSpPr/>
          <p:nvPr/>
        </p:nvSpPr>
        <p:spPr>
          <a:xfrm>
            <a:off x="538022" y="3256183"/>
            <a:ext cx="2414168" cy="3957632"/>
          </a:xfrm>
          <a:prstGeom prst="rect">
            <a:avLst/>
          </a:prstGeom>
          <a:blipFill>
            <a:blip r:embed="rId15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2" name="object 16282"/>
          <p:cNvSpPr/>
          <p:nvPr/>
        </p:nvSpPr>
        <p:spPr>
          <a:xfrm>
            <a:off x="570026" y="3256706"/>
            <a:ext cx="2343569" cy="3973632"/>
          </a:xfrm>
          <a:prstGeom prst="rect">
            <a:avLst/>
          </a:prstGeom>
          <a:blipFill>
            <a:blip r:embed="rId15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3" name="object 16283"/>
          <p:cNvSpPr/>
          <p:nvPr/>
        </p:nvSpPr>
        <p:spPr>
          <a:xfrm>
            <a:off x="602018" y="3257237"/>
            <a:ext cx="2299690" cy="3989611"/>
          </a:xfrm>
          <a:prstGeom prst="rect">
            <a:avLst/>
          </a:prstGeom>
          <a:blipFill>
            <a:blip r:embed="rId15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4" name="object 16284"/>
          <p:cNvSpPr/>
          <p:nvPr/>
        </p:nvSpPr>
        <p:spPr>
          <a:xfrm>
            <a:off x="634022" y="3257795"/>
            <a:ext cx="2266467" cy="4005576"/>
          </a:xfrm>
          <a:prstGeom prst="rect">
            <a:avLst/>
          </a:prstGeom>
          <a:blipFill>
            <a:blip r:embed="rId15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5" name="object 16285"/>
          <p:cNvSpPr/>
          <p:nvPr/>
        </p:nvSpPr>
        <p:spPr>
          <a:xfrm>
            <a:off x="666013" y="3258366"/>
            <a:ext cx="2233231" cy="4021502"/>
          </a:xfrm>
          <a:prstGeom prst="rect">
            <a:avLst/>
          </a:prstGeom>
          <a:blipFill>
            <a:blip r:embed="rId15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6" name="object 16286"/>
          <p:cNvSpPr/>
          <p:nvPr/>
        </p:nvSpPr>
        <p:spPr>
          <a:xfrm>
            <a:off x="698017" y="3258960"/>
            <a:ext cx="2199995" cy="4037418"/>
          </a:xfrm>
          <a:prstGeom prst="rect">
            <a:avLst/>
          </a:prstGeom>
          <a:blipFill>
            <a:blip r:embed="rId15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7" name="object 16287"/>
          <p:cNvSpPr/>
          <p:nvPr/>
        </p:nvSpPr>
        <p:spPr>
          <a:xfrm>
            <a:off x="730008" y="3259587"/>
            <a:ext cx="2166772" cy="4053314"/>
          </a:xfrm>
          <a:prstGeom prst="rect">
            <a:avLst/>
          </a:prstGeom>
          <a:blipFill>
            <a:blip r:embed="rId15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8" name="object 16288"/>
          <p:cNvSpPr/>
          <p:nvPr/>
        </p:nvSpPr>
        <p:spPr>
          <a:xfrm>
            <a:off x="762012" y="3260236"/>
            <a:ext cx="2133523" cy="4069174"/>
          </a:xfrm>
          <a:prstGeom prst="rect">
            <a:avLst/>
          </a:prstGeom>
          <a:blipFill>
            <a:blip r:embed="rId15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89" name="object 16289"/>
          <p:cNvSpPr/>
          <p:nvPr/>
        </p:nvSpPr>
        <p:spPr>
          <a:xfrm>
            <a:off x="794016" y="3260896"/>
            <a:ext cx="2100287" cy="4085024"/>
          </a:xfrm>
          <a:prstGeom prst="rect">
            <a:avLst/>
          </a:prstGeom>
          <a:blipFill>
            <a:blip r:embed="rId15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0" name="object 16290"/>
          <p:cNvSpPr/>
          <p:nvPr/>
        </p:nvSpPr>
        <p:spPr>
          <a:xfrm>
            <a:off x="826008" y="3261589"/>
            <a:ext cx="2067077" cy="4100829"/>
          </a:xfrm>
          <a:prstGeom prst="rect">
            <a:avLst/>
          </a:prstGeom>
          <a:blipFill>
            <a:blip r:embed="rId15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1" name="object 16291"/>
          <p:cNvSpPr/>
          <p:nvPr/>
        </p:nvSpPr>
        <p:spPr>
          <a:xfrm>
            <a:off x="858011" y="3262298"/>
            <a:ext cx="2033828" cy="4116643"/>
          </a:xfrm>
          <a:prstGeom prst="rect">
            <a:avLst/>
          </a:prstGeom>
          <a:blipFill>
            <a:blip r:embed="rId15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2" name="object 16292"/>
          <p:cNvSpPr/>
          <p:nvPr/>
        </p:nvSpPr>
        <p:spPr>
          <a:xfrm>
            <a:off x="890003" y="3264559"/>
            <a:ext cx="2000592" cy="4130891"/>
          </a:xfrm>
          <a:prstGeom prst="rect">
            <a:avLst/>
          </a:prstGeom>
          <a:blipFill>
            <a:blip r:embed="rId15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3" name="object 16293"/>
          <p:cNvSpPr/>
          <p:nvPr/>
        </p:nvSpPr>
        <p:spPr>
          <a:xfrm>
            <a:off x="922007" y="3264991"/>
            <a:ext cx="1967356" cy="4146970"/>
          </a:xfrm>
          <a:prstGeom prst="rect">
            <a:avLst/>
          </a:prstGeom>
          <a:blipFill>
            <a:blip r:embed="rId15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4" name="object 16294"/>
          <p:cNvSpPr/>
          <p:nvPr/>
        </p:nvSpPr>
        <p:spPr>
          <a:xfrm>
            <a:off x="953998" y="3265450"/>
            <a:ext cx="1934146" cy="4163033"/>
          </a:xfrm>
          <a:prstGeom prst="rect">
            <a:avLst/>
          </a:prstGeom>
          <a:blipFill>
            <a:blip r:embed="rId15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5" name="object 16295"/>
          <p:cNvSpPr/>
          <p:nvPr/>
        </p:nvSpPr>
        <p:spPr>
          <a:xfrm>
            <a:off x="986002" y="3265930"/>
            <a:ext cx="1900897" cy="4179050"/>
          </a:xfrm>
          <a:prstGeom prst="rect">
            <a:avLst/>
          </a:prstGeom>
          <a:blipFill>
            <a:blip r:embed="rId15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6" name="object 16296"/>
          <p:cNvSpPr/>
          <p:nvPr/>
        </p:nvSpPr>
        <p:spPr>
          <a:xfrm>
            <a:off x="1017993" y="3266445"/>
            <a:ext cx="1867674" cy="4195045"/>
          </a:xfrm>
          <a:prstGeom prst="rect">
            <a:avLst/>
          </a:prstGeom>
          <a:blipFill>
            <a:blip r:embed="rId15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7" name="object 16297"/>
          <p:cNvSpPr/>
          <p:nvPr/>
        </p:nvSpPr>
        <p:spPr>
          <a:xfrm>
            <a:off x="1049997" y="3266979"/>
            <a:ext cx="1834426" cy="4211035"/>
          </a:xfrm>
          <a:prstGeom prst="rect">
            <a:avLst/>
          </a:prstGeom>
          <a:blipFill>
            <a:blip r:embed="rId15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8" name="object 16298"/>
          <p:cNvSpPr/>
          <p:nvPr/>
        </p:nvSpPr>
        <p:spPr>
          <a:xfrm>
            <a:off x="1081989" y="3267535"/>
            <a:ext cx="1801202" cy="4226989"/>
          </a:xfrm>
          <a:prstGeom prst="rect">
            <a:avLst/>
          </a:prstGeom>
          <a:blipFill>
            <a:blip r:embed="rId15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99" name="object 16299"/>
          <p:cNvSpPr/>
          <p:nvPr/>
        </p:nvSpPr>
        <p:spPr>
          <a:xfrm>
            <a:off x="1113993" y="3268130"/>
            <a:ext cx="1767979" cy="4242916"/>
          </a:xfrm>
          <a:prstGeom prst="rect">
            <a:avLst/>
          </a:prstGeom>
          <a:blipFill>
            <a:blip r:embed="rId15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0" name="object 16300"/>
          <p:cNvSpPr/>
          <p:nvPr/>
        </p:nvSpPr>
        <p:spPr>
          <a:xfrm>
            <a:off x="1145984" y="3268738"/>
            <a:ext cx="1734743" cy="4258793"/>
          </a:xfrm>
          <a:prstGeom prst="rect">
            <a:avLst/>
          </a:prstGeom>
          <a:blipFill>
            <a:blip r:embed="rId15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1" name="object 16301"/>
          <p:cNvSpPr/>
          <p:nvPr/>
        </p:nvSpPr>
        <p:spPr>
          <a:xfrm>
            <a:off x="1177988" y="3269374"/>
            <a:ext cx="1701495" cy="4274680"/>
          </a:xfrm>
          <a:prstGeom prst="rect">
            <a:avLst/>
          </a:prstGeom>
          <a:blipFill>
            <a:blip r:embed="rId15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2" name="object 16302"/>
          <p:cNvSpPr/>
          <p:nvPr/>
        </p:nvSpPr>
        <p:spPr>
          <a:xfrm>
            <a:off x="1209979" y="3270050"/>
            <a:ext cx="1668271" cy="4290005"/>
          </a:xfrm>
          <a:prstGeom prst="rect">
            <a:avLst/>
          </a:prstGeom>
          <a:blipFill>
            <a:blip r:embed="rId15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3" name="object 16303"/>
          <p:cNvSpPr/>
          <p:nvPr/>
        </p:nvSpPr>
        <p:spPr>
          <a:xfrm>
            <a:off x="1241983" y="3270749"/>
            <a:ext cx="1635036" cy="4289306"/>
          </a:xfrm>
          <a:prstGeom prst="rect">
            <a:avLst/>
          </a:prstGeom>
          <a:blipFill>
            <a:blip r:embed="rId15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4" name="object 16304"/>
          <p:cNvSpPr/>
          <p:nvPr/>
        </p:nvSpPr>
        <p:spPr>
          <a:xfrm>
            <a:off x="1273975" y="3271458"/>
            <a:ext cx="1601812" cy="4288597"/>
          </a:xfrm>
          <a:prstGeom prst="rect">
            <a:avLst/>
          </a:prstGeom>
          <a:blipFill>
            <a:blip r:embed="rId15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5" name="object 16305"/>
          <p:cNvSpPr/>
          <p:nvPr/>
        </p:nvSpPr>
        <p:spPr>
          <a:xfrm>
            <a:off x="1305979" y="3272190"/>
            <a:ext cx="1568577" cy="4287866"/>
          </a:xfrm>
          <a:prstGeom prst="rect">
            <a:avLst/>
          </a:prstGeom>
          <a:blipFill>
            <a:blip r:embed="rId15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6" name="object 16306"/>
          <p:cNvSpPr/>
          <p:nvPr/>
        </p:nvSpPr>
        <p:spPr>
          <a:xfrm>
            <a:off x="1337983" y="3272244"/>
            <a:ext cx="1539582" cy="4287812"/>
          </a:xfrm>
          <a:prstGeom prst="rect">
            <a:avLst/>
          </a:prstGeom>
          <a:blipFill>
            <a:blip r:embed="rId15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7" name="object 16307"/>
          <p:cNvSpPr/>
          <p:nvPr/>
        </p:nvSpPr>
        <p:spPr>
          <a:xfrm>
            <a:off x="1369974" y="3272574"/>
            <a:ext cx="1506347" cy="4287481"/>
          </a:xfrm>
          <a:prstGeom prst="rect">
            <a:avLst/>
          </a:prstGeom>
          <a:blipFill>
            <a:blip r:embed="rId15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8" name="object 16308"/>
          <p:cNvSpPr/>
          <p:nvPr/>
        </p:nvSpPr>
        <p:spPr>
          <a:xfrm>
            <a:off x="1401978" y="3272904"/>
            <a:ext cx="1473111" cy="4287151"/>
          </a:xfrm>
          <a:prstGeom prst="rect">
            <a:avLst/>
          </a:prstGeom>
          <a:blipFill>
            <a:blip r:embed="rId15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09" name="object 16309"/>
          <p:cNvSpPr/>
          <p:nvPr/>
        </p:nvSpPr>
        <p:spPr>
          <a:xfrm>
            <a:off x="1437223" y="3273234"/>
            <a:ext cx="1436621" cy="4286821"/>
          </a:xfrm>
          <a:prstGeom prst="rect">
            <a:avLst/>
          </a:prstGeom>
          <a:blipFill>
            <a:blip r:embed="rId15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0" name="object 16310"/>
          <p:cNvSpPr/>
          <p:nvPr/>
        </p:nvSpPr>
        <p:spPr>
          <a:xfrm>
            <a:off x="1481319" y="3273564"/>
            <a:ext cx="1391281" cy="4286491"/>
          </a:xfrm>
          <a:prstGeom prst="rect">
            <a:avLst/>
          </a:prstGeom>
          <a:blipFill>
            <a:blip r:embed="rId15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1" name="object 16311"/>
          <p:cNvSpPr/>
          <p:nvPr/>
        </p:nvSpPr>
        <p:spPr>
          <a:xfrm>
            <a:off x="1524646" y="3273907"/>
            <a:ext cx="1346721" cy="4286148"/>
          </a:xfrm>
          <a:prstGeom prst="rect">
            <a:avLst/>
          </a:prstGeom>
          <a:blipFill>
            <a:blip r:embed="rId15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2" name="object 16312"/>
          <p:cNvSpPr/>
          <p:nvPr/>
        </p:nvSpPr>
        <p:spPr>
          <a:xfrm>
            <a:off x="1567242" y="3274238"/>
            <a:ext cx="1302868" cy="4285818"/>
          </a:xfrm>
          <a:prstGeom prst="rect">
            <a:avLst/>
          </a:prstGeom>
          <a:blipFill>
            <a:blip r:embed="rId15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3" name="object 16313"/>
          <p:cNvSpPr/>
          <p:nvPr/>
        </p:nvSpPr>
        <p:spPr>
          <a:xfrm>
            <a:off x="1609105" y="3274568"/>
            <a:ext cx="1259773" cy="4285488"/>
          </a:xfrm>
          <a:prstGeom prst="rect">
            <a:avLst/>
          </a:prstGeom>
          <a:blipFill>
            <a:blip r:embed="rId15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4" name="object 16314"/>
          <p:cNvSpPr/>
          <p:nvPr/>
        </p:nvSpPr>
        <p:spPr>
          <a:xfrm>
            <a:off x="1650277" y="3274898"/>
            <a:ext cx="1217356" cy="4285157"/>
          </a:xfrm>
          <a:prstGeom prst="rect">
            <a:avLst/>
          </a:prstGeom>
          <a:blipFill>
            <a:blip r:embed="rId15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5" name="object 16315"/>
          <p:cNvSpPr/>
          <p:nvPr/>
        </p:nvSpPr>
        <p:spPr>
          <a:xfrm>
            <a:off x="938301" y="3246883"/>
            <a:ext cx="3271164" cy="3560494"/>
          </a:xfrm>
          <a:prstGeom prst="rect">
            <a:avLst/>
          </a:prstGeom>
          <a:blipFill>
            <a:blip r:embed="rId15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6" name="object 16316"/>
          <p:cNvSpPr/>
          <p:nvPr/>
        </p:nvSpPr>
        <p:spPr>
          <a:xfrm>
            <a:off x="980465" y="3247717"/>
            <a:ext cx="3193465" cy="3580475"/>
          </a:xfrm>
          <a:prstGeom prst="rect">
            <a:avLst/>
          </a:prstGeom>
          <a:blipFill>
            <a:blip r:embed="rId15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7" name="object 16317"/>
          <p:cNvSpPr/>
          <p:nvPr/>
        </p:nvSpPr>
        <p:spPr>
          <a:xfrm>
            <a:off x="1022616" y="3248569"/>
            <a:ext cx="3115767" cy="3600439"/>
          </a:xfrm>
          <a:prstGeom prst="rect">
            <a:avLst/>
          </a:prstGeom>
          <a:blipFill>
            <a:blip r:embed="rId15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8" name="object 16318"/>
          <p:cNvSpPr/>
          <p:nvPr/>
        </p:nvSpPr>
        <p:spPr>
          <a:xfrm>
            <a:off x="1064793" y="3249388"/>
            <a:ext cx="3038081" cy="3620422"/>
          </a:xfrm>
          <a:prstGeom prst="rect">
            <a:avLst/>
          </a:prstGeom>
          <a:blipFill>
            <a:blip r:embed="rId15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19" name="object 16319"/>
          <p:cNvSpPr/>
          <p:nvPr/>
        </p:nvSpPr>
        <p:spPr>
          <a:xfrm>
            <a:off x="1106944" y="3250017"/>
            <a:ext cx="2960382" cy="3640609"/>
          </a:xfrm>
          <a:prstGeom prst="rect">
            <a:avLst/>
          </a:prstGeom>
          <a:blipFill>
            <a:blip r:embed="rId15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0" name="object 16320"/>
          <p:cNvSpPr/>
          <p:nvPr/>
        </p:nvSpPr>
        <p:spPr>
          <a:xfrm>
            <a:off x="1149121" y="3250642"/>
            <a:ext cx="2882671" cy="3660799"/>
          </a:xfrm>
          <a:prstGeom prst="rect">
            <a:avLst/>
          </a:prstGeom>
          <a:blipFill>
            <a:blip r:embed="rId15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1" name="object 16321"/>
          <p:cNvSpPr/>
          <p:nvPr/>
        </p:nvSpPr>
        <p:spPr>
          <a:xfrm>
            <a:off x="1191285" y="3251279"/>
            <a:ext cx="2804972" cy="3680978"/>
          </a:xfrm>
          <a:prstGeom prst="rect">
            <a:avLst/>
          </a:prstGeom>
          <a:blipFill>
            <a:blip r:embed="rId15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2" name="object 16322"/>
          <p:cNvSpPr/>
          <p:nvPr/>
        </p:nvSpPr>
        <p:spPr>
          <a:xfrm>
            <a:off x="1233449" y="3251944"/>
            <a:ext cx="2727274" cy="3701128"/>
          </a:xfrm>
          <a:prstGeom prst="rect">
            <a:avLst/>
          </a:prstGeom>
          <a:blipFill>
            <a:blip r:embed="rId15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3" name="object 16323"/>
          <p:cNvSpPr/>
          <p:nvPr/>
        </p:nvSpPr>
        <p:spPr>
          <a:xfrm>
            <a:off x="1275613" y="3252616"/>
            <a:ext cx="2649562" cy="3721258"/>
          </a:xfrm>
          <a:prstGeom prst="rect">
            <a:avLst/>
          </a:prstGeom>
          <a:blipFill>
            <a:blip r:embed="rId15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4" name="object 16324"/>
          <p:cNvSpPr/>
          <p:nvPr/>
        </p:nvSpPr>
        <p:spPr>
          <a:xfrm>
            <a:off x="1317777" y="3253323"/>
            <a:ext cx="2571877" cy="3741354"/>
          </a:xfrm>
          <a:prstGeom prst="rect">
            <a:avLst/>
          </a:prstGeom>
          <a:blipFill>
            <a:blip r:embed="rId15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5" name="object 16325"/>
          <p:cNvSpPr/>
          <p:nvPr/>
        </p:nvSpPr>
        <p:spPr>
          <a:xfrm>
            <a:off x="1359954" y="3254052"/>
            <a:ext cx="2494178" cy="3761453"/>
          </a:xfrm>
          <a:prstGeom prst="rect">
            <a:avLst/>
          </a:prstGeom>
          <a:blipFill>
            <a:blip r:embed="rId15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6" name="object 16326"/>
          <p:cNvSpPr/>
          <p:nvPr/>
        </p:nvSpPr>
        <p:spPr>
          <a:xfrm>
            <a:off x="1402105" y="3254805"/>
            <a:ext cx="2416479" cy="3781515"/>
          </a:xfrm>
          <a:prstGeom prst="rect">
            <a:avLst/>
          </a:prstGeom>
          <a:blipFill>
            <a:blip r:embed="rId15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7" name="object 16327"/>
          <p:cNvSpPr/>
          <p:nvPr/>
        </p:nvSpPr>
        <p:spPr>
          <a:xfrm>
            <a:off x="1444269" y="3255571"/>
            <a:ext cx="2338781" cy="3801539"/>
          </a:xfrm>
          <a:prstGeom prst="rect">
            <a:avLst/>
          </a:prstGeom>
          <a:blipFill>
            <a:blip r:embed="rId15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8" name="object 16328"/>
          <p:cNvSpPr/>
          <p:nvPr/>
        </p:nvSpPr>
        <p:spPr>
          <a:xfrm>
            <a:off x="1486433" y="3256377"/>
            <a:ext cx="2261082" cy="3821549"/>
          </a:xfrm>
          <a:prstGeom prst="rect">
            <a:avLst/>
          </a:prstGeom>
          <a:blipFill>
            <a:blip r:embed="rId15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29" name="object 16329"/>
          <p:cNvSpPr/>
          <p:nvPr/>
        </p:nvSpPr>
        <p:spPr>
          <a:xfrm>
            <a:off x="1528597" y="3257212"/>
            <a:ext cx="2183384" cy="3841542"/>
          </a:xfrm>
          <a:prstGeom prst="rect">
            <a:avLst/>
          </a:prstGeom>
          <a:blipFill>
            <a:blip r:embed="rId15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0" name="object 16330"/>
          <p:cNvSpPr/>
          <p:nvPr/>
        </p:nvSpPr>
        <p:spPr>
          <a:xfrm>
            <a:off x="1570774" y="3258065"/>
            <a:ext cx="2105672" cy="3861491"/>
          </a:xfrm>
          <a:prstGeom prst="rect">
            <a:avLst/>
          </a:prstGeom>
          <a:blipFill>
            <a:blip r:embed="rId15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1" name="object 16331"/>
          <p:cNvSpPr/>
          <p:nvPr/>
        </p:nvSpPr>
        <p:spPr>
          <a:xfrm>
            <a:off x="1612925" y="3258937"/>
            <a:ext cx="2027999" cy="3881434"/>
          </a:xfrm>
          <a:prstGeom prst="rect">
            <a:avLst/>
          </a:prstGeom>
          <a:blipFill>
            <a:blip r:embed="rId15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2" name="object 16332"/>
          <p:cNvSpPr/>
          <p:nvPr/>
        </p:nvSpPr>
        <p:spPr>
          <a:xfrm>
            <a:off x="1655089" y="3259679"/>
            <a:ext cx="1950288" cy="3901507"/>
          </a:xfrm>
          <a:prstGeom prst="rect">
            <a:avLst/>
          </a:prstGeom>
          <a:blipFill>
            <a:blip r:embed="rId15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3" name="object 16333"/>
          <p:cNvSpPr/>
          <p:nvPr/>
        </p:nvSpPr>
        <p:spPr>
          <a:xfrm>
            <a:off x="1697278" y="3260260"/>
            <a:ext cx="1872576" cy="3921729"/>
          </a:xfrm>
          <a:prstGeom prst="rect">
            <a:avLst/>
          </a:prstGeom>
          <a:blipFill>
            <a:blip r:embed="rId15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4" name="object 16334"/>
          <p:cNvSpPr/>
          <p:nvPr/>
        </p:nvSpPr>
        <p:spPr>
          <a:xfrm>
            <a:off x="1739417" y="3260857"/>
            <a:ext cx="1794890" cy="3941948"/>
          </a:xfrm>
          <a:prstGeom prst="rect">
            <a:avLst/>
          </a:prstGeom>
          <a:blipFill>
            <a:blip r:embed="rId15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5" name="object 16335"/>
          <p:cNvSpPr/>
          <p:nvPr/>
        </p:nvSpPr>
        <p:spPr>
          <a:xfrm>
            <a:off x="1781581" y="3261476"/>
            <a:ext cx="1717192" cy="3962143"/>
          </a:xfrm>
          <a:prstGeom prst="rect">
            <a:avLst/>
          </a:prstGeom>
          <a:blipFill>
            <a:blip r:embed="rId15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6" name="object 16336"/>
          <p:cNvSpPr/>
          <p:nvPr/>
        </p:nvSpPr>
        <p:spPr>
          <a:xfrm>
            <a:off x="1823758" y="3262126"/>
            <a:ext cx="1639481" cy="3982297"/>
          </a:xfrm>
          <a:prstGeom prst="rect">
            <a:avLst/>
          </a:prstGeom>
          <a:blipFill>
            <a:blip r:embed="rId15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7" name="object 16337"/>
          <p:cNvSpPr/>
          <p:nvPr/>
        </p:nvSpPr>
        <p:spPr>
          <a:xfrm>
            <a:off x="1865922" y="3262806"/>
            <a:ext cx="1561782" cy="4002432"/>
          </a:xfrm>
          <a:prstGeom prst="rect">
            <a:avLst/>
          </a:prstGeom>
          <a:blipFill>
            <a:blip r:embed="rId15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8" name="object 16338"/>
          <p:cNvSpPr/>
          <p:nvPr/>
        </p:nvSpPr>
        <p:spPr>
          <a:xfrm>
            <a:off x="1908073" y="3263516"/>
            <a:ext cx="1484109" cy="4022537"/>
          </a:xfrm>
          <a:prstGeom prst="rect">
            <a:avLst/>
          </a:prstGeom>
          <a:blipFill>
            <a:blip r:embed="rId15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39" name="object 16339"/>
          <p:cNvSpPr/>
          <p:nvPr/>
        </p:nvSpPr>
        <p:spPr>
          <a:xfrm>
            <a:off x="1950237" y="3264245"/>
            <a:ext cx="1406398" cy="4042610"/>
          </a:xfrm>
          <a:prstGeom prst="rect">
            <a:avLst/>
          </a:prstGeom>
          <a:blipFill>
            <a:blip r:embed="rId15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0" name="object 16340"/>
          <p:cNvSpPr/>
          <p:nvPr/>
        </p:nvSpPr>
        <p:spPr>
          <a:xfrm>
            <a:off x="1992414" y="3265012"/>
            <a:ext cx="1328699" cy="4062659"/>
          </a:xfrm>
          <a:prstGeom prst="rect">
            <a:avLst/>
          </a:prstGeom>
          <a:blipFill>
            <a:blip r:embed="rId15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1" name="object 16341"/>
          <p:cNvSpPr/>
          <p:nvPr/>
        </p:nvSpPr>
        <p:spPr>
          <a:xfrm>
            <a:off x="2034565" y="3265821"/>
            <a:ext cx="1251000" cy="4082678"/>
          </a:xfrm>
          <a:prstGeom prst="rect">
            <a:avLst/>
          </a:prstGeom>
          <a:blipFill>
            <a:blip r:embed="rId15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2" name="object 16342"/>
          <p:cNvSpPr/>
          <p:nvPr/>
        </p:nvSpPr>
        <p:spPr>
          <a:xfrm>
            <a:off x="2076729" y="3266653"/>
            <a:ext cx="1173302" cy="4102636"/>
          </a:xfrm>
          <a:prstGeom prst="rect">
            <a:avLst/>
          </a:prstGeom>
          <a:blipFill>
            <a:blip r:embed="rId15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3" name="object 16343"/>
          <p:cNvSpPr/>
          <p:nvPr/>
        </p:nvSpPr>
        <p:spPr>
          <a:xfrm>
            <a:off x="2118906" y="3267503"/>
            <a:ext cx="1095590" cy="4122601"/>
          </a:xfrm>
          <a:prstGeom prst="rect">
            <a:avLst/>
          </a:prstGeom>
          <a:blipFill>
            <a:blip r:embed="rId15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4" name="object 16344"/>
          <p:cNvSpPr/>
          <p:nvPr/>
        </p:nvSpPr>
        <p:spPr>
          <a:xfrm>
            <a:off x="2161070" y="3268387"/>
            <a:ext cx="1017892" cy="4142545"/>
          </a:xfrm>
          <a:prstGeom prst="rect">
            <a:avLst/>
          </a:prstGeom>
          <a:blipFill>
            <a:blip r:embed="rId15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5" name="object 16345"/>
          <p:cNvSpPr/>
          <p:nvPr/>
        </p:nvSpPr>
        <p:spPr>
          <a:xfrm>
            <a:off x="2203221" y="3267507"/>
            <a:ext cx="940219" cy="4164228"/>
          </a:xfrm>
          <a:prstGeom prst="rect">
            <a:avLst/>
          </a:prstGeom>
          <a:blipFill>
            <a:blip r:embed="rId15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6" name="object 16346"/>
          <p:cNvSpPr/>
          <p:nvPr/>
        </p:nvSpPr>
        <p:spPr>
          <a:xfrm>
            <a:off x="2245398" y="3267989"/>
            <a:ext cx="862495" cy="4184561"/>
          </a:xfrm>
          <a:prstGeom prst="rect">
            <a:avLst/>
          </a:prstGeom>
          <a:blipFill>
            <a:blip r:embed="rId15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7" name="object 16347"/>
          <p:cNvSpPr/>
          <p:nvPr/>
        </p:nvSpPr>
        <p:spPr>
          <a:xfrm>
            <a:off x="2287549" y="3268484"/>
            <a:ext cx="784809" cy="4204868"/>
          </a:xfrm>
          <a:prstGeom prst="rect">
            <a:avLst/>
          </a:prstGeom>
          <a:blipFill>
            <a:blip r:embed="rId15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8" name="object 16348"/>
          <p:cNvSpPr/>
          <p:nvPr/>
        </p:nvSpPr>
        <p:spPr>
          <a:xfrm>
            <a:off x="2329713" y="3268967"/>
            <a:ext cx="707110" cy="4225213"/>
          </a:xfrm>
          <a:prstGeom prst="rect">
            <a:avLst/>
          </a:prstGeom>
          <a:blipFill>
            <a:blip r:embed="rId15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49" name="object 16349"/>
          <p:cNvSpPr/>
          <p:nvPr/>
        </p:nvSpPr>
        <p:spPr>
          <a:xfrm>
            <a:off x="2371890" y="3269450"/>
            <a:ext cx="629399" cy="4245533"/>
          </a:xfrm>
          <a:prstGeom prst="rect">
            <a:avLst/>
          </a:prstGeom>
          <a:blipFill>
            <a:blip r:embed="rId15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0" name="object 16350"/>
          <p:cNvSpPr/>
          <p:nvPr/>
        </p:nvSpPr>
        <p:spPr>
          <a:xfrm>
            <a:off x="2414054" y="3269932"/>
            <a:ext cx="551700" cy="4265866"/>
          </a:xfrm>
          <a:prstGeom prst="rect">
            <a:avLst/>
          </a:prstGeom>
          <a:blipFill>
            <a:blip r:embed="rId15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1" name="object 16351"/>
          <p:cNvSpPr/>
          <p:nvPr/>
        </p:nvSpPr>
        <p:spPr>
          <a:xfrm>
            <a:off x="2456218" y="3270415"/>
            <a:ext cx="474002" cy="4286199"/>
          </a:xfrm>
          <a:prstGeom prst="rect">
            <a:avLst/>
          </a:prstGeom>
          <a:blipFill>
            <a:blip r:embed="rId15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2" name="object 16352"/>
          <p:cNvSpPr/>
          <p:nvPr/>
        </p:nvSpPr>
        <p:spPr>
          <a:xfrm>
            <a:off x="2498382" y="3270910"/>
            <a:ext cx="396226" cy="4289145"/>
          </a:xfrm>
          <a:prstGeom prst="rect">
            <a:avLst/>
          </a:prstGeom>
          <a:blipFill>
            <a:blip r:embed="rId15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3" name="object 16353"/>
          <p:cNvSpPr/>
          <p:nvPr/>
        </p:nvSpPr>
        <p:spPr>
          <a:xfrm>
            <a:off x="2541947" y="3271393"/>
            <a:ext cx="332926" cy="4288663"/>
          </a:xfrm>
          <a:prstGeom prst="rect">
            <a:avLst/>
          </a:prstGeom>
          <a:blipFill>
            <a:blip r:embed="rId15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4" name="object 16354"/>
          <p:cNvSpPr/>
          <p:nvPr/>
        </p:nvSpPr>
        <p:spPr>
          <a:xfrm>
            <a:off x="2585911" y="3271875"/>
            <a:ext cx="287767" cy="4288180"/>
          </a:xfrm>
          <a:prstGeom prst="rect">
            <a:avLst/>
          </a:prstGeom>
          <a:blipFill>
            <a:blip r:embed="rId15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5" name="object 16355"/>
          <p:cNvSpPr/>
          <p:nvPr/>
        </p:nvSpPr>
        <p:spPr>
          <a:xfrm>
            <a:off x="2629249" y="3272371"/>
            <a:ext cx="243223" cy="4287685"/>
          </a:xfrm>
          <a:prstGeom prst="rect">
            <a:avLst/>
          </a:prstGeom>
          <a:blipFill>
            <a:blip r:embed="rId15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6" name="object 16356"/>
          <p:cNvSpPr/>
          <p:nvPr/>
        </p:nvSpPr>
        <p:spPr>
          <a:xfrm>
            <a:off x="2671972" y="3272853"/>
            <a:ext cx="199306" cy="4287202"/>
          </a:xfrm>
          <a:prstGeom prst="rect">
            <a:avLst/>
          </a:prstGeom>
          <a:blipFill>
            <a:blip r:embed="rId15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7" name="object 16357"/>
          <p:cNvSpPr/>
          <p:nvPr/>
        </p:nvSpPr>
        <p:spPr>
          <a:xfrm>
            <a:off x="1776463" y="3248071"/>
            <a:ext cx="3481031" cy="3223747"/>
          </a:xfrm>
          <a:prstGeom prst="rect">
            <a:avLst/>
          </a:prstGeom>
          <a:blipFill>
            <a:blip r:embed="rId15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8" name="object 16358"/>
          <p:cNvSpPr/>
          <p:nvPr/>
        </p:nvSpPr>
        <p:spPr>
          <a:xfrm>
            <a:off x="1828812" y="3248900"/>
            <a:ext cx="3398189" cy="3245536"/>
          </a:xfrm>
          <a:prstGeom prst="rect">
            <a:avLst/>
          </a:prstGeom>
          <a:blipFill>
            <a:blip r:embed="rId15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59" name="object 16359"/>
          <p:cNvSpPr/>
          <p:nvPr/>
        </p:nvSpPr>
        <p:spPr>
          <a:xfrm>
            <a:off x="1881187" y="3249649"/>
            <a:ext cx="3315322" cy="3267393"/>
          </a:xfrm>
          <a:prstGeom prst="rect">
            <a:avLst/>
          </a:prstGeom>
          <a:blipFill>
            <a:blip r:embed="rId15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0" name="object 16360"/>
          <p:cNvSpPr/>
          <p:nvPr/>
        </p:nvSpPr>
        <p:spPr>
          <a:xfrm>
            <a:off x="1933536" y="3250405"/>
            <a:ext cx="3232480" cy="3289244"/>
          </a:xfrm>
          <a:prstGeom prst="rect">
            <a:avLst/>
          </a:prstGeom>
          <a:blipFill>
            <a:blip r:embed="rId15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1" name="object 16361"/>
          <p:cNvSpPr/>
          <p:nvPr/>
        </p:nvSpPr>
        <p:spPr>
          <a:xfrm>
            <a:off x="1985898" y="3251170"/>
            <a:ext cx="3149625" cy="3311097"/>
          </a:xfrm>
          <a:prstGeom prst="rect">
            <a:avLst/>
          </a:prstGeom>
          <a:blipFill>
            <a:blip r:embed="rId15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2" name="object 16362"/>
          <p:cNvSpPr/>
          <p:nvPr/>
        </p:nvSpPr>
        <p:spPr>
          <a:xfrm>
            <a:off x="2038261" y="3251957"/>
            <a:ext cx="3066783" cy="3332916"/>
          </a:xfrm>
          <a:prstGeom prst="rect">
            <a:avLst/>
          </a:prstGeom>
          <a:blipFill>
            <a:blip r:embed="rId15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3" name="object 16363"/>
          <p:cNvSpPr/>
          <p:nvPr/>
        </p:nvSpPr>
        <p:spPr>
          <a:xfrm>
            <a:off x="2090623" y="3252758"/>
            <a:ext cx="2983928" cy="3354734"/>
          </a:xfrm>
          <a:prstGeom prst="rect">
            <a:avLst/>
          </a:prstGeom>
          <a:blipFill>
            <a:blip r:embed="rId15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4" name="object 16364"/>
          <p:cNvSpPr/>
          <p:nvPr/>
        </p:nvSpPr>
        <p:spPr>
          <a:xfrm>
            <a:off x="2142985" y="3253580"/>
            <a:ext cx="2901073" cy="3376505"/>
          </a:xfrm>
          <a:prstGeom prst="rect">
            <a:avLst/>
          </a:prstGeom>
          <a:blipFill>
            <a:blip r:embed="rId15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5" name="object 16365"/>
          <p:cNvSpPr/>
          <p:nvPr/>
        </p:nvSpPr>
        <p:spPr>
          <a:xfrm>
            <a:off x="2195334" y="3254407"/>
            <a:ext cx="2818244" cy="3398296"/>
          </a:xfrm>
          <a:prstGeom prst="rect">
            <a:avLst/>
          </a:prstGeom>
          <a:blipFill>
            <a:blip r:embed="rId15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6" name="object 16366"/>
          <p:cNvSpPr/>
          <p:nvPr/>
        </p:nvSpPr>
        <p:spPr>
          <a:xfrm>
            <a:off x="2247696" y="3255268"/>
            <a:ext cx="2735376" cy="3420042"/>
          </a:xfrm>
          <a:prstGeom prst="rect">
            <a:avLst/>
          </a:prstGeom>
          <a:blipFill>
            <a:blip r:embed="rId15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7" name="object 16367"/>
          <p:cNvSpPr/>
          <p:nvPr/>
        </p:nvSpPr>
        <p:spPr>
          <a:xfrm>
            <a:off x="2300058" y="3256141"/>
            <a:ext cx="2652534" cy="3441774"/>
          </a:xfrm>
          <a:prstGeom prst="rect">
            <a:avLst/>
          </a:prstGeom>
          <a:blipFill>
            <a:blip r:embed="rId15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8" name="object 16368"/>
          <p:cNvSpPr/>
          <p:nvPr/>
        </p:nvSpPr>
        <p:spPr>
          <a:xfrm>
            <a:off x="2352420" y="3257038"/>
            <a:ext cx="2569679" cy="3463497"/>
          </a:xfrm>
          <a:prstGeom prst="rect">
            <a:avLst/>
          </a:prstGeom>
          <a:blipFill>
            <a:blip r:embed="rId15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69" name="object 16369"/>
          <p:cNvSpPr/>
          <p:nvPr/>
        </p:nvSpPr>
        <p:spPr>
          <a:xfrm>
            <a:off x="2404783" y="3257734"/>
            <a:ext cx="2486825" cy="3485407"/>
          </a:xfrm>
          <a:prstGeom prst="rect">
            <a:avLst/>
          </a:prstGeom>
          <a:blipFill>
            <a:blip r:embed="rId15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0" name="object 16370"/>
          <p:cNvSpPr/>
          <p:nvPr/>
        </p:nvSpPr>
        <p:spPr>
          <a:xfrm>
            <a:off x="2457145" y="3258392"/>
            <a:ext cx="2403983" cy="3507367"/>
          </a:xfrm>
          <a:prstGeom prst="rect">
            <a:avLst/>
          </a:prstGeom>
          <a:blipFill>
            <a:blip r:embed="rId15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1" name="object 16371"/>
          <p:cNvSpPr/>
          <p:nvPr/>
        </p:nvSpPr>
        <p:spPr>
          <a:xfrm>
            <a:off x="2509507" y="3259058"/>
            <a:ext cx="2321128" cy="3529295"/>
          </a:xfrm>
          <a:prstGeom prst="rect">
            <a:avLst/>
          </a:prstGeom>
          <a:blipFill>
            <a:blip r:embed="rId15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2" name="object 16372"/>
          <p:cNvSpPr/>
          <p:nvPr/>
        </p:nvSpPr>
        <p:spPr>
          <a:xfrm>
            <a:off x="2561869" y="3259740"/>
            <a:ext cx="2238273" cy="3551231"/>
          </a:xfrm>
          <a:prstGeom prst="rect">
            <a:avLst/>
          </a:prstGeom>
          <a:blipFill>
            <a:blip r:embed="rId15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3" name="object 16373"/>
          <p:cNvSpPr/>
          <p:nvPr/>
        </p:nvSpPr>
        <p:spPr>
          <a:xfrm>
            <a:off x="2614231" y="3260431"/>
            <a:ext cx="2155418" cy="3573146"/>
          </a:xfrm>
          <a:prstGeom prst="rect">
            <a:avLst/>
          </a:prstGeom>
          <a:blipFill>
            <a:blip r:embed="rId15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4" name="object 16374"/>
          <p:cNvSpPr/>
          <p:nvPr/>
        </p:nvSpPr>
        <p:spPr>
          <a:xfrm>
            <a:off x="2666580" y="3261141"/>
            <a:ext cx="2072576" cy="3595042"/>
          </a:xfrm>
          <a:prstGeom prst="rect">
            <a:avLst/>
          </a:prstGeom>
          <a:blipFill>
            <a:blip r:embed="rId15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5" name="object 16375"/>
          <p:cNvSpPr/>
          <p:nvPr/>
        </p:nvSpPr>
        <p:spPr>
          <a:xfrm>
            <a:off x="2718955" y="3261872"/>
            <a:ext cx="1989734" cy="3616930"/>
          </a:xfrm>
          <a:prstGeom prst="rect">
            <a:avLst/>
          </a:prstGeom>
          <a:blipFill>
            <a:blip r:embed="rId15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6" name="object 16376"/>
          <p:cNvSpPr/>
          <p:nvPr/>
        </p:nvSpPr>
        <p:spPr>
          <a:xfrm>
            <a:off x="2771305" y="3262606"/>
            <a:ext cx="1906866" cy="3638814"/>
          </a:xfrm>
          <a:prstGeom prst="rect">
            <a:avLst/>
          </a:prstGeom>
          <a:blipFill>
            <a:blip r:embed="rId15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7" name="object 16377"/>
          <p:cNvSpPr/>
          <p:nvPr/>
        </p:nvSpPr>
        <p:spPr>
          <a:xfrm>
            <a:off x="2823654" y="3263378"/>
            <a:ext cx="1824037" cy="3660636"/>
          </a:xfrm>
          <a:prstGeom prst="rect">
            <a:avLst/>
          </a:prstGeom>
          <a:blipFill>
            <a:blip r:embed="rId15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8" name="object 16378"/>
          <p:cNvSpPr/>
          <p:nvPr/>
        </p:nvSpPr>
        <p:spPr>
          <a:xfrm>
            <a:off x="2843131" y="3264172"/>
            <a:ext cx="1774080" cy="3682448"/>
          </a:xfrm>
          <a:prstGeom prst="rect">
            <a:avLst/>
          </a:prstGeom>
          <a:blipFill>
            <a:blip r:embed="rId15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79" name="object 16379"/>
          <p:cNvSpPr/>
          <p:nvPr/>
        </p:nvSpPr>
        <p:spPr>
          <a:xfrm>
            <a:off x="2843680" y="3264981"/>
            <a:ext cx="1743039" cy="3704258"/>
          </a:xfrm>
          <a:prstGeom prst="rect">
            <a:avLst/>
          </a:prstGeom>
          <a:blipFill>
            <a:blip r:embed="rId15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0" name="object 16380"/>
          <p:cNvSpPr/>
          <p:nvPr/>
        </p:nvSpPr>
        <p:spPr>
          <a:xfrm>
            <a:off x="2844365" y="3265813"/>
            <a:ext cx="1711861" cy="3726045"/>
          </a:xfrm>
          <a:prstGeom prst="rect">
            <a:avLst/>
          </a:prstGeom>
          <a:blipFill>
            <a:blip r:embed="rId15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1" name="object 16381"/>
          <p:cNvSpPr/>
          <p:nvPr/>
        </p:nvSpPr>
        <p:spPr>
          <a:xfrm>
            <a:off x="2845196" y="3266669"/>
            <a:ext cx="1680525" cy="3747794"/>
          </a:xfrm>
          <a:prstGeom prst="rect">
            <a:avLst/>
          </a:prstGeom>
          <a:blipFill>
            <a:blip r:embed="rId15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2" name="object 16382"/>
          <p:cNvSpPr/>
          <p:nvPr/>
        </p:nvSpPr>
        <p:spPr>
          <a:xfrm>
            <a:off x="2846189" y="3267532"/>
            <a:ext cx="1649051" cy="3769537"/>
          </a:xfrm>
          <a:prstGeom prst="rect">
            <a:avLst/>
          </a:prstGeom>
          <a:blipFill>
            <a:blip r:embed="rId15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3" name="object 16383"/>
          <p:cNvSpPr/>
          <p:nvPr/>
        </p:nvSpPr>
        <p:spPr>
          <a:xfrm>
            <a:off x="2847174" y="3268398"/>
            <a:ext cx="1617586" cy="3791290"/>
          </a:xfrm>
          <a:prstGeom prst="rect">
            <a:avLst/>
          </a:prstGeom>
          <a:blipFill>
            <a:blip r:embed="rId15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4" name="object 16384"/>
          <p:cNvSpPr/>
          <p:nvPr/>
        </p:nvSpPr>
        <p:spPr>
          <a:xfrm>
            <a:off x="2847949" y="3269278"/>
            <a:ext cx="1586318" cy="3813016"/>
          </a:xfrm>
          <a:prstGeom prst="rect">
            <a:avLst/>
          </a:prstGeom>
          <a:blipFill>
            <a:blip r:embed="rId15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5" name="object 16385"/>
          <p:cNvSpPr/>
          <p:nvPr/>
        </p:nvSpPr>
        <p:spPr>
          <a:xfrm>
            <a:off x="2848712" y="3270174"/>
            <a:ext cx="1555062" cy="3834713"/>
          </a:xfrm>
          <a:prstGeom prst="rect">
            <a:avLst/>
          </a:prstGeom>
          <a:blipFill>
            <a:blip r:embed="rId15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6" name="object 16386"/>
          <p:cNvSpPr/>
          <p:nvPr/>
        </p:nvSpPr>
        <p:spPr>
          <a:xfrm>
            <a:off x="2849125" y="3271074"/>
            <a:ext cx="1524157" cy="3856432"/>
          </a:xfrm>
          <a:prstGeom prst="rect">
            <a:avLst/>
          </a:prstGeom>
          <a:blipFill>
            <a:blip r:embed="rId15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7" name="object 16387"/>
          <p:cNvSpPr/>
          <p:nvPr/>
        </p:nvSpPr>
        <p:spPr>
          <a:xfrm>
            <a:off x="2849762" y="3271953"/>
            <a:ext cx="1493027" cy="3878172"/>
          </a:xfrm>
          <a:prstGeom prst="rect">
            <a:avLst/>
          </a:prstGeom>
          <a:blipFill>
            <a:blip r:embed="rId15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8" name="object 16388"/>
          <p:cNvSpPr/>
          <p:nvPr/>
        </p:nvSpPr>
        <p:spPr>
          <a:xfrm>
            <a:off x="2850557" y="3272569"/>
            <a:ext cx="1461753" cy="3900162"/>
          </a:xfrm>
          <a:prstGeom prst="rect">
            <a:avLst/>
          </a:prstGeom>
          <a:blipFill>
            <a:blip r:embed="rId15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89" name="object 16389"/>
          <p:cNvSpPr/>
          <p:nvPr/>
        </p:nvSpPr>
        <p:spPr>
          <a:xfrm>
            <a:off x="2851535" y="3273191"/>
            <a:ext cx="1430282" cy="3922146"/>
          </a:xfrm>
          <a:prstGeom prst="rect">
            <a:avLst/>
          </a:prstGeom>
          <a:blipFill>
            <a:blip r:embed="rId15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0" name="object 16390"/>
          <p:cNvSpPr/>
          <p:nvPr/>
        </p:nvSpPr>
        <p:spPr>
          <a:xfrm>
            <a:off x="2852648" y="3273822"/>
            <a:ext cx="1398676" cy="3944133"/>
          </a:xfrm>
          <a:prstGeom prst="rect">
            <a:avLst/>
          </a:prstGeom>
          <a:blipFill>
            <a:blip r:embed="rId15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1" name="object 16391"/>
          <p:cNvSpPr/>
          <p:nvPr/>
        </p:nvSpPr>
        <p:spPr>
          <a:xfrm>
            <a:off x="2853435" y="3274477"/>
            <a:ext cx="1367409" cy="3966084"/>
          </a:xfrm>
          <a:prstGeom prst="rect">
            <a:avLst/>
          </a:prstGeom>
          <a:blipFill>
            <a:blip r:embed="rId15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2" name="object 16392"/>
          <p:cNvSpPr/>
          <p:nvPr/>
        </p:nvSpPr>
        <p:spPr>
          <a:xfrm>
            <a:off x="2850591" y="3275134"/>
            <a:ext cx="1339748" cy="3988033"/>
          </a:xfrm>
          <a:prstGeom prst="rect">
            <a:avLst/>
          </a:prstGeom>
          <a:blipFill>
            <a:blip r:embed="rId15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3" name="object 16393"/>
          <p:cNvSpPr/>
          <p:nvPr/>
        </p:nvSpPr>
        <p:spPr>
          <a:xfrm>
            <a:off x="2851404" y="3272320"/>
            <a:ext cx="1308455" cy="4013454"/>
          </a:xfrm>
          <a:prstGeom prst="rect">
            <a:avLst/>
          </a:prstGeom>
          <a:blipFill>
            <a:blip r:embed="rId152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4" name="object 16394"/>
          <p:cNvSpPr/>
          <p:nvPr/>
        </p:nvSpPr>
        <p:spPr>
          <a:xfrm>
            <a:off x="2852191" y="3272968"/>
            <a:ext cx="1277162" cy="4035425"/>
          </a:xfrm>
          <a:prstGeom prst="rect">
            <a:avLst/>
          </a:prstGeom>
          <a:blipFill>
            <a:blip r:embed="rId152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5" name="object 16395"/>
          <p:cNvSpPr/>
          <p:nvPr/>
        </p:nvSpPr>
        <p:spPr>
          <a:xfrm>
            <a:off x="2853004" y="3273590"/>
            <a:ext cx="1245870" cy="4057408"/>
          </a:xfrm>
          <a:prstGeom prst="rect">
            <a:avLst/>
          </a:prstGeom>
          <a:blipFill>
            <a:blip r:embed="rId152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6" name="object 16396"/>
          <p:cNvSpPr/>
          <p:nvPr/>
        </p:nvSpPr>
        <p:spPr>
          <a:xfrm>
            <a:off x="2853778" y="3274238"/>
            <a:ext cx="1214615" cy="4079367"/>
          </a:xfrm>
          <a:prstGeom prst="rect">
            <a:avLst/>
          </a:prstGeom>
          <a:blipFill>
            <a:blip r:embed="rId152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7" name="object 16397"/>
          <p:cNvSpPr/>
          <p:nvPr/>
        </p:nvSpPr>
        <p:spPr>
          <a:xfrm>
            <a:off x="2854591" y="3274885"/>
            <a:ext cx="1183297" cy="4101325"/>
          </a:xfrm>
          <a:prstGeom prst="rect">
            <a:avLst/>
          </a:prstGeom>
          <a:blipFill>
            <a:blip r:embed="rId152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8" name="object 16398"/>
          <p:cNvSpPr/>
          <p:nvPr/>
        </p:nvSpPr>
        <p:spPr>
          <a:xfrm>
            <a:off x="2855379" y="3275533"/>
            <a:ext cx="1152029" cy="4123296"/>
          </a:xfrm>
          <a:prstGeom prst="rect">
            <a:avLst/>
          </a:prstGeom>
          <a:blipFill>
            <a:blip r:embed="rId152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99" name="object 16399"/>
          <p:cNvSpPr/>
          <p:nvPr/>
        </p:nvSpPr>
        <p:spPr>
          <a:xfrm>
            <a:off x="2259527" y="3244503"/>
            <a:ext cx="3008835" cy="4315552"/>
          </a:xfrm>
          <a:prstGeom prst="rect">
            <a:avLst/>
          </a:prstGeom>
          <a:blipFill>
            <a:blip r:embed="rId152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0" name="object 16400"/>
          <p:cNvSpPr/>
          <p:nvPr/>
        </p:nvSpPr>
        <p:spPr>
          <a:xfrm>
            <a:off x="2315669" y="3245568"/>
            <a:ext cx="2914494" cy="4314487"/>
          </a:xfrm>
          <a:prstGeom prst="rect">
            <a:avLst/>
          </a:prstGeom>
          <a:blipFill>
            <a:blip r:embed="rId152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1" name="object 16401"/>
          <p:cNvSpPr/>
          <p:nvPr/>
        </p:nvSpPr>
        <p:spPr>
          <a:xfrm>
            <a:off x="2370802" y="3246611"/>
            <a:ext cx="2821636" cy="4313444"/>
          </a:xfrm>
          <a:prstGeom prst="rect">
            <a:avLst/>
          </a:prstGeom>
          <a:blipFill>
            <a:blip r:embed="rId152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2" name="object 16402"/>
          <p:cNvSpPr/>
          <p:nvPr/>
        </p:nvSpPr>
        <p:spPr>
          <a:xfrm>
            <a:off x="2424949" y="3247668"/>
            <a:ext cx="2730215" cy="4312387"/>
          </a:xfrm>
          <a:prstGeom prst="rect">
            <a:avLst/>
          </a:prstGeom>
          <a:blipFill>
            <a:blip r:embed="rId152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3" name="object 16403"/>
          <p:cNvSpPr/>
          <p:nvPr/>
        </p:nvSpPr>
        <p:spPr>
          <a:xfrm>
            <a:off x="2478130" y="3248748"/>
            <a:ext cx="2640210" cy="4311307"/>
          </a:xfrm>
          <a:prstGeom prst="rect">
            <a:avLst/>
          </a:prstGeom>
          <a:blipFill>
            <a:blip r:embed="rId152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4" name="object 16404"/>
          <p:cNvSpPr/>
          <p:nvPr/>
        </p:nvSpPr>
        <p:spPr>
          <a:xfrm>
            <a:off x="2530372" y="3249862"/>
            <a:ext cx="2551580" cy="4310193"/>
          </a:xfrm>
          <a:prstGeom prst="rect">
            <a:avLst/>
          </a:prstGeom>
          <a:blipFill>
            <a:blip r:embed="rId152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5" name="object 16405"/>
          <p:cNvSpPr/>
          <p:nvPr/>
        </p:nvSpPr>
        <p:spPr>
          <a:xfrm>
            <a:off x="2581714" y="3250983"/>
            <a:ext cx="2464307" cy="4309072"/>
          </a:xfrm>
          <a:prstGeom prst="rect">
            <a:avLst/>
          </a:prstGeom>
          <a:blipFill>
            <a:blip r:embed="rId152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6" name="object 16406"/>
          <p:cNvSpPr/>
          <p:nvPr/>
        </p:nvSpPr>
        <p:spPr>
          <a:xfrm>
            <a:off x="2632158" y="3252142"/>
            <a:ext cx="2378355" cy="4307914"/>
          </a:xfrm>
          <a:prstGeom prst="rect">
            <a:avLst/>
          </a:prstGeom>
          <a:blipFill>
            <a:blip r:embed="rId152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7" name="object 16407"/>
          <p:cNvSpPr/>
          <p:nvPr/>
        </p:nvSpPr>
        <p:spPr>
          <a:xfrm>
            <a:off x="2681751" y="3253322"/>
            <a:ext cx="2293658" cy="4306733"/>
          </a:xfrm>
          <a:prstGeom prst="rect">
            <a:avLst/>
          </a:prstGeom>
          <a:blipFill>
            <a:blip r:embed="rId152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8" name="object 16408"/>
          <p:cNvSpPr/>
          <p:nvPr/>
        </p:nvSpPr>
        <p:spPr>
          <a:xfrm>
            <a:off x="2730514" y="3254544"/>
            <a:ext cx="2210229" cy="4305511"/>
          </a:xfrm>
          <a:prstGeom prst="rect">
            <a:avLst/>
          </a:prstGeom>
          <a:blipFill>
            <a:blip r:embed="rId152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09" name="object 16409"/>
          <p:cNvSpPr/>
          <p:nvPr/>
        </p:nvSpPr>
        <p:spPr>
          <a:xfrm>
            <a:off x="2778450" y="3255788"/>
            <a:ext cx="2128019" cy="4304268"/>
          </a:xfrm>
          <a:prstGeom prst="rect">
            <a:avLst/>
          </a:prstGeom>
          <a:blipFill>
            <a:blip r:embed="rId152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0" name="object 16410"/>
          <p:cNvSpPr/>
          <p:nvPr/>
        </p:nvSpPr>
        <p:spPr>
          <a:xfrm>
            <a:off x="2825572" y="3257058"/>
            <a:ext cx="2047020" cy="4302997"/>
          </a:xfrm>
          <a:prstGeom prst="rect">
            <a:avLst/>
          </a:prstGeom>
          <a:blipFill>
            <a:blip r:embed="rId153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1" name="object 16411"/>
          <p:cNvSpPr/>
          <p:nvPr/>
        </p:nvSpPr>
        <p:spPr>
          <a:xfrm>
            <a:off x="2848595" y="3258277"/>
            <a:ext cx="1990512" cy="4301778"/>
          </a:xfrm>
          <a:prstGeom prst="rect">
            <a:avLst/>
          </a:prstGeom>
          <a:blipFill>
            <a:blip r:embed="rId153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2" name="object 16412"/>
          <p:cNvSpPr/>
          <p:nvPr/>
        </p:nvSpPr>
        <p:spPr>
          <a:xfrm>
            <a:off x="2849366" y="3259278"/>
            <a:ext cx="1956648" cy="4300778"/>
          </a:xfrm>
          <a:prstGeom prst="rect">
            <a:avLst/>
          </a:prstGeom>
          <a:blipFill>
            <a:blip r:embed="rId153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3" name="object 16413"/>
          <p:cNvSpPr/>
          <p:nvPr/>
        </p:nvSpPr>
        <p:spPr>
          <a:xfrm>
            <a:off x="2850254" y="3260287"/>
            <a:ext cx="1923047" cy="4299769"/>
          </a:xfrm>
          <a:prstGeom prst="rect">
            <a:avLst/>
          </a:prstGeom>
          <a:blipFill>
            <a:blip r:embed="rId153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4" name="object 16414"/>
          <p:cNvSpPr/>
          <p:nvPr/>
        </p:nvSpPr>
        <p:spPr>
          <a:xfrm>
            <a:off x="2851252" y="3261322"/>
            <a:ext cx="1889698" cy="4298733"/>
          </a:xfrm>
          <a:prstGeom prst="rect">
            <a:avLst/>
          </a:prstGeom>
          <a:blipFill>
            <a:blip r:embed="rId153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5" name="object 16415"/>
          <p:cNvSpPr/>
          <p:nvPr/>
        </p:nvSpPr>
        <p:spPr>
          <a:xfrm>
            <a:off x="2852400" y="3262382"/>
            <a:ext cx="1856564" cy="4297673"/>
          </a:xfrm>
          <a:prstGeom prst="rect">
            <a:avLst/>
          </a:prstGeom>
          <a:blipFill>
            <a:blip r:embed="rId153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6" name="object 16416"/>
          <p:cNvSpPr/>
          <p:nvPr/>
        </p:nvSpPr>
        <p:spPr>
          <a:xfrm>
            <a:off x="2852710" y="3263472"/>
            <a:ext cx="1824635" cy="4296583"/>
          </a:xfrm>
          <a:prstGeom prst="rect">
            <a:avLst/>
          </a:prstGeom>
          <a:blipFill>
            <a:blip r:embed="rId153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7" name="object 16417"/>
          <p:cNvSpPr/>
          <p:nvPr/>
        </p:nvSpPr>
        <p:spPr>
          <a:xfrm>
            <a:off x="2853570" y="3264605"/>
            <a:ext cx="1792511" cy="4295450"/>
          </a:xfrm>
          <a:prstGeom prst="rect">
            <a:avLst/>
          </a:prstGeom>
          <a:blipFill>
            <a:blip r:embed="rId153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8" name="object 16418"/>
          <p:cNvSpPr/>
          <p:nvPr/>
        </p:nvSpPr>
        <p:spPr>
          <a:xfrm>
            <a:off x="2854548" y="3265764"/>
            <a:ext cx="1760615" cy="4294292"/>
          </a:xfrm>
          <a:prstGeom prst="rect">
            <a:avLst/>
          </a:prstGeom>
          <a:blipFill>
            <a:blip r:embed="rId153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19" name="object 16419"/>
          <p:cNvSpPr/>
          <p:nvPr/>
        </p:nvSpPr>
        <p:spPr>
          <a:xfrm>
            <a:off x="2855625" y="3266949"/>
            <a:ext cx="1728934" cy="4293106"/>
          </a:xfrm>
          <a:prstGeom prst="rect">
            <a:avLst/>
          </a:prstGeom>
          <a:blipFill>
            <a:blip r:embed="rId153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0" name="object 16420"/>
          <p:cNvSpPr/>
          <p:nvPr/>
        </p:nvSpPr>
        <p:spPr>
          <a:xfrm>
            <a:off x="2856377" y="3268168"/>
            <a:ext cx="1697940" cy="4291888"/>
          </a:xfrm>
          <a:prstGeom prst="rect">
            <a:avLst/>
          </a:prstGeom>
          <a:blipFill>
            <a:blip r:embed="rId153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1" name="object 16421"/>
          <p:cNvSpPr/>
          <p:nvPr/>
        </p:nvSpPr>
        <p:spPr>
          <a:xfrm>
            <a:off x="2856952" y="3269425"/>
            <a:ext cx="1667440" cy="4290630"/>
          </a:xfrm>
          <a:prstGeom prst="rect">
            <a:avLst/>
          </a:prstGeom>
          <a:blipFill>
            <a:blip r:embed="rId153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2" name="object 16422"/>
          <p:cNvSpPr/>
          <p:nvPr/>
        </p:nvSpPr>
        <p:spPr>
          <a:xfrm>
            <a:off x="2857609" y="3270724"/>
            <a:ext cx="1637195" cy="4289331"/>
          </a:xfrm>
          <a:prstGeom prst="rect">
            <a:avLst/>
          </a:prstGeom>
          <a:blipFill>
            <a:blip r:embed="rId153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3" name="object 16423"/>
          <p:cNvSpPr/>
          <p:nvPr/>
        </p:nvSpPr>
        <p:spPr>
          <a:xfrm>
            <a:off x="2858456" y="3272038"/>
            <a:ext cx="1607081" cy="4288017"/>
          </a:xfrm>
          <a:prstGeom prst="rect">
            <a:avLst/>
          </a:prstGeom>
          <a:blipFill>
            <a:blip r:embed="rId153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4" name="object 16424"/>
          <p:cNvSpPr/>
          <p:nvPr/>
        </p:nvSpPr>
        <p:spPr>
          <a:xfrm>
            <a:off x="2859288" y="3272967"/>
            <a:ext cx="1577286" cy="4287089"/>
          </a:xfrm>
          <a:prstGeom prst="rect">
            <a:avLst/>
          </a:prstGeom>
          <a:blipFill>
            <a:blip r:embed="rId153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5" name="object 16425"/>
          <p:cNvSpPr/>
          <p:nvPr/>
        </p:nvSpPr>
        <p:spPr>
          <a:xfrm>
            <a:off x="2860346" y="3273932"/>
            <a:ext cx="1547580" cy="4286124"/>
          </a:xfrm>
          <a:prstGeom prst="rect">
            <a:avLst/>
          </a:prstGeom>
          <a:blipFill>
            <a:blip r:embed="rId153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6" name="object 16426"/>
          <p:cNvSpPr/>
          <p:nvPr/>
        </p:nvSpPr>
        <p:spPr>
          <a:xfrm>
            <a:off x="2861569" y="3274927"/>
            <a:ext cx="1518007" cy="4285128"/>
          </a:xfrm>
          <a:prstGeom prst="rect">
            <a:avLst/>
          </a:prstGeom>
          <a:blipFill>
            <a:blip r:embed="rId153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7" name="object 16427"/>
          <p:cNvSpPr/>
          <p:nvPr/>
        </p:nvSpPr>
        <p:spPr>
          <a:xfrm>
            <a:off x="2861702" y="3275971"/>
            <a:ext cx="1489829" cy="4284084"/>
          </a:xfrm>
          <a:prstGeom prst="rect">
            <a:avLst/>
          </a:prstGeom>
          <a:blipFill>
            <a:blip r:embed="rId153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8" name="object 16428"/>
          <p:cNvSpPr/>
          <p:nvPr/>
        </p:nvSpPr>
        <p:spPr>
          <a:xfrm>
            <a:off x="2862606" y="3277055"/>
            <a:ext cx="1461168" cy="4283001"/>
          </a:xfrm>
          <a:prstGeom prst="rect">
            <a:avLst/>
          </a:prstGeom>
          <a:blipFill>
            <a:blip r:embed="rId153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29" name="object 16429"/>
          <p:cNvSpPr/>
          <p:nvPr/>
        </p:nvSpPr>
        <p:spPr>
          <a:xfrm>
            <a:off x="2863663" y="3278150"/>
            <a:ext cx="1432652" cy="4281905"/>
          </a:xfrm>
          <a:prstGeom prst="rect">
            <a:avLst/>
          </a:prstGeom>
          <a:blipFill>
            <a:blip r:embed="rId153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0" name="object 16430"/>
          <p:cNvSpPr/>
          <p:nvPr/>
        </p:nvSpPr>
        <p:spPr>
          <a:xfrm>
            <a:off x="2864739" y="3279257"/>
            <a:ext cx="1404401" cy="4280798"/>
          </a:xfrm>
          <a:prstGeom prst="rect">
            <a:avLst/>
          </a:prstGeom>
          <a:blipFill>
            <a:blip r:embed="rId153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1" name="object 16431"/>
          <p:cNvSpPr/>
          <p:nvPr/>
        </p:nvSpPr>
        <p:spPr>
          <a:xfrm>
            <a:off x="2865489" y="3280369"/>
            <a:ext cx="1376737" cy="4279686"/>
          </a:xfrm>
          <a:prstGeom prst="rect">
            <a:avLst/>
          </a:prstGeom>
          <a:blipFill>
            <a:blip r:embed="rId153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2" name="object 16432"/>
          <p:cNvSpPr/>
          <p:nvPr/>
        </p:nvSpPr>
        <p:spPr>
          <a:xfrm>
            <a:off x="2865995" y="3281486"/>
            <a:ext cx="1349619" cy="4278569"/>
          </a:xfrm>
          <a:prstGeom prst="rect">
            <a:avLst/>
          </a:prstGeom>
          <a:blipFill>
            <a:blip r:embed="rId153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3" name="object 16433"/>
          <p:cNvSpPr/>
          <p:nvPr/>
        </p:nvSpPr>
        <p:spPr>
          <a:xfrm>
            <a:off x="2866571" y="3282614"/>
            <a:ext cx="1322686" cy="4277441"/>
          </a:xfrm>
          <a:prstGeom prst="rect">
            <a:avLst/>
          </a:prstGeom>
          <a:blipFill>
            <a:blip r:embed="rId153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4" name="object 16434"/>
          <p:cNvSpPr/>
          <p:nvPr/>
        </p:nvSpPr>
        <p:spPr>
          <a:xfrm>
            <a:off x="2867224" y="3283740"/>
            <a:ext cx="1295955" cy="4276316"/>
          </a:xfrm>
          <a:prstGeom prst="rect">
            <a:avLst/>
          </a:prstGeom>
          <a:blipFill>
            <a:blip r:embed="rId153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5" name="object 16435"/>
          <p:cNvSpPr/>
          <p:nvPr/>
        </p:nvSpPr>
        <p:spPr>
          <a:xfrm>
            <a:off x="2867977" y="3284880"/>
            <a:ext cx="1269370" cy="4275176"/>
          </a:xfrm>
          <a:prstGeom prst="rect">
            <a:avLst/>
          </a:prstGeom>
          <a:blipFill>
            <a:blip r:embed="rId153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6" name="object 16436"/>
          <p:cNvSpPr/>
          <p:nvPr/>
        </p:nvSpPr>
        <p:spPr>
          <a:xfrm>
            <a:off x="2868729" y="3286021"/>
            <a:ext cx="1243066" cy="4274035"/>
          </a:xfrm>
          <a:prstGeom prst="rect">
            <a:avLst/>
          </a:prstGeom>
          <a:blipFill>
            <a:blip r:embed="rId153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7" name="object 16437"/>
          <p:cNvSpPr/>
          <p:nvPr/>
        </p:nvSpPr>
        <p:spPr>
          <a:xfrm>
            <a:off x="2869504" y="3287162"/>
            <a:ext cx="1216978" cy="4272894"/>
          </a:xfrm>
          <a:prstGeom prst="rect">
            <a:avLst/>
          </a:prstGeom>
          <a:blipFill>
            <a:blip r:embed="rId153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8" name="object 16438"/>
          <p:cNvSpPr/>
          <p:nvPr/>
        </p:nvSpPr>
        <p:spPr>
          <a:xfrm>
            <a:off x="2870291" y="3288295"/>
            <a:ext cx="1191138" cy="4271761"/>
          </a:xfrm>
          <a:prstGeom prst="rect">
            <a:avLst/>
          </a:prstGeom>
          <a:blipFill>
            <a:blip r:embed="rId153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39" name="object 16439"/>
          <p:cNvSpPr/>
          <p:nvPr/>
        </p:nvSpPr>
        <p:spPr>
          <a:xfrm>
            <a:off x="2871069" y="3289438"/>
            <a:ext cx="1165555" cy="4270617"/>
          </a:xfrm>
          <a:prstGeom prst="rect">
            <a:avLst/>
          </a:prstGeom>
          <a:blipFill>
            <a:blip r:embed="rId153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0" name="object 16440"/>
          <p:cNvSpPr/>
          <p:nvPr/>
        </p:nvSpPr>
        <p:spPr>
          <a:xfrm>
            <a:off x="2871864" y="3290563"/>
            <a:ext cx="1140198" cy="4269493"/>
          </a:xfrm>
          <a:prstGeom prst="rect">
            <a:avLst/>
          </a:prstGeom>
          <a:blipFill>
            <a:blip r:embed="rId153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1" name="object 16441"/>
          <p:cNvSpPr/>
          <p:nvPr/>
        </p:nvSpPr>
        <p:spPr>
          <a:xfrm>
            <a:off x="1540243" y="3372785"/>
            <a:ext cx="3071634" cy="3774419"/>
          </a:xfrm>
          <a:prstGeom prst="rect">
            <a:avLst/>
          </a:prstGeom>
          <a:blipFill>
            <a:blip r:embed="rId153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2" name="object 16442"/>
          <p:cNvSpPr/>
          <p:nvPr/>
        </p:nvSpPr>
        <p:spPr>
          <a:xfrm>
            <a:off x="1582851" y="3373856"/>
            <a:ext cx="2998609" cy="3796233"/>
          </a:xfrm>
          <a:prstGeom prst="rect">
            <a:avLst/>
          </a:prstGeom>
          <a:blipFill>
            <a:blip r:embed="rId153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3" name="object 16443"/>
          <p:cNvSpPr/>
          <p:nvPr/>
        </p:nvSpPr>
        <p:spPr>
          <a:xfrm>
            <a:off x="1625447" y="3374854"/>
            <a:ext cx="2925610" cy="3818121"/>
          </a:xfrm>
          <a:prstGeom prst="rect">
            <a:avLst/>
          </a:prstGeom>
          <a:blipFill>
            <a:blip r:embed="rId153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4" name="object 16444"/>
          <p:cNvSpPr/>
          <p:nvPr/>
        </p:nvSpPr>
        <p:spPr>
          <a:xfrm>
            <a:off x="1668056" y="3375861"/>
            <a:ext cx="2852585" cy="3839999"/>
          </a:xfrm>
          <a:prstGeom prst="rect">
            <a:avLst/>
          </a:prstGeom>
          <a:blipFill>
            <a:blip r:embed="rId153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5" name="object 16445"/>
          <p:cNvSpPr/>
          <p:nvPr/>
        </p:nvSpPr>
        <p:spPr>
          <a:xfrm>
            <a:off x="1710639" y="3376895"/>
            <a:ext cx="2779598" cy="3861850"/>
          </a:xfrm>
          <a:prstGeom prst="rect">
            <a:avLst/>
          </a:prstGeom>
          <a:blipFill>
            <a:blip r:embed="rId153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6" name="object 16446"/>
          <p:cNvSpPr/>
          <p:nvPr/>
        </p:nvSpPr>
        <p:spPr>
          <a:xfrm>
            <a:off x="1753247" y="3377939"/>
            <a:ext cx="2706573" cy="3883691"/>
          </a:xfrm>
          <a:prstGeom prst="rect">
            <a:avLst/>
          </a:prstGeom>
          <a:blipFill>
            <a:blip r:embed="rId153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7" name="object 16447"/>
          <p:cNvSpPr/>
          <p:nvPr/>
        </p:nvSpPr>
        <p:spPr>
          <a:xfrm>
            <a:off x="1795843" y="3378730"/>
            <a:ext cx="2633560" cy="3905799"/>
          </a:xfrm>
          <a:prstGeom prst="rect">
            <a:avLst/>
          </a:prstGeom>
          <a:blipFill>
            <a:blip r:embed="rId153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8" name="object 16448"/>
          <p:cNvSpPr/>
          <p:nvPr/>
        </p:nvSpPr>
        <p:spPr>
          <a:xfrm>
            <a:off x="1838439" y="3379528"/>
            <a:ext cx="2560561" cy="3927873"/>
          </a:xfrm>
          <a:prstGeom prst="rect">
            <a:avLst/>
          </a:prstGeom>
          <a:blipFill>
            <a:blip r:embed="rId153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49" name="object 16449"/>
          <p:cNvSpPr/>
          <p:nvPr/>
        </p:nvSpPr>
        <p:spPr>
          <a:xfrm>
            <a:off x="1881035" y="3380332"/>
            <a:ext cx="2487549" cy="3949955"/>
          </a:xfrm>
          <a:prstGeom prst="rect">
            <a:avLst/>
          </a:prstGeom>
          <a:blipFill>
            <a:blip r:embed="rId153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0" name="object 16450"/>
          <p:cNvSpPr/>
          <p:nvPr/>
        </p:nvSpPr>
        <p:spPr>
          <a:xfrm>
            <a:off x="1923643" y="3381149"/>
            <a:ext cx="2414536" cy="3972036"/>
          </a:xfrm>
          <a:prstGeom prst="rect">
            <a:avLst/>
          </a:prstGeom>
          <a:blipFill>
            <a:blip r:embed="rId153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1" name="object 16451"/>
          <p:cNvSpPr/>
          <p:nvPr/>
        </p:nvSpPr>
        <p:spPr>
          <a:xfrm>
            <a:off x="1966239" y="3381981"/>
            <a:ext cx="2341524" cy="3994089"/>
          </a:xfrm>
          <a:prstGeom prst="rect">
            <a:avLst/>
          </a:prstGeom>
          <a:blipFill>
            <a:blip r:embed="rId153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2" name="object 16452"/>
          <p:cNvSpPr/>
          <p:nvPr/>
        </p:nvSpPr>
        <p:spPr>
          <a:xfrm>
            <a:off x="2008847" y="3382826"/>
            <a:ext cx="2268512" cy="4016117"/>
          </a:xfrm>
          <a:prstGeom prst="rect">
            <a:avLst/>
          </a:prstGeom>
          <a:blipFill>
            <a:blip r:embed="rId153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3" name="object 16453"/>
          <p:cNvSpPr/>
          <p:nvPr/>
        </p:nvSpPr>
        <p:spPr>
          <a:xfrm>
            <a:off x="2051430" y="3383682"/>
            <a:ext cx="2195512" cy="4038147"/>
          </a:xfrm>
          <a:prstGeom prst="rect">
            <a:avLst/>
          </a:prstGeom>
          <a:blipFill>
            <a:blip r:embed="rId153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4" name="object 16454"/>
          <p:cNvSpPr/>
          <p:nvPr/>
        </p:nvSpPr>
        <p:spPr>
          <a:xfrm>
            <a:off x="2094039" y="3384551"/>
            <a:ext cx="2122500" cy="4060176"/>
          </a:xfrm>
          <a:prstGeom prst="rect">
            <a:avLst/>
          </a:prstGeom>
          <a:blipFill>
            <a:blip r:embed="rId153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5" name="object 16455"/>
          <p:cNvSpPr/>
          <p:nvPr/>
        </p:nvSpPr>
        <p:spPr>
          <a:xfrm>
            <a:off x="2136635" y="3385436"/>
            <a:ext cx="2049487" cy="4082176"/>
          </a:xfrm>
          <a:prstGeom prst="rect">
            <a:avLst/>
          </a:prstGeom>
          <a:blipFill>
            <a:blip r:embed="rId153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6" name="object 16456"/>
          <p:cNvSpPr/>
          <p:nvPr/>
        </p:nvSpPr>
        <p:spPr>
          <a:xfrm>
            <a:off x="2179231" y="3386350"/>
            <a:ext cx="1976488" cy="4104135"/>
          </a:xfrm>
          <a:prstGeom prst="rect">
            <a:avLst/>
          </a:prstGeom>
          <a:blipFill>
            <a:blip r:embed="rId153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7" name="object 16457"/>
          <p:cNvSpPr/>
          <p:nvPr/>
        </p:nvSpPr>
        <p:spPr>
          <a:xfrm>
            <a:off x="2221826" y="3387262"/>
            <a:ext cx="1903476" cy="4126108"/>
          </a:xfrm>
          <a:prstGeom prst="rect">
            <a:avLst/>
          </a:prstGeom>
          <a:blipFill>
            <a:blip r:embed="rId153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8" name="object 16458"/>
          <p:cNvSpPr/>
          <p:nvPr/>
        </p:nvSpPr>
        <p:spPr>
          <a:xfrm>
            <a:off x="2264435" y="3388210"/>
            <a:ext cx="1830463" cy="4148059"/>
          </a:xfrm>
          <a:prstGeom prst="rect">
            <a:avLst/>
          </a:prstGeom>
          <a:blipFill>
            <a:blip r:embed="rId153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59" name="object 16459"/>
          <p:cNvSpPr/>
          <p:nvPr/>
        </p:nvSpPr>
        <p:spPr>
          <a:xfrm>
            <a:off x="2307018" y="3389179"/>
            <a:ext cx="1757464" cy="4169974"/>
          </a:xfrm>
          <a:prstGeom prst="rect">
            <a:avLst/>
          </a:prstGeom>
          <a:blipFill>
            <a:blip r:embed="rId153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0" name="object 16460"/>
          <p:cNvSpPr/>
          <p:nvPr/>
        </p:nvSpPr>
        <p:spPr>
          <a:xfrm>
            <a:off x="2352773" y="3390166"/>
            <a:ext cx="1681305" cy="4169889"/>
          </a:xfrm>
          <a:prstGeom prst="rect">
            <a:avLst/>
          </a:prstGeom>
          <a:blipFill>
            <a:blip r:embed="rId153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1" name="object 16461"/>
          <p:cNvSpPr/>
          <p:nvPr/>
        </p:nvSpPr>
        <p:spPr>
          <a:xfrm>
            <a:off x="2398135" y="3391175"/>
            <a:ext cx="1605526" cy="4168881"/>
          </a:xfrm>
          <a:prstGeom prst="rect">
            <a:avLst/>
          </a:prstGeom>
          <a:blipFill>
            <a:blip r:embed="rId153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2" name="object 16462"/>
          <p:cNvSpPr/>
          <p:nvPr/>
        </p:nvSpPr>
        <p:spPr>
          <a:xfrm>
            <a:off x="2443036" y="3392203"/>
            <a:ext cx="1530208" cy="4167852"/>
          </a:xfrm>
          <a:prstGeom prst="rect">
            <a:avLst/>
          </a:prstGeom>
          <a:blipFill>
            <a:blip r:embed="rId153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3" name="object 16463"/>
          <p:cNvSpPr/>
          <p:nvPr/>
        </p:nvSpPr>
        <p:spPr>
          <a:xfrm>
            <a:off x="2487444" y="3393206"/>
            <a:ext cx="1455397" cy="4166850"/>
          </a:xfrm>
          <a:prstGeom prst="rect">
            <a:avLst/>
          </a:prstGeom>
          <a:blipFill>
            <a:blip r:embed="rId153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4" name="object 16464"/>
          <p:cNvSpPr/>
          <p:nvPr/>
        </p:nvSpPr>
        <p:spPr>
          <a:xfrm>
            <a:off x="2531379" y="3394221"/>
            <a:ext cx="1381046" cy="4165834"/>
          </a:xfrm>
          <a:prstGeom prst="rect">
            <a:avLst/>
          </a:prstGeom>
          <a:blipFill>
            <a:blip r:embed="rId153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5" name="object 16465"/>
          <p:cNvSpPr/>
          <p:nvPr/>
        </p:nvSpPr>
        <p:spPr>
          <a:xfrm>
            <a:off x="2574851" y="3395240"/>
            <a:ext cx="1307170" cy="4164816"/>
          </a:xfrm>
          <a:prstGeom prst="rect">
            <a:avLst/>
          </a:prstGeom>
          <a:blipFill>
            <a:blip r:embed="rId153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6" name="object 16466"/>
          <p:cNvSpPr/>
          <p:nvPr/>
        </p:nvSpPr>
        <p:spPr>
          <a:xfrm>
            <a:off x="2617879" y="3396266"/>
            <a:ext cx="1233489" cy="4163790"/>
          </a:xfrm>
          <a:prstGeom prst="rect">
            <a:avLst/>
          </a:prstGeom>
          <a:blipFill>
            <a:blip r:embed="rId153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7" name="object 16467"/>
          <p:cNvSpPr/>
          <p:nvPr/>
        </p:nvSpPr>
        <p:spPr>
          <a:xfrm>
            <a:off x="2660432" y="3397291"/>
            <a:ext cx="1154417" cy="4162765"/>
          </a:xfrm>
          <a:prstGeom prst="rect">
            <a:avLst/>
          </a:prstGeom>
          <a:blipFill>
            <a:blip r:embed="rId153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8" name="object 16468"/>
          <p:cNvSpPr/>
          <p:nvPr/>
        </p:nvSpPr>
        <p:spPr>
          <a:xfrm>
            <a:off x="2702579" y="3398336"/>
            <a:ext cx="1076255" cy="4161719"/>
          </a:xfrm>
          <a:prstGeom prst="rect">
            <a:avLst/>
          </a:prstGeom>
          <a:blipFill>
            <a:blip r:embed="rId153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69" name="object 16469"/>
          <p:cNvSpPr/>
          <p:nvPr/>
        </p:nvSpPr>
        <p:spPr>
          <a:xfrm>
            <a:off x="2744256" y="3399215"/>
            <a:ext cx="999078" cy="4160840"/>
          </a:xfrm>
          <a:prstGeom prst="rect">
            <a:avLst/>
          </a:prstGeom>
          <a:blipFill>
            <a:blip r:embed="rId153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0" name="object 16470"/>
          <p:cNvSpPr/>
          <p:nvPr/>
        </p:nvSpPr>
        <p:spPr>
          <a:xfrm>
            <a:off x="2785527" y="3399988"/>
            <a:ext cx="922784" cy="4160068"/>
          </a:xfrm>
          <a:prstGeom prst="rect">
            <a:avLst/>
          </a:prstGeom>
          <a:blipFill>
            <a:blip r:embed="rId153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1" name="object 16471"/>
          <p:cNvSpPr/>
          <p:nvPr/>
        </p:nvSpPr>
        <p:spPr>
          <a:xfrm>
            <a:off x="2826363" y="3400783"/>
            <a:ext cx="847419" cy="4159273"/>
          </a:xfrm>
          <a:prstGeom prst="rect">
            <a:avLst/>
          </a:prstGeom>
          <a:blipFill>
            <a:blip r:embed="rId153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2" name="object 16472"/>
          <p:cNvSpPr/>
          <p:nvPr/>
        </p:nvSpPr>
        <p:spPr>
          <a:xfrm>
            <a:off x="2866797" y="3401579"/>
            <a:ext cx="772918" cy="4158476"/>
          </a:xfrm>
          <a:prstGeom prst="rect">
            <a:avLst/>
          </a:prstGeom>
          <a:blipFill>
            <a:blip r:embed="rId153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3" name="object 16473"/>
          <p:cNvSpPr/>
          <p:nvPr/>
        </p:nvSpPr>
        <p:spPr>
          <a:xfrm>
            <a:off x="2906799" y="3402379"/>
            <a:ext cx="699321" cy="4157676"/>
          </a:xfrm>
          <a:prstGeom prst="rect">
            <a:avLst/>
          </a:prstGeom>
          <a:blipFill>
            <a:blip r:embed="rId153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4" name="object 16474"/>
          <p:cNvSpPr/>
          <p:nvPr/>
        </p:nvSpPr>
        <p:spPr>
          <a:xfrm>
            <a:off x="2946421" y="3403189"/>
            <a:ext cx="626546" cy="4156866"/>
          </a:xfrm>
          <a:prstGeom prst="rect">
            <a:avLst/>
          </a:prstGeom>
          <a:blipFill>
            <a:blip r:embed="rId153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5" name="object 16475"/>
          <p:cNvSpPr/>
          <p:nvPr/>
        </p:nvSpPr>
        <p:spPr>
          <a:xfrm>
            <a:off x="2951937" y="3404016"/>
            <a:ext cx="588332" cy="4156040"/>
          </a:xfrm>
          <a:prstGeom prst="rect">
            <a:avLst/>
          </a:prstGeom>
          <a:blipFill>
            <a:blip r:embed="rId153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6" name="object 16476"/>
          <p:cNvSpPr/>
          <p:nvPr/>
        </p:nvSpPr>
        <p:spPr>
          <a:xfrm>
            <a:off x="2952572" y="3404850"/>
            <a:ext cx="555421" cy="4155205"/>
          </a:xfrm>
          <a:prstGeom prst="rect">
            <a:avLst/>
          </a:prstGeom>
          <a:blipFill>
            <a:blip r:embed="rId153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7" name="object 16477"/>
          <p:cNvSpPr/>
          <p:nvPr/>
        </p:nvSpPr>
        <p:spPr>
          <a:xfrm>
            <a:off x="2953232" y="3405689"/>
            <a:ext cx="522924" cy="4154366"/>
          </a:xfrm>
          <a:prstGeom prst="rect">
            <a:avLst/>
          </a:prstGeom>
          <a:blipFill>
            <a:blip r:embed="rId153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8" name="object 16478"/>
          <p:cNvSpPr/>
          <p:nvPr/>
        </p:nvSpPr>
        <p:spPr>
          <a:xfrm>
            <a:off x="2953880" y="3406540"/>
            <a:ext cx="490844" cy="4153516"/>
          </a:xfrm>
          <a:prstGeom prst="rect">
            <a:avLst/>
          </a:prstGeom>
          <a:blipFill>
            <a:blip r:embed="rId153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79" name="object 16479"/>
          <p:cNvSpPr/>
          <p:nvPr/>
        </p:nvSpPr>
        <p:spPr>
          <a:xfrm>
            <a:off x="2954527" y="3402901"/>
            <a:ext cx="459174" cy="4157154"/>
          </a:xfrm>
          <a:prstGeom prst="rect">
            <a:avLst/>
          </a:prstGeom>
          <a:blipFill>
            <a:blip r:embed="rId153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0" name="object 16480"/>
          <p:cNvSpPr/>
          <p:nvPr/>
        </p:nvSpPr>
        <p:spPr>
          <a:xfrm>
            <a:off x="2955175" y="3403701"/>
            <a:ext cx="427916" cy="4156354"/>
          </a:xfrm>
          <a:prstGeom prst="rect">
            <a:avLst/>
          </a:prstGeom>
          <a:blipFill>
            <a:blip r:embed="rId153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1" name="object 16481"/>
          <p:cNvSpPr/>
          <p:nvPr/>
        </p:nvSpPr>
        <p:spPr>
          <a:xfrm>
            <a:off x="2954654" y="3404501"/>
            <a:ext cx="398210" cy="4155554"/>
          </a:xfrm>
          <a:prstGeom prst="rect">
            <a:avLst/>
          </a:prstGeom>
          <a:blipFill>
            <a:blip r:embed="rId153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2" name="object 16482"/>
          <p:cNvSpPr/>
          <p:nvPr/>
        </p:nvSpPr>
        <p:spPr>
          <a:xfrm>
            <a:off x="2955353" y="3405302"/>
            <a:ext cx="367681" cy="4154754"/>
          </a:xfrm>
          <a:prstGeom prst="rect">
            <a:avLst/>
          </a:prstGeom>
          <a:blipFill>
            <a:blip r:embed="rId153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3" name="object 16483"/>
          <p:cNvSpPr/>
          <p:nvPr/>
        </p:nvSpPr>
        <p:spPr>
          <a:xfrm>
            <a:off x="2212708" y="3367672"/>
            <a:ext cx="3190494" cy="3690492"/>
          </a:xfrm>
          <a:prstGeom prst="rect">
            <a:avLst/>
          </a:prstGeom>
          <a:blipFill>
            <a:blip r:embed="rId153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4" name="object 16484"/>
          <p:cNvSpPr/>
          <p:nvPr/>
        </p:nvSpPr>
        <p:spPr>
          <a:xfrm>
            <a:off x="2262568" y="3368585"/>
            <a:ext cx="3114522" cy="3702356"/>
          </a:xfrm>
          <a:prstGeom prst="rect">
            <a:avLst/>
          </a:prstGeom>
          <a:blipFill>
            <a:blip r:embed="rId153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5" name="object 16485"/>
          <p:cNvSpPr/>
          <p:nvPr/>
        </p:nvSpPr>
        <p:spPr>
          <a:xfrm>
            <a:off x="2312454" y="3369484"/>
            <a:ext cx="3038525" cy="3714233"/>
          </a:xfrm>
          <a:prstGeom prst="rect">
            <a:avLst/>
          </a:prstGeom>
          <a:blipFill>
            <a:blip r:embed="rId153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6" name="object 16486"/>
          <p:cNvSpPr/>
          <p:nvPr/>
        </p:nvSpPr>
        <p:spPr>
          <a:xfrm>
            <a:off x="2362326" y="3370401"/>
            <a:ext cx="2962541" cy="3726092"/>
          </a:xfrm>
          <a:prstGeom prst="rect">
            <a:avLst/>
          </a:prstGeom>
          <a:blipFill>
            <a:blip r:embed="rId153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7" name="object 16487"/>
          <p:cNvSpPr/>
          <p:nvPr/>
        </p:nvSpPr>
        <p:spPr>
          <a:xfrm>
            <a:off x="2412187" y="3371310"/>
            <a:ext cx="2886570" cy="3737959"/>
          </a:xfrm>
          <a:prstGeom prst="rect">
            <a:avLst/>
          </a:prstGeom>
          <a:blipFill>
            <a:blip r:embed="rId153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8" name="object 16488"/>
          <p:cNvSpPr/>
          <p:nvPr/>
        </p:nvSpPr>
        <p:spPr>
          <a:xfrm>
            <a:off x="2462060" y="3372232"/>
            <a:ext cx="2810586" cy="3749813"/>
          </a:xfrm>
          <a:prstGeom prst="rect">
            <a:avLst/>
          </a:prstGeom>
          <a:blipFill>
            <a:blip r:embed="rId153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89" name="object 16489"/>
          <p:cNvSpPr/>
          <p:nvPr/>
        </p:nvSpPr>
        <p:spPr>
          <a:xfrm>
            <a:off x="2511932" y="3373159"/>
            <a:ext cx="2734602" cy="3761674"/>
          </a:xfrm>
          <a:prstGeom prst="rect">
            <a:avLst/>
          </a:prstGeom>
          <a:blipFill>
            <a:blip r:embed="rId153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0" name="object 16490"/>
          <p:cNvSpPr/>
          <p:nvPr/>
        </p:nvSpPr>
        <p:spPr>
          <a:xfrm>
            <a:off x="2561805" y="3374090"/>
            <a:ext cx="2658618" cy="3773507"/>
          </a:xfrm>
          <a:prstGeom prst="rect">
            <a:avLst/>
          </a:prstGeom>
          <a:blipFill>
            <a:blip r:embed="rId153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1" name="object 16491"/>
          <p:cNvSpPr/>
          <p:nvPr/>
        </p:nvSpPr>
        <p:spPr>
          <a:xfrm>
            <a:off x="2611666" y="3375027"/>
            <a:ext cx="2582633" cy="3785334"/>
          </a:xfrm>
          <a:prstGeom prst="rect">
            <a:avLst/>
          </a:prstGeom>
          <a:blipFill>
            <a:blip r:embed="rId153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2" name="object 16492"/>
          <p:cNvSpPr/>
          <p:nvPr/>
        </p:nvSpPr>
        <p:spPr>
          <a:xfrm>
            <a:off x="2661539" y="3375976"/>
            <a:ext cx="2506649" cy="3797174"/>
          </a:xfrm>
          <a:prstGeom prst="rect">
            <a:avLst/>
          </a:prstGeom>
          <a:blipFill>
            <a:blip r:embed="rId153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3" name="object 16493"/>
          <p:cNvSpPr/>
          <p:nvPr/>
        </p:nvSpPr>
        <p:spPr>
          <a:xfrm>
            <a:off x="2711411" y="3376928"/>
            <a:ext cx="2430678" cy="3808998"/>
          </a:xfrm>
          <a:prstGeom prst="rect">
            <a:avLst/>
          </a:prstGeom>
          <a:blipFill>
            <a:blip r:embed="rId153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4" name="object 16494"/>
          <p:cNvSpPr/>
          <p:nvPr/>
        </p:nvSpPr>
        <p:spPr>
          <a:xfrm>
            <a:off x="2761284" y="3377882"/>
            <a:ext cx="2354681" cy="3820820"/>
          </a:xfrm>
          <a:prstGeom prst="rect">
            <a:avLst/>
          </a:prstGeom>
          <a:blipFill>
            <a:blip r:embed="rId153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5" name="object 16495"/>
          <p:cNvSpPr/>
          <p:nvPr/>
        </p:nvSpPr>
        <p:spPr>
          <a:xfrm>
            <a:off x="2811145" y="3378841"/>
            <a:ext cx="2278697" cy="3832638"/>
          </a:xfrm>
          <a:prstGeom prst="rect">
            <a:avLst/>
          </a:prstGeom>
          <a:blipFill>
            <a:blip r:embed="rId153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6" name="object 16496"/>
          <p:cNvSpPr/>
          <p:nvPr/>
        </p:nvSpPr>
        <p:spPr>
          <a:xfrm>
            <a:off x="2861005" y="3379819"/>
            <a:ext cx="2202738" cy="3844436"/>
          </a:xfrm>
          <a:prstGeom prst="rect">
            <a:avLst/>
          </a:prstGeom>
          <a:blipFill>
            <a:blip r:embed="rId153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7" name="object 16497"/>
          <p:cNvSpPr/>
          <p:nvPr/>
        </p:nvSpPr>
        <p:spPr>
          <a:xfrm>
            <a:off x="2910890" y="3380799"/>
            <a:ext cx="2126741" cy="3856219"/>
          </a:xfrm>
          <a:prstGeom prst="rect">
            <a:avLst/>
          </a:prstGeom>
          <a:blipFill>
            <a:blip r:embed="rId153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8" name="object 16498"/>
          <p:cNvSpPr/>
          <p:nvPr/>
        </p:nvSpPr>
        <p:spPr>
          <a:xfrm>
            <a:off x="2943475" y="3381785"/>
            <a:ext cx="2068046" cy="3868010"/>
          </a:xfrm>
          <a:prstGeom prst="rect">
            <a:avLst/>
          </a:prstGeom>
          <a:blipFill>
            <a:blip r:embed="rId153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99" name="object 16499"/>
          <p:cNvSpPr/>
          <p:nvPr/>
        </p:nvSpPr>
        <p:spPr>
          <a:xfrm>
            <a:off x="2944236" y="3382776"/>
            <a:ext cx="2041173" cy="3879794"/>
          </a:xfrm>
          <a:prstGeom prst="rect">
            <a:avLst/>
          </a:prstGeom>
          <a:blipFill>
            <a:blip r:embed="rId153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0" name="object 16500"/>
          <p:cNvSpPr/>
          <p:nvPr/>
        </p:nvSpPr>
        <p:spPr>
          <a:xfrm>
            <a:off x="2944691" y="3383794"/>
            <a:ext cx="2014595" cy="3891553"/>
          </a:xfrm>
          <a:prstGeom prst="rect">
            <a:avLst/>
          </a:prstGeom>
          <a:blipFill>
            <a:blip r:embed="rId153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1" name="object 16501"/>
          <p:cNvSpPr/>
          <p:nvPr/>
        </p:nvSpPr>
        <p:spPr>
          <a:xfrm>
            <a:off x="2945256" y="3384815"/>
            <a:ext cx="1987919" cy="3903308"/>
          </a:xfrm>
          <a:prstGeom prst="rect">
            <a:avLst/>
          </a:prstGeom>
          <a:blipFill>
            <a:blip r:embed="rId153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2" name="object 16502"/>
          <p:cNvSpPr/>
          <p:nvPr/>
        </p:nvSpPr>
        <p:spPr>
          <a:xfrm>
            <a:off x="2945921" y="3385831"/>
            <a:ext cx="1961154" cy="3915068"/>
          </a:xfrm>
          <a:prstGeom prst="rect">
            <a:avLst/>
          </a:prstGeom>
          <a:blipFill>
            <a:blip r:embed="rId153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3" name="object 16503"/>
          <p:cNvSpPr/>
          <p:nvPr/>
        </p:nvSpPr>
        <p:spPr>
          <a:xfrm>
            <a:off x="2946731" y="3386857"/>
            <a:ext cx="1934221" cy="3926818"/>
          </a:xfrm>
          <a:prstGeom prst="rect">
            <a:avLst/>
          </a:prstGeom>
          <a:blipFill>
            <a:blip r:embed="rId153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4" name="object 16504"/>
          <p:cNvSpPr/>
          <p:nvPr/>
        </p:nvSpPr>
        <p:spPr>
          <a:xfrm>
            <a:off x="2947961" y="3387908"/>
            <a:ext cx="1906880" cy="3938544"/>
          </a:xfrm>
          <a:prstGeom prst="rect">
            <a:avLst/>
          </a:prstGeom>
          <a:blipFill>
            <a:blip r:embed="rId153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5" name="object 16505"/>
          <p:cNvSpPr/>
          <p:nvPr/>
        </p:nvSpPr>
        <p:spPr>
          <a:xfrm>
            <a:off x="2948449" y="3388970"/>
            <a:ext cx="1880293" cy="3950245"/>
          </a:xfrm>
          <a:prstGeom prst="rect">
            <a:avLst/>
          </a:prstGeom>
          <a:blipFill>
            <a:blip r:embed="rId153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6" name="object 16506"/>
          <p:cNvSpPr/>
          <p:nvPr/>
        </p:nvSpPr>
        <p:spPr>
          <a:xfrm>
            <a:off x="2948957" y="3390027"/>
            <a:ext cx="1853662" cy="3961977"/>
          </a:xfrm>
          <a:prstGeom prst="rect">
            <a:avLst/>
          </a:prstGeom>
          <a:blipFill>
            <a:blip r:embed="rId153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7" name="object 16507"/>
          <p:cNvSpPr/>
          <p:nvPr/>
        </p:nvSpPr>
        <p:spPr>
          <a:xfrm>
            <a:off x="2949550" y="3391103"/>
            <a:ext cx="1826970" cy="3973677"/>
          </a:xfrm>
          <a:prstGeom prst="rect">
            <a:avLst/>
          </a:prstGeom>
          <a:blipFill>
            <a:blip r:embed="rId153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8" name="object 16508"/>
          <p:cNvSpPr/>
          <p:nvPr/>
        </p:nvSpPr>
        <p:spPr>
          <a:xfrm>
            <a:off x="2950249" y="3392181"/>
            <a:ext cx="1800147" cy="3985376"/>
          </a:xfrm>
          <a:prstGeom prst="rect">
            <a:avLst/>
          </a:prstGeom>
          <a:blipFill>
            <a:blip r:embed="rId153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09" name="object 16509"/>
          <p:cNvSpPr/>
          <p:nvPr/>
        </p:nvSpPr>
        <p:spPr>
          <a:xfrm>
            <a:off x="2951069" y="3393023"/>
            <a:ext cx="1773203" cy="3997309"/>
          </a:xfrm>
          <a:prstGeom prst="rect">
            <a:avLst/>
          </a:prstGeom>
          <a:blipFill>
            <a:blip r:embed="rId153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0" name="object 16510"/>
          <p:cNvSpPr/>
          <p:nvPr/>
        </p:nvSpPr>
        <p:spPr>
          <a:xfrm>
            <a:off x="2952028" y="3393875"/>
            <a:ext cx="1746145" cy="4009234"/>
          </a:xfrm>
          <a:prstGeom prst="rect">
            <a:avLst/>
          </a:prstGeom>
          <a:blipFill>
            <a:blip r:embed="rId154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1" name="object 16511"/>
          <p:cNvSpPr/>
          <p:nvPr/>
        </p:nvSpPr>
        <p:spPr>
          <a:xfrm>
            <a:off x="2953149" y="3394731"/>
            <a:ext cx="1718901" cy="4021142"/>
          </a:xfrm>
          <a:prstGeom prst="rect">
            <a:avLst/>
          </a:prstGeom>
          <a:blipFill>
            <a:blip r:embed="rId154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2" name="object 16512"/>
          <p:cNvSpPr/>
          <p:nvPr/>
        </p:nvSpPr>
        <p:spPr>
          <a:xfrm>
            <a:off x="2953528" y="3395582"/>
            <a:ext cx="1692411" cy="4033067"/>
          </a:xfrm>
          <a:prstGeom prst="rect">
            <a:avLst/>
          </a:prstGeom>
          <a:blipFill>
            <a:blip r:embed="rId154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3" name="object 16513"/>
          <p:cNvSpPr/>
          <p:nvPr/>
        </p:nvSpPr>
        <p:spPr>
          <a:xfrm>
            <a:off x="2953945" y="3396448"/>
            <a:ext cx="1665895" cy="4044976"/>
          </a:xfrm>
          <a:prstGeom prst="rect">
            <a:avLst/>
          </a:prstGeom>
          <a:blipFill>
            <a:blip r:embed="rId154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4" name="object 16514"/>
          <p:cNvSpPr/>
          <p:nvPr/>
        </p:nvSpPr>
        <p:spPr>
          <a:xfrm>
            <a:off x="2954465" y="3397313"/>
            <a:ext cx="1639251" cy="4056888"/>
          </a:xfrm>
          <a:prstGeom prst="rect">
            <a:avLst/>
          </a:prstGeom>
          <a:blipFill>
            <a:blip r:embed="rId154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5" name="object 16515"/>
          <p:cNvSpPr/>
          <p:nvPr/>
        </p:nvSpPr>
        <p:spPr>
          <a:xfrm>
            <a:off x="2955105" y="3398188"/>
            <a:ext cx="1612500" cy="4068789"/>
          </a:xfrm>
          <a:prstGeom prst="rect">
            <a:avLst/>
          </a:prstGeom>
          <a:blipFill>
            <a:blip r:embed="rId154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6" name="object 16516"/>
          <p:cNvSpPr/>
          <p:nvPr/>
        </p:nvSpPr>
        <p:spPr>
          <a:xfrm>
            <a:off x="2955891" y="3399066"/>
            <a:ext cx="1585615" cy="4080687"/>
          </a:xfrm>
          <a:prstGeom prst="rect">
            <a:avLst/>
          </a:prstGeom>
          <a:blipFill>
            <a:blip r:embed="rId154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7" name="object 16517"/>
          <p:cNvSpPr/>
          <p:nvPr/>
        </p:nvSpPr>
        <p:spPr>
          <a:xfrm>
            <a:off x="2956831" y="3399949"/>
            <a:ext cx="1558551" cy="4092594"/>
          </a:xfrm>
          <a:prstGeom prst="rect">
            <a:avLst/>
          </a:prstGeom>
          <a:blipFill>
            <a:blip r:embed="rId154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8" name="object 16518"/>
          <p:cNvSpPr/>
          <p:nvPr/>
        </p:nvSpPr>
        <p:spPr>
          <a:xfrm>
            <a:off x="2958005" y="3400837"/>
            <a:ext cx="1531254" cy="4104469"/>
          </a:xfrm>
          <a:prstGeom prst="rect">
            <a:avLst/>
          </a:prstGeom>
          <a:blipFill>
            <a:blip r:embed="rId154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19" name="object 16519"/>
          <p:cNvSpPr/>
          <p:nvPr/>
        </p:nvSpPr>
        <p:spPr>
          <a:xfrm>
            <a:off x="2958990" y="3401736"/>
            <a:ext cx="1504183" cy="4116333"/>
          </a:xfrm>
          <a:prstGeom prst="rect">
            <a:avLst/>
          </a:prstGeom>
          <a:blipFill>
            <a:blip r:embed="rId154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0" name="object 16520"/>
          <p:cNvSpPr/>
          <p:nvPr/>
        </p:nvSpPr>
        <p:spPr>
          <a:xfrm>
            <a:off x="2955353" y="3402639"/>
            <a:ext cx="1481696" cy="4128219"/>
          </a:xfrm>
          <a:prstGeom prst="rect">
            <a:avLst/>
          </a:prstGeom>
          <a:blipFill>
            <a:blip r:embed="rId154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1" name="object 16521"/>
          <p:cNvSpPr/>
          <p:nvPr/>
        </p:nvSpPr>
        <p:spPr>
          <a:xfrm>
            <a:off x="2956090" y="3403550"/>
            <a:ext cx="1454848" cy="4140084"/>
          </a:xfrm>
          <a:prstGeom prst="rect">
            <a:avLst/>
          </a:prstGeom>
          <a:blipFill>
            <a:blip r:embed="rId154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2" name="object 16522"/>
          <p:cNvSpPr/>
          <p:nvPr/>
        </p:nvSpPr>
        <p:spPr>
          <a:xfrm>
            <a:off x="2956801" y="3400133"/>
            <a:ext cx="1428026" cy="4156278"/>
          </a:xfrm>
          <a:prstGeom prst="rect">
            <a:avLst/>
          </a:prstGeom>
          <a:blipFill>
            <a:blip r:embed="rId154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3" name="object 16523"/>
          <p:cNvSpPr/>
          <p:nvPr/>
        </p:nvSpPr>
        <p:spPr>
          <a:xfrm>
            <a:off x="2957525" y="3401060"/>
            <a:ext cx="1401191" cy="4158996"/>
          </a:xfrm>
          <a:prstGeom prst="rect">
            <a:avLst/>
          </a:prstGeom>
          <a:blipFill>
            <a:blip r:embed="rId154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4" name="object 16524"/>
          <p:cNvSpPr/>
          <p:nvPr/>
        </p:nvSpPr>
        <p:spPr>
          <a:xfrm>
            <a:off x="2958261" y="3401987"/>
            <a:ext cx="1374330" cy="4158068"/>
          </a:xfrm>
          <a:prstGeom prst="rect">
            <a:avLst/>
          </a:prstGeom>
          <a:blipFill>
            <a:blip r:embed="rId154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5" name="object 16525"/>
          <p:cNvSpPr/>
          <p:nvPr/>
        </p:nvSpPr>
        <p:spPr>
          <a:xfrm>
            <a:off x="2931893" y="3369112"/>
            <a:ext cx="3293151" cy="3444081"/>
          </a:xfrm>
          <a:prstGeom prst="rect">
            <a:avLst/>
          </a:prstGeom>
          <a:blipFill>
            <a:blip r:embed="rId154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6" name="object 16526"/>
          <p:cNvSpPr/>
          <p:nvPr/>
        </p:nvSpPr>
        <p:spPr>
          <a:xfrm>
            <a:off x="2932780" y="3370202"/>
            <a:ext cx="3272261" cy="3443436"/>
          </a:xfrm>
          <a:prstGeom prst="rect">
            <a:avLst/>
          </a:prstGeom>
          <a:blipFill>
            <a:blip r:embed="rId154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7" name="object 16527"/>
          <p:cNvSpPr/>
          <p:nvPr/>
        </p:nvSpPr>
        <p:spPr>
          <a:xfrm>
            <a:off x="2933733" y="3371206"/>
            <a:ext cx="3251319" cy="3442864"/>
          </a:xfrm>
          <a:prstGeom prst="rect">
            <a:avLst/>
          </a:prstGeom>
          <a:blipFill>
            <a:blip r:embed="rId154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8" name="object 16528"/>
          <p:cNvSpPr/>
          <p:nvPr/>
        </p:nvSpPr>
        <p:spPr>
          <a:xfrm>
            <a:off x="2934249" y="3372217"/>
            <a:ext cx="3230800" cy="3442285"/>
          </a:xfrm>
          <a:prstGeom prst="rect">
            <a:avLst/>
          </a:prstGeom>
          <a:blipFill>
            <a:blip r:embed="rId154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29" name="object 16529"/>
          <p:cNvSpPr/>
          <p:nvPr/>
        </p:nvSpPr>
        <p:spPr>
          <a:xfrm>
            <a:off x="2934835" y="3373220"/>
            <a:ext cx="3210199" cy="3441701"/>
          </a:xfrm>
          <a:prstGeom prst="rect">
            <a:avLst/>
          </a:prstGeom>
          <a:blipFill>
            <a:blip r:embed="rId154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0" name="object 16530"/>
          <p:cNvSpPr/>
          <p:nvPr/>
        </p:nvSpPr>
        <p:spPr>
          <a:xfrm>
            <a:off x="2935505" y="3374226"/>
            <a:ext cx="3189539" cy="3441139"/>
          </a:xfrm>
          <a:prstGeom prst="rect">
            <a:avLst/>
          </a:prstGeom>
          <a:blipFill>
            <a:blip r:embed="rId154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1" name="object 16531"/>
          <p:cNvSpPr/>
          <p:nvPr/>
        </p:nvSpPr>
        <p:spPr>
          <a:xfrm>
            <a:off x="2936256" y="3375248"/>
            <a:ext cx="3168785" cy="3440536"/>
          </a:xfrm>
          <a:prstGeom prst="rect">
            <a:avLst/>
          </a:prstGeom>
          <a:blipFill>
            <a:blip r:embed="rId154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2" name="object 16532"/>
          <p:cNvSpPr/>
          <p:nvPr/>
        </p:nvSpPr>
        <p:spPr>
          <a:xfrm>
            <a:off x="2937107" y="3376262"/>
            <a:ext cx="3147932" cy="3439967"/>
          </a:xfrm>
          <a:prstGeom prst="rect">
            <a:avLst/>
          </a:prstGeom>
          <a:blipFill>
            <a:blip r:embed="rId154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3" name="object 16533"/>
          <p:cNvSpPr/>
          <p:nvPr/>
        </p:nvSpPr>
        <p:spPr>
          <a:xfrm>
            <a:off x="2938077" y="3377278"/>
            <a:ext cx="3126960" cy="3439370"/>
          </a:xfrm>
          <a:prstGeom prst="rect">
            <a:avLst/>
          </a:prstGeom>
          <a:blipFill>
            <a:blip r:embed="rId154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4" name="object 16534"/>
          <p:cNvSpPr/>
          <p:nvPr/>
        </p:nvSpPr>
        <p:spPr>
          <a:xfrm>
            <a:off x="2938730" y="3378305"/>
            <a:ext cx="3106291" cy="3438775"/>
          </a:xfrm>
          <a:prstGeom prst="rect">
            <a:avLst/>
          </a:prstGeom>
          <a:blipFill>
            <a:blip r:embed="rId154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5" name="object 16535"/>
          <p:cNvSpPr/>
          <p:nvPr/>
        </p:nvSpPr>
        <p:spPr>
          <a:xfrm>
            <a:off x="2939239" y="3379342"/>
            <a:ext cx="3085793" cy="3438182"/>
          </a:xfrm>
          <a:prstGeom prst="rect">
            <a:avLst/>
          </a:prstGeom>
          <a:blipFill>
            <a:blip r:embed="rId154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6" name="object 16536"/>
          <p:cNvSpPr/>
          <p:nvPr/>
        </p:nvSpPr>
        <p:spPr>
          <a:xfrm>
            <a:off x="2939827" y="3380371"/>
            <a:ext cx="3065202" cy="3437572"/>
          </a:xfrm>
          <a:prstGeom prst="rect">
            <a:avLst/>
          </a:prstGeom>
          <a:blipFill>
            <a:blip r:embed="rId154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7" name="object 16537"/>
          <p:cNvSpPr/>
          <p:nvPr/>
        </p:nvSpPr>
        <p:spPr>
          <a:xfrm>
            <a:off x="2940779" y="3381405"/>
            <a:ext cx="3044248" cy="3436983"/>
          </a:xfrm>
          <a:prstGeom prst="rect">
            <a:avLst/>
          </a:prstGeom>
          <a:blipFill>
            <a:blip r:embed="rId154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8" name="object 16538"/>
          <p:cNvSpPr/>
          <p:nvPr/>
        </p:nvSpPr>
        <p:spPr>
          <a:xfrm>
            <a:off x="2941645" y="3382452"/>
            <a:ext cx="3023379" cy="3436368"/>
          </a:xfrm>
          <a:prstGeom prst="rect">
            <a:avLst/>
          </a:prstGeom>
          <a:blipFill>
            <a:blip r:embed="rId154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39" name="object 16539"/>
          <p:cNvSpPr/>
          <p:nvPr/>
        </p:nvSpPr>
        <p:spPr>
          <a:xfrm>
            <a:off x="2942595" y="3383497"/>
            <a:ext cx="3002426" cy="3435755"/>
          </a:xfrm>
          <a:prstGeom prst="rect">
            <a:avLst/>
          </a:prstGeom>
          <a:blipFill>
            <a:blip r:embed="rId154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0" name="object 16540"/>
          <p:cNvSpPr/>
          <p:nvPr/>
        </p:nvSpPr>
        <p:spPr>
          <a:xfrm>
            <a:off x="2943288" y="3384553"/>
            <a:ext cx="2981731" cy="3435130"/>
          </a:xfrm>
          <a:prstGeom prst="rect">
            <a:avLst/>
          </a:prstGeom>
          <a:blipFill>
            <a:blip r:embed="rId154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1" name="object 16541"/>
          <p:cNvSpPr/>
          <p:nvPr/>
        </p:nvSpPr>
        <p:spPr>
          <a:xfrm>
            <a:off x="2943776" y="3385618"/>
            <a:ext cx="2961241" cy="3434485"/>
          </a:xfrm>
          <a:prstGeom prst="rect">
            <a:avLst/>
          </a:prstGeom>
          <a:blipFill>
            <a:blip r:embed="rId154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2" name="object 16542"/>
          <p:cNvSpPr/>
          <p:nvPr/>
        </p:nvSpPr>
        <p:spPr>
          <a:xfrm>
            <a:off x="2944360" y="3386687"/>
            <a:ext cx="2940667" cy="3433860"/>
          </a:xfrm>
          <a:prstGeom prst="rect">
            <a:avLst/>
          </a:prstGeom>
          <a:blipFill>
            <a:blip r:embed="rId154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3" name="object 16543"/>
          <p:cNvSpPr/>
          <p:nvPr/>
        </p:nvSpPr>
        <p:spPr>
          <a:xfrm>
            <a:off x="2945038" y="3387765"/>
            <a:ext cx="2919973" cy="3433227"/>
          </a:xfrm>
          <a:prstGeom prst="rect">
            <a:avLst/>
          </a:prstGeom>
          <a:blipFill>
            <a:blip r:embed="rId154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4" name="object 16544"/>
          <p:cNvSpPr/>
          <p:nvPr/>
        </p:nvSpPr>
        <p:spPr>
          <a:xfrm>
            <a:off x="2945820" y="3388848"/>
            <a:ext cx="2899189" cy="3432575"/>
          </a:xfrm>
          <a:prstGeom prst="rect">
            <a:avLst/>
          </a:prstGeom>
          <a:blipFill>
            <a:blip r:embed="rId154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5" name="object 16545"/>
          <p:cNvSpPr/>
          <p:nvPr/>
        </p:nvSpPr>
        <p:spPr>
          <a:xfrm>
            <a:off x="2946736" y="3389888"/>
            <a:ext cx="2878283" cy="3431954"/>
          </a:xfrm>
          <a:prstGeom prst="rect">
            <a:avLst/>
          </a:prstGeom>
          <a:blipFill>
            <a:blip r:embed="rId154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6" name="object 16546"/>
          <p:cNvSpPr/>
          <p:nvPr/>
        </p:nvSpPr>
        <p:spPr>
          <a:xfrm>
            <a:off x="2947806" y="3390826"/>
            <a:ext cx="2857198" cy="3431448"/>
          </a:xfrm>
          <a:prstGeom prst="rect">
            <a:avLst/>
          </a:prstGeom>
          <a:blipFill>
            <a:blip r:embed="rId154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7" name="object 16547"/>
          <p:cNvSpPr/>
          <p:nvPr/>
        </p:nvSpPr>
        <p:spPr>
          <a:xfrm>
            <a:off x="2948336" y="3391758"/>
            <a:ext cx="2836678" cy="3430949"/>
          </a:xfrm>
          <a:prstGeom prst="rect">
            <a:avLst/>
          </a:prstGeom>
          <a:blipFill>
            <a:blip r:embed="rId154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8" name="object 16548"/>
          <p:cNvSpPr/>
          <p:nvPr/>
        </p:nvSpPr>
        <p:spPr>
          <a:xfrm>
            <a:off x="2948758" y="3392692"/>
            <a:ext cx="2816241" cy="3430446"/>
          </a:xfrm>
          <a:prstGeom prst="rect">
            <a:avLst/>
          </a:prstGeom>
          <a:blipFill>
            <a:blip r:embed="rId154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49" name="object 16549"/>
          <p:cNvSpPr/>
          <p:nvPr/>
        </p:nvSpPr>
        <p:spPr>
          <a:xfrm>
            <a:off x="2949288" y="3393621"/>
            <a:ext cx="2795709" cy="3429961"/>
          </a:xfrm>
          <a:prstGeom prst="rect">
            <a:avLst/>
          </a:prstGeom>
          <a:blipFill>
            <a:blip r:embed="rId154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0" name="object 16550"/>
          <p:cNvSpPr/>
          <p:nvPr/>
        </p:nvSpPr>
        <p:spPr>
          <a:xfrm>
            <a:off x="2950418" y="3394549"/>
            <a:ext cx="2774588" cy="3429452"/>
          </a:xfrm>
          <a:prstGeom prst="rect">
            <a:avLst/>
          </a:prstGeom>
          <a:blipFill>
            <a:blip r:embed="rId154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1" name="object 16551"/>
          <p:cNvSpPr/>
          <p:nvPr/>
        </p:nvSpPr>
        <p:spPr>
          <a:xfrm>
            <a:off x="2951409" y="3395482"/>
            <a:ext cx="2753595" cy="3428951"/>
          </a:xfrm>
          <a:prstGeom prst="rect">
            <a:avLst/>
          </a:prstGeom>
          <a:blipFill>
            <a:blip r:embed="rId154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2" name="object 16552"/>
          <p:cNvSpPr/>
          <p:nvPr/>
        </p:nvSpPr>
        <p:spPr>
          <a:xfrm>
            <a:off x="2952349" y="3396414"/>
            <a:ext cx="2732653" cy="3428451"/>
          </a:xfrm>
          <a:prstGeom prst="rect">
            <a:avLst/>
          </a:prstGeom>
          <a:blipFill>
            <a:blip r:embed="rId154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3" name="object 16553"/>
          <p:cNvSpPr/>
          <p:nvPr/>
        </p:nvSpPr>
        <p:spPr>
          <a:xfrm>
            <a:off x="2952711" y="3397353"/>
            <a:ext cx="2712288" cy="3427957"/>
          </a:xfrm>
          <a:prstGeom prst="rect">
            <a:avLst/>
          </a:prstGeom>
          <a:blipFill>
            <a:blip r:embed="rId154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4" name="object 16554"/>
          <p:cNvSpPr/>
          <p:nvPr/>
        </p:nvSpPr>
        <p:spPr>
          <a:xfrm>
            <a:off x="2953170" y="3398284"/>
            <a:ext cx="2691827" cy="3427457"/>
          </a:xfrm>
          <a:prstGeom prst="rect">
            <a:avLst/>
          </a:prstGeom>
          <a:blipFill>
            <a:blip r:embed="rId154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5" name="object 16555"/>
          <p:cNvSpPr/>
          <p:nvPr/>
        </p:nvSpPr>
        <p:spPr>
          <a:xfrm>
            <a:off x="2953731" y="3399223"/>
            <a:ext cx="2671263" cy="3426938"/>
          </a:xfrm>
          <a:prstGeom prst="rect">
            <a:avLst/>
          </a:prstGeom>
          <a:blipFill>
            <a:blip r:embed="rId154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6" name="object 16556"/>
          <p:cNvSpPr/>
          <p:nvPr/>
        </p:nvSpPr>
        <p:spPr>
          <a:xfrm>
            <a:off x="2954399" y="3400164"/>
            <a:ext cx="2650593" cy="3426428"/>
          </a:xfrm>
          <a:prstGeom prst="rect">
            <a:avLst/>
          </a:prstGeom>
          <a:blipFill>
            <a:blip r:embed="rId154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7" name="object 16557"/>
          <p:cNvSpPr/>
          <p:nvPr/>
        </p:nvSpPr>
        <p:spPr>
          <a:xfrm>
            <a:off x="2955215" y="3401109"/>
            <a:ext cx="2629774" cy="3425916"/>
          </a:xfrm>
          <a:prstGeom prst="rect">
            <a:avLst/>
          </a:prstGeom>
          <a:blipFill>
            <a:blip r:embed="rId154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8" name="object 16558"/>
          <p:cNvSpPr/>
          <p:nvPr/>
        </p:nvSpPr>
        <p:spPr>
          <a:xfrm>
            <a:off x="2956212" y="3402053"/>
            <a:ext cx="2608775" cy="3425402"/>
          </a:xfrm>
          <a:prstGeom prst="rect">
            <a:avLst/>
          </a:prstGeom>
          <a:blipFill>
            <a:blip r:embed="rId154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59" name="object 16559"/>
          <p:cNvSpPr/>
          <p:nvPr/>
        </p:nvSpPr>
        <p:spPr>
          <a:xfrm>
            <a:off x="2957395" y="3403001"/>
            <a:ext cx="2587589" cy="3424899"/>
          </a:xfrm>
          <a:prstGeom prst="rect">
            <a:avLst/>
          </a:prstGeom>
          <a:blipFill>
            <a:blip r:embed="rId154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0" name="object 16560"/>
          <p:cNvSpPr/>
          <p:nvPr/>
        </p:nvSpPr>
        <p:spPr>
          <a:xfrm>
            <a:off x="2958059" y="3403960"/>
            <a:ext cx="2566935" cy="3424372"/>
          </a:xfrm>
          <a:prstGeom prst="rect">
            <a:avLst/>
          </a:prstGeom>
          <a:blipFill>
            <a:blip r:embed="rId154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1" name="object 16561"/>
          <p:cNvSpPr/>
          <p:nvPr/>
        </p:nvSpPr>
        <p:spPr>
          <a:xfrm>
            <a:off x="2958320" y="3404915"/>
            <a:ext cx="2546672" cy="3423849"/>
          </a:xfrm>
          <a:prstGeom prst="rect">
            <a:avLst/>
          </a:prstGeom>
          <a:blipFill>
            <a:blip r:embed="rId154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2" name="object 16562"/>
          <p:cNvSpPr/>
          <p:nvPr/>
        </p:nvSpPr>
        <p:spPr>
          <a:xfrm>
            <a:off x="2958680" y="3405881"/>
            <a:ext cx="2526297" cy="3423315"/>
          </a:xfrm>
          <a:prstGeom prst="rect">
            <a:avLst/>
          </a:prstGeom>
          <a:blipFill>
            <a:blip r:embed="rId154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3" name="object 16563"/>
          <p:cNvSpPr/>
          <p:nvPr/>
        </p:nvSpPr>
        <p:spPr>
          <a:xfrm>
            <a:off x="2955074" y="3406849"/>
            <a:ext cx="2509901" cy="3422778"/>
          </a:xfrm>
          <a:prstGeom prst="rect">
            <a:avLst/>
          </a:prstGeom>
          <a:blipFill>
            <a:blip r:embed="rId154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4" name="object 16564"/>
          <p:cNvSpPr/>
          <p:nvPr/>
        </p:nvSpPr>
        <p:spPr>
          <a:xfrm>
            <a:off x="2955836" y="3403739"/>
            <a:ext cx="2489136" cy="3426320"/>
          </a:xfrm>
          <a:prstGeom prst="rect">
            <a:avLst/>
          </a:prstGeom>
          <a:blipFill>
            <a:blip r:embed="rId154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5" name="object 16565"/>
          <p:cNvSpPr/>
          <p:nvPr/>
        </p:nvSpPr>
        <p:spPr>
          <a:xfrm>
            <a:off x="2956598" y="3404781"/>
            <a:ext cx="2468384" cy="3425710"/>
          </a:xfrm>
          <a:prstGeom prst="rect">
            <a:avLst/>
          </a:prstGeom>
          <a:blipFill>
            <a:blip r:embed="rId154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6" name="object 16566"/>
          <p:cNvSpPr/>
          <p:nvPr/>
        </p:nvSpPr>
        <p:spPr>
          <a:xfrm>
            <a:off x="2957360" y="3405810"/>
            <a:ext cx="2447620" cy="3425113"/>
          </a:xfrm>
          <a:prstGeom prst="rect">
            <a:avLst/>
          </a:prstGeom>
          <a:blipFill>
            <a:blip r:embed="rId154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7" name="object 16567"/>
          <p:cNvSpPr/>
          <p:nvPr/>
        </p:nvSpPr>
        <p:spPr>
          <a:xfrm>
            <a:off x="2944186" y="3364878"/>
            <a:ext cx="4518689" cy="4195177"/>
          </a:xfrm>
          <a:prstGeom prst="rect">
            <a:avLst/>
          </a:prstGeom>
          <a:blipFill>
            <a:blip r:embed="rId154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8" name="object 16568"/>
          <p:cNvSpPr/>
          <p:nvPr/>
        </p:nvSpPr>
        <p:spPr>
          <a:xfrm>
            <a:off x="2944874" y="3366161"/>
            <a:ext cx="4502938" cy="4193895"/>
          </a:xfrm>
          <a:prstGeom prst="rect">
            <a:avLst/>
          </a:prstGeom>
          <a:blipFill>
            <a:blip r:embed="rId154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69" name="object 16569"/>
          <p:cNvSpPr/>
          <p:nvPr/>
        </p:nvSpPr>
        <p:spPr>
          <a:xfrm>
            <a:off x="2945555" y="3367365"/>
            <a:ext cx="4487220" cy="4192690"/>
          </a:xfrm>
          <a:prstGeom prst="rect">
            <a:avLst/>
          </a:prstGeom>
          <a:blipFill>
            <a:blip r:embed="rId154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0" name="object 16570"/>
          <p:cNvSpPr/>
          <p:nvPr/>
        </p:nvSpPr>
        <p:spPr>
          <a:xfrm>
            <a:off x="2946308" y="3368592"/>
            <a:ext cx="4471418" cy="4191463"/>
          </a:xfrm>
          <a:prstGeom prst="rect">
            <a:avLst/>
          </a:prstGeom>
          <a:blipFill>
            <a:blip r:embed="rId154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1" name="object 16571"/>
          <p:cNvSpPr/>
          <p:nvPr/>
        </p:nvSpPr>
        <p:spPr>
          <a:xfrm>
            <a:off x="2947108" y="3369813"/>
            <a:ext cx="4455568" cy="4190242"/>
          </a:xfrm>
          <a:prstGeom prst="rect">
            <a:avLst/>
          </a:prstGeom>
          <a:blipFill>
            <a:blip r:embed="rId154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2" name="object 16572"/>
          <p:cNvSpPr/>
          <p:nvPr/>
        </p:nvSpPr>
        <p:spPr>
          <a:xfrm>
            <a:off x="2947984" y="3371062"/>
            <a:ext cx="4439630" cy="4188994"/>
          </a:xfrm>
          <a:prstGeom prst="rect">
            <a:avLst/>
          </a:prstGeom>
          <a:blipFill>
            <a:blip r:embed="rId154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3" name="object 16573"/>
          <p:cNvSpPr/>
          <p:nvPr/>
        </p:nvSpPr>
        <p:spPr>
          <a:xfrm>
            <a:off x="2948953" y="3372313"/>
            <a:ext cx="4423637" cy="4187743"/>
          </a:xfrm>
          <a:prstGeom prst="rect">
            <a:avLst/>
          </a:prstGeom>
          <a:blipFill>
            <a:blip r:embed="rId154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4" name="object 16574"/>
          <p:cNvSpPr/>
          <p:nvPr/>
        </p:nvSpPr>
        <p:spPr>
          <a:xfrm>
            <a:off x="2949773" y="3373577"/>
            <a:ext cx="4407755" cy="4186479"/>
          </a:xfrm>
          <a:prstGeom prst="rect">
            <a:avLst/>
          </a:prstGeom>
          <a:blipFill>
            <a:blip r:embed="rId154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5" name="object 16575"/>
          <p:cNvSpPr/>
          <p:nvPr/>
        </p:nvSpPr>
        <p:spPr>
          <a:xfrm>
            <a:off x="2950778" y="3374842"/>
            <a:ext cx="4391688" cy="4185213"/>
          </a:xfrm>
          <a:prstGeom prst="rect">
            <a:avLst/>
          </a:prstGeom>
          <a:blipFill>
            <a:blip r:embed="rId154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6" name="object 16576"/>
          <p:cNvSpPr/>
          <p:nvPr/>
        </p:nvSpPr>
        <p:spPr>
          <a:xfrm>
            <a:off x="2951569" y="3376119"/>
            <a:ext cx="4375860" cy="4183936"/>
          </a:xfrm>
          <a:prstGeom prst="rect">
            <a:avLst/>
          </a:prstGeom>
          <a:blipFill>
            <a:blip r:embed="rId154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7" name="object 16577"/>
          <p:cNvSpPr/>
          <p:nvPr/>
        </p:nvSpPr>
        <p:spPr>
          <a:xfrm>
            <a:off x="2952418" y="3377408"/>
            <a:ext cx="4345134" cy="4182647"/>
          </a:xfrm>
          <a:prstGeom prst="rect">
            <a:avLst/>
          </a:prstGeom>
          <a:blipFill>
            <a:blip r:embed="rId154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8" name="object 16578"/>
          <p:cNvSpPr/>
          <p:nvPr/>
        </p:nvSpPr>
        <p:spPr>
          <a:xfrm>
            <a:off x="2953326" y="3378699"/>
            <a:ext cx="4286090" cy="4181357"/>
          </a:xfrm>
          <a:prstGeom prst="rect">
            <a:avLst/>
          </a:prstGeom>
          <a:blipFill>
            <a:blip r:embed="rId154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79" name="object 16579"/>
          <p:cNvSpPr/>
          <p:nvPr/>
        </p:nvSpPr>
        <p:spPr>
          <a:xfrm>
            <a:off x="2954301" y="3380001"/>
            <a:ext cx="4228119" cy="4180055"/>
          </a:xfrm>
          <a:prstGeom prst="rect">
            <a:avLst/>
          </a:prstGeom>
          <a:blipFill>
            <a:blip r:embed="rId154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0" name="object 16580"/>
          <p:cNvSpPr/>
          <p:nvPr/>
        </p:nvSpPr>
        <p:spPr>
          <a:xfrm>
            <a:off x="2955110" y="3381306"/>
            <a:ext cx="4171396" cy="4178749"/>
          </a:xfrm>
          <a:prstGeom prst="rect">
            <a:avLst/>
          </a:prstGeom>
          <a:blipFill>
            <a:blip r:embed="rId154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1" name="object 16581"/>
          <p:cNvSpPr/>
          <p:nvPr/>
        </p:nvSpPr>
        <p:spPr>
          <a:xfrm>
            <a:off x="2955745" y="3382497"/>
            <a:ext cx="4115923" cy="4177558"/>
          </a:xfrm>
          <a:prstGeom prst="rect">
            <a:avLst/>
          </a:prstGeom>
          <a:blipFill>
            <a:blip r:embed="rId154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2" name="object 16582"/>
          <p:cNvSpPr/>
          <p:nvPr/>
        </p:nvSpPr>
        <p:spPr>
          <a:xfrm>
            <a:off x="2956418" y="3383634"/>
            <a:ext cx="4061443" cy="4176421"/>
          </a:xfrm>
          <a:prstGeom prst="rect">
            <a:avLst/>
          </a:prstGeom>
          <a:blipFill>
            <a:blip r:embed="rId154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3" name="object 16583"/>
          <p:cNvSpPr/>
          <p:nvPr/>
        </p:nvSpPr>
        <p:spPr>
          <a:xfrm>
            <a:off x="2957159" y="3384779"/>
            <a:ext cx="4007886" cy="4175276"/>
          </a:xfrm>
          <a:prstGeom prst="rect">
            <a:avLst/>
          </a:prstGeom>
          <a:blipFill>
            <a:blip r:embed="rId154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4" name="object 16584"/>
          <p:cNvSpPr/>
          <p:nvPr/>
        </p:nvSpPr>
        <p:spPr>
          <a:xfrm>
            <a:off x="2957959" y="3385933"/>
            <a:ext cx="3955247" cy="4174123"/>
          </a:xfrm>
          <a:prstGeom prst="rect">
            <a:avLst/>
          </a:prstGeom>
          <a:blipFill>
            <a:blip r:embed="rId154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5" name="object 16585"/>
          <p:cNvSpPr/>
          <p:nvPr/>
        </p:nvSpPr>
        <p:spPr>
          <a:xfrm>
            <a:off x="2958831" y="3387085"/>
            <a:ext cx="3903497" cy="4172970"/>
          </a:xfrm>
          <a:prstGeom prst="rect">
            <a:avLst/>
          </a:prstGeom>
          <a:blipFill>
            <a:blip r:embed="rId154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6" name="object 16586"/>
          <p:cNvSpPr/>
          <p:nvPr/>
        </p:nvSpPr>
        <p:spPr>
          <a:xfrm>
            <a:off x="2959789" y="3388247"/>
            <a:ext cx="3852581" cy="4171809"/>
          </a:xfrm>
          <a:prstGeom prst="rect">
            <a:avLst/>
          </a:prstGeom>
          <a:blipFill>
            <a:blip r:embed="rId154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7" name="object 16587"/>
          <p:cNvSpPr/>
          <p:nvPr/>
        </p:nvSpPr>
        <p:spPr>
          <a:xfrm>
            <a:off x="2960815" y="3389416"/>
            <a:ext cx="3802485" cy="4170639"/>
          </a:xfrm>
          <a:prstGeom prst="rect">
            <a:avLst/>
          </a:prstGeom>
          <a:blipFill>
            <a:blip r:embed="rId154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8" name="object 16588"/>
          <p:cNvSpPr/>
          <p:nvPr/>
        </p:nvSpPr>
        <p:spPr>
          <a:xfrm>
            <a:off x="2961660" y="3390589"/>
            <a:ext cx="3753466" cy="4169466"/>
          </a:xfrm>
          <a:prstGeom prst="rect">
            <a:avLst/>
          </a:prstGeom>
          <a:blipFill>
            <a:blip r:embed="rId154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89" name="object 16589"/>
          <p:cNvSpPr/>
          <p:nvPr/>
        </p:nvSpPr>
        <p:spPr>
          <a:xfrm>
            <a:off x="2962432" y="3391780"/>
            <a:ext cx="3705359" cy="4168275"/>
          </a:xfrm>
          <a:prstGeom prst="rect">
            <a:avLst/>
          </a:prstGeom>
          <a:blipFill>
            <a:blip r:embed="rId154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0" name="object 16590"/>
          <p:cNvSpPr/>
          <p:nvPr/>
        </p:nvSpPr>
        <p:spPr>
          <a:xfrm>
            <a:off x="2963276" y="3392966"/>
            <a:ext cx="3657985" cy="4167089"/>
          </a:xfrm>
          <a:prstGeom prst="rect">
            <a:avLst/>
          </a:prstGeom>
          <a:blipFill>
            <a:blip r:embed="rId154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1" name="object 16591"/>
          <p:cNvSpPr/>
          <p:nvPr/>
        </p:nvSpPr>
        <p:spPr>
          <a:xfrm>
            <a:off x="2964208" y="3394164"/>
            <a:ext cx="3611349" cy="4165891"/>
          </a:xfrm>
          <a:prstGeom prst="rect">
            <a:avLst/>
          </a:prstGeom>
          <a:blipFill>
            <a:blip r:embed="rId154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2" name="object 16592"/>
          <p:cNvSpPr/>
          <p:nvPr/>
        </p:nvSpPr>
        <p:spPr>
          <a:xfrm>
            <a:off x="2965199" y="3395374"/>
            <a:ext cx="3565454" cy="4164682"/>
          </a:xfrm>
          <a:prstGeom prst="rect">
            <a:avLst/>
          </a:prstGeom>
          <a:blipFill>
            <a:blip r:embed="rId154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3" name="object 16593"/>
          <p:cNvSpPr/>
          <p:nvPr/>
        </p:nvSpPr>
        <p:spPr>
          <a:xfrm>
            <a:off x="2966216" y="3396589"/>
            <a:ext cx="3520265" cy="4163467"/>
          </a:xfrm>
          <a:prstGeom prst="rect">
            <a:avLst/>
          </a:prstGeom>
          <a:blipFill>
            <a:blip r:embed="rId154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4" name="object 16594"/>
          <p:cNvSpPr/>
          <p:nvPr/>
        </p:nvSpPr>
        <p:spPr>
          <a:xfrm>
            <a:off x="2966771" y="3397813"/>
            <a:ext cx="3476304" cy="4162243"/>
          </a:xfrm>
          <a:prstGeom prst="rect">
            <a:avLst/>
          </a:prstGeom>
          <a:blipFill>
            <a:blip r:embed="rId154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5" name="object 16595"/>
          <p:cNvSpPr/>
          <p:nvPr/>
        </p:nvSpPr>
        <p:spPr>
          <a:xfrm>
            <a:off x="2967371" y="3399054"/>
            <a:ext cx="3433015" cy="4161001"/>
          </a:xfrm>
          <a:prstGeom prst="rect">
            <a:avLst/>
          </a:prstGeom>
          <a:blipFill>
            <a:blip r:embed="rId154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6" name="object 16596"/>
          <p:cNvSpPr/>
          <p:nvPr/>
        </p:nvSpPr>
        <p:spPr>
          <a:xfrm>
            <a:off x="2968025" y="3400290"/>
            <a:ext cx="3390407" cy="4159765"/>
          </a:xfrm>
          <a:prstGeom prst="rect">
            <a:avLst/>
          </a:prstGeom>
          <a:blipFill>
            <a:blip r:embed="rId154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7" name="object 16597"/>
          <p:cNvSpPr/>
          <p:nvPr/>
        </p:nvSpPr>
        <p:spPr>
          <a:xfrm>
            <a:off x="2968755" y="3401547"/>
            <a:ext cx="3348368" cy="4158509"/>
          </a:xfrm>
          <a:prstGeom prst="rect">
            <a:avLst/>
          </a:prstGeom>
          <a:blipFill>
            <a:blip r:embed="rId154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8" name="object 16598"/>
          <p:cNvSpPr/>
          <p:nvPr/>
        </p:nvSpPr>
        <p:spPr>
          <a:xfrm>
            <a:off x="2969537" y="3402806"/>
            <a:ext cx="3306979" cy="4157250"/>
          </a:xfrm>
          <a:prstGeom prst="rect">
            <a:avLst/>
          </a:prstGeom>
          <a:blipFill>
            <a:blip r:embed="rId154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99" name="object 16599"/>
          <p:cNvSpPr/>
          <p:nvPr/>
        </p:nvSpPr>
        <p:spPr>
          <a:xfrm>
            <a:off x="2970394" y="3404077"/>
            <a:ext cx="3266171" cy="4155979"/>
          </a:xfrm>
          <a:prstGeom prst="rect">
            <a:avLst/>
          </a:prstGeom>
          <a:blipFill>
            <a:blip r:embed="rId154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0" name="object 16600"/>
          <p:cNvSpPr/>
          <p:nvPr/>
        </p:nvSpPr>
        <p:spPr>
          <a:xfrm>
            <a:off x="2971333" y="3405353"/>
            <a:ext cx="3225923" cy="4154702"/>
          </a:xfrm>
          <a:prstGeom prst="rect">
            <a:avLst/>
          </a:prstGeom>
          <a:blipFill>
            <a:blip r:embed="rId154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1" name="object 16601"/>
          <p:cNvSpPr/>
          <p:nvPr/>
        </p:nvSpPr>
        <p:spPr>
          <a:xfrm>
            <a:off x="2972354" y="3406635"/>
            <a:ext cx="3186212" cy="4153420"/>
          </a:xfrm>
          <a:prstGeom prst="rect">
            <a:avLst/>
          </a:prstGeom>
          <a:blipFill>
            <a:blip r:embed="rId154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2" name="object 16602"/>
          <p:cNvSpPr/>
          <p:nvPr/>
        </p:nvSpPr>
        <p:spPr>
          <a:xfrm>
            <a:off x="2973119" y="3407924"/>
            <a:ext cx="3147371" cy="4152132"/>
          </a:xfrm>
          <a:prstGeom prst="rect">
            <a:avLst/>
          </a:prstGeom>
          <a:blipFill>
            <a:blip r:embed="rId154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3" name="object 16603"/>
          <p:cNvSpPr/>
          <p:nvPr/>
        </p:nvSpPr>
        <p:spPr>
          <a:xfrm>
            <a:off x="2973956" y="3409218"/>
            <a:ext cx="3109056" cy="4150837"/>
          </a:xfrm>
          <a:prstGeom prst="rect">
            <a:avLst/>
          </a:prstGeom>
          <a:blipFill>
            <a:blip r:embed="rId154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4" name="object 16604"/>
          <p:cNvSpPr/>
          <p:nvPr/>
        </p:nvSpPr>
        <p:spPr>
          <a:xfrm>
            <a:off x="2974887" y="3410514"/>
            <a:ext cx="3071232" cy="4149542"/>
          </a:xfrm>
          <a:prstGeom prst="rect">
            <a:avLst/>
          </a:prstGeom>
          <a:blipFill>
            <a:blip r:embed="rId154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5" name="object 16605"/>
          <p:cNvSpPr/>
          <p:nvPr/>
        </p:nvSpPr>
        <p:spPr>
          <a:xfrm>
            <a:off x="2975928" y="3411820"/>
            <a:ext cx="3033860" cy="4148236"/>
          </a:xfrm>
          <a:prstGeom prst="rect">
            <a:avLst/>
          </a:prstGeom>
          <a:blipFill>
            <a:blip r:embed="rId154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6" name="object 16606"/>
          <p:cNvSpPr/>
          <p:nvPr/>
        </p:nvSpPr>
        <p:spPr>
          <a:xfrm>
            <a:off x="2976945" y="3413125"/>
            <a:ext cx="2997068" cy="4146931"/>
          </a:xfrm>
          <a:prstGeom prst="rect">
            <a:avLst/>
          </a:prstGeom>
          <a:blipFill>
            <a:blip r:embed="rId154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7" name="object 16607"/>
          <p:cNvSpPr/>
          <p:nvPr/>
        </p:nvSpPr>
        <p:spPr>
          <a:xfrm>
            <a:off x="2977902" y="3414409"/>
            <a:ext cx="2960886" cy="4145646"/>
          </a:xfrm>
          <a:prstGeom prst="rect">
            <a:avLst/>
          </a:prstGeom>
          <a:blipFill>
            <a:blip r:embed="rId154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8" name="object 16608"/>
          <p:cNvSpPr/>
          <p:nvPr/>
        </p:nvSpPr>
        <p:spPr>
          <a:xfrm>
            <a:off x="2978521" y="3415637"/>
            <a:ext cx="2925569" cy="4144419"/>
          </a:xfrm>
          <a:prstGeom prst="rect">
            <a:avLst/>
          </a:prstGeom>
          <a:blipFill>
            <a:blip r:embed="rId154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09" name="object 16609"/>
          <p:cNvSpPr/>
          <p:nvPr/>
        </p:nvSpPr>
        <p:spPr>
          <a:xfrm>
            <a:off x="0" y="3156439"/>
            <a:ext cx="2848426" cy="2926733"/>
          </a:xfrm>
          <a:prstGeom prst="rect">
            <a:avLst/>
          </a:prstGeom>
          <a:blipFill>
            <a:blip r:embed="rId154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0" name="object 16610"/>
          <p:cNvSpPr/>
          <p:nvPr/>
        </p:nvSpPr>
        <p:spPr>
          <a:xfrm>
            <a:off x="0" y="3195363"/>
            <a:ext cx="2847408" cy="2866258"/>
          </a:xfrm>
          <a:prstGeom prst="rect">
            <a:avLst/>
          </a:prstGeom>
          <a:blipFill>
            <a:blip r:embed="rId155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1" name="object 16611"/>
          <p:cNvSpPr/>
          <p:nvPr/>
        </p:nvSpPr>
        <p:spPr>
          <a:xfrm>
            <a:off x="0" y="3234191"/>
            <a:ext cx="2846392" cy="2805865"/>
          </a:xfrm>
          <a:prstGeom prst="rect">
            <a:avLst/>
          </a:prstGeom>
          <a:blipFill>
            <a:blip r:embed="rId155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2" name="object 16612"/>
          <p:cNvSpPr/>
          <p:nvPr/>
        </p:nvSpPr>
        <p:spPr>
          <a:xfrm>
            <a:off x="0" y="3272940"/>
            <a:ext cx="2845368" cy="2745576"/>
          </a:xfrm>
          <a:prstGeom prst="rect">
            <a:avLst/>
          </a:prstGeom>
          <a:blipFill>
            <a:blip r:embed="rId155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3" name="object 16613"/>
          <p:cNvSpPr/>
          <p:nvPr/>
        </p:nvSpPr>
        <p:spPr>
          <a:xfrm>
            <a:off x="0" y="3311585"/>
            <a:ext cx="2844340" cy="2685379"/>
          </a:xfrm>
          <a:prstGeom prst="rect">
            <a:avLst/>
          </a:prstGeom>
          <a:blipFill>
            <a:blip r:embed="rId155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4" name="object 16614"/>
          <p:cNvSpPr/>
          <p:nvPr/>
        </p:nvSpPr>
        <p:spPr>
          <a:xfrm>
            <a:off x="0" y="3350142"/>
            <a:ext cx="2843311" cy="2625271"/>
          </a:xfrm>
          <a:prstGeom prst="rect">
            <a:avLst/>
          </a:prstGeom>
          <a:blipFill>
            <a:blip r:embed="rId155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5" name="object 16615"/>
          <p:cNvSpPr/>
          <p:nvPr/>
        </p:nvSpPr>
        <p:spPr>
          <a:xfrm>
            <a:off x="0" y="3383660"/>
            <a:ext cx="2842291" cy="2570188"/>
          </a:xfrm>
          <a:prstGeom prst="rect">
            <a:avLst/>
          </a:prstGeom>
          <a:blipFill>
            <a:blip r:embed="rId155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6" name="object 16616"/>
          <p:cNvSpPr/>
          <p:nvPr/>
        </p:nvSpPr>
        <p:spPr>
          <a:xfrm>
            <a:off x="0" y="3384473"/>
            <a:ext cx="2841248" cy="2547823"/>
          </a:xfrm>
          <a:prstGeom prst="rect">
            <a:avLst/>
          </a:prstGeom>
          <a:blipFill>
            <a:blip r:embed="rId155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7" name="object 16617"/>
          <p:cNvSpPr/>
          <p:nvPr/>
        </p:nvSpPr>
        <p:spPr>
          <a:xfrm>
            <a:off x="0" y="3385429"/>
            <a:ext cx="2840203" cy="2525316"/>
          </a:xfrm>
          <a:prstGeom prst="rect">
            <a:avLst/>
          </a:prstGeom>
          <a:blipFill>
            <a:blip r:embed="rId155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8" name="object 16618"/>
          <p:cNvSpPr/>
          <p:nvPr/>
        </p:nvSpPr>
        <p:spPr>
          <a:xfrm>
            <a:off x="0" y="3386011"/>
            <a:ext cx="2839142" cy="2503194"/>
          </a:xfrm>
          <a:prstGeom prst="rect">
            <a:avLst/>
          </a:prstGeom>
          <a:blipFill>
            <a:blip r:embed="rId155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19" name="object 16619"/>
          <p:cNvSpPr/>
          <p:nvPr/>
        </p:nvSpPr>
        <p:spPr>
          <a:xfrm>
            <a:off x="0" y="3386533"/>
            <a:ext cx="2838109" cy="2481108"/>
          </a:xfrm>
          <a:prstGeom prst="rect">
            <a:avLst/>
          </a:prstGeom>
          <a:blipFill>
            <a:blip r:embed="rId155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0" name="object 16620"/>
          <p:cNvSpPr/>
          <p:nvPr/>
        </p:nvSpPr>
        <p:spPr>
          <a:xfrm>
            <a:off x="0" y="3387133"/>
            <a:ext cx="2837051" cy="2458956"/>
          </a:xfrm>
          <a:prstGeom prst="rect">
            <a:avLst/>
          </a:prstGeom>
          <a:blipFill>
            <a:blip r:embed="rId155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1" name="object 16621"/>
          <p:cNvSpPr/>
          <p:nvPr/>
        </p:nvSpPr>
        <p:spPr>
          <a:xfrm>
            <a:off x="0" y="3387814"/>
            <a:ext cx="2835975" cy="2436723"/>
          </a:xfrm>
          <a:prstGeom prst="rect">
            <a:avLst/>
          </a:prstGeom>
          <a:blipFill>
            <a:blip r:embed="rId155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2" name="object 16622"/>
          <p:cNvSpPr/>
          <p:nvPr/>
        </p:nvSpPr>
        <p:spPr>
          <a:xfrm>
            <a:off x="0" y="3388592"/>
            <a:ext cx="2834904" cy="2414393"/>
          </a:xfrm>
          <a:prstGeom prst="rect">
            <a:avLst/>
          </a:prstGeom>
          <a:blipFill>
            <a:blip r:embed="rId155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3" name="object 16623"/>
          <p:cNvSpPr/>
          <p:nvPr/>
        </p:nvSpPr>
        <p:spPr>
          <a:xfrm>
            <a:off x="0" y="3389483"/>
            <a:ext cx="2833840" cy="2391950"/>
          </a:xfrm>
          <a:prstGeom prst="rect">
            <a:avLst/>
          </a:prstGeom>
          <a:blipFill>
            <a:blip r:embed="rId155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4" name="object 16624"/>
          <p:cNvSpPr/>
          <p:nvPr/>
        </p:nvSpPr>
        <p:spPr>
          <a:xfrm>
            <a:off x="0" y="3390284"/>
            <a:ext cx="2832743" cy="2369597"/>
          </a:xfrm>
          <a:prstGeom prst="rect">
            <a:avLst/>
          </a:prstGeom>
          <a:blipFill>
            <a:blip r:embed="rId155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5" name="object 16625"/>
          <p:cNvSpPr/>
          <p:nvPr/>
        </p:nvSpPr>
        <p:spPr>
          <a:xfrm>
            <a:off x="0" y="3390716"/>
            <a:ext cx="2831657" cy="2322152"/>
          </a:xfrm>
          <a:prstGeom prst="rect">
            <a:avLst/>
          </a:prstGeom>
          <a:blipFill>
            <a:blip r:embed="rId155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6" name="object 16626"/>
          <p:cNvSpPr/>
          <p:nvPr/>
        </p:nvSpPr>
        <p:spPr>
          <a:xfrm>
            <a:off x="0" y="3391231"/>
            <a:ext cx="2830560" cy="2272180"/>
          </a:xfrm>
          <a:prstGeom prst="rect">
            <a:avLst/>
          </a:prstGeom>
          <a:blipFill>
            <a:blip r:embed="rId155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7" name="object 16627"/>
          <p:cNvSpPr/>
          <p:nvPr/>
        </p:nvSpPr>
        <p:spPr>
          <a:xfrm>
            <a:off x="0" y="3391834"/>
            <a:ext cx="2829453" cy="2223315"/>
          </a:xfrm>
          <a:prstGeom prst="rect">
            <a:avLst/>
          </a:prstGeom>
          <a:blipFill>
            <a:blip r:embed="rId155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8" name="object 16628"/>
          <p:cNvSpPr/>
          <p:nvPr/>
        </p:nvSpPr>
        <p:spPr>
          <a:xfrm>
            <a:off x="0" y="3392545"/>
            <a:ext cx="2828340" cy="2175483"/>
          </a:xfrm>
          <a:prstGeom prst="rect">
            <a:avLst/>
          </a:prstGeom>
          <a:blipFill>
            <a:blip r:embed="rId155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29" name="object 16629"/>
          <p:cNvSpPr/>
          <p:nvPr/>
        </p:nvSpPr>
        <p:spPr>
          <a:xfrm>
            <a:off x="0" y="3393399"/>
            <a:ext cx="2827233" cy="2128603"/>
          </a:xfrm>
          <a:prstGeom prst="rect">
            <a:avLst/>
          </a:prstGeom>
          <a:blipFill>
            <a:blip r:embed="rId155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0" name="object 16630"/>
          <p:cNvSpPr/>
          <p:nvPr/>
        </p:nvSpPr>
        <p:spPr>
          <a:xfrm>
            <a:off x="0" y="3394390"/>
            <a:ext cx="2826294" cy="2082643"/>
          </a:xfrm>
          <a:prstGeom prst="rect">
            <a:avLst/>
          </a:prstGeom>
          <a:blipFill>
            <a:blip r:embed="rId155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1" name="object 16631"/>
          <p:cNvSpPr/>
          <p:nvPr/>
        </p:nvSpPr>
        <p:spPr>
          <a:xfrm>
            <a:off x="0" y="3395064"/>
            <a:ext cx="2825361" cy="2038022"/>
          </a:xfrm>
          <a:prstGeom prst="rect">
            <a:avLst/>
          </a:prstGeom>
          <a:blipFill>
            <a:blip r:embed="rId155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2" name="object 16632"/>
          <p:cNvSpPr/>
          <p:nvPr/>
        </p:nvSpPr>
        <p:spPr>
          <a:xfrm>
            <a:off x="0" y="3395334"/>
            <a:ext cx="2824412" cy="1994793"/>
          </a:xfrm>
          <a:prstGeom prst="rect">
            <a:avLst/>
          </a:prstGeom>
          <a:blipFill>
            <a:blip r:embed="rId155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3" name="object 16633"/>
          <p:cNvSpPr/>
          <p:nvPr/>
        </p:nvSpPr>
        <p:spPr>
          <a:xfrm>
            <a:off x="0" y="3395983"/>
            <a:ext cx="2823474" cy="1952138"/>
          </a:xfrm>
          <a:prstGeom prst="rect">
            <a:avLst/>
          </a:prstGeom>
          <a:blipFill>
            <a:blip r:embed="rId155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4" name="object 16634"/>
          <p:cNvSpPr/>
          <p:nvPr/>
        </p:nvSpPr>
        <p:spPr>
          <a:xfrm>
            <a:off x="0" y="3396740"/>
            <a:ext cx="2822537" cy="1910321"/>
          </a:xfrm>
          <a:prstGeom prst="rect">
            <a:avLst/>
          </a:prstGeom>
          <a:blipFill>
            <a:blip r:embed="rId155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5" name="object 16635"/>
          <p:cNvSpPr/>
          <p:nvPr/>
        </p:nvSpPr>
        <p:spPr>
          <a:xfrm>
            <a:off x="0" y="3397628"/>
            <a:ext cx="2821584" cy="1869257"/>
          </a:xfrm>
          <a:prstGeom prst="rect">
            <a:avLst/>
          </a:prstGeom>
          <a:blipFill>
            <a:blip r:embed="rId155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6" name="object 16636"/>
          <p:cNvSpPr/>
          <p:nvPr/>
        </p:nvSpPr>
        <p:spPr>
          <a:xfrm>
            <a:off x="0" y="3398640"/>
            <a:ext cx="2820635" cy="1828935"/>
          </a:xfrm>
          <a:prstGeom prst="rect">
            <a:avLst/>
          </a:prstGeom>
          <a:blipFill>
            <a:blip r:embed="rId155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7" name="object 16637"/>
          <p:cNvSpPr/>
          <p:nvPr/>
        </p:nvSpPr>
        <p:spPr>
          <a:xfrm>
            <a:off x="0" y="3399119"/>
            <a:ext cx="2819685" cy="1789980"/>
          </a:xfrm>
          <a:prstGeom prst="rect">
            <a:avLst/>
          </a:prstGeom>
          <a:blipFill>
            <a:blip r:embed="rId155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8" name="object 16638"/>
          <p:cNvSpPr/>
          <p:nvPr/>
        </p:nvSpPr>
        <p:spPr>
          <a:xfrm>
            <a:off x="0" y="3399371"/>
            <a:ext cx="2818730" cy="1752060"/>
          </a:xfrm>
          <a:prstGeom prst="rect">
            <a:avLst/>
          </a:prstGeom>
          <a:blipFill>
            <a:blip r:embed="rId155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39" name="object 16639"/>
          <p:cNvSpPr/>
          <p:nvPr/>
        </p:nvSpPr>
        <p:spPr>
          <a:xfrm>
            <a:off x="0" y="3400291"/>
            <a:ext cx="2817788" cy="1714261"/>
          </a:xfrm>
          <a:prstGeom prst="rect">
            <a:avLst/>
          </a:prstGeom>
          <a:blipFill>
            <a:blip r:embed="rId155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0" name="object 16640"/>
          <p:cNvSpPr/>
          <p:nvPr/>
        </p:nvSpPr>
        <p:spPr>
          <a:xfrm>
            <a:off x="0" y="3401296"/>
            <a:ext cx="2816821" cy="1677145"/>
          </a:xfrm>
          <a:prstGeom prst="rect">
            <a:avLst/>
          </a:prstGeom>
          <a:blipFill>
            <a:blip r:embed="rId155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1" name="object 16641"/>
          <p:cNvSpPr/>
          <p:nvPr/>
        </p:nvSpPr>
        <p:spPr>
          <a:xfrm>
            <a:off x="0" y="3402301"/>
            <a:ext cx="2815854" cy="1640743"/>
          </a:xfrm>
          <a:prstGeom prst="rect">
            <a:avLst/>
          </a:prstGeom>
          <a:blipFill>
            <a:blip r:embed="rId155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2" name="object 16642"/>
          <p:cNvSpPr/>
          <p:nvPr/>
        </p:nvSpPr>
        <p:spPr>
          <a:xfrm>
            <a:off x="0" y="3402113"/>
            <a:ext cx="2814894" cy="1606265"/>
          </a:xfrm>
          <a:prstGeom prst="rect">
            <a:avLst/>
          </a:prstGeom>
          <a:blipFill>
            <a:blip r:embed="rId155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3" name="object 16643"/>
          <p:cNvSpPr/>
          <p:nvPr/>
        </p:nvSpPr>
        <p:spPr>
          <a:xfrm>
            <a:off x="0" y="3403161"/>
            <a:ext cx="2813919" cy="1571240"/>
          </a:xfrm>
          <a:prstGeom prst="rect">
            <a:avLst/>
          </a:prstGeom>
          <a:blipFill>
            <a:blip r:embed="rId155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4" name="object 16644"/>
          <p:cNvSpPr/>
          <p:nvPr/>
        </p:nvSpPr>
        <p:spPr>
          <a:xfrm>
            <a:off x="0" y="3404305"/>
            <a:ext cx="2812945" cy="1536807"/>
          </a:xfrm>
          <a:prstGeom prst="rect">
            <a:avLst/>
          </a:prstGeom>
          <a:blipFill>
            <a:blip r:embed="rId155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5" name="object 16645"/>
          <p:cNvSpPr/>
          <p:nvPr/>
        </p:nvSpPr>
        <p:spPr>
          <a:xfrm>
            <a:off x="0" y="3404520"/>
            <a:ext cx="2811957" cy="1503938"/>
          </a:xfrm>
          <a:prstGeom prst="rect">
            <a:avLst/>
          </a:prstGeom>
          <a:blipFill>
            <a:blip r:embed="rId155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6" name="object 16646"/>
          <p:cNvSpPr/>
          <p:nvPr/>
        </p:nvSpPr>
        <p:spPr>
          <a:xfrm>
            <a:off x="0" y="3400768"/>
            <a:ext cx="2810971" cy="1475678"/>
          </a:xfrm>
          <a:prstGeom prst="rect">
            <a:avLst/>
          </a:prstGeom>
          <a:blipFill>
            <a:blip r:embed="rId155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7" name="object 16647"/>
          <p:cNvSpPr/>
          <p:nvPr/>
        </p:nvSpPr>
        <p:spPr>
          <a:xfrm>
            <a:off x="0" y="3401466"/>
            <a:ext cx="2809979" cy="1443591"/>
          </a:xfrm>
          <a:prstGeom prst="rect">
            <a:avLst/>
          </a:prstGeom>
          <a:blipFill>
            <a:blip r:embed="rId155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8" name="object 16648"/>
          <p:cNvSpPr/>
          <p:nvPr/>
        </p:nvSpPr>
        <p:spPr>
          <a:xfrm>
            <a:off x="0" y="3402165"/>
            <a:ext cx="2813392" cy="1412074"/>
          </a:xfrm>
          <a:prstGeom prst="rect">
            <a:avLst/>
          </a:prstGeom>
          <a:blipFill>
            <a:blip r:embed="rId155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49" name="object 16649"/>
          <p:cNvSpPr/>
          <p:nvPr/>
        </p:nvSpPr>
        <p:spPr>
          <a:xfrm>
            <a:off x="0" y="3402876"/>
            <a:ext cx="2812376" cy="1381140"/>
          </a:xfrm>
          <a:prstGeom prst="rect">
            <a:avLst/>
          </a:prstGeom>
          <a:blipFill>
            <a:blip r:embed="rId155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0" name="object 16650"/>
          <p:cNvSpPr/>
          <p:nvPr/>
        </p:nvSpPr>
        <p:spPr>
          <a:xfrm>
            <a:off x="0" y="3403574"/>
            <a:ext cx="2811348" cy="1350787"/>
          </a:xfrm>
          <a:prstGeom prst="rect">
            <a:avLst/>
          </a:prstGeom>
          <a:blipFill>
            <a:blip r:embed="rId155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1" name="object 16651"/>
          <p:cNvSpPr/>
          <p:nvPr/>
        </p:nvSpPr>
        <p:spPr>
          <a:xfrm>
            <a:off x="0" y="3383077"/>
            <a:ext cx="2853893" cy="3310496"/>
          </a:xfrm>
          <a:prstGeom prst="rect">
            <a:avLst/>
          </a:prstGeom>
          <a:blipFill>
            <a:blip r:embed="rId155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2" name="object 16652"/>
          <p:cNvSpPr/>
          <p:nvPr/>
        </p:nvSpPr>
        <p:spPr>
          <a:xfrm>
            <a:off x="0" y="3383581"/>
            <a:ext cx="2852793" cy="3293609"/>
          </a:xfrm>
          <a:prstGeom prst="rect">
            <a:avLst/>
          </a:prstGeom>
          <a:blipFill>
            <a:blip r:embed="rId155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3" name="object 16653"/>
          <p:cNvSpPr/>
          <p:nvPr/>
        </p:nvSpPr>
        <p:spPr>
          <a:xfrm>
            <a:off x="0" y="3384128"/>
            <a:ext cx="2851691" cy="3276691"/>
          </a:xfrm>
          <a:prstGeom prst="rect">
            <a:avLst/>
          </a:prstGeom>
          <a:blipFill>
            <a:blip r:embed="rId155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4" name="object 16654"/>
          <p:cNvSpPr/>
          <p:nvPr/>
        </p:nvSpPr>
        <p:spPr>
          <a:xfrm>
            <a:off x="0" y="3384741"/>
            <a:ext cx="2850593" cy="3259695"/>
          </a:xfrm>
          <a:prstGeom prst="rect">
            <a:avLst/>
          </a:prstGeom>
          <a:blipFill>
            <a:blip r:embed="rId155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5" name="object 16655"/>
          <p:cNvSpPr/>
          <p:nvPr/>
        </p:nvSpPr>
        <p:spPr>
          <a:xfrm>
            <a:off x="0" y="3385419"/>
            <a:ext cx="2849486" cy="3242634"/>
          </a:xfrm>
          <a:prstGeom prst="rect">
            <a:avLst/>
          </a:prstGeom>
          <a:blipFill>
            <a:blip r:embed="rId155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6" name="object 16656"/>
          <p:cNvSpPr/>
          <p:nvPr/>
        </p:nvSpPr>
        <p:spPr>
          <a:xfrm>
            <a:off x="0" y="3386184"/>
            <a:ext cx="2848380" cy="3225499"/>
          </a:xfrm>
          <a:prstGeom prst="rect">
            <a:avLst/>
          </a:prstGeom>
          <a:blipFill>
            <a:blip r:embed="rId155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7" name="object 16657"/>
          <p:cNvSpPr/>
          <p:nvPr/>
        </p:nvSpPr>
        <p:spPr>
          <a:xfrm>
            <a:off x="0" y="3387044"/>
            <a:ext cx="2847281" cy="3208256"/>
          </a:xfrm>
          <a:prstGeom prst="rect">
            <a:avLst/>
          </a:prstGeom>
          <a:blipFill>
            <a:blip r:embed="rId155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8" name="object 16658"/>
          <p:cNvSpPr/>
          <p:nvPr/>
        </p:nvSpPr>
        <p:spPr>
          <a:xfrm>
            <a:off x="0" y="3387756"/>
            <a:ext cx="2846157" cy="3191161"/>
          </a:xfrm>
          <a:prstGeom prst="rect">
            <a:avLst/>
          </a:prstGeom>
          <a:blipFill>
            <a:blip r:embed="rId155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59" name="object 16659"/>
          <p:cNvSpPr/>
          <p:nvPr/>
        </p:nvSpPr>
        <p:spPr>
          <a:xfrm>
            <a:off x="0" y="3388222"/>
            <a:ext cx="2845092" cy="3174312"/>
          </a:xfrm>
          <a:prstGeom prst="rect">
            <a:avLst/>
          </a:prstGeom>
          <a:blipFill>
            <a:blip r:embed="rId155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0" name="object 16660"/>
          <p:cNvSpPr/>
          <p:nvPr/>
        </p:nvSpPr>
        <p:spPr>
          <a:xfrm>
            <a:off x="0" y="3388759"/>
            <a:ext cx="2844066" cy="3157405"/>
          </a:xfrm>
          <a:prstGeom prst="rect">
            <a:avLst/>
          </a:prstGeom>
          <a:blipFill>
            <a:blip r:embed="rId155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1" name="object 16661"/>
          <p:cNvSpPr/>
          <p:nvPr/>
        </p:nvSpPr>
        <p:spPr>
          <a:xfrm>
            <a:off x="0" y="3389376"/>
            <a:ext cx="2843038" cy="3140405"/>
          </a:xfrm>
          <a:prstGeom prst="rect">
            <a:avLst/>
          </a:prstGeom>
          <a:blipFill>
            <a:blip r:embed="rId155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2" name="object 16662"/>
          <p:cNvSpPr/>
          <p:nvPr/>
        </p:nvSpPr>
        <p:spPr>
          <a:xfrm>
            <a:off x="0" y="3390083"/>
            <a:ext cx="2842004" cy="3123315"/>
          </a:xfrm>
          <a:prstGeom prst="rect">
            <a:avLst/>
          </a:prstGeom>
          <a:blipFill>
            <a:blip r:embed="rId155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3" name="object 16663"/>
          <p:cNvSpPr/>
          <p:nvPr/>
        </p:nvSpPr>
        <p:spPr>
          <a:xfrm>
            <a:off x="0" y="3391254"/>
            <a:ext cx="2840971" cy="3105773"/>
          </a:xfrm>
          <a:prstGeom prst="rect">
            <a:avLst/>
          </a:prstGeom>
          <a:blipFill>
            <a:blip r:embed="rId155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4" name="object 16664"/>
          <p:cNvSpPr/>
          <p:nvPr/>
        </p:nvSpPr>
        <p:spPr>
          <a:xfrm>
            <a:off x="0" y="3392104"/>
            <a:ext cx="2839940" cy="3088540"/>
          </a:xfrm>
          <a:prstGeom prst="rect">
            <a:avLst/>
          </a:prstGeom>
          <a:blipFill>
            <a:blip r:embed="rId155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5" name="object 16665"/>
          <p:cNvSpPr/>
          <p:nvPr/>
        </p:nvSpPr>
        <p:spPr>
          <a:xfrm>
            <a:off x="0" y="3392552"/>
            <a:ext cx="2838911" cy="3071721"/>
          </a:xfrm>
          <a:prstGeom prst="rect">
            <a:avLst/>
          </a:prstGeom>
          <a:blipFill>
            <a:blip r:embed="rId155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6" name="object 16666"/>
          <p:cNvSpPr/>
          <p:nvPr/>
        </p:nvSpPr>
        <p:spPr>
          <a:xfrm>
            <a:off x="0" y="3393061"/>
            <a:ext cx="2837882" cy="3054829"/>
          </a:xfrm>
          <a:prstGeom prst="rect">
            <a:avLst/>
          </a:prstGeom>
          <a:blipFill>
            <a:blip r:embed="rId155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7" name="object 16667"/>
          <p:cNvSpPr/>
          <p:nvPr/>
        </p:nvSpPr>
        <p:spPr>
          <a:xfrm>
            <a:off x="0" y="3393638"/>
            <a:ext cx="2836847" cy="3037870"/>
          </a:xfrm>
          <a:prstGeom prst="rect">
            <a:avLst/>
          </a:prstGeom>
          <a:blipFill>
            <a:blip r:embed="rId155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8" name="object 16668"/>
          <p:cNvSpPr/>
          <p:nvPr/>
        </p:nvSpPr>
        <p:spPr>
          <a:xfrm>
            <a:off x="0" y="3394307"/>
            <a:ext cx="2835828" cy="3020818"/>
          </a:xfrm>
          <a:prstGeom prst="rect">
            <a:avLst/>
          </a:prstGeom>
          <a:blipFill>
            <a:blip r:embed="rId155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69" name="object 16669"/>
          <p:cNvSpPr/>
          <p:nvPr/>
        </p:nvSpPr>
        <p:spPr>
          <a:xfrm>
            <a:off x="0" y="3395085"/>
            <a:ext cx="2834806" cy="3003669"/>
          </a:xfrm>
          <a:prstGeom prst="rect">
            <a:avLst/>
          </a:prstGeom>
          <a:blipFill>
            <a:blip r:embed="rId155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0" name="object 16670"/>
          <p:cNvSpPr/>
          <p:nvPr/>
        </p:nvSpPr>
        <p:spPr>
          <a:xfrm>
            <a:off x="0" y="3395962"/>
            <a:ext cx="2833780" cy="2986410"/>
          </a:xfrm>
          <a:prstGeom prst="rect">
            <a:avLst/>
          </a:prstGeom>
          <a:blipFill>
            <a:blip r:embed="rId155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1" name="object 16671"/>
          <p:cNvSpPr/>
          <p:nvPr/>
        </p:nvSpPr>
        <p:spPr>
          <a:xfrm>
            <a:off x="0" y="3396893"/>
            <a:ext cx="2832757" cy="2969095"/>
          </a:xfrm>
          <a:prstGeom prst="rect">
            <a:avLst/>
          </a:prstGeom>
          <a:blipFill>
            <a:blip r:embed="rId155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2" name="object 16672"/>
          <p:cNvSpPr/>
          <p:nvPr/>
        </p:nvSpPr>
        <p:spPr>
          <a:xfrm>
            <a:off x="0" y="3397256"/>
            <a:ext cx="2831734" cy="2952349"/>
          </a:xfrm>
          <a:prstGeom prst="rect">
            <a:avLst/>
          </a:prstGeom>
          <a:blipFill>
            <a:blip r:embed="rId155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3" name="object 16673"/>
          <p:cNvSpPr/>
          <p:nvPr/>
        </p:nvSpPr>
        <p:spPr>
          <a:xfrm>
            <a:off x="0" y="3397680"/>
            <a:ext cx="2830708" cy="2935542"/>
          </a:xfrm>
          <a:prstGeom prst="rect">
            <a:avLst/>
          </a:prstGeom>
          <a:blipFill>
            <a:blip r:embed="rId155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4" name="object 16674"/>
          <p:cNvSpPr/>
          <p:nvPr/>
        </p:nvSpPr>
        <p:spPr>
          <a:xfrm>
            <a:off x="0" y="3398199"/>
            <a:ext cx="2829683" cy="2918641"/>
          </a:xfrm>
          <a:prstGeom prst="rect">
            <a:avLst/>
          </a:prstGeom>
          <a:blipFill>
            <a:blip r:embed="rId155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5" name="object 16675"/>
          <p:cNvSpPr/>
          <p:nvPr/>
        </p:nvSpPr>
        <p:spPr>
          <a:xfrm>
            <a:off x="0" y="3399378"/>
            <a:ext cx="2828660" cy="2901092"/>
          </a:xfrm>
          <a:prstGeom prst="rect">
            <a:avLst/>
          </a:prstGeom>
          <a:blipFill>
            <a:blip r:embed="rId155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6" name="object 16676"/>
          <p:cNvSpPr/>
          <p:nvPr/>
        </p:nvSpPr>
        <p:spPr>
          <a:xfrm>
            <a:off x="0" y="3400295"/>
            <a:ext cx="2827636" cy="2883791"/>
          </a:xfrm>
          <a:prstGeom prst="rect">
            <a:avLst/>
          </a:prstGeom>
          <a:blipFill>
            <a:blip r:embed="rId155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7" name="object 16677"/>
          <p:cNvSpPr/>
          <p:nvPr/>
        </p:nvSpPr>
        <p:spPr>
          <a:xfrm>
            <a:off x="0" y="3401109"/>
            <a:ext cx="2826619" cy="2866595"/>
          </a:xfrm>
          <a:prstGeom prst="rect">
            <a:avLst/>
          </a:prstGeom>
          <a:blipFill>
            <a:blip r:embed="rId155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8" name="object 16678"/>
          <p:cNvSpPr/>
          <p:nvPr/>
        </p:nvSpPr>
        <p:spPr>
          <a:xfrm>
            <a:off x="0" y="3401465"/>
            <a:ext cx="2825598" cy="2849868"/>
          </a:xfrm>
          <a:prstGeom prst="rect">
            <a:avLst/>
          </a:prstGeom>
          <a:blipFill>
            <a:blip r:embed="rId155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79" name="object 16679"/>
          <p:cNvSpPr/>
          <p:nvPr/>
        </p:nvSpPr>
        <p:spPr>
          <a:xfrm>
            <a:off x="0" y="3401898"/>
            <a:ext cx="2824576" cy="2833052"/>
          </a:xfrm>
          <a:prstGeom prst="rect">
            <a:avLst/>
          </a:prstGeom>
          <a:blipFill>
            <a:blip r:embed="rId155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0" name="object 16680"/>
          <p:cNvSpPr/>
          <p:nvPr/>
        </p:nvSpPr>
        <p:spPr>
          <a:xfrm>
            <a:off x="0" y="3402425"/>
            <a:ext cx="2823553" cy="2816142"/>
          </a:xfrm>
          <a:prstGeom prst="rect">
            <a:avLst/>
          </a:prstGeom>
          <a:blipFill>
            <a:blip r:embed="rId155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1" name="object 16681"/>
          <p:cNvSpPr/>
          <p:nvPr/>
        </p:nvSpPr>
        <p:spPr>
          <a:xfrm>
            <a:off x="0" y="3403051"/>
            <a:ext cx="2822523" cy="2799146"/>
          </a:xfrm>
          <a:prstGeom prst="rect">
            <a:avLst/>
          </a:prstGeom>
          <a:blipFill>
            <a:blip r:embed="rId155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2" name="object 16682"/>
          <p:cNvSpPr/>
          <p:nvPr/>
        </p:nvSpPr>
        <p:spPr>
          <a:xfrm>
            <a:off x="0" y="3403798"/>
            <a:ext cx="2821494" cy="2782016"/>
          </a:xfrm>
          <a:prstGeom prst="rect">
            <a:avLst/>
          </a:prstGeom>
          <a:blipFill>
            <a:blip r:embed="rId155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3" name="object 16683"/>
          <p:cNvSpPr/>
          <p:nvPr/>
        </p:nvSpPr>
        <p:spPr>
          <a:xfrm>
            <a:off x="0" y="3404693"/>
            <a:ext cx="2820470" cy="2764738"/>
          </a:xfrm>
          <a:prstGeom prst="rect">
            <a:avLst/>
          </a:prstGeom>
          <a:blipFill>
            <a:blip r:embed="rId155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4" name="object 16684"/>
          <p:cNvSpPr/>
          <p:nvPr/>
        </p:nvSpPr>
        <p:spPr>
          <a:xfrm>
            <a:off x="0" y="3405757"/>
            <a:ext cx="2819451" cy="2747291"/>
          </a:xfrm>
          <a:prstGeom prst="rect">
            <a:avLst/>
          </a:prstGeom>
          <a:blipFill>
            <a:blip r:embed="rId155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5" name="object 16685"/>
          <p:cNvSpPr/>
          <p:nvPr/>
        </p:nvSpPr>
        <p:spPr>
          <a:xfrm>
            <a:off x="0" y="3406571"/>
            <a:ext cx="2818411" cy="2730094"/>
          </a:xfrm>
          <a:prstGeom prst="rect">
            <a:avLst/>
          </a:prstGeom>
          <a:blipFill>
            <a:blip r:embed="rId155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6" name="object 16686"/>
          <p:cNvSpPr/>
          <p:nvPr/>
        </p:nvSpPr>
        <p:spPr>
          <a:xfrm>
            <a:off x="0" y="3406832"/>
            <a:ext cx="2817376" cy="2713463"/>
          </a:xfrm>
          <a:prstGeom prst="rect">
            <a:avLst/>
          </a:prstGeom>
          <a:blipFill>
            <a:blip r:embed="rId155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7" name="object 16687"/>
          <p:cNvSpPr/>
          <p:nvPr/>
        </p:nvSpPr>
        <p:spPr>
          <a:xfrm>
            <a:off x="0" y="3407160"/>
            <a:ext cx="2816339" cy="2696751"/>
          </a:xfrm>
          <a:prstGeom prst="rect">
            <a:avLst/>
          </a:prstGeom>
          <a:blipFill>
            <a:blip r:embed="rId155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8" name="object 16688"/>
          <p:cNvSpPr/>
          <p:nvPr/>
        </p:nvSpPr>
        <p:spPr>
          <a:xfrm>
            <a:off x="0" y="3407571"/>
            <a:ext cx="2815301" cy="2659932"/>
          </a:xfrm>
          <a:prstGeom prst="rect">
            <a:avLst/>
          </a:prstGeom>
          <a:blipFill>
            <a:blip r:embed="rId155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89" name="object 16689"/>
          <p:cNvSpPr/>
          <p:nvPr/>
        </p:nvSpPr>
        <p:spPr>
          <a:xfrm>
            <a:off x="0" y="3404006"/>
            <a:ext cx="2818307" cy="2613401"/>
          </a:xfrm>
          <a:prstGeom prst="rect">
            <a:avLst/>
          </a:prstGeom>
          <a:blipFill>
            <a:blip r:embed="rId155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0" name="object 16690"/>
          <p:cNvSpPr/>
          <p:nvPr/>
        </p:nvSpPr>
        <p:spPr>
          <a:xfrm>
            <a:off x="0" y="3404705"/>
            <a:ext cx="2817202" cy="2563864"/>
          </a:xfrm>
          <a:prstGeom prst="rect">
            <a:avLst/>
          </a:prstGeom>
          <a:blipFill>
            <a:blip r:embed="rId155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1" name="object 16691"/>
          <p:cNvSpPr/>
          <p:nvPr/>
        </p:nvSpPr>
        <p:spPr>
          <a:xfrm>
            <a:off x="0" y="3405416"/>
            <a:ext cx="2816098" cy="2515477"/>
          </a:xfrm>
          <a:prstGeom prst="rect">
            <a:avLst/>
          </a:prstGeom>
          <a:blipFill>
            <a:blip r:embed="rId155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2" name="object 16692"/>
          <p:cNvSpPr/>
          <p:nvPr/>
        </p:nvSpPr>
        <p:spPr>
          <a:xfrm>
            <a:off x="0" y="3406114"/>
            <a:ext cx="2814993" cy="2468257"/>
          </a:xfrm>
          <a:prstGeom prst="rect">
            <a:avLst/>
          </a:prstGeom>
          <a:blipFill>
            <a:blip r:embed="rId155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3" name="object 16693"/>
          <p:cNvSpPr/>
          <p:nvPr/>
        </p:nvSpPr>
        <p:spPr>
          <a:xfrm>
            <a:off x="0" y="3383086"/>
            <a:ext cx="2851812" cy="3888337"/>
          </a:xfrm>
          <a:prstGeom prst="rect">
            <a:avLst/>
          </a:prstGeom>
          <a:blipFill>
            <a:blip r:embed="rId155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4" name="object 16694"/>
          <p:cNvSpPr/>
          <p:nvPr/>
        </p:nvSpPr>
        <p:spPr>
          <a:xfrm>
            <a:off x="1816" y="3383857"/>
            <a:ext cx="2848903" cy="3877926"/>
          </a:xfrm>
          <a:prstGeom prst="rect">
            <a:avLst/>
          </a:prstGeom>
          <a:blipFill>
            <a:blip r:embed="rId155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5" name="object 16695"/>
          <p:cNvSpPr/>
          <p:nvPr/>
        </p:nvSpPr>
        <p:spPr>
          <a:xfrm>
            <a:off x="20942" y="3384665"/>
            <a:ext cx="2828707" cy="3867466"/>
          </a:xfrm>
          <a:prstGeom prst="rect">
            <a:avLst/>
          </a:prstGeom>
          <a:blipFill>
            <a:blip r:embed="rId155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6" name="object 16696"/>
          <p:cNvSpPr/>
          <p:nvPr/>
        </p:nvSpPr>
        <p:spPr>
          <a:xfrm>
            <a:off x="40068" y="3385973"/>
            <a:ext cx="2808508" cy="3856519"/>
          </a:xfrm>
          <a:prstGeom prst="rect">
            <a:avLst/>
          </a:prstGeom>
          <a:blipFill>
            <a:blip r:embed="rId155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7" name="object 16697"/>
          <p:cNvSpPr/>
          <p:nvPr/>
        </p:nvSpPr>
        <p:spPr>
          <a:xfrm>
            <a:off x="59194" y="3386449"/>
            <a:ext cx="2788296" cy="3846390"/>
          </a:xfrm>
          <a:prstGeom prst="rect">
            <a:avLst/>
          </a:prstGeom>
          <a:blipFill>
            <a:blip r:embed="rId155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8" name="object 16698"/>
          <p:cNvSpPr/>
          <p:nvPr/>
        </p:nvSpPr>
        <p:spPr>
          <a:xfrm>
            <a:off x="78333" y="3386977"/>
            <a:ext cx="2768085" cy="3836223"/>
          </a:xfrm>
          <a:prstGeom prst="rect">
            <a:avLst/>
          </a:prstGeom>
          <a:blipFill>
            <a:blip r:embed="rId155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99" name="object 16699"/>
          <p:cNvSpPr/>
          <p:nvPr/>
        </p:nvSpPr>
        <p:spPr>
          <a:xfrm>
            <a:off x="97472" y="3387568"/>
            <a:ext cx="2747867" cy="3825994"/>
          </a:xfrm>
          <a:prstGeom prst="rect">
            <a:avLst/>
          </a:prstGeom>
          <a:blipFill>
            <a:blip r:embed="rId155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0" name="object 16700"/>
          <p:cNvSpPr/>
          <p:nvPr/>
        </p:nvSpPr>
        <p:spPr>
          <a:xfrm>
            <a:off x="116598" y="3388224"/>
            <a:ext cx="2727656" cy="3815686"/>
          </a:xfrm>
          <a:prstGeom prst="rect">
            <a:avLst/>
          </a:prstGeom>
          <a:blipFill>
            <a:blip r:embed="rId155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1" name="object 16701"/>
          <p:cNvSpPr/>
          <p:nvPr/>
        </p:nvSpPr>
        <p:spPr>
          <a:xfrm>
            <a:off x="135724" y="3388953"/>
            <a:ext cx="2707452" cy="3805304"/>
          </a:xfrm>
          <a:prstGeom prst="rect">
            <a:avLst/>
          </a:prstGeom>
          <a:blipFill>
            <a:blip r:embed="rId155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2" name="object 16702"/>
          <p:cNvSpPr/>
          <p:nvPr/>
        </p:nvSpPr>
        <p:spPr>
          <a:xfrm>
            <a:off x="154851" y="3389774"/>
            <a:ext cx="2687259" cy="3794844"/>
          </a:xfrm>
          <a:prstGeom prst="rect">
            <a:avLst/>
          </a:prstGeom>
          <a:blipFill>
            <a:blip r:embed="rId155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3" name="object 16703"/>
          <p:cNvSpPr/>
          <p:nvPr/>
        </p:nvSpPr>
        <p:spPr>
          <a:xfrm>
            <a:off x="173989" y="3390669"/>
            <a:ext cx="2667049" cy="3784297"/>
          </a:xfrm>
          <a:prstGeom prst="rect">
            <a:avLst/>
          </a:prstGeom>
          <a:blipFill>
            <a:blip r:embed="rId155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4" name="object 16704"/>
          <p:cNvSpPr/>
          <p:nvPr/>
        </p:nvSpPr>
        <p:spPr>
          <a:xfrm>
            <a:off x="193116" y="3391044"/>
            <a:ext cx="2646837" cy="3774283"/>
          </a:xfrm>
          <a:prstGeom prst="rect">
            <a:avLst/>
          </a:prstGeom>
          <a:blipFill>
            <a:blip r:embed="rId155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5" name="object 16705"/>
          <p:cNvSpPr/>
          <p:nvPr/>
        </p:nvSpPr>
        <p:spPr>
          <a:xfrm>
            <a:off x="212242" y="3391485"/>
            <a:ext cx="2626627" cy="3764177"/>
          </a:xfrm>
          <a:prstGeom prst="rect">
            <a:avLst/>
          </a:prstGeom>
          <a:blipFill>
            <a:blip r:embed="rId155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6" name="object 16706"/>
          <p:cNvSpPr/>
          <p:nvPr/>
        </p:nvSpPr>
        <p:spPr>
          <a:xfrm>
            <a:off x="231368" y="3392001"/>
            <a:ext cx="2606432" cy="3754022"/>
          </a:xfrm>
          <a:prstGeom prst="rect">
            <a:avLst/>
          </a:prstGeom>
          <a:blipFill>
            <a:blip r:embed="rId155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7" name="object 16707"/>
          <p:cNvSpPr/>
          <p:nvPr/>
        </p:nvSpPr>
        <p:spPr>
          <a:xfrm>
            <a:off x="250507" y="3393305"/>
            <a:ext cx="2586222" cy="3743091"/>
          </a:xfrm>
          <a:prstGeom prst="rect">
            <a:avLst/>
          </a:prstGeom>
          <a:blipFill>
            <a:blip r:embed="rId155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8" name="object 16708"/>
          <p:cNvSpPr/>
          <p:nvPr/>
        </p:nvSpPr>
        <p:spPr>
          <a:xfrm>
            <a:off x="269620" y="3394076"/>
            <a:ext cx="2566026" cy="3732668"/>
          </a:xfrm>
          <a:prstGeom prst="rect">
            <a:avLst/>
          </a:prstGeom>
          <a:blipFill>
            <a:blip r:embed="rId155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09" name="object 16709"/>
          <p:cNvSpPr/>
          <p:nvPr/>
        </p:nvSpPr>
        <p:spPr>
          <a:xfrm>
            <a:off x="288747" y="3394939"/>
            <a:ext cx="2545828" cy="3722153"/>
          </a:xfrm>
          <a:prstGeom prst="rect">
            <a:avLst/>
          </a:prstGeom>
          <a:blipFill>
            <a:blip r:embed="rId155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0" name="object 16710"/>
          <p:cNvSpPr/>
          <p:nvPr/>
        </p:nvSpPr>
        <p:spPr>
          <a:xfrm>
            <a:off x="307886" y="3395711"/>
            <a:ext cx="2525618" cy="3711729"/>
          </a:xfrm>
          <a:prstGeom prst="rect">
            <a:avLst/>
          </a:prstGeom>
          <a:blipFill>
            <a:blip r:embed="rId156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1" name="object 16711"/>
          <p:cNvSpPr/>
          <p:nvPr/>
        </p:nvSpPr>
        <p:spPr>
          <a:xfrm>
            <a:off x="327012" y="3396100"/>
            <a:ext cx="2505420" cy="3701701"/>
          </a:xfrm>
          <a:prstGeom prst="rect">
            <a:avLst/>
          </a:prstGeom>
          <a:blipFill>
            <a:blip r:embed="rId156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2" name="object 16712"/>
          <p:cNvSpPr/>
          <p:nvPr/>
        </p:nvSpPr>
        <p:spPr>
          <a:xfrm>
            <a:off x="346151" y="3396542"/>
            <a:ext cx="2485206" cy="3691619"/>
          </a:xfrm>
          <a:prstGeom prst="rect">
            <a:avLst/>
          </a:prstGeom>
          <a:blipFill>
            <a:blip r:embed="rId156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3" name="object 16713"/>
          <p:cNvSpPr/>
          <p:nvPr/>
        </p:nvSpPr>
        <p:spPr>
          <a:xfrm>
            <a:off x="365277" y="3397067"/>
            <a:ext cx="2464998" cy="3681443"/>
          </a:xfrm>
          <a:prstGeom prst="rect">
            <a:avLst/>
          </a:prstGeom>
          <a:blipFill>
            <a:blip r:embed="rId156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4" name="object 16714"/>
          <p:cNvSpPr/>
          <p:nvPr/>
        </p:nvSpPr>
        <p:spPr>
          <a:xfrm>
            <a:off x="384416" y="3397680"/>
            <a:ext cx="2444779" cy="3671177"/>
          </a:xfrm>
          <a:prstGeom prst="rect">
            <a:avLst/>
          </a:prstGeom>
          <a:blipFill>
            <a:blip r:embed="rId156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5" name="object 16715"/>
          <p:cNvSpPr/>
          <p:nvPr/>
        </p:nvSpPr>
        <p:spPr>
          <a:xfrm>
            <a:off x="403529" y="3398372"/>
            <a:ext cx="2424603" cy="3660847"/>
          </a:xfrm>
          <a:prstGeom prst="rect">
            <a:avLst/>
          </a:prstGeom>
          <a:blipFill>
            <a:blip r:embed="rId156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6" name="object 16716"/>
          <p:cNvSpPr/>
          <p:nvPr/>
        </p:nvSpPr>
        <p:spPr>
          <a:xfrm>
            <a:off x="422655" y="3399187"/>
            <a:ext cx="2404405" cy="3650392"/>
          </a:xfrm>
          <a:prstGeom prst="rect">
            <a:avLst/>
          </a:prstGeom>
          <a:blipFill>
            <a:blip r:embed="rId156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7" name="object 16717"/>
          <p:cNvSpPr/>
          <p:nvPr/>
        </p:nvSpPr>
        <p:spPr>
          <a:xfrm>
            <a:off x="441794" y="3400121"/>
            <a:ext cx="2384185" cy="3639806"/>
          </a:xfrm>
          <a:prstGeom prst="rect">
            <a:avLst/>
          </a:prstGeom>
          <a:blipFill>
            <a:blip r:embed="rId156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8" name="object 16718"/>
          <p:cNvSpPr/>
          <p:nvPr/>
        </p:nvSpPr>
        <p:spPr>
          <a:xfrm>
            <a:off x="460933" y="3401049"/>
            <a:ext cx="2363963" cy="3629226"/>
          </a:xfrm>
          <a:prstGeom prst="rect">
            <a:avLst/>
          </a:prstGeom>
          <a:blipFill>
            <a:blip r:embed="rId156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19" name="object 16719"/>
          <p:cNvSpPr/>
          <p:nvPr/>
        </p:nvSpPr>
        <p:spPr>
          <a:xfrm>
            <a:off x="480059" y="3401494"/>
            <a:ext cx="2343763" cy="3619129"/>
          </a:xfrm>
          <a:prstGeom prst="rect">
            <a:avLst/>
          </a:prstGeom>
          <a:blipFill>
            <a:blip r:embed="rId156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0" name="object 16720"/>
          <p:cNvSpPr/>
          <p:nvPr/>
        </p:nvSpPr>
        <p:spPr>
          <a:xfrm>
            <a:off x="499186" y="3402073"/>
            <a:ext cx="2323563" cy="3608911"/>
          </a:xfrm>
          <a:prstGeom prst="rect">
            <a:avLst/>
          </a:prstGeom>
          <a:blipFill>
            <a:blip r:embed="rId156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1" name="object 16721"/>
          <p:cNvSpPr/>
          <p:nvPr/>
        </p:nvSpPr>
        <p:spPr>
          <a:xfrm>
            <a:off x="518312" y="3402749"/>
            <a:ext cx="2303355" cy="3598595"/>
          </a:xfrm>
          <a:prstGeom prst="rect">
            <a:avLst/>
          </a:prstGeom>
          <a:blipFill>
            <a:blip r:embed="rId156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2" name="object 16722"/>
          <p:cNvSpPr/>
          <p:nvPr/>
        </p:nvSpPr>
        <p:spPr>
          <a:xfrm>
            <a:off x="537438" y="3403534"/>
            <a:ext cx="2283150" cy="3588159"/>
          </a:xfrm>
          <a:prstGeom prst="rect">
            <a:avLst/>
          </a:prstGeom>
          <a:blipFill>
            <a:blip r:embed="rId156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3" name="object 16723"/>
          <p:cNvSpPr/>
          <p:nvPr/>
        </p:nvSpPr>
        <p:spPr>
          <a:xfrm>
            <a:off x="556577" y="3404442"/>
            <a:ext cx="2262943" cy="3577611"/>
          </a:xfrm>
          <a:prstGeom prst="rect">
            <a:avLst/>
          </a:prstGeom>
          <a:blipFill>
            <a:blip r:embed="rId156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4" name="object 16724"/>
          <p:cNvSpPr/>
          <p:nvPr/>
        </p:nvSpPr>
        <p:spPr>
          <a:xfrm>
            <a:off x="575703" y="3405509"/>
            <a:ext cx="2242732" cy="3566905"/>
          </a:xfrm>
          <a:prstGeom prst="rect">
            <a:avLst/>
          </a:prstGeom>
          <a:blipFill>
            <a:blip r:embed="rId156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5" name="object 16725"/>
          <p:cNvSpPr/>
          <p:nvPr/>
        </p:nvSpPr>
        <p:spPr>
          <a:xfrm>
            <a:off x="594829" y="3406032"/>
            <a:ext cx="2222523" cy="3556729"/>
          </a:xfrm>
          <a:prstGeom prst="rect">
            <a:avLst/>
          </a:prstGeom>
          <a:blipFill>
            <a:blip r:embed="rId156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6" name="object 16726"/>
          <p:cNvSpPr/>
          <p:nvPr/>
        </p:nvSpPr>
        <p:spPr>
          <a:xfrm>
            <a:off x="613956" y="3406335"/>
            <a:ext cx="2202304" cy="3546775"/>
          </a:xfrm>
          <a:prstGeom prst="rect">
            <a:avLst/>
          </a:prstGeom>
          <a:blipFill>
            <a:blip r:embed="rId156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7" name="object 16727"/>
          <p:cNvSpPr/>
          <p:nvPr/>
        </p:nvSpPr>
        <p:spPr>
          <a:xfrm>
            <a:off x="633094" y="3406711"/>
            <a:ext cx="2182083" cy="3536747"/>
          </a:xfrm>
          <a:prstGeom prst="rect">
            <a:avLst/>
          </a:prstGeom>
          <a:blipFill>
            <a:blip r:embed="rId156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8" name="object 16728"/>
          <p:cNvSpPr/>
          <p:nvPr/>
        </p:nvSpPr>
        <p:spPr>
          <a:xfrm>
            <a:off x="652221" y="3407159"/>
            <a:ext cx="2161861" cy="3526659"/>
          </a:xfrm>
          <a:prstGeom prst="rect">
            <a:avLst/>
          </a:prstGeom>
          <a:blipFill>
            <a:blip r:embed="rId156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29" name="object 16729"/>
          <p:cNvSpPr/>
          <p:nvPr/>
        </p:nvSpPr>
        <p:spPr>
          <a:xfrm>
            <a:off x="671347" y="3407674"/>
            <a:ext cx="2141649" cy="3516505"/>
          </a:xfrm>
          <a:prstGeom prst="rect">
            <a:avLst/>
          </a:prstGeom>
          <a:blipFill>
            <a:blip r:embed="rId156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0" name="object 16730"/>
          <p:cNvSpPr/>
          <p:nvPr/>
        </p:nvSpPr>
        <p:spPr>
          <a:xfrm>
            <a:off x="690473" y="3403930"/>
            <a:ext cx="2125421" cy="3510597"/>
          </a:xfrm>
          <a:prstGeom prst="rect">
            <a:avLst/>
          </a:prstGeom>
          <a:blipFill>
            <a:blip r:embed="rId156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1" name="object 16731"/>
          <p:cNvSpPr/>
          <p:nvPr/>
        </p:nvSpPr>
        <p:spPr>
          <a:xfrm>
            <a:off x="709612" y="3404629"/>
            <a:ext cx="2105152" cy="3500247"/>
          </a:xfrm>
          <a:prstGeom prst="rect">
            <a:avLst/>
          </a:prstGeom>
          <a:blipFill>
            <a:blip r:embed="rId156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2" name="object 16732"/>
          <p:cNvSpPr/>
          <p:nvPr/>
        </p:nvSpPr>
        <p:spPr>
          <a:xfrm>
            <a:off x="728738" y="3405315"/>
            <a:ext cx="2084882" cy="3489909"/>
          </a:xfrm>
          <a:prstGeom prst="rect">
            <a:avLst/>
          </a:prstGeom>
          <a:blipFill>
            <a:blip r:embed="rId156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3" name="object 16733"/>
          <p:cNvSpPr/>
          <p:nvPr/>
        </p:nvSpPr>
        <p:spPr>
          <a:xfrm>
            <a:off x="747877" y="3406013"/>
            <a:ext cx="2064600" cy="3479584"/>
          </a:xfrm>
          <a:prstGeom prst="rect">
            <a:avLst/>
          </a:prstGeom>
          <a:blipFill>
            <a:blip r:embed="rId156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4" name="object 16734"/>
          <p:cNvSpPr/>
          <p:nvPr/>
        </p:nvSpPr>
        <p:spPr>
          <a:xfrm>
            <a:off x="767003" y="3406711"/>
            <a:ext cx="2044344" cy="3469233"/>
          </a:xfrm>
          <a:prstGeom prst="rect">
            <a:avLst/>
          </a:prstGeom>
          <a:blipFill>
            <a:blip r:embed="rId156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5" name="object 16735"/>
          <p:cNvSpPr/>
          <p:nvPr/>
        </p:nvSpPr>
        <p:spPr>
          <a:xfrm>
            <a:off x="0" y="3393078"/>
            <a:ext cx="2856885" cy="4166977"/>
          </a:xfrm>
          <a:prstGeom prst="rect">
            <a:avLst/>
          </a:prstGeom>
          <a:blipFill>
            <a:blip r:embed="rId156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6" name="object 16736"/>
          <p:cNvSpPr/>
          <p:nvPr/>
        </p:nvSpPr>
        <p:spPr>
          <a:xfrm>
            <a:off x="0" y="3393881"/>
            <a:ext cx="2855665" cy="4166174"/>
          </a:xfrm>
          <a:prstGeom prst="rect">
            <a:avLst/>
          </a:prstGeom>
          <a:blipFill>
            <a:blip r:embed="rId156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7" name="object 16737"/>
          <p:cNvSpPr/>
          <p:nvPr/>
        </p:nvSpPr>
        <p:spPr>
          <a:xfrm>
            <a:off x="0" y="3394630"/>
            <a:ext cx="2854490" cy="4165426"/>
          </a:xfrm>
          <a:prstGeom prst="rect">
            <a:avLst/>
          </a:prstGeom>
          <a:blipFill>
            <a:blip r:embed="rId156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8" name="object 16738"/>
          <p:cNvSpPr/>
          <p:nvPr/>
        </p:nvSpPr>
        <p:spPr>
          <a:xfrm>
            <a:off x="0" y="3395427"/>
            <a:ext cx="2853321" cy="4164628"/>
          </a:xfrm>
          <a:prstGeom prst="rect">
            <a:avLst/>
          </a:prstGeom>
          <a:blipFill>
            <a:blip r:embed="rId156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39" name="object 16739"/>
          <p:cNvSpPr/>
          <p:nvPr/>
        </p:nvSpPr>
        <p:spPr>
          <a:xfrm>
            <a:off x="0" y="3396289"/>
            <a:ext cx="2852125" cy="4163767"/>
          </a:xfrm>
          <a:prstGeom prst="rect">
            <a:avLst/>
          </a:prstGeom>
          <a:blipFill>
            <a:blip r:embed="rId156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0" name="object 16740"/>
          <p:cNvSpPr/>
          <p:nvPr/>
        </p:nvSpPr>
        <p:spPr>
          <a:xfrm>
            <a:off x="0" y="3397200"/>
            <a:ext cx="2850953" cy="4162856"/>
          </a:xfrm>
          <a:prstGeom prst="rect">
            <a:avLst/>
          </a:prstGeom>
          <a:blipFill>
            <a:blip r:embed="rId156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1" name="object 16741"/>
          <p:cNvSpPr/>
          <p:nvPr/>
        </p:nvSpPr>
        <p:spPr>
          <a:xfrm>
            <a:off x="0" y="3398180"/>
            <a:ext cx="2849770" cy="4161875"/>
          </a:xfrm>
          <a:prstGeom prst="rect">
            <a:avLst/>
          </a:prstGeom>
          <a:blipFill>
            <a:blip r:embed="rId156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2" name="object 16742"/>
          <p:cNvSpPr/>
          <p:nvPr/>
        </p:nvSpPr>
        <p:spPr>
          <a:xfrm>
            <a:off x="0" y="3398885"/>
            <a:ext cx="2848586" cy="4161170"/>
          </a:xfrm>
          <a:prstGeom prst="rect">
            <a:avLst/>
          </a:prstGeom>
          <a:blipFill>
            <a:blip r:embed="rId156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3" name="object 16743"/>
          <p:cNvSpPr/>
          <p:nvPr/>
        </p:nvSpPr>
        <p:spPr>
          <a:xfrm>
            <a:off x="0" y="3399509"/>
            <a:ext cx="2847403" cy="4160547"/>
          </a:xfrm>
          <a:prstGeom prst="rect">
            <a:avLst/>
          </a:prstGeom>
          <a:blipFill>
            <a:blip r:embed="rId156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4" name="object 16744"/>
          <p:cNvSpPr/>
          <p:nvPr/>
        </p:nvSpPr>
        <p:spPr>
          <a:xfrm>
            <a:off x="0" y="3400186"/>
            <a:ext cx="2846216" cy="4159870"/>
          </a:xfrm>
          <a:prstGeom prst="rect">
            <a:avLst/>
          </a:prstGeom>
          <a:blipFill>
            <a:blip r:embed="rId156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5" name="object 16745"/>
          <p:cNvSpPr/>
          <p:nvPr/>
        </p:nvSpPr>
        <p:spPr>
          <a:xfrm>
            <a:off x="0" y="3400914"/>
            <a:ext cx="2845030" cy="4159142"/>
          </a:xfrm>
          <a:prstGeom prst="rect">
            <a:avLst/>
          </a:prstGeom>
          <a:blipFill>
            <a:blip r:embed="rId156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6" name="object 16746"/>
          <p:cNvSpPr/>
          <p:nvPr/>
        </p:nvSpPr>
        <p:spPr>
          <a:xfrm>
            <a:off x="0" y="3403063"/>
            <a:ext cx="2843845" cy="4156992"/>
          </a:xfrm>
          <a:prstGeom prst="rect">
            <a:avLst/>
          </a:prstGeom>
          <a:blipFill>
            <a:blip r:embed="rId156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7" name="object 16747"/>
          <p:cNvSpPr/>
          <p:nvPr/>
        </p:nvSpPr>
        <p:spPr>
          <a:xfrm>
            <a:off x="0" y="3404005"/>
            <a:ext cx="2842639" cy="4156050"/>
          </a:xfrm>
          <a:prstGeom prst="rect">
            <a:avLst/>
          </a:prstGeom>
          <a:blipFill>
            <a:blip r:embed="rId156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8" name="object 16748"/>
          <p:cNvSpPr/>
          <p:nvPr/>
        </p:nvSpPr>
        <p:spPr>
          <a:xfrm>
            <a:off x="0" y="3405026"/>
            <a:ext cx="2841444" cy="4155029"/>
          </a:xfrm>
          <a:prstGeom prst="rect">
            <a:avLst/>
          </a:prstGeom>
          <a:blipFill>
            <a:blip r:embed="rId156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49" name="object 16749"/>
          <p:cNvSpPr/>
          <p:nvPr/>
        </p:nvSpPr>
        <p:spPr>
          <a:xfrm>
            <a:off x="0" y="3405628"/>
            <a:ext cx="2840250" cy="4154428"/>
          </a:xfrm>
          <a:prstGeom prst="rect">
            <a:avLst/>
          </a:prstGeom>
          <a:blipFill>
            <a:blip r:embed="rId156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0" name="object 16750"/>
          <p:cNvSpPr/>
          <p:nvPr/>
        </p:nvSpPr>
        <p:spPr>
          <a:xfrm>
            <a:off x="0" y="3406261"/>
            <a:ext cx="2839057" cy="4153795"/>
          </a:xfrm>
          <a:prstGeom prst="rect">
            <a:avLst/>
          </a:prstGeom>
          <a:blipFill>
            <a:blip r:embed="rId156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1" name="object 16751"/>
          <p:cNvSpPr/>
          <p:nvPr/>
        </p:nvSpPr>
        <p:spPr>
          <a:xfrm>
            <a:off x="0" y="3406943"/>
            <a:ext cx="2837840" cy="4153112"/>
          </a:xfrm>
          <a:prstGeom prst="rect">
            <a:avLst/>
          </a:prstGeom>
          <a:blipFill>
            <a:blip r:embed="rId156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2" name="object 16752"/>
          <p:cNvSpPr/>
          <p:nvPr/>
        </p:nvSpPr>
        <p:spPr>
          <a:xfrm>
            <a:off x="0" y="3407679"/>
            <a:ext cx="2836641" cy="4152376"/>
          </a:xfrm>
          <a:prstGeom prst="rect">
            <a:avLst/>
          </a:prstGeom>
          <a:blipFill>
            <a:blip r:embed="rId156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3" name="object 16753"/>
          <p:cNvSpPr/>
          <p:nvPr/>
        </p:nvSpPr>
        <p:spPr>
          <a:xfrm>
            <a:off x="0" y="3408460"/>
            <a:ext cx="2835433" cy="4151596"/>
          </a:xfrm>
          <a:prstGeom prst="rect">
            <a:avLst/>
          </a:prstGeom>
          <a:blipFill>
            <a:blip r:embed="rId156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4" name="object 16754"/>
          <p:cNvSpPr/>
          <p:nvPr/>
        </p:nvSpPr>
        <p:spPr>
          <a:xfrm>
            <a:off x="0" y="3409284"/>
            <a:ext cx="2834212" cy="4150771"/>
          </a:xfrm>
          <a:prstGeom prst="rect">
            <a:avLst/>
          </a:prstGeom>
          <a:blipFill>
            <a:blip r:embed="rId156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5" name="object 16755"/>
          <p:cNvSpPr/>
          <p:nvPr/>
        </p:nvSpPr>
        <p:spPr>
          <a:xfrm>
            <a:off x="0" y="3410161"/>
            <a:ext cx="2832987" cy="4149895"/>
          </a:xfrm>
          <a:prstGeom prst="rect">
            <a:avLst/>
          </a:prstGeom>
          <a:blipFill>
            <a:blip r:embed="rId156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6" name="object 16756"/>
          <p:cNvSpPr/>
          <p:nvPr/>
        </p:nvSpPr>
        <p:spPr>
          <a:xfrm>
            <a:off x="0" y="3411105"/>
            <a:ext cx="2831777" cy="4148950"/>
          </a:xfrm>
          <a:prstGeom prst="rect">
            <a:avLst/>
          </a:prstGeom>
          <a:blipFill>
            <a:blip r:embed="rId156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7" name="object 16757"/>
          <p:cNvSpPr/>
          <p:nvPr/>
        </p:nvSpPr>
        <p:spPr>
          <a:xfrm>
            <a:off x="0" y="3412866"/>
            <a:ext cx="2830553" cy="4147189"/>
          </a:xfrm>
          <a:prstGeom prst="rect">
            <a:avLst/>
          </a:prstGeom>
          <a:blipFill>
            <a:blip r:embed="rId156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8" name="object 16758"/>
          <p:cNvSpPr/>
          <p:nvPr/>
        </p:nvSpPr>
        <p:spPr>
          <a:xfrm>
            <a:off x="0" y="3413567"/>
            <a:ext cx="2829355" cy="4146489"/>
          </a:xfrm>
          <a:prstGeom prst="rect">
            <a:avLst/>
          </a:prstGeom>
          <a:blipFill>
            <a:blip r:embed="rId156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59" name="object 16759"/>
          <p:cNvSpPr/>
          <p:nvPr/>
        </p:nvSpPr>
        <p:spPr>
          <a:xfrm>
            <a:off x="0" y="3414310"/>
            <a:ext cx="2828234" cy="4145745"/>
          </a:xfrm>
          <a:prstGeom prst="rect">
            <a:avLst/>
          </a:prstGeom>
          <a:blipFill>
            <a:blip r:embed="rId156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0" name="object 16760"/>
          <p:cNvSpPr/>
          <p:nvPr/>
        </p:nvSpPr>
        <p:spPr>
          <a:xfrm>
            <a:off x="0" y="3415117"/>
            <a:ext cx="2827120" cy="4144938"/>
          </a:xfrm>
          <a:prstGeom prst="rect">
            <a:avLst/>
          </a:prstGeom>
          <a:blipFill>
            <a:blip r:embed="rId156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1" name="object 16761"/>
          <p:cNvSpPr/>
          <p:nvPr/>
        </p:nvSpPr>
        <p:spPr>
          <a:xfrm>
            <a:off x="0" y="3415965"/>
            <a:ext cx="2826003" cy="4144090"/>
          </a:xfrm>
          <a:prstGeom prst="rect">
            <a:avLst/>
          </a:prstGeom>
          <a:blipFill>
            <a:blip r:embed="rId156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2" name="object 16762"/>
          <p:cNvSpPr/>
          <p:nvPr/>
        </p:nvSpPr>
        <p:spPr>
          <a:xfrm>
            <a:off x="0" y="3416882"/>
            <a:ext cx="2824889" cy="4143173"/>
          </a:xfrm>
          <a:prstGeom prst="rect">
            <a:avLst/>
          </a:prstGeom>
          <a:blipFill>
            <a:blip r:embed="rId156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3" name="object 16763"/>
          <p:cNvSpPr/>
          <p:nvPr/>
        </p:nvSpPr>
        <p:spPr>
          <a:xfrm>
            <a:off x="0" y="3417860"/>
            <a:ext cx="2823782" cy="4142195"/>
          </a:xfrm>
          <a:prstGeom prst="rect">
            <a:avLst/>
          </a:prstGeom>
          <a:blipFill>
            <a:blip r:embed="rId156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4" name="object 16764"/>
          <p:cNvSpPr/>
          <p:nvPr/>
        </p:nvSpPr>
        <p:spPr>
          <a:xfrm>
            <a:off x="0" y="3418900"/>
            <a:ext cx="2822665" cy="4141156"/>
          </a:xfrm>
          <a:prstGeom prst="rect">
            <a:avLst/>
          </a:prstGeom>
          <a:blipFill>
            <a:blip r:embed="rId156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5" name="object 16765"/>
          <p:cNvSpPr/>
          <p:nvPr/>
        </p:nvSpPr>
        <p:spPr>
          <a:xfrm>
            <a:off x="0" y="3419983"/>
            <a:ext cx="2821556" cy="4140072"/>
          </a:xfrm>
          <a:prstGeom prst="rect">
            <a:avLst/>
          </a:prstGeom>
          <a:blipFill>
            <a:blip r:embed="rId156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6" name="object 16766"/>
          <p:cNvSpPr/>
          <p:nvPr/>
        </p:nvSpPr>
        <p:spPr>
          <a:xfrm>
            <a:off x="0" y="3420591"/>
            <a:ext cx="2820444" cy="4139464"/>
          </a:xfrm>
          <a:prstGeom prst="rect">
            <a:avLst/>
          </a:prstGeom>
          <a:blipFill>
            <a:blip r:embed="rId156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7" name="object 16767"/>
          <p:cNvSpPr/>
          <p:nvPr/>
        </p:nvSpPr>
        <p:spPr>
          <a:xfrm>
            <a:off x="0" y="3421238"/>
            <a:ext cx="2819334" cy="4138818"/>
          </a:xfrm>
          <a:prstGeom prst="rect">
            <a:avLst/>
          </a:prstGeom>
          <a:blipFill>
            <a:blip r:embed="rId156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8" name="object 16768"/>
          <p:cNvSpPr/>
          <p:nvPr/>
        </p:nvSpPr>
        <p:spPr>
          <a:xfrm>
            <a:off x="0" y="3422623"/>
            <a:ext cx="2818224" cy="4137432"/>
          </a:xfrm>
          <a:prstGeom prst="rect">
            <a:avLst/>
          </a:prstGeom>
          <a:blipFill>
            <a:blip r:embed="rId156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69" name="object 16769"/>
          <p:cNvSpPr/>
          <p:nvPr/>
        </p:nvSpPr>
        <p:spPr>
          <a:xfrm>
            <a:off x="0" y="3423627"/>
            <a:ext cx="2817113" cy="4136428"/>
          </a:xfrm>
          <a:prstGeom prst="rect">
            <a:avLst/>
          </a:prstGeom>
          <a:blipFill>
            <a:blip r:embed="rId156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0" name="object 16770"/>
          <p:cNvSpPr/>
          <p:nvPr/>
        </p:nvSpPr>
        <p:spPr>
          <a:xfrm>
            <a:off x="40347" y="3424707"/>
            <a:ext cx="2775670" cy="4135348"/>
          </a:xfrm>
          <a:prstGeom prst="rect">
            <a:avLst/>
          </a:prstGeom>
          <a:blipFill>
            <a:blip r:embed="rId156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1" name="object 16771"/>
          <p:cNvSpPr/>
          <p:nvPr/>
        </p:nvSpPr>
        <p:spPr>
          <a:xfrm>
            <a:off x="87407" y="3425700"/>
            <a:ext cx="2727496" cy="4134356"/>
          </a:xfrm>
          <a:prstGeom prst="rect">
            <a:avLst/>
          </a:prstGeom>
          <a:blipFill>
            <a:blip r:embed="rId156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2" name="object 16772"/>
          <p:cNvSpPr/>
          <p:nvPr/>
        </p:nvSpPr>
        <p:spPr>
          <a:xfrm>
            <a:off x="133121" y="3426309"/>
            <a:ext cx="2680668" cy="4133746"/>
          </a:xfrm>
          <a:prstGeom prst="rect">
            <a:avLst/>
          </a:prstGeom>
          <a:blipFill>
            <a:blip r:embed="rId156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3" name="object 16773"/>
          <p:cNvSpPr/>
          <p:nvPr/>
        </p:nvSpPr>
        <p:spPr>
          <a:xfrm>
            <a:off x="177550" y="3426962"/>
            <a:ext cx="2635127" cy="4133094"/>
          </a:xfrm>
          <a:prstGeom prst="rect">
            <a:avLst/>
          </a:prstGeom>
          <a:blipFill>
            <a:blip r:embed="rId156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4" name="object 16774"/>
          <p:cNvSpPr/>
          <p:nvPr/>
        </p:nvSpPr>
        <p:spPr>
          <a:xfrm>
            <a:off x="220744" y="3427728"/>
            <a:ext cx="2590787" cy="4132327"/>
          </a:xfrm>
          <a:prstGeom prst="rect">
            <a:avLst/>
          </a:prstGeom>
          <a:blipFill>
            <a:blip r:embed="rId156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5" name="object 16775"/>
          <p:cNvSpPr/>
          <p:nvPr/>
        </p:nvSpPr>
        <p:spPr>
          <a:xfrm>
            <a:off x="262756" y="3428510"/>
            <a:ext cx="2547612" cy="4131546"/>
          </a:xfrm>
          <a:prstGeom prst="rect">
            <a:avLst/>
          </a:prstGeom>
          <a:blipFill>
            <a:blip r:embed="rId156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6" name="object 16776"/>
          <p:cNvSpPr/>
          <p:nvPr/>
        </p:nvSpPr>
        <p:spPr>
          <a:xfrm>
            <a:off x="303632" y="3429288"/>
            <a:ext cx="2505591" cy="4130767"/>
          </a:xfrm>
          <a:prstGeom prst="rect">
            <a:avLst/>
          </a:prstGeom>
          <a:blipFill>
            <a:blip r:embed="rId156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7" name="object 16777"/>
          <p:cNvSpPr/>
          <p:nvPr/>
        </p:nvSpPr>
        <p:spPr>
          <a:xfrm>
            <a:off x="1217574" y="51752"/>
            <a:ext cx="1755499" cy="3296524"/>
          </a:xfrm>
          <a:prstGeom prst="rect">
            <a:avLst/>
          </a:prstGeom>
          <a:blipFill>
            <a:blip r:embed="rId156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8" name="object 16778"/>
          <p:cNvSpPr/>
          <p:nvPr/>
        </p:nvSpPr>
        <p:spPr>
          <a:xfrm>
            <a:off x="1242923" y="50533"/>
            <a:ext cx="1729947" cy="3296755"/>
          </a:xfrm>
          <a:prstGeom prst="rect">
            <a:avLst/>
          </a:prstGeom>
          <a:blipFill>
            <a:blip r:embed="rId156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79" name="object 16779"/>
          <p:cNvSpPr/>
          <p:nvPr/>
        </p:nvSpPr>
        <p:spPr>
          <a:xfrm>
            <a:off x="1268285" y="49327"/>
            <a:ext cx="1703506" cy="3296961"/>
          </a:xfrm>
          <a:prstGeom prst="rect">
            <a:avLst/>
          </a:prstGeom>
          <a:blipFill>
            <a:blip r:embed="rId156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0" name="object 16780"/>
          <p:cNvSpPr/>
          <p:nvPr/>
        </p:nvSpPr>
        <p:spPr>
          <a:xfrm>
            <a:off x="1293634" y="48107"/>
            <a:ext cx="1677514" cy="3297176"/>
          </a:xfrm>
          <a:prstGeom prst="rect">
            <a:avLst/>
          </a:prstGeom>
          <a:blipFill>
            <a:blip r:embed="rId156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1" name="object 16781"/>
          <p:cNvSpPr/>
          <p:nvPr/>
        </p:nvSpPr>
        <p:spPr>
          <a:xfrm>
            <a:off x="1318996" y="46888"/>
            <a:ext cx="1651509" cy="3297387"/>
          </a:xfrm>
          <a:prstGeom prst="rect">
            <a:avLst/>
          </a:prstGeom>
          <a:blipFill>
            <a:blip r:embed="rId156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2" name="object 16782"/>
          <p:cNvSpPr/>
          <p:nvPr/>
        </p:nvSpPr>
        <p:spPr>
          <a:xfrm>
            <a:off x="1344358" y="45669"/>
            <a:ext cx="1625504" cy="3297598"/>
          </a:xfrm>
          <a:prstGeom prst="rect">
            <a:avLst/>
          </a:prstGeom>
          <a:blipFill>
            <a:blip r:embed="rId156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3" name="object 16783"/>
          <p:cNvSpPr/>
          <p:nvPr/>
        </p:nvSpPr>
        <p:spPr>
          <a:xfrm>
            <a:off x="1369733" y="44450"/>
            <a:ext cx="1599484" cy="3297799"/>
          </a:xfrm>
          <a:prstGeom prst="rect">
            <a:avLst/>
          </a:prstGeom>
          <a:blipFill>
            <a:blip r:embed="rId156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4" name="object 16784"/>
          <p:cNvSpPr/>
          <p:nvPr/>
        </p:nvSpPr>
        <p:spPr>
          <a:xfrm>
            <a:off x="1395082" y="43231"/>
            <a:ext cx="1573942" cy="3297986"/>
          </a:xfrm>
          <a:prstGeom prst="rect">
            <a:avLst/>
          </a:prstGeom>
          <a:blipFill>
            <a:blip r:embed="rId156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5" name="object 16785"/>
          <p:cNvSpPr/>
          <p:nvPr/>
        </p:nvSpPr>
        <p:spPr>
          <a:xfrm>
            <a:off x="1420431" y="42011"/>
            <a:ext cx="1547512" cy="3298215"/>
          </a:xfrm>
          <a:prstGeom prst="rect">
            <a:avLst/>
          </a:prstGeom>
          <a:blipFill>
            <a:blip r:embed="rId156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6" name="object 16786"/>
          <p:cNvSpPr/>
          <p:nvPr/>
        </p:nvSpPr>
        <p:spPr>
          <a:xfrm>
            <a:off x="1445793" y="40805"/>
            <a:ext cx="1521500" cy="3298524"/>
          </a:xfrm>
          <a:prstGeom prst="rect">
            <a:avLst/>
          </a:prstGeom>
          <a:blipFill>
            <a:blip r:embed="rId156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7" name="object 16787"/>
          <p:cNvSpPr/>
          <p:nvPr/>
        </p:nvSpPr>
        <p:spPr>
          <a:xfrm>
            <a:off x="1471155" y="39573"/>
            <a:ext cx="1495500" cy="3298869"/>
          </a:xfrm>
          <a:prstGeom prst="rect">
            <a:avLst/>
          </a:prstGeom>
          <a:blipFill>
            <a:blip r:embed="rId156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8" name="object 16788"/>
          <p:cNvSpPr/>
          <p:nvPr/>
        </p:nvSpPr>
        <p:spPr>
          <a:xfrm>
            <a:off x="1496504" y="38354"/>
            <a:ext cx="1469500" cy="3299187"/>
          </a:xfrm>
          <a:prstGeom prst="rect">
            <a:avLst/>
          </a:prstGeom>
          <a:blipFill>
            <a:blip r:embed="rId156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89" name="object 16789"/>
          <p:cNvSpPr/>
          <p:nvPr/>
        </p:nvSpPr>
        <p:spPr>
          <a:xfrm>
            <a:off x="1521853" y="37135"/>
            <a:ext cx="1443514" cy="3299510"/>
          </a:xfrm>
          <a:prstGeom prst="rect">
            <a:avLst/>
          </a:prstGeom>
          <a:blipFill>
            <a:blip r:embed="rId156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0" name="object 16790"/>
          <p:cNvSpPr/>
          <p:nvPr/>
        </p:nvSpPr>
        <p:spPr>
          <a:xfrm>
            <a:off x="1547215" y="35928"/>
            <a:ext cx="1417523" cy="3299830"/>
          </a:xfrm>
          <a:prstGeom prst="rect">
            <a:avLst/>
          </a:prstGeom>
          <a:blipFill>
            <a:blip r:embed="rId156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1" name="object 16791"/>
          <p:cNvSpPr/>
          <p:nvPr/>
        </p:nvSpPr>
        <p:spPr>
          <a:xfrm>
            <a:off x="1572577" y="34709"/>
            <a:ext cx="1366050" cy="3300159"/>
          </a:xfrm>
          <a:prstGeom prst="rect">
            <a:avLst/>
          </a:prstGeom>
          <a:blipFill>
            <a:blip r:embed="rId156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2" name="object 16792"/>
          <p:cNvSpPr/>
          <p:nvPr/>
        </p:nvSpPr>
        <p:spPr>
          <a:xfrm>
            <a:off x="1597926" y="33477"/>
            <a:ext cx="1341113" cy="3300489"/>
          </a:xfrm>
          <a:prstGeom prst="rect">
            <a:avLst/>
          </a:prstGeom>
          <a:blipFill>
            <a:blip r:embed="rId156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3" name="object 16793"/>
          <p:cNvSpPr/>
          <p:nvPr/>
        </p:nvSpPr>
        <p:spPr>
          <a:xfrm>
            <a:off x="1623275" y="32258"/>
            <a:ext cx="1316158" cy="3300810"/>
          </a:xfrm>
          <a:prstGeom prst="rect">
            <a:avLst/>
          </a:prstGeom>
          <a:blipFill>
            <a:blip r:embed="rId156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4" name="object 16794"/>
          <p:cNvSpPr/>
          <p:nvPr/>
        </p:nvSpPr>
        <p:spPr>
          <a:xfrm>
            <a:off x="1648637" y="31051"/>
            <a:ext cx="1289814" cy="3301121"/>
          </a:xfrm>
          <a:prstGeom prst="rect">
            <a:avLst/>
          </a:prstGeom>
          <a:blipFill>
            <a:blip r:embed="rId156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5" name="object 16795"/>
          <p:cNvSpPr/>
          <p:nvPr/>
        </p:nvSpPr>
        <p:spPr>
          <a:xfrm>
            <a:off x="1674012" y="29832"/>
            <a:ext cx="1265105" cy="3301440"/>
          </a:xfrm>
          <a:prstGeom prst="rect">
            <a:avLst/>
          </a:prstGeom>
          <a:blipFill>
            <a:blip r:embed="rId156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6" name="object 16796"/>
          <p:cNvSpPr/>
          <p:nvPr/>
        </p:nvSpPr>
        <p:spPr>
          <a:xfrm>
            <a:off x="1699361" y="28613"/>
            <a:ext cx="1240415" cy="3301770"/>
          </a:xfrm>
          <a:prstGeom prst="rect">
            <a:avLst/>
          </a:prstGeom>
          <a:blipFill>
            <a:blip r:embed="rId156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7" name="object 16797"/>
          <p:cNvSpPr/>
          <p:nvPr/>
        </p:nvSpPr>
        <p:spPr>
          <a:xfrm>
            <a:off x="1724710" y="27394"/>
            <a:ext cx="1215655" cy="3302073"/>
          </a:xfrm>
          <a:prstGeom prst="rect">
            <a:avLst/>
          </a:prstGeom>
          <a:blipFill>
            <a:blip r:embed="rId156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8" name="object 16798"/>
          <p:cNvSpPr/>
          <p:nvPr/>
        </p:nvSpPr>
        <p:spPr>
          <a:xfrm>
            <a:off x="1750072" y="26175"/>
            <a:ext cx="1190933" cy="3302398"/>
          </a:xfrm>
          <a:prstGeom prst="rect">
            <a:avLst/>
          </a:prstGeom>
          <a:blipFill>
            <a:blip r:embed="rId156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99" name="object 16799"/>
          <p:cNvSpPr/>
          <p:nvPr/>
        </p:nvSpPr>
        <p:spPr>
          <a:xfrm>
            <a:off x="1775434" y="24955"/>
            <a:ext cx="1166149" cy="3302717"/>
          </a:xfrm>
          <a:prstGeom prst="rect">
            <a:avLst/>
          </a:prstGeom>
          <a:blipFill>
            <a:blip r:embed="rId156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0" name="object 16800"/>
          <p:cNvSpPr/>
          <p:nvPr/>
        </p:nvSpPr>
        <p:spPr>
          <a:xfrm>
            <a:off x="1800783" y="23736"/>
            <a:ext cx="1141390" cy="3303031"/>
          </a:xfrm>
          <a:prstGeom prst="rect">
            <a:avLst/>
          </a:prstGeom>
          <a:blipFill>
            <a:blip r:embed="rId156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1" name="object 16801"/>
          <p:cNvSpPr/>
          <p:nvPr/>
        </p:nvSpPr>
        <p:spPr>
          <a:xfrm>
            <a:off x="1826145" y="23584"/>
            <a:ext cx="1116568" cy="3302271"/>
          </a:xfrm>
          <a:prstGeom prst="rect">
            <a:avLst/>
          </a:prstGeom>
          <a:blipFill>
            <a:blip r:embed="rId156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2" name="object 16802"/>
          <p:cNvSpPr/>
          <p:nvPr/>
        </p:nvSpPr>
        <p:spPr>
          <a:xfrm>
            <a:off x="1851507" y="23584"/>
            <a:ext cx="1091757" cy="3301364"/>
          </a:xfrm>
          <a:prstGeom prst="rect">
            <a:avLst/>
          </a:prstGeom>
          <a:blipFill>
            <a:blip r:embed="rId156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3" name="object 16803"/>
          <p:cNvSpPr/>
          <p:nvPr/>
        </p:nvSpPr>
        <p:spPr>
          <a:xfrm>
            <a:off x="1876856" y="23584"/>
            <a:ext cx="1066916" cy="3300449"/>
          </a:xfrm>
          <a:prstGeom prst="rect">
            <a:avLst/>
          </a:prstGeom>
          <a:blipFill>
            <a:blip r:embed="rId156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4" name="object 16804"/>
          <p:cNvSpPr/>
          <p:nvPr/>
        </p:nvSpPr>
        <p:spPr>
          <a:xfrm>
            <a:off x="1902205" y="23584"/>
            <a:ext cx="1042053" cy="3299536"/>
          </a:xfrm>
          <a:prstGeom prst="rect">
            <a:avLst/>
          </a:prstGeom>
          <a:blipFill>
            <a:blip r:embed="rId156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5" name="object 16805"/>
          <p:cNvSpPr/>
          <p:nvPr/>
        </p:nvSpPr>
        <p:spPr>
          <a:xfrm>
            <a:off x="1927567" y="23584"/>
            <a:ext cx="1017180" cy="3298608"/>
          </a:xfrm>
          <a:prstGeom prst="rect">
            <a:avLst/>
          </a:prstGeom>
          <a:blipFill>
            <a:blip r:embed="rId156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6" name="object 16806"/>
          <p:cNvSpPr/>
          <p:nvPr/>
        </p:nvSpPr>
        <p:spPr>
          <a:xfrm>
            <a:off x="1952929" y="23584"/>
            <a:ext cx="992268" cy="3297682"/>
          </a:xfrm>
          <a:prstGeom prst="rect">
            <a:avLst/>
          </a:prstGeom>
          <a:blipFill>
            <a:blip r:embed="rId156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7" name="object 16807"/>
          <p:cNvSpPr/>
          <p:nvPr/>
        </p:nvSpPr>
        <p:spPr>
          <a:xfrm>
            <a:off x="1978291" y="23584"/>
            <a:ext cx="967346" cy="3296762"/>
          </a:xfrm>
          <a:prstGeom prst="rect">
            <a:avLst/>
          </a:prstGeom>
          <a:blipFill>
            <a:blip r:embed="rId156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8" name="object 16808"/>
          <p:cNvSpPr/>
          <p:nvPr/>
        </p:nvSpPr>
        <p:spPr>
          <a:xfrm>
            <a:off x="2003640" y="23584"/>
            <a:ext cx="942421" cy="3295821"/>
          </a:xfrm>
          <a:prstGeom prst="rect">
            <a:avLst/>
          </a:prstGeom>
          <a:blipFill>
            <a:blip r:embed="rId156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09" name="object 16809"/>
          <p:cNvSpPr/>
          <p:nvPr/>
        </p:nvSpPr>
        <p:spPr>
          <a:xfrm>
            <a:off x="2029002" y="23584"/>
            <a:ext cx="917452" cy="3294889"/>
          </a:xfrm>
          <a:prstGeom prst="rect">
            <a:avLst/>
          </a:prstGeom>
          <a:blipFill>
            <a:blip r:embed="rId156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0" name="object 16810"/>
          <p:cNvSpPr/>
          <p:nvPr/>
        </p:nvSpPr>
        <p:spPr>
          <a:xfrm>
            <a:off x="2054364" y="23584"/>
            <a:ext cx="893230" cy="3298113"/>
          </a:xfrm>
          <a:prstGeom prst="rect">
            <a:avLst/>
          </a:prstGeom>
          <a:blipFill>
            <a:blip r:embed="rId157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1" name="object 16811"/>
          <p:cNvSpPr/>
          <p:nvPr/>
        </p:nvSpPr>
        <p:spPr>
          <a:xfrm>
            <a:off x="2079713" y="23584"/>
            <a:ext cx="868305" cy="3297135"/>
          </a:xfrm>
          <a:prstGeom prst="rect">
            <a:avLst/>
          </a:prstGeom>
          <a:blipFill>
            <a:blip r:embed="rId157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2" name="object 16812"/>
          <p:cNvSpPr/>
          <p:nvPr/>
        </p:nvSpPr>
        <p:spPr>
          <a:xfrm>
            <a:off x="2105063" y="23584"/>
            <a:ext cx="843422" cy="3296170"/>
          </a:xfrm>
          <a:prstGeom prst="rect">
            <a:avLst/>
          </a:prstGeom>
          <a:blipFill>
            <a:blip r:embed="rId157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3" name="object 16813"/>
          <p:cNvSpPr/>
          <p:nvPr/>
        </p:nvSpPr>
        <p:spPr>
          <a:xfrm>
            <a:off x="2130437" y="23584"/>
            <a:ext cx="818614" cy="3295205"/>
          </a:xfrm>
          <a:prstGeom prst="rect">
            <a:avLst/>
          </a:prstGeom>
          <a:blipFill>
            <a:blip r:embed="rId157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4" name="object 16814"/>
          <p:cNvSpPr/>
          <p:nvPr/>
        </p:nvSpPr>
        <p:spPr>
          <a:xfrm>
            <a:off x="2155786" y="23584"/>
            <a:ext cx="794392" cy="3294240"/>
          </a:xfrm>
          <a:prstGeom prst="rect">
            <a:avLst/>
          </a:prstGeom>
          <a:blipFill>
            <a:blip r:embed="rId157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5" name="object 16815"/>
          <p:cNvSpPr/>
          <p:nvPr/>
        </p:nvSpPr>
        <p:spPr>
          <a:xfrm>
            <a:off x="2181136" y="23584"/>
            <a:ext cx="771056" cy="3293275"/>
          </a:xfrm>
          <a:prstGeom prst="rect">
            <a:avLst/>
          </a:prstGeom>
          <a:blipFill>
            <a:blip r:embed="rId157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6" name="object 16816"/>
          <p:cNvSpPr/>
          <p:nvPr/>
        </p:nvSpPr>
        <p:spPr>
          <a:xfrm>
            <a:off x="2206498" y="23584"/>
            <a:ext cx="745108" cy="3292309"/>
          </a:xfrm>
          <a:prstGeom prst="rect">
            <a:avLst/>
          </a:prstGeom>
          <a:blipFill>
            <a:blip r:embed="rId157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7" name="object 16817"/>
          <p:cNvSpPr/>
          <p:nvPr/>
        </p:nvSpPr>
        <p:spPr>
          <a:xfrm>
            <a:off x="2231859" y="23584"/>
            <a:ext cx="719112" cy="3291344"/>
          </a:xfrm>
          <a:prstGeom prst="rect">
            <a:avLst/>
          </a:prstGeom>
          <a:blipFill>
            <a:blip r:embed="rId157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8" name="object 16818"/>
          <p:cNvSpPr/>
          <p:nvPr/>
        </p:nvSpPr>
        <p:spPr>
          <a:xfrm>
            <a:off x="2257209" y="23584"/>
            <a:ext cx="693153" cy="3290379"/>
          </a:xfrm>
          <a:prstGeom prst="rect">
            <a:avLst/>
          </a:prstGeom>
          <a:blipFill>
            <a:blip r:embed="rId157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19" name="object 16819"/>
          <p:cNvSpPr/>
          <p:nvPr/>
        </p:nvSpPr>
        <p:spPr>
          <a:xfrm>
            <a:off x="546277" y="362483"/>
            <a:ext cx="2423027" cy="2991095"/>
          </a:xfrm>
          <a:prstGeom prst="rect">
            <a:avLst/>
          </a:prstGeom>
          <a:blipFill>
            <a:blip r:embed="rId157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0" name="object 16820"/>
          <p:cNvSpPr/>
          <p:nvPr/>
        </p:nvSpPr>
        <p:spPr>
          <a:xfrm>
            <a:off x="567537" y="371322"/>
            <a:ext cx="2401148" cy="2981284"/>
          </a:xfrm>
          <a:prstGeom prst="rect">
            <a:avLst/>
          </a:prstGeom>
          <a:blipFill>
            <a:blip r:embed="rId157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1" name="object 16821"/>
          <p:cNvSpPr/>
          <p:nvPr/>
        </p:nvSpPr>
        <p:spPr>
          <a:xfrm>
            <a:off x="588810" y="380162"/>
            <a:ext cx="2379157" cy="2971474"/>
          </a:xfrm>
          <a:prstGeom prst="rect">
            <a:avLst/>
          </a:prstGeom>
          <a:blipFill>
            <a:blip r:embed="rId157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2" name="object 16822"/>
          <p:cNvSpPr/>
          <p:nvPr/>
        </p:nvSpPr>
        <p:spPr>
          <a:xfrm>
            <a:off x="610095" y="389014"/>
            <a:ext cx="2357192" cy="2961651"/>
          </a:xfrm>
          <a:prstGeom prst="rect">
            <a:avLst/>
          </a:prstGeom>
          <a:blipFill>
            <a:blip r:embed="rId157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3" name="object 16823"/>
          <p:cNvSpPr/>
          <p:nvPr/>
        </p:nvSpPr>
        <p:spPr>
          <a:xfrm>
            <a:off x="631367" y="397840"/>
            <a:ext cx="2335252" cy="2951844"/>
          </a:xfrm>
          <a:prstGeom prst="rect">
            <a:avLst/>
          </a:prstGeom>
          <a:blipFill>
            <a:blip r:embed="rId157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4" name="object 16824"/>
          <p:cNvSpPr/>
          <p:nvPr/>
        </p:nvSpPr>
        <p:spPr>
          <a:xfrm>
            <a:off x="652640" y="406692"/>
            <a:ext cx="2313336" cy="2942029"/>
          </a:xfrm>
          <a:prstGeom prst="rect">
            <a:avLst/>
          </a:prstGeom>
          <a:blipFill>
            <a:blip r:embed="rId157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5" name="object 16825"/>
          <p:cNvSpPr/>
          <p:nvPr/>
        </p:nvSpPr>
        <p:spPr>
          <a:xfrm>
            <a:off x="673912" y="415518"/>
            <a:ext cx="2291409" cy="2932238"/>
          </a:xfrm>
          <a:prstGeom prst="rect">
            <a:avLst/>
          </a:prstGeom>
          <a:blipFill>
            <a:blip r:embed="rId157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6" name="object 16826"/>
          <p:cNvSpPr/>
          <p:nvPr/>
        </p:nvSpPr>
        <p:spPr>
          <a:xfrm>
            <a:off x="695172" y="424358"/>
            <a:ext cx="2269499" cy="2922425"/>
          </a:xfrm>
          <a:prstGeom prst="rect">
            <a:avLst/>
          </a:prstGeom>
          <a:blipFill>
            <a:blip r:embed="rId157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7" name="object 16827"/>
          <p:cNvSpPr/>
          <p:nvPr/>
        </p:nvSpPr>
        <p:spPr>
          <a:xfrm>
            <a:off x="716445" y="433210"/>
            <a:ext cx="2247562" cy="2912600"/>
          </a:xfrm>
          <a:prstGeom prst="rect">
            <a:avLst/>
          </a:prstGeom>
          <a:blipFill>
            <a:blip r:embed="rId157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8" name="object 16828"/>
          <p:cNvSpPr/>
          <p:nvPr/>
        </p:nvSpPr>
        <p:spPr>
          <a:xfrm>
            <a:off x="737730" y="442036"/>
            <a:ext cx="2225589" cy="2902806"/>
          </a:xfrm>
          <a:prstGeom prst="rect">
            <a:avLst/>
          </a:prstGeom>
          <a:blipFill>
            <a:blip r:embed="rId157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29" name="object 16829"/>
          <p:cNvSpPr/>
          <p:nvPr/>
        </p:nvSpPr>
        <p:spPr>
          <a:xfrm>
            <a:off x="759002" y="450888"/>
            <a:ext cx="2203670" cy="2892989"/>
          </a:xfrm>
          <a:prstGeom prst="rect">
            <a:avLst/>
          </a:prstGeom>
          <a:blipFill>
            <a:blip r:embed="rId157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0" name="object 16830"/>
          <p:cNvSpPr/>
          <p:nvPr/>
        </p:nvSpPr>
        <p:spPr>
          <a:xfrm>
            <a:off x="780262" y="459727"/>
            <a:ext cx="2148766" cy="2883176"/>
          </a:xfrm>
          <a:prstGeom prst="rect">
            <a:avLst/>
          </a:prstGeom>
          <a:blipFill>
            <a:blip r:embed="rId157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1" name="object 16831"/>
          <p:cNvSpPr/>
          <p:nvPr/>
        </p:nvSpPr>
        <p:spPr>
          <a:xfrm>
            <a:off x="801535" y="468554"/>
            <a:ext cx="2128118" cy="2873378"/>
          </a:xfrm>
          <a:prstGeom prst="rect">
            <a:avLst/>
          </a:prstGeom>
          <a:blipFill>
            <a:blip r:embed="rId157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2" name="object 16832"/>
          <p:cNvSpPr/>
          <p:nvPr/>
        </p:nvSpPr>
        <p:spPr>
          <a:xfrm>
            <a:off x="822820" y="477406"/>
            <a:ext cx="2137877" cy="2863560"/>
          </a:xfrm>
          <a:prstGeom prst="rect">
            <a:avLst/>
          </a:prstGeom>
          <a:blipFill>
            <a:blip r:embed="rId157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3" name="object 16833"/>
          <p:cNvSpPr/>
          <p:nvPr/>
        </p:nvSpPr>
        <p:spPr>
          <a:xfrm>
            <a:off x="844092" y="486245"/>
            <a:ext cx="2086813" cy="2853757"/>
          </a:xfrm>
          <a:prstGeom prst="rect">
            <a:avLst/>
          </a:prstGeom>
          <a:blipFill>
            <a:blip r:embed="rId157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4" name="object 16834"/>
          <p:cNvSpPr/>
          <p:nvPr/>
        </p:nvSpPr>
        <p:spPr>
          <a:xfrm>
            <a:off x="865365" y="495071"/>
            <a:ext cx="2066135" cy="2843967"/>
          </a:xfrm>
          <a:prstGeom prst="rect">
            <a:avLst/>
          </a:prstGeom>
          <a:blipFill>
            <a:blip r:embed="rId157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5" name="object 16835"/>
          <p:cNvSpPr/>
          <p:nvPr/>
        </p:nvSpPr>
        <p:spPr>
          <a:xfrm>
            <a:off x="886625" y="503910"/>
            <a:ext cx="2045503" cy="2834152"/>
          </a:xfrm>
          <a:prstGeom prst="rect">
            <a:avLst/>
          </a:prstGeom>
          <a:blipFill>
            <a:blip r:embed="rId157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6" name="object 16836"/>
          <p:cNvSpPr/>
          <p:nvPr/>
        </p:nvSpPr>
        <p:spPr>
          <a:xfrm>
            <a:off x="907910" y="512762"/>
            <a:ext cx="2024841" cy="2824337"/>
          </a:xfrm>
          <a:prstGeom prst="rect">
            <a:avLst/>
          </a:prstGeom>
          <a:blipFill>
            <a:blip r:embed="rId157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7" name="object 16837"/>
          <p:cNvSpPr/>
          <p:nvPr/>
        </p:nvSpPr>
        <p:spPr>
          <a:xfrm>
            <a:off x="929182" y="521602"/>
            <a:ext cx="2004178" cy="2814538"/>
          </a:xfrm>
          <a:prstGeom prst="rect">
            <a:avLst/>
          </a:prstGeom>
          <a:blipFill>
            <a:blip r:embed="rId157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8" name="object 16838"/>
          <p:cNvSpPr/>
          <p:nvPr/>
        </p:nvSpPr>
        <p:spPr>
          <a:xfrm>
            <a:off x="950455" y="530441"/>
            <a:ext cx="1983501" cy="2804725"/>
          </a:xfrm>
          <a:prstGeom prst="rect">
            <a:avLst/>
          </a:prstGeom>
          <a:blipFill>
            <a:blip r:embed="rId157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39" name="object 16839"/>
          <p:cNvSpPr/>
          <p:nvPr/>
        </p:nvSpPr>
        <p:spPr>
          <a:xfrm>
            <a:off x="971715" y="539280"/>
            <a:ext cx="1962508" cy="2794914"/>
          </a:xfrm>
          <a:prstGeom prst="rect">
            <a:avLst/>
          </a:prstGeom>
          <a:blipFill>
            <a:blip r:embed="rId157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0" name="object 16840"/>
          <p:cNvSpPr/>
          <p:nvPr/>
        </p:nvSpPr>
        <p:spPr>
          <a:xfrm>
            <a:off x="992987" y="548119"/>
            <a:ext cx="1941904" cy="2785110"/>
          </a:xfrm>
          <a:prstGeom prst="rect">
            <a:avLst/>
          </a:prstGeom>
          <a:blipFill>
            <a:blip r:embed="rId157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1" name="object 16841"/>
          <p:cNvSpPr/>
          <p:nvPr/>
        </p:nvSpPr>
        <p:spPr>
          <a:xfrm>
            <a:off x="1014272" y="556958"/>
            <a:ext cx="1921254" cy="2775299"/>
          </a:xfrm>
          <a:prstGeom prst="rect">
            <a:avLst/>
          </a:prstGeom>
          <a:blipFill>
            <a:blip r:embed="rId157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2" name="object 16842"/>
          <p:cNvSpPr/>
          <p:nvPr/>
        </p:nvSpPr>
        <p:spPr>
          <a:xfrm>
            <a:off x="1035532" y="565798"/>
            <a:ext cx="1900597" cy="2765493"/>
          </a:xfrm>
          <a:prstGeom prst="rect">
            <a:avLst/>
          </a:prstGeom>
          <a:blipFill>
            <a:blip r:embed="rId157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3" name="object 16843"/>
          <p:cNvSpPr/>
          <p:nvPr/>
        </p:nvSpPr>
        <p:spPr>
          <a:xfrm>
            <a:off x="1056817" y="574637"/>
            <a:ext cx="1879919" cy="2755686"/>
          </a:xfrm>
          <a:prstGeom prst="rect">
            <a:avLst/>
          </a:prstGeom>
          <a:blipFill>
            <a:blip r:embed="rId157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4" name="object 16844"/>
          <p:cNvSpPr/>
          <p:nvPr/>
        </p:nvSpPr>
        <p:spPr>
          <a:xfrm>
            <a:off x="1078090" y="583476"/>
            <a:ext cx="1859241" cy="2745872"/>
          </a:xfrm>
          <a:prstGeom prst="rect">
            <a:avLst/>
          </a:prstGeom>
          <a:blipFill>
            <a:blip r:embed="rId157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5" name="object 16845"/>
          <p:cNvSpPr/>
          <p:nvPr/>
        </p:nvSpPr>
        <p:spPr>
          <a:xfrm>
            <a:off x="1099350" y="592315"/>
            <a:ext cx="1838548" cy="2736056"/>
          </a:xfrm>
          <a:prstGeom prst="rect">
            <a:avLst/>
          </a:prstGeom>
          <a:blipFill>
            <a:blip r:embed="rId157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6" name="object 16846"/>
          <p:cNvSpPr/>
          <p:nvPr/>
        </p:nvSpPr>
        <p:spPr>
          <a:xfrm>
            <a:off x="1120622" y="601154"/>
            <a:ext cx="1817809" cy="2726241"/>
          </a:xfrm>
          <a:prstGeom prst="rect">
            <a:avLst/>
          </a:prstGeom>
          <a:blipFill>
            <a:blip r:embed="rId157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7" name="object 16847"/>
          <p:cNvSpPr/>
          <p:nvPr/>
        </p:nvSpPr>
        <p:spPr>
          <a:xfrm>
            <a:off x="1141895" y="609994"/>
            <a:ext cx="1797065" cy="2716427"/>
          </a:xfrm>
          <a:prstGeom prst="rect">
            <a:avLst/>
          </a:prstGeom>
          <a:blipFill>
            <a:blip r:embed="rId157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8" name="object 16848"/>
          <p:cNvSpPr/>
          <p:nvPr/>
        </p:nvSpPr>
        <p:spPr>
          <a:xfrm>
            <a:off x="1163180" y="618833"/>
            <a:ext cx="1776278" cy="2706607"/>
          </a:xfrm>
          <a:prstGeom prst="rect">
            <a:avLst/>
          </a:prstGeom>
          <a:blipFill>
            <a:blip r:embed="rId157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49" name="object 16849"/>
          <p:cNvSpPr/>
          <p:nvPr/>
        </p:nvSpPr>
        <p:spPr>
          <a:xfrm>
            <a:off x="1184452" y="627672"/>
            <a:ext cx="1755429" cy="2696782"/>
          </a:xfrm>
          <a:prstGeom prst="rect">
            <a:avLst/>
          </a:prstGeom>
          <a:blipFill>
            <a:blip r:embed="rId157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0" name="object 16850"/>
          <p:cNvSpPr/>
          <p:nvPr/>
        </p:nvSpPr>
        <p:spPr>
          <a:xfrm>
            <a:off x="1205712" y="636511"/>
            <a:ext cx="1734528" cy="2686954"/>
          </a:xfrm>
          <a:prstGeom prst="rect">
            <a:avLst/>
          </a:prstGeom>
          <a:blipFill>
            <a:blip r:embed="rId157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1" name="object 16851"/>
          <p:cNvSpPr/>
          <p:nvPr/>
        </p:nvSpPr>
        <p:spPr>
          <a:xfrm>
            <a:off x="1226985" y="645350"/>
            <a:ext cx="1713633" cy="2677134"/>
          </a:xfrm>
          <a:prstGeom prst="rect">
            <a:avLst/>
          </a:prstGeom>
          <a:blipFill>
            <a:blip r:embed="rId157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2" name="object 16852"/>
          <p:cNvSpPr/>
          <p:nvPr/>
        </p:nvSpPr>
        <p:spPr>
          <a:xfrm>
            <a:off x="1248257" y="654190"/>
            <a:ext cx="1692966" cy="2671432"/>
          </a:xfrm>
          <a:prstGeom prst="rect">
            <a:avLst/>
          </a:prstGeom>
          <a:blipFill>
            <a:blip r:embed="rId157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3" name="object 16853"/>
          <p:cNvSpPr/>
          <p:nvPr/>
        </p:nvSpPr>
        <p:spPr>
          <a:xfrm>
            <a:off x="1269542" y="663029"/>
            <a:ext cx="1672435" cy="2661564"/>
          </a:xfrm>
          <a:prstGeom prst="rect">
            <a:avLst/>
          </a:prstGeom>
          <a:blipFill>
            <a:blip r:embed="rId157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4" name="object 16854"/>
          <p:cNvSpPr/>
          <p:nvPr/>
        </p:nvSpPr>
        <p:spPr>
          <a:xfrm>
            <a:off x="1290815" y="671868"/>
            <a:ext cx="1651591" cy="2651696"/>
          </a:xfrm>
          <a:prstGeom prst="rect">
            <a:avLst/>
          </a:prstGeom>
          <a:blipFill>
            <a:blip r:embed="rId157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5" name="object 16855"/>
          <p:cNvSpPr/>
          <p:nvPr/>
        </p:nvSpPr>
        <p:spPr>
          <a:xfrm>
            <a:off x="1312075" y="680707"/>
            <a:ext cx="1630734" cy="2641828"/>
          </a:xfrm>
          <a:prstGeom prst="rect">
            <a:avLst/>
          </a:prstGeom>
          <a:blipFill>
            <a:blip r:embed="rId157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6" name="object 16856"/>
          <p:cNvSpPr/>
          <p:nvPr/>
        </p:nvSpPr>
        <p:spPr>
          <a:xfrm>
            <a:off x="1333347" y="689559"/>
            <a:ext cx="1609858" cy="2631960"/>
          </a:xfrm>
          <a:prstGeom prst="rect">
            <a:avLst/>
          </a:prstGeom>
          <a:blipFill>
            <a:blip r:embed="rId157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7" name="object 16857"/>
          <p:cNvSpPr/>
          <p:nvPr/>
        </p:nvSpPr>
        <p:spPr>
          <a:xfrm>
            <a:off x="1354620" y="698386"/>
            <a:ext cx="1589029" cy="2622105"/>
          </a:xfrm>
          <a:prstGeom prst="rect">
            <a:avLst/>
          </a:prstGeom>
          <a:blipFill>
            <a:blip r:embed="rId157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8" name="object 16858"/>
          <p:cNvSpPr/>
          <p:nvPr/>
        </p:nvSpPr>
        <p:spPr>
          <a:xfrm>
            <a:off x="1375905" y="707225"/>
            <a:ext cx="1568157" cy="2612237"/>
          </a:xfrm>
          <a:prstGeom prst="rect">
            <a:avLst/>
          </a:prstGeom>
          <a:blipFill>
            <a:blip r:embed="rId157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59" name="object 16859"/>
          <p:cNvSpPr/>
          <p:nvPr/>
        </p:nvSpPr>
        <p:spPr>
          <a:xfrm>
            <a:off x="1397165" y="716064"/>
            <a:ext cx="1548012" cy="2602369"/>
          </a:xfrm>
          <a:prstGeom prst="rect">
            <a:avLst/>
          </a:prstGeom>
          <a:blipFill>
            <a:blip r:embed="rId157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0" name="object 16860"/>
          <p:cNvSpPr/>
          <p:nvPr/>
        </p:nvSpPr>
        <p:spPr>
          <a:xfrm>
            <a:off x="1418437" y="724903"/>
            <a:ext cx="1529308" cy="2592514"/>
          </a:xfrm>
          <a:prstGeom prst="rect">
            <a:avLst/>
          </a:prstGeom>
          <a:blipFill>
            <a:blip r:embed="rId157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1" name="object 16861"/>
          <p:cNvSpPr/>
          <p:nvPr/>
        </p:nvSpPr>
        <p:spPr>
          <a:xfrm>
            <a:off x="0" y="838073"/>
            <a:ext cx="2967342" cy="2513609"/>
          </a:xfrm>
          <a:prstGeom prst="rect">
            <a:avLst/>
          </a:prstGeom>
          <a:blipFill>
            <a:blip r:embed="rId157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2" name="object 16862"/>
          <p:cNvSpPr/>
          <p:nvPr/>
        </p:nvSpPr>
        <p:spPr>
          <a:xfrm>
            <a:off x="0" y="858329"/>
            <a:ext cx="2966677" cy="2492331"/>
          </a:xfrm>
          <a:prstGeom prst="rect">
            <a:avLst/>
          </a:prstGeom>
          <a:blipFill>
            <a:blip r:embed="rId157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3" name="object 16863"/>
          <p:cNvSpPr/>
          <p:nvPr/>
        </p:nvSpPr>
        <p:spPr>
          <a:xfrm>
            <a:off x="0" y="878586"/>
            <a:ext cx="2966092" cy="2471077"/>
          </a:xfrm>
          <a:prstGeom prst="rect">
            <a:avLst/>
          </a:prstGeom>
          <a:blipFill>
            <a:blip r:embed="rId157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4" name="object 16864"/>
          <p:cNvSpPr/>
          <p:nvPr/>
        </p:nvSpPr>
        <p:spPr>
          <a:xfrm>
            <a:off x="0" y="898855"/>
            <a:ext cx="2965248" cy="2449808"/>
          </a:xfrm>
          <a:prstGeom prst="rect">
            <a:avLst/>
          </a:prstGeom>
          <a:blipFill>
            <a:blip r:embed="rId157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5" name="object 16865"/>
          <p:cNvSpPr/>
          <p:nvPr/>
        </p:nvSpPr>
        <p:spPr>
          <a:xfrm>
            <a:off x="0" y="919112"/>
            <a:ext cx="2964583" cy="2428542"/>
          </a:xfrm>
          <a:prstGeom prst="rect">
            <a:avLst/>
          </a:prstGeom>
          <a:blipFill>
            <a:blip r:embed="rId157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6" name="object 16866"/>
          <p:cNvSpPr/>
          <p:nvPr/>
        </p:nvSpPr>
        <p:spPr>
          <a:xfrm>
            <a:off x="0" y="939368"/>
            <a:ext cx="2963911" cy="2407286"/>
          </a:xfrm>
          <a:prstGeom prst="rect">
            <a:avLst/>
          </a:prstGeom>
          <a:blipFill>
            <a:blip r:embed="rId157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7" name="object 16867"/>
          <p:cNvSpPr/>
          <p:nvPr/>
        </p:nvSpPr>
        <p:spPr>
          <a:xfrm>
            <a:off x="0" y="959625"/>
            <a:ext cx="2963252" cy="2386030"/>
          </a:xfrm>
          <a:prstGeom prst="rect">
            <a:avLst/>
          </a:prstGeom>
          <a:blipFill>
            <a:blip r:embed="rId157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8" name="object 16868"/>
          <p:cNvSpPr/>
          <p:nvPr/>
        </p:nvSpPr>
        <p:spPr>
          <a:xfrm>
            <a:off x="0" y="979881"/>
            <a:ext cx="2962594" cy="2364765"/>
          </a:xfrm>
          <a:prstGeom prst="rect">
            <a:avLst/>
          </a:prstGeom>
          <a:blipFill>
            <a:blip r:embed="rId157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69" name="object 16869"/>
          <p:cNvSpPr/>
          <p:nvPr/>
        </p:nvSpPr>
        <p:spPr>
          <a:xfrm>
            <a:off x="0" y="1000138"/>
            <a:ext cx="2961792" cy="2343499"/>
          </a:xfrm>
          <a:prstGeom prst="rect">
            <a:avLst/>
          </a:prstGeom>
          <a:blipFill>
            <a:blip r:embed="rId157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0" name="object 16870"/>
          <p:cNvSpPr/>
          <p:nvPr/>
        </p:nvSpPr>
        <p:spPr>
          <a:xfrm>
            <a:off x="2717" y="1020394"/>
            <a:ext cx="2958480" cy="2322242"/>
          </a:xfrm>
          <a:prstGeom prst="rect">
            <a:avLst/>
          </a:prstGeom>
          <a:blipFill>
            <a:blip r:embed="rId157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1" name="object 16871"/>
          <p:cNvSpPr/>
          <p:nvPr/>
        </p:nvSpPr>
        <p:spPr>
          <a:xfrm>
            <a:off x="18338" y="1040663"/>
            <a:ext cx="2942197" cy="2300973"/>
          </a:xfrm>
          <a:prstGeom prst="rect">
            <a:avLst/>
          </a:prstGeom>
          <a:blipFill>
            <a:blip r:embed="rId157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2" name="object 16872"/>
          <p:cNvSpPr/>
          <p:nvPr/>
        </p:nvSpPr>
        <p:spPr>
          <a:xfrm>
            <a:off x="33959" y="1060907"/>
            <a:ext cx="2925899" cy="2279724"/>
          </a:xfrm>
          <a:prstGeom prst="rect">
            <a:avLst/>
          </a:prstGeom>
          <a:blipFill>
            <a:blip r:embed="rId157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3" name="object 16873"/>
          <p:cNvSpPr/>
          <p:nvPr/>
        </p:nvSpPr>
        <p:spPr>
          <a:xfrm>
            <a:off x="49568" y="1081164"/>
            <a:ext cx="2909612" cy="2258456"/>
          </a:xfrm>
          <a:prstGeom prst="rect">
            <a:avLst/>
          </a:prstGeom>
          <a:blipFill>
            <a:blip r:embed="rId157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4" name="object 16874"/>
          <p:cNvSpPr/>
          <p:nvPr/>
        </p:nvSpPr>
        <p:spPr>
          <a:xfrm>
            <a:off x="65189" y="1101420"/>
            <a:ext cx="2893319" cy="2237205"/>
          </a:xfrm>
          <a:prstGeom prst="rect">
            <a:avLst/>
          </a:prstGeom>
          <a:blipFill>
            <a:blip r:embed="rId157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5" name="object 16875"/>
          <p:cNvSpPr/>
          <p:nvPr/>
        </p:nvSpPr>
        <p:spPr>
          <a:xfrm>
            <a:off x="80810" y="1121689"/>
            <a:ext cx="2877009" cy="2215930"/>
          </a:xfrm>
          <a:prstGeom prst="rect">
            <a:avLst/>
          </a:prstGeom>
          <a:blipFill>
            <a:blip r:embed="rId157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6" name="object 16876"/>
          <p:cNvSpPr/>
          <p:nvPr/>
        </p:nvSpPr>
        <p:spPr>
          <a:xfrm>
            <a:off x="96431" y="1141946"/>
            <a:ext cx="2860711" cy="2194667"/>
          </a:xfrm>
          <a:prstGeom prst="rect">
            <a:avLst/>
          </a:prstGeom>
          <a:blipFill>
            <a:blip r:embed="rId157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7" name="object 16877"/>
          <p:cNvSpPr/>
          <p:nvPr/>
        </p:nvSpPr>
        <p:spPr>
          <a:xfrm>
            <a:off x="112039" y="1162202"/>
            <a:ext cx="2844445" cy="2173403"/>
          </a:xfrm>
          <a:prstGeom prst="rect">
            <a:avLst/>
          </a:prstGeom>
          <a:blipFill>
            <a:blip r:embed="rId157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8" name="object 16878"/>
          <p:cNvSpPr/>
          <p:nvPr/>
        </p:nvSpPr>
        <p:spPr>
          <a:xfrm>
            <a:off x="127660" y="1182459"/>
            <a:ext cx="2828144" cy="2152140"/>
          </a:xfrm>
          <a:prstGeom prst="rect">
            <a:avLst/>
          </a:prstGeom>
          <a:blipFill>
            <a:blip r:embed="rId157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79" name="object 16879"/>
          <p:cNvSpPr/>
          <p:nvPr/>
        </p:nvSpPr>
        <p:spPr>
          <a:xfrm>
            <a:off x="143281" y="1202715"/>
            <a:ext cx="2811854" cy="2130879"/>
          </a:xfrm>
          <a:prstGeom prst="rect">
            <a:avLst/>
          </a:prstGeom>
          <a:blipFill>
            <a:blip r:embed="rId157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0" name="object 16880"/>
          <p:cNvSpPr/>
          <p:nvPr/>
        </p:nvSpPr>
        <p:spPr>
          <a:xfrm>
            <a:off x="158902" y="1222972"/>
            <a:ext cx="2771259" cy="2109608"/>
          </a:xfrm>
          <a:prstGeom prst="rect">
            <a:avLst/>
          </a:prstGeom>
          <a:blipFill>
            <a:blip r:embed="rId157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1" name="object 16881"/>
          <p:cNvSpPr/>
          <p:nvPr/>
        </p:nvSpPr>
        <p:spPr>
          <a:xfrm>
            <a:off x="174510" y="1243228"/>
            <a:ext cx="2756193" cy="2088345"/>
          </a:xfrm>
          <a:prstGeom prst="rect">
            <a:avLst/>
          </a:prstGeom>
          <a:blipFill>
            <a:blip r:embed="rId157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2" name="object 16882"/>
          <p:cNvSpPr/>
          <p:nvPr/>
        </p:nvSpPr>
        <p:spPr>
          <a:xfrm>
            <a:off x="190144" y="1263485"/>
            <a:ext cx="2741131" cy="2067078"/>
          </a:xfrm>
          <a:prstGeom prst="rect">
            <a:avLst/>
          </a:prstGeom>
          <a:blipFill>
            <a:blip r:embed="rId157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3" name="object 16883"/>
          <p:cNvSpPr/>
          <p:nvPr/>
        </p:nvSpPr>
        <p:spPr>
          <a:xfrm>
            <a:off x="205752" y="1283741"/>
            <a:ext cx="2726074" cy="2045809"/>
          </a:xfrm>
          <a:prstGeom prst="rect">
            <a:avLst/>
          </a:prstGeom>
          <a:blipFill>
            <a:blip r:embed="rId157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4" name="object 16884"/>
          <p:cNvSpPr/>
          <p:nvPr/>
        </p:nvSpPr>
        <p:spPr>
          <a:xfrm>
            <a:off x="221373" y="1303998"/>
            <a:ext cx="2711022" cy="2024540"/>
          </a:xfrm>
          <a:prstGeom prst="rect">
            <a:avLst/>
          </a:prstGeom>
          <a:blipFill>
            <a:blip r:embed="rId157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5" name="object 16885"/>
          <p:cNvSpPr/>
          <p:nvPr/>
        </p:nvSpPr>
        <p:spPr>
          <a:xfrm>
            <a:off x="236994" y="1324267"/>
            <a:ext cx="2695939" cy="2003255"/>
          </a:xfrm>
          <a:prstGeom prst="rect">
            <a:avLst/>
          </a:prstGeom>
          <a:blipFill>
            <a:blip r:embed="rId157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6" name="object 16886"/>
          <p:cNvSpPr/>
          <p:nvPr/>
        </p:nvSpPr>
        <p:spPr>
          <a:xfrm>
            <a:off x="252615" y="1344511"/>
            <a:ext cx="2680896" cy="1981998"/>
          </a:xfrm>
          <a:prstGeom prst="rect">
            <a:avLst/>
          </a:prstGeom>
          <a:blipFill>
            <a:blip r:embed="rId157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7" name="object 16887"/>
          <p:cNvSpPr/>
          <p:nvPr/>
        </p:nvSpPr>
        <p:spPr>
          <a:xfrm>
            <a:off x="268224" y="1364780"/>
            <a:ext cx="2665857" cy="1960717"/>
          </a:xfrm>
          <a:prstGeom prst="rect">
            <a:avLst/>
          </a:prstGeom>
          <a:blipFill>
            <a:blip r:embed="rId157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8" name="object 16888"/>
          <p:cNvSpPr/>
          <p:nvPr/>
        </p:nvSpPr>
        <p:spPr>
          <a:xfrm>
            <a:off x="283857" y="1385036"/>
            <a:ext cx="2650771" cy="1939430"/>
          </a:xfrm>
          <a:prstGeom prst="rect">
            <a:avLst/>
          </a:prstGeom>
          <a:blipFill>
            <a:blip r:embed="rId157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89" name="object 16889"/>
          <p:cNvSpPr/>
          <p:nvPr/>
        </p:nvSpPr>
        <p:spPr>
          <a:xfrm>
            <a:off x="299465" y="1405293"/>
            <a:ext cx="2635725" cy="1918144"/>
          </a:xfrm>
          <a:prstGeom prst="rect">
            <a:avLst/>
          </a:prstGeom>
          <a:blipFill>
            <a:blip r:embed="rId157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0" name="object 16890"/>
          <p:cNvSpPr/>
          <p:nvPr/>
        </p:nvSpPr>
        <p:spPr>
          <a:xfrm>
            <a:off x="315086" y="1425550"/>
            <a:ext cx="2620641" cy="1896862"/>
          </a:xfrm>
          <a:prstGeom prst="rect">
            <a:avLst/>
          </a:prstGeom>
          <a:blipFill>
            <a:blip r:embed="rId157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1" name="object 16891"/>
          <p:cNvSpPr/>
          <p:nvPr/>
        </p:nvSpPr>
        <p:spPr>
          <a:xfrm>
            <a:off x="330708" y="1445806"/>
            <a:ext cx="2605576" cy="1875576"/>
          </a:xfrm>
          <a:prstGeom prst="rect">
            <a:avLst/>
          </a:prstGeom>
          <a:blipFill>
            <a:blip r:embed="rId157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2" name="object 16892"/>
          <p:cNvSpPr/>
          <p:nvPr/>
        </p:nvSpPr>
        <p:spPr>
          <a:xfrm>
            <a:off x="346329" y="1466062"/>
            <a:ext cx="2590499" cy="1854289"/>
          </a:xfrm>
          <a:prstGeom prst="rect">
            <a:avLst/>
          </a:prstGeom>
          <a:blipFill>
            <a:blip r:embed="rId157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3" name="object 16893"/>
          <p:cNvSpPr/>
          <p:nvPr/>
        </p:nvSpPr>
        <p:spPr>
          <a:xfrm>
            <a:off x="361937" y="1486319"/>
            <a:ext cx="2575449" cy="1832999"/>
          </a:xfrm>
          <a:prstGeom prst="rect">
            <a:avLst/>
          </a:prstGeom>
          <a:blipFill>
            <a:blip r:embed="rId157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4" name="object 16894"/>
          <p:cNvSpPr/>
          <p:nvPr/>
        </p:nvSpPr>
        <p:spPr>
          <a:xfrm>
            <a:off x="377558" y="1506588"/>
            <a:ext cx="2560356" cy="1811682"/>
          </a:xfrm>
          <a:prstGeom prst="rect">
            <a:avLst/>
          </a:prstGeom>
          <a:blipFill>
            <a:blip r:embed="rId157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5" name="object 16895"/>
          <p:cNvSpPr/>
          <p:nvPr/>
        </p:nvSpPr>
        <p:spPr>
          <a:xfrm>
            <a:off x="393179" y="1526832"/>
            <a:ext cx="2546248" cy="1794433"/>
          </a:xfrm>
          <a:prstGeom prst="rect">
            <a:avLst/>
          </a:prstGeom>
          <a:blipFill>
            <a:blip r:embed="rId157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6" name="object 16896"/>
          <p:cNvSpPr/>
          <p:nvPr/>
        </p:nvSpPr>
        <p:spPr>
          <a:xfrm>
            <a:off x="408787" y="1547101"/>
            <a:ext cx="2530921" cy="1773123"/>
          </a:xfrm>
          <a:prstGeom prst="rect">
            <a:avLst/>
          </a:prstGeom>
          <a:blipFill>
            <a:blip r:embed="rId157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7" name="object 16897"/>
          <p:cNvSpPr/>
          <p:nvPr/>
        </p:nvSpPr>
        <p:spPr>
          <a:xfrm>
            <a:off x="424408" y="1567358"/>
            <a:ext cx="2515608" cy="1751825"/>
          </a:xfrm>
          <a:prstGeom prst="rect">
            <a:avLst/>
          </a:prstGeom>
          <a:blipFill>
            <a:blip r:embed="rId157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8" name="object 16898"/>
          <p:cNvSpPr/>
          <p:nvPr/>
        </p:nvSpPr>
        <p:spPr>
          <a:xfrm>
            <a:off x="440029" y="1587614"/>
            <a:ext cx="2500285" cy="1730527"/>
          </a:xfrm>
          <a:prstGeom prst="rect">
            <a:avLst/>
          </a:prstGeom>
          <a:blipFill>
            <a:blip r:embed="rId157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99" name="object 16899"/>
          <p:cNvSpPr/>
          <p:nvPr/>
        </p:nvSpPr>
        <p:spPr>
          <a:xfrm>
            <a:off x="455650" y="1607871"/>
            <a:ext cx="2484927" cy="1709216"/>
          </a:xfrm>
          <a:prstGeom prst="rect">
            <a:avLst/>
          </a:prstGeom>
          <a:blipFill>
            <a:blip r:embed="rId157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0" name="object 16900"/>
          <p:cNvSpPr/>
          <p:nvPr/>
        </p:nvSpPr>
        <p:spPr>
          <a:xfrm>
            <a:off x="471258" y="1628127"/>
            <a:ext cx="2469590" cy="1687918"/>
          </a:xfrm>
          <a:prstGeom prst="rect">
            <a:avLst/>
          </a:prstGeom>
          <a:blipFill>
            <a:blip r:embed="rId157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1" name="object 16901"/>
          <p:cNvSpPr/>
          <p:nvPr/>
        </p:nvSpPr>
        <p:spPr>
          <a:xfrm>
            <a:off x="486892" y="1648384"/>
            <a:ext cx="2454226" cy="1666621"/>
          </a:xfrm>
          <a:prstGeom prst="rect">
            <a:avLst/>
          </a:prstGeom>
          <a:blipFill>
            <a:blip r:embed="rId157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2" name="object 16902"/>
          <p:cNvSpPr/>
          <p:nvPr/>
        </p:nvSpPr>
        <p:spPr>
          <a:xfrm>
            <a:off x="502500" y="1668640"/>
            <a:ext cx="2439265" cy="1645323"/>
          </a:xfrm>
          <a:prstGeom prst="rect">
            <a:avLst/>
          </a:prstGeom>
          <a:blipFill>
            <a:blip r:embed="rId157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3" name="object 16903"/>
          <p:cNvSpPr/>
          <p:nvPr/>
        </p:nvSpPr>
        <p:spPr>
          <a:xfrm>
            <a:off x="0" y="177889"/>
            <a:ext cx="2952642" cy="3178320"/>
          </a:xfrm>
          <a:prstGeom prst="rect">
            <a:avLst/>
          </a:prstGeom>
          <a:blipFill>
            <a:blip r:embed="rId157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4" name="object 16904"/>
          <p:cNvSpPr/>
          <p:nvPr/>
        </p:nvSpPr>
        <p:spPr>
          <a:xfrm>
            <a:off x="0" y="189090"/>
            <a:ext cx="2951880" cy="3166018"/>
          </a:xfrm>
          <a:prstGeom prst="rect">
            <a:avLst/>
          </a:prstGeom>
          <a:blipFill>
            <a:blip r:embed="rId157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5" name="object 16905"/>
          <p:cNvSpPr/>
          <p:nvPr/>
        </p:nvSpPr>
        <p:spPr>
          <a:xfrm>
            <a:off x="0" y="200317"/>
            <a:ext cx="2951313" cy="3153699"/>
          </a:xfrm>
          <a:prstGeom prst="rect">
            <a:avLst/>
          </a:prstGeom>
          <a:blipFill>
            <a:blip r:embed="rId157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6" name="object 16906"/>
          <p:cNvSpPr/>
          <p:nvPr/>
        </p:nvSpPr>
        <p:spPr>
          <a:xfrm>
            <a:off x="0" y="211531"/>
            <a:ext cx="2950182" cy="3141386"/>
          </a:xfrm>
          <a:prstGeom prst="rect">
            <a:avLst/>
          </a:prstGeom>
          <a:blipFill>
            <a:blip r:embed="rId157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7" name="object 16907"/>
          <p:cNvSpPr/>
          <p:nvPr/>
        </p:nvSpPr>
        <p:spPr>
          <a:xfrm>
            <a:off x="0" y="222732"/>
            <a:ext cx="2949407" cy="3129079"/>
          </a:xfrm>
          <a:prstGeom prst="rect">
            <a:avLst/>
          </a:prstGeom>
          <a:blipFill>
            <a:blip r:embed="rId157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8" name="object 16908"/>
          <p:cNvSpPr/>
          <p:nvPr/>
        </p:nvSpPr>
        <p:spPr>
          <a:xfrm>
            <a:off x="0" y="233959"/>
            <a:ext cx="2948605" cy="3116748"/>
          </a:xfrm>
          <a:prstGeom prst="rect">
            <a:avLst/>
          </a:prstGeom>
          <a:blipFill>
            <a:blip r:embed="rId157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09" name="object 16909"/>
          <p:cNvSpPr/>
          <p:nvPr/>
        </p:nvSpPr>
        <p:spPr>
          <a:xfrm>
            <a:off x="0" y="245173"/>
            <a:ext cx="2947825" cy="3104488"/>
          </a:xfrm>
          <a:prstGeom prst="rect">
            <a:avLst/>
          </a:prstGeom>
          <a:blipFill>
            <a:blip r:embed="rId157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0" name="object 16910"/>
          <p:cNvSpPr/>
          <p:nvPr/>
        </p:nvSpPr>
        <p:spPr>
          <a:xfrm>
            <a:off x="0" y="256375"/>
            <a:ext cx="2947014" cy="3092239"/>
          </a:xfrm>
          <a:prstGeom prst="rect">
            <a:avLst/>
          </a:prstGeom>
          <a:blipFill>
            <a:blip r:embed="rId158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1" name="object 16911"/>
          <p:cNvSpPr/>
          <p:nvPr/>
        </p:nvSpPr>
        <p:spPr>
          <a:xfrm>
            <a:off x="0" y="267589"/>
            <a:ext cx="2946224" cy="3079985"/>
          </a:xfrm>
          <a:prstGeom prst="rect">
            <a:avLst/>
          </a:prstGeom>
          <a:blipFill>
            <a:blip r:embed="rId158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2" name="object 16912"/>
          <p:cNvSpPr/>
          <p:nvPr/>
        </p:nvSpPr>
        <p:spPr>
          <a:xfrm>
            <a:off x="0" y="278816"/>
            <a:ext cx="2945394" cy="3067709"/>
          </a:xfrm>
          <a:prstGeom prst="rect">
            <a:avLst/>
          </a:prstGeom>
          <a:blipFill>
            <a:blip r:embed="rId158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3" name="object 16913"/>
          <p:cNvSpPr/>
          <p:nvPr/>
        </p:nvSpPr>
        <p:spPr>
          <a:xfrm>
            <a:off x="0" y="290030"/>
            <a:ext cx="2944608" cy="3055458"/>
          </a:xfrm>
          <a:prstGeom prst="rect">
            <a:avLst/>
          </a:prstGeom>
          <a:blipFill>
            <a:blip r:embed="rId158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4" name="object 16914"/>
          <p:cNvSpPr/>
          <p:nvPr/>
        </p:nvSpPr>
        <p:spPr>
          <a:xfrm>
            <a:off x="0" y="301231"/>
            <a:ext cx="2925073" cy="3043214"/>
          </a:xfrm>
          <a:prstGeom prst="rect">
            <a:avLst/>
          </a:prstGeom>
          <a:blipFill>
            <a:blip r:embed="rId158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5" name="object 16915"/>
          <p:cNvSpPr/>
          <p:nvPr/>
        </p:nvSpPr>
        <p:spPr>
          <a:xfrm>
            <a:off x="0" y="312445"/>
            <a:ext cx="2925246" cy="3030964"/>
          </a:xfrm>
          <a:prstGeom prst="rect">
            <a:avLst/>
          </a:prstGeom>
          <a:blipFill>
            <a:blip r:embed="rId158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6" name="object 16916"/>
          <p:cNvSpPr/>
          <p:nvPr/>
        </p:nvSpPr>
        <p:spPr>
          <a:xfrm>
            <a:off x="0" y="323672"/>
            <a:ext cx="2925432" cy="3018702"/>
          </a:xfrm>
          <a:prstGeom prst="rect">
            <a:avLst/>
          </a:prstGeom>
          <a:blipFill>
            <a:blip r:embed="rId158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7" name="object 16917"/>
          <p:cNvSpPr/>
          <p:nvPr/>
        </p:nvSpPr>
        <p:spPr>
          <a:xfrm>
            <a:off x="0" y="334886"/>
            <a:ext cx="2925653" cy="3006444"/>
          </a:xfrm>
          <a:prstGeom prst="rect">
            <a:avLst/>
          </a:prstGeom>
          <a:blipFill>
            <a:blip r:embed="rId158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8" name="object 16918"/>
          <p:cNvSpPr/>
          <p:nvPr/>
        </p:nvSpPr>
        <p:spPr>
          <a:xfrm>
            <a:off x="0" y="346088"/>
            <a:ext cx="2925839" cy="2994195"/>
          </a:xfrm>
          <a:prstGeom prst="rect">
            <a:avLst/>
          </a:prstGeom>
          <a:blipFill>
            <a:blip r:embed="rId158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19" name="object 16919"/>
          <p:cNvSpPr/>
          <p:nvPr/>
        </p:nvSpPr>
        <p:spPr>
          <a:xfrm>
            <a:off x="0" y="357302"/>
            <a:ext cx="2926026" cy="2981943"/>
          </a:xfrm>
          <a:prstGeom prst="rect">
            <a:avLst/>
          </a:prstGeom>
          <a:blipFill>
            <a:blip r:embed="rId158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0" name="object 16920"/>
          <p:cNvSpPr/>
          <p:nvPr/>
        </p:nvSpPr>
        <p:spPr>
          <a:xfrm>
            <a:off x="0" y="368516"/>
            <a:ext cx="2926241" cy="2969700"/>
          </a:xfrm>
          <a:prstGeom prst="rect">
            <a:avLst/>
          </a:prstGeom>
          <a:blipFill>
            <a:blip r:embed="rId158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1" name="object 16921"/>
          <p:cNvSpPr/>
          <p:nvPr/>
        </p:nvSpPr>
        <p:spPr>
          <a:xfrm>
            <a:off x="0" y="379743"/>
            <a:ext cx="2926434" cy="2957443"/>
          </a:xfrm>
          <a:prstGeom prst="rect">
            <a:avLst/>
          </a:prstGeom>
          <a:blipFill>
            <a:blip r:embed="rId158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2" name="object 16922"/>
          <p:cNvSpPr/>
          <p:nvPr/>
        </p:nvSpPr>
        <p:spPr>
          <a:xfrm>
            <a:off x="0" y="390944"/>
            <a:ext cx="2926642" cy="2945199"/>
          </a:xfrm>
          <a:prstGeom prst="rect">
            <a:avLst/>
          </a:prstGeom>
          <a:blipFill>
            <a:blip r:embed="rId158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3" name="object 16923"/>
          <p:cNvSpPr/>
          <p:nvPr/>
        </p:nvSpPr>
        <p:spPr>
          <a:xfrm>
            <a:off x="0" y="402158"/>
            <a:ext cx="2926818" cy="2932948"/>
          </a:xfrm>
          <a:prstGeom prst="rect">
            <a:avLst/>
          </a:prstGeom>
          <a:blipFill>
            <a:blip r:embed="rId158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4" name="object 16924"/>
          <p:cNvSpPr/>
          <p:nvPr/>
        </p:nvSpPr>
        <p:spPr>
          <a:xfrm>
            <a:off x="0" y="413385"/>
            <a:ext cx="2927044" cy="2920687"/>
          </a:xfrm>
          <a:prstGeom prst="rect">
            <a:avLst/>
          </a:prstGeom>
          <a:blipFill>
            <a:blip r:embed="rId158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5" name="object 16925"/>
          <p:cNvSpPr/>
          <p:nvPr/>
        </p:nvSpPr>
        <p:spPr>
          <a:xfrm>
            <a:off x="0" y="424586"/>
            <a:ext cx="2927234" cy="2908457"/>
          </a:xfrm>
          <a:prstGeom prst="rect">
            <a:avLst/>
          </a:prstGeom>
          <a:blipFill>
            <a:blip r:embed="rId158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6" name="object 16926"/>
          <p:cNvSpPr/>
          <p:nvPr/>
        </p:nvSpPr>
        <p:spPr>
          <a:xfrm>
            <a:off x="0" y="435800"/>
            <a:ext cx="2927442" cy="2896218"/>
          </a:xfrm>
          <a:prstGeom prst="rect">
            <a:avLst/>
          </a:prstGeom>
          <a:blipFill>
            <a:blip r:embed="rId158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7" name="object 16927"/>
          <p:cNvSpPr/>
          <p:nvPr/>
        </p:nvSpPr>
        <p:spPr>
          <a:xfrm>
            <a:off x="0" y="447014"/>
            <a:ext cx="2927637" cy="2883969"/>
          </a:xfrm>
          <a:prstGeom prst="rect">
            <a:avLst/>
          </a:prstGeom>
          <a:blipFill>
            <a:blip r:embed="rId158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8" name="object 16928"/>
          <p:cNvSpPr/>
          <p:nvPr/>
        </p:nvSpPr>
        <p:spPr>
          <a:xfrm>
            <a:off x="0" y="458241"/>
            <a:ext cx="2927810" cy="2871707"/>
          </a:xfrm>
          <a:prstGeom prst="rect">
            <a:avLst/>
          </a:prstGeom>
          <a:blipFill>
            <a:blip r:embed="rId158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29" name="object 16929"/>
          <p:cNvSpPr/>
          <p:nvPr/>
        </p:nvSpPr>
        <p:spPr>
          <a:xfrm>
            <a:off x="0" y="469455"/>
            <a:ext cx="2928000" cy="2859463"/>
          </a:xfrm>
          <a:prstGeom prst="rect">
            <a:avLst/>
          </a:prstGeom>
          <a:blipFill>
            <a:blip r:embed="rId158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0" name="object 16930"/>
          <p:cNvSpPr/>
          <p:nvPr/>
        </p:nvSpPr>
        <p:spPr>
          <a:xfrm>
            <a:off x="0" y="480657"/>
            <a:ext cx="2928178" cy="2847234"/>
          </a:xfrm>
          <a:prstGeom prst="rect">
            <a:avLst/>
          </a:prstGeom>
          <a:blipFill>
            <a:blip r:embed="rId158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1" name="object 16931"/>
          <p:cNvSpPr/>
          <p:nvPr/>
        </p:nvSpPr>
        <p:spPr>
          <a:xfrm>
            <a:off x="0" y="550104"/>
            <a:ext cx="2927829" cy="2776758"/>
          </a:xfrm>
          <a:prstGeom prst="rect">
            <a:avLst/>
          </a:prstGeom>
          <a:blipFill>
            <a:blip r:embed="rId158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2" name="object 16932"/>
          <p:cNvSpPr/>
          <p:nvPr/>
        </p:nvSpPr>
        <p:spPr>
          <a:xfrm>
            <a:off x="0" y="617873"/>
            <a:ext cx="2928087" cy="2707952"/>
          </a:xfrm>
          <a:prstGeom prst="rect">
            <a:avLst/>
          </a:prstGeom>
          <a:blipFill>
            <a:blip r:embed="rId158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3" name="object 16933"/>
          <p:cNvSpPr/>
          <p:nvPr/>
        </p:nvSpPr>
        <p:spPr>
          <a:xfrm>
            <a:off x="0" y="682934"/>
            <a:ext cx="2928313" cy="2641865"/>
          </a:xfrm>
          <a:prstGeom prst="rect">
            <a:avLst/>
          </a:prstGeom>
          <a:blipFill>
            <a:blip r:embed="rId158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4" name="object 16934"/>
          <p:cNvSpPr/>
          <p:nvPr/>
        </p:nvSpPr>
        <p:spPr>
          <a:xfrm>
            <a:off x="0" y="745436"/>
            <a:ext cx="2928505" cy="2578323"/>
          </a:xfrm>
          <a:prstGeom prst="rect">
            <a:avLst/>
          </a:prstGeom>
          <a:blipFill>
            <a:blip r:embed="rId158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5" name="object 16935"/>
          <p:cNvSpPr/>
          <p:nvPr/>
        </p:nvSpPr>
        <p:spPr>
          <a:xfrm>
            <a:off x="0" y="805526"/>
            <a:ext cx="2928666" cy="2517204"/>
          </a:xfrm>
          <a:prstGeom prst="rect">
            <a:avLst/>
          </a:prstGeom>
          <a:blipFill>
            <a:blip r:embed="rId158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6" name="object 16936"/>
          <p:cNvSpPr/>
          <p:nvPr/>
        </p:nvSpPr>
        <p:spPr>
          <a:xfrm>
            <a:off x="0" y="863342"/>
            <a:ext cx="2928780" cy="2458351"/>
          </a:xfrm>
          <a:prstGeom prst="rect">
            <a:avLst/>
          </a:prstGeom>
          <a:blipFill>
            <a:blip r:embed="rId158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7" name="object 16937"/>
          <p:cNvSpPr/>
          <p:nvPr/>
        </p:nvSpPr>
        <p:spPr>
          <a:xfrm>
            <a:off x="0" y="919015"/>
            <a:ext cx="2928847" cy="2401646"/>
          </a:xfrm>
          <a:prstGeom prst="rect">
            <a:avLst/>
          </a:prstGeom>
          <a:blipFill>
            <a:blip r:embed="rId158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8" name="object 16938"/>
          <p:cNvSpPr/>
          <p:nvPr/>
        </p:nvSpPr>
        <p:spPr>
          <a:xfrm>
            <a:off x="0" y="972654"/>
            <a:ext cx="2928888" cy="2346969"/>
          </a:xfrm>
          <a:prstGeom prst="rect">
            <a:avLst/>
          </a:prstGeom>
          <a:blipFill>
            <a:blip r:embed="rId158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39" name="object 16939"/>
          <p:cNvSpPr/>
          <p:nvPr/>
        </p:nvSpPr>
        <p:spPr>
          <a:xfrm>
            <a:off x="0" y="1024387"/>
            <a:ext cx="2928905" cy="2294196"/>
          </a:xfrm>
          <a:prstGeom prst="rect">
            <a:avLst/>
          </a:prstGeom>
          <a:blipFill>
            <a:blip r:embed="rId158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0" name="object 16940"/>
          <p:cNvSpPr/>
          <p:nvPr/>
        </p:nvSpPr>
        <p:spPr>
          <a:xfrm>
            <a:off x="0" y="1074274"/>
            <a:ext cx="2929312" cy="2243264"/>
          </a:xfrm>
          <a:prstGeom prst="rect">
            <a:avLst/>
          </a:prstGeom>
          <a:blipFill>
            <a:blip r:embed="rId158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1" name="object 16941"/>
          <p:cNvSpPr/>
          <p:nvPr/>
        </p:nvSpPr>
        <p:spPr>
          <a:xfrm>
            <a:off x="0" y="1122452"/>
            <a:ext cx="2929279" cy="2194048"/>
          </a:xfrm>
          <a:prstGeom prst="rect">
            <a:avLst/>
          </a:prstGeom>
          <a:blipFill>
            <a:blip r:embed="rId158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2" name="object 16942"/>
          <p:cNvSpPr/>
          <p:nvPr/>
        </p:nvSpPr>
        <p:spPr>
          <a:xfrm>
            <a:off x="0" y="1169013"/>
            <a:ext cx="2929229" cy="2150487"/>
          </a:xfrm>
          <a:prstGeom prst="rect">
            <a:avLst/>
          </a:prstGeom>
          <a:blipFill>
            <a:blip r:embed="rId158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3" name="object 16943"/>
          <p:cNvSpPr/>
          <p:nvPr/>
        </p:nvSpPr>
        <p:spPr>
          <a:xfrm>
            <a:off x="0" y="1213993"/>
            <a:ext cx="2928748" cy="2104389"/>
          </a:xfrm>
          <a:prstGeom prst="rect">
            <a:avLst/>
          </a:prstGeom>
          <a:blipFill>
            <a:blip r:embed="rId158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4" name="object 16944"/>
          <p:cNvSpPr/>
          <p:nvPr/>
        </p:nvSpPr>
        <p:spPr>
          <a:xfrm>
            <a:off x="0" y="1257513"/>
            <a:ext cx="2929141" cy="2059764"/>
          </a:xfrm>
          <a:prstGeom prst="rect">
            <a:avLst/>
          </a:prstGeom>
          <a:blipFill>
            <a:blip r:embed="rId158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5" name="object 16945"/>
          <p:cNvSpPr/>
          <p:nvPr/>
        </p:nvSpPr>
        <p:spPr>
          <a:xfrm>
            <a:off x="2919628" y="866521"/>
            <a:ext cx="3217748" cy="2468350"/>
          </a:xfrm>
          <a:prstGeom prst="rect">
            <a:avLst/>
          </a:prstGeom>
          <a:blipFill>
            <a:blip r:embed="rId158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6" name="object 16946"/>
          <p:cNvSpPr/>
          <p:nvPr/>
        </p:nvSpPr>
        <p:spPr>
          <a:xfrm>
            <a:off x="2920730" y="879132"/>
            <a:ext cx="3202397" cy="2455140"/>
          </a:xfrm>
          <a:prstGeom prst="rect">
            <a:avLst/>
          </a:prstGeom>
          <a:blipFill>
            <a:blip r:embed="rId158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7" name="object 16947"/>
          <p:cNvSpPr/>
          <p:nvPr/>
        </p:nvSpPr>
        <p:spPr>
          <a:xfrm>
            <a:off x="2921841" y="891769"/>
            <a:ext cx="3187036" cy="2441833"/>
          </a:xfrm>
          <a:prstGeom prst="rect">
            <a:avLst/>
          </a:prstGeom>
          <a:blipFill>
            <a:blip r:embed="rId158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8" name="object 16948"/>
          <p:cNvSpPr/>
          <p:nvPr/>
        </p:nvSpPr>
        <p:spPr>
          <a:xfrm>
            <a:off x="2922960" y="904380"/>
            <a:ext cx="3171680" cy="2428746"/>
          </a:xfrm>
          <a:prstGeom prst="rect">
            <a:avLst/>
          </a:prstGeom>
          <a:blipFill>
            <a:blip r:embed="rId158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49" name="object 16949"/>
          <p:cNvSpPr/>
          <p:nvPr/>
        </p:nvSpPr>
        <p:spPr>
          <a:xfrm>
            <a:off x="2924055" y="917003"/>
            <a:ext cx="3156323" cy="2415764"/>
          </a:xfrm>
          <a:prstGeom prst="rect">
            <a:avLst/>
          </a:prstGeom>
          <a:blipFill>
            <a:blip r:embed="rId158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0" name="object 16950"/>
          <p:cNvSpPr/>
          <p:nvPr/>
        </p:nvSpPr>
        <p:spPr>
          <a:xfrm>
            <a:off x="2925170" y="929614"/>
            <a:ext cx="3140958" cy="2402739"/>
          </a:xfrm>
          <a:prstGeom prst="rect">
            <a:avLst/>
          </a:prstGeom>
          <a:blipFill>
            <a:blip r:embed="rId158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1" name="object 16951"/>
          <p:cNvSpPr/>
          <p:nvPr/>
        </p:nvSpPr>
        <p:spPr>
          <a:xfrm>
            <a:off x="2926278" y="942251"/>
            <a:ext cx="3125601" cy="2389396"/>
          </a:xfrm>
          <a:prstGeom prst="rect">
            <a:avLst/>
          </a:prstGeom>
          <a:blipFill>
            <a:blip r:embed="rId158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2" name="object 16952"/>
          <p:cNvSpPr/>
          <p:nvPr/>
        </p:nvSpPr>
        <p:spPr>
          <a:xfrm>
            <a:off x="2927376" y="954862"/>
            <a:ext cx="3110266" cy="2376248"/>
          </a:xfrm>
          <a:prstGeom prst="rect">
            <a:avLst/>
          </a:prstGeom>
          <a:blipFill>
            <a:blip r:embed="rId158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3" name="object 16953"/>
          <p:cNvSpPr/>
          <p:nvPr/>
        </p:nvSpPr>
        <p:spPr>
          <a:xfrm>
            <a:off x="2928489" y="967486"/>
            <a:ext cx="3094892" cy="2363012"/>
          </a:xfrm>
          <a:prstGeom prst="rect">
            <a:avLst/>
          </a:prstGeom>
          <a:blipFill>
            <a:blip r:embed="rId158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4" name="object 16954"/>
          <p:cNvSpPr/>
          <p:nvPr/>
        </p:nvSpPr>
        <p:spPr>
          <a:xfrm>
            <a:off x="2929596" y="980110"/>
            <a:ext cx="3079548" cy="2349717"/>
          </a:xfrm>
          <a:prstGeom prst="rect">
            <a:avLst/>
          </a:prstGeom>
          <a:blipFill>
            <a:blip r:embed="rId158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5" name="object 16955"/>
          <p:cNvSpPr/>
          <p:nvPr/>
        </p:nvSpPr>
        <p:spPr>
          <a:xfrm>
            <a:off x="2930709" y="992733"/>
            <a:ext cx="3064186" cy="2336628"/>
          </a:xfrm>
          <a:prstGeom prst="rect">
            <a:avLst/>
          </a:prstGeom>
          <a:blipFill>
            <a:blip r:embed="rId158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6" name="object 16956"/>
          <p:cNvSpPr/>
          <p:nvPr/>
        </p:nvSpPr>
        <p:spPr>
          <a:xfrm>
            <a:off x="2931800" y="1005357"/>
            <a:ext cx="3048845" cy="2323649"/>
          </a:xfrm>
          <a:prstGeom prst="rect">
            <a:avLst/>
          </a:prstGeom>
          <a:blipFill>
            <a:blip r:embed="rId158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7" name="object 16957"/>
          <p:cNvSpPr/>
          <p:nvPr/>
        </p:nvSpPr>
        <p:spPr>
          <a:xfrm>
            <a:off x="2932910" y="1017968"/>
            <a:ext cx="3033486" cy="2310628"/>
          </a:xfrm>
          <a:prstGeom prst="rect">
            <a:avLst/>
          </a:prstGeom>
          <a:blipFill>
            <a:blip r:embed="rId158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8" name="object 16958"/>
          <p:cNvSpPr/>
          <p:nvPr/>
        </p:nvSpPr>
        <p:spPr>
          <a:xfrm>
            <a:off x="2934021" y="1030592"/>
            <a:ext cx="3018137" cy="2297533"/>
          </a:xfrm>
          <a:prstGeom prst="rect">
            <a:avLst/>
          </a:prstGeom>
          <a:blipFill>
            <a:blip r:embed="rId158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59" name="object 16959"/>
          <p:cNvSpPr/>
          <p:nvPr/>
        </p:nvSpPr>
        <p:spPr>
          <a:xfrm>
            <a:off x="2935131" y="1043216"/>
            <a:ext cx="3002779" cy="2284368"/>
          </a:xfrm>
          <a:prstGeom prst="rect">
            <a:avLst/>
          </a:prstGeom>
          <a:blipFill>
            <a:blip r:embed="rId158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0" name="object 16960"/>
          <p:cNvSpPr/>
          <p:nvPr/>
        </p:nvSpPr>
        <p:spPr>
          <a:xfrm>
            <a:off x="2936238" y="1055840"/>
            <a:ext cx="2987422" cy="2271098"/>
          </a:xfrm>
          <a:prstGeom prst="rect">
            <a:avLst/>
          </a:prstGeom>
          <a:blipFill>
            <a:blip r:embed="rId158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1" name="object 16961"/>
          <p:cNvSpPr/>
          <p:nvPr/>
        </p:nvSpPr>
        <p:spPr>
          <a:xfrm>
            <a:off x="2937340" y="1068464"/>
            <a:ext cx="2972071" cy="2257739"/>
          </a:xfrm>
          <a:prstGeom prst="rect">
            <a:avLst/>
          </a:prstGeom>
          <a:blipFill>
            <a:blip r:embed="rId158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2" name="object 16962"/>
          <p:cNvSpPr/>
          <p:nvPr/>
        </p:nvSpPr>
        <p:spPr>
          <a:xfrm>
            <a:off x="2938448" y="1081075"/>
            <a:ext cx="2956726" cy="2244678"/>
          </a:xfrm>
          <a:prstGeom prst="rect">
            <a:avLst/>
          </a:prstGeom>
          <a:blipFill>
            <a:blip r:embed="rId158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3" name="object 16963"/>
          <p:cNvSpPr/>
          <p:nvPr/>
        </p:nvSpPr>
        <p:spPr>
          <a:xfrm>
            <a:off x="2939557" y="1093698"/>
            <a:ext cx="2941342" cy="2231778"/>
          </a:xfrm>
          <a:prstGeom prst="rect">
            <a:avLst/>
          </a:prstGeom>
          <a:blipFill>
            <a:blip r:embed="rId158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4" name="object 16964"/>
          <p:cNvSpPr/>
          <p:nvPr/>
        </p:nvSpPr>
        <p:spPr>
          <a:xfrm>
            <a:off x="2940666" y="1106322"/>
            <a:ext cx="2925996" cy="2218793"/>
          </a:xfrm>
          <a:prstGeom prst="rect">
            <a:avLst/>
          </a:prstGeom>
          <a:blipFill>
            <a:blip r:embed="rId158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5" name="object 16965"/>
          <p:cNvSpPr/>
          <p:nvPr/>
        </p:nvSpPr>
        <p:spPr>
          <a:xfrm>
            <a:off x="2941766" y="1118933"/>
            <a:ext cx="2910634" cy="2205429"/>
          </a:xfrm>
          <a:prstGeom prst="rect">
            <a:avLst/>
          </a:prstGeom>
          <a:blipFill>
            <a:blip r:embed="rId158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6" name="object 16966"/>
          <p:cNvSpPr/>
          <p:nvPr/>
        </p:nvSpPr>
        <p:spPr>
          <a:xfrm>
            <a:off x="2942868" y="1131557"/>
            <a:ext cx="2895296" cy="2192197"/>
          </a:xfrm>
          <a:prstGeom prst="rect">
            <a:avLst/>
          </a:prstGeom>
          <a:blipFill>
            <a:blip r:embed="rId158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7" name="object 16967"/>
          <p:cNvSpPr/>
          <p:nvPr/>
        </p:nvSpPr>
        <p:spPr>
          <a:xfrm>
            <a:off x="2943988" y="1144181"/>
            <a:ext cx="2879927" cy="2178871"/>
          </a:xfrm>
          <a:prstGeom prst="rect">
            <a:avLst/>
          </a:prstGeom>
          <a:blipFill>
            <a:blip r:embed="rId158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8" name="object 16968"/>
          <p:cNvSpPr/>
          <p:nvPr/>
        </p:nvSpPr>
        <p:spPr>
          <a:xfrm>
            <a:off x="2945090" y="1156805"/>
            <a:ext cx="2864575" cy="2165555"/>
          </a:xfrm>
          <a:prstGeom prst="rect">
            <a:avLst/>
          </a:prstGeom>
          <a:blipFill>
            <a:blip r:embed="rId158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69" name="object 16969"/>
          <p:cNvSpPr/>
          <p:nvPr/>
        </p:nvSpPr>
        <p:spPr>
          <a:xfrm>
            <a:off x="2946203" y="1169429"/>
            <a:ext cx="2849225" cy="2152683"/>
          </a:xfrm>
          <a:prstGeom prst="rect">
            <a:avLst/>
          </a:prstGeom>
          <a:blipFill>
            <a:blip r:embed="rId158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0" name="object 16970"/>
          <p:cNvSpPr/>
          <p:nvPr/>
        </p:nvSpPr>
        <p:spPr>
          <a:xfrm>
            <a:off x="2947320" y="1182052"/>
            <a:ext cx="2833859" cy="2139746"/>
          </a:xfrm>
          <a:prstGeom prst="rect">
            <a:avLst/>
          </a:prstGeom>
          <a:blipFill>
            <a:blip r:embed="rId158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1" name="object 16971"/>
          <p:cNvSpPr/>
          <p:nvPr/>
        </p:nvSpPr>
        <p:spPr>
          <a:xfrm>
            <a:off x="2948429" y="1194676"/>
            <a:ext cx="2818500" cy="2126739"/>
          </a:xfrm>
          <a:prstGeom prst="rect">
            <a:avLst/>
          </a:prstGeom>
          <a:blipFill>
            <a:blip r:embed="rId158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2" name="object 16972"/>
          <p:cNvSpPr/>
          <p:nvPr/>
        </p:nvSpPr>
        <p:spPr>
          <a:xfrm>
            <a:off x="2949549" y="1207287"/>
            <a:ext cx="2803131" cy="2113453"/>
          </a:xfrm>
          <a:prstGeom prst="rect">
            <a:avLst/>
          </a:prstGeom>
          <a:blipFill>
            <a:blip r:embed="rId158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3" name="object 16973"/>
          <p:cNvSpPr/>
          <p:nvPr/>
        </p:nvSpPr>
        <p:spPr>
          <a:xfrm>
            <a:off x="2950668" y="1219911"/>
            <a:ext cx="2787763" cy="2099931"/>
          </a:xfrm>
          <a:prstGeom prst="rect">
            <a:avLst/>
          </a:prstGeom>
          <a:blipFill>
            <a:blip r:embed="rId158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4" name="object 16974"/>
          <p:cNvSpPr/>
          <p:nvPr/>
        </p:nvSpPr>
        <p:spPr>
          <a:xfrm>
            <a:off x="2951782" y="1232535"/>
            <a:ext cx="2772412" cy="2086399"/>
          </a:xfrm>
          <a:prstGeom prst="rect">
            <a:avLst/>
          </a:prstGeom>
          <a:blipFill>
            <a:blip r:embed="rId158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5" name="object 16975"/>
          <p:cNvSpPr/>
          <p:nvPr/>
        </p:nvSpPr>
        <p:spPr>
          <a:xfrm>
            <a:off x="2952906" y="1245159"/>
            <a:ext cx="2757038" cy="2072882"/>
          </a:xfrm>
          <a:prstGeom prst="rect">
            <a:avLst/>
          </a:prstGeom>
          <a:blipFill>
            <a:blip r:embed="rId158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6" name="object 16976"/>
          <p:cNvSpPr/>
          <p:nvPr/>
        </p:nvSpPr>
        <p:spPr>
          <a:xfrm>
            <a:off x="2954018" y="1257770"/>
            <a:ext cx="2741665" cy="2060087"/>
          </a:xfrm>
          <a:prstGeom prst="rect">
            <a:avLst/>
          </a:prstGeom>
          <a:blipFill>
            <a:blip r:embed="rId158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7" name="object 16977"/>
          <p:cNvSpPr/>
          <p:nvPr/>
        </p:nvSpPr>
        <p:spPr>
          <a:xfrm>
            <a:off x="2955142" y="1270394"/>
            <a:ext cx="2726291" cy="2047269"/>
          </a:xfrm>
          <a:prstGeom prst="rect">
            <a:avLst/>
          </a:prstGeom>
          <a:blipFill>
            <a:blip r:embed="rId158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8" name="object 16978"/>
          <p:cNvSpPr/>
          <p:nvPr/>
        </p:nvSpPr>
        <p:spPr>
          <a:xfrm>
            <a:off x="2956274" y="1283017"/>
            <a:ext cx="2710910" cy="2036787"/>
          </a:xfrm>
          <a:prstGeom prst="rect">
            <a:avLst/>
          </a:prstGeom>
          <a:blipFill>
            <a:blip r:embed="rId158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79" name="object 16979"/>
          <p:cNvSpPr/>
          <p:nvPr/>
        </p:nvSpPr>
        <p:spPr>
          <a:xfrm>
            <a:off x="2952876" y="1295628"/>
            <a:ext cx="2700070" cy="2025218"/>
          </a:xfrm>
          <a:prstGeom prst="rect">
            <a:avLst/>
          </a:prstGeom>
          <a:blipFill>
            <a:blip r:embed="rId158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0" name="object 16980"/>
          <p:cNvSpPr/>
          <p:nvPr/>
        </p:nvSpPr>
        <p:spPr>
          <a:xfrm>
            <a:off x="2954045" y="1308252"/>
            <a:ext cx="2684653" cy="2012060"/>
          </a:xfrm>
          <a:prstGeom prst="rect">
            <a:avLst/>
          </a:prstGeom>
          <a:blipFill>
            <a:blip r:embed="rId158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1" name="object 16981"/>
          <p:cNvSpPr/>
          <p:nvPr/>
        </p:nvSpPr>
        <p:spPr>
          <a:xfrm>
            <a:off x="2955188" y="1320889"/>
            <a:ext cx="2669260" cy="1998878"/>
          </a:xfrm>
          <a:prstGeom prst="rect">
            <a:avLst/>
          </a:prstGeom>
          <a:blipFill>
            <a:blip r:embed="rId158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2" name="object 16982"/>
          <p:cNvSpPr/>
          <p:nvPr/>
        </p:nvSpPr>
        <p:spPr>
          <a:xfrm>
            <a:off x="2956356" y="1333500"/>
            <a:ext cx="2653842" cy="1985733"/>
          </a:xfrm>
          <a:prstGeom prst="rect">
            <a:avLst/>
          </a:prstGeom>
          <a:blipFill>
            <a:blip r:embed="rId158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3" name="object 16983"/>
          <p:cNvSpPr/>
          <p:nvPr/>
        </p:nvSpPr>
        <p:spPr>
          <a:xfrm>
            <a:off x="2957537" y="1346124"/>
            <a:ext cx="2638412" cy="1972576"/>
          </a:xfrm>
          <a:prstGeom prst="rect">
            <a:avLst/>
          </a:prstGeom>
          <a:blipFill>
            <a:blip r:embed="rId158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4" name="object 16984"/>
          <p:cNvSpPr/>
          <p:nvPr/>
        </p:nvSpPr>
        <p:spPr>
          <a:xfrm>
            <a:off x="2958706" y="1358747"/>
            <a:ext cx="2622994" cy="1959419"/>
          </a:xfrm>
          <a:prstGeom prst="rect">
            <a:avLst/>
          </a:prstGeom>
          <a:blipFill>
            <a:blip r:embed="rId158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5" name="object 16985"/>
          <p:cNvSpPr/>
          <p:nvPr/>
        </p:nvSpPr>
        <p:spPr>
          <a:xfrm>
            <a:off x="2959861" y="1371371"/>
            <a:ext cx="2607602" cy="1946262"/>
          </a:xfrm>
          <a:prstGeom prst="rect">
            <a:avLst/>
          </a:prstGeom>
          <a:blipFill>
            <a:blip r:embed="rId158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6" name="object 16986"/>
          <p:cNvSpPr/>
          <p:nvPr/>
        </p:nvSpPr>
        <p:spPr>
          <a:xfrm>
            <a:off x="2961017" y="1383982"/>
            <a:ext cx="2592197" cy="1933105"/>
          </a:xfrm>
          <a:prstGeom prst="rect">
            <a:avLst/>
          </a:prstGeom>
          <a:blipFill>
            <a:blip r:embed="rId158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7" name="object 16987"/>
          <p:cNvSpPr/>
          <p:nvPr/>
        </p:nvSpPr>
        <p:spPr>
          <a:xfrm>
            <a:off x="2914136" y="480250"/>
            <a:ext cx="2728638" cy="2852377"/>
          </a:xfrm>
          <a:prstGeom prst="rect">
            <a:avLst/>
          </a:prstGeom>
          <a:blipFill>
            <a:blip r:embed="rId158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8" name="object 16988"/>
          <p:cNvSpPr/>
          <p:nvPr/>
        </p:nvSpPr>
        <p:spPr>
          <a:xfrm>
            <a:off x="2915282" y="488582"/>
            <a:ext cx="2702435" cy="2843673"/>
          </a:xfrm>
          <a:prstGeom prst="rect">
            <a:avLst/>
          </a:prstGeom>
          <a:blipFill>
            <a:blip r:embed="rId158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89" name="object 16989"/>
          <p:cNvSpPr/>
          <p:nvPr/>
        </p:nvSpPr>
        <p:spPr>
          <a:xfrm>
            <a:off x="2916437" y="496925"/>
            <a:ext cx="2676223" cy="2834895"/>
          </a:xfrm>
          <a:prstGeom prst="rect">
            <a:avLst/>
          </a:prstGeom>
          <a:blipFill>
            <a:blip r:embed="rId158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0" name="object 16990"/>
          <p:cNvSpPr/>
          <p:nvPr/>
        </p:nvSpPr>
        <p:spPr>
          <a:xfrm>
            <a:off x="2917586" y="505269"/>
            <a:ext cx="2650017" cy="2826050"/>
          </a:xfrm>
          <a:prstGeom prst="rect">
            <a:avLst/>
          </a:prstGeom>
          <a:blipFill>
            <a:blip r:embed="rId158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1" name="object 16991"/>
          <p:cNvSpPr/>
          <p:nvPr/>
        </p:nvSpPr>
        <p:spPr>
          <a:xfrm>
            <a:off x="2918738" y="513613"/>
            <a:ext cx="2623795" cy="2817146"/>
          </a:xfrm>
          <a:prstGeom prst="rect">
            <a:avLst/>
          </a:prstGeom>
          <a:blipFill>
            <a:blip r:embed="rId158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2" name="object 16992"/>
          <p:cNvSpPr/>
          <p:nvPr/>
        </p:nvSpPr>
        <p:spPr>
          <a:xfrm>
            <a:off x="2919889" y="521957"/>
            <a:ext cx="2597574" cy="2808169"/>
          </a:xfrm>
          <a:prstGeom prst="rect">
            <a:avLst/>
          </a:prstGeom>
          <a:blipFill>
            <a:blip r:embed="rId158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3" name="object 16993"/>
          <p:cNvSpPr/>
          <p:nvPr/>
        </p:nvSpPr>
        <p:spPr>
          <a:xfrm>
            <a:off x="2921053" y="530301"/>
            <a:ext cx="2571365" cy="2799205"/>
          </a:xfrm>
          <a:prstGeom prst="rect">
            <a:avLst/>
          </a:prstGeom>
          <a:blipFill>
            <a:blip r:embed="rId158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4" name="object 16994"/>
          <p:cNvSpPr/>
          <p:nvPr/>
        </p:nvSpPr>
        <p:spPr>
          <a:xfrm>
            <a:off x="2922197" y="538645"/>
            <a:ext cx="2545152" cy="2790173"/>
          </a:xfrm>
          <a:prstGeom prst="rect">
            <a:avLst/>
          </a:prstGeom>
          <a:blipFill>
            <a:blip r:embed="rId158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5" name="object 16995"/>
          <p:cNvSpPr/>
          <p:nvPr/>
        </p:nvSpPr>
        <p:spPr>
          <a:xfrm>
            <a:off x="2923344" y="546976"/>
            <a:ext cx="2518935" cy="2781466"/>
          </a:xfrm>
          <a:prstGeom prst="rect">
            <a:avLst/>
          </a:prstGeom>
          <a:blipFill>
            <a:blip r:embed="rId158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6" name="object 16996"/>
          <p:cNvSpPr/>
          <p:nvPr/>
        </p:nvSpPr>
        <p:spPr>
          <a:xfrm>
            <a:off x="2924499" y="555333"/>
            <a:ext cx="2492723" cy="2772672"/>
          </a:xfrm>
          <a:prstGeom prst="rect">
            <a:avLst/>
          </a:prstGeom>
          <a:blipFill>
            <a:blip r:embed="rId158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7" name="object 16997"/>
          <p:cNvSpPr/>
          <p:nvPr/>
        </p:nvSpPr>
        <p:spPr>
          <a:xfrm>
            <a:off x="2925650" y="563677"/>
            <a:ext cx="2466515" cy="2763852"/>
          </a:xfrm>
          <a:prstGeom prst="rect">
            <a:avLst/>
          </a:prstGeom>
          <a:blipFill>
            <a:blip r:embed="rId158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8" name="object 16998"/>
          <p:cNvSpPr/>
          <p:nvPr/>
        </p:nvSpPr>
        <p:spPr>
          <a:xfrm>
            <a:off x="2926805" y="572021"/>
            <a:ext cx="2440290" cy="2754960"/>
          </a:xfrm>
          <a:prstGeom prst="rect">
            <a:avLst/>
          </a:prstGeom>
          <a:blipFill>
            <a:blip r:embed="rId158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99" name="object 16999"/>
          <p:cNvSpPr/>
          <p:nvPr/>
        </p:nvSpPr>
        <p:spPr>
          <a:xfrm>
            <a:off x="2927952" y="580352"/>
            <a:ext cx="2414086" cy="2745990"/>
          </a:xfrm>
          <a:prstGeom prst="rect">
            <a:avLst/>
          </a:prstGeom>
          <a:blipFill>
            <a:blip r:embed="rId158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0" name="object 17000"/>
          <p:cNvSpPr/>
          <p:nvPr/>
        </p:nvSpPr>
        <p:spPr>
          <a:xfrm>
            <a:off x="2929109" y="588696"/>
            <a:ext cx="2387859" cy="2736946"/>
          </a:xfrm>
          <a:prstGeom prst="rect">
            <a:avLst/>
          </a:prstGeom>
          <a:blipFill>
            <a:blip r:embed="rId158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1" name="object 17001"/>
          <p:cNvSpPr/>
          <p:nvPr/>
        </p:nvSpPr>
        <p:spPr>
          <a:xfrm>
            <a:off x="2930270" y="597040"/>
            <a:ext cx="2361654" cy="2728267"/>
          </a:xfrm>
          <a:prstGeom prst="rect">
            <a:avLst/>
          </a:prstGeom>
          <a:blipFill>
            <a:blip r:embed="rId158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2" name="object 17002"/>
          <p:cNvSpPr/>
          <p:nvPr/>
        </p:nvSpPr>
        <p:spPr>
          <a:xfrm>
            <a:off x="2931415" y="605383"/>
            <a:ext cx="2335440" cy="2719618"/>
          </a:xfrm>
          <a:prstGeom prst="rect">
            <a:avLst/>
          </a:prstGeom>
          <a:blipFill>
            <a:blip r:embed="rId158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3" name="object 17003"/>
          <p:cNvSpPr/>
          <p:nvPr/>
        </p:nvSpPr>
        <p:spPr>
          <a:xfrm>
            <a:off x="2932570" y="613715"/>
            <a:ext cx="2309215" cy="2710916"/>
          </a:xfrm>
          <a:prstGeom prst="rect">
            <a:avLst/>
          </a:prstGeom>
          <a:blipFill>
            <a:blip r:embed="rId158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4" name="object 17004"/>
          <p:cNvSpPr/>
          <p:nvPr/>
        </p:nvSpPr>
        <p:spPr>
          <a:xfrm>
            <a:off x="2933733" y="622071"/>
            <a:ext cx="2283007" cy="2702135"/>
          </a:xfrm>
          <a:prstGeom prst="rect">
            <a:avLst/>
          </a:prstGeom>
          <a:blipFill>
            <a:blip r:embed="rId158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5" name="object 17005"/>
          <p:cNvSpPr/>
          <p:nvPr/>
        </p:nvSpPr>
        <p:spPr>
          <a:xfrm>
            <a:off x="2934886" y="630402"/>
            <a:ext cx="2256784" cy="2693297"/>
          </a:xfrm>
          <a:prstGeom prst="rect">
            <a:avLst/>
          </a:prstGeom>
          <a:blipFill>
            <a:blip r:embed="rId158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6" name="object 17006"/>
          <p:cNvSpPr/>
          <p:nvPr/>
        </p:nvSpPr>
        <p:spPr>
          <a:xfrm>
            <a:off x="2936053" y="638759"/>
            <a:ext cx="2230547" cy="2684321"/>
          </a:xfrm>
          <a:prstGeom prst="rect">
            <a:avLst/>
          </a:prstGeom>
          <a:blipFill>
            <a:blip r:embed="rId158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7" name="object 17007"/>
          <p:cNvSpPr/>
          <p:nvPr/>
        </p:nvSpPr>
        <p:spPr>
          <a:xfrm>
            <a:off x="2937194" y="647090"/>
            <a:ext cx="2204362" cy="2674663"/>
          </a:xfrm>
          <a:prstGeom prst="rect">
            <a:avLst/>
          </a:prstGeom>
          <a:blipFill>
            <a:blip r:embed="rId158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8" name="object 17008"/>
          <p:cNvSpPr/>
          <p:nvPr/>
        </p:nvSpPr>
        <p:spPr>
          <a:xfrm>
            <a:off x="2938364" y="655434"/>
            <a:ext cx="2178109" cy="2666065"/>
          </a:xfrm>
          <a:prstGeom prst="rect">
            <a:avLst/>
          </a:prstGeom>
          <a:blipFill>
            <a:blip r:embed="rId158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09" name="object 17009"/>
          <p:cNvSpPr/>
          <p:nvPr/>
        </p:nvSpPr>
        <p:spPr>
          <a:xfrm>
            <a:off x="2939525" y="663778"/>
            <a:ext cx="2151892" cy="2657413"/>
          </a:xfrm>
          <a:prstGeom prst="rect">
            <a:avLst/>
          </a:prstGeom>
          <a:blipFill>
            <a:blip r:embed="rId158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0" name="object 17010"/>
          <p:cNvSpPr/>
          <p:nvPr/>
        </p:nvSpPr>
        <p:spPr>
          <a:xfrm>
            <a:off x="2940682" y="672122"/>
            <a:ext cx="2125678" cy="2648720"/>
          </a:xfrm>
          <a:prstGeom prst="rect">
            <a:avLst/>
          </a:prstGeom>
          <a:blipFill>
            <a:blip r:embed="rId159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1" name="object 17011"/>
          <p:cNvSpPr/>
          <p:nvPr/>
        </p:nvSpPr>
        <p:spPr>
          <a:xfrm>
            <a:off x="2941845" y="680453"/>
            <a:ext cx="2099444" cy="2639943"/>
          </a:xfrm>
          <a:prstGeom prst="rect">
            <a:avLst/>
          </a:prstGeom>
          <a:blipFill>
            <a:blip r:embed="rId159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2" name="object 17012"/>
          <p:cNvSpPr/>
          <p:nvPr/>
        </p:nvSpPr>
        <p:spPr>
          <a:xfrm>
            <a:off x="2943005" y="688797"/>
            <a:ext cx="2073228" cy="2631089"/>
          </a:xfrm>
          <a:prstGeom prst="rect">
            <a:avLst/>
          </a:prstGeom>
          <a:blipFill>
            <a:blip r:embed="rId159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3" name="object 17013"/>
          <p:cNvSpPr/>
          <p:nvPr/>
        </p:nvSpPr>
        <p:spPr>
          <a:xfrm>
            <a:off x="2944169" y="697141"/>
            <a:ext cx="2047006" cy="2622123"/>
          </a:xfrm>
          <a:prstGeom prst="rect">
            <a:avLst/>
          </a:prstGeom>
          <a:blipFill>
            <a:blip r:embed="rId159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4" name="object 17014"/>
          <p:cNvSpPr/>
          <p:nvPr/>
        </p:nvSpPr>
        <p:spPr>
          <a:xfrm>
            <a:off x="2945343" y="705498"/>
            <a:ext cx="2020762" cy="2613021"/>
          </a:xfrm>
          <a:prstGeom prst="rect">
            <a:avLst/>
          </a:prstGeom>
          <a:blipFill>
            <a:blip r:embed="rId159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5" name="object 17015"/>
          <p:cNvSpPr/>
          <p:nvPr/>
        </p:nvSpPr>
        <p:spPr>
          <a:xfrm>
            <a:off x="2946516" y="713829"/>
            <a:ext cx="1994545" cy="2603786"/>
          </a:xfrm>
          <a:prstGeom prst="rect">
            <a:avLst/>
          </a:prstGeom>
          <a:blipFill>
            <a:blip r:embed="rId159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6" name="object 17016"/>
          <p:cNvSpPr/>
          <p:nvPr/>
        </p:nvSpPr>
        <p:spPr>
          <a:xfrm>
            <a:off x="2947679" y="722173"/>
            <a:ext cx="1968312" cy="2595249"/>
          </a:xfrm>
          <a:prstGeom prst="rect">
            <a:avLst/>
          </a:prstGeom>
          <a:blipFill>
            <a:blip r:embed="rId159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7" name="object 17017"/>
          <p:cNvSpPr/>
          <p:nvPr/>
        </p:nvSpPr>
        <p:spPr>
          <a:xfrm>
            <a:off x="2948865" y="730517"/>
            <a:ext cx="1942056" cy="2586707"/>
          </a:xfrm>
          <a:prstGeom prst="rect">
            <a:avLst/>
          </a:prstGeom>
          <a:blipFill>
            <a:blip r:embed="rId159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8" name="object 17018"/>
          <p:cNvSpPr/>
          <p:nvPr/>
        </p:nvSpPr>
        <p:spPr>
          <a:xfrm>
            <a:off x="2950030" y="738848"/>
            <a:ext cx="1915834" cy="2578114"/>
          </a:xfrm>
          <a:prstGeom prst="rect">
            <a:avLst/>
          </a:prstGeom>
          <a:blipFill>
            <a:blip r:embed="rId159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19" name="object 17019"/>
          <p:cNvSpPr/>
          <p:nvPr/>
        </p:nvSpPr>
        <p:spPr>
          <a:xfrm>
            <a:off x="2946615" y="747204"/>
            <a:ext cx="1894179" cy="2569430"/>
          </a:xfrm>
          <a:prstGeom prst="rect">
            <a:avLst/>
          </a:prstGeom>
          <a:blipFill>
            <a:blip r:embed="rId159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0" name="object 17020"/>
          <p:cNvSpPr/>
          <p:nvPr/>
        </p:nvSpPr>
        <p:spPr>
          <a:xfrm>
            <a:off x="2947784" y="755536"/>
            <a:ext cx="1867954" cy="2564003"/>
          </a:xfrm>
          <a:prstGeom prst="rect">
            <a:avLst/>
          </a:prstGeom>
          <a:blipFill>
            <a:blip r:embed="rId159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1" name="object 17021"/>
          <p:cNvSpPr/>
          <p:nvPr/>
        </p:nvSpPr>
        <p:spPr>
          <a:xfrm>
            <a:off x="2948965" y="763879"/>
            <a:ext cx="1841715" cy="2555138"/>
          </a:xfrm>
          <a:prstGeom prst="rect">
            <a:avLst/>
          </a:prstGeom>
          <a:blipFill>
            <a:blip r:embed="rId159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2" name="object 17022"/>
          <p:cNvSpPr/>
          <p:nvPr/>
        </p:nvSpPr>
        <p:spPr>
          <a:xfrm>
            <a:off x="2950159" y="772223"/>
            <a:ext cx="1815452" cy="2546273"/>
          </a:xfrm>
          <a:prstGeom prst="rect">
            <a:avLst/>
          </a:prstGeom>
          <a:blipFill>
            <a:blip r:embed="rId159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3" name="object 17023"/>
          <p:cNvSpPr/>
          <p:nvPr/>
        </p:nvSpPr>
        <p:spPr>
          <a:xfrm>
            <a:off x="2951327" y="780567"/>
            <a:ext cx="1789214" cy="2537409"/>
          </a:xfrm>
          <a:prstGeom prst="rect">
            <a:avLst/>
          </a:prstGeom>
          <a:blipFill>
            <a:blip r:embed="rId159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4" name="object 17024"/>
          <p:cNvSpPr/>
          <p:nvPr/>
        </p:nvSpPr>
        <p:spPr>
          <a:xfrm>
            <a:off x="2952508" y="788911"/>
            <a:ext cx="1762988" cy="2528544"/>
          </a:xfrm>
          <a:prstGeom prst="rect">
            <a:avLst/>
          </a:prstGeom>
          <a:blipFill>
            <a:blip r:embed="rId159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5" name="object 17025"/>
          <p:cNvSpPr/>
          <p:nvPr/>
        </p:nvSpPr>
        <p:spPr>
          <a:xfrm>
            <a:off x="2953689" y="797255"/>
            <a:ext cx="1736737" cy="2519680"/>
          </a:xfrm>
          <a:prstGeom prst="rect">
            <a:avLst/>
          </a:prstGeom>
          <a:blipFill>
            <a:blip r:embed="rId159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6" name="object 17026"/>
          <p:cNvSpPr/>
          <p:nvPr/>
        </p:nvSpPr>
        <p:spPr>
          <a:xfrm>
            <a:off x="2954883" y="805586"/>
            <a:ext cx="1710486" cy="2510815"/>
          </a:xfrm>
          <a:prstGeom prst="rect">
            <a:avLst/>
          </a:prstGeom>
          <a:blipFill>
            <a:blip r:embed="rId159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7" name="object 17027"/>
          <p:cNvSpPr/>
          <p:nvPr/>
        </p:nvSpPr>
        <p:spPr>
          <a:xfrm>
            <a:off x="2956051" y="813943"/>
            <a:ext cx="18146" cy="2501938"/>
          </a:xfrm>
          <a:prstGeom prst="rect">
            <a:avLst/>
          </a:prstGeom>
          <a:blipFill>
            <a:blip r:embed="rId159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8" name="object 17028"/>
          <p:cNvSpPr/>
          <p:nvPr/>
        </p:nvSpPr>
        <p:spPr>
          <a:xfrm>
            <a:off x="2957245" y="822274"/>
            <a:ext cx="16109" cy="2493086"/>
          </a:xfrm>
          <a:prstGeom prst="rect">
            <a:avLst/>
          </a:prstGeom>
          <a:blipFill>
            <a:blip r:embed="rId159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29" name="object 17029"/>
          <p:cNvSpPr/>
          <p:nvPr/>
        </p:nvSpPr>
        <p:spPr>
          <a:xfrm>
            <a:off x="1973605" y="144373"/>
            <a:ext cx="2990164" cy="3187109"/>
          </a:xfrm>
          <a:prstGeom prst="rect">
            <a:avLst/>
          </a:prstGeom>
          <a:blipFill>
            <a:blip r:embed="rId159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0" name="object 17030"/>
          <p:cNvSpPr/>
          <p:nvPr/>
        </p:nvSpPr>
        <p:spPr>
          <a:xfrm>
            <a:off x="2007882" y="147371"/>
            <a:ext cx="2919158" cy="3183720"/>
          </a:xfrm>
          <a:prstGeom prst="rect">
            <a:avLst/>
          </a:prstGeom>
          <a:blipFill>
            <a:blip r:embed="rId159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1" name="object 17031"/>
          <p:cNvSpPr/>
          <p:nvPr/>
        </p:nvSpPr>
        <p:spPr>
          <a:xfrm>
            <a:off x="2042134" y="150368"/>
            <a:ext cx="2848190" cy="3180400"/>
          </a:xfrm>
          <a:prstGeom prst="rect">
            <a:avLst/>
          </a:prstGeom>
          <a:blipFill>
            <a:blip r:embed="rId159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2" name="object 17032"/>
          <p:cNvSpPr/>
          <p:nvPr/>
        </p:nvSpPr>
        <p:spPr>
          <a:xfrm>
            <a:off x="2076399" y="153365"/>
            <a:ext cx="2777223" cy="3177028"/>
          </a:xfrm>
          <a:prstGeom prst="rect">
            <a:avLst/>
          </a:prstGeom>
          <a:blipFill>
            <a:blip r:embed="rId159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3" name="object 17033"/>
          <p:cNvSpPr/>
          <p:nvPr/>
        </p:nvSpPr>
        <p:spPr>
          <a:xfrm>
            <a:off x="2110638" y="156350"/>
            <a:ext cx="2706242" cy="3173601"/>
          </a:xfrm>
          <a:prstGeom prst="rect">
            <a:avLst/>
          </a:prstGeom>
          <a:blipFill>
            <a:blip r:embed="rId159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4" name="object 17034"/>
          <p:cNvSpPr/>
          <p:nvPr/>
        </p:nvSpPr>
        <p:spPr>
          <a:xfrm>
            <a:off x="2144928" y="159347"/>
            <a:ext cx="2635262" cy="3170115"/>
          </a:xfrm>
          <a:prstGeom prst="rect">
            <a:avLst/>
          </a:prstGeom>
          <a:blipFill>
            <a:blip r:embed="rId159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5" name="object 17035"/>
          <p:cNvSpPr/>
          <p:nvPr/>
        </p:nvSpPr>
        <p:spPr>
          <a:xfrm>
            <a:off x="2179180" y="162344"/>
            <a:ext cx="2564282" cy="3166563"/>
          </a:xfrm>
          <a:prstGeom prst="rect">
            <a:avLst/>
          </a:prstGeom>
          <a:blipFill>
            <a:blip r:embed="rId159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6" name="object 17036"/>
          <p:cNvSpPr/>
          <p:nvPr/>
        </p:nvSpPr>
        <p:spPr>
          <a:xfrm>
            <a:off x="2213432" y="165341"/>
            <a:ext cx="2493314" cy="3162923"/>
          </a:xfrm>
          <a:prstGeom prst="rect">
            <a:avLst/>
          </a:prstGeom>
          <a:blipFill>
            <a:blip r:embed="rId159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7" name="object 17037"/>
          <p:cNvSpPr/>
          <p:nvPr/>
        </p:nvSpPr>
        <p:spPr>
          <a:xfrm>
            <a:off x="2247684" y="168338"/>
            <a:ext cx="2422347" cy="3158606"/>
          </a:xfrm>
          <a:prstGeom prst="rect">
            <a:avLst/>
          </a:prstGeom>
          <a:blipFill>
            <a:blip r:embed="rId159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8" name="object 17038"/>
          <p:cNvSpPr/>
          <p:nvPr/>
        </p:nvSpPr>
        <p:spPr>
          <a:xfrm>
            <a:off x="2281961" y="171323"/>
            <a:ext cx="2351354" cy="3155337"/>
          </a:xfrm>
          <a:prstGeom prst="rect">
            <a:avLst/>
          </a:prstGeom>
          <a:blipFill>
            <a:blip r:embed="rId159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39" name="object 17039"/>
          <p:cNvSpPr/>
          <p:nvPr/>
        </p:nvSpPr>
        <p:spPr>
          <a:xfrm>
            <a:off x="2316226" y="174333"/>
            <a:ext cx="2280373" cy="3151994"/>
          </a:xfrm>
          <a:prstGeom prst="rect">
            <a:avLst/>
          </a:prstGeom>
          <a:blipFill>
            <a:blip r:embed="rId159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0" name="object 17040"/>
          <p:cNvSpPr/>
          <p:nvPr/>
        </p:nvSpPr>
        <p:spPr>
          <a:xfrm>
            <a:off x="2350477" y="177330"/>
            <a:ext cx="2209406" cy="3148617"/>
          </a:xfrm>
          <a:prstGeom prst="rect">
            <a:avLst/>
          </a:prstGeom>
          <a:blipFill>
            <a:blip r:embed="rId159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1" name="object 17041"/>
          <p:cNvSpPr/>
          <p:nvPr/>
        </p:nvSpPr>
        <p:spPr>
          <a:xfrm>
            <a:off x="2384729" y="180314"/>
            <a:ext cx="2138426" cy="3145184"/>
          </a:xfrm>
          <a:prstGeom prst="rect">
            <a:avLst/>
          </a:prstGeom>
          <a:blipFill>
            <a:blip r:embed="rId159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2" name="object 17042"/>
          <p:cNvSpPr/>
          <p:nvPr/>
        </p:nvSpPr>
        <p:spPr>
          <a:xfrm>
            <a:off x="2419007" y="183312"/>
            <a:ext cx="2067445" cy="3141694"/>
          </a:xfrm>
          <a:prstGeom prst="rect">
            <a:avLst/>
          </a:prstGeom>
          <a:blipFill>
            <a:blip r:embed="rId159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3" name="object 17043"/>
          <p:cNvSpPr/>
          <p:nvPr/>
        </p:nvSpPr>
        <p:spPr>
          <a:xfrm>
            <a:off x="2453258" y="186322"/>
            <a:ext cx="1996465" cy="3138105"/>
          </a:xfrm>
          <a:prstGeom prst="rect">
            <a:avLst/>
          </a:prstGeom>
          <a:blipFill>
            <a:blip r:embed="rId159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4" name="object 17044"/>
          <p:cNvSpPr/>
          <p:nvPr/>
        </p:nvSpPr>
        <p:spPr>
          <a:xfrm>
            <a:off x="2487523" y="189306"/>
            <a:ext cx="1925485" cy="3134449"/>
          </a:xfrm>
          <a:prstGeom prst="rect">
            <a:avLst/>
          </a:prstGeom>
          <a:blipFill>
            <a:blip r:embed="rId159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5" name="object 17045"/>
          <p:cNvSpPr/>
          <p:nvPr/>
        </p:nvSpPr>
        <p:spPr>
          <a:xfrm>
            <a:off x="2521775" y="192291"/>
            <a:ext cx="1854517" cy="3130687"/>
          </a:xfrm>
          <a:prstGeom prst="rect">
            <a:avLst/>
          </a:prstGeom>
          <a:blipFill>
            <a:blip r:embed="rId159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6" name="object 17046"/>
          <p:cNvSpPr/>
          <p:nvPr/>
        </p:nvSpPr>
        <p:spPr>
          <a:xfrm>
            <a:off x="2556040" y="195300"/>
            <a:ext cx="1783537" cy="3127455"/>
          </a:xfrm>
          <a:prstGeom prst="rect">
            <a:avLst/>
          </a:prstGeom>
          <a:blipFill>
            <a:blip r:embed="rId159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7" name="object 17047"/>
          <p:cNvSpPr/>
          <p:nvPr/>
        </p:nvSpPr>
        <p:spPr>
          <a:xfrm>
            <a:off x="2590317" y="198298"/>
            <a:ext cx="1712544" cy="3124229"/>
          </a:xfrm>
          <a:prstGeom prst="rect">
            <a:avLst/>
          </a:prstGeom>
          <a:blipFill>
            <a:blip r:embed="rId159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8" name="object 17048"/>
          <p:cNvSpPr/>
          <p:nvPr/>
        </p:nvSpPr>
        <p:spPr>
          <a:xfrm>
            <a:off x="2624569" y="201282"/>
            <a:ext cx="1641576" cy="3120265"/>
          </a:xfrm>
          <a:prstGeom prst="rect">
            <a:avLst/>
          </a:prstGeom>
          <a:blipFill>
            <a:blip r:embed="rId159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49" name="object 17049"/>
          <p:cNvSpPr/>
          <p:nvPr/>
        </p:nvSpPr>
        <p:spPr>
          <a:xfrm>
            <a:off x="2658821" y="204279"/>
            <a:ext cx="1570609" cy="3116798"/>
          </a:xfrm>
          <a:prstGeom prst="rect">
            <a:avLst/>
          </a:prstGeom>
          <a:blipFill>
            <a:blip r:embed="rId159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0" name="object 17050"/>
          <p:cNvSpPr/>
          <p:nvPr/>
        </p:nvSpPr>
        <p:spPr>
          <a:xfrm>
            <a:off x="2693085" y="207277"/>
            <a:ext cx="1499641" cy="3113269"/>
          </a:xfrm>
          <a:prstGeom prst="rect">
            <a:avLst/>
          </a:prstGeom>
          <a:blipFill>
            <a:blip r:embed="rId159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1" name="object 17051"/>
          <p:cNvSpPr/>
          <p:nvPr/>
        </p:nvSpPr>
        <p:spPr>
          <a:xfrm>
            <a:off x="2727350" y="210274"/>
            <a:ext cx="1428635" cy="3109644"/>
          </a:xfrm>
          <a:prstGeom prst="rect">
            <a:avLst/>
          </a:prstGeom>
          <a:blipFill>
            <a:blip r:embed="rId159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2" name="object 17052"/>
          <p:cNvSpPr/>
          <p:nvPr/>
        </p:nvSpPr>
        <p:spPr>
          <a:xfrm>
            <a:off x="2761602" y="213271"/>
            <a:ext cx="1357680" cy="3105918"/>
          </a:xfrm>
          <a:prstGeom prst="rect">
            <a:avLst/>
          </a:prstGeom>
          <a:blipFill>
            <a:blip r:embed="rId159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3" name="object 17053"/>
          <p:cNvSpPr/>
          <p:nvPr/>
        </p:nvSpPr>
        <p:spPr>
          <a:xfrm>
            <a:off x="2795866" y="216268"/>
            <a:ext cx="1286700" cy="3102188"/>
          </a:xfrm>
          <a:prstGeom prst="rect">
            <a:avLst/>
          </a:prstGeom>
          <a:blipFill>
            <a:blip r:embed="rId159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4" name="object 17054"/>
          <p:cNvSpPr/>
          <p:nvPr/>
        </p:nvSpPr>
        <p:spPr>
          <a:xfrm>
            <a:off x="2830131" y="219253"/>
            <a:ext cx="1215707" cy="3099032"/>
          </a:xfrm>
          <a:prstGeom prst="rect">
            <a:avLst/>
          </a:prstGeom>
          <a:blipFill>
            <a:blip r:embed="rId159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5" name="object 17055"/>
          <p:cNvSpPr/>
          <p:nvPr/>
        </p:nvSpPr>
        <p:spPr>
          <a:xfrm>
            <a:off x="2864396" y="222263"/>
            <a:ext cx="1144739" cy="3095790"/>
          </a:xfrm>
          <a:prstGeom prst="rect">
            <a:avLst/>
          </a:prstGeom>
          <a:blipFill>
            <a:blip r:embed="rId159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6" name="object 17056"/>
          <p:cNvSpPr/>
          <p:nvPr/>
        </p:nvSpPr>
        <p:spPr>
          <a:xfrm>
            <a:off x="2898648" y="225260"/>
            <a:ext cx="1073759" cy="3092515"/>
          </a:xfrm>
          <a:prstGeom prst="rect">
            <a:avLst/>
          </a:prstGeom>
          <a:blipFill>
            <a:blip r:embed="rId159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7" name="object 17057"/>
          <p:cNvSpPr/>
          <p:nvPr/>
        </p:nvSpPr>
        <p:spPr>
          <a:xfrm>
            <a:off x="2932912" y="228244"/>
            <a:ext cx="1002779" cy="3089182"/>
          </a:xfrm>
          <a:prstGeom prst="rect">
            <a:avLst/>
          </a:prstGeom>
          <a:blipFill>
            <a:blip r:embed="rId159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8" name="object 17058"/>
          <p:cNvSpPr/>
          <p:nvPr/>
        </p:nvSpPr>
        <p:spPr>
          <a:xfrm>
            <a:off x="2948825" y="231241"/>
            <a:ext cx="950150" cy="3085777"/>
          </a:xfrm>
          <a:prstGeom prst="rect">
            <a:avLst/>
          </a:prstGeom>
          <a:blipFill>
            <a:blip r:embed="rId159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59" name="object 17059"/>
          <p:cNvSpPr/>
          <p:nvPr/>
        </p:nvSpPr>
        <p:spPr>
          <a:xfrm>
            <a:off x="2949943" y="234239"/>
            <a:ext cx="912317" cy="3085541"/>
          </a:xfrm>
          <a:prstGeom prst="rect">
            <a:avLst/>
          </a:prstGeom>
          <a:blipFill>
            <a:blip r:embed="rId159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0" name="object 17060"/>
          <p:cNvSpPr/>
          <p:nvPr/>
        </p:nvSpPr>
        <p:spPr>
          <a:xfrm>
            <a:off x="2949346" y="237236"/>
            <a:ext cx="876198" cy="3082048"/>
          </a:xfrm>
          <a:prstGeom prst="rect">
            <a:avLst/>
          </a:prstGeom>
          <a:blipFill>
            <a:blip r:embed="rId159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1" name="object 17061"/>
          <p:cNvSpPr/>
          <p:nvPr/>
        </p:nvSpPr>
        <p:spPr>
          <a:xfrm>
            <a:off x="2950489" y="240220"/>
            <a:ext cx="838339" cy="3078568"/>
          </a:xfrm>
          <a:prstGeom prst="rect">
            <a:avLst/>
          </a:prstGeom>
          <a:blipFill>
            <a:blip r:embed="rId159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2" name="object 17062"/>
          <p:cNvSpPr/>
          <p:nvPr/>
        </p:nvSpPr>
        <p:spPr>
          <a:xfrm>
            <a:off x="2951632" y="243230"/>
            <a:ext cx="800481" cy="3075051"/>
          </a:xfrm>
          <a:prstGeom prst="rect">
            <a:avLst/>
          </a:prstGeom>
          <a:blipFill>
            <a:blip r:embed="rId159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3" name="object 17063"/>
          <p:cNvSpPr/>
          <p:nvPr/>
        </p:nvSpPr>
        <p:spPr>
          <a:xfrm>
            <a:off x="2952775" y="246215"/>
            <a:ext cx="762622" cy="3071571"/>
          </a:xfrm>
          <a:prstGeom prst="rect">
            <a:avLst/>
          </a:prstGeom>
          <a:blipFill>
            <a:blip r:embed="rId159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4" name="object 17064"/>
          <p:cNvSpPr/>
          <p:nvPr/>
        </p:nvSpPr>
        <p:spPr>
          <a:xfrm>
            <a:off x="2953905" y="249212"/>
            <a:ext cx="724776" cy="3068066"/>
          </a:xfrm>
          <a:prstGeom prst="rect">
            <a:avLst/>
          </a:prstGeom>
          <a:blipFill>
            <a:blip r:embed="rId159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5" name="object 17065"/>
          <p:cNvSpPr/>
          <p:nvPr/>
        </p:nvSpPr>
        <p:spPr>
          <a:xfrm>
            <a:off x="2955048" y="252209"/>
            <a:ext cx="686917" cy="3064573"/>
          </a:xfrm>
          <a:prstGeom prst="rect">
            <a:avLst/>
          </a:prstGeom>
          <a:blipFill>
            <a:blip r:embed="rId159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6" name="object 17066"/>
          <p:cNvSpPr/>
          <p:nvPr/>
        </p:nvSpPr>
        <p:spPr>
          <a:xfrm>
            <a:off x="2956191" y="255206"/>
            <a:ext cx="649058" cy="3061068"/>
          </a:xfrm>
          <a:prstGeom prst="rect">
            <a:avLst/>
          </a:prstGeom>
          <a:blipFill>
            <a:blip r:embed="rId159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7" name="object 17067"/>
          <p:cNvSpPr/>
          <p:nvPr/>
        </p:nvSpPr>
        <p:spPr>
          <a:xfrm>
            <a:off x="2957309" y="258204"/>
            <a:ext cx="611212" cy="3057575"/>
          </a:xfrm>
          <a:prstGeom prst="rect">
            <a:avLst/>
          </a:prstGeom>
          <a:blipFill>
            <a:blip r:embed="rId159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8" name="object 17068"/>
          <p:cNvSpPr/>
          <p:nvPr/>
        </p:nvSpPr>
        <p:spPr>
          <a:xfrm>
            <a:off x="2958464" y="261201"/>
            <a:ext cx="17957" cy="3054083"/>
          </a:xfrm>
          <a:prstGeom prst="rect">
            <a:avLst/>
          </a:prstGeom>
          <a:blipFill>
            <a:blip r:embed="rId159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69" name="object 17069"/>
          <p:cNvSpPr/>
          <p:nvPr/>
        </p:nvSpPr>
        <p:spPr>
          <a:xfrm>
            <a:off x="2959595" y="264185"/>
            <a:ext cx="16199" cy="3050590"/>
          </a:xfrm>
          <a:prstGeom prst="rect">
            <a:avLst/>
          </a:prstGeom>
          <a:blipFill>
            <a:blip r:embed="rId159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0" name="object 17070"/>
          <p:cNvSpPr/>
          <p:nvPr/>
        </p:nvSpPr>
        <p:spPr>
          <a:xfrm>
            <a:off x="2960738" y="267182"/>
            <a:ext cx="14447" cy="3047098"/>
          </a:xfrm>
          <a:prstGeom prst="rect">
            <a:avLst/>
          </a:prstGeom>
          <a:blipFill>
            <a:blip r:embed="rId159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1" name="object 17071"/>
          <p:cNvSpPr/>
          <p:nvPr/>
        </p:nvSpPr>
        <p:spPr>
          <a:xfrm>
            <a:off x="2455876" y="23584"/>
            <a:ext cx="2714763" cy="3303471"/>
          </a:xfrm>
          <a:prstGeom prst="rect">
            <a:avLst/>
          </a:prstGeom>
          <a:blipFill>
            <a:blip r:embed="rId159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2" name="object 17072"/>
          <p:cNvSpPr/>
          <p:nvPr/>
        </p:nvSpPr>
        <p:spPr>
          <a:xfrm>
            <a:off x="2480965" y="23584"/>
            <a:ext cx="2655879" cy="3302714"/>
          </a:xfrm>
          <a:prstGeom prst="rect">
            <a:avLst/>
          </a:prstGeom>
          <a:blipFill>
            <a:blip r:embed="rId159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3" name="object 17073"/>
          <p:cNvSpPr/>
          <p:nvPr/>
        </p:nvSpPr>
        <p:spPr>
          <a:xfrm>
            <a:off x="2506024" y="23584"/>
            <a:ext cx="2597038" cy="3301930"/>
          </a:xfrm>
          <a:prstGeom prst="rect">
            <a:avLst/>
          </a:prstGeom>
          <a:blipFill>
            <a:blip r:embed="rId159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4" name="object 17074"/>
          <p:cNvSpPr/>
          <p:nvPr/>
        </p:nvSpPr>
        <p:spPr>
          <a:xfrm>
            <a:off x="2531056" y="23584"/>
            <a:ext cx="2538225" cy="3300010"/>
          </a:xfrm>
          <a:prstGeom prst="rect">
            <a:avLst/>
          </a:prstGeom>
          <a:blipFill>
            <a:blip r:embed="rId159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5" name="object 17075"/>
          <p:cNvSpPr/>
          <p:nvPr/>
        </p:nvSpPr>
        <p:spPr>
          <a:xfrm>
            <a:off x="2556044" y="23584"/>
            <a:ext cx="2479454" cy="3299487"/>
          </a:xfrm>
          <a:prstGeom prst="rect">
            <a:avLst/>
          </a:prstGeom>
          <a:blipFill>
            <a:blip r:embed="rId159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6" name="object 17076"/>
          <p:cNvSpPr/>
          <p:nvPr/>
        </p:nvSpPr>
        <p:spPr>
          <a:xfrm>
            <a:off x="2581003" y="23584"/>
            <a:ext cx="2420713" cy="3298936"/>
          </a:xfrm>
          <a:prstGeom prst="rect">
            <a:avLst/>
          </a:prstGeom>
          <a:blipFill>
            <a:blip r:embed="rId159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7" name="object 17077"/>
          <p:cNvSpPr/>
          <p:nvPr/>
        </p:nvSpPr>
        <p:spPr>
          <a:xfrm>
            <a:off x="2605937" y="23584"/>
            <a:ext cx="2361997" cy="3298344"/>
          </a:xfrm>
          <a:prstGeom prst="rect">
            <a:avLst/>
          </a:prstGeom>
          <a:blipFill>
            <a:blip r:embed="rId159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8" name="object 17078"/>
          <p:cNvSpPr/>
          <p:nvPr/>
        </p:nvSpPr>
        <p:spPr>
          <a:xfrm>
            <a:off x="2630818" y="23584"/>
            <a:ext cx="2303334" cy="3297692"/>
          </a:xfrm>
          <a:prstGeom prst="rect">
            <a:avLst/>
          </a:prstGeom>
          <a:blipFill>
            <a:blip r:embed="rId159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79" name="object 17079"/>
          <p:cNvSpPr/>
          <p:nvPr/>
        </p:nvSpPr>
        <p:spPr>
          <a:xfrm>
            <a:off x="2655674" y="23584"/>
            <a:ext cx="2244683" cy="3296994"/>
          </a:xfrm>
          <a:prstGeom prst="rect">
            <a:avLst/>
          </a:prstGeom>
          <a:blipFill>
            <a:blip r:embed="rId159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0" name="object 17080"/>
          <p:cNvSpPr/>
          <p:nvPr/>
        </p:nvSpPr>
        <p:spPr>
          <a:xfrm>
            <a:off x="2680505" y="23584"/>
            <a:ext cx="2186071" cy="3296247"/>
          </a:xfrm>
          <a:prstGeom prst="rect">
            <a:avLst/>
          </a:prstGeom>
          <a:blipFill>
            <a:blip r:embed="rId159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1" name="object 17081"/>
          <p:cNvSpPr/>
          <p:nvPr/>
        </p:nvSpPr>
        <p:spPr>
          <a:xfrm>
            <a:off x="2705308" y="23584"/>
            <a:ext cx="2127499" cy="3295425"/>
          </a:xfrm>
          <a:prstGeom prst="rect">
            <a:avLst/>
          </a:prstGeom>
          <a:blipFill>
            <a:blip r:embed="rId159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2" name="object 17082"/>
          <p:cNvSpPr/>
          <p:nvPr/>
        </p:nvSpPr>
        <p:spPr>
          <a:xfrm>
            <a:off x="2730059" y="23584"/>
            <a:ext cx="2068952" cy="3294836"/>
          </a:xfrm>
          <a:prstGeom prst="rect">
            <a:avLst/>
          </a:prstGeom>
          <a:blipFill>
            <a:blip r:embed="rId159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3" name="object 17083"/>
          <p:cNvSpPr/>
          <p:nvPr/>
        </p:nvSpPr>
        <p:spPr>
          <a:xfrm>
            <a:off x="2754792" y="23584"/>
            <a:ext cx="2010425" cy="3294390"/>
          </a:xfrm>
          <a:prstGeom prst="rect">
            <a:avLst/>
          </a:prstGeom>
          <a:blipFill>
            <a:blip r:embed="rId159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4" name="object 17084"/>
          <p:cNvSpPr/>
          <p:nvPr/>
        </p:nvSpPr>
        <p:spPr>
          <a:xfrm>
            <a:off x="2779492" y="23584"/>
            <a:ext cx="1951956" cy="3293916"/>
          </a:xfrm>
          <a:prstGeom prst="rect">
            <a:avLst/>
          </a:prstGeom>
          <a:blipFill>
            <a:blip r:embed="rId159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5" name="object 17085"/>
          <p:cNvSpPr/>
          <p:nvPr/>
        </p:nvSpPr>
        <p:spPr>
          <a:xfrm>
            <a:off x="2804163" y="23584"/>
            <a:ext cx="1893502" cy="3292018"/>
          </a:xfrm>
          <a:prstGeom prst="rect">
            <a:avLst/>
          </a:prstGeom>
          <a:blipFill>
            <a:blip r:embed="rId159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6" name="object 17086"/>
          <p:cNvSpPr/>
          <p:nvPr/>
        </p:nvSpPr>
        <p:spPr>
          <a:xfrm>
            <a:off x="2828780" y="23584"/>
            <a:ext cx="1822335" cy="3291334"/>
          </a:xfrm>
          <a:prstGeom prst="rect">
            <a:avLst/>
          </a:prstGeom>
          <a:blipFill>
            <a:blip r:embed="rId159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7" name="object 17087"/>
          <p:cNvSpPr/>
          <p:nvPr/>
        </p:nvSpPr>
        <p:spPr>
          <a:xfrm>
            <a:off x="2853386" y="23584"/>
            <a:ext cx="1735334" cy="3290585"/>
          </a:xfrm>
          <a:prstGeom prst="rect">
            <a:avLst/>
          </a:prstGeom>
          <a:blipFill>
            <a:blip r:embed="rId159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8" name="object 17088"/>
          <p:cNvSpPr/>
          <p:nvPr/>
        </p:nvSpPr>
        <p:spPr>
          <a:xfrm>
            <a:off x="2877951" y="23584"/>
            <a:ext cx="1650505" cy="3289777"/>
          </a:xfrm>
          <a:prstGeom prst="rect">
            <a:avLst/>
          </a:prstGeom>
          <a:blipFill>
            <a:blip r:embed="rId159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89" name="object 17089"/>
          <p:cNvSpPr/>
          <p:nvPr/>
        </p:nvSpPr>
        <p:spPr>
          <a:xfrm>
            <a:off x="2902480" y="23584"/>
            <a:ext cx="1567751" cy="3288874"/>
          </a:xfrm>
          <a:prstGeom prst="rect">
            <a:avLst/>
          </a:prstGeom>
          <a:blipFill>
            <a:blip r:embed="rId159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0" name="object 17090"/>
          <p:cNvSpPr/>
          <p:nvPr/>
        </p:nvSpPr>
        <p:spPr>
          <a:xfrm>
            <a:off x="2926980" y="23584"/>
            <a:ext cx="1486929" cy="3288442"/>
          </a:xfrm>
          <a:prstGeom prst="rect">
            <a:avLst/>
          </a:prstGeom>
          <a:blipFill>
            <a:blip r:embed="rId159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1" name="object 17091"/>
          <p:cNvSpPr/>
          <p:nvPr/>
        </p:nvSpPr>
        <p:spPr>
          <a:xfrm>
            <a:off x="2931185" y="23584"/>
            <a:ext cx="1428237" cy="3288010"/>
          </a:xfrm>
          <a:prstGeom prst="rect">
            <a:avLst/>
          </a:prstGeom>
          <a:blipFill>
            <a:blip r:embed="rId159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2" name="object 17092"/>
          <p:cNvSpPr/>
          <p:nvPr/>
        </p:nvSpPr>
        <p:spPr>
          <a:xfrm>
            <a:off x="2932353" y="23584"/>
            <a:ext cx="1374336" cy="3287538"/>
          </a:xfrm>
          <a:prstGeom prst="rect">
            <a:avLst/>
          </a:prstGeom>
          <a:blipFill>
            <a:blip r:embed="rId159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3" name="object 17093"/>
          <p:cNvSpPr/>
          <p:nvPr/>
        </p:nvSpPr>
        <p:spPr>
          <a:xfrm>
            <a:off x="2933509" y="23584"/>
            <a:ext cx="1322113" cy="3287006"/>
          </a:xfrm>
          <a:prstGeom prst="rect">
            <a:avLst/>
          </a:prstGeom>
          <a:blipFill>
            <a:blip r:embed="rId159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4" name="object 17094"/>
          <p:cNvSpPr/>
          <p:nvPr/>
        </p:nvSpPr>
        <p:spPr>
          <a:xfrm>
            <a:off x="2934652" y="23584"/>
            <a:ext cx="1271482" cy="3286436"/>
          </a:xfrm>
          <a:prstGeom prst="rect">
            <a:avLst/>
          </a:prstGeom>
          <a:blipFill>
            <a:blip r:embed="rId159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5" name="object 17095"/>
          <p:cNvSpPr/>
          <p:nvPr/>
        </p:nvSpPr>
        <p:spPr>
          <a:xfrm>
            <a:off x="2935820" y="23584"/>
            <a:ext cx="1222340" cy="3285822"/>
          </a:xfrm>
          <a:prstGeom prst="rect">
            <a:avLst/>
          </a:prstGeom>
          <a:blipFill>
            <a:blip r:embed="rId159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6" name="object 17096"/>
          <p:cNvSpPr/>
          <p:nvPr/>
        </p:nvSpPr>
        <p:spPr>
          <a:xfrm>
            <a:off x="2936976" y="23584"/>
            <a:ext cx="1174649" cy="3283360"/>
          </a:xfrm>
          <a:prstGeom prst="rect">
            <a:avLst/>
          </a:prstGeom>
          <a:blipFill>
            <a:blip r:embed="rId159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7" name="object 17097"/>
          <p:cNvSpPr/>
          <p:nvPr/>
        </p:nvSpPr>
        <p:spPr>
          <a:xfrm>
            <a:off x="2938132" y="23584"/>
            <a:ext cx="1128336" cy="3282572"/>
          </a:xfrm>
          <a:prstGeom prst="rect">
            <a:avLst/>
          </a:prstGeom>
          <a:blipFill>
            <a:blip r:embed="rId159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8" name="object 17098"/>
          <p:cNvSpPr/>
          <p:nvPr/>
        </p:nvSpPr>
        <p:spPr>
          <a:xfrm>
            <a:off x="2939288" y="23584"/>
            <a:ext cx="1083331" cy="3282176"/>
          </a:xfrm>
          <a:prstGeom prst="rect">
            <a:avLst/>
          </a:prstGeom>
          <a:blipFill>
            <a:blip r:embed="rId159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99" name="object 17099"/>
          <p:cNvSpPr/>
          <p:nvPr/>
        </p:nvSpPr>
        <p:spPr>
          <a:xfrm>
            <a:off x="2940443" y="23584"/>
            <a:ext cx="1039596" cy="3281742"/>
          </a:xfrm>
          <a:prstGeom prst="rect">
            <a:avLst/>
          </a:prstGeom>
          <a:blipFill>
            <a:blip r:embed="rId159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0" name="object 17100"/>
          <p:cNvSpPr/>
          <p:nvPr/>
        </p:nvSpPr>
        <p:spPr>
          <a:xfrm>
            <a:off x="2941599" y="23584"/>
            <a:ext cx="997070" cy="3281263"/>
          </a:xfrm>
          <a:prstGeom prst="rect">
            <a:avLst/>
          </a:prstGeom>
          <a:blipFill>
            <a:blip r:embed="rId159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1" name="object 17101"/>
          <p:cNvSpPr/>
          <p:nvPr/>
        </p:nvSpPr>
        <p:spPr>
          <a:xfrm>
            <a:off x="2942767" y="23584"/>
            <a:ext cx="955684" cy="3280733"/>
          </a:xfrm>
          <a:prstGeom prst="rect">
            <a:avLst/>
          </a:prstGeom>
          <a:blipFill>
            <a:blip r:embed="rId159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2" name="object 17102"/>
          <p:cNvSpPr/>
          <p:nvPr/>
        </p:nvSpPr>
        <p:spPr>
          <a:xfrm>
            <a:off x="2943910" y="23584"/>
            <a:ext cx="915434" cy="3280168"/>
          </a:xfrm>
          <a:prstGeom prst="rect">
            <a:avLst/>
          </a:prstGeom>
          <a:blipFill>
            <a:blip r:embed="rId159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3" name="object 17103"/>
          <p:cNvSpPr/>
          <p:nvPr/>
        </p:nvSpPr>
        <p:spPr>
          <a:xfrm>
            <a:off x="2945079" y="23584"/>
            <a:ext cx="876217" cy="3279543"/>
          </a:xfrm>
          <a:prstGeom prst="rect">
            <a:avLst/>
          </a:prstGeom>
          <a:blipFill>
            <a:blip r:embed="rId159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4" name="object 17104"/>
          <p:cNvSpPr/>
          <p:nvPr/>
        </p:nvSpPr>
        <p:spPr>
          <a:xfrm>
            <a:off x="2946222" y="23584"/>
            <a:ext cx="838043" cy="3278900"/>
          </a:xfrm>
          <a:prstGeom prst="rect">
            <a:avLst/>
          </a:prstGeom>
          <a:blipFill>
            <a:blip r:embed="rId159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5" name="object 17105"/>
          <p:cNvSpPr/>
          <p:nvPr/>
        </p:nvSpPr>
        <p:spPr>
          <a:xfrm>
            <a:off x="2947377" y="23584"/>
            <a:ext cx="800829" cy="3278202"/>
          </a:xfrm>
          <a:prstGeom prst="rect">
            <a:avLst/>
          </a:prstGeom>
          <a:blipFill>
            <a:blip r:embed="rId159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6" name="object 17106"/>
          <p:cNvSpPr/>
          <p:nvPr/>
        </p:nvSpPr>
        <p:spPr>
          <a:xfrm>
            <a:off x="2948546" y="23584"/>
            <a:ext cx="764550" cy="3277478"/>
          </a:xfrm>
          <a:prstGeom prst="rect">
            <a:avLst/>
          </a:prstGeom>
          <a:blipFill>
            <a:blip r:embed="rId159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7" name="object 17107"/>
          <p:cNvSpPr/>
          <p:nvPr/>
        </p:nvSpPr>
        <p:spPr>
          <a:xfrm>
            <a:off x="2946780" y="23584"/>
            <a:ext cx="732105" cy="3276726"/>
          </a:xfrm>
          <a:prstGeom prst="rect">
            <a:avLst/>
          </a:prstGeom>
          <a:blipFill>
            <a:blip r:embed="rId159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8" name="object 17108"/>
          <p:cNvSpPr/>
          <p:nvPr/>
        </p:nvSpPr>
        <p:spPr>
          <a:xfrm>
            <a:off x="2947949" y="23584"/>
            <a:ext cx="18529" cy="3275957"/>
          </a:xfrm>
          <a:prstGeom prst="rect">
            <a:avLst/>
          </a:prstGeom>
          <a:blipFill>
            <a:blip r:embed="rId159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09" name="object 17109"/>
          <p:cNvSpPr/>
          <p:nvPr/>
        </p:nvSpPr>
        <p:spPr>
          <a:xfrm>
            <a:off x="2949105" y="23584"/>
            <a:ext cx="16825" cy="3275200"/>
          </a:xfrm>
          <a:prstGeom prst="rect">
            <a:avLst/>
          </a:prstGeom>
          <a:blipFill>
            <a:blip r:embed="rId159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0" name="object 17110"/>
          <p:cNvSpPr/>
          <p:nvPr/>
        </p:nvSpPr>
        <p:spPr>
          <a:xfrm>
            <a:off x="2950273" y="23584"/>
            <a:ext cx="15130" cy="3274433"/>
          </a:xfrm>
          <a:prstGeom prst="rect">
            <a:avLst/>
          </a:prstGeom>
          <a:blipFill>
            <a:blip r:embed="rId160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1" name="object 17111"/>
          <p:cNvSpPr/>
          <p:nvPr/>
        </p:nvSpPr>
        <p:spPr>
          <a:xfrm>
            <a:off x="2951429" y="23584"/>
            <a:ext cx="13465" cy="3273681"/>
          </a:xfrm>
          <a:prstGeom prst="rect">
            <a:avLst/>
          </a:prstGeom>
          <a:blipFill>
            <a:blip r:embed="rId160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2" name="object 17112"/>
          <p:cNvSpPr/>
          <p:nvPr/>
        </p:nvSpPr>
        <p:spPr>
          <a:xfrm>
            <a:off x="2952584" y="23584"/>
            <a:ext cx="11803" cy="3272955"/>
          </a:xfrm>
          <a:prstGeom prst="rect">
            <a:avLst/>
          </a:prstGeom>
          <a:blipFill>
            <a:blip r:embed="rId160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3" name="object 17113"/>
          <p:cNvSpPr/>
          <p:nvPr/>
        </p:nvSpPr>
        <p:spPr>
          <a:xfrm>
            <a:off x="2944277" y="2093011"/>
            <a:ext cx="4625227" cy="3835120"/>
          </a:xfrm>
          <a:prstGeom prst="rect">
            <a:avLst/>
          </a:prstGeom>
          <a:blipFill>
            <a:blip r:embed="rId160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4" name="object 17114"/>
          <p:cNvSpPr/>
          <p:nvPr/>
        </p:nvSpPr>
        <p:spPr>
          <a:xfrm>
            <a:off x="2945483" y="2137473"/>
            <a:ext cx="4654665" cy="3744112"/>
          </a:xfrm>
          <a:prstGeom prst="rect">
            <a:avLst/>
          </a:prstGeom>
          <a:blipFill>
            <a:blip r:embed="rId160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5" name="object 17115"/>
          <p:cNvSpPr/>
          <p:nvPr/>
        </p:nvSpPr>
        <p:spPr>
          <a:xfrm>
            <a:off x="2946650" y="2181949"/>
            <a:ext cx="4684144" cy="3653091"/>
          </a:xfrm>
          <a:prstGeom prst="rect">
            <a:avLst/>
          </a:prstGeom>
          <a:blipFill>
            <a:blip r:embed="rId160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6" name="object 17116"/>
          <p:cNvSpPr/>
          <p:nvPr/>
        </p:nvSpPr>
        <p:spPr>
          <a:xfrm>
            <a:off x="2947873" y="2226411"/>
            <a:ext cx="4713553" cy="3562083"/>
          </a:xfrm>
          <a:prstGeom prst="rect">
            <a:avLst/>
          </a:prstGeom>
          <a:blipFill>
            <a:blip r:embed="rId160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7" name="object 17117"/>
          <p:cNvSpPr/>
          <p:nvPr/>
        </p:nvSpPr>
        <p:spPr>
          <a:xfrm>
            <a:off x="2948982" y="2270874"/>
            <a:ext cx="4743090" cy="3471075"/>
          </a:xfrm>
          <a:prstGeom prst="rect">
            <a:avLst/>
          </a:prstGeom>
          <a:blipFill>
            <a:blip r:embed="rId160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8" name="object 17118"/>
          <p:cNvSpPr/>
          <p:nvPr/>
        </p:nvSpPr>
        <p:spPr>
          <a:xfrm>
            <a:off x="2949987" y="2315337"/>
            <a:ext cx="4772717" cy="3380066"/>
          </a:xfrm>
          <a:prstGeom prst="rect">
            <a:avLst/>
          </a:prstGeom>
          <a:blipFill>
            <a:blip r:embed="rId160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19" name="object 17119"/>
          <p:cNvSpPr/>
          <p:nvPr/>
        </p:nvSpPr>
        <p:spPr>
          <a:xfrm>
            <a:off x="2951001" y="2359812"/>
            <a:ext cx="4802348" cy="3289058"/>
          </a:xfrm>
          <a:prstGeom prst="rect">
            <a:avLst/>
          </a:prstGeom>
          <a:blipFill>
            <a:blip r:embed="rId160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0" name="object 17120"/>
          <p:cNvSpPr/>
          <p:nvPr/>
        </p:nvSpPr>
        <p:spPr>
          <a:xfrm>
            <a:off x="2952013" y="2404275"/>
            <a:ext cx="4831969" cy="3198037"/>
          </a:xfrm>
          <a:prstGeom prst="rect">
            <a:avLst/>
          </a:prstGeom>
          <a:blipFill>
            <a:blip r:embed="rId160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1" name="object 17121"/>
          <p:cNvSpPr/>
          <p:nvPr/>
        </p:nvSpPr>
        <p:spPr>
          <a:xfrm>
            <a:off x="2953051" y="2448738"/>
            <a:ext cx="4861550" cy="3107029"/>
          </a:xfrm>
          <a:prstGeom prst="rect">
            <a:avLst/>
          </a:prstGeom>
          <a:blipFill>
            <a:blip r:embed="rId160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2" name="object 17122"/>
          <p:cNvSpPr/>
          <p:nvPr/>
        </p:nvSpPr>
        <p:spPr>
          <a:xfrm>
            <a:off x="2954117" y="2493200"/>
            <a:ext cx="4891129" cy="3016021"/>
          </a:xfrm>
          <a:prstGeom prst="rect">
            <a:avLst/>
          </a:prstGeom>
          <a:blipFill>
            <a:blip r:embed="rId160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3" name="object 17123"/>
          <p:cNvSpPr/>
          <p:nvPr/>
        </p:nvSpPr>
        <p:spPr>
          <a:xfrm>
            <a:off x="2955201" y="2537676"/>
            <a:ext cx="4920690" cy="2925013"/>
          </a:xfrm>
          <a:prstGeom prst="rect">
            <a:avLst/>
          </a:prstGeom>
          <a:blipFill>
            <a:blip r:embed="rId160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4" name="object 17124"/>
          <p:cNvSpPr/>
          <p:nvPr/>
        </p:nvSpPr>
        <p:spPr>
          <a:xfrm>
            <a:off x="2956301" y="2582138"/>
            <a:ext cx="4950235" cy="2834004"/>
          </a:xfrm>
          <a:prstGeom prst="rect">
            <a:avLst/>
          </a:prstGeom>
          <a:blipFill>
            <a:blip r:embed="rId160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5" name="object 17125"/>
          <p:cNvSpPr/>
          <p:nvPr/>
        </p:nvSpPr>
        <p:spPr>
          <a:xfrm>
            <a:off x="2957386" y="2626601"/>
            <a:ext cx="4979783" cy="2742984"/>
          </a:xfrm>
          <a:prstGeom prst="rect">
            <a:avLst/>
          </a:prstGeom>
          <a:blipFill>
            <a:blip r:embed="rId160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6" name="object 17126"/>
          <p:cNvSpPr/>
          <p:nvPr/>
        </p:nvSpPr>
        <p:spPr>
          <a:xfrm>
            <a:off x="2958538" y="2671077"/>
            <a:ext cx="5009263" cy="2651975"/>
          </a:xfrm>
          <a:prstGeom prst="rect">
            <a:avLst/>
          </a:prstGeom>
          <a:blipFill>
            <a:blip r:embed="rId160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7" name="object 17127"/>
          <p:cNvSpPr/>
          <p:nvPr/>
        </p:nvSpPr>
        <p:spPr>
          <a:xfrm>
            <a:off x="2959710" y="2715539"/>
            <a:ext cx="5038737" cy="2560967"/>
          </a:xfrm>
          <a:prstGeom prst="rect">
            <a:avLst/>
          </a:prstGeom>
          <a:blipFill>
            <a:blip r:embed="rId160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8" name="object 17128"/>
          <p:cNvSpPr/>
          <p:nvPr/>
        </p:nvSpPr>
        <p:spPr>
          <a:xfrm>
            <a:off x="2960900" y="2760002"/>
            <a:ext cx="5068179" cy="2469959"/>
          </a:xfrm>
          <a:prstGeom prst="rect">
            <a:avLst/>
          </a:prstGeom>
          <a:blipFill>
            <a:blip r:embed="rId160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29" name="object 17129"/>
          <p:cNvSpPr/>
          <p:nvPr/>
        </p:nvSpPr>
        <p:spPr>
          <a:xfrm>
            <a:off x="2962111" y="2804465"/>
            <a:ext cx="5097600" cy="2378938"/>
          </a:xfrm>
          <a:prstGeom prst="rect">
            <a:avLst/>
          </a:prstGeom>
          <a:blipFill>
            <a:blip r:embed="rId160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0" name="object 17130"/>
          <p:cNvSpPr/>
          <p:nvPr/>
        </p:nvSpPr>
        <p:spPr>
          <a:xfrm>
            <a:off x="2963364" y="2848940"/>
            <a:ext cx="5126993" cy="2287930"/>
          </a:xfrm>
          <a:prstGeom prst="rect">
            <a:avLst/>
          </a:prstGeom>
          <a:blipFill>
            <a:blip r:embed="rId160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1" name="object 17131"/>
          <p:cNvSpPr/>
          <p:nvPr/>
        </p:nvSpPr>
        <p:spPr>
          <a:xfrm>
            <a:off x="2964608" y="2893403"/>
            <a:ext cx="5156380" cy="2196922"/>
          </a:xfrm>
          <a:prstGeom prst="rect">
            <a:avLst/>
          </a:prstGeom>
          <a:blipFill>
            <a:blip r:embed="rId160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2" name="object 17132"/>
          <p:cNvSpPr/>
          <p:nvPr/>
        </p:nvSpPr>
        <p:spPr>
          <a:xfrm>
            <a:off x="2965549" y="2937866"/>
            <a:ext cx="5186073" cy="2105914"/>
          </a:xfrm>
          <a:prstGeom prst="rect">
            <a:avLst/>
          </a:prstGeom>
          <a:blipFill>
            <a:blip r:embed="rId160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3" name="object 17133"/>
          <p:cNvSpPr/>
          <p:nvPr/>
        </p:nvSpPr>
        <p:spPr>
          <a:xfrm>
            <a:off x="2966503" y="2982328"/>
            <a:ext cx="5215750" cy="2014905"/>
          </a:xfrm>
          <a:prstGeom prst="rect">
            <a:avLst/>
          </a:prstGeom>
          <a:blipFill>
            <a:blip r:embed="rId160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4" name="object 17134"/>
          <p:cNvSpPr/>
          <p:nvPr/>
        </p:nvSpPr>
        <p:spPr>
          <a:xfrm>
            <a:off x="2967477" y="3026804"/>
            <a:ext cx="5245434" cy="1923884"/>
          </a:xfrm>
          <a:prstGeom prst="rect">
            <a:avLst/>
          </a:prstGeom>
          <a:blipFill>
            <a:blip r:embed="rId160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5" name="object 17135"/>
          <p:cNvSpPr/>
          <p:nvPr/>
        </p:nvSpPr>
        <p:spPr>
          <a:xfrm>
            <a:off x="2968479" y="3071266"/>
            <a:ext cx="5275078" cy="1832876"/>
          </a:xfrm>
          <a:prstGeom prst="rect">
            <a:avLst/>
          </a:prstGeom>
          <a:blipFill>
            <a:blip r:embed="rId160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6" name="object 17136"/>
          <p:cNvSpPr/>
          <p:nvPr/>
        </p:nvSpPr>
        <p:spPr>
          <a:xfrm>
            <a:off x="2969490" y="3115742"/>
            <a:ext cx="5304698" cy="1741855"/>
          </a:xfrm>
          <a:prstGeom prst="rect">
            <a:avLst/>
          </a:prstGeom>
          <a:blipFill>
            <a:blip r:embed="rId160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7" name="object 17137"/>
          <p:cNvSpPr/>
          <p:nvPr/>
        </p:nvSpPr>
        <p:spPr>
          <a:xfrm>
            <a:off x="2970558" y="3160204"/>
            <a:ext cx="5334263" cy="1650847"/>
          </a:xfrm>
          <a:prstGeom prst="rect">
            <a:avLst/>
          </a:prstGeom>
          <a:blipFill>
            <a:blip r:embed="rId160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8" name="object 17138"/>
          <p:cNvSpPr/>
          <p:nvPr/>
        </p:nvSpPr>
        <p:spPr>
          <a:xfrm>
            <a:off x="2971626" y="3204667"/>
            <a:ext cx="5363841" cy="1559839"/>
          </a:xfrm>
          <a:prstGeom prst="rect">
            <a:avLst/>
          </a:prstGeom>
          <a:blipFill>
            <a:blip r:embed="rId160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39" name="object 17139"/>
          <p:cNvSpPr/>
          <p:nvPr/>
        </p:nvSpPr>
        <p:spPr>
          <a:xfrm>
            <a:off x="2972720" y="3249130"/>
            <a:ext cx="5393379" cy="1468843"/>
          </a:xfrm>
          <a:prstGeom prst="rect">
            <a:avLst/>
          </a:prstGeom>
          <a:blipFill>
            <a:blip r:embed="rId160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0" name="object 17140"/>
          <p:cNvSpPr/>
          <p:nvPr/>
        </p:nvSpPr>
        <p:spPr>
          <a:xfrm>
            <a:off x="2973819" y="3271050"/>
            <a:ext cx="5422924" cy="1400378"/>
          </a:xfrm>
          <a:prstGeom prst="rect">
            <a:avLst/>
          </a:prstGeom>
          <a:blipFill>
            <a:blip r:embed="rId160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1" name="object 17141"/>
          <p:cNvSpPr/>
          <p:nvPr/>
        </p:nvSpPr>
        <p:spPr>
          <a:xfrm>
            <a:off x="2974937" y="3272498"/>
            <a:ext cx="5452440" cy="1352384"/>
          </a:xfrm>
          <a:prstGeom prst="rect">
            <a:avLst/>
          </a:prstGeom>
          <a:blipFill>
            <a:blip r:embed="rId160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2" name="object 17142"/>
          <p:cNvSpPr/>
          <p:nvPr/>
        </p:nvSpPr>
        <p:spPr>
          <a:xfrm>
            <a:off x="2976065" y="3273971"/>
            <a:ext cx="5481944" cy="1304366"/>
          </a:xfrm>
          <a:prstGeom prst="rect">
            <a:avLst/>
          </a:prstGeom>
          <a:blipFill>
            <a:blip r:embed="rId160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3" name="object 17143"/>
          <p:cNvSpPr/>
          <p:nvPr/>
        </p:nvSpPr>
        <p:spPr>
          <a:xfrm>
            <a:off x="2977200" y="3275431"/>
            <a:ext cx="5511441" cy="1256360"/>
          </a:xfrm>
          <a:prstGeom prst="rect">
            <a:avLst/>
          </a:prstGeom>
          <a:blipFill>
            <a:blip r:embed="rId160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4" name="object 17144"/>
          <p:cNvSpPr/>
          <p:nvPr/>
        </p:nvSpPr>
        <p:spPr>
          <a:xfrm>
            <a:off x="2978355" y="3276892"/>
            <a:ext cx="5540931" cy="1208354"/>
          </a:xfrm>
          <a:prstGeom prst="rect">
            <a:avLst/>
          </a:prstGeom>
          <a:blipFill>
            <a:blip r:embed="rId160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5" name="object 17145"/>
          <p:cNvSpPr/>
          <p:nvPr/>
        </p:nvSpPr>
        <p:spPr>
          <a:xfrm>
            <a:off x="2979510" y="3278340"/>
            <a:ext cx="5570421" cy="1160360"/>
          </a:xfrm>
          <a:prstGeom prst="rect">
            <a:avLst/>
          </a:prstGeom>
          <a:blipFill>
            <a:blip r:embed="rId160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6" name="object 17146"/>
          <p:cNvSpPr/>
          <p:nvPr/>
        </p:nvSpPr>
        <p:spPr>
          <a:xfrm>
            <a:off x="2980686" y="3279813"/>
            <a:ext cx="5599877" cy="1112342"/>
          </a:xfrm>
          <a:prstGeom prst="rect">
            <a:avLst/>
          </a:prstGeom>
          <a:blipFill>
            <a:blip r:embed="rId160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7" name="object 17147"/>
          <p:cNvSpPr/>
          <p:nvPr/>
        </p:nvSpPr>
        <p:spPr>
          <a:xfrm>
            <a:off x="2981851" y="3281274"/>
            <a:ext cx="5629357" cy="1064336"/>
          </a:xfrm>
          <a:prstGeom prst="rect">
            <a:avLst/>
          </a:prstGeom>
          <a:blipFill>
            <a:blip r:embed="rId160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8" name="object 17148"/>
          <p:cNvSpPr/>
          <p:nvPr/>
        </p:nvSpPr>
        <p:spPr>
          <a:xfrm>
            <a:off x="2983020" y="3282734"/>
            <a:ext cx="5658821" cy="1016330"/>
          </a:xfrm>
          <a:prstGeom prst="rect">
            <a:avLst/>
          </a:prstGeom>
          <a:blipFill>
            <a:blip r:embed="rId160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49" name="object 17149"/>
          <p:cNvSpPr/>
          <p:nvPr/>
        </p:nvSpPr>
        <p:spPr>
          <a:xfrm>
            <a:off x="2984197" y="3284194"/>
            <a:ext cx="5688276" cy="968311"/>
          </a:xfrm>
          <a:prstGeom prst="rect">
            <a:avLst/>
          </a:prstGeom>
          <a:blipFill>
            <a:blip r:embed="rId160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0" name="object 17150"/>
          <p:cNvSpPr/>
          <p:nvPr/>
        </p:nvSpPr>
        <p:spPr>
          <a:xfrm>
            <a:off x="2985358" y="3285655"/>
            <a:ext cx="5717748" cy="920318"/>
          </a:xfrm>
          <a:prstGeom prst="rect">
            <a:avLst/>
          </a:prstGeom>
          <a:blipFill>
            <a:blip r:embed="rId160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1" name="object 17151"/>
          <p:cNvSpPr/>
          <p:nvPr/>
        </p:nvSpPr>
        <p:spPr>
          <a:xfrm>
            <a:off x="2986536" y="3287103"/>
            <a:ext cx="5747215" cy="872324"/>
          </a:xfrm>
          <a:prstGeom prst="rect">
            <a:avLst/>
          </a:prstGeom>
          <a:blipFill>
            <a:blip r:embed="rId160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2" name="object 17152"/>
          <p:cNvSpPr/>
          <p:nvPr/>
        </p:nvSpPr>
        <p:spPr>
          <a:xfrm>
            <a:off x="2987714" y="3288576"/>
            <a:ext cx="5776669" cy="824306"/>
          </a:xfrm>
          <a:prstGeom prst="rect">
            <a:avLst/>
          </a:prstGeom>
          <a:blipFill>
            <a:blip r:embed="rId160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3" name="object 17153"/>
          <p:cNvSpPr/>
          <p:nvPr/>
        </p:nvSpPr>
        <p:spPr>
          <a:xfrm>
            <a:off x="2988852" y="3290024"/>
            <a:ext cx="5806176" cy="776312"/>
          </a:xfrm>
          <a:prstGeom prst="rect">
            <a:avLst/>
          </a:prstGeom>
          <a:blipFill>
            <a:blip r:embed="rId160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4" name="object 17154"/>
          <p:cNvSpPr/>
          <p:nvPr/>
        </p:nvSpPr>
        <p:spPr>
          <a:xfrm>
            <a:off x="2990143" y="3291442"/>
            <a:ext cx="5835531" cy="728348"/>
          </a:xfrm>
          <a:prstGeom prst="rect">
            <a:avLst/>
          </a:prstGeom>
          <a:blipFill>
            <a:blip r:embed="rId160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5" name="object 17155"/>
          <p:cNvSpPr/>
          <p:nvPr/>
        </p:nvSpPr>
        <p:spPr>
          <a:xfrm>
            <a:off x="2937972" y="975893"/>
            <a:ext cx="4554494" cy="4109656"/>
          </a:xfrm>
          <a:prstGeom prst="rect">
            <a:avLst/>
          </a:prstGeom>
          <a:blipFill>
            <a:blip r:embed="rId160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6" name="object 17156"/>
          <p:cNvSpPr/>
          <p:nvPr/>
        </p:nvSpPr>
        <p:spPr>
          <a:xfrm>
            <a:off x="2939152" y="1015771"/>
            <a:ext cx="4571741" cy="4011942"/>
          </a:xfrm>
          <a:prstGeom prst="rect">
            <a:avLst/>
          </a:prstGeom>
          <a:blipFill>
            <a:blip r:embed="rId160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7" name="object 17157"/>
          <p:cNvSpPr/>
          <p:nvPr/>
        </p:nvSpPr>
        <p:spPr>
          <a:xfrm>
            <a:off x="2940331" y="1055649"/>
            <a:ext cx="4588990" cy="3914216"/>
          </a:xfrm>
          <a:prstGeom prst="rect">
            <a:avLst/>
          </a:prstGeom>
          <a:blipFill>
            <a:blip r:embed="rId160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8" name="object 17158"/>
          <p:cNvSpPr/>
          <p:nvPr/>
        </p:nvSpPr>
        <p:spPr>
          <a:xfrm>
            <a:off x="2941512" y="1095540"/>
            <a:ext cx="4606250" cy="3816502"/>
          </a:xfrm>
          <a:prstGeom prst="rect">
            <a:avLst/>
          </a:prstGeom>
          <a:blipFill>
            <a:blip r:embed="rId160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59" name="object 17159"/>
          <p:cNvSpPr/>
          <p:nvPr/>
        </p:nvSpPr>
        <p:spPr>
          <a:xfrm>
            <a:off x="2942704" y="1135418"/>
            <a:ext cx="4623485" cy="3718775"/>
          </a:xfrm>
          <a:prstGeom prst="rect">
            <a:avLst/>
          </a:prstGeom>
          <a:blipFill>
            <a:blip r:embed="rId160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0" name="object 17160"/>
          <p:cNvSpPr/>
          <p:nvPr/>
        </p:nvSpPr>
        <p:spPr>
          <a:xfrm>
            <a:off x="2943906" y="1175309"/>
            <a:ext cx="4640710" cy="3621049"/>
          </a:xfrm>
          <a:prstGeom prst="rect">
            <a:avLst/>
          </a:prstGeom>
          <a:blipFill>
            <a:blip r:embed="rId160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1" name="object 17161"/>
          <p:cNvSpPr/>
          <p:nvPr/>
        </p:nvSpPr>
        <p:spPr>
          <a:xfrm>
            <a:off x="2945135" y="1215187"/>
            <a:ext cx="4657910" cy="3523322"/>
          </a:xfrm>
          <a:prstGeom prst="rect">
            <a:avLst/>
          </a:prstGeom>
          <a:blipFill>
            <a:blip r:embed="rId160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2" name="object 17162"/>
          <p:cNvSpPr/>
          <p:nvPr/>
        </p:nvSpPr>
        <p:spPr>
          <a:xfrm>
            <a:off x="2946376" y="1255065"/>
            <a:ext cx="4675084" cy="3425609"/>
          </a:xfrm>
          <a:prstGeom prst="rect">
            <a:avLst/>
          </a:prstGeom>
          <a:blipFill>
            <a:blip r:embed="rId160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3" name="object 17163"/>
          <p:cNvSpPr/>
          <p:nvPr/>
        </p:nvSpPr>
        <p:spPr>
          <a:xfrm>
            <a:off x="2947625" y="1294955"/>
            <a:ext cx="4692262" cy="3327882"/>
          </a:xfrm>
          <a:prstGeom prst="rect">
            <a:avLst/>
          </a:prstGeom>
          <a:blipFill>
            <a:blip r:embed="rId160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4" name="object 17164"/>
          <p:cNvSpPr/>
          <p:nvPr/>
        </p:nvSpPr>
        <p:spPr>
          <a:xfrm>
            <a:off x="2948894" y="1334833"/>
            <a:ext cx="4709447" cy="3230168"/>
          </a:xfrm>
          <a:prstGeom prst="rect">
            <a:avLst/>
          </a:prstGeom>
          <a:blipFill>
            <a:blip r:embed="rId160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5" name="object 17165"/>
          <p:cNvSpPr/>
          <p:nvPr/>
        </p:nvSpPr>
        <p:spPr>
          <a:xfrm>
            <a:off x="2949946" y="1374724"/>
            <a:ext cx="4726822" cy="3132429"/>
          </a:xfrm>
          <a:prstGeom prst="rect">
            <a:avLst/>
          </a:prstGeom>
          <a:blipFill>
            <a:blip r:embed="rId160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6" name="object 17166"/>
          <p:cNvSpPr/>
          <p:nvPr/>
        </p:nvSpPr>
        <p:spPr>
          <a:xfrm>
            <a:off x="2951005" y="1414602"/>
            <a:ext cx="4744190" cy="3034728"/>
          </a:xfrm>
          <a:prstGeom prst="rect">
            <a:avLst/>
          </a:prstGeom>
          <a:blipFill>
            <a:blip r:embed="rId160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7" name="object 17167"/>
          <p:cNvSpPr/>
          <p:nvPr/>
        </p:nvSpPr>
        <p:spPr>
          <a:xfrm>
            <a:off x="2952078" y="1454480"/>
            <a:ext cx="4761533" cy="2937002"/>
          </a:xfrm>
          <a:prstGeom prst="rect">
            <a:avLst/>
          </a:prstGeom>
          <a:blipFill>
            <a:blip r:embed="rId160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8" name="object 17168"/>
          <p:cNvSpPr/>
          <p:nvPr/>
        </p:nvSpPr>
        <p:spPr>
          <a:xfrm>
            <a:off x="2953151" y="1494371"/>
            <a:ext cx="4778887" cy="2839275"/>
          </a:xfrm>
          <a:prstGeom prst="rect">
            <a:avLst/>
          </a:prstGeom>
          <a:blipFill>
            <a:blip r:embed="rId160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69" name="object 17169"/>
          <p:cNvSpPr/>
          <p:nvPr/>
        </p:nvSpPr>
        <p:spPr>
          <a:xfrm>
            <a:off x="2954239" y="1534249"/>
            <a:ext cx="4796239" cy="2741549"/>
          </a:xfrm>
          <a:prstGeom prst="rect">
            <a:avLst/>
          </a:prstGeom>
          <a:blipFill>
            <a:blip r:embed="rId160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0" name="object 17170"/>
          <p:cNvSpPr/>
          <p:nvPr/>
        </p:nvSpPr>
        <p:spPr>
          <a:xfrm>
            <a:off x="2955331" y="1574127"/>
            <a:ext cx="4813589" cy="2643835"/>
          </a:xfrm>
          <a:prstGeom prst="rect">
            <a:avLst/>
          </a:prstGeom>
          <a:blipFill>
            <a:blip r:embed="rId160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1" name="object 17171"/>
          <p:cNvSpPr/>
          <p:nvPr/>
        </p:nvSpPr>
        <p:spPr>
          <a:xfrm>
            <a:off x="2956431" y="1614017"/>
            <a:ext cx="4830903" cy="2546096"/>
          </a:xfrm>
          <a:prstGeom prst="rect">
            <a:avLst/>
          </a:prstGeom>
          <a:blipFill>
            <a:blip r:embed="rId160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2" name="object 17172"/>
          <p:cNvSpPr/>
          <p:nvPr/>
        </p:nvSpPr>
        <p:spPr>
          <a:xfrm>
            <a:off x="2957538" y="1653895"/>
            <a:ext cx="4848224" cy="2448382"/>
          </a:xfrm>
          <a:prstGeom prst="rect">
            <a:avLst/>
          </a:prstGeom>
          <a:blipFill>
            <a:blip r:embed="rId160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3" name="object 17173"/>
          <p:cNvSpPr/>
          <p:nvPr/>
        </p:nvSpPr>
        <p:spPr>
          <a:xfrm>
            <a:off x="2958658" y="1693786"/>
            <a:ext cx="4865544" cy="2350668"/>
          </a:xfrm>
          <a:prstGeom prst="rect">
            <a:avLst/>
          </a:prstGeom>
          <a:blipFill>
            <a:blip r:embed="rId160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4" name="object 17174"/>
          <p:cNvSpPr/>
          <p:nvPr/>
        </p:nvSpPr>
        <p:spPr>
          <a:xfrm>
            <a:off x="2959786" y="1733664"/>
            <a:ext cx="4882832" cy="2252941"/>
          </a:xfrm>
          <a:prstGeom prst="rect">
            <a:avLst/>
          </a:prstGeom>
          <a:blipFill>
            <a:blip r:embed="rId160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5" name="object 17175"/>
          <p:cNvSpPr/>
          <p:nvPr/>
        </p:nvSpPr>
        <p:spPr>
          <a:xfrm>
            <a:off x="2960896" y="1773542"/>
            <a:ext cx="4900149" cy="2155215"/>
          </a:xfrm>
          <a:prstGeom prst="rect">
            <a:avLst/>
          </a:prstGeom>
          <a:blipFill>
            <a:blip r:embed="rId160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6" name="object 17176"/>
          <p:cNvSpPr/>
          <p:nvPr/>
        </p:nvSpPr>
        <p:spPr>
          <a:xfrm>
            <a:off x="2962057" y="1813433"/>
            <a:ext cx="4917428" cy="2057501"/>
          </a:xfrm>
          <a:prstGeom prst="rect">
            <a:avLst/>
          </a:prstGeom>
          <a:blipFill>
            <a:blip r:embed="rId160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7" name="object 17177"/>
          <p:cNvSpPr/>
          <p:nvPr/>
        </p:nvSpPr>
        <p:spPr>
          <a:xfrm>
            <a:off x="2963212" y="1853311"/>
            <a:ext cx="4934701" cy="1959787"/>
          </a:xfrm>
          <a:prstGeom prst="rect">
            <a:avLst/>
          </a:prstGeom>
          <a:blipFill>
            <a:blip r:embed="rId160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8" name="object 17178"/>
          <p:cNvSpPr/>
          <p:nvPr/>
        </p:nvSpPr>
        <p:spPr>
          <a:xfrm>
            <a:off x="2964387" y="1893202"/>
            <a:ext cx="4951942" cy="1862048"/>
          </a:xfrm>
          <a:prstGeom prst="rect">
            <a:avLst/>
          </a:prstGeom>
          <a:blipFill>
            <a:blip r:embed="rId160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79" name="object 17179"/>
          <p:cNvSpPr/>
          <p:nvPr/>
        </p:nvSpPr>
        <p:spPr>
          <a:xfrm>
            <a:off x="2965594" y="1933092"/>
            <a:ext cx="4969174" cy="1764309"/>
          </a:xfrm>
          <a:prstGeom prst="rect">
            <a:avLst/>
          </a:prstGeom>
          <a:blipFill>
            <a:blip r:embed="rId160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0" name="object 17180"/>
          <p:cNvSpPr/>
          <p:nvPr/>
        </p:nvSpPr>
        <p:spPr>
          <a:xfrm>
            <a:off x="2966768" y="1972958"/>
            <a:ext cx="4986429" cy="1666620"/>
          </a:xfrm>
          <a:prstGeom prst="rect">
            <a:avLst/>
          </a:prstGeom>
          <a:blipFill>
            <a:blip r:embed="rId160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1" name="object 17181"/>
          <p:cNvSpPr/>
          <p:nvPr/>
        </p:nvSpPr>
        <p:spPr>
          <a:xfrm>
            <a:off x="2967975" y="2012848"/>
            <a:ext cx="5003649" cy="1568881"/>
          </a:xfrm>
          <a:prstGeom prst="rect">
            <a:avLst/>
          </a:prstGeom>
          <a:blipFill>
            <a:blip r:embed="rId160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2" name="object 17182"/>
          <p:cNvSpPr/>
          <p:nvPr/>
        </p:nvSpPr>
        <p:spPr>
          <a:xfrm>
            <a:off x="2969189" y="2052739"/>
            <a:ext cx="5020875" cy="1471155"/>
          </a:xfrm>
          <a:prstGeom prst="rect">
            <a:avLst/>
          </a:prstGeom>
          <a:blipFill>
            <a:blip r:embed="rId160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3" name="object 17183"/>
          <p:cNvSpPr/>
          <p:nvPr/>
        </p:nvSpPr>
        <p:spPr>
          <a:xfrm>
            <a:off x="2970424" y="2092617"/>
            <a:ext cx="5038068" cy="1373441"/>
          </a:xfrm>
          <a:prstGeom prst="rect">
            <a:avLst/>
          </a:prstGeom>
          <a:blipFill>
            <a:blip r:embed="rId160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4" name="object 17184"/>
          <p:cNvSpPr/>
          <p:nvPr/>
        </p:nvSpPr>
        <p:spPr>
          <a:xfrm>
            <a:off x="2971670" y="2132495"/>
            <a:ext cx="5055249" cy="1275715"/>
          </a:xfrm>
          <a:prstGeom prst="rect">
            <a:avLst/>
          </a:prstGeom>
          <a:blipFill>
            <a:blip r:embed="rId160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5" name="object 17185"/>
          <p:cNvSpPr/>
          <p:nvPr/>
        </p:nvSpPr>
        <p:spPr>
          <a:xfrm>
            <a:off x="2972912" y="2172373"/>
            <a:ext cx="5072422" cy="1178001"/>
          </a:xfrm>
          <a:prstGeom prst="rect">
            <a:avLst/>
          </a:prstGeom>
          <a:blipFill>
            <a:blip r:embed="rId160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6" name="object 17186"/>
          <p:cNvSpPr/>
          <p:nvPr/>
        </p:nvSpPr>
        <p:spPr>
          <a:xfrm>
            <a:off x="2974179" y="2212264"/>
            <a:ext cx="5089583" cy="1095832"/>
          </a:xfrm>
          <a:prstGeom prst="rect">
            <a:avLst/>
          </a:prstGeom>
          <a:blipFill>
            <a:blip r:embed="rId160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7" name="object 17187"/>
          <p:cNvSpPr/>
          <p:nvPr/>
        </p:nvSpPr>
        <p:spPr>
          <a:xfrm>
            <a:off x="2975439" y="2252154"/>
            <a:ext cx="5106764" cy="1055027"/>
          </a:xfrm>
          <a:prstGeom prst="rect">
            <a:avLst/>
          </a:prstGeom>
          <a:blipFill>
            <a:blip r:embed="rId160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8" name="object 17188"/>
          <p:cNvSpPr/>
          <p:nvPr/>
        </p:nvSpPr>
        <p:spPr>
          <a:xfrm>
            <a:off x="2976718" y="2292032"/>
            <a:ext cx="5123912" cy="1014234"/>
          </a:xfrm>
          <a:prstGeom prst="rect">
            <a:avLst/>
          </a:prstGeom>
          <a:blipFill>
            <a:blip r:embed="rId160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89" name="object 17189"/>
          <p:cNvSpPr/>
          <p:nvPr/>
        </p:nvSpPr>
        <p:spPr>
          <a:xfrm>
            <a:off x="2977996" y="2331910"/>
            <a:ext cx="5141063" cy="973442"/>
          </a:xfrm>
          <a:prstGeom prst="rect">
            <a:avLst/>
          </a:prstGeom>
          <a:blipFill>
            <a:blip r:embed="rId160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0" name="object 17190"/>
          <p:cNvSpPr/>
          <p:nvPr/>
        </p:nvSpPr>
        <p:spPr>
          <a:xfrm>
            <a:off x="2979191" y="2371801"/>
            <a:ext cx="5158307" cy="932637"/>
          </a:xfrm>
          <a:prstGeom prst="rect">
            <a:avLst/>
          </a:prstGeom>
          <a:blipFill>
            <a:blip r:embed="rId160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1" name="object 17191"/>
          <p:cNvSpPr/>
          <p:nvPr/>
        </p:nvSpPr>
        <p:spPr>
          <a:xfrm>
            <a:off x="2980223" y="2411679"/>
            <a:ext cx="5175691" cy="891844"/>
          </a:xfrm>
          <a:prstGeom prst="rect">
            <a:avLst/>
          </a:prstGeom>
          <a:blipFill>
            <a:blip r:embed="rId160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2" name="object 17192"/>
          <p:cNvSpPr/>
          <p:nvPr/>
        </p:nvSpPr>
        <p:spPr>
          <a:xfrm>
            <a:off x="2981259" y="2451557"/>
            <a:ext cx="5193082" cy="851014"/>
          </a:xfrm>
          <a:prstGeom prst="rect">
            <a:avLst/>
          </a:prstGeom>
          <a:blipFill>
            <a:blip r:embed="rId160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3" name="object 17193"/>
          <p:cNvSpPr/>
          <p:nvPr/>
        </p:nvSpPr>
        <p:spPr>
          <a:xfrm>
            <a:off x="2982295" y="2491448"/>
            <a:ext cx="5210486" cy="810260"/>
          </a:xfrm>
          <a:prstGeom prst="rect">
            <a:avLst/>
          </a:prstGeom>
          <a:blipFill>
            <a:blip r:embed="rId160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4" name="object 17194"/>
          <p:cNvSpPr/>
          <p:nvPr/>
        </p:nvSpPr>
        <p:spPr>
          <a:xfrm>
            <a:off x="2983361" y="2531326"/>
            <a:ext cx="5227848" cy="769505"/>
          </a:xfrm>
          <a:prstGeom prst="rect">
            <a:avLst/>
          </a:prstGeom>
          <a:blipFill>
            <a:blip r:embed="rId160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5" name="object 17195"/>
          <p:cNvSpPr/>
          <p:nvPr/>
        </p:nvSpPr>
        <p:spPr>
          <a:xfrm>
            <a:off x="2984406" y="2571216"/>
            <a:ext cx="5245231" cy="728751"/>
          </a:xfrm>
          <a:prstGeom prst="rect">
            <a:avLst/>
          </a:prstGeom>
          <a:blipFill>
            <a:blip r:embed="rId160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6" name="object 17196"/>
          <p:cNvSpPr/>
          <p:nvPr/>
        </p:nvSpPr>
        <p:spPr>
          <a:xfrm>
            <a:off x="2985499" y="2611094"/>
            <a:ext cx="5262566" cy="687997"/>
          </a:xfrm>
          <a:prstGeom prst="rect">
            <a:avLst/>
          </a:prstGeom>
          <a:blipFill>
            <a:blip r:embed="rId160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7" name="object 17197"/>
          <p:cNvSpPr/>
          <p:nvPr/>
        </p:nvSpPr>
        <p:spPr>
          <a:xfrm>
            <a:off x="2940074" y="23584"/>
            <a:ext cx="4288765" cy="4012171"/>
          </a:xfrm>
          <a:prstGeom prst="rect">
            <a:avLst/>
          </a:prstGeom>
          <a:blipFill>
            <a:blip r:embed="rId160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8" name="object 17198"/>
          <p:cNvSpPr/>
          <p:nvPr/>
        </p:nvSpPr>
        <p:spPr>
          <a:xfrm>
            <a:off x="2941427" y="23584"/>
            <a:ext cx="4290803" cy="3943451"/>
          </a:xfrm>
          <a:prstGeom prst="rect">
            <a:avLst/>
          </a:prstGeom>
          <a:blipFill>
            <a:blip r:embed="rId160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99" name="object 17199"/>
          <p:cNvSpPr/>
          <p:nvPr/>
        </p:nvSpPr>
        <p:spPr>
          <a:xfrm>
            <a:off x="2942705" y="23584"/>
            <a:ext cx="4292890" cy="3874719"/>
          </a:xfrm>
          <a:prstGeom prst="rect">
            <a:avLst/>
          </a:prstGeom>
          <a:blipFill>
            <a:blip r:embed="rId160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0" name="object 17200"/>
          <p:cNvSpPr/>
          <p:nvPr/>
        </p:nvSpPr>
        <p:spPr>
          <a:xfrm>
            <a:off x="2943933" y="23584"/>
            <a:ext cx="4295066" cy="3805999"/>
          </a:xfrm>
          <a:prstGeom prst="rect">
            <a:avLst/>
          </a:prstGeom>
          <a:blipFill>
            <a:blip r:embed="rId160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1" name="object 17201"/>
          <p:cNvSpPr/>
          <p:nvPr/>
        </p:nvSpPr>
        <p:spPr>
          <a:xfrm>
            <a:off x="2945100" y="23584"/>
            <a:ext cx="4297290" cy="3737267"/>
          </a:xfrm>
          <a:prstGeom prst="rect">
            <a:avLst/>
          </a:prstGeom>
          <a:blipFill>
            <a:blip r:embed="rId160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2" name="object 17202"/>
          <p:cNvSpPr/>
          <p:nvPr/>
        </p:nvSpPr>
        <p:spPr>
          <a:xfrm>
            <a:off x="2946277" y="23584"/>
            <a:ext cx="4299479" cy="3668547"/>
          </a:xfrm>
          <a:prstGeom prst="rect">
            <a:avLst/>
          </a:prstGeom>
          <a:blipFill>
            <a:blip r:embed="rId160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3" name="object 17203"/>
          <p:cNvSpPr/>
          <p:nvPr/>
        </p:nvSpPr>
        <p:spPr>
          <a:xfrm>
            <a:off x="2947441" y="23584"/>
            <a:ext cx="4301705" cy="3599827"/>
          </a:xfrm>
          <a:prstGeom prst="rect">
            <a:avLst/>
          </a:prstGeom>
          <a:blipFill>
            <a:blip r:embed="rId160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4" name="object 17204"/>
          <p:cNvSpPr/>
          <p:nvPr/>
        </p:nvSpPr>
        <p:spPr>
          <a:xfrm>
            <a:off x="2948613" y="23584"/>
            <a:ext cx="4303912" cy="3531095"/>
          </a:xfrm>
          <a:prstGeom prst="rect">
            <a:avLst/>
          </a:prstGeom>
          <a:blipFill>
            <a:blip r:embed="rId160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5" name="object 17205"/>
          <p:cNvSpPr/>
          <p:nvPr/>
        </p:nvSpPr>
        <p:spPr>
          <a:xfrm>
            <a:off x="2949789" y="33833"/>
            <a:ext cx="4306114" cy="3452126"/>
          </a:xfrm>
          <a:prstGeom prst="rect">
            <a:avLst/>
          </a:prstGeom>
          <a:blipFill>
            <a:blip r:embed="rId160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6" name="object 17206"/>
          <p:cNvSpPr/>
          <p:nvPr/>
        </p:nvSpPr>
        <p:spPr>
          <a:xfrm>
            <a:off x="2950968" y="66726"/>
            <a:ext cx="4308339" cy="3350501"/>
          </a:xfrm>
          <a:prstGeom prst="rect">
            <a:avLst/>
          </a:prstGeom>
          <a:blipFill>
            <a:blip r:embed="rId160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7" name="object 17207"/>
          <p:cNvSpPr/>
          <p:nvPr/>
        </p:nvSpPr>
        <p:spPr>
          <a:xfrm>
            <a:off x="2952150" y="99606"/>
            <a:ext cx="4310534" cy="3248901"/>
          </a:xfrm>
          <a:prstGeom prst="rect">
            <a:avLst/>
          </a:prstGeom>
          <a:blipFill>
            <a:blip r:embed="rId160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8" name="object 17208"/>
          <p:cNvSpPr/>
          <p:nvPr/>
        </p:nvSpPr>
        <p:spPr>
          <a:xfrm>
            <a:off x="2953332" y="132499"/>
            <a:ext cx="4312744" cy="3194812"/>
          </a:xfrm>
          <a:prstGeom prst="rect">
            <a:avLst/>
          </a:prstGeom>
          <a:blipFill>
            <a:blip r:embed="rId160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09" name="object 17209"/>
          <p:cNvSpPr/>
          <p:nvPr/>
        </p:nvSpPr>
        <p:spPr>
          <a:xfrm>
            <a:off x="2954516" y="165379"/>
            <a:ext cx="4314925" cy="3161037"/>
          </a:xfrm>
          <a:prstGeom prst="rect">
            <a:avLst/>
          </a:prstGeom>
          <a:blipFill>
            <a:blip r:embed="rId160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0" name="object 17210"/>
          <p:cNvSpPr/>
          <p:nvPr/>
        </p:nvSpPr>
        <p:spPr>
          <a:xfrm>
            <a:off x="2955701" y="198272"/>
            <a:ext cx="4317144" cy="3127206"/>
          </a:xfrm>
          <a:prstGeom prst="rect">
            <a:avLst/>
          </a:prstGeom>
          <a:blipFill>
            <a:blip r:embed="rId16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1" name="object 17211"/>
          <p:cNvSpPr/>
          <p:nvPr/>
        </p:nvSpPr>
        <p:spPr>
          <a:xfrm>
            <a:off x="2956908" y="231153"/>
            <a:ext cx="4319314" cy="3093215"/>
          </a:xfrm>
          <a:prstGeom prst="rect">
            <a:avLst/>
          </a:prstGeom>
          <a:blipFill>
            <a:blip r:embed="rId16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2" name="object 17212"/>
          <p:cNvSpPr/>
          <p:nvPr/>
        </p:nvSpPr>
        <p:spPr>
          <a:xfrm>
            <a:off x="2958098" y="264046"/>
            <a:ext cx="4321503" cy="3059080"/>
          </a:xfrm>
          <a:prstGeom prst="rect">
            <a:avLst/>
          </a:prstGeom>
          <a:blipFill>
            <a:blip r:embed="rId16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3" name="object 17213"/>
          <p:cNvSpPr/>
          <p:nvPr/>
        </p:nvSpPr>
        <p:spPr>
          <a:xfrm>
            <a:off x="2959304" y="296939"/>
            <a:ext cx="4323688" cy="3025527"/>
          </a:xfrm>
          <a:prstGeom prst="rect">
            <a:avLst/>
          </a:prstGeom>
          <a:blipFill>
            <a:blip r:embed="rId16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4" name="object 17214"/>
          <p:cNvSpPr/>
          <p:nvPr/>
        </p:nvSpPr>
        <p:spPr>
          <a:xfrm>
            <a:off x="2960518" y="329819"/>
            <a:ext cx="4325852" cy="2991843"/>
          </a:xfrm>
          <a:prstGeom prst="rect">
            <a:avLst/>
          </a:prstGeom>
          <a:blipFill>
            <a:blip r:embed="rId16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5" name="object 17215"/>
          <p:cNvSpPr/>
          <p:nvPr/>
        </p:nvSpPr>
        <p:spPr>
          <a:xfrm>
            <a:off x="2961739" y="362699"/>
            <a:ext cx="4328022" cy="2957983"/>
          </a:xfrm>
          <a:prstGeom prst="rect">
            <a:avLst/>
          </a:prstGeom>
          <a:blipFill>
            <a:blip r:embed="rId16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6" name="object 17216"/>
          <p:cNvSpPr/>
          <p:nvPr/>
        </p:nvSpPr>
        <p:spPr>
          <a:xfrm>
            <a:off x="2962961" y="395592"/>
            <a:ext cx="4330178" cy="2923889"/>
          </a:xfrm>
          <a:prstGeom prst="rect">
            <a:avLst/>
          </a:prstGeom>
          <a:blipFill>
            <a:blip r:embed="rId16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7" name="object 17217"/>
          <p:cNvSpPr/>
          <p:nvPr/>
        </p:nvSpPr>
        <p:spPr>
          <a:xfrm>
            <a:off x="2964191" y="428472"/>
            <a:ext cx="4332339" cy="2889870"/>
          </a:xfrm>
          <a:prstGeom prst="rect">
            <a:avLst/>
          </a:prstGeom>
          <a:blipFill>
            <a:blip r:embed="rId16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8" name="object 17218"/>
          <p:cNvSpPr/>
          <p:nvPr/>
        </p:nvSpPr>
        <p:spPr>
          <a:xfrm>
            <a:off x="2965430" y="461365"/>
            <a:ext cx="4334478" cy="2856367"/>
          </a:xfrm>
          <a:prstGeom prst="rect">
            <a:avLst/>
          </a:prstGeom>
          <a:blipFill>
            <a:blip r:embed="rId16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19" name="object 17219"/>
          <p:cNvSpPr/>
          <p:nvPr/>
        </p:nvSpPr>
        <p:spPr>
          <a:xfrm>
            <a:off x="2966676" y="494246"/>
            <a:ext cx="4336623" cy="2822565"/>
          </a:xfrm>
          <a:prstGeom prst="rect">
            <a:avLst/>
          </a:prstGeom>
          <a:blipFill>
            <a:blip r:embed="rId16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0" name="object 17220"/>
          <p:cNvSpPr/>
          <p:nvPr/>
        </p:nvSpPr>
        <p:spPr>
          <a:xfrm>
            <a:off x="2967928" y="527139"/>
            <a:ext cx="4338749" cy="2788601"/>
          </a:xfrm>
          <a:prstGeom prst="rect">
            <a:avLst/>
          </a:prstGeom>
          <a:blipFill>
            <a:blip r:embed="rId16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1" name="object 17221"/>
          <p:cNvSpPr/>
          <p:nvPr/>
        </p:nvSpPr>
        <p:spPr>
          <a:xfrm>
            <a:off x="2969188" y="560019"/>
            <a:ext cx="4340881" cy="2754443"/>
          </a:xfrm>
          <a:prstGeom prst="rect">
            <a:avLst/>
          </a:prstGeom>
          <a:blipFill>
            <a:blip r:embed="rId16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2" name="object 17222"/>
          <p:cNvSpPr/>
          <p:nvPr/>
        </p:nvSpPr>
        <p:spPr>
          <a:xfrm>
            <a:off x="2970462" y="592912"/>
            <a:ext cx="4342984" cy="2720762"/>
          </a:xfrm>
          <a:prstGeom prst="rect">
            <a:avLst/>
          </a:prstGeom>
          <a:blipFill>
            <a:blip r:embed="rId16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3" name="object 17223"/>
          <p:cNvSpPr/>
          <p:nvPr/>
        </p:nvSpPr>
        <p:spPr>
          <a:xfrm>
            <a:off x="2971749" y="625792"/>
            <a:ext cx="4345088" cy="2687200"/>
          </a:xfrm>
          <a:prstGeom prst="rect">
            <a:avLst/>
          </a:prstGeom>
          <a:blipFill>
            <a:blip r:embed="rId16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4" name="object 17224"/>
          <p:cNvSpPr/>
          <p:nvPr/>
        </p:nvSpPr>
        <p:spPr>
          <a:xfrm>
            <a:off x="2973057" y="658685"/>
            <a:ext cx="4347172" cy="2653459"/>
          </a:xfrm>
          <a:prstGeom prst="rect">
            <a:avLst/>
          </a:prstGeom>
          <a:blipFill>
            <a:blip r:embed="rId16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5" name="object 17225"/>
          <p:cNvSpPr/>
          <p:nvPr/>
        </p:nvSpPr>
        <p:spPr>
          <a:xfrm>
            <a:off x="2974356" y="691566"/>
            <a:ext cx="4349238" cy="2619507"/>
          </a:xfrm>
          <a:prstGeom prst="rect">
            <a:avLst/>
          </a:prstGeom>
          <a:blipFill>
            <a:blip r:embed="rId16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6" name="object 17226"/>
          <p:cNvSpPr/>
          <p:nvPr/>
        </p:nvSpPr>
        <p:spPr>
          <a:xfrm>
            <a:off x="2975677" y="724459"/>
            <a:ext cx="4351307" cy="2585281"/>
          </a:xfrm>
          <a:prstGeom prst="rect">
            <a:avLst/>
          </a:prstGeom>
          <a:blipFill>
            <a:blip r:embed="rId16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7" name="object 17227"/>
          <p:cNvSpPr/>
          <p:nvPr/>
        </p:nvSpPr>
        <p:spPr>
          <a:xfrm>
            <a:off x="2977004" y="757352"/>
            <a:ext cx="4353359" cy="2551453"/>
          </a:xfrm>
          <a:prstGeom prst="rect">
            <a:avLst/>
          </a:prstGeom>
          <a:blipFill>
            <a:blip r:embed="rId16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8" name="object 17228"/>
          <p:cNvSpPr/>
          <p:nvPr/>
        </p:nvSpPr>
        <p:spPr>
          <a:xfrm>
            <a:off x="2978360" y="790219"/>
            <a:ext cx="4355394" cy="2518064"/>
          </a:xfrm>
          <a:prstGeom prst="rect">
            <a:avLst/>
          </a:prstGeom>
          <a:blipFill>
            <a:blip r:embed="rId16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29" name="object 17229"/>
          <p:cNvSpPr/>
          <p:nvPr/>
        </p:nvSpPr>
        <p:spPr>
          <a:xfrm>
            <a:off x="2979496" y="823112"/>
            <a:ext cx="4357649" cy="2484084"/>
          </a:xfrm>
          <a:prstGeom prst="rect">
            <a:avLst/>
          </a:prstGeom>
          <a:blipFill>
            <a:blip r:embed="rId16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0" name="object 17230"/>
          <p:cNvSpPr/>
          <p:nvPr/>
        </p:nvSpPr>
        <p:spPr>
          <a:xfrm>
            <a:off x="2980601" y="855993"/>
            <a:ext cx="4359922" cy="2449877"/>
          </a:xfrm>
          <a:prstGeom prst="rect">
            <a:avLst/>
          </a:prstGeom>
          <a:blipFill>
            <a:blip r:embed="rId16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1" name="object 17231"/>
          <p:cNvSpPr/>
          <p:nvPr/>
        </p:nvSpPr>
        <p:spPr>
          <a:xfrm>
            <a:off x="2981712" y="888886"/>
            <a:ext cx="4362202" cy="2416099"/>
          </a:xfrm>
          <a:prstGeom prst="rect">
            <a:avLst/>
          </a:prstGeom>
          <a:blipFill>
            <a:blip r:embed="rId16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2" name="object 17232"/>
          <p:cNvSpPr/>
          <p:nvPr/>
        </p:nvSpPr>
        <p:spPr>
          <a:xfrm>
            <a:off x="2982815" y="921779"/>
            <a:ext cx="4364477" cy="2382682"/>
          </a:xfrm>
          <a:prstGeom prst="rect">
            <a:avLst/>
          </a:prstGeom>
          <a:blipFill>
            <a:blip r:embed="rId16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3" name="object 17233"/>
          <p:cNvSpPr/>
          <p:nvPr/>
        </p:nvSpPr>
        <p:spPr>
          <a:xfrm>
            <a:off x="2983930" y="954659"/>
            <a:ext cx="4366753" cy="2349095"/>
          </a:xfrm>
          <a:prstGeom prst="rect">
            <a:avLst/>
          </a:prstGeom>
          <a:blipFill>
            <a:blip r:embed="rId16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4" name="object 17234"/>
          <p:cNvSpPr/>
          <p:nvPr/>
        </p:nvSpPr>
        <p:spPr>
          <a:xfrm>
            <a:off x="2985051" y="987539"/>
            <a:ext cx="4369023" cy="2315288"/>
          </a:xfrm>
          <a:prstGeom prst="rect">
            <a:avLst/>
          </a:prstGeom>
          <a:blipFill>
            <a:blip r:embed="rId161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5" name="object 17235"/>
          <p:cNvSpPr/>
          <p:nvPr/>
        </p:nvSpPr>
        <p:spPr>
          <a:xfrm>
            <a:off x="2986166" y="1020432"/>
            <a:ext cx="4371273" cy="2281194"/>
          </a:xfrm>
          <a:prstGeom prst="rect">
            <a:avLst/>
          </a:prstGeom>
          <a:blipFill>
            <a:blip r:embed="rId161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6" name="object 17236"/>
          <p:cNvSpPr/>
          <p:nvPr/>
        </p:nvSpPr>
        <p:spPr>
          <a:xfrm>
            <a:off x="2987295" y="1053325"/>
            <a:ext cx="4373535" cy="2246747"/>
          </a:xfrm>
          <a:prstGeom prst="rect">
            <a:avLst/>
          </a:prstGeom>
          <a:blipFill>
            <a:blip r:embed="rId161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7" name="object 17237"/>
          <p:cNvSpPr/>
          <p:nvPr/>
        </p:nvSpPr>
        <p:spPr>
          <a:xfrm>
            <a:off x="2988429" y="1086205"/>
            <a:ext cx="4375779" cy="2213130"/>
          </a:xfrm>
          <a:prstGeom prst="rect">
            <a:avLst/>
          </a:prstGeom>
          <a:blipFill>
            <a:blip r:embed="rId161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8" name="object 17238"/>
          <p:cNvSpPr/>
          <p:nvPr/>
        </p:nvSpPr>
        <p:spPr>
          <a:xfrm>
            <a:off x="2989535" y="1119086"/>
            <a:ext cx="4378064" cy="2179814"/>
          </a:xfrm>
          <a:prstGeom prst="rect">
            <a:avLst/>
          </a:prstGeom>
          <a:blipFill>
            <a:blip r:embed="rId161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39" name="object 17239"/>
          <p:cNvSpPr/>
          <p:nvPr/>
        </p:nvSpPr>
        <p:spPr>
          <a:xfrm>
            <a:off x="2934616" y="23584"/>
            <a:ext cx="6039305" cy="3298555"/>
          </a:xfrm>
          <a:prstGeom prst="rect">
            <a:avLst/>
          </a:prstGeom>
          <a:blipFill>
            <a:blip r:embed="rId161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0" name="object 17240"/>
          <p:cNvSpPr/>
          <p:nvPr/>
        </p:nvSpPr>
        <p:spPr>
          <a:xfrm>
            <a:off x="2936172" y="23584"/>
            <a:ext cx="6064863" cy="3297364"/>
          </a:xfrm>
          <a:prstGeom prst="rect">
            <a:avLst/>
          </a:prstGeom>
          <a:blipFill>
            <a:blip r:embed="rId161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1" name="object 17241"/>
          <p:cNvSpPr/>
          <p:nvPr/>
        </p:nvSpPr>
        <p:spPr>
          <a:xfrm>
            <a:off x="2937693" y="23584"/>
            <a:ext cx="6090444" cy="3296361"/>
          </a:xfrm>
          <a:prstGeom prst="rect">
            <a:avLst/>
          </a:prstGeom>
          <a:blipFill>
            <a:blip r:embed="rId161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2" name="object 17242"/>
          <p:cNvSpPr/>
          <p:nvPr/>
        </p:nvSpPr>
        <p:spPr>
          <a:xfrm>
            <a:off x="2939259" y="23584"/>
            <a:ext cx="6115993" cy="3295460"/>
          </a:xfrm>
          <a:prstGeom prst="rect">
            <a:avLst/>
          </a:prstGeom>
          <a:blipFill>
            <a:blip r:embed="rId161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3" name="object 17243"/>
          <p:cNvSpPr/>
          <p:nvPr/>
        </p:nvSpPr>
        <p:spPr>
          <a:xfrm>
            <a:off x="2940818" y="23584"/>
            <a:ext cx="6141535" cy="3294446"/>
          </a:xfrm>
          <a:prstGeom prst="rect">
            <a:avLst/>
          </a:prstGeom>
          <a:blipFill>
            <a:blip r:embed="rId161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4" name="object 17244"/>
          <p:cNvSpPr/>
          <p:nvPr/>
        </p:nvSpPr>
        <p:spPr>
          <a:xfrm>
            <a:off x="2942395" y="23584"/>
            <a:ext cx="6167061" cy="3293311"/>
          </a:xfrm>
          <a:prstGeom prst="rect">
            <a:avLst/>
          </a:prstGeom>
          <a:blipFill>
            <a:blip r:embed="rId161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5" name="object 17245"/>
          <p:cNvSpPr/>
          <p:nvPr/>
        </p:nvSpPr>
        <p:spPr>
          <a:xfrm>
            <a:off x="2943996" y="23584"/>
            <a:ext cx="6192561" cy="3292111"/>
          </a:xfrm>
          <a:prstGeom prst="rect">
            <a:avLst/>
          </a:prstGeom>
          <a:blipFill>
            <a:blip r:embed="rId161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6" name="object 17246"/>
          <p:cNvSpPr/>
          <p:nvPr/>
        </p:nvSpPr>
        <p:spPr>
          <a:xfrm>
            <a:off x="2945611" y="23584"/>
            <a:ext cx="6218047" cy="3291286"/>
          </a:xfrm>
          <a:prstGeom prst="rect">
            <a:avLst/>
          </a:prstGeom>
          <a:blipFill>
            <a:blip r:embed="rId161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7" name="object 17247"/>
          <p:cNvSpPr/>
          <p:nvPr/>
        </p:nvSpPr>
        <p:spPr>
          <a:xfrm>
            <a:off x="2947013" y="23584"/>
            <a:ext cx="6243760" cy="3290146"/>
          </a:xfrm>
          <a:prstGeom prst="rect">
            <a:avLst/>
          </a:prstGeom>
          <a:blipFill>
            <a:blip r:embed="rId161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8" name="object 17248"/>
          <p:cNvSpPr/>
          <p:nvPr/>
        </p:nvSpPr>
        <p:spPr>
          <a:xfrm>
            <a:off x="2948436" y="23584"/>
            <a:ext cx="6269439" cy="3289005"/>
          </a:xfrm>
          <a:prstGeom prst="rect">
            <a:avLst/>
          </a:prstGeom>
          <a:blipFill>
            <a:blip r:embed="rId161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49" name="object 17249"/>
          <p:cNvSpPr/>
          <p:nvPr/>
        </p:nvSpPr>
        <p:spPr>
          <a:xfrm>
            <a:off x="2949866" y="23584"/>
            <a:ext cx="6295124" cy="3287816"/>
          </a:xfrm>
          <a:prstGeom prst="rect">
            <a:avLst/>
          </a:prstGeom>
          <a:blipFill>
            <a:blip r:embed="rId161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0" name="object 17250"/>
          <p:cNvSpPr/>
          <p:nvPr/>
        </p:nvSpPr>
        <p:spPr>
          <a:xfrm>
            <a:off x="2951308" y="23584"/>
            <a:ext cx="6320771" cy="3286992"/>
          </a:xfrm>
          <a:prstGeom prst="rect">
            <a:avLst/>
          </a:prstGeom>
          <a:blipFill>
            <a:blip r:embed="rId161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1" name="object 17251"/>
          <p:cNvSpPr/>
          <p:nvPr/>
        </p:nvSpPr>
        <p:spPr>
          <a:xfrm>
            <a:off x="2952770" y="23584"/>
            <a:ext cx="6346423" cy="3286049"/>
          </a:xfrm>
          <a:prstGeom prst="rect">
            <a:avLst/>
          </a:prstGeom>
          <a:blipFill>
            <a:blip r:embed="rId161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2" name="object 17252"/>
          <p:cNvSpPr/>
          <p:nvPr/>
        </p:nvSpPr>
        <p:spPr>
          <a:xfrm>
            <a:off x="2954247" y="23584"/>
            <a:ext cx="6372048" cy="3285013"/>
          </a:xfrm>
          <a:prstGeom prst="rect">
            <a:avLst/>
          </a:prstGeom>
          <a:blipFill>
            <a:blip r:embed="rId161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3" name="object 17253"/>
          <p:cNvSpPr/>
          <p:nvPr/>
        </p:nvSpPr>
        <p:spPr>
          <a:xfrm>
            <a:off x="2955738" y="23584"/>
            <a:ext cx="6397658" cy="3283855"/>
          </a:xfrm>
          <a:prstGeom prst="rect">
            <a:avLst/>
          </a:prstGeom>
          <a:blipFill>
            <a:blip r:embed="rId161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4" name="object 17254"/>
          <p:cNvSpPr/>
          <p:nvPr/>
        </p:nvSpPr>
        <p:spPr>
          <a:xfrm>
            <a:off x="2957228" y="23584"/>
            <a:ext cx="6423270" cy="3282637"/>
          </a:xfrm>
          <a:prstGeom prst="rect">
            <a:avLst/>
          </a:prstGeom>
          <a:blipFill>
            <a:blip r:embed="rId161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5" name="object 17255"/>
          <p:cNvSpPr/>
          <p:nvPr/>
        </p:nvSpPr>
        <p:spPr>
          <a:xfrm>
            <a:off x="2958738" y="23584"/>
            <a:ext cx="6448875" cy="3281842"/>
          </a:xfrm>
          <a:prstGeom prst="rect">
            <a:avLst/>
          </a:prstGeom>
          <a:blipFill>
            <a:blip r:embed="rId161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6" name="object 17256"/>
          <p:cNvSpPr/>
          <p:nvPr/>
        </p:nvSpPr>
        <p:spPr>
          <a:xfrm>
            <a:off x="2960255" y="23584"/>
            <a:ext cx="6474472" cy="3280957"/>
          </a:xfrm>
          <a:prstGeom prst="rect">
            <a:avLst/>
          </a:prstGeom>
          <a:blipFill>
            <a:blip r:embed="rId161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7" name="object 17257"/>
          <p:cNvSpPr/>
          <p:nvPr/>
        </p:nvSpPr>
        <p:spPr>
          <a:xfrm>
            <a:off x="2961806" y="23584"/>
            <a:ext cx="6500023" cy="3279964"/>
          </a:xfrm>
          <a:prstGeom prst="rect">
            <a:avLst/>
          </a:prstGeom>
          <a:blipFill>
            <a:blip r:embed="rId161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8" name="object 17258"/>
          <p:cNvSpPr/>
          <p:nvPr/>
        </p:nvSpPr>
        <p:spPr>
          <a:xfrm>
            <a:off x="2963343" y="23584"/>
            <a:ext cx="6525575" cy="3278303"/>
          </a:xfrm>
          <a:prstGeom prst="rect">
            <a:avLst/>
          </a:prstGeom>
          <a:blipFill>
            <a:blip r:embed="rId161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59" name="object 17259"/>
          <p:cNvSpPr/>
          <p:nvPr/>
        </p:nvSpPr>
        <p:spPr>
          <a:xfrm>
            <a:off x="2964901" y="23584"/>
            <a:ext cx="6551132" cy="3277507"/>
          </a:xfrm>
          <a:prstGeom prst="rect">
            <a:avLst/>
          </a:prstGeom>
          <a:blipFill>
            <a:blip r:embed="rId161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0" name="object 17260"/>
          <p:cNvSpPr/>
          <p:nvPr/>
        </p:nvSpPr>
        <p:spPr>
          <a:xfrm>
            <a:off x="2966464" y="23584"/>
            <a:ext cx="6576671" cy="3276650"/>
          </a:xfrm>
          <a:prstGeom prst="rect">
            <a:avLst/>
          </a:prstGeom>
          <a:blipFill>
            <a:blip r:embed="rId161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1" name="object 17261"/>
          <p:cNvSpPr/>
          <p:nvPr/>
        </p:nvSpPr>
        <p:spPr>
          <a:xfrm>
            <a:off x="2968059" y="23584"/>
            <a:ext cx="6602177" cy="3275677"/>
          </a:xfrm>
          <a:prstGeom prst="rect">
            <a:avLst/>
          </a:prstGeom>
          <a:blipFill>
            <a:blip r:embed="rId161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2" name="object 17262"/>
          <p:cNvSpPr/>
          <p:nvPr/>
        </p:nvSpPr>
        <p:spPr>
          <a:xfrm>
            <a:off x="2969643" y="23584"/>
            <a:ext cx="6627695" cy="3274583"/>
          </a:xfrm>
          <a:prstGeom prst="rect">
            <a:avLst/>
          </a:prstGeom>
          <a:blipFill>
            <a:blip r:embed="rId161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3" name="object 17263"/>
          <p:cNvSpPr/>
          <p:nvPr/>
        </p:nvSpPr>
        <p:spPr>
          <a:xfrm>
            <a:off x="2971252" y="23584"/>
            <a:ext cx="6653201" cy="3273362"/>
          </a:xfrm>
          <a:prstGeom prst="rect">
            <a:avLst/>
          </a:prstGeom>
          <a:blipFill>
            <a:blip r:embed="rId161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4" name="object 17264"/>
          <p:cNvSpPr/>
          <p:nvPr/>
        </p:nvSpPr>
        <p:spPr>
          <a:xfrm>
            <a:off x="2972875" y="23584"/>
            <a:ext cx="6678680" cy="3272288"/>
          </a:xfrm>
          <a:prstGeom prst="rect">
            <a:avLst/>
          </a:prstGeom>
          <a:blipFill>
            <a:blip r:embed="rId161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5" name="object 17265"/>
          <p:cNvSpPr/>
          <p:nvPr/>
        </p:nvSpPr>
        <p:spPr>
          <a:xfrm>
            <a:off x="2974350" y="23584"/>
            <a:ext cx="6704306" cy="3271532"/>
          </a:xfrm>
          <a:prstGeom prst="rect">
            <a:avLst/>
          </a:prstGeom>
          <a:blipFill>
            <a:blip r:embed="rId161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6" name="object 17266"/>
          <p:cNvSpPr/>
          <p:nvPr/>
        </p:nvSpPr>
        <p:spPr>
          <a:xfrm>
            <a:off x="2975747" y="23584"/>
            <a:ext cx="6730011" cy="3270677"/>
          </a:xfrm>
          <a:prstGeom prst="rect">
            <a:avLst/>
          </a:prstGeom>
          <a:blipFill>
            <a:blip r:embed="rId161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7" name="object 17267"/>
          <p:cNvSpPr/>
          <p:nvPr/>
        </p:nvSpPr>
        <p:spPr>
          <a:xfrm>
            <a:off x="2977170" y="23584"/>
            <a:ext cx="6755703" cy="3269699"/>
          </a:xfrm>
          <a:prstGeom prst="rect">
            <a:avLst/>
          </a:prstGeom>
          <a:blipFill>
            <a:blip r:embed="rId161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8" name="object 17268"/>
          <p:cNvSpPr/>
          <p:nvPr/>
        </p:nvSpPr>
        <p:spPr>
          <a:xfrm>
            <a:off x="2978590" y="23584"/>
            <a:ext cx="6781385" cy="3268601"/>
          </a:xfrm>
          <a:prstGeom prst="rect">
            <a:avLst/>
          </a:prstGeom>
          <a:blipFill>
            <a:blip r:embed="rId161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69" name="object 17269"/>
          <p:cNvSpPr/>
          <p:nvPr/>
        </p:nvSpPr>
        <p:spPr>
          <a:xfrm>
            <a:off x="2980020" y="23584"/>
            <a:ext cx="6807056" cy="3267360"/>
          </a:xfrm>
          <a:prstGeom prst="rect">
            <a:avLst/>
          </a:prstGeom>
          <a:blipFill>
            <a:blip r:embed="rId161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0" name="object 17270"/>
          <p:cNvSpPr/>
          <p:nvPr/>
        </p:nvSpPr>
        <p:spPr>
          <a:xfrm>
            <a:off x="2981466" y="23584"/>
            <a:ext cx="6832725" cy="3266456"/>
          </a:xfrm>
          <a:prstGeom prst="rect">
            <a:avLst/>
          </a:prstGeom>
          <a:blipFill>
            <a:blip r:embed="rId161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1" name="object 17271"/>
          <p:cNvSpPr/>
          <p:nvPr/>
        </p:nvSpPr>
        <p:spPr>
          <a:xfrm>
            <a:off x="2982915" y="23584"/>
            <a:ext cx="6858377" cy="3265439"/>
          </a:xfrm>
          <a:prstGeom prst="rect">
            <a:avLst/>
          </a:prstGeom>
          <a:blipFill>
            <a:blip r:embed="rId161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2" name="object 17272"/>
          <p:cNvSpPr/>
          <p:nvPr/>
        </p:nvSpPr>
        <p:spPr>
          <a:xfrm>
            <a:off x="2984385" y="23584"/>
            <a:ext cx="6884009" cy="3264276"/>
          </a:xfrm>
          <a:prstGeom prst="rect">
            <a:avLst/>
          </a:prstGeom>
          <a:blipFill>
            <a:blip r:embed="rId161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3" name="object 17273"/>
          <p:cNvSpPr/>
          <p:nvPr/>
        </p:nvSpPr>
        <p:spPr>
          <a:xfrm>
            <a:off x="2985864" y="23584"/>
            <a:ext cx="6909645" cy="3262946"/>
          </a:xfrm>
          <a:prstGeom prst="rect">
            <a:avLst/>
          </a:prstGeom>
          <a:blipFill>
            <a:blip r:embed="rId161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4" name="object 17274"/>
          <p:cNvSpPr/>
          <p:nvPr/>
        </p:nvSpPr>
        <p:spPr>
          <a:xfrm>
            <a:off x="2987348" y="23584"/>
            <a:ext cx="6935262" cy="3262110"/>
          </a:xfrm>
          <a:prstGeom prst="rect">
            <a:avLst/>
          </a:prstGeom>
          <a:blipFill>
            <a:blip r:embed="rId161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5" name="object 17275"/>
          <p:cNvSpPr/>
          <p:nvPr/>
        </p:nvSpPr>
        <p:spPr>
          <a:xfrm>
            <a:off x="2988847" y="23584"/>
            <a:ext cx="6960866" cy="3261412"/>
          </a:xfrm>
          <a:prstGeom prst="rect">
            <a:avLst/>
          </a:prstGeom>
          <a:blipFill>
            <a:blip r:embed="rId161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6" name="object 17276"/>
          <p:cNvSpPr/>
          <p:nvPr/>
        </p:nvSpPr>
        <p:spPr>
          <a:xfrm>
            <a:off x="2990354" y="23584"/>
            <a:ext cx="6986460" cy="3260616"/>
          </a:xfrm>
          <a:prstGeom prst="rect">
            <a:avLst/>
          </a:prstGeom>
          <a:blipFill>
            <a:blip r:embed="rId161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7" name="object 17277"/>
          <p:cNvSpPr/>
          <p:nvPr/>
        </p:nvSpPr>
        <p:spPr>
          <a:xfrm>
            <a:off x="2991872" y="23584"/>
            <a:ext cx="7012056" cy="3259696"/>
          </a:xfrm>
          <a:prstGeom prst="rect">
            <a:avLst/>
          </a:prstGeom>
          <a:blipFill>
            <a:blip r:embed="rId161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8" name="object 17278"/>
          <p:cNvSpPr/>
          <p:nvPr/>
        </p:nvSpPr>
        <p:spPr>
          <a:xfrm>
            <a:off x="2993401" y="23584"/>
            <a:ext cx="7037629" cy="3258713"/>
          </a:xfrm>
          <a:prstGeom prst="rect">
            <a:avLst/>
          </a:prstGeom>
          <a:blipFill>
            <a:blip r:embed="rId161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79" name="object 17279"/>
          <p:cNvSpPr/>
          <p:nvPr/>
        </p:nvSpPr>
        <p:spPr>
          <a:xfrm>
            <a:off x="2994924" y="23584"/>
            <a:ext cx="7063208" cy="3257716"/>
          </a:xfrm>
          <a:prstGeom prst="rect">
            <a:avLst/>
          </a:prstGeom>
          <a:blipFill>
            <a:blip r:embed="rId161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0" name="object 17280"/>
          <p:cNvSpPr/>
          <p:nvPr/>
        </p:nvSpPr>
        <p:spPr>
          <a:xfrm>
            <a:off x="2996366" y="23584"/>
            <a:ext cx="6970216" cy="3256702"/>
          </a:xfrm>
          <a:prstGeom prst="rect">
            <a:avLst/>
          </a:prstGeom>
          <a:blipFill>
            <a:blip r:embed="rId161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1" name="object 17281"/>
          <p:cNvSpPr/>
          <p:nvPr/>
        </p:nvSpPr>
        <p:spPr>
          <a:xfrm>
            <a:off x="1477708" y="1646974"/>
            <a:ext cx="3147860" cy="3410127"/>
          </a:xfrm>
          <a:prstGeom prst="rect">
            <a:avLst/>
          </a:prstGeom>
          <a:blipFill>
            <a:blip r:embed="rId161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2" name="object 17282"/>
          <p:cNvSpPr/>
          <p:nvPr/>
        </p:nvSpPr>
        <p:spPr>
          <a:xfrm>
            <a:off x="5513421" y="5166573"/>
            <a:ext cx="2634091" cy="2393482"/>
          </a:xfrm>
          <a:prstGeom prst="rect">
            <a:avLst/>
          </a:prstGeom>
          <a:blipFill>
            <a:blip r:embed="rId161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3" name="object 17283"/>
          <p:cNvSpPr/>
          <p:nvPr/>
        </p:nvSpPr>
        <p:spPr>
          <a:xfrm>
            <a:off x="5486284" y="5141215"/>
            <a:ext cx="2688208" cy="2418840"/>
          </a:xfrm>
          <a:prstGeom prst="rect">
            <a:avLst/>
          </a:prstGeom>
          <a:blipFill>
            <a:blip r:embed="rId161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4" name="object 17284"/>
          <p:cNvSpPr/>
          <p:nvPr/>
        </p:nvSpPr>
        <p:spPr>
          <a:xfrm>
            <a:off x="6419838" y="3885679"/>
            <a:ext cx="3644490" cy="3674376"/>
          </a:xfrm>
          <a:prstGeom prst="rect">
            <a:avLst/>
          </a:prstGeom>
          <a:blipFill>
            <a:blip r:embed="rId161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5" name="object 17285"/>
          <p:cNvSpPr/>
          <p:nvPr/>
        </p:nvSpPr>
        <p:spPr>
          <a:xfrm>
            <a:off x="6382532" y="3851656"/>
            <a:ext cx="3719255" cy="3708400"/>
          </a:xfrm>
          <a:custGeom>
            <a:avLst/>
            <a:gdLst/>
            <a:ahLst/>
            <a:cxnLst/>
            <a:rect l="l" t="t" r="r" b="b"/>
            <a:pathLst>
              <a:path w="3719255" h="3708400">
                <a:moveTo>
                  <a:pt x="1963661" y="0"/>
                </a:moveTo>
                <a:lnTo>
                  <a:pt x="1751972" y="0"/>
                </a:lnTo>
                <a:lnTo>
                  <a:pt x="1698941" y="12700"/>
                </a:lnTo>
                <a:lnTo>
                  <a:pt x="1645931" y="12700"/>
                </a:lnTo>
                <a:lnTo>
                  <a:pt x="1592975" y="25400"/>
                </a:lnTo>
                <a:lnTo>
                  <a:pt x="1540105" y="25400"/>
                </a:lnTo>
                <a:lnTo>
                  <a:pt x="1382340" y="63500"/>
                </a:lnTo>
                <a:lnTo>
                  <a:pt x="1330141" y="88900"/>
                </a:lnTo>
                <a:lnTo>
                  <a:pt x="1226523" y="114300"/>
                </a:lnTo>
                <a:lnTo>
                  <a:pt x="973539" y="241300"/>
                </a:lnTo>
                <a:lnTo>
                  <a:pt x="924242" y="279400"/>
                </a:lnTo>
                <a:lnTo>
                  <a:pt x="841914" y="330200"/>
                </a:lnTo>
                <a:lnTo>
                  <a:pt x="763143" y="393700"/>
                </a:lnTo>
                <a:lnTo>
                  <a:pt x="687972" y="444500"/>
                </a:lnTo>
                <a:lnTo>
                  <a:pt x="616446" y="520700"/>
                </a:lnTo>
                <a:lnTo>
                  <a:pt x="548607" y="584200"/>
                </a:lnTo>
                <a:lnTo>
                  <a:pt x="484498" y="660400"/>
                </a:lnTo>
                <a:lnTo>
                  <a:pt x="424164" y="736600"/>
                </a:lnTo>
                <a:lnTo>
                  <a:pt x="367647" y="812800"/>
                </a:lnTo>
                <a:lnTo>
                  <a:pt x="314991" y="889000"/>
                </a:lnTo>
                <a:lnTo>
                  <a:pt x="266239" y="977900"/>
                </a:lnTo>
                <a:lnTo>
                  <a:pt x="221436" y="1066800"/>
                </a:lnTo>
                <a:lnTo>
                  <a:pt x="180623" y="1143000"/>
                </a:lnTo>
                <a:lnTo>
                  <a:pt x="143845" y="1231900"/>
                </a:lnTo>
                <a:lnTo>
                  <a:pt x="82566" y="1422400"/>
                </a:lnTo>
                <a:lnTo>
                  <a:pt x="58152" y="1511300"/>
                </a:lnTo>
                <a:lnTo>
                  <a:pt x="37945" y="1612900"/>
                </a:lnTo>
                <a:lnTo>
                  <a:pt x="21991" y="1701800"/>
                </a:lnTo>
                <a:lnTo>
                  <a:pt x="10331" y="1803400"/>
                </a:lnTo>
                <a:lnTo>
                  <a:pt x="3010" y="1905000"/>
                </a:lnTo>
                <a:lnTo>
                  <a:pt x="755" y="1955800"/>
                </a:lnTo>
                <a:lnTo>
                  <a:pt x="0" y="2019300"/>
                </a:lnTo>
                <a:lnTo>
                  <a:pt x="753" y="2070100"/>
                </a:lnTo>
                <a:lnTo>
                  <a:pt x="3024" y="2133600"/>
                </a:lnTo>
                <a:lnTo>
                  <a:pt x="6820" y="2184400"/>
                </a:lnTo>
                <a:lnTo>
                  <a:pt x="12151" y="2247900"/>
                </a:lnTo>
                <a:lnTo>
                  <a:pt x="19024" y="2298700"/>
                </a:lnTo>
                <a:lnTo>
                  <a:pt x="27449" y="2362200"/>
                </a:lnTo>
                <a:lnTo>
                  <a:pt x="37435" y="2413000"/>
                </a:lnTo>
                <a:lnTo>
                  <a:pt x="48989" y="2476500"/>
                </a:lnTo>
                <a:lnTo>
                  <a:pt x="62120" y="2527300"/>
                </a:lnTo>
                <a:lnTo>
                  <a:pt x="76837" y="2590800"/>
                </a:lnTo>
                <a:lnTo>
                  <a:pt x="93148" y="2641600"/>
                </a:lnTo>
                <a:lnTo>
                  <a:pt x="111062" y="2705100"/>
                </a:lnTo>
                <a:lnTo>
                  <a:pt x="130588" y="2755900"/>
                </a:lnTo>
                <a:lnTo>
                  <a:pt x="151734" y="2806700"/>
                </a:lnTo>
                <a:lnTo>
                  <a:pt x="174509" y="2870200"/>
                </a:lnTo>
                <a:lnTo>
                  <a:pt x="198921" y="2921000"/>
                </a:lnTo>
                <a:lnTo>
                  <a:pt x="224979" y="2971800"/>
                </a:lnTo>
                <a:lnTo>
                  <a:pt x="252692" y="3022600"/>
                </a:lnTo>
                <a:lnTo>
                  <a:pt x="303449" y="3111500"/>
                </a:lnTo>
                <a:lnTo>
                  <a:pt x="357770" y="3200400"/>
                </a:lnTo>
                <a:lnTo>
                  <a:pt x="415488" y="3289300"/>
                </a:lnTo>
                <a:lnTo>
                  <a:pt x="476437" y="3365500"/>
                </a:lnTo>
                <a:lnTo>
                  <a:pt x="540453" y="3429000"/>
                </a:lnTo>
                <a:lnTo>
                  <a:pt x="607367" y="3505200"/>
                </a:lnTo>
                <a:lnTo>
                  <a:pt x="677016" y="3568700"/>
                </a:lnTo>
                <a:lnTo>
                  <a:pt x="749232" y="3632200"/>
                </a:lnTo>
                <a:lnTo>
                  <a:pt x="823850" y="3683000"/>
                </a:lnTo>
                <a:lnTo>
                  <a:pt x="863624" y="3708400"/>
                </a:lnTo>
                <a:lnTo>
                  <a:pt x="919702" y="3708400"/>
                </a:lnTo>
                <a:lnTo>
                  <a:pt x="844449" y="3657600"/>
                </a:lnTo>
                <a:lnTo>
                  <a:pt x="771390" y="3594100"/>
                </a:lnTo>
                <a:lnTo>
                  <a:pt x="700686" y="3543300"/>
                </a:lnTo>
                <a:lnTo>
                  <a:pt x="632496" y="3479800"/>
                </a:lnTo>
                <a:lnTo>
                  <a:pt x="566983" y="3403600"/>
                </a:lnTo>
                <a:lnTo>
                  <a:pt x="504304" y="3340100"/>
                </a:lnTo>
                <a:lnTo>
                  <a:pt x="444622" y="3263900"/>
                </a:lnTo>
                <a:lnTo>
                  <a:pt x="388096" y="3175000"/>
                </a:lnTo>
                <a:lnTo>
                  <a:pt x="334886" y="3098800"/>
                </a:lnTo>
                <a:lnTo>
                  <a:pt x="285153" y="3009900"/>
                </a:lnTo>
                <a:lnTo>
                  <a:pt x="257918" y="2959100"/>
                </a:lnTo>
                <a:lnTo>
                  <a:pt x="232319" y="2908300"/>
                </a:lnTo>
                <a:lnTo>
                  <a:pt x="208347" y="2844800"/>
                </a:lnTo>
                <a:lnTo>
                  <a:pt x="185991" y="2794000"/>
                </a:lnTo>
                <a:lnTo>
                  <a:pt x="165243" y="2743200"/>
                </a:lnTo>
                <a:lnTo>
                  <a:pt x="146093" y="2692400"/>
                </a:lnTo>
                <a:lnTo>
                  <a:pt x="128529" y="2628900"/>
                </a:lnTo>
                <a:lnTo>
                  <a:pt x="112544" y="2578100"/>
                </a:lnTo>
                <a:lnTo>
                  <a:pt x="98126" y="2527300"/>
                </a:lnTo>
                <a:lnTo>
                  <a:pt x="85266" y="2463800"/>
                </a:lnTo>
                <a:lnTo>
                  <a:pt x="73955" y="2413000"/>
                </a:lnTo>
                <a:lnTo>
                  <a:pt x="64182" y="2349500"/>
                </a:lnTo>
                <a:lnTo>
                  <a:pt x="55938" y="2298700"/>
                </a:lnTo>
                <a:lnTo>
                  <a:pt x="49212" y="2235200"/>
                </a:lnTo>
                <a:lnTo>
                  <a:pt x="43996" y="2184400"/>
                </a:lnTo>
                <a:lnTo>
                  <a:pt x="40279" y="2133600"/>
                </a:lnTo>
                <a:lnTo>
                  <a:pt x="38052" y="2070100"/>
                </a:lnTo>
                <a:lnTo>
                  <a:pt x="37304" y="2019300"/>
                </a:lnTo>
                <a:lnTo>
                  <a:pt x="38026" y="1955800"/>
                </a:lnTo>
                <a:lnTo>
                  <a:pt x="40208" y="1905000"/>
                </a:lnTo>
                <a:lnTo>
                  <a:pt x="47368" y="1803400"/>
                </a:lnTo>
                <a:lnTo>
                  <a:pt x="58785" y="1714500"/>
                </a:lnTo>
                <a:lnTo>
                  <a:pt x="74414" y="1612900"/>
                </a:lnTo>
                <a:lnTo>
                  <a:pt x="94214" y="1524000"/>
                </a:lnTo>
                <a:lnTo>
                  <a:pt x="118140" y="1435100"/>
                </a:lnTo>
                <a:lnTo>
                  <a:pt x="146150" y="1346200"/>
                </a:lnTo>
                <a:lnTo>
                  <a:pt x="178202" y="1257300"/>
                </a:lnTo>
                <a:lnTo>
                  <a:pt x="214251" y="1168400"/>
                </a:lnTo>
                <a:lnTo>
                  <a:pt x="254255" y="1079500"/>
                </a:lnTo>
                <a:lnTo>
                  <a:pt x="298170" y="990600"/>
                </a:lnTo>
                <a:lnTo>
                  <a:pt x="345955" y="914400"/>
                </a:lnTo>
                <a:lnTo>
                  <a:pt x="397565" y="838200"/>
                </a:lnTo>
                <a:lnTo>
                  <a:pt x="452957" y="762000"/>
                </a:lnTo>
                <a:lnTo>
                  <a:pt x="512089" y="685800"/>
                </a:lnTo>
                <a:lnTo>
                  <a:pt x="574918" y="609600"/>
                </a:lnTo>
                <a:lnTo>
                  <a:pt x="641400" y="546100"/>
                </a:lnTo>
                <a:lnTo>
                  <a:pt x="711492" y="482600"/>
                </a:lnTo>
                <a:lnTo>
                  <a:pt x="785151" y="419100"/>
                </a:lnTo>
                <a:lnTo>
                  <a:pt x="862335" y="368300"/>
                </a:lnTo>
                <a:lnTo>
                  <a:pt x="943000" y="304800"/>
                </a:lnTo>
                <a:lnTo>
                  <a:pt x="1138887" y="203200"/>
                </a:lnTo>
                <a:lnTo>
                  <a:pt x="1239192" y="152400"/>
                </a:lnTo>
                <a:lnTo>
                  <a:pt x="1340726" y="127000"/>
                </a:lnTo>
                <a:lnTo>
                  <a:pt x="1391873" y="101600"/>
                </a:lnTo>
                <a:lnTo>
                  <a:pt x="1546448" y="63500"/>
                </a:lnTo>
                <a:lnTo>
                  <a:pt x="1598244" y="63500"/>
                </a:lnTo>
                <a:lnTo>
                  <a:pt x="1650120" y="50800"/>
                </a:lnTo>
                <a:lnTo>
                  <a:pt x="1702045" y="50800"/>
                </a:lnTo>
                <a:lnTo>
                  <a:pt x="1753987" y="38100"/>
                </a:lnTo>
                <a:lnTo>
                  <a:pt x="2232022" y="38100"/>
                </a:lnTo>
                <a:lnTo>
                  <a:pt x="1963661" y="0"/>
                </a:lnTo>
                <a:close/>
              </a:path>
              <a:path w="3719255" h="3708400">
                <a:moveTo>
                  <a:pt x="2232022" y="38100"/>
                </a:moveTo>
                <a:lnTo>
                  <a:pt x="1961274" y="38100"/>
                </a:lnTo>
                <a:lnTo>
                  <a:pt x="2224409" y="76200"/>
                </a:lnTo>
                <a:lnTo>
                  <a:pt x="2479449" y="152400"/>
                </a:lnTo>
                <a:lnTo>
                  <a:pt x="2642826" y="228600"/>
                </a:lnTo>
                <a:lnTo>
                  <a:pt x="2722035" y="279400"/>
                </a:lnTo>
                <a:lnTo>
                  <a:pt x="2799377" y="317500"/>
                </a:lnTo>
                <a:lnTo>
                  <a:pt x="2874689" y="381000"/>
                </a:lnTo>
                <a:lnTo>
                  <a:pt x="2947811" y="431800"/>
                </a:lnTo>
                <a:lnTo>
                  <a:pt x="3018580" y="495300"/>
                </a:lnTo>
                <a:lnTo>
                  <a:pt x="3086836" y="558800"/>
                </a:lnTo>
                <a:lnTo>
                  <a:pt x="3152417" y="622300"/>
                </a:lnTo>
                <a:lnTo>
                  <a:pt x="3215162" y="698500"/>
                </a:lnTo>
                <a:lnTo>
                  <a:pt x="3274909" y="774700"/>
                </a:lnTo>
                <a:lnTo>
                  <a:pt x="3331497" y="850900"/>
                </a:lnTo>
                <a:lnTo>
                  <a:pt x="3384764" y="939800"/>
                </a:lnTo>
                <a:lnTo>
                  <a:pt x="3434550" y="1016000"/>
                </a:lnTo>
                <a:lnTo>
                  <a:pt x="3461676" y="1079500"/>
                </a:lnTo>
                <a:lnTo>
                  <a:pt x="3487178" y="1130300"/>
                </a:lnTo>
                <a:lnTo>
                  <a:pt x="3511066" y="1181100"/>
                </a:lnTo>
                <a:lnTo>
                  <a:pt x="3533349" y="1231900"/>
                </a:lnTo>
                <a:lnTo>
                  <a:pt x="3554036" y="1282700"/>
                </a:lnTo>
                <a:lnTo>
                  <a:pt x="3573135" y="1346200"/>
                </a:lnTo>
                <a:lnTo>
                  <a:pt x="3590656" y="1397000"/>
                </a:lnTo>
                <a:lnTo>
                  <a:pt x="3606608" y="1447800"/>
                </a:lnTo>
                <a:lnTo>
                  <a:pt x="3620999" y="1511300"/>
                </a:lnTo>
                <a:lnTo>
                  <a:pt x="3633840" y="1562100"/>
                </a:lnTo>
                <a:lnTo>
                  <a:pt x="3645138" y="1625600"/>
                </a:lnTo>
                <a:lnTo>
                  <a:pt x="3654903" y="1676400"/>
                </a:lnTo>
                <a:lnTo>
                  <a:pt x="3663144" y="1727200"/>
                </a:lnTo>
                <a:lnTo>
                  <a:pt x="3669869" y="1790700"/>
                </a:lnTo>
                <a:lnTo>
                  <a:pt x="3675089" y="1841500"/>
                </a:lnTo>
                <a:lnTo>
                  <a:pt x="3678811" y="1905000"/>
                </a:lnTo>
                <a:lnTo>
                  <a:pt x="3681046" y="1955800"/>
                </a:lnTo>
                <a:lnTo>
                  <a:pt x="3681801" y="2006600"/>
                </a:lnTo>
                <a:lnTo>
                  <a:pt x="3681086" y="2070100"/>
                </a:lnTo>
                <a:lnTo>
                  <a:pt x="3678910" y="2120900"/>
                </a:lnTo>
                <a:lnTo>
                  <a:pt x="3671688" y="2222500"/>
                </a:lnTo>
                <a:lnTo>
                  <a:pt x="3660223" y="2311400"/>
                </a:lnTo>
                <a:lnTo>
                  <a:pt x="3644556" y="2413000"/>
                </a:lnTo>
                <a:lnTo>
                  <a:pt x="3624729" y="2501900"/>
                </a:lnTo>
                <a:lnTo>
                  <a:pt x="3600785" y="2590800"/>
                </a:lnTo>
                <a:lnTo>
                  <a:pt x="3540712" y="2781300"/>
                </a:lnTo>
                <a:lnTo>
                  <a:pt x="3504667" y="2857500"/>
                </a:lnTo>
                <a:lnTo>
                  <a:pt x="3464672" y="2946400"/>
                </a:lnTo>
                <a:lnTo>
                  <a:pt x="3420770" y="3035300"/>
                </a:lnTo>
                <a:lnTo>
                  <a:pt x="3373003" y="3111500"/>
                </a:lnTo>
                <a:lnTo>
                  <a:pt x="3321411" y="3187700"/>
                </a:lnTo>
                <a:lnTo>
                  <a:pt x="3266038" y="3263900"/>
                </a:lnTo>
                <a:lnTo>
                  <a:pt x="3206925" y="3340100"/>
                </a:lnTo>
                <a:lnTo>
                  <a:pt x="3144115" y="3416300"/>
                </a:lnTo>
                <a:lnTo>
                  <a:pt x="3077649" y="3479800"/>
                </a:lnTo>
                <a:lnTo>
                  <a:pt x="3007569" y="3543300"/>
                </a:lnTo>
                <a:lnTo>
                  <a:pt x="2933918" y="3606800"/>
                </a:lnTo>
                <a:lnTo>
                  <a:pt x="2856736" y="3670300"/>
                </a:lnTo>
                <a:lnTo>
                  <a:pt x="2784297" y="3708400"/>
                </a:lnTo>
                <a:lnTo>
                  <a:pt x="2855372" y="3708400"/>
                </a:lnTo>
                <a:lnTo>
                  <a:pt x="2956041" y="3644900"/>
                </a:lnTo>
                <a:lnTo>
                  <a:pt x="3031195" y="3581400"/>
                </a:lnTo>
                <a:lnTo>
                  <a:pt x="3102711" y="3517900"/>
                </a:lnTo>
                <a:lnTo>
                  <a:pt x="3170544" y="3441700"/>
                </a:lnTo>
                <a:lnTo>
                  <a:pt x="3234650" y="3365500"/>
                </a:lnTo>
                <a:lnTo>
                  <a:pt x="3294986" y="3289300"/>
                </a:lnTo>
                <a:lnTo>
                  <a:pt x="3351508" y="3213100"/>
                </a:lnTo>
                <a:lnTo>
                  <a:pt x="3404171" y="3136900"/>
                </a:lnTo>
                <a:lnTo>
                  <a:pt x="3452933" y="3048000"/>
                </a:lnTo>
                <a:lnTo>
                  <a:pt x="3497749" y="2971800"/>
                </a:lnTo>
                <a:lnTo>
                  <a:pt x="3538576" y="2882900"/>
                </a:lnTo>
                <a:lnTo>
                  <a:pt x="3575369" y="2794000"/>
                </a:lnTo>
                <a:lnTo>
                  <a:pt x="3608086" y="2705100"/>
                </a:lnTo>
                <a:lnTo>
                  <a:pt x="3636681" y="2603500"/>
                </a:lnTo>
                <a:lnTo>
                  <a:pt x="3661112" y="2514600"/>
                </a:lnTo>
                <a:lnTo>
                  <a:pt x="3681334" y="2413000"/>
                </a:lnTo>
                <a:lnTo>
                  <a:pt x="3697304" y="2324100"/>
                </a:lnTo>
                <a:lnTo>
                  <a:pt x="3708978" y="2222500"/>
                </a:lnTo>
                <a:lnTo>
                  <a:pt x="3716312" y="2120900"/>
                </a:lnTo>
                <a:lnTo>
                  <a:pt x="3718532" y="2070100"/>
                </a:lnTo>
                <a:lnTo>
                  <a:pt x="3719255" y="2006600"/>
                </a:lnTo>
                <a:lnTo>
                  <a:pt x="3718472" y="1955800"/>
                </a:lnTo>
                <a:lnTo>
                  <a:pt x="3716175" y="1892300"/>
                </a:lnTo>
                <a:lnTo>
                  <a:pt x="3712355" y="1841500"/>
                </a:lnTo>
                <a:lnTo>
                  <a:pt x="3707003" y="1778000"/>
                </a:lnTo>
                <a:lnTo>
                  <a:pt x="3700112" y="1727200"/>
                </a:lnTo>
                <a:lnTo>
                  <a:pt x="3691671" y="1663700"/>
                </a:lnTo>
                <a:lnTo>
                  <a:pt x="3681674" y="1612900"/>
                </a:lnTo>
                <a:lnTo>
                  <a:pt x="3670111" y="1549400"/>
                </a:lnTo>
                <a:lnTo>
                  <a:pt x="3656974" y="1498600"/>
                </a:lnTo>
                <a:lnTo>
                  <a:pt x="3642254" y="1435100"/>
                </a:lnTo>
                <a:lnTo>
                  <a:pt x="3625943" y="1384300"/>
                </a:lnTo>
                <a:lnTo>
                  <a:pt x="3608032" y="1333500"/>
                </a:lnTo>
                <a:lnTo>
                  <a:pt x="3588512" y="1270000"/>
                </a:lnTo>
                <a:lnTo>
                  <a:pt x="3567376" y="1219200"/>
                </a:lnTo>
                <a:lnTo>
                  <a:pt x="3544614" y="1168400"/>
                </a:lnTo>
                <a:lnTo>
                  <a:pt x="3520218" y="1104900"/>
                </a:lnTo>
                <a:lnTo>
                  <a:pt x="3494180" y="1054100"/>
                </a:lnTo>
                <a:lnTo>
                  <a:pt x="3466490" y="1003300"/>
                </a:lnTo>
                <a:lnTo>
                  <a:pt x="3415724" y="914400"/>
                </a:lnTo>
                <a:lnTo>
                  <a:pt x="3361400" y="825500"/>
                </a:lnTo>
                <a:lnTo>
                  <a:pt x="3303683" y="749300"/>
                </a:lnTo>
                <a:lnTo>
                  <a:pt x="3242739" y="673100"/>
                </a:lnTo>
                <a:lnTo>
                  <a:pt x="3178733" y="596900"/>
                </a:lnTo>
                <a:lnTo>
                  <a:pt x="3111830" y="520700"/>
                </a:lnTo>
                <a:lnTo>
                  <a:pt x="3042196" y="457200"/>
                </a:lnTo>
                <a:lnTo>
                  <a:pt x="2969996" y="393700"/>
                </a:lnTo>
                <a:lnTo>
                  <a:pt x="2895396" y="342900"/>
                </a:lnTo>
                <a:lnTo>
                  <a:pt x="2818560" y="292100"/>
                </a:lnTo>
                <a:lnTo>
                  <a:pt x="2739655" y="241300"/>
                </a:lnTo>
                <a:lnTo>
                  <a:pt x="2658846" y="190500"/>
                </a:lnTo>
                <a:lnTo>
                  <a:pt x="2492175" y="114300"/>
                </a:lnTo>
                <a:lnTo>
                  <a:pt x="2232022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6" name="object 17286"/>
          <p:cNvSpPr/>
          <p:nvPr/>
        </p:nvSpPr>
        <p:spPr>
          <a:xfrm>
            <a:off x="5077019" y="4962516"/>
            <a:ext cx="1669451" cy="1808261"/>
          </a:xfrm>
          <a:prstGeom prst="rect">
            <a:avLst/>
          </a:prstGeom>
          <a:blipFill>
            <a:blip r:embed="rId161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7" name="object 17287"/>
          <p:cNvSpPr/>
          <p:nvPr/>
        </p:nvSpPr>
        <p:spPr>
          <a:xfrm>
            <a:off x="5060017" y="4947864"/>
            <a:ext cx="1703473" cy="1841500"/>
          </a:xfrm>
          <a:prstGeom prst="rect">
            <a:avLst/>
          </a:prstGeom>
          <a:blipFill>
            <a:blip r:embed="rId161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8" name="object 17288"/>
          <p:cNvSpPr/>
          <p:nvPr/>
        </p:nvSpPr>
        <p:spPr>
          <a:xfrm>
            <a:off x="5037737" y="6935799"/>
            <a:ext cx="939193" cy="624256"/>
          </a:xfrm>
          <a:prstGeom prst="rect">
            <a:avLst/>
          </a:prstGeom>
          <a:blipFill>
            <a:blip r:embed="rId161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89" name="object 17289"/>
          <p:cNvSpPr/>
          <p:nvPr/>
        </p:nvSpPr>
        <p:spPr>
          <a:xfrm>
            <a:off x="5028041" y="6926402"/>
            <a:ext cx="958629" cy="633654"/>
          </a:xfrm>
          <a:prstGeom prst="rect">
            <a:avLst/>
          </a:prstGeom>
          <a:blipFill>
            <a:blip r:embed="rId161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0" name="object 17290"/>
          <p:cNvSpPr/>
          <p:nvPr/>
        </p:nvSpPr>
        <p:spPr>
          <a:xfrm>
            <a:off x="6130149" y="6176384"/>
            <a:ext cx="1002486" cy="1085696"/>
          </a:xfrm>
          <a:prstGeom prst="rect">
            <a:avLst/>
          </a:prstGeom>
          <a:blipFill>
            <a:blip r:embed="rId161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1" name="object 17291"/>
          <p:cNvSpPr/>
          <p:nvPr/>
        </p:nvSpPr>
        <p:spPr>
          <a:xfrm>
            <a:off x="7731296" y="5230523"/>
            <a:ext cx="205947" cy="223101"/>
          </a:xfrm>
          <a:prstGeom prst="rect">
            <a:avLst/>
          </a:prstGeom>
          <a:blipFill>
            <a:blip r:embed="rId161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2" name="object 17292"/>
          <p:cNvSpPr/>
          <p:nvPr/>
        </p:nvSpPr>
        <p:spPr>
          <a:xfrm>
            <a:off x="7652257" y="5155628"/>
            <a:ext cx="362813" cy="373468"/>
          </a:xfrm>
          <a:prstGeom prst="rect">
            <a:avLst/>
          </a:prstGeom>
          <a:blipFill>
            <a:blip r:embed="rId161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3" name="object 17293"/>
          <p:cNvSpPr/>
          <p:nvPr/>
        </p:nvSpPr>
        <p:spPr>
          <a:xfrm>
            <a:off x="7652257" y="5155628"/>
            <a:ext cx="362813" cy="373468"/>
          </a:xfrm>
          <a:prstGeom prst="rect">
            <a:avLst/>
          </a:prstGeom>
          <a:blipFill>
            <a:blip r:embed="rId161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4" name="object 17294"/>
          <p:cNvSpPr/>
          <p:nvPr/>
        </p:nvSpPr>
        <p:spPr>
          <a:xfrm>
            <a:off x="7653718" y="5153952"/>
            <a:ext cx="363131" cy="373418"/>
          </a:xfrm>
          <a:prstGeom prst="rect">
            <a:avLst/>
          </a:prstGeom>
          <a:blipFill>
            <a:blip r:embed="rId161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5" name="object 17295"/>
          <p:cNvSpPr/>
          <p:nvPr/>
        </p:nvSpPr>
        <p:spPr>
          <a:xfrm>
            <a:off x="7661388" y="5144135"/>
            <a:ext cx="344639" cy="393230"/>
          </a:xfrm>
          <a:prstGeom prst="rect">
            <a:avLst/>
          </a:prstGeom>
          <a:blipFill>
            <a:blip r:embed="rId161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6" name="object 17296"/>
          <p:cNvSpPr/>
          <p:nvPr/>
        </p:nvSpPr>
        <p:spPr>
          <a:xfrm>
            <a:off x="7661388" y="5144135"/>
            <a:ext cx="344639" cy="393230"/>
          </a:xfrm>
          <a:prstGeom prst="rect">
            <a:avLst/>
          </a:prstGeom>
          <a:blipFill>
            <a:blip r:embed="rId161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7" name="object 17297"/>
          <p:cNvSpPr/>
          <p:nvPr/>
        </p:nvSpPr>
        <p:spPr>
          <a:xfrm>
            <a:off x="7662862" y="5145722"/>
            <a:ext cx="344754" cy="393153"/>
          </a:xfrm>
          <a:prstGeom prst="rect">
            <a:avLst/>
          </a:prstGeom>
          <a:blipFill>
            <a:blip r:embed="rId161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8" name="object 17298"/>
          <p:cNvSpPr/>
          <p:nvPr/>
        </p:nvSpPr>
        <p:spPr>
          <a:xfrm>
            <a:off x="3827398" y="5585190"/>
            <a:ext cx="498517" cy="540021"/>
          </a:xfrm>
          <a:prstGeom prst="rect">
            <a:avLst/>
          </a:prstGeom>
          <a:blipFill>
            <a:blip r:embed="rId161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99" name="object 17299"/>
          <p:cNvSpPr/>
          <p:nvPr/>
        </p:nvSpPr>
        <p:spPr>
          <a:xfrm>
            <a:off x="3135325" y="4881677"/>
            <a:ext cx="2534653" cy="2606205"/>
          </a:xfrm>
          <a:prstGeom prst="rect">
            <a:avLst/>
          </a:prstGeom>
          <a:blipFill>
            <a:blip r:embed="rId161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0" name="object 17300"/>
          <p:cNvSpPr/>
          <p:nvPr/>
        </p:nvSpPr>
        <p:spPr>
          <a:xfrm>
            <a:off x="3135325" y="4881677"/>
            <a:ext cx="2534653" cy="2606205"/>
          </a:xfrm>
          <a:prstGeom prst="rect">
            <a:avLst/>
          </a:prstGeom>
          <a:blipFill>
            <a:blip r:embed="rId161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1" name="object 17301"/>
          <p:cNvSpPr/>
          <p:nvPr/>
        </p:nvSpPr>
        <p:spPr>
          <a:xfrm>
            <a:off x="3138817" y="4877448"/>
            <a:ext cx="2535440" cy="2606446"/>
          </a:xfrm>
          <a:prstGeom prst="rect">
            <a:avLst/>
          </a:prstGeom>
          <a:blipFill>
            <a:blip r:embed="rId161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2" name="object 17302"/>
          <p:cNvSpPr/>
          <p:nvPr/>
        </p:nvSpPr>
        <p:spPr>
          <a:xfrm>
            <a:off x="2567414" y="3961003"/>
            <a:ext cx="3184745" cy="3599053"/>
          </a:xfrm>
          <a:prstGeom prst="rect">
            <a:avLst/>
          </a:prstGeom>
          <a:blipFill>
            <a:blip r:embed="rId161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3" name="object 17303"/>
          <p:cNvSpPr/>
          <p:nvPr/>
        </p:nvSpPr>
        <p:spPr>
          <a:xfrm>
            <a:off x="2567414" y="3961003"/>
            <a:ext cx="3184745" cy="3599053"/>
          </a:xfrm>
          <a:prstGeom prst="rect">
            <a:avLst/>
          </a:prstGeom>
          <a:blipFill>
            <a:blip r:embed="rId161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4" name="object 17304"/>
          <p:cNvSpPr/>
          <p:nvPr/>
        </p:nvSpPr>
        <p:spPr>
          <a:xfrm>
            <a:off x="2574334" y="3964826"/>
            <a:ext cx="3181609" cy="3595230"/>
          </a:xfrm>
          <a:prstGeom prst="rect">
            <a:avLst/>
          </a:prstGeom>
          <a:blipFill>
            <a:blip r:embed="rId161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5" name="object 17305"/>
          <p:cNvSpPr/>
          <p:nvPr/>
        </p:nvSpPr>
        <p:spPr>
          <a:xfrm>
            <a:off x="10069395" y="4241332"/>
            <a:ext cx="190939" cy="206716"/>
          </a:xfrm>
          <a:prstGeom prst="rect">
            <a:avLst/>
          </a:prstGeom>
          <a:blipFill>
            <a:blip r:embed="rId161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6" name="object 17306"/>
          <p:cNvSpPr/>
          <p:nvPr/>
        </p:nvSpPr>
        <p:spPr>
          <a:xfrm>
            <a:off x="9803117" y="3970642"/>
            <a:ext cx="888885" cy="918561"/>
          </a:xfrm>
          <a:prstGeom prst="rect">
            <a:avLst/>
          </a:prstGeom>
          <a:blipFill>
            <a:blip r:embed="rId161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7" name="object 17307"/>
          <p:cNvSpPr/>
          <p:nvPr/>
        </p:nvSpPr>
        <p:spPr>
          <a:xfrm>
            <a:off x="9803117" y="3970642"/>
            <a:ext cx="888885" cy="918561"/>
          </a:xfrm>
          <a:prstGeom prst="rect">
            <a:avLst/>
          </a:prstGeom>
          <a:blipFill>
            <a:blip r:embed="rId161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8" name="object 17308"/>
          <p:cNvSpPr/>
          <p:nvPr/>
        </p:nvSpPr>
        <p:spPr>
          <a:xfrm>
            <a:off x="9804437" y="3969055"/>
            <a:ext cx="887564" cy="917195"/>
          </a:xfrm>
          <a:prstGeom prst="rect">
            <a:avLst/>
          </a:prstGeom>
          <a:blipFill>
            <a:blip r:embed="rId161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09" name="object 17309"/>
          <p:cNvSpPr/>
          <p:nvPr/>
        </p:nvSpPr>
        <p:spPr>
          <a:xfrm>
            <a:off x="9485300" y="3743447"/>
            <a:ext cx="1206703" cy="1373713"/>
          </a:xfrm>
          <a:prstGeom prst="rect">
            <a:avLst/>
          </a:prstGeom>
          <a:blipFill>
            <a:blip r:embed="rId161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0" name="object 17310"/>
          <p:cNvSpPr/>
          <p:nvPr/>
        </p:nvSpPr>
        <p:spPr>
          <a:xfrm>
            <a:off x="9485300" y="3743447"/>
            <a:ext cx="1206703" cy="1373713"/>
          </a:xfrm>
          <a:prstGeom prst="rect">
            <a:avLst/>
          </a:prstGeom>
          <a:blipFill>
            <a:blip r:embed="rId161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1" name="object 17311"/>
          <p:cNvSpPr/>
          <p:nvPr/>
        </p:nvSpPr>
        <p:spPr>
          <a:xfrm>
            <a:off x="9486722" y="3746494"/>
            <a:ext cx="1205280" cy="1372024"/>
          </a:xfrm>
          <a:prstGeom prst="rect">
            <a:avLst/>
          </a:prstGeom>
          <a:blipFill>
            <a:blip r:embed="rId162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2" name="object 17312"/>
          <p:cNvSpPr/>
          <p:nvPr/>
        </p:nvSpPr>
        <p:spPr>
          <a:xfrm>
            <a:off x="5634235" y="2134042"/>
            <a:ext cx="190959" cy="206715"/>
          </a:xfrm>
          <a:prstGeom prst="rect">
            <a:avLst/>
          </a:prstGeom>
          <a:blipFill>
            <a:blip r:embed="rId162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3" name="object 17313"/>
          <p:cNvSpPr/>
          <p:nvPr/>
        </p:nvSpPr>
        <p:spPr>
          <a:xfrm>
            <a:off x="5367947" y="1863356"/>
            <a:ext cx="973454" cy="1000925"/>
          </a:xfrm>
          <a:prstGeom prst="rect">
            <a:avLst/>
          </a:prstGeom>
          <a:blipFill>
            <a:blip r:embed="rId162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4" name="object 17314"/>
          <p:cNvSpPr/>
          <p:nvPr/>
        </p:nvSpPr>
        <p:spPr>
          <a:xfrm>
            <a:off x="5367947" y="1863356"/>
            <a:ext cx="973454" cy="1000925"/>
          </a:xfrm>
          <a:prstGeom prst="rect">
            <a:avLst/>
          </a:prstGeom>
          <a:blipFill>
            <a:blip r:embed="rId162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5" name="object 17315"/>
          <p:cNvSpPr/>
          <p:nvPr/>
        </p:nvSpPr>
        <p:spPr>
          <a:xfrm>
            <a:off x="5369293" y="1861756"/>
            <a:ext cx="973734" cy="1000975"/>
          </a:xfrm>
          <a:prstGeom prst="rect">
            <a:avLst/>
          </a:prstGeom>
          <a:blipFill>
            <a:blip r:embed="rId162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6" name="object 17316"/>
          <p:cNvSpPr/>
          <p:nvPr/>
        </p:nvSpPr>
        <p:spPr>
          <a:xfrm>
            <a:off x="5050142" y="1509750"/>
            <a:ext cx="1322819" cy="1500111"/>
          </a:xfrm>
          <a:prstGeom prst="rect">
            <a:avLst/>
          </a:prstGeom>
          <a:blipFill>
            <a:blip r:embed="rId162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7" name="object 17317"/>
          <p:cNvSpPr/>
          <p:nvPr/>
        </p:nvSpPr>
        <p:spPr>
          <a:xfrm>
            <a:off x="5050142" y="1509750"/>
            <a:ext cx="1322819" cy="1500111"/>
          </a:xfrm>
          <a:prstGeom prst="rect">
            <a:avLst/>
          </a:prstGeom>
          <a:blipFill>
            <a:blip r:embed="rId162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8" name="object 17318"/>
          <p:cNvSpPr/>
          <p:nvPr/>
        </p:nvSpPr>
        <p:spPr>
          <a:xfrm>
            <a:off x="5051564" y="1511224"/>
            <a:ext cx="1322819" cy="1500009"/>
          </a:xfrm>
          <a:prstGeom prst="rect">
            <a:avLst/>
          </a:prstGeom>
          <a:blipFill>
            <a:blip r:embed="rId162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19" name="object 17319"/>
          <p:cNvSpPr/>
          <p:nvPr/>
        </p:nvSpPr>
        <p:spPr>
          <a:xfrm>
            <a:off x="4569201" y="5814791"/>
            <a:ext cx="190939" cy="206720"/>
          </a:xfrm>
          <a:prstGeom prst="rect">
            <a:avLst/>
          </a:prstGeom>
          <a:blipFill>
            <a:blip r:embed="rId162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0" name="object 17320"/>
          <p:cNvSpPr/>
          <p:nvPr/>
        </p:nvSpPr>
        <p:spPr>
          <a:xfrm>
            <a:off x="4302886" y="5544109"/>
            <a:ext cx="973493" cy="1000912"/>
          </a:xfrm>
          <a:prstGeom prst="rect">
            <a:avLst/>
          </a:prstGeom>
          <a:blipFill>
            <a:blip r:embed="rId162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1" name="object 17321"/>
          <p:cNvSpPr/>
          <p:nvPr/>
        </p:nvSpPr>
        <p:spPr>
          <a:xfrm>
            <a:off x="4302886" y="5544109"/>
            <a:ext cx="973493" cy="1000912"/>
          </a:xfrm>
          <a:prstGeom prst="rect">
            <a:avLst/>
          </a:prstGeom>
          <a:blipFill>
            <a:blip r:embed="rId162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2" name="object 17322"/>
          <p:cNvSpPr/>
          <p:nvPr/>
        </p:nvSpPr>
        <p:spPr>
          <a:xfrm>
            <a:off x="4304220" y="5542508"/>
            <a:ext cx="973734" cy="1000975"/>
          </a:xfrm>
          <a:prstGeom prst="rect">
            <a:avLst/>
          </a:prstGeom>
          <a:blipFill>
            <a:blip r:embed="rId162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3" name="object 17323"/>
          <p:cNvSpPr/>
          <p:nvPr/>
        </p:nvSpPr>
        <p:spPr>
          <a:xfrm>
            <a:off x="3985082" y="5190502"/>
            <a:ext cx="1322844" cy="1500124"/>
          </a:xfrm>
          <a:prstGeom prst="rect">
            <a:avLst/>
          </a:prstGeom>
          <a:blipFill>
            <a:blip r:embed="rId162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4" name="object 17324"/>
          <p:cNvSpPr/>
          <p:nvPr/>
        </p:nvSpPr>
        <p:spPr>
          <a:xfrm>
            <a:off x="3985082" y="5190502"/>
            <a:ext cx="1322844" cy="1500124"/>
          </a:xfrm>
          <a:prstGeom prst="rect">
            <a:avLst/>
          </a:prstGeom>
          <a:blipFill>
            <a:blip r:embed="rId162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5" name="object 17325"/>
          <p:cNvSpPr/>
          <p:nvPr/>
        </p:nvSpPr>
        <p:spPr>
          <a:xfrm>
            <a:off x="3986504" y="5192001"/>
            <a:ext cx="1322857" cy="1499971"/>
          </a:xfrm>
          <a:prstGeom prst="rect">
            <a:avLst/>
          </a:prstGeom>
          <a:blipFill>
            <a:blip r:embed="rId162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6" name="object 17326"/>
          <p:cNvSpPr/>
          <p:nvPr/>
        </p:nvSpPr>
        <p:spPr>
          <a:xfrm>
            <a:off x="1427546" y="1700173"/>
            <a:ext cx="189903" cy="206791"/>
          </a:xfrm>
          <a:prstGeom prst="rect">
            <a:avLst/>
          </a:prstGeom>
          <a:blipFill>
            <a:blip r:embed="rId162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7" name="object 17327"/>
          <p:cNvSpPr/>
          <p:nvPr/>
        </p:nvSpPr>
        <p:spPr>
          <a:xfrm>
            <a:off x="943914" y="1411770"/>
            <a:ext cx="923950" cy="1054531"/>
          </a:xfrm>
          <a:prstGeom prst="rect">
            <a:avLst/>
          </a:prstGeom>
          <a:blipFill>
            <a:blip r:embed="rId162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8" name="object 17328"/>
          <p:cNvSpPr/>
          <p:nvPr/>
        </p:nvSpPr>
        <p:spPr>
          <a:xfrm>
            <a:off x="943914" y="1411770"/>
            <a:ext cx="923950" cy="1054531"/>
          </a:xfrm>
          <a:prstGeom prst="rect">
            <a:avLst/>
          </a:prstGeom>
          <a:blipFill>
            <a:blip r:embed="rId162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29" name="object 17329"/>
          <p:cNvSpPr/>
          <p:nvPr/>
        </p:nvSpPr>
        <p:spPr>
          <a:xfrm>
            <a:off x="945349" y="1413218"/>
            <a:ext cx="924039" cy="1054862"/>
          </a:xfrm>
          <a:prstGeom prst="rect">
            <a:avLst/>
          </a:prstGeom>
          <a:blipFill>
            <a:blip r:embed="rId162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0" name="object 17330"/>
          <p:cNvSpPr/>
          <p:nvPr/>
        </p:nvSpPr>
        <p:spPr>
          <a:xfrm>
            <a:off x="809523" y="1067486"/>
            <a:ext cx="1384808" cy="1433004"/>
          </a:xfrm>
          <a:prstGeom prst="rect">
            <a:avLst/>
          </a:prstGeom>
          <a:blipFill>
            <a:blip r:embed="rId162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1" name="object 17331"/>
          <p:cNvSpPr/>
          <p:nvPr/>
        </p:nvSpPr>
        <p:spPr>
          <a:xfrm>
            <a:off x="809523" y="1067486"/>
            <a:ext cx="1384808" cy="1433004"/>
          </a:xfrm>
          <a:prstGeom prst="rect">
            <a:avLst/>
          </a:prstGeom>
          <a:blipFill>
            <a:blip r:embed="rId162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2" name="object 17332"/>
          <p:cNvSpPr/>
          <p:nvPr/>
        </p:nvSpPr>
        <p:spPr>
          <a:xfrm>
            <a:off x="808266" y="1069035"/>
            <a:ext cx="1384630" cy="1433004"/>
          </a:xfrm>
          <a:prstGeom prst="rect">
            <a:avLst/>
          </a:prstGeom>
          <a:blipFill>
            <a:blip r:embed="rId162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3" name="object 17333"/>
          <p:cNvSpPr/>
          <p:nvPr/>
        </p:nvSpPr>
        <p:spPr>
          <a:xfrm>
            <a:off x="8484661" y="1561627"/>
            <a:ext cx="440496" cy="477200"/>
          </a:xfrm>
          <a:prstGeom prst="rect">
            <a:avLst/>
          </a:prstGeom>
          <a:blipFill>
            <a:blip r:embed="rId162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4" name="object 17334"/>
          <p:cNvSpPr/>
          <p:nvPr/>
        </p:nvSpPr>
        <p:spPr>
          <a:xfrm>
            <a:off x="7373175" y="899236"/>
            <a:ext cx="2125764" cy="2426131"/>
          </a:xfrm>
          <a:prstGeom prst="rect">
            <a:avLst/>
          </a:prstGeom>
          <a:blipFill>
            <a:blip r:embed="rId162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5" name="object 17335"/>
          <p:cNvSpPr/>
          <p:nvPr/>
        </p:nvSpPr>
        <p:spPr>
          <a:xfrm>
            <a:off x="7373175" y="899236"/>
            <a:ext cx="2125764" cy="2426131"/>
          </a:xfrm>
          <a:prstGeom prst="rect">
            <a:avLst/>
          </a:prstGeom>
          <a:blipFill>
            <a:blip r:embed="rId162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6" name="object 17336"/>
          <p:cNvSpPr/>
          <p:nvPr/>
        </p:nvSpPr>
        <p:spPr>
          <a:xfrm>
            <a:off x="7376490" y="902576"/>
            <a:ext cx="2125802" cy="2426881"/>
          </a:xfrm>
          <a:prstGeom prst="rect">
            <a:avLst/>
          </a:prstGeom>
          <a:blipFill>
            <a:blip r:embed="rId162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7" name="object 17337"/>
          <p:cNvSpPr/>
          <p:nvPr/>
        </p:nvSpPr>
        <p:spPr>
          <a:xfrm>
            <a:off x="7064019" y="107137"/>
            <a:ext cx="3185871" cy="3296881"/>
          </a:xfrm>
          <a:prstGeom prst="rect">
            <a:avLst/>
          </a:prstGeom>
          <a:blipFill>
            <a:blip r:embed="rId162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8" name="object 17338"/>
          <p:cNvSpPr/>
          <p:nvPr/>
        </p:nvSpPr>
        <p:spPr>
          <a:xfrm>
            <a:off x="7064019" y="107137"/>
            <a:ext cx="3185871" cy="3296881"/>
          </a:xfrm>
          <a:prstGeom prst="rect">
            <a:avLst/>
          </a:prstGeom>
          <a:blipFill>
            <a:blip r:embed="rId162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39" name="object 17339"/>
          <p:cNvSpPr/>
          <p:nvPr/>
        </p:nvSpPr>
        <p:spPr>
          <a:xfrm>
            <a:off x="7061124" y="110693"/>
            <a:ext cx="3185579" cy="3296881"/>
          </a:xfrm>
          <a:prstGeom prst="rect">
            <a:avLst/>
          </a:prstGeom>
          <a:blipFill>
            <a:blip r:embed="rId162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0" name="object 17340"/>
          <p:cNvSpPr/>
          <p:nvPr/>
        </p:nvSpPr>
        <p:spPr>
          <a:xfrm>
            <a:off x="874029" y="4744685"/>
            <a:ext cx="173590" cy="189170"/>
          </a:xfrm>
          <a:prstGeom prst="rect">
            <a:avLst/>
          </a:prstGeom>
          <a:blipFill>
            <a:blip r:embed="rId162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1" name="object 17341"/>
          <p:cNvSpPr/>
          <p:nvPr/>
        </p:nvSpPr>
        <p:spPr>
          <a:xfrm>
            <a:off x="432282" y="4481525"/>
            <a:ext cx="843762" cy="962913"/>
          </a:xfrm>
          <a:prstGeom prst="rect">
            <a:avLst/>
          </a:prstGeom>
          <a:blipFill>
            <a:blip r:embed="rId162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2" name="object 17342"/>
          <p:cNvSpPr/>
          <p:nvPr/>
        </p:nvSpPr>
        <p:spPr>
          <a:xfrm>
            <a:off x="432282" y="4481525"/>
            <a:ext cx="843762" cy="962913"/>
          </a:xfrm>
          <a:prstGeom prst="rect">
            <a:avLst/>
          </a:prstGeom>
          <a:blipFill>
            <a:blip r:embed="rId162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3" name="object 17343"/>
          <p:cNvSpPr/>
          <p:nvPr/>
        </p:nvSpPr>
        <p:spPr>
          <a:xfrm>
            <a:off x="433641" y="4482782"/>
            <a:ext cx="843749" cy="963294"/>
          </a:xfrm>
          <a:prstGeom prst="rect">
            <a:avLst/>
          </a:prstGeom>
          <a:blipFill>
            <a:blip r:embed="rId162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4" name="object 17344"/>
          <p:cNvSpPr/>
          <p:nvPr/>
        </p:nvSpPr>
        <p:spPr>
          <a:xfrm>
            <a:off x="309600" y="4167111"/>
            <a:ext cx="1264462" cy="1308557"/>
          </a:xfrm>
          <a:prstGeom prst="rect">
            <a:avLst/>
          </a:prstGeom>
          <a:blipFill>
            <a:blip r:embed="rId162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5" name="object 17345"/>
          <p:cNvSpPr/>
          <p:nvPr/>
        </p:nvSpPr>
        <p:spPr>
          <a:xfrm>
            <a:off x="309600" y="4167111"/>
            <a:ext cx="1264462" cy="1308557"/>
          </a:xfrm>
          <a:prstGeom prst="rect">
            <a:avLst/>
          </a:prstGeom>
          <a:blipFill>
            <a:blip r:embed="rId162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6" name="object 17346"/>
          <p:cNvSpPr/>
          <p:nvPr/>
        </p:nvSpPr>
        <p:spPr>
          <a:xfrm>
            <a:off x="308470" y="4168521"/>
            <a:ext cx="1264361" cy="1308557"/>
          </a:xfrm>
          <a:prstGeom prst="rect">
            <a:avLst/>
          </a:prstGeom>
          <a:blipFill>
            <a:blip r:embed="rId162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7" name="object 17347"/>
          <p:cNvSpPr/>
          <p:nvPr/>
        </p:nvSpPr>
        <p:spPr>
          <a:xfrm>
            <a:off x="1327122" y="6105762"/>
            <a:ext cx="173592" cy="189168"/>
          </a:xfrm>
          <a:prstGeom prst="rect">
            <a:avLst/>
          </a:prstGeom>
          <a:blipFill>
            <a:blip r:embed="rId162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8" name="object 17348"/>
          <p:cNvSpPr/>
          <p:nvPr/>
        </p:nvSpPr>
        <p:spPr>
          <a:xfrm>
            <a:off x="885418" y="5842610"/>
            <a:ext cx="843699" cy="962913"/>
          </a:xfrm>
          <a:prstGeom prst="rect">
            <a:avLst/>
          </a:prstGeom>
          <a:blipFill>
            <a:blip r:embed="rId162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49" name="object 17349"/>
          <p:cNvSpPr/>
          <p:nvPr/>
        </p:nvSpPr>
        <p:spPr>
          <a:xfrm>
            <a:off x="885418" y="5842610"/>
            <a:ext cx="843699" cy="962913"/>
          </a:xfrm>
          <a:prstGeom prst="rect">
            <a:avLst/>
          </a:prstGeom>
          <a:blipFill>
            <a:blip r:embed="rId162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0" name="object 17350"/>
          <p:cNvSpPr/>
          <p:nvPr/>
        </p:nvSpPr>
        <p:spPr>
          <a:xfrm>
            <a:off x="886752" y="5843880"/>
            <a:ext cx="843699" cy="963269"/>
          </a:xfrm>
          <a:prstGeom prst="rect">
            <a:avLst/>
          </a:prstGeom>
          <a:blipFill>
            <a:blip r:embed="rId162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1" name="object 17351"/>
          <p:cNvSpPr/>
          <p:nvPr/>
        </p:nvSpPr>
        <p:spPr>
          <a:xfrm>
            <a:off x="762698" y="5528195"/>
            <a:ext cx="1264500" cy="1308557"/>
          </a:xfrm>
          <a:prstGeom prst="rect">
            <a:avLst/>
          </a:prstGeom>
          <a:blipFill>
            <a:blip r:embed="rId162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2" name="object 17352"/>
          <p:cNvSpPr/>
          <p:nvPr/>
        </p:nvSpPr>
        <p:spPr>
          <a:xfrm>
            <a:off x="762698" y="5528195"/>
            <a:ext cx="1264500" cy="1308557"/>
          </a:xfrm>
          <a:prstGeom prst="rect">
            <a:avLst/>
          </a:prstGeom>
          <a:blipFill>
            <a:blip r:embed="rId162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3" name="object 17353"/>
          <p:cNvSpPr/>
          <p:nvPr/>
        </p:nvSpPr>
        <p:spPr>
          <a:xfrm>
            <a:off x="761555" y="5529605"/>
            <a:ext cx="1264386" cy="1308544"/>
          </a:xfrm>
          <a:prstGeom prst="rect">
            <a:avLst/>
          </a:prstGeom>
          <a:blipFill>
            <a:blip r:embed="rId162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4" name="object 17354"/>
          <p:cNvSpPr/>
          <p:nvPr/>
        </p:nvSpPr>
        <p:spPr>
          <a:xfrm>
            <a:off x="1594683" y="1426477"/>
            <a:ext cx="103651" cy="112961"/>
          </a:xfrm>
          <a:prstGeom prst="rect">
            <a:avLst/>
          </a:prstGeom>
          <a:blipFill>
            <a:blip r:embed="rId162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5" name="object 17355"/>
          <p:cNvSpPr/>
          <p:nvPr/>
        </p:nvSpPr>
        <p:spPr>
          <a:xfrm>
            <a:off x="1327670" y="1267003"/>
            <a:ext cx="508635" cy="580529"/>
          </a:xfrm>
          <a:prstGeom prst="rect">
            <a:avLst/>
          </a:prstGeom>
          <a:blipFill>
            <a:blip r:embed="rId162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6" name="object 17356"/>
          <p:cNvSpPr/>
          <p:nvPr/>
        </p:nvSpPr>
        <p:spPr>
          <a:xfrm>
            <a:off x="1327670" y="1267003"/>
            <a:ext cx="508635" cy="580529"/>
          </a:xfrm>
          <a:prstGeom prst="rect">
            <a:avLst/>
          </a:prstGeom>
          <a:blipFill>
            <a:blip r:embed="rId162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7" name="object 17357"/>
          <p:cNvSpPr/>
          <p:nvPr/>
        </p:nvSpPr>
        <p:spPr>
          <a:xfrm>
            <a:off x="1328458" y="1267765"/>
            <a:ext cx="508685" cy="580771"/>
          </a:xfrm>
          <a:prstGeom prst="rect">
            <a:avLst/>
          </a:prstGeom>
          <a:blipFill>
            <a:blip r:embed="rId162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8" name="object 17358"/>
          <p:cNvSpPr/>
          <p:nvPr/>
        </p:nvSpPr>
        <p:spPr>
          <a:xfrm>
            <a:off x="1253667" y="1077442"/>
            <a:ext cx="762355" cy="788936"/>
          </a:xfrm>
          <a:prstGeom prst="rect">
            <a:avLst/>
          </a:prstGeom>
          <a:blipFill>
            <a:blip r:embed="rId162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59" name="object 17359"/>
          <p:cNvSpPr/>
          <p:nvPr/>
        </p:nvSpPr>
        <p:spPr>
          <a:xfrm>
            <a:off x="1253667" y="1077442"/>
            <a:ext cx="762355" cy="788936"/>
          </a:xfrm>
          <a:prstGeom prst="rect">
            <a:avLst/>
          </a:prstGeom>
          <a:blipFill>
            <a:blip r:embed="rId162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0" name="object 17360"/>
          <p:cNvSpPr/>
          <p:nvPr/>
        </p:nvSpPr>
        <p:spPr>
          <a:xfrm>
            <a:off x="1252956" y="1078293"/>
            <a:ext cx="762330" cy="788924"/>
          </a:xfrm>
          <a:prstGeom prst="rect">
            <a:avLst/>
          </a:prstGeom>
          <a:blipFill>
            <a:blip r:embed="rId162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1" name="object 17361"/>
          <p:cNvSpPr/>
          <p:nvPr/>
        </p:nvSpPr>
        <p:spPr>
          <a:xfrm>
            <a:off x="9213077" y="6501393"/>
            <a:ext cx="192188" cy="208379"/>
          </a:xfrm>
          <a:prstGeom prst="rect">
            <a:avLst/>
          </a:prstGeom>
          <a:blipFill>
            <a:blip r:embed="rId162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2" name="object 17362"/>
          <p:cNvSpPr/>
          <p:nvPr/>
        </p:nvSpPr>
        <p:spPr>
          <a:xfrm>
            <a:off x="8725242" y="6210338"/>
            <a:ext cx="931760" cy="1063536"/>
          </a:xfrm>
          <a:prstGeom prst="rect">
            <a:avLst/>
          </a:prstGeom>
          <a:blipFill>
            <a:blip r:embed="rId162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3" name="object 17363"/>
          <p:cNvSpPr/>
          <p:nvPr/>
        </p:nvSpPr>
        <p:spPr>
          <a:xfrm>
            <a:off x="8725242" y="6210338"/>
            <a:ext cx="931760" cy="1063536"/>
          </a:xfrm>
          <a:prstGeom prst="rect">
            <a:avLst/>
          </a:prstGeom>
          <a:blipFill>
            <a:blip r:embed="rId162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4" name="object 17364"/>
          <p:cNvSpPr/>
          <p:nvPr/>
        </p:nvSpPr>
        <p:spPr>
          <a:xfrm>
            <a:off x="8726627" y="6211748"/>
            <a:ext cx="931938" cy="1063942"/>
          </a:xfrm>
          <a:prstGeom prst="rect">
            <a:avLst/>
          </a:prstGeom>
          <a:blipFill>
            <a:blip r:embed="rId162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5" name="object 17365"/>
          <p:cNvSpPr/>
          <p:nvPr/>
        </p:nvSpPr>
        <p:spPr>
          <a:xfrm>
            <a:off x="8589594" y="5863056"/>
            <a:ext cx="1396682" cy="1445387"/>
          </a:xfrm>
          <a:prstGeom prst="rect">
            <a:avLst/>
          </a:prstGeom>
          <a:blipFill>
            <a:blip r:embed="rId162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6" name="object 17366"/>
          <p:cNvSpPr/>
          <p:nvPr/>
        </p:nvSpPr>
        <p:spPr>
          <a:xfrm>
            <a:off x="8589594" y="5863056"/>
            <a:ext cx="1396682" cy="1445387"/>
          </a:xfrm>
          <a:prstGeom prst="rect">
            <a:avLst/>
          </a:prstGeom>
          <a:blipFill>
            <a:blip r:embed="rId162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7" name="object 17367"/>
          <p:cNvSpPr/>
          <p:nvPr/>
        </p:nvSpPr>
        <p:spPr>
          <a:xfrm>
            <a:off x="8588362" y="5864555"/>
            <a:ext cx="1396530" cy="1445386"/>
          </a:xfrm>
          <a:prstGeom prst="rect">
            <a:avLst/>
          </a:prstGeom>
          <a:blipFill>
            <a:blip r:embed="rId162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8" name="object 17368"/>
          <p:cNvSpPr/>
          <p:nvPr/>
        </p:nvSpPr>
        <p:spPr>
          <a:xfrm>
            <a:off x="47294" y="1324407"/>
            <a:ext cx="10644708" cy="1700466"/>
          </a:xfrm>
          <a:custGeom>
            <a:avLst/>
            <a:gdLst/>
            <a:ahLst/>
            <a:cxnLst/>
            <a:rect l="l" t="t" r="r" b="b"/>
            <a:pathLst>
              <a:path w="10644708" h="1700466">
                <a:moveTo>
                  <a:pt x="10644708" y="1700466"/>
                </a:moveTo>
                <a:lnTo>
                  <a:pt x="0" y="1700466"/>
                </a:lnTo>
                <a:lnTo>
                  <a:pt x="0" y="0"/>
                </a:lnTo>
                <a:lnTo>
                  <a:pt x="10644708" y="0"/>
                </a:lnTo>
                <a:lnTo>
                  <a:pt x="10644708" y="1700466"/>
                </a:lnTo>
                <a:close/>
              </a:path>
            </a:pathLst>
          </a:custGeom>
          <a:solidFill>
            <a:srgbClr val="485A9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69" name="object 17369"/>
          <p:cNvSpPr/>
          <p:nvPr/>
        </p:nvSpPr>
        <p:spPr>
          <a:xfrm>
            <a:off x="9100993" y="103012"/>
            <a:ext cx="1424182" cy="835084"/>
          </a:xfrm>
          <a:prstGeom prst="rect">
            <a:avLst/>
          </a:prstGeom>
          <a:blipFill>
            <a:blip r:embed="rId162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0" name="object 17370"/>
          <p:cNvSpPr/>
          <p:nvPr/>
        </p:nvSpPr>
        <p:spPr>
          <a:xfrm>
            <a:off x="40182" y="3128480"/>
            <a:ext cx="10651820" cy="4249750"/>
          </a:xfrm>
          <a:custGeom>
            <a:avLst/>
            <a:gdLst/>
            <a:ahLst/>
            <a:cxnLst/>
            <a:rect l="l" t="t" r="r" b="b"/>
            <a:pathLst>
              <a:path w="10651820" h="4249750">
                <a:moveTo>
                  <a:pt x="10651820" y="4249750"/>
                </a:moveTo>
                <a:lnTo>
                  <a:pt x="0" y="4249750"/>
                </a:lnTo>
                <a:lnTo>
                  <a:pt x="0" y="0"/>
                </a:lnTo>
                <a:lnTo>
                  <a:pt x="10651820" y="0"/>
                </a:lnTo>
                <a:lnTo>
                  <a:pt x="10651820" y="4249750"/>
                </a:lnTo>
                <a:close/>
              </a:path>
            </a:pathLst>
          </a:custGeom>
          <a:solidFill>
            <a:srgbClr val="42A7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1" name="object 17371"/>
          <p:cNvSpPr/>
          <p:nvPr/>
        </p:nvSpPr>
        <p:spPr>
          <a:xfrm>
            <a:off x="0" y="213080"/>
            <a:ext cx="2564472" cy="528954"/>
          </a:xfrm>
          <a:custGeom>
            <a:avLst/>
            <a:gdLst/>
            <a:ahLst/>
            <a:cxnLst/>
            <a:rect l="l" t="t" r="r" b="b"/>
            <a:pathLst>
              <a:path w="2564472" h="528954">
                <a:moveTo>
                  <a:pt x="0" y="528954"/>
                </a:moveTo>
                <a:lnTo>
                  <a:pt x="2564472" y="528954"/>
                </a:lnTo>
                <a:lnTo>
                  <a:pt x="2564472" y="0"/>
                </a:lnTo>
                <a:lnTo>
                  <a:pt x="0" y="0"/>
                </a:lnTo>
                <a:lnTo>
                  <a:pt x="0" y="528954"/>
                </a:lnTo>
                <a:close/>
              </a:path>
            </a:pathLst>
          </a:custGeom>
          <a:solidFill>
            <a:srgbClr val="42A7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2" name="object 1737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>
                <a:solidFill>
                  <a:srgbClr val="FFFFFF"/>
                </a:solidFill>
                <a:latin typeface="Myriad Pro"/>
                <a:cs typeface="Myriad Pro"/>
              </a:rPr>
              <a:t>RED </a:t>
            </a:r>
            <a:r>
              <a:rPr dirty="0" smtClean="0" sz="2500" spc="-5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2500" spc="0">
                <a:solidFill>
                  <a:srgbClr val="FFFFFF"/>
                </a:solidFill>
                <a:latin typeface="Myriad Pro"/>
                <a:cs typeface="Myriad Pro"/>
              </a:rPr>
              <a:t>ONSU</a:t>
            </a:r>
            <a:r>
              <a:rPr dirty="0" smtClean="0" sz="2500" spc="-22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2500" spc="0">
                <a:solidFill>
                  <a:srgbClr val="FFFFFF"/>
                </a:solidFill>
                <a:latin typeface="Myriad Pro"/>
                <a:cs typeface="Myriad Pro"/>
              </a:rPr>
              <a:t>TING</a:t>
            </a:r>
            <a:endParaRPr sz="2500">
              <a:latin typeface="Myriad Pro"/>
              <a:cs typeface="Myriad Pro"/>
            </a:endParaRPr>
          </a:p>
        </p:txBody>
      </p:sp>
      <p:sp>
        <p:nvSpPr>
          <p:cNvPr id="17373" name="object 17373"/>
          <p:cNvSpPr/>
          <p:nvPr/>
        </p:nvSpPr>
        <p:spPr>
          <a:xfrm>
            <a:off x="6433872" y="1689167"/>
            <a:ext cx="863766" cy="890270"/>
          </a:xfrm>
          <a:prstGeom prst="rect">
            <a:avLst/>
          </a:prstGeom>
          <a:blipFill>
            <a:blip r:embed="rId162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4" name="object 17374"/>
          <p:cNvSpPr/>
          <p:nvPr/>
        </p:nvSpPr>
        <p:spPr>
          <a:xfrm>
            <a:off x="7363981" y="1690386"/>
            <a:ext cx="1129081" cy="1163723"/>
          </a:xfrm>
          <a:prstGeom prst="rect">
            <a:avLst/>
          </a:prstGeom>
          <a:blipFill>
            <a:blip r:embed="rId162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5" name="object 17375"/>
          <p:cNvSpPr/>
          <p:nvPr/>
        </p:nvSpPr>
        <p:spPr>
          <a:xfrm>
            <a:off x="6751285" y="314294"/>
            <a:ext cx="1416751" cy="1447799"/>
          </a:xfrm>
          <a:prstGeom prst="rect">
            <a:avLst/>
          </a:prstGeom>
          <a:blipFill>
            <a:blip r:embed="rId162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6" name="object 17376"/>
          <p:cNvSpPr/>
          <p:nvPr/>
        </p:nvSpPr>
        <p:spPr>
          <a:xfrm>
            <a:off x="6913638" y="479565"/>
            <a:ext cx="1034478" cy="1066203"/>
          </a:xfrm>
          <a:prstGeom prst="rect">
            <a:avLst/>
          </a:prstGeom>
          <a:blipFill>
            <a:blip r:embed="rId162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7" name="object 17377"/>
          <p:cNvSpPr/>
          <p:nvPr/>
        </p:nvSpPr>
        <p:spPr>
          <a:xfrm>
            <a:off x="6637286" y="1889671"/>
            <a:ext cx="440410" cy="453923"/>
          </a:xfrm>
          <a:prstGeom prst="rect">
            <a:avLst/>
          </a:prstGeom>
          <a:blipFill>
            <a:blip r:embed="rId162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8" name="object 17378"/>
          <p:cNvSpPr/>
          <p:nvPr/>
        </p:nvSpPr>
        <p:spPr>
          <a:xfrm>
            <a:off x="6722496" y="284623"/>
            <a:ext cx="1416747" cy="1447800"/>
          </a:xfrm>
          <a:custGeom>
            <a:avLst/>
            <a:gdLst/>
            <a:ahLst/>
            <a:cxnLst/>
            <a:rect l="l" t="t" r="r" b="b"/>
            <a:pathLst>
              <a:path w="1416747" h="1447800">
                <a:moveTo>
                  <a:pt x="856347" y="1308099"/>
                </a:moveTo>
                <a:lnTo>
                  <a:pt x="562540" y="1308099"/>
                </a:lnTo>
                <a:lnTo>
                  <a:pt x="574868" y="1320799"/>
                </a:lnTo>
                <a:lnTo>
                  <a:pt x="612018" y="1320799"/>
                </a:lnTo>
                <a:lnTo>
                  <a:pt x="647248" y="1447799"/>
                </a:lnTo>
                <a:lnTo>
                  <a:pt x="811741" y="1447799"/>
                </a:lnTo>
                <a:lnTo>
                  <a:pt x="843996" y="1320799"/>
                </a:lnTo>
                <a:lnTo>
                  <a:pt x="856347" y="1308099"/>
                </a:lnTo>
                <a:close/>
              </a:path>
              <a:path w="1416747" h="1447800">
                <a:moveTo>
                  <a:pt x="454881" y="1142999"/>
                </a:moveTo>
                <a:lnTo>
                  <a:pt x="278186" y="1142999"/>
                </a:lnTo>
                <a:lnTo>
                  <a:pt x="286838" y="1155699"/>
                </a:lnTo>
                <a:lnTo>
                  <a:pt x="295677" y="1155699"/>
                </a:lnTo>
                <a:lnTo>
                  <a:pt x="304705" y="1168399"/>
                </a:lnTo>
                <a:lnTo>
                  <a:pt x="313924" y="1181099"/>
                </a:lnTo>
                <a:lnTo>
                  <a:pt x="323340" y="1181099"/>
                </a:lnTo>
                <a:lnTo>
                  <a:pt x="332954" y="1193799"/>
                </a:lnTo>
                <a:lnTo>
                  <a:pt x="302557" y="1320799"/>
                </a:lnTo>
                <a:lnTo>
                  <a:pt x="312858" y="1333499"/>
                </a:lnTo>
                <a:lnTo>
                  <a:pt x="323300" y="1333499"/>
                </a:lnTo>
                <a:lnTo>
                  <a:pt x="333879" y="1346199"/>
                </a:lnTo>
                <a:lnTo>
                  <a:pt x="344595" y="1346199"/>
                </a:lnTo>
                <a:lnTo>
                  <a:pt x="355446" y="1358899"/>
                </a:lnTo>
                <a:lnTo>
                  <a:pt x="366430" y="1358899"/>
                </a:lnTo>
                <a:lnTo>
                  <a:pt x="377546" y="1371599"/>
                </a:lnTo>
                <a:lnTo>
                  <a:pt x="388791" y="1371599"/>
                </a:lnTo>
                <a:lnTo>
                  <a:pt x="400165" y="1384299"/>
                </a:lnTo>
                <a:lnTo>
                  <a:pt x="411664" y="1384299"/>
                </a:lnTo>
                <a:lnTo>
                  <a:pt x="423289" y="1396999"/>
                </a:lnTo>
                <a:lnTo>
                  <a:pt x="446904" y="1396999"/>
                </a:lnTo>
                <a:lnTo>
                  <a:pt x="538257" y="1308099"/>
                </a:lnTo>
                <a:lnTo>
                  <a:pt x="892857" y="1308099"/>
                </a:lnTo>
                <a:lnTo>
                  <a:pt x="904828" y="1295399"/>
                </a:lnTo>
                <a:lnTo>
                  <a:pt x="1147627" y="1295399"/>
                </a:lnTo>
                <a:lnTo>
                  <a:pt x="1127076" y="1219199"/>
                </a:lnTo>
                <a:lnTo>
                  <a:pt x="653515" y="1219199"/>
                </a:lnTo>
                <a:lnTo>
                  <a:pt x="576390" y="1193799"/>
                </a:lnTo>
                <a:lnTo>
                  <a:pt x="539597" y="1181099"/>
                </a:lnTo>
                <a:lnTo>
                  <a:pt x="504365" y="1168399"/>
                </a:lnTo>
                <a:lnTo>
                  <a:pt x="470791" y="1155699"/>
                </a:lnTo>
                <a:lnTo>
                  <a:pt x="454881" y="1142999"/>
                </a:lnTo>
                <a:close/>
              </a:path>
              <a:path w="1416747" h="1447800">
                <a:moveTo>
                  <a:pt x="1147627" y="1295399"/>
                </a:moveTo>
                <a:lnTo>
                  <a:pt x="904828" y="1295399"/>
                </a:lnTo>
                <a:lnTo>
                  <a:pt x="1008334" y="1384299"/>
                </a:lnTo>
                <a:lnTo>
                  <a:pt x="1019728" y="1384299"/>
                </a:lnTo>
                <a:lnTo>
                  <a:pt x="1031019" y="1371599"/>
                </a:lnTo>
                <a:lnTo>
                  <a:pt x="1042204" y="1371599"/>
                </a:lnTo>
                <a:lnTo>
                  <a:pt x="1053280" y="1358899"/>
                </a:lnTo>
                <a:lnTo>
                  <a:pt x="1064245" y="1358899"/>
                </a:lnTo>
                <a:lnTo>
                  <a:pt x="1075096" y="1346199"/>
                </a:lnTo>
                <a:lnTo>
                  <a:pt x="1085830" y="1346199"/>
                </a:lnTo>
                <a:lnTo>
                  <a:pt x="1096445" y="1333499"/>
                </a:lnTo>
                <a:lnTo>
                  <a:pt x="1106937" y="1333499"/>
                </a:lnTo>
                <a:lnTo>
                  <a:pt x="1117304" y="1320799"/>
                </a:lnTo>
                <a:lnTo>
                  <a:pt x="1127543" y="1308099"/>
                </a:lnTo>
                <a:lnTo>
                  <a:pt x="1137652" y="1308099"/>
                </a:lnTo>
                <a:lnTo>
                  <a:pt x="1147627" y="1295399"/>
                </a:lnTo>
                <a:close/>
              </a:path>
              <a:path w="1416747" h="1447800">
                <a:moveTo>
                  <a:pt x="1089908" y="228599"/>
                </a:moveTo>
                <a:lnTo>
                  <a:pt x="763218" y="228599"/>
                </a:lnTo>
                <a:lnTo>
                  <a:pt x="840342" y="253999"/>
                </a:lnTo>
                <a:lnTo>
                  <a:pt x="877133" y="266699"/>
                </a:lnTo>
                <a:lnTo>
                  <a:pt x="945934" y="292099"/>
                </a:lnTo>
                <a:lnTo>
                  <a:pt x="977751" y="317499"/>
                </a:lnTo>
                <a:lnTo>
                  <a:pt x="1007716" y="342899"/>
                </a:lnTo>
                <a:lnTo>
                  <a:pt x="1061703" y="393699"/>
                </a:lnTo>
                <a:lnTo>
                  <a:pt x="1107121" y="444499"/>
                </a:lnTo>
                <a:lnTo>
                  <a:pt x="1126375" y="482599"/>
                </a:lnTo>
                <a:lnTo>
                  <a:pt x="1143196" y="520699"/>
                </a:lnTo>
                <a:lnTo>
                  <a:pt x="1157487" y="546099"/>
                </a:lnTo>
                <a:lnTo>
                  <a:pt x="1169152" y="584199"/>
                </a:lnTo>
                <a:lnTo>
                  <a:pt x="1178094" y="622299"/>
                </a:lnTo>
                <a:lnTo>
                  <a:pt x="1184216" y="660399"/>
                </a:lnTo>
                <a:lnTo>
                  <a:pt x="1187421" y="698499"/>
                </a:lnTo>
                <a:lnTo>
                  <a:pt x="1187612" y="736599"/>
                </a:lnTo>
                <a:lnTo>
                  <a:pt x="1184692" y="774699"/>
                </a:lnTo>
                <a:lnTo>
                  <a:pt x="1178565" y="825499"/>
                </a:lnTo>
                <a:lnTo>
                  <a:pt x="1169314" y="863599"/>
                </a:lnTo>
                <a:lnTo>
                  <a:pt x="1157197" y="901699"/>
                </a:lnTo>
                <a:lnTo>
                  <a:pt x="1142361" y="939799"/>
                </a:lnTo>
                <a:lnTo>
                  <a:pt x="1124951" y="965199"/>
                </a:lnTo>
                <a:lnTo>
                  <a:pt x="1105110" y="1003299"/>
                </a:lnTo>
                <a:lnTo>
                  <a:pt x="1082985" y="1028699"/>
                </a:lnTo>
                <a:lnTo>
                  <a:pt x="1058721" y="1066799"/>
                </a:lnTo>
                <a:lnTo>
                  <a:pt x="1032463" y="1092199"/>
                </a:lnTo>
                <a:lnTo>
                  <a:pt x="1004356" y="1117599"/>
                </a:lnTo>
                <a:lnTo>
                  <a:pt x="974544" y="1130299"/>
                </a:lnTo>
                <a:lnTo>
                  <a:pt x="943174" y="1155699"/>
                </a:lnTo>
                <a:lnTo>
                  <a:pt x="910391" y="1168399"/>
                </a:lnTo>
                <a:lnTo>
                  <a:pt x="876339" y="1181099"/>
                </a:lnTo>
                <a:lnTo>
                  <a:pt x="841163" y="1193799"/>
                </a:lnTo>
                <a:lnTo>
                  <a:pt x="768023" y="1219199"/>
                </a:lnTo>
                <a:lnTo>
                  <a:pt x="1127076" y="1219199"/>
                </a:lnTo>
                <a:lnTo>
                  <a:pt x="1113376" y="1168399"/>
                </a:lnTo>
                <a:lnTo>
                  <a:pt x="1122371" y="1155699"/>
                </a:lnTo>
                <a:lnTo>
                  <a:pt x="1131197" y="1142999"/>
                </a:lnTo>
                <a:lnTo>
                  <a:pt x="1139848" y="1142999"/>
                </a:lnTo>
                <a:lnTo>
                  <a:pt x="1148317" y="1130299"/>
                </a:lnTo>
                <a:lnTo>
                  <a:pt x="1156600" y="1117599"/>
                </a:lnTo>
                <a:lnTo>
                  <a:pt x="1164689" y="1104899"/>
                </a:lnTo>
                <a:lnTo>
                  <a:pt x="1315851" y="1104899"/>
                </a:lnTo>
                <a:lnTo>
                  <a:pt x="1334108" y="1066799"/>
                </a:lnTo>
                <a:lnTo>
                  <a:pt x="1350722" y="1028699"/>
                </a:lnTo>
                <a:lnTo>
                  <a:pt x="1365645" y="990599"/>
                </a:lnTo>
                <a:lnTo>
                  <a:pt x="1274272" y="901699"/>
                </a:lnTo>
                <a:lnTo>
                  <a:pt x="1277643" y="888999"/>
                </a:lnTo>
                <a:lnTo>
                  <a:pt x="1280830" y="876299"/>
                </a:lnTo>
                <a:lnTo>
                  <a:pt x="1283801" y="863599"/>
                </a:lnTo>
                <a:lnTo>
                  <a:pt x="1286526" y="850899"/>
                </a:lnTo>
                <a:lnTo>
                  <a:pt x="1289341" y="838199"/>
                </a:lnTo>
                <a:lnTo>
                  <a:pt x="1291252" y="825499"/>
                </a:lnTo>
                <a:lnTo>
                  <a:pt x="1414112" y="787399"/>
                </a:lnTo>
                <a:lnTo>
                  <a:pt x="1415097" y="774699"/>
                </a:lnTo>
                <a:lnTo>
                  <a:pt x="1415863" y="761999"/>
                </a:lnTo>
                <a:lnTo>
                  <a:pt x="1416410" y="749299"/>
                </a:lnTo>
                <a:lnTo>
                  <a:pt x="1416739" y="736599"/>
                </a:lnTo>
                <a:lnTo>
                  <a:pt x="1416747" y="711199"/>
                </a:lnTo>
                <a:lnTo>
                  <a:pt x="1416428" y="698499"/>
                </a:lnTo>
                <a:lnTo>
                  <a:pt x="1414192" y="660399"/>
                </a:lnTo>
                <a:lnTo>
                  <a:pt x="1410057" y="622299"/>
                </a:lnTo>
                <a:lnTo>
                  <a:pt x="1283505" y="584199"/>
                </a:lnTo>
                <a:lnTo>
                  <a:pt x="1280543" y="571499"/>
                </a:lnTo>
                <a:lnTo>
                  <a:pt x="1270162" y="533399"/>
                </a:lnTo>
                <a:lnTo>
                  <a:pt x="1262005" y="507999"/>
                </a:lnTo>
                <a:lnTo>
                  <a:pt x="1350117" y="419099"/>
                </a:lnTo>
                <a:lnTo>
                  <a:pt x="1333360" y="380999"/>
                </a:lnTo>
                <a:lnTo>
                  <a:pt x="1314904" y="342899"/>
                </a:lnTo>
                <a:lnTo>
                  <a:pt x="1308381" y="330199"/>
                </a:lnTo>
                <a:lnTo>
                  <a:pt x="1301675" y="330199"/>
                </a:lnTo>
                <a:lnTo>
                  <a:pt x="1294787" y="317499"/>
                </a:lnTo>
                <a:lnTo>
                  <a:pt x="1287719" y="304799"/>
                </a:lnTo>
                <a:lnTo>
                  <a:pt x="1138598" y="304799"/>
                </a:lnTo>
                <a:lnTo>
                  <a:pt x="1129929" y="292099"/>
                </a:lnTo>
                <a:lnTo>
                  <a:pt x="1121085" y="292099"/>
                </a:lnTo>
                <a:lnTo>
                  <a:pt x="1112059" y="279399"/>
                </a:lnTo>
                <a:lnTo>
                  <a:pt x="1102847" y="266699"/>
                </a:lnTo>
                <a:lnTo>
                  <a:pt x="1093443" y="266699"/>
                </a:lnTo>
                <a:lnTo>
                  <a:pt x="1083841" y="253999"/>
                </a:lnTo>
                <a:lnTo>
                  <a:pt x="1089908" y="228599"/>
                </a:lnTo>
                <a:close/>
              </a:path>
              <a:path w="1416747" h="1447800">
                <a:moveTo>
                  <a:pt x="408412" y="63499"/>
                </a:moveTo>
                <a:lnTo>
                  <a:pt x="397012" y="63499"/>
                </a:lnTo>
                <a:lnTo>
                  <a:pt x="385715" y="76199"/>
                </a:lnTo>
                <a:lnTo>
                  <a:pt x="374526" y="76199"/>
                </a:lnTo>
                <a:lnTo>
                  <a:pt x="363445" y="88899"/>
                </a:lnTo>
                <a:lnTo>
                  <a:pt x="352476" y="88899"/>
                </a:lnTo>
                <a:lnTo>
                  <a:pt x="341622" y="101599"/>
                </a:lnTo>
                <a:lnTo>
                  <a:pt x="330886" y="101599"/>
                </a:lnTo>
                <a:lnTo>
                  <a:pt x="320271" y="114299"/>
                </a:lnTo>
                <a:lnTo>
                  <a:pt x="309779" y="114299"/>
                </a:lnTo>
                <a:lnTo>
                  <a:pt x="299413" y="126999"/>
                </a:lnTo>
                <a:lnTo>
                  <a:pt x="289177" y="139699"/>
                </a:lnTo>
                <a:lnTo>
                  <a:pt x="279072" y="139699"/>
                </a:lnTo>
                <a:lnTo>
                  <a:pt x="269102" y="152399"/>
                </a:lnTo>
                <a:lnTo>
                  <a:pt x="303421" y="279399"/>
                </a:lnTo>
                <a:lnTo>
                  <a:pt x="294398" y="292099"/>
                </a:lnTo>
                <a:lnTo>
                  <a:pt x="285549" y="304799"/>
                </a:lnTo>
                <a:lnTo>
                  <a:pt x="276881" y="304799"/>
                </a:lnTo>
                <a:lnTo>
                  <a:pt x="268403" y="317499"/>
                </a:lnTo>
                <a:lnTo>
                  <a:pt x="260124" y="330199"/>
                </a:lnTo>
                <a:lnTo>
                  <a:pt x="252054" y="342899"/>
                </a:lnTo>
                <a:lnTo>
                  <a:pt x="100865" y="342899"/>
                </a:lnTo>
                <a:lnTo>
                  <a:pt x="82612" y="380999"/>
                </a:lnTo>
                <a:lnTo>
                  <a:pt x="65993" y="419099"/>
                </a:lnTo>
                <a:lnTo>
                  <a:pt x="51063" y="457199"/>
                </a:lnTo>
                <a:lnTo>
                  <a:pt x="142486" y="546099"/>
                </a:lnTo>
                <a:lnTo>
                  <a:pt x="139080" y="558799"/>
                </a:lnTo>
                <a:lnTo>
                  <a:pt x="135896" y="571499"/>
                </a:lnTo>
                <a:lnTo>
                  <a:pt x="132945" y="584199"/>
                </a:lnTo>
                <a:lnTo>
                  <a:pt x="130236" y="596899"/>
                </a:lnTo>
                <a:lnTo>
                  <a:pt x="127410" y="609599"/>
                </a:lnTo>
                <a:lnTo>
                  <a:pt x="125716" y="622299"/>
                </a:lnTo>
                <a:lnTo>
                  <a:pt x="2621" y="660399"/>
                </a:lnTo>
                <a:lnTo>
                  <a:pt x="1645" y="673099"/>
                </a:lnTo>
                <a:lnTo>
                  <a:pt x="885" y="685799"/>
                </a:lnTo>
                <a:lnTo>
                  <a:pt x="341" y="698499"/>
                </a:lnTo>
                <a:lnTo>
                  <a:pt x="12" y="711199"/>
                </a:lnTo>
                <a:lnTo>
                  <a:pt x="0" y="736599"/>
                </a:lnTo>
                <a:lnTo>
                  <a:pt x="314" y="749299"/>
                </a:lnTo>
                <a:lnTo>
                  <a:pt x="2539" y="787399"/>
                </a:lnTo>
                <a:lnTo>
                  <a:pt x="6673" y="825499"/>
                </a:lnTo>
                <a:lnTo>
                  <a:pt x="133228" y="863599"/>
                </a:lnTo>
                <a:lnTo>
                  <a:pt x="136212" y="876299"/>
                </a:lnTo>
                <a:lnTo>
                  <a:pt x="146607" y="914399"/>
                </a:lnTo>
                <a:lnTo>
                  <a:pt x="154750" y="939799"/>
                </a:lnTo>
                <a:lnTo>
                  <a:pt x="66629" y="1028699"/>
                </a:lnTo>
                <a:lnTo>
                  <a:pt x="83365" y="1066799"/>
                </a:lnTo>
                <a:lnTo>
                  <a:pt x="101814" y="1104899"/>
                </a:lnTo>
                <a:lnTo>
                  <a:pt x="108337" y="1117599"/>
                </a:lnTo>
                <a:lnTo>
                  <a:pt x="115044" y="1117599"/>
                </a:lnTo>
                <a:lnTo>
                  <a:pt x="121932" y="1130299"/>
                </a:lnTo>
                <a:lnTo>
                  <a:pt x="129001" y="1142999"/>
                </a:lnTo>
                <a:lnTo>
                  <a:pt x="136249" y="1155699"/>
                </a:lnTo>
                <a:lnTo>
                  <a:pt x="143673" y="1168399"/>
                </a:lnTo>
                <a:lnTo>
                  <a:pt x="151273" y="1181099"/>
                </a:lnTo>
                <a:lnTo>
                  <a:pt x="278186" y="1142999"/>
                </a:lnTo>
                <a:lnTo>
                  <a:pt x="454881" y="1142999"/>
                </a:lnTo>
                <a:lnTo>
                  <a:pt x="409005" y="1104899"/>
                </a:lnTo>
                <a:lnTo>
                  <a:pt x="355014" y="1054099"/>
                </a:lnTo>
                <a:lnTo>
                  <a:pt x="309593" y="1003299"/>
                </a:lnTo>
                <a:lnTo>
                  <a:pt x="290339" y="965199"/>
                </a:lnTo>
                <a:lnTo>
                  <a:pt x="273517" y="927099"/>
                </a:lnTo>
                <a:lnTo>
                  <a:pt x="259226" y="901699"/>
                </a:lnTo>
                <a:lnTo>
                  <a:pt x="247562" y="863599"/>
                </a:lnTo>
                <a:lnTo>
                  <a:pt x="238621" y="825499"/>
                </a:lnTo>
                <a:lnTo>
                  <a:pt x="232502" y="787399"/>
                </a:lnTo>
                <a:lnTo>
                  <a:pt x="229300" y="749299"/>
                </a:lnTo>
                <a:lnTo>
                  <a:pt x="229112" y="711199"/>
                </a:lnTo>
                <a:lnTo>
                  <a:pt x="232036" y="673099"/>
                </a:lnTo>
                <a:lnTo>
                  <a:pt x="238168" y="622299"/>
                </a:lnTo>
                <a:lnTo>
                  <a:pt x="247411" y="584199"/>
                </a:lnTo>
                <a:lnTo>
                  <a:pt x="259520" y="546099"/>
                </a:lnTo>
                <a:lnTo>
                  <a:pt x="274351" y="507999"/>
                </a:lnTo>
                <a:lnTo>
                  <a:pt x="291758" y="482599"/>
                </a:lnTo>
                <a:lnTo>
                  <a:pt x="311596" y="444499"/>
                </a:lnTo>
                <a:lnTo>
                  <a:pt x="333720" y="419099"/>
                </a:lnTo>
                <a:lnTo>
                  <a:pt x="357984" y="380999"/>
                </a:lnTo>
                <a:lnTo>
                  <a:pt x="384243" y="355599"/>
                </a:lnTo>
                <a:lnTo>
                  <a:pt x="412352" y="330199"/>
                </a:lnTo>
                <a:lnTo>
                  <a:pt x="442165" y="317499"/>
                </a:lnTo>
                <a:lnTo>
                  <a:pt x="473538" y="292099"/>
                </a:lnTo>
                <a:lnTo>
                  <a:pt x="506324" y="279399"/>
                </a:lnTo>
                <a:lnTo>
                  <a:pt x="540379" y="266699"/>
                </a:lnTo>
                <a:lnTo>
                  <a:pt x="611715" y="241299"/>
                </a:lnTo>
                <a:lnTo>
                  <a:pt x="648705" y="228599"/>
                </a:lnTo>
                <a:lnTo>
                  <a:pt x="1089908" y="228599"/>
                </a:lnTo>
                <a:lnTo>
                  <a:pt x="1108109" y="152399"/>
                </a:lnTo>
                <a:lnTo>
                  <a:pt x="511905" y="152399"/>
                </a:lnTo>
                <a:lnTo>
                  <a:pt x="408412" y="63499"/>
                </a:lnTo>
                <a:close/>
              </a:path>
              <a:path w="1416747" h="1447800">
                <a:moveTo>
                  <a:pt x="1309410" y="1104899"/>
                </a:moveTo>
                <a:lnTo>
                  <a:pt x="1164689" y="1104899"/>
                </a:lnTo>
                <a:lnTo>
                  <a:pt x="1289042" y="1142999"/>
                </a:lnTo>
                <a:lnTo>
                  <a:pt x="1296003" y="1130299"/>
                </a:lnTo>
                <a:lnTo>
                  <a:pt x="1302793" y="1117599"/>
                </a:lnTo>
                <a:lnTo>
                  <a:pt x="1309410" y="1104899"/>
                </a:lnTo>
                <a:close/>
              </a:path>
              <a:path w="1416747" h="1447800">
                <a:moveTo>
                  <a:pt x="127653" y="304799"/>
                </a:moveTo>
                <a:lnTo>
                  <a:pt x="120699" y="317499"/>
                </a:lnTo>
                <a:lnTo>
                  <a:pt x="113915" y="330199"/>
                </a:lnTo>
                <a:lnTo>
                  <a:pt x="107303" y="342899"/>
                </a:lnTo>
                <a:lnTo>
                  <a:pt x="252054" y="342899"/>
                </a:lnTo>
                <a:lnTo>
                  <a:pt x="127653" y="304799"/>
                </a:lnTo>
                <a:close/>
              </a:path>
              <a:path w="1416747" h="1447800">
                <a:moveTo>
                  <a:pt x="1265449" y="266699"/>
                </a:moveTo>
                <a:lnTo>
                  <a:pt x="1138598" y="304799"/>
                </a:lnTo>
                <a:lnTo>
                  <a:pt x="1287719" y="304799"/>
                </a:lnTo>
                <a:lnTo>
                  <a:pt x="1280472" y="292099"/>
                </a:lnTo>
                <a:lnTo>
                  <a:pt x="1273049" y="279399"/>
                </a:lnTo>
                <a:lnTo>
                  <a:pt x="1265449" y="266699"/>
                </a:lnTo>
                <a:close/>
              </a:path>
              <a:path w="1416747" h="1447800">
                <a:moveTo>
                  <a:pt x="993421" y="50799"/>
                </a:moveTo>
                <a:lnTo>
                  <a:pt x="969806" y="50799"/>
                </a:lnTo>
                <a:lnTo>
                  <a:pt x="878477" y="139699"/>
                </a:lnTo>
                <a:lnTo>
                  <a:pt x="523875" y="139699"/>
                </a:lnTo>
                <a:lnTo>
                  <a:pt x="511905" y="152399"/>
                </a:lnTo>
                <a:lnTo>
                  <a:pt x="1108109" y="152399"/>
                </a:lnTo>
                <a:lnTo>
                  <a:pt x="1114176" y="126999"/>
                </a:lnTo>
                <a:lnTo>
                  <a:pt x="1103877" y="114299"/>
                </a:lnTo>
                <a:lnTo>
                  <a:pt x="1093436" y="114299"/>
                </a:lnTo>
                <a:lnTo>
                  <a:pt x="1082855" y="101599"/>
                </a:lnTo>
                <a:lnTo>
                  <a:pt x="1072137" y="101599"/>
                </a:lnTo>
                <a:lnTo>
                  <a:pt x="1061283" y="88899"/>
                </a:lnTo>
                <a:lnTo>
                  <a:pt x="1050295" y="88899"/>
                </a:lnTo>
                <a:lnTo>
                  <a:pt x="1039175" y="76199"/>
                </a:lnTo>
                <a:lnTo>
                  <a:pt x="1027926" y="76199"/>
                </a:lnTo>
                <a:lnTo>
                  <a:pt x="1016549" y="63499"/>
                </a:lnTo>
                <a:lnTo>
                  <a:pt x="1005047" y="63499"/>
                </a:lnTo>
                <a:lnTo>
                  <a:pt x="993421" y="50799"/>
                </a:lnTo>
                <a:close/>
              </a:path>
              <a:path w="1416747" h="1447800">
                <a:moveTo>
                  <a:pt x="769485" y="0"/>
                </a:moveTo>
                <a:lnTo>
                  <a:pt x="604991" y="0"/>
                </a:lnTo>
                <a:lnTo>
                  <a:pt x="572737" y="126999"/>
                </a:lnTo>
                <a:lnTo>
                  <a:pt x="560385" y="139699"/>
                </a:lnTo>
                <a:lnTo>
                  <a:pt x="854177" y="139699"/>
                </a:lnTo>
                <a:lnTo>
                  <a:pt x="841848" y="126999"/>
                </a:lnTo>
                <a:lnTo>
                  <a:pt x="804728" y="126999"/>
                </a:lnTo>
                <a:lnTo>
                  <a:pt x="769485" y="0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79" name="object 17379"/>
          <p:cNvSpPr/>
          <p:nvPr/>
        </p:nvSpPr>
        <p:spPr>
          <a:xfrm>
            <a:off x="8137525" y="1017206"/>
            <a:ext cx="599414" cy="617829"/>
          </a:xfrm>
          <a:prstGeom prst="rect">
            <a:avLst/>
          </a:prstGeom>
          <a:blipFill>
            <a:blip r:embed="rId162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0" name="object 17380"/>
          <p:cNvSpPr/>
          <p:nvPr/>
        </p:nvSpPr>
        <p:spPr>
          <a:xfrm>
            <a:off x="8305918" y="1190518"/>
            <a:ext cx="228449" cy="235633"/>
          </a:xfrm>
          <a:prstGeom prst="rect">
            <a:avLst/>
          </a:prstGeom>
          <a:blipFill>
            <a:blip r:embed="rId162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1" name="object 17381"/>
          <p:cNvSpPr/>
          <p:nvPr/>
        </p:nvSpPr>
        <p:spPr>
          <a:xfrm>
            <a:off x="8120257" y="999386"/>
            <a:ext cx="599414" cy="617842"/>
          </a:xfrm>
          <a:custGeom>
            <a:avLst/>
            <a:gdLst/>
            <a:ahLst/>
            <a:cxnLst/>
            <a:rect l="l" t="t" r="r" b="b"/>
            <a:pathLst>
              <a:path w="599414" h="617842">
                <a:moveTo>
                  <a:pt x="362478" y="521106"/>
                </a:moveTo>
                <a:lnTo>
                  <a:pt x="254800" y="521106"/>
                </a:lnTo>
                <a:lnTo>
                  <a:pt x="267304" y="523499"/>
                </a:lnTo>
                <a:lnTo>
                  <a:pt x="279890" y="525109"/>
                </a:lnTo>
                <a:lnTo>
                  <a:pt x="314604" y="617842"/>
                </a:lnTo>
                <a:lnTo>
                  <a:pt x="327273" y="616899"/>
                </a:lnTo>
                <a:lnTo>
                  <a:pt x="339889" y="615389"/>
                </a:lnTo>
                <a:lnTo>
                  <a:pt x="362478" y="521106"/>
                </a:lnTo>
                <a:close/>
              </a:path>
              <a:path w="599414" h="617842">
                <a:moveTo>
                  <a:pt x="459544" y="469506"/>
                </a:moveTo>
                <a:lnTo>
                  <a:pt x="157924" y="469506"/>
                </a:lnTo>
                <a:lnTo>
                  <a:pt x="162750" y="474103"/>
                </a:lnTo>
                <a:lnTo>
                  <a:pt x="167855" y="478459"/>
                </a:lnTo>
                <a:lnTo>
                  <a:pt x="173215" y="482638"/>
                </a:lnTo>
                <a:lnTo>
                  <a:pt x="175018" y="484022"/>
                </a:lnTo>
                <a:lnTo>
                  <a:pt x="178765" y="486702"/>
                </a:lnTo>
                <a:lnTo>
                  <a:pt x="162712" y="584123"/>
                </a:lnTo>
                <a:lnTo>
                  <a:pt x="174153" y="589877"/>
                </a:lnTo>
                <a:lnTo>
                  <a:pt x="185742" y="595085"/>
                </a:lnTo>
                <a:lnTo>
                  <a:pt x="254800" y="521106"/>
                </a:lnTo>
                <a:lnTo>
                  <a:pt x="362478" y="521106"/>
                </a:lnTo>
                <a:lnTo>
                  <a:pt x="363766" y="515734"/>
                </a:lnTo>
                <a:lnTo>
                  <a:pt x="375704" y="511441"/>
                </a:lnTo>
                <a:lnTo>
                  <a:pt x="387387" y="506406"/>
                </a:lnTo>
                <a:lnTo>
                  <a:pt x="469791" y="506406"/>
                </a:lnTo>
                <a:lnTo>
                  <a:pt x="459544" y="469506"/>
                </a:lnTo>
                <a:close/>
              </a:path>
              <a:path w="599414" h="617842">
                <a:moveTo>
                  <a:pt x="469791" y="506406"/>
                </a:moveTo>
                <a:lnTo>
                  <a:pt x="387387" y="506406"/>
                </a:lnTo>
                <a:lnTo>
                  <a:pt x="462534" y="568833"/>
                </a:lnTo>
                <a:lnTo>
                  <a:pt x="472874" y="561618"/>
                </a:lnTo>
                <a:lnTo>
                  <a:pt x="482974" y="553876"/>
                </a:lnTo>
                <a:lnTo>
                  <a:pt x="469791" y="506406"/>
                </a:lnTo>
                <a:close/>
              </a:path>
              <a:path w="599414" h="617842">
                <a:moveTo>
                  <a:pt x="32702" y="167779"/>
                </a:moveTo>
                <a:lnTo>
                  <a:pt x="27237" y="179313"/>
                </a:lnTo>
                <a:lnTo>
                  <a:pt x="22257" y="191001"/>
                </a:lnTo>
                <a:lnTo>
                  <a:pt x="93865" y="262648"/>
                </a:lnTo>
                <a:lnTo>
                  <a:pt x="91570" y="275180"/>
                </a:lnTo>
                <a:lnTo>
                  <a:pt x="90004" y="287767"/>
                </a:lnTo>
                <a:lnTo>
                  <a:pt x="0" y="324281"/>
                </a:lnTo>
                <a:lnTo>
                  <a:pt x="861" y="336976"/>
                </a:lnTo>
                <a:lnTo>
                  <a:pt x="2249" y="349607"/>
                </a:lnTo>
                <a:lnTo>
                  <a:pt x="99060" y="374942"/>
                </a:lnTo>
                <a:lnTo>
                  <a:pt x="103090" y="386981"/>
                </a:lnTo>
                <a:lnTo>
                  <a:pt x="107858" y="398766"/>
                </a:lnTo>
                <a:lnTo>
                  <a:pt x="47510" y="476719"/>
                </a:lnTo>
                <a:lnTo>
                  <a:pt x="54464" y="487322"/>
                </a:lnTo>
                <a:lnTo>
                  <a:pt x="61886" y="497628"/>
                </a:lnTo>
                <a:lnTo>
                  <a:pt x="157924" y="469506"/>
                </a:lnTo>
                <a:lnTo>
                  <a:pt x="459544" y="469506"/>
                </a:lnTo>
                <a:lnTo>
                  <a:pt x="455523" y="455028"/>
                </a:lnTo>
                <a:lnTo>
                  <a:pt x="459943" y="450024"/>
                </a:lnTo>
                <a:lnTo>
                  <a:pt x="464172" y="444830"/>
                </a:lnTo>
                <a:lnTo>
                  <a:pt x="469582" y="437413"/>
                </a:lnTo>
                <a:lnTo>
                  <a:pt x="470839" y="435483"/>
                </a:lnTo>
                <a:lnTo>
                  <a:pt x="472147" y="433539"/>
                </a:lnTo>
                <a:lnTo>
                  <a:pt x="574310" y="433539"/>
                </a:lnTo>
                <a:lnTo>
                  <a:pt x="577145" y="426879"/>
                </a:lnTo>
                <a:lnTo>
                  <a:pt x="566824" y="416551"/>
                </a:lnTo>
                <a:lnTo>
                  <a:pt x="300637" y="416551"/>
                </a:lnTo>
                <a:lnTo>
                  <a:pt x="288857" y="415985"/>
                </a:lnTo>
                <a:lnTo>
                  <a:pt x="243645" y="399749"/>
                </a:lnTo>
                <a:lnTo>
                  <a:pt x="216339" y="371415"/>
                </a:lnTo>
                <a:lnTo>
                  <a:pt x="197541" y="327098"/>
                </a:lnTo>
                <a:lnTo>
                  <a:pt x="195707" y="303833"/>
                </a:lnTo>
                <a:lnTo>
                  <a:pt x="196686" y="292253"/>
                </a:lnTo>
                <a:lnTo>
                  <a:pt x="213260" y="248482"/>
                </a:lnTo>
                <a:lnTo>
                  <a:pt x="240755" y="221086"/>
                </a:lnTo>
                <a:lnTo>
                  <a:pt x="284560" y="202906"/>
                </a:lnTo>
                <a:lnTo>
                  <a:pt x="296099" y="201684"/>
                </a:lnTo>
                <a:lnTo>
                  <a:pt x="504970" y="201684"/>
                </a:lnTo>
                <a:lnTo>
                  <a:pt x="518430" y="184277"/>
                </a:lnTo>
                <a:lnTo>
                  <a:pt x="127228" y="184277"/>
                </a:lnTo>
                <a:lnTo>
                  <a:pt x="32702" y="167779"/>
                </a:lnTo>
                <a:close/>
              </a:path>
              <a:path w="599414" h="617842">
                <a:moveTo>
                  <a:pt x="574310" y="433539"/>
                </a:moveTo>
                <a:lnTo>
                  <a:pt x="472147" y="433539"/>
                </a:lnTo>
                <a:lnTo>
                  <a:pt x="566712" y="450100"/>
                </a:lnTo>
                <a:lnTo>
                  <a:pt x="572169" y="438567"/>
                </a:lnTo>
                <a:lnTo>
                  <a:pt x="574310" y="433539"/>
                </a:lnTo>
                <a:close/>
              </a:path>
              <a:path w="599414" h="617842">
                <a:moveTo>
                  <a:pt x="504970" y="201684"/>
                </a:moveTo>
                <a:lnTo>
                  <a:pt x="296099" y="201684"/>
                </a:lnTo>
                <a:lnTo>
                  <a:pt x="307668" y="201804"/>
                </a:lnTo>
                <a:lnTo>
                  <a:pt x="319162" y="203274"/>
                </a:lnTo>
                <a:lnTo>
                  <a:pt x="362336" y="222786"/>
                </a:lnTo>
                <a:lnTo>
                  <a:pt x="392984" y="260520"/>
                </a:lnTo>
                <a:lnTo>
                  <a:pt x="404107" y="306677"/>
                </a:lnTo>
                <a:lnTo>
                  <a:pt x="403715" y="318653"/>
                </a:lnTo>
                <a:lnTo>
                  <a:pt x="388972" y="364776"/>
                </a:lnTo>
                <a:lnTo>
                  <a:pt x="356469" y="399287"/>
                </a:lnTo>
                <a:lnTo>
                  <a:pt x="312370" y="415754"/>
                </a:lnTo>
                <a:lnTo>
                  <a:pt x="300637" y="416551"/>
                </a:lnTo>
                <a:lnTo>
                  <a:pt x="566824" y="416551"/>
                </a:lnTo>
                <a:lnTo>
                  <a:pt x="505510" y="355193"/>
                </a:lnTo>
                <a:lnTo>
                  <a:pt x="507820" y="342678"/>
                </a:lnTo>
                <a:lnTo>
                  <a:pt x="509369" y="330085"/>
                </a:lnTo>
                <a:lnTo>
                  <a:pt x="599414" y="293535"/>
                </a:lnTo>
                <a:lnTo>
                  <a:pt x="598516" y="280834"/>
                </a:lnTo>
                <a:lnTo>
                  <a:pt x="597105" y="268216"/>
                </a:lnTo>
                <a:lnTo>
                  <a:pt x="500367" y="242887"/>
                </a:lnTo>
                <a:lnTo>
                  <a:pt x="496285" y="230872"/>
                </a:lnTo>
                <a:lnTo>
                  <a:pt x="491520" y="219079"/>
                </a:lnTo>
                <a:lnTo>
                  <a:pt x="504970" y="201684"/>
                </a:lnTo>
                <a:close/>
              </a:path>
              <a:path w="599414" h="617842">
                <a:moveTo>
                  <a:pt x="136829" y="49060"/>
                </a:moveTo>
                <a:lnTo>
                  <a:pt x="126488" y="56281"/>
                </a:lnTo>
                <a:lnTo>
                  <a:pt x="116391" y="63999"/>
                </a:lnTo>
                <a:lnTo>
                  <a:pt x="143840" y="162839"/>
                </a:lnTo>
                <a:lnTo>
                  <a:pt x="139433" y="167830"/>
                </a:lnTo>
                <a:lnTo>
                  <a:pt x="135216" y="173050"/>
                </a:lnTo>
                <a:lnTo>
                  <a:pt x="131165" y="178536"/>
                </a:lnTo>
                <a:lnTo>
                  <a:pt x="129794" y="180467"/>
                </a:lnTo>
                <a:lnTo>
                  <a:pt x="128511" y="182397"/>
                </a:lnTo>
                <a:lnTo>
                  <a:pt x="127228" y="184277"/>
                </a:lnTo>
                <a:lnTo>
                  <a:pt x="518430" y="184277"/>
                </a:lnTo>
                <a:lnTo>
                  <a:pt x="546259" y="148285"/>
                </a:lnTo>
                <a:lnTo>
                  <a:pt x="441477" y="148285"/>
                </a:lnTo>
                <a:lnTo>
                  <a:pt x="436587" y="143738"/>
                </a:lnTo>
                <a:lnTo>
                  <a:pt x="431533" y="139407"/>
                </a:lnTo>
                <a:lnTo>
                  <a:pt x="424357" y="133807"/>
                </a:lnTo>
                <a:lnTo>
                  <a:pt x="420636" y="131178"/>
                </a:lnTo>
                <a:lnTo>
                  <a:pt x="423881" y="111420"/>
                </a:lnTo>
                <a:lnTo>
                  <a:pt x="212033" y="111420"/>
                </a:lnTo>
                <a:lnTo>
                  <a:pt x="136829" y="49060"/>
                </a:lnTo>
                <a:close/>
              </a:path>
              <a:path w="599414" h="617842">
                <a:moveTo>
                  <a:pt x="537459" y="120199"/>
                </a:moveTo>
                <a:lnTo>
                  <a:pt x="441477" y="148285"/>
                </a:lnTo>
                <a:lnTo>
                  <a:pt x="546259" y="148285"/>
                </a:lnTo>
                <a:lnTo>
                  <a:pt x="551827" y="141084"/>
                </a:lnTo>
                <a:lnTo>
                  <a:pt x="544889" y="130501"/>
                </a:lnTo>
                <a:lnTo>
                  <a:pt x="537459" y="120199"/>
                </a:lnTo>
                <a:close/>
              </a:path>
              <a:path w="599414" h="617842">
                <a:moveTo>
                  <a:pt x="284784" y="0"/>
                </a:moveTo>
                <a:lnTo>
                  <a:pt x="272106" y="953"/>
                </a:lnTo>
                <a:lnTo>
                  <a:pt x="259492" y="2464"/>
                </a:lnTo>
                <a:lnTo>
                  <a:pt x="235661" y="102095"/>
                </a:lnTo>
                <a:lnTo>
                  <a:pt x="223702" y="106423"/>
                </a:lnTo>
                <a:lnTo>
                  <a:pt x="212033" y="111420"/>
                </a:lnTo>
                <a:lnTo>
                  <a:pt x="423881" y="111420"/>
                </a:lnTo>
                <a:lnTo>
                  <a:pt x="426291" y="96748"/>
                </a:lnTo>
                <a:lnTo>
                  <a:pt x="344563" y="96748"/>
                </a:lnTo>
                <a:lnTo>
                  <a:pt x="332055" y="94359"/>
                </a:lnTo>
                <a:lnTo>
                  <a:pt x="319476" y="92734"/>
                </a:lnTo>
                <a:lnTo>
                  <a:pt x="284784" y="0"/>
                </a:lnTo>
                <a:close/>
              </a:path>
              <a:path w="599414" h="617842">
                <a:moveTo>
                  <a:pt x="413640" y="22783"/>
                </a:moveTo>
                <a:lnTo>
                  <a:pt x="344563" y="96748"/>
                </a:lnTo>
                <a:lnTo>
                  <a:pt x="426291" y="96748"/>
                </a:lnTo>
                <a:lnTo>
                  <a:pt x="436638" y="33756"/>
                </a:lnTo>
                <a:lnTo>
                  <a:pt x="425221" y="27999"/>
                </a:lnTo>
                <a:lnTo>
                  <a:pt x="413640" y="22783"/>
                </a:lnTo>
                <a:close/>
              </a:path>
            </a:pathLst>
          </a:custGeom>
          <a:solidFill>
            <a:srgbClr val="B9E5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2" name="object 17382"/>
          <p:cNvSpPr/>
          <p:nvPr/>
        </p:nvSpPr>
        <p:spPr>
          <a:xfrm>
            <a:off x="6416180" y="1659906"/>
            <a:ext cx="864581" cy="890270"/>
          </a:xfrm>
          <a:custGeom>
            <a:avLst/>
            <a:gdLst/>
            <a:ahLst/>
            <a:cxnLst/>
            <a:rect l="l" t="t" r="r" b="b"/>
            <a:pathLst>
              <a:path w="864581" h="890270">
                <a:moveTo>
                  <a:pt x="560863" y="834390"/>
                </a:moveTo>
                <a:lnTo>
                  <a:pt x="317291" y="834390"/>
                </a:lnTo>
                <a:lnTo>
                  <a:pt x="329363" y="838200"/>
                </a:lnTo>
                <a:lnTo>
                  <a:pt x="341606" y="840740"/>
                </a:lnTo>
                <a:lnTo>
                  <a:pt x="354024" y="844550"/>
                </a:lnTo>
                <a:lnTo>
                  <a:pt x="366620" y="845820"/>
                </a:lnTo>
                <a:lnTo>
                  <a:pt x="373628" y="847090"/>
                </a:lnTo>
                <a:lnTo>
                  <a:pt x="383216" y="848360"/>
                </a:lnTo>
                <a:lnTo>
                  <a:pt x="387077" y="889000"/>
                </a:lnTo>
                <a:lnTo>
                  <a:pt x="399822" y="890270"/>
                </a:lnTo>
                <a:lnTo>
                  <a:pt x="425157" y="890270"/>
                </a:lnTo>
                <a:lnTo>
                  <a:pt x="439554" y="852170"/>
                </a:lnTo>
                <a:lnTo>
                  <a:pt x="452382" y="850900"/>
                </a:lnTo>
                <a:lnTo>
                  <a:pt x="465130" y="850900"/>
                </a:lnTo>
                <a:lnTo>
                  <a:pt x="477787" y="849630"/>
                </a:lnTo>
                <a:lnTo>
                  <a:pt x="490344" y="847090"/>
                </a:lnTo>
                <a:lnTo>
                  <a:pt x="502790" y="845820"/>
                </a:lnTo>
                <a:lnTo>
                  <a:pt x="560291" y="845820"/>
                </a:lnTo>
                <a:lnTo>
                  <a:pt x="560863" y="834390"/>
                </a:lnTo>
                <a:close/>
              </a:path>
              <a:path w="864581" h="890270">
                <a:moveTo>
                  <a:pt x="560291" y="845820"/>
                </a:moveTo>
                <a:lnTo>
                  <a:pt x="502790" y="845820"/>
                </a:lnTo>
                <a:lnTo>
                  <a:pt x="522180" y="881380"/>
                </a:lnTo>
                <a:lnTo>
                  <a:pt x="534578" y="878840"/>
                </a:lnTo>
                <a:lnTo>
                  <a:pt x="559018" y="871220"/>
                </a:lnTo>
                <a:lnTo>
                  <a:pt x="560291" y="845820"/>
                </a:lnTo>
                <a:close/>
              </a:path>
              <a:path w="864581" h="890270">
                <a:moveTo>
                  <a:pt x="672259" y="778510"/>
                </a:moveTo>
                <a:lnTo>
                  <a:pt x="206140" y="778510"/>
                </a:lnTo>
                <a:lnTo>
                  <a:pt x="216537" y="786130"/>
                </a:lnTo>
                <a:lnTo>
                  <a:pt x="227186" y="792480"/>
                </a:lnTo>
                <a:lnTo>
                  <a:pt x="238077" y="798830"/>
                </a:lnTo>
                <a:lnTo>
                  <a:pt x="249196" y="805180"/>
                </a:lnTo>
                <a:lnTo>
                  <a:pt x="260530" y="811530"/>
                </a:lnTo>
                <a:lnTo>
                  <a:pt x="256420" y="852170"/>
                </a:lnTo>
                <a:lnTo>
                  <a:pt x="267979" y="857250"/>
                </a:lnTo>
                <a:lnTo>
                  <a:pt x="291680" y="867410"/>
                </a:lnTo>
                <a:lnTo>
                  <a:pt x="317291" y="834390"/>
                </a:lnTo>
                <a:lnTo>
                  <a:pt x="560863" y="834390"/>
                </a:lnTo>
                <a:lnTo>
                  <a:pt x="561118" y="829310"/>
                </a:lnTo>
                <a:lnTo>
                  <a:pt x="573033" y="825500"/>
                </a:lnTo>
                <a:lnTo>
                  <a:pt x="596361" y="815340"/>
                </a:lnTo>
                <a:lnTo>
                  <a:pt x="607756" y="808990"/>
                </a:lnTo>
                <a:lnTo>
                  <a:pt x="618960" y="803910"/>
                </a:lnTo>
                <a:lnTo>
                  <a:pt x="678655" y="803910"/>
                </a:lnTo>
                <a:lnTo>
                  <a:pt x="672259" y="778510"/>
                </a:lnTo>
                <a:close/>
              </a:path>
              <a:path w="864581" h="890270">
                <a:moveTo>
                  <a:pt x="678655" y="803910"/>
                </a:moveTo>
                <a:lnTo>
                  <a:pt x="618960" y="803910"/>
                </a:lnTo>
                <a:lnTo>
                  <a:pt x="648430" y="831850"/>
                </a:lnTo>
                <a:lnTo>
                  <a:pt x="659230" y="824230"/>
                </a:lnTo>
                <a:lnTo>
                  <a:pt x="669844" y="817880"/>
                </a:lnTo>
                <a:lnTo>
                  <a:pt x="680254" y="810260"/>
                </a:lnTo>
                <a:lnTo>
                  <a:pt x="678655" y="803910"/>
                </a:lnTo>
                <a:close/>
              </a:path>
              <a:path w="864581" h="890270">
                <a:moveTo>
                  <a:pt x="763527" y="690880"/>
                </a:moveTo>
                <a:lnTo>
                  <a:pt x="117418" y="690880"/>
                </a:lnTo>
                <a:lnTo>
                  <a:pt x="125094" y="701040"/>
                </a:lnTo>
                <a:lnTo>
                  <a:pt x="133069" y="709930"/>
                </a:lnTo>
                <a:lnTo>
                  <a:pt x="141341" y="720090"/>
                </a:lnTo>
                <a:lnTo>
                  <a:pt x="149910" y="728980"/>
                </a:lnTo>
                <a:lnTo>
                  <a:pt x="158778" y="739140"/>
                </a:lnTo>
                <a:lnTo>
                  <a:pt x="142996" y="775970"/>
                </a:lnTo>
                <a:lnTo>
                  <a:pt x="152412" y="784860"/>
                </a:lnTo>
                <a:lnTo>
                  <a:pt x="162080" y="793750"/>
                </a:lnTo>
                <a:lnTo>
                  <a:pt x="171997" y="801370"/>
                </a:lnTo>
                <a:lnTo>
                  <a:pt x="206140" y="778510"/>
                </a:lnTo>
                <a:lnTo>
                  <a:pt x="672259" y="778510"/>
                </a:lnTo>
                <a:lnTo>
                  <a:pt x="670020" y="769620"/>
                </a:lnTo>
                <a:lnTo>
                  <a:pt x="679896" y="762000"/>
                </a:lnTo>
                <a:lnTo>
                  <a:pt x="689536" y="753110"/>
                </a:lnTo>
                <a:lnTo>
                  <a:pt x="698930" y="745490"/>
                </a:lnTo>
                <a:lnTo>
                  <a:pt x="708066" y="736600"/>
                </a:lnTo>
                <a:lnTo>
                  <a:pt x="716936" y="726440"/>
                </a:lnTo>
                <a:lnTo>
                  <a:pt x="767741" y="726440"/>
                </a:lnTo>
                <a:lnTo>
                  <a:pt x="769731" y="723900"/>
                </a:lnTo>
                <a:lnTo>
                  <a:pt x="777420" y="713740"/>
                </a:lnTo>
                <a:lnTo>
                  <a:pt x="763527" y="690880"/>
                </a:lnTo>
                <a:close/>
              </a:path>
              <a:path w="864581" h="890270">
                <a:moveTo>
                  <a:pt x="767741" y="726440"/>
                </a:moveTo>
                <a:lnTo>
                  <a:pt x="716936" y="726440"/>
                </a:lnTo>
                <a:lnTo>
                  <a:pt x="753548" y="742950"/>
                </a:lnTo>
                <a:lnTo>
                  <a:pt x="761771" y="734060"/>
                </a:lnTo>
                <a:lnTo>
                  <a:pt x="767741" y="726440"/>
                </a:lnTo>
                <a:close/>
              </a:path>
              <a:path w="864581" h="890270">
                <a:moveTo>
                  <a:pt x="37281" y="264160"/>
                </a:moveTo>
                <a:lnTo>
                  <a:pt x="32415" y="275590"/>
                </a:lnTo>
                <a:lnTo>
                  <a:pt x="27866" y="287020"/>
                </a:lnTo>
                <a:lnTo>
                  <a:pt x="23644" y="299720"/>
                </a:lnTo>
                <a:lnTo>
                  <a:pt x="54883" y="326390"/>
                </a:lnTo>
                <a:lnTo>
                  <a:pt x="51488" y="339090"/>
                </a:lnTo>
                <a:lnTo>
                  <a:pt x="42031" y="384810"/>
                </a:lnTo>
                <a:lnTo>
                  <a:pt x="41459" y="389890"/>
                </a:lnTo>
                <a:lnTo>
                  <a:pt x="40824" y="394970"/>
                </a:lnTo>
                <a:lnTo>
                  <a:pt x="2331" y="398780"/>
                </a:lnTo>
                <a:lnTo>
                  <a:pt x="1193" y="411480"/>
                </a:lnTo>
                <a:lnTo>
                  <a:pt x="422" y="424180"/>
                </a:lnTo>
                <a:lnTo>
                  <a:pt x="0" y="436880"/>
                </a:lnTo>
                <a:lnTo>
                  <a:pt x="37802" y="453390"/>
                </a:lnTo>
                <a:lnTo>
                  <a:pt x="38198" y="466090"/>
                </a:lnTo>
                <a:lnTo>
                  <a:pt x="38972" y="478790"/>
                </a:lnTo>
                <a:lnTo>
                  <a:pt x="40127" y="491490"/>
                </a:lnTo>
                <a:lnTo>
                  <a:pt x="41666" y="504190"/>
                </a:lnTo>
                <a:lnTo>
                  <a:pt x="43595" y="515620"/>
                </a:lnTo>
                <a:lnTo>
                  <a:pt x="9405" y="538480"/>
                </a:lnTo>
                <a:lnTo>
                  <a:pt x="12143" y="549910"/>
                </a:lnTo>
                <a:lnTo>
                  <a:pt x="15217" y="562610"/>
                </a:lnTo>
                <a:lnTo>
                  <a:pt x="18633" y="575310"/>
                </a:lnTo>
                <a:lnTo>
                  <a:pt x="59239" y="577850"/>
                </a:lnTo>
                <a:lnTo>
                  <a:pt x="63490" y="590550"/>
                </a:lnTo>
                <a:lnTo>
                  <a:pt x="68116" y="601980"/>
                </a:lnTo>
                <a:lnTo>
                  <a:pt x="73105" y="613410"/>
                </a:lnTo>
                <a:lnTo>
                  <a:pt x="78442" y="624840"/>
                </a:lnTo>
                <a:lnTo>
                  <a:pt x="84113" y="636270"/>
                </a:lnTo>
                <a:lnTo>
                  <a:pt x="57868" y="668020"/>
                </a:lnTo>
                <a:lnTo>
                  <a:pt x="64260" y="679450"/>
                </a:lnTo>
                <a:lnTo>
                  <a:pt x="70933" y="689610"/>
                </a:lnTo>
                <a:lnTo>
                  <a:pt x="77888" y="701040"/>
                </a:lnTo>
                <a:lnTo>
                  <a:pt x="117418" y="690880"/>
                </a:lnTo>
                <a:lnTo>
                  <a:pt x="763527" y="690880"/>
                </a:lnTo>
                <a:lnTo>
                  <a:pt x="755809" y="678180"/>
                </a:lnTo>
                <a:lnTo>
                  <a:pt x="762733" y="668020"/>
                </a:lnTo>
                <a:lnTo>
                  <a:pt x="769330" y="656590"/>
                </a:lnTo>
                <a:lnTo>
                  <a:pt x="775600" y="646430"/>
                </a:lnTo>
                <a:lnTo>
                  <a:pt x="776260" y="645160"/>
                </a:lnTo>
                <a:lnTo>
                  <a:pt x="416891" y="645160"/>
                </a:lnTo>
                <a:lnTo>
                  <a:pt x="385438" y="640080"/>
                </a:lnTo>
                <a:lnTo>
                  <a:pt x="342045" y="622300"/>
                </a:lnTo>
                <a:lnTo>
                  <a:pt x="304732" y="596900"/>
                </a:lnTo>
                <a:lnTo>
                  <a:pt x="274614" y="562610"/>
                </a:lnTo>
                <a:lnTo>
                  <a:pt x="252809" y="521970"/>
                </a:lnTo>
                <a:lnTo>
                  <a:pt x="240433" y="477520"/>
                </a:lnTo>
                <a:lnTo>
                  <a:pt x="237973" y="445770"/>
                </a:lnTo>
                <a:lnTo>
                  <a:pt x="238605" y="429260"/>
                </a:lnTo>
                <a:lnTo>
                  <a:pt x="248114" y="381000"/>
                </a:lnTo>
                <a:lnTo>
                  <a:pt x="267772" y="339090"/>
                </a:lnTo>
                <a:lnTo>
                  <a:pt x="295994" y="302260"/>
                </a:lnTo>
                <a:lnTo>
                  <a:pt x="331234" y="274320"/>
                </a:lnTo>
                <a:lnTo>
                  <a:pt x="342099" y="267970"/>
                </a:lnTo>
                <a:lnTo>
                  <a:pt x="77430" y="267970"/>
                </a:lnTo>
                <a:lnTo>
                  <a:pt x="37281" y="264160"/>
                </a:lnTo>
                <a:close/>
              </a:path>
              <a:path w="864581" h="890270">
                <a:moveTo>
                  <a:pt x="787827" y="245110"/>
                </a:moveTo>
                <a:lnTo>
                  <a:pt x="447735" y="245110"/>
                </a:lnTo>
                <a:lnTo>
                  <a:pt x="463569" y="247650"/>
                </a:lnTo>
                <a:lnTo>
                  <a:pt x="494258" y="255270"/>
                </a:lnTo>
                <a:lnTo>
                  <a:pt x="535741" y="275590"/>
                </a:lnTo>
                <a:lnTo>
                  <a:pt x="570772" y="304800"/>
                </a:lnTo>
                <a:lnTo>
                  <a:pt x="598234" y="341630"/>
                </a:lnTo>
                <a:lnTo>
                  <a:pt x="617012" y="383540"/>
                </a:lnTo>
                <a:lnTo>
                  <a:pt x="625988" y="429260"/>
                </a:lnTo>
                <a:lnTo>
                  <a:pt x="626609" y="444500"/>
                </a:lnTo>
                <a:lnTo>
                  <a:pt x="625976" y="461010"/>
                </a:lnTo>
                <a:lnTo>
                  <a:pt x="616474" y="509270"/>
                </a:lnTo>
                <a:lnTo>
                  <a:pt x="596827" y="552450"/>
                </a:lnTo>
                <a:lnTo>
                  <a:pt x="568611" y="588010"/>
                </a:lnTo>
                <a:lnTo>
                  <a:pt x="533376" y="615950"/>
                </a:lnTo>
                <a:lnTo>
                  <a:pt x="492672" y="636270"/>
                </a:lnTo>
                <a:lnTo>
                  <a:pt x="448050" y="645160"/>
                </a:lnTo>
                <a:lnTo>
                  <a:pt x="776260" y="645160"/>
                </a:lnTo>
                <a:lnTo>
                  <a:pt x="781544" y="635000"/>
                </a:lnTo>
                <a:lnTo>
                  <a:pt x="787162" y="623570"/>
                </a:lnTo>
                <a:lnTo>
                  <a:pt x="828413" y="623570"/>
                </a:lnTo>
                <a:lnTo>
                  <a:pt x="832183" y="614680"/>
                </a:lnTo>
                <a:lnTo>
                  <a:pt x="836738" y="603250"/>
                </a:lnTo>
                <a:lnTo>
                  <a:pt x="840974" y="590550"/>
                </a:lnTo>
                <a:lnTo>
                  <a:pt x="809708" y="563880"/>
                </a:lnTo>
                <a:lnTo>
                  <a:pt x="816160" y="539750"/>
                </a:lnTo>
                <a:lnTo>
                  <a:pt x="818854" y="527050"/>
                </a:lnTo>
                <a:lnTo>
                  <a:pt x="821179" y="514350"/>
                </a:lnTo>
                <a:lnTo>
                  <a:pt x="822573" y="505460"/>
                </a:lnTo>
                <a:lnTo>
                  <a:pt x="823144" y="500380"/>
                </a:lnTo>
                <a:lnTo>
                  <a:pt x="823767" y="495300"/>
                </a:lnTo>
                <a:lnTo>
                  <a:pt x="862248" y="491490"/>
                </a:lnTo>
                <a:lnTo>
                  <a:pt x="863389" y="478790"/>
                </a:lnTo>
                <a:lnTo>
                  <a:pt x="864165" y="466090"/>
                </a:lnTo>
                <a:lnTo>
                  <a:pt x="864581" y="453390"/>
                </a:lnTo>
                <a:lnTo>
                  <a:pt x="826815" y="438150"/>
                </a:lnTo>
                <a:lnTo>
                  <a:pt x="826416" y="425450"/>
                </a:lnTo>
                <a:lnTo>
                  <a:pt x="825639" y="412750"/>
                </a:lnTo>
                <a:lnTo>
                  <a:pt x="824481" y="400050"/>
                </a:lnTo>
                <a:lnTo>
                  <a:pt x="822944" y="387350"/>
                </a:lnTo>
                <a:lnTo>
                  <a:pt x="821026" y="374650"/>
                </a:lnTo>
                <a:lnTo>
                  <a:pt x="855237" y="353060"/>
                </a:lnTo>
                <a:lnTo>
                  <a:pt x="852468" y="340360"/>
                </a:lnTo>
                <a:lnTo>
                  <a:pt x="849361" y="327660"/>
                </a:lnTo>
                <a:lnTo>
                  <a:pt x="845930" y="316230"/>
                </a:lnTo>
                <a:lnTo>
                  <a:pt x="805390" y="312420"/>
                </a:lnTo>
                <a:lnTo>
                  <a:pt x="801113" y="300990"/>
                </a:lnTo>
                <a:lnTo>
                  <a:pt x="796473" y="288290"/>
                </a:lnTo>
                <a:lnTo>
                  <a:pt x="791481" y="276860"/>
                </a:lnTo>
                <a:lnTo>
                  <a:pt x="786147" y="265430"/>
                </a:lnTo>
                <a:lnTo>
                  <a:pt x="780479" y="254000"/>
                </a:lnTo>
                <a:lnTo>
                  <a:pt x="787827" y="245110"/>
                </a:lnTo>
                <a:close/>
              </a:path>
              <a:path w="864581" h="890270">
                <a:moveTo>
                  <a:pt x="828413" y="623570"/>
                </a:moveTo>
                <a:lnTo>
                  <a:pt x="787162" y="623570"/>
                </a:lnTo>
                <a:lnTo>
                  <a:pt x="827335" y="626110"/>
                </a:lnTo>
                <a:lnTo>
                  <a:pt x="828413" y="623570"/>
                </a:lnTo>
                <a:close/>
              </a:path>
              <a:path w="864581" h="890270">
                <a:moveTo>
                  <a:pt x="111043" y="147320"/>
                </a:moveTo>
                <a:lnTo>
                  <a:pt x="102843" y="156210"/>
                </a:lnTo>
                <a:lnTo>
                  <a:pt x="94901" y="166370"/>
                </a:lnTo>
                <a:lnTo>
                  <a:pt x="87230" y="176530"/>
                </a:lnTo>
                <a:lnTo>
                  <a:pt x="108795" y="212090"/>
                </a:lnTo>
                <a:lnTo>
                  <a:pt x="101877" y="222250"/>
                </a:lnTo>
                <a:lnTo>
                  <a:pt x="95284" y="233680"/>
                </a:lnTo>
                <a:lnTo>
                  <a:pt x="89012" y="245110"/>
                </a:lnTo>
                <a:lnTo>
                  <a:pt x="83061" y="256540"/>
                </a:lnTo>
                <a:lnTo>
                  <a:pt x="77430" y="267970"/>
                </a:lnTo>
                <a:lnTo>
                  <a:pt x="342099" y="267970"/>
                </a:lnTo>
                <a:lnTo>
                  <a:pt x="344272" y="266700"/>
                </a:lnTo>
                <a:lnTo>
                  <a:pt x="357861" y="260350"/>
                </a:lnTo>
                <a:lnTo>
                  <a:pt x="371942" y="255270"/>
                </a:lnTo>
                <a:lnTo>
                  <a:pt x="386459" y="250190"/>
                </a:lnTo>
                <a:lnTo>
                  <a:pt x="416570" y="245110"/>
                </a:lnTo>
                <a:lnTo>
                  <a:pt x="787827" y="245110"/>
                </a:lnTo>
                <a:lnTo>
                  <a:pt x="806723" y="222250"/>
                </a:lnTo>
                <a:lnTo>
                  <a:pt x="800358" y="212090"/>
                </a:lnTo>
                <a:lnTo>
                  <a:pt x="793699" y="200660"/>
                </a:lnTo>
                <a:lnTo>
                  <a:pt x="747135" y="200660"/>
                </a:lnTo>
                <a:lnTo>
                  <a:pt x="739478" y="190500"/>
                </a:lnTo>
                <a:lnTo>
                  <a:pt x="731517" y="180340"/>
                </a:lnTo>
                <a:lnTo>
                  <a:pt x="723249" y="170180"/>
                </a:lnTo>
                <a:lnTo>
                  <a:pt x="717125" y="163830"/>
                </a:lnTo>
                <a:lnTo>
                  <a:pt x="147664" y="163830"/>
                </a:lnTo>
                <a:lnTo>
                  <a:pt x="111043" y="147320"/>
                </a:lnTo>
                <a:close/>
              </a:path>
              <a:path w="864581" h="890270">
                <a:moveTo>
                  <a:pt x="786740" y="190500"/>
                </a:moveTo>
                <a:lnTo>
                  <a:pt x="747135" y="200660"/>
                </a:lnTo>
                <a:lnTo>
                  <a:pt x="793699" y="200660"/>
                </a:lnTo>
                <a:lnTo>
                  <a:pt x="786740" y="190500"/>
                </a:lnTo>
                <a:close/>
              </a:path>
              <a:path w="864581" h="890270">
                <a:moveTo>
                  <a:pt x="216135" y="59690"/>
                </a:moveTo>
                <a:lnTo>
                  <a:pt x="205338" y="66040"/>
                </a:lnTo>
                <a:lnTo>
                  <a:pt x="194729" y="73660"/>
                </a:lnTo>
                <a:lnTo>
                  <a:pt x="184311" y="80010"/>
                </a:lnTo>
                <a:lnTo>
                  <a:pt x="194583" y="120650"/>
                </a:lnTo>
                <a:lnTo>
                  <a:pt x="184696" y="128270"/>
                </a:lnTo>
                <a:lnTo>
                  <a:pt x="175046" y="137160"/>
                </a:lnTo>
                <a:lnTo>
                  <a:pt x="165648" y="146050"/>
                </a:lnTo>
                <a:lnTo>
                  <a:pt x="156516" y="154940"/>
                </a:lnTo>
                <a:lnTo>
                  <a:pt x="147664" y="163830"/>
                </a:lnTo>
                <a:lnTo>
                  <a:pt x="717125" y="163830"/>
                </a:lnTo>
                <a:lnTo>
                  <a:pt x="714675" y="161290"/>
                </a:lnTo>
                <a:lnTo>
                  <a:pt x="705791" y="152400"/>
                </a:lnTo>
                <a:lnTo>
                  <a:pt x="721621" y="114300"/>
                </a:lnTo>
                <a:lnTo>
                  <a:pt x="718930" y="111760"/>
                </a:lnTo>
                <a:lnTo>
                  <a:pt x="658413" y="111760"/>
                </a:lnTo>
                <a:lnTo>
                  <a:pt x="648023" y="104140"/>
                </a:lnTo>
                <a:lnTo>
                  <a:pt x="637379" y="97790"/>
                </a:lnTo>
                <a:lnTo>
                  <a:pt x="626489" y="91440"/>
                </a:lnTo>
                <a:lnTo>
                  <a:pt x="619812" y="87630"/>
                </a:lnTo>
                <a:lnTo>
                  <a:pt x="245671" y="87630"/>
                </a:lnTo>
                <a:lnTo>
                  <a:pt x="216135" y="59690"/>
                </a:lnTo>
                <a:close/>
              </a:path>
              <a:path w="864581" h="890270">
                <a:moveTo>
                  <a:pt x="692623" y="90170"/>
                </a:moveTo>
                <a:lnTo>
                  <a:pt x="658413" y="111760"/>
                </a:lnTo>
                <a:lnTo>
                  <a:pt x="718930" y="111760"/>
                </a:lnTo>
                <a:lnTo>
                  <a:pt x="712205" y="105410"/>
                </a:lnTo>
                <a:lnTo>
                  <a:pt x="702538" y="97790"/>
                </a:lnTo>
                <a:lnTo>
                  <a:pt x="692623" y="90170"/>
                </a:lnTo>
                <a:close/>
              </a:path>
              <a:path w="864581" h="890270">
                <a:moveTo>
                  <a:pt x="342411" y="8890"/>
                </a:moveTo>
                <a:lnTo>
                  <a:pt x="330033" y="12700"/>
                </a:lnTo>
                <a:lnTo>
                  <a:pt x="317755" y="15240"/>
                </a:lnTo>
                <a:lnTo>
                  <a:pt x="305591" y="19050"/>
                </a:lnTo>
                <a:lnTo>
                  <a:pt x="303511" y="60960"/>
                </a:lnTo>
                <a:lnTo>
                  <a:pt x="291597" y="64770"/>
                </a:lnTo>
                <a:lnTo>
                  <a:pt x="268278" y="74930"/>
                </a:lnTo>
                <a:lnTo>
                  <a:pt x="245671" y="87630"/>
                </a:lnTo>
                <a:lnTo>
                  <a:pt x="619812" y="87630"/>
                </a:lnTo>
                <a:lnTo>
                  <a:pt x="615360" y="85090"/>
                </a:lnTo>
                <a:lnTo>
                  <a:pt x="604002" y="78740"/>
                </a:lnTo>
                <a:lnTo>
                  <a:pt x="606362" y="55880"/>
                </a:lnTo>
                <a:lnTo>
                  <a:pt x="547326" y="55880"/>
                </a:lnTo>
                <a:lnTo>
                  <a:pt x="535241" y="53340"/>
                </a:lnTo>
                <a:lnTo>
                  <a:pt x="522988" y="49530"/>
                </a:lnTo>
                <a:lnTo>
                  <a:pt x="497985" y="44450"/>
                </a:lnTo>
                <a:lnTo>
                  <a:pt x="361827" y="44450"/>
                </a:lnTo>
                <a:lnTo>
                  <a:pt x="342411" y="8890"/>
                </a:lnTo>
                <a:close/>
              </a:path>
              <a:path w="864581" h="890270">
                <a:moveTo>
                  <a:pt x="572920" y="24130"/>
                </a:moveTo>
                <a:lnTo>
                  <a:pt x="547326" y="55880"/>
                </a:lnTo>
                <a:lnTo>
                  <a:pt x="606362" y="55880"/>
                </a:lnTo>
                <a:lnTo>
                  <a:pt x="608197" y="38100"/>
                </a:lnTo>
                <a:lnTo>
                  <a:pt x="584863" y="27940"/>
                </a:lnTo>
                <a:lnTo>
                  <a:pt x="572920" y="24130"/>
                </a:lnTo>
                <a:close/>
              </a:path>
              <a:path w="864581" h="890270">
                <a:moveTo>
                  <a:pt x="452058" y="0"/>
                </a:moveTo>
                <a:lnTo>
                  <a:pt x="439423" y="0"/>
                </a:lnTo>
                <a:lnTo>
                  <a:pt x="425063" y="38100"/>
                </a:lnTo>
                <a:lnTo>
                  <a:pt x="412219" y="39370"/>
                </a:lnTo>
                <a:lnTo>
                  <a:pt x="399470" y="39370"/>
                </a:lnTo>
                <a:lnTo>
                  <a:pt x="386818" y="40640"/>
                </a:lnTo>
                <a:lnTo>
                  <a:pt x="374269" y="43180"/>
                </a:lnTo>
                <a:lnTo>
                  <a:pt x="361827" y="44450"/>
                </a:lnTo>
                <a:lnTo>
                  <a:pt x="497985" y="44450"/>
                </a:lnTo>
                <a:lnTo>
                  <a:pt x="490950" y="43180"/>
                </a:lnTo>
                <a:lnTo>
                  <a:pt x="486163" y="41910"/>
                </a:lnTo>
                <a:lnTo>
                  <a:pt x="481362" y="41910"/>
                </a:lnTo>
                <a:lnTo>
                  <a:pt x="477514" y="2540"/>
                </a:lnTo>
                <a:lnTo>
                  <a:pt x="452058" y="0"/>
                </a:lnTo>
                <a:close/>
              </a:path>
            </a:pathLst>
          </a:custGeom>
          <a:solidFill>
            <a:srgbClr val="0049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3" name="object 17383"/>
          <p:cNvSpPr/>
          <p:nvPr/>
        </p:nvSpPr>
        <p:spPr>
          <a:xfrm>
            <a:off x="8479776" y="1397165"/>
            <a:ext cx="1291361" cy="1331010"/>
          </a:xfrm>
          <a:prstGeom prst="rect">
            <a:avLst/>
          </a:prstGeom>
          <a:blipFill>
            <a:blip r:embed="rId162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4" name="object 17384"/>
          <p:cNvSpPr/>
          <p:nvPr/>
        </p:nvSpPr>
        <p:spPr>
          <a:xfrm>
            <a:off x="8828237" y="1755377"/>
            <a:ext cx="559438" cy="576564"/>
          </a:xfrm>
          <a:prstGeom prst="rect">
            <a:avLst/>
          </a:prstGeom>
          <a:blipFill>
            <a:blip r:embed="rId162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5" name="object 17385"/>
          <p:cNvSpPr/>
          <p:nvPr/>
        </p:nvSpPr>
        <p:spPr>
          <a:xfrm>
            <a:off x="7543296" y="1869281"/>
            <a:ext cx="724403" cy="746602"/>
          </a:xfrm>
          <a:prstGeom prst="rect">
            <a:avLst/>
          </a:prstGeom>
          <a:blipFill>
            <a:blip r:embed="rId162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6" name="object 17386"/>
          <p:cNvSpPr/>
          <p:nvPr/>
        </p:nvSpPr>
        <p:spPr>
          <a:xfrm>
            <a:off x="8456779" y="1373438"/>
            <a:ext cx="1291310" cy="1330998"/>
          </a:xfrm>
          <a:custGeom>
            <a:avLst/>
            <a:gdLst/>
            <a:ahLst/>
            <a:cxnLst/>
            <a:rect l="l" t="t" r="r" b="b"/>
            <a:pathLst>
              <a:path w="1291310" h="1330998">
                <a:moveTo>
                  <a:pt x="797949" y="1133703"/>
                </a:moveTo>
                <a:lnTo>
                  <a:pt x="562673" y="1133703"/>
                </a:lnTo>
                <a:lnTo>
                  <a:pt x="575232" y="1135923"/>
                </a:lnTo>
                <a:lnTo>
                  <a:pt x="587786" y="1137818"/>
                </a:lnTo>
                <a:lnTo>
                  <a:pt x="669112" y="1330998"/>
                </a:lnTo>
                <a:lnTo>
                  <a:pt x="707266" y="1328340"/>
                </a:lnTo>
                <a:lnTo>
                  <a:pt x="745057" y="1323414"/>
                </a:lnTo>
                <a:lnTo>
                  <a:pt x="770016" y="1318873"/>
                </a:lnTo>
                <a:lnTo>
                  <a:pt x="797949" y="1133703"/>
                </a:lnTo>
                <a:close/>
              </a:path>
              <a:path w="1291310" h="1330998">
                <a:moveTo>
                  <a:pt x="1017793" y="1028242"/>
                </a:moveTo>
                <a:lnTo>
                  <a:pt x="346519" y="1028242"/>
                </a:lnTo>
                <a:lnTo>
                  <a:pt x="356160" y="1036451"/>
                </a:lnTo>
                <a:lnTo>
                  <a:pt x="366081" y="1044386"/>
                </a:lnTo>
                <a:lnTo>
                  <a:pt x="343141" y="1253680"/>
                </a:lnTo>
                <a:lnTo>
                  <a:pt x="388575" y="1276372"/>
                </a:lnTo>
                <a:lnTo>
                  <a:pt x="424924" y="1291137"/>
                </a:lnTo>
                <a:lnTo>
                  <a:pt x="436231" y="1295214"/>
                </a:lnTo>
                <a:lnTo>
                  <a:pt x="562673" y="1133703"/>
                </a:lnTo>
                <a:lnTo>
                  <a:pt x="797949" y="1133703"/>
                </a:lnTo>
                <a:lnTo>
                  <a:pt x="800963" y="1113726"/>
                </a:lnTo>
                <a:lnTo>
                  <a:pt x="812818" y="1109131"/>
                </a:lnTo>
                <a:lnTo>
                  <a:pt x="824546" y="1104251"/>
                </a:lnTo>
                <a:lnTo>
                  <a:pt x="1045911" y="1104251"/>
                </a:lnTo>
                <a:lnTo>
                  <a:pt x="1017793" y="1028242"/>
                </a:lnTo>
                <a:close/>
              </a:path>
              <a:path w="1291310" h="1330998">
                <a:moveTo>
                  <a:pt x="1045911" y="1104251"/>
                </a:moveTo>
                <a:lnTo>
                  <a:pt x="824546" y="1104251"/>
                </a:lnTo>
                <a:lnTo>
                  <a:pt x="988720" y="1229626"/>
                </a:lnTo>
                <a:lnTo>
                  <a:pt x="1030210" y="1200558"/>
                </a:lnTo>
                <a:lnTo>
                  <a:pt x="1059919" y="1176548"/>
                </a:lnTo>
                <a:lnTo>
                  <a:pt x="1069537" y="1168120"/>
                </a:lnTo>
                <a:lnTo>
                  <a:pt x="1045911" y="1104251"/>
                </a:lnTo>
                <a:close/>
              </a:path>
              <a:path w="1291310" h="1330998">
                <a:moveTo>
                  <a:pt x="74993" y="353758"/>
                </a:moveTo>
                <a:lnTo>
                  <a:pt x="53334" y="399663"/>
                </a:lnTo>
                <a:lnTo>
                  <a:pt x="39117" y="436640"/>
                </a:lnTo>
                <a:lnTo>
                  <a:pt x="35244" y="447892"/>
                </a:lnTo>
                <a:lnTo>
                  <a:pt x="191401" y="579958"/>
                </a:lnTo>
                <a:lnTo>
                  <a:pt x="189296" y="592518"/>
                </a:lnTo>
                <a:lnTo>
                  <a:pt x="187492" y="605104"/>
                </a:lnTo>
                <a:lnTo>
                  <a:pt x="0" y="689673"/>
                </a:lnTo>
                <a:lnTo>
                  <a:pt x="582" y="702448"/>
                </a:lnTo>
                <a:lnTo>
                  <a:pt x="3754" y="740534"/>
                </a:lnTo>
                <a:lnTo>
                  <a:pt x="11223" y="790706"/>
                </a:lnTo>
                <a:lnTo>
                  <a:pt x="210807" y="825461"/>
                </a:lnTo>
                <a:lnTo>
                  <a:pt x="215120" y="837442"/>
                </a:lnTo>
                <a:lnTo>
                  <a:pt x="219739" y="849269"/>
                </a:lnTo>
                <a:lnTo>
                  <a:pt x="98336" y="1019086"/>
                </a:lnTo>
                <a:lnTo>
                  <a:pt x="105013" y="1029884"/>
                </a:lnTo>
                <a:lnTo>
                  <a:pt x="126288" y="1061492"/>
                </a:lnTo>
                <a:lnTo>
                  <a:pt x="149392" y="1091854"/>
                </a:lnTo>
                <a:lnTo>
                  <a:pt x="157493" y="1101683"/>
                </a:lnTo>
                <a:lnTo>
                  <a:pt x="346519" y="1028242"/>
                </a:lnTo>
                <a:lnTo>
                  <a:pt x="1017793" y="1028242"/>
                </a:lnTo>
                <a:lnTo>
                  <a:pt x="997699" y="973924"/>
                </a:lnTo>
                <a:lnTo>
                  <a:pt x="1005519" y="964019"/>
                </a:lnTo>
                <a:lnTo>
                  <a:pt x="1013151" y="953845"/>
                </a:lnTo>
                <a:lnTo>
                  <a:pt x="1227933" y="953845"/>
                </a:lnTo>
                <a:lnTo>
                  <a:pt x="1232906" y="943070"/>
                </a:lnTo>
                <a:lnTo>
                  <a:pt x="1238025" y="931350"/>
                </a:lnTo>
                <a:lnTo>
                  <a:pt x="1241352" y="923144"/>
                </a:lnTo>
                <a:lnTo>
                  <a:pt x="644622" y="923144"/>
                </a:lnTo>
                <a:lnTo>
                  <a:pt x="625095" y="922277"/>
                </a:lnTo>
                <a:lnTo>
                  <a:pt x="586009" y="915678"/>
                </a:lnTo>
                <a:lnTo>
                  <a:pt x="547446" y="902360"/>
                </a:lnTo>
                <a:lnTo>
                  <a:pt x="511451" y="882837"/>
                </a:lnTo>
                <a:lnTo>
                  <a:pt x="479810" y="858283"/>
                </a:lnTo>
                <a:lnTo>
                  <a:pt x="452793" y="829393"/>
                </a:lnTo>
                <a:lnTo>
                  <a:pt x="430671" y="796864"/>
                </a:lnTo>
                <a:lnTo>
                  <a:pt x="413713" y="761391"/>
                </a:lnTo>
                <a:lnTo>
                  <a:pt x="402191" y="723672"/>
                </a:lnTo>
                <a:lnTo>
                  <a:pt x="396376" y="684400"/>
                </a:lnTo>
                <a:lnTo>
                  <a:pt x="395693" y="664400"/>
                </a:lnTo>
                <a:lnTo>
                  <a:pt x="396538" y="644273"/>
                </a:lnTo>
                <a:lnTo>
                  <a:pt x="402947" y="603986"/>
                </a:lnTo>
                <a:lnTo>
                  <a:pt x="415874" y="564235"/>
                </a:lnTo>
                <a:lnTo>
                  <a:pt x="434822" y="527140"/>
                </a:lnTo>
                <a:lnTo>
                  <a:pt x="458650" y="494535"/>
                </a:lnTo>
                <a:lnTo>
                  <a:pt x="486681" y="466697"/>
                </a:lnTo>
                <a:lnTo>
                  <a:pt x="518241" y="443904"/>
                </a:lnTo>
                <a:lnTo>
                  <a:pt x="552654" y="426434"/>
                </a:lnTo>
                <a:lnTo>
                  <a:pt x="589246" y="414564"/>
                </a:lnTo>
                <a:lnTo>
                  <a:pt x="627340" y="408573"/>
                </a:lnTo>
                <a:lnTo>
                  <a:pt x="646740" y="407869"/>
                </a:lnTo>
                <a:lnTo>
                  <a:pt x="1124469" y="407869"/>
                </a:lnTo>
                <a:lnTo>
                  <a:pt x="1146412" y="377189"/>
                </a:lnTo>
                <a:lnTo>
                  <a:pt x="278209" y="377189"/>
                </a:lnTo>
                <a:lnTo>
                  <a:pt x="74993" y="353758"/>
                </a:lnTo>
                <a:close/>
              </a:path>
              <a:path w="1291310" h="1330998">
                <a:moveTo>
                  <a:pt x="1227933" y="953845"/>
                </a:moveTo>
                <a:lnTo>
                  <a:pt x="1013151" y="953845"/>
                </a:lnTo>
                <a:lnTo>
                  <a:pt x="1216355" y="977252"/>
                </a:lnTo>
                <a:lnTo>
                  <a:pt x="1222046" y="966022"/>
                </a:lnTo>
                <a:lnTo>
                  <a:pt x="1227572" y="954628"/>
                </a:lnTo>
                <a:lnTo>
                  <a:pt x="1227933" y="953845"/>
                </a:lnTo>
                <a:close/>
              </a:path>
              <a:path w="1291310" h="1330998">
                <a:moveTo>
                  <a:pt x="1124469" y="407869"/>
                </a:moveTo>
                <a:lnTo>
                  <a:pt x="646740" y="407869"/>
                </a:lnTo>
                <a:lnTo>
                  <a:pt x="666262" y="408739"/>
                </a:lnTo>
                <a:lnTo>
                  <a:pt x="685823" y="411217"/>
                </a:lnTo>
                <a:lnTo>
                  <a:pt x="724721" y="421138"/>
                </a:lnTo>
                <a:lnTo>
                  <a:pt x="762417" y="437741"/>
                </a:lnTo>
                <a:lnTo>
                  <a:pt x="796275" y="459867"/>
                </a:lnTo>
                <a:lnTo>
                  <a:pt x="825643" y="486675"/>
                </a:lnTo>
                <a:lnTo>
                  <a:pt x="850251" y="517469"/>
                </a:lnTo>
                <a:lnTo>
                  <a:pt x="869828" y="551554"/>
                </a:lnTo>
                <a:lnTo>
                  <a:pt x="884104" y="588235"/>
                </a:lnTo>
                <a:lnTo>
                  <a:pt x="892809" y="626815"/>
                </a:lnTo>
                <a:lnTo>
                  <a:pt x="895673" y="666601"/>
                </a:lnTo>
                <a:lnTo>
                  <a:pt x="894829" y="686729"/>
                </a:lnTo>
                <a:lnTo>
                  <a:pt x="888423" y="727018"/>
                </a:lnTo>
                <a:lnTo>
                  <a:pt x="875499" y="766775"/>
                </a:lnTo>
                <a:lnTo>
                  <a:pt x="856560" y="803849"/>
                </a:lnTo>
                <a:lnTo>
                  <a:pt x="832738" y="836444"/>
                </a:lnTo>
                <a:lnTo>
                  <a:pt x="804708" y="864281"/>
                </a:lnTo>
                <a:lnTo>
                  <a:pt x="773146" y="887078"/>
                </a:lnTo>
                <a:lnTo>
                  <a:pt x="738728" y="904557"/>
                </a:lnTo>
                <a:lnTo>
                  <a:pt x="702130" y="916436"/>
                </a:lnTo>
                <a:lnTo>
                  <a:pt x="664027" y="922436"/>
                </a:lnTo>
                <a:lnTo>
                  <a:pt x="644622" y="923144"/>
                </a:lnTo>
                <a:lnTo>
                  <a:pt x="1241352" y="923144"/>
                </a:lnTo>
                <a:lnTo>
                  <a:pt x="1256221" y="882837"/>
                </a:lnTo>
                <a:lnTo>
                  <a:pt x="1258722" y="875245"/>
                </a:lnTo>
                <a:lnTo>
                  <a:pt x="1099972" y="751103"/>
                </a:lnTo>
                <a:lnTo>
                  <a:pt x="1102090" y="738498"/>
                </a:lnTo>
                <a:lnTo>
                  <a:pt x="1103878" y="725911"/>
                </a:lnTo>
                <a:lnTo>
                  <a:pt x="1291310" y="641388"/>
                </a:lnTo>
                <a:lnTo>
                  <a:pt x="1290744" y="628628"/>
                </a:lnTo>
                <a:lnTo>
                  <a:pt x="1287608" y="590556"/>
                </a:lnTo>
                <a:lnTo>
                  <a:pt x="1280118" y="540358"/>
                </a:lnTo>
                <a:lnTo>
                  <a:pt x="1080554" y="505548"/>
                </a:lnTo>
                <a:lnTo>
                  <a:pt x="1076236" y="493582"/>
                </a:lnTo>
                <a:lnTo>
                  <a:pt x="1071633" y="481743"/>
                </a:lnTo>
                <a:lnTo>
                  <a:pt x="1124469" y="407869"/>
                </a:lnTo>
                <a:close/>
              </a:path>
              <a:path w="1291310" h="1330998">
                <a:moveTo>
                  <a:pt x="302628" y="101345"/>
                </a:moveTo>
                <a:lnTo>
                  <a:pt x="261151" y="130466"/>
                </a:lnTo>
                <a:lnTo>
                  <a:pt x="231443" y="154485"/>
                </a:lnTo>
                <a:lnTo>
                  <a:pt x="221832" y="162900"/>
                </a:lnTo>
                <a:lnTo>
                  <a:pt x="293712" y="357162"/>
                </a:lnTo>
                <a:lnTo>
                  <a:pt x="285832" y="367052"/>
                </a:lnTo>
                <a:lnTo>
                  <a:pt x="278209" y="377189"/>
                </a:lnTo>
                <a:lnTo>
                  <a:pt x="1146412" y="377189"/>
                </a:lnTo>
                <a:lnTo>
                  <a:pt x="1193063" y="311962"/>
                </a:lnTo>
                <a:lnTo>
                  <a:pt x="1187351" y="302767"/>
                </a:lnTo>
                <a:lnTo>
                  <a:pt x="944880" y="302767"/>
                </a:lnTo>
                <a:lnTo>
                  <a:pt x="935226" y="294553"/>
                </a:lnTo>
                <a:lnTo>
                  <a:pt x="925302" y="286615"/>
                </a:lnTo>
                <a:lnTo>
                  <a:pt x="931857" y="226747"/>
                </a:lnTo>
                <a:lnTo>
                  <a:pt x="466837" y="226747"/>
                </a:lnTo>
                <a:lnTo>
                  <a:pt x="302628" y="101345"/>
                </a:lnTo>
                <a:close/>
              </a:path>
              <a:path w="1291310" h="1330998">
                <a:moveTo>
                  <a:pt x="1133938" y="229353"/>
                </a:moveTo>
                <a:lnTo>
                  <a:pt x="944880" y="302767"/>
                </a:lnTo>
                <a:lnTo>
                  <a:pt x="1187351" y="302767"/>
                </a:lnTo>
                <a:lnTo>
                  <a:pt x="1165082" y="269603"/>
                </a:lnTo>
                <a:lnTo>
                  <a:pt x="1142017" y="239210"/>
                </a:lnTo>
                <a:lnTo>
                  <a:pt x="1133938" y="229353"/>
                </a:lnTo>
                <a:close/>
              </a:path>
              <a:path w="1291310" h="1330998">
                <a:moveTo>
                  <a:pt x="622287" y="0"/>
                </a:moveTo>
                <a:lnTo>
                  <a:pt x="584132" y="2659"/>
                </a:lnTo>
                <a:lnTo>
                  <a:pt x="546336" y="7640"/>
                </a:lnTo>
                <a:lnTo>
                  <a:pt x="490423" y="217296"/>
                </a:lnTo>
                <a:lnTo>
                  <a:pt x="478560" y="221852"/>
                </a:lnTo>
                <a:lnTo>
                  <a:pt x="466837" y="226747"/>
                </a:lnTo>
                <a:lnTo>
                  <a:pt x="931857" y="226747"/>
                </a:lnTo>
                <a:lnTo>
                  <a:pt x="935080" y="197307"/>
                </a:lnTo>
                <a:lnTo>
                  <a:pt x="728713" y="197307"/>
                </a:lnTo>
                <a:lnTo>
                  <a:pt x="716164" y="195074"/>
                </a:lnTo>
                <a:lnTo>
                  <a:pt x="703601" y="193182"/>
                </a:lnTo>
                <a:lnTo>
                  <a:pt x="622287" y="0"/>
                </a:lnTo>
                <a:close/>
              </a:path>
              <a:path w="1291310" h="1330998">
                <a:moveTo>
                  <a:pt x="855153" y="35758"/>
                </a:moveTo>
                <a:lnTo>
                  <a:pt x="728713" y="197307"/>
                </a:lnTo>
                <a:lnTo>
                  <a:pt x="935080" y="197307"/>
                </a:lnTo>
                <a:lnTo>
                  <a:pt x="948220" y="77292"/>
                </a:lnTo>
                <a:lnTo>
                  <a:pt x="937058" y="71359"/>
                </a:lnTo>
                <a:lnTo>
                  <a:pt x="902768" y="54663"/>
                </a:lnTo>
                <a:lnTo>
                  <a:pt x="866457" y="39851"/>
                </a:lnTo>
                <a:lnTo>
                  <a:pt x="855153" y="35758"/>
                </a:lnTo>
                <a:close/>
              </a:path>
            </a:pathLst>
          </a:custGeom>
          <a:solidFill>
            <a:srgbClr val="00B6F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7" name="object 17387"/>
          <p:cNvSpPr/>
          <p:nvPr/>
        </p:nvSpPr>
        <p:spPr>
          <a:xfrm>
            <a:off x="7340946" y="1660725"/>
            <a:ext cx="1129091" cy="1163724"/>
          </a:xfrm>
          <a:custGeom>
            <a:avLst/>
            <a:gdLst/>
            <a:ahLst/>
            <a:cxnLst/>
            <a:rect l="l" t="t" r="r" b="b"/>
            <a:pathLst>
              <a:path w="1129091" h="1163724">
                <a:moveTo>
                  <a:pt x="842037" y="973956"/>
                </a:moveTo>
                <a:lnTo>
                  <a:pt x="429644" y="973956"/>
                </a:lnTo>
                <a:lnTo>
                  <a:pt x="441609" y="978128"/>
                </a:lnTo>
                <a:lnTo>
                  <a:pt x="453745" y="981894"/>
                </a:lnTo>
                <a:lnTo>
                  <a:pt x="494934" y="1159338"/>
                </a:lnTo>
                <a:lnTo>
                  <a:pt x="533736" y="1162903"/>
                </a:lnTo>
                <a:lnTo>
                  <a:pt x="559416" y="1163724"/>
                </a:lnTo>
                <a:lnTo>
                  <a:pt x="571745" y="1163689"/>
                </a:lnTo>
                <a:lnTo>
                  <a:pt x="583876" y="1163393"/>
                </a:lnTo>
                <a:lnTo>
                  <a:pt x="637949" y="991025"/>
                </a:lnTo>
                <a:lnTo>
                  <a:pt x="650407" y="988409"/>
                </a:lnTo>
                <a:lnTo>
                  <a:pt x="662731" y="985399"/>
                </a:lnTo>
                <a:lnTo>
                  <a:pt x="844369" y="985399"/>
                </a:lnTo>
                <a:lnTo>
                  <a:pt x="842037" y="973956"/>
                </a:lnTo>
                <a:close/>
              </a:path>
              <a:path w="1129091" h="1163724">
                <a:moveTo>
                  <a:pt x="844369" y="985399"/>
                </a:moveTo>
                <a:lnTo>
                  <a:pt x="662731" y="985399"/>
                </a:lnTo>
                <a:lnTo>
                  <a:pt x="784393" y="1117872"/>
                </a:lnTo>
                <a:lnTo>
                  <a:pt x="818855" y="1101426"/>
                </a:lnTo>
                <a:lnTo>
                  <a:pt x="852066" y="1082745"/>
                </a:lnTo>
                <a:lnTo>
                  <a:pt x="862840" y="1076014"/>
                </a:lnTo>
                <a:lnTo>
                  <a:pt x="844369" y="985399"/>
                </a:lnTo>
                <a:close/>
              </a:path>
              <a:path w="1129091" h="1163724">
                <a:moveTo>
                  <a:pt x="362848" y="851909"/>
                </a:moveTo>
                <a:lnTo>
                  <a:pt x="257546" y="851909"/>
                </a:lnTo>
                <a:lnTo>
                  <a:pt x="265819" y="861557"/>
                </a:lnTo>
                <a:lnTo>
                  <a:pt x="274393" y="870925"/>
                </a:lnTo>
                <a:lnTo>
                  <a:pt x="224094" y="1046041"/>
                </a:lnTo>
                <a:lnTo>
                  <a:pt x="265475" y="1075455"/>
                </a:lnTo>
                <a:lnTo>
                  <a:pt x="298212" y="1095116"/>
                </a:lnTo>
                <a:lnTo>
                  <a:pt x="429644" y="973956"/>
                </a:lnTo>
                <a:lnTo>
                  <a:pt x="842037" y="973956"/>
                </a:lnTo>
                <a:lnTo>
                  <a:pt x="831609" y="922800"/>
                </a:lnTo>
                <a:lnTo>
                  <a:pt x="567341" y="922800"/>
                </a:lnTo>
                <a:lnTo>
                  <a:pt x="540197" y="921860"/>
                </a:lnTo>
                <a:lnTo>
                  <a:pt x="486986" y="913353"/>
                </a:lnTo>
                <a:lnTo>
                  <a:pt x="437133" y="896620"/>
                </a:lnTo>
                <a:lnTo>
                  <a:pt x="391267" y="872414"/>
                </a:lnTo>
                <a:lnTo>
                  <a:pt x="370026" y="857742"/>
                </a:lnTo>
                <a:lnTo>
                  <a:pt x="362848" y="851909"/>
                </a:lnTo>
                <a:close/>
              </a:path>
              <a:path w="1129091" h="1163724">
                <a:moveTo>
                  <a:pt x="1049035" y="880794"/>
                </a:moveTo>
                <a:lnTo>
                  <a:pt x="845075" y="880794"/>
                </a:lnTo>
                <a:lnTo>
                  <a:pt x="1014948" y="932770"/>
                </a:lnTo>
                <a:lnTo>
                  <a:pt x="1043155" y="890672"/>
                </a:lnTo>
                <a:lnTo>
                  <a:pt x="1049035" y="880794"/>
                </a:lnTo>
                <a:close/>
              </a:path>
              <a:path w="1129091" h="1163724">
                <a:moveTo>
                  <a:pt x="869653" y="240883"/>
                </a:moveTo>
                <a:lnTo>
                  <a:pt x="561697" y="240883"/>
                </a:lnTo>
                <a:lnTo>
                  <a:pt x="588825" y="241813"/>
                </a:lnTo>
                <a:lnTo>
                  <a:pt x="615821" y="244998"/>
                </a:lnTo>
                <a:lnTo>
                  <a:pt x="667448" y="257724"/>
                </a:lnTo>
                <a:lnTo>
                  <a:pt x="715401" y="278298"/>
                </a:lnTo>
                <a:lnTo>
                  <a:pt x="759051" y="305969"/>
                </a:lnTo>
                <a:lnTo>
                  <a:pt x="797771" y="339985"/>
                </a:lnTo>
                <a:lnTo>
                  <a:pt x="830932" y="379594"/>
                </a:lnTo>
                <a:lnTo>
                  <a:pt x="857906" y="424044"/>
                </a:lnTo>
                <a:lnTo>
                  <a:pt x="878065" y="472583"/>
                </a:lnTo>
                <a:lnTo>
                  <a:pt x="890782" y="524460"/>
                </a:lnTo>
                <a:lnTo>
                  <a:pt x="895427" y="578922"/>
                </a:lnTo>
                <a:lnTo>
                  <a:pt x="894527" y="606888"/>
                </a:lnTo>
                <a:lnTo>
                  <a:pt x="886252" y="661732"/>
                </a:lnTo>
                <a:lnTo>
                  <a:pt x="869998" y="713119"/>
                </a:lnTo>
                <a:lnTo>
                  <a:pt x="846494" y="760398"/>
                </a:lnTo>
                <a:lnTo>
                  <a:pt x="816468" y="802922"/>
                </a:lnTo>
                <a:lnTo>
                  <a:pt x="780651" y="840041"/>
                </a:lnTo>
                <a:lnTo>
                  <a:pt x="739770" y="871106"/>
                </a:lnTo>
                <a:lnTo>
                  <a:pt x="694556" y="895470"/>
                </a:lnTo>
                <a:lnTo>
                  <a:pt x="645736" y="912483"/>
                </a:lnTo>
                <a:lnTo>
                  <a:pt x="594040" y="921496"/>
                </a:lnTo>
                <a:lnTo>
                  <a:pt x="567341" y="922800"/>
                </a:lnTo>
                <a:lnTo>
                  <a:pt x="831609" y="922800"/>
                </a:lnTo>
                <a:lnTo>
                  <a:pt x="826595" y="898200"/>
                </a:lnTo>
                <a:lnTo>
                  <a:pt x="835970" y="889662"/>
                </a:lnTo>
                <a:lnTo>
                  <a:pt x="845075" y="880794"/>
                </a:lnTo>
                <a:lnTo>
                  <a:pt x="1049035" y="880794"/>
                </a:lnTo>
                <a:lnTo>
                  <a:pt x="1049665" y="879735"/>
                </a:lnTo>
                <a:lnTo>
                  <a:pt x="1055949" y="868638"/>
                </a:lnTo>
                <a:lnTo>
                  <a:pt x="1062004" y="857385"/>
                </a:lnTo>
                <a:lnTo>
                  <a:pt x="944959" y="720870"/>
                </a:lnTo>
                <a:lnTo>
                  <a:pt x="948931" y="708849"/>
                </a:lnTo>
                <a:lnTo>
                  <a:pt x="952534" y="696660"/>
                </a:lnTo>
                <a:lnTo>
                  <a:pt x="954268" y="690212"/>
                </a:lnTo>
                <a:lnTo>
                  <a:pt x="1124905" y="653586"/>
                </a:lnTo>
                <a:lnTo>
                  <a:pt x="1128279" y="614589"/>
                </a:lnTo>
                <a:lnTo>
                  <a:pt x="1129091" y="588777"/>
                </a:lnTo>
                <a:lnTo>
                  <a:pt x="1129075" y="574965"/>
                </a:lnTo>
                <a:lnTo>
                  <a:pt x="1128877" y="564428"/>
                </a:lnTo>
                <a:lnTo>
                  <a:pt x="961583" y="506253"/>
                </a:lnTo>
                <a:lnTo>
                  <a:pt x="959112" y="493742"/>
                </a:lnTo>
                <a:lnTo>
                  <a:pt x="956285" y="481384"/>
                </a:lnTo>
                <a:lnTo>
                  <a:pt x="1084583" y="355288"/>
                </a:lnTo>
                <a:lnTo>
                  <a:pt x="1079604" y="343511"/>
                </a:lnTo>
                <a:lnTo>
                  <a:pt x="1074394" y="331863"/>
                </a:lnTo>
                <a:lnTo>
                  <a:pt x="1068950" y="320350"/>
                </a:lnTo>
                <a:lnTo>
                  <a:pt x="1064696" y="311829"/>
                </a:lnTo>
                <a:lnTo>
                  <a:pt x="871591" y="311829"/>
                </a:lnTo>
                <a:lnTo>
                  <a:pt x="863305" y="302169"/>
                </a:lnTo>
                <a:lnTo>
                  <a:pt x="854744" y="292803"/>
                </a:lnTo>
                <a:lnTo>
                  <a:pt x="869653" y="240883"/>
                </a:lnTo>
                <a:close/>
              </a:path>
              <a:path w="1129091" h="1163724">
                <a:moveTo>
                  <a:pt x="114176" y="230980"/>
                </a:moveTo>
                <a:lnTo>
                  <a:pt x="85938" y="273059"/>
                </a:lnTo>
                <a:lnTo>
                  <a:pt x="67096" y="306346"/>
                </a:lnTo>
                <a:lnTo>
                  <a:pt x="184102" y="442842"/>
                </a:lnTo>
                <a:lnTo>
                  <a:pt x="180164" y="454888"/>
                </a:lnTo>
                <a:lnTo>
                  <a:pt x="176587" y="467079"/>
                </a:lnTo>
                <a:lnTo>
                  <a:pt x="4206" y="510101"/>
                </a:lnTo>
                <a:lnTo>
                  <a:pt x="2810" y="522682"/>
                </a:lnTo>
                <a:lnTo>
                  <a:pt x="1673" y="535364"/>
                </a:lnTo>
                <a:lnTo>
                  <a:pt x="824" y="549144"/>
                </a:lnTo>
                <a:lnTo>
                  <a:pt x="272" y="562303"/>
                </a:lnTo>
                <a:lnTo>
                  <a:pt x="0" y="574965"/>
                </a:lnTo>
                <a:lnTo>
                  <a:pt x="17" y="588777"/>
                </a:lnTo>
                <a:lnTo>
                  <a:pt x="218" y="599296"/>
                </a:lnTo>
                <a:lnTo>
                  <a:pt x="167579" y="657484"/>
                </a:lnTo>
                <a:lnTo>
                  <a:pt x="170021" y="669992"/>
                </a:lnTo>
                <a:lnTo>
                  <a:pt x="172848" y="682360"/>
                </a:lnTo>
                <a:lnTo>
                  <a:pt x="44478" y="808437"/>
                </a:lnTo>
                <a:lnTo>
                  <a:pt x="49463" y="820208"/>
                </a:lnTo>
                <a:lnTo>
                  <a:pt x="65822" y="854740"/>
                </a:lnTo>
                <a:lnTo>
                  <a:pt x="84312" y="887973"/>
                </a:lnTo>
                <a:lnTo>
                  <a:pt x="257546" y="851909"/>
                </a:lnTo>
                <a:lnTo>
                  <a:pt x="362848" y="851909"/>
                </a:lnTo>
                <a:lnTo>
                  <a:pt x="331319" y="823730"/>
                </a:lnTo>
                <a:lnTo>
                  <a:pt x="298169" y="784119"/>
                </a:lnTo>
                <a:lnTo>
                  <a:pt x="271206" y="739659"/>
                </a:lnTo>
                <a:lnTo>
                  <a:pt x="251057" y="691101"/>
                </a:lnTo>
                <a:lnTo>
                  <a:pt x="238351" y="639194"/>
                </a:lnTo>
                <a:lnTo>
                  <a:pt x="233717" y="584690"/>
                </a:lnTo>
                <a:lnTo>
                  <a:pt x="234622" y="556697"/>
                </a:lnTo>
                <a:lnTo>
                  <a:pt x="242881" y="501891"/>
                </a:lnTo>
                <a:lnTo>
                  <a:pt x="259125" y="450535"/>
                </a:lnTo>
                <a:lnTo>
                  <a:pt x="282622" y="403280"/>
                </a:lnTo>
                <a:lnTo>
                  <a:pt x="312642" y="360773"/>
                </a:lnTo>
                <a:lnTo>
                  <a:pt x="348454" y="323665"/>
                </a:lnTo>
                <a:lnTo>
                  <a:pt x="389328" y="292604"/>
                </a:lnTo>
                <a:lnTo>
                  <a:pt x="405859" y="282838"/>
                </a:lnTo>
                <a:lnTo>
                  <a:pt x="284023" y="282838"/>
                </a:lnTo>
                <a:lnTo>
                  <a:pt x="114176" y="230980"/>
                </a:lnTo>
                <a:close/>
              </a:path>
              <a:path w="1129091" h="1163724">
                <a:moveTo>
                  <a:pt x="1044814" y="275724"/>
                </a:moveTo>
                <a:lnTo>
                  <a:pt x="871591" y="311829"/>
                </a:lnTo>
                <a:lnTo>
                  <a:pt x="1064696" y="311829"/>
                </a:lnTo>
                <a:lnTo>
                  <a:pt x="1063272" y="308976"/>
                </a:lnTo>
                <a:lnTo>
                  <a:pt x="1057357" y="297744"/>
                </a:lnTo>
                <a:lnTo>
                  <a:pt x="1051205" y="286659"/>
                </a:lnTo>
                <a:lnTo>
                  <a:pt x="1044814" y="275724"/>
                </a:lnTo>
                <a:close/>
              </a:path>
              <a:path w="1129091" h="1163724">
                <a:moveTo>
                  <a:pt x="344731" y="45814"/>
                </a:moveTo>
                <a:lnTo>
                  <a:pt x="310288" y="62279"/>
                </a:lnTo>
                <a:lnTo>
                  <a:pt x="277064" y="80957"/>
                </a:lnTo>
                <a:lnTo>
                  <a:pt x="266279" y="87666"/>
                </a:lnTo>
                <a:lnTo>
                  <a:pt x="302529" y="265435"/>
                </a:lnTo>
                <a:lnTo>
                  <a:pt x="293136" y="273992"/>
                </a:lnTo>
                <a:lnTo>
                  <a:pt x="284023" y="282838"/>
                </a:lnTo>
                <a:lnTo>
                  <a:pt x="405859" y="282838"/>
                </a:lnTo>
                <a:lnTo>
                  <a:pt x="411435" y="279544"/>
                </a:lnTo>
                <a:lnTo>
                  <a:pt x="434533" y="268239"/>
                </a:lnTo>
                <a:lnTo>
                  <a:pt x="483338" y="251220"/>
                </a:lnTo>
                <a:lnTo>
                  <a:pt x="535012" y="242195"/>
                </a:lnTo>
                <a:lnTo>
                  <a:pt x="561697" y="240883"/>
                </a:lnTo>
                <a:lnTo>
                  <a:pt x="869653" y="240883"/>
                </a:lnTo>
                <a:lnTo>
                  <a:pt x="884345" y="189718"/>
                </a:lnTo>
                <a:lnTo>
                  <a:pt x="699468" y="189718"/>
                </a:lnTo>
                <a:lnTo>
                  <a:pt x="687471" y="185596"/>
                </a:lnTo>
                <a:lnTo>
                  <a:pt x="675328" y="181829"/>
                </a:lnTo>
                <a:lnTo>
                  <a:pt x="674515" y="178318"/>
                </a:lnTo>
                <a:lnTo>
                  <a:pt x="466355" y="178318"/>
                </a:lnTo>
                <a:lnTo>
                  <a:pt x="344731" y="45814"/>
                </a:lnTo>
                <a:close/>
              </a:path>
              <a:path w="1129091" h="1163724">
                <a:moveTo>
                  <a:pt x="830885" y="68638"/>
                </a:moveTo>
                <a:lnTo>
                  <a:pt x="699468" y="189718"/>
                </a:lnTo>
                <a:lnTo>
                  <a:pt x="884345" y="189718"/>
                </a:lnTo>
                <a:lnTo>
                  <a:pt x="905030" y="117684"/>
                </a:lnTo>
                <a:lnTo>
                  <a:pt x="894941" y="109976"/>
                </a:lnTo>
                <a:lnTo>
                  <a:pt x="863657" y="88215"/>
                </a:lnTo>
                <a:lnTo>
                  <a:pt x="830885" y="68638"/>
                </a:lnTo>
                <a:close/>
              </a:path>
              <a:path w="1129091" h="1163724">
                <a:moveTo>
                  <a:pt x="569696" y="0"/>
                </a:moveTo>
                <a:lnTo>
                  <a:pt x="557374" y="25"/>
                </a:lnTo>
                <a:lnTo>
                  <a:pt x="545248" y="304"/>
                </a:lnTo>
                <a:lnTo>
                  <a:pt x="491162" y="172687"/>
                </a:lnTo>
                <a:lnTo>
                  <a:pt x="478688" y="175295"/>
                </a:lnTo>
                <a:lnTo>
                  <a:pt x="466355" y="178318"/>
                </a:lnTo>
                <a:lnTo>
                  <a:pt x="674515" y="178318"/>
                </a:lnTo>
                <a:lnTo>
                  <a:pt x="634202" y="4298"/>
                </a:lnTo>
                <a:lnTo>
                  <a:pt x="595375" y="824"/>
                </a:lnTo>
                <a:lnTo>
                  <a:pt x="582326" y="256"/>
                </a:lnTo>
                <a:lnTo>
                  <a:pt x="569696" y="0"/>
                </a:lnTo>
                <a:close/>
              </a:path>
            </a:pathLst>
          </a:custGeom>
          <a:solidFill>
            <a:srgbClr val="7AD0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8" name="object 17388"/>
          <p:cNvSpPr/>
          <p:nvPr/>
        </p:nvSpPr>
        <p:spPr>
          <a:xfrm>
            <a:off x="6161621" y="1352880"/>
            <a:ext cx="461287" cy="475716"/>
          </a:xfrm>
          <a:prstGeom prst="rect">
            <a:avLst/>
          </a:prstGeom>
          <a:blipFill>
            <a:blip r:embed="rId162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89" name="object 17389"/>
          <p:cNvSpPr/>
          <p:nvPr/>
        </p:nvSpPr>
        <p:spPr>
          <a:xfrm>
            <a:off x="6233845" y="1443597"/>
            <a:ext cx="269055" cy="277199"/>
          </a:xfrm>
          <a:prstGeom prst="rect">
            <a:avLst/>
          </a:prstGeom>
          <a:blipFill>
            <a:blip r:embed="rId162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0" name="object 17390"/>
          <p:cNvSpPr/>
          <p:nvPr/>
        </p:nvSpPr>
        <p:spPr>
          <a:xfrm>
            <a:off x="6144364" y="1341016"/>
            <a:ext cx="461258" cy="475703"/>
          </a:xfrm>
          <a:custGeom>
            <a:avLst/>
            <a:gdLst/>
            <a:ahLst/>
            <a:cxnLst/>
            <a:rect l="l" t="t" r="r" b="b"/>
            <a:pathLst>
              <a:path w="461258" h="475703">
                <a:moveTo>
                  <a:pt x="316491" y="388099"/>
                </a:moveTo>
                <a:lnTo>
                  <a:pt x="150826" y="388099"/>
                </a:lnTo>
                <a:lnTo>
                  <a:pt x="151245" y="463384"/>
                </a:lnTo>
                <a:lnTo>
                  <a:pt x="192062" y="474599"/>
                </a:lnTo>
                <a:lnTo>
                  <a:pt x="200330" y="475703"/>
                </a:lnTo>
                <a:lnTo>
                  <a:pt x="234379" y="409067"/>
                </a:lnTo>
                <a:lnTo>
                  <a:pt x="314182" y="409067"/>
                </a:lnTo>
                <a:lnTo>
                  <a:pt x="316491" y="388099"/>
                </a:lnTo>
                <a:close/>
              </a:path>
              <a:path w="461258" h="475703">
                <a:moveTo>
                  <a:pt x="314182" y="409067"/>
                </a:moveTo>
                <a:lnTo>
                  <a:pt x="234379" y="409067"/>
                </a:lnTo>
                <a:lnTo>
                  <a:pt x="271285" y="474091"/>
                </a:lnTo>
                <a:lnTo>
                  <a:pt x="283795" y="471421"/>
                </a:lnTo>
                <a:lnTo>
                  <a:pt x="296080" y="468077"/>
                </a:lnTo>
                <a:lnTo>
                  <a:pt x="308124" y="464062"/>
                </a:lnTo>
                <a:lnTo>
                  <a:pt x="314182" y="409067"/>
                </a:lnTo>
                <a:close/>
              </a:path>
              <a:path w="461258" h="475703">
                <a:moveTo>
                  <a:pt x="133839" y="326809"/>
                </a:moveTo>
                <a:lnTo>
                  <a:pt x="88659" y="326809"/>
                </a:lnTo>
                <a:lnTo>
                  <a:pt x="52489" y="392239"/>
                </a:lnTo>
                <a:lnTo>
                  <a:pt x="60771" y="401875"/>
                </a:lnTo>
                <a:lnTo>
                  <a:pt x="69564" y="411051"/>
                </a:lnTo>
                <a:lnTo>
                  <a:pt x="78850" y="419750"/>
                </a:lnTo>
                <a:lnTo>
                  <a:pt x="88612" y="427957"/>
                </a:lnTo>
                <a:lnTo>
                  <a:pt x="150826" y="388099"/>
                </a:lnTo>
                <a:lnTo>
                  <a:pt x="316491" y="388099"/>
                </a:lnTo>
                <a:lnTo>
                  <a:pt x="316916" y="384238"/>
                </a:lnTo>
                <a:lnTo>
                  <a:pt x="415022" y="384238"/>
                </a:lnTo>
                <a:lnTo>
                  <a:pt x="406300" y="369780"/>
                </a:lnTo>
                <a:lnTo>
                  <a:pt x="228998" y="369780"/>
                </a:lnTo>
                <a:lnTo>
                  <a:pt x="216258" y="369480"/>
                </a:lnTo>
                <a:lnTo>
                  <a:pt x="177302" y="358676"/>
                </a:lnTo>
                <a:lnTo>
                  <a:pt x="144523" y="337461"/>
                </a:lnTo>
                <a:lnTo>
                  <a:pt x="135432" y="328677"/>
                </a:lnTo>
                <a:lnTo>
                  <a:pt x="133839" y="326809"/>
                </a:lnTo>
                <a:close/>
              </a:path>
              <a:path w="461258" h="475703">
                <a:moveTo>
                  <a:pt x="415022" y="384238"/>
                </a:moveTo>
                <a:lnTo>
                  <a:pt x="316916" y="384238"/>
                </a:lnTo>
                <a:lnTo>
                  <a:pt x="380429" y="421449"/>
                </a:lnTo>
                <a:lnTo>
                  <a:pt x="389773" y="412914"/>
                </a:lnTo>
                <a:lnTo>
                  <a:pt x="398664" y="403864"/>
                </a:lnTo>
                <a:lnTo>
                  <a:pt x="407092" y="394312"/>
                </a:lnTo>
                <a:lnTo>
                  <a:pt x="415042" y="384270"/>
                </a:lnTo>
                <a:close/>
              </a:path>
              <a:path w="461258" h="475703">
                <a:moveTo>
                  <a:pt x="392736" y="112487"/>
                </a:moveTo>
                <a:lnTo>
                  <a:pt x="220451" y="112487"/>
                </a:lnTo>
                <a:lnTo>
                  <a:pt x="233063" y="112624"/>
                </a:lnTo>
                <a:lnTo>
                  <a:pt x="245797" y="114117"/>
                </a:lnTo>
                <a:lnTo>
                  <a:pt x="284265" y="129399"/>
                </a:lnTo>
                <a:lnTo>
                  <a:pt x="314703" y="153117"/>
                </a:lnTo>
                <a:lnTo>
                  <a:pt x="341357" y="194523"/>
                </a:lnTo>
                <a:lnTo>
                  <a:pt x="350285" y="242912"/>
                </a:lnTo>
                <a:lnTo>
                  <a:pt x="349517" y="255563"/>
                </a:lnTo>
                <a:lnTo>
                  <a:pt x="338037" y="296786"/>
                </a:lnTo>
                <a:lnTo>
                  <a:pt x="316914" y="328716"/>
                </a:lnTo>
                <a:lnTo>
                  <a:pt x="277164" y="358222"/>
                </a:lnTo>
                <a:lnTo>
                  <a:pt x="228998" y="369780"/>
                </a:lnTo>
                <a:lnTo>
                  <a:pt x="406300" y="369780"/>
                </a:lnTo>
                <a:lnTo>
                  <a:pt x="376339" y="320116"/>
                </a:lnTo>
                <a:lnTo>
                  <a:pt x="449466" y="319646"/>
                </a:lnTo>
                <a:lnTo>
                  <a:pt x="453334" y="307637"/>
                </a:lnTo>
                <a:lnTo>
                  <a:pt x="456685" y="295302"/>
                </a:lnTo>
                <a:lnTo>
                  <a:pt x="459316" y="282567"/>
                </a:lnTo>
                <a:lnTo>
                  <a:pt x="461258" y="270274"/>
                </a:lnTo>
                <a:lnTo>
                  <a:pt x="396761" y="233984"/>
                </a:lnTo>
                <a:lnTo>
                  <a:pt x="459791" y="195922"/>
                </a:lnTo>
                <a:lnTo>
                  <a:pt x="457304" y="183338"/>
                </a:lnTo>
                <a:lnTo>
                  <a:pt x="454188" y="171024"/>
                </a:lnTo>
                <a:lnTo>
                  <a:pt x="450430" y="158895"/>
                </a:lnTo>
                <a:lnTo>
                  <a:pt x="446757" y="148920"/>
                </a:lnTo>
                <a:lnTo>
                  <a:pt x="372618" y="148920"/>
                </a:lnTo>
                <a:lnTo>
                  <a:pt x="392736" y="112487"/>
                </a:lnTo>
                <a:close/>
              </a:path>
              <a:path w="461258" h="475703">
                <a:moveTo>
                  <a:pt x="80823" y="54241"/>
                </a:moveTo>
                <a:lnTo>
                  <a:pt x="71491" y="62776"/>
                </a:lnTo>
                <a:lnTo>
                  <a:pt x="62602" y="71825"/>
                </a:lnTo>
                <a:lnTo>
                  <a:pt x="54174" y="81380"/>
                </a:lnTo>
                <a:lnTo>
                  <a:pt x="46225" y="91433"/>
                </a:lnTo>
                <a:lnTo>
                  <a:pt x="84900" y="155613"/>
                </a:lnTo>
                <a:lnTo>
                  <a:pt x="11799" y="156083"/>
                </a:lnTo>
                <a:lnTo>
                  <a:pt x="7906" y="168100"/>
                </a:lnTo>
                <a:lnTo>
                  <a:pt x="4604" y="180436"/>
                </a:lnTo>
                <a:lnTo>
                  <a:pt x="1942" y="193165"/>
                </a:lnTo>
                <a:lnTo>
                  <a:pt x="0" y="205457"/>
                </a:lnTo>
                <a:lnTo>
                  <a:pt x="64529" y="241719"/>
                </a:lnTo>
                <a:lnTo>
                  <a:pt x="1448" y="279793"/>
                </a:lnTo>
                <a:lnTo>
                  <a:pt x="3946" y="292347"/>
                </a:lnTo>
                <a:lnTo>
                  <a:pt x="7086" y="304698"/>
                </a:lnTo>
                <a:lnTo>
                  <a:pt x="10857" y="316823"/>
                </a:lnTo>
                <a:lnTo>
                  <a:pt x="15244" y="328696"/>
                </a:lnTo>
                <a:lnTo>
                  <a:pt x="88659" y="326809"/>
                </a:lnTo>
                <a:lnTo>
                  <a:pt x="133839" y="326809"/>
                </a:lnTo>
                <a:lnTo>
                  <a:pt x="109143" y="286941"/>
                </a:lnTo>
                <a:lnTo>
                  <a:pt x="100600" y="238177"/>
                </a:lnTo>
                <a:lnTo>
                  <a:pt x="101491" y="225439"/>
                </a:lnTo>
                <a:lnTo>
                  <a:pt x="112445" y="186969"/>
                </a:lnTo>
                <a:lnTo>
                  <a:pt x="133467" y="154529"/>
                </a:lnTo>
                <a:lnTo>
                  <a:pt x="172813" y="124546"/>
                </a:lnTo>
                <a:lnTo>
                  <a:pt x="220451" y="112487"/>
                </a:lnTo>
                <a:lnTo>
                  <a:pt x="392736" y="112487"/>
                </a:lnTo>
                <a:lnTo>
                  <a:pt x="404308" y="91528"/>
                </a:lnTo>
                <a:lnTo>
                  <a:pt x="144298" y="91528"/>
                </a:lnTo>
                <a:lnTo>
                  <a:pt x="80823" y="54241"/>
                </a:lnTo>
                <a:close/>
              </a:path>
              <a:path w="461258" h="475703">
                <a:moveTo>
                  <a:pt x="446052" y="147005"/>
                </a:moveTo>
                <a:lnTo>
                  <a:pt x="372618" y="148920"/>
                </a:lnTo>
                <a:lnTo>
                  <a:pt x="446757" y="148920"/>
                </a:lnTo>
                <a:lnTo>
                  <a:pt x="446052" y="147005"/>
                </a:lnTo>
                <a:close/>
              </a:path>
              <a:path w="461258" h="475703">
                <a:moveTo>
                  <a:pt x="189954" y="1638"/>
                </a:moveTo>
                <a:lnTo>
                  <a:pt x="177451" y="4292"/>
                </a:lnTo>
                <a:lnTo>
                  <a:pt x="165161" y="7637"/>
                </a:lnTo>
                <a:lnTo>
                  <a:pt x="153110" y="11655"/>
                </a:lnTo>
                <a:lnTo>
                  <a:pt x="144298" y="91528"/>
                </a:lnTo>
                <a:lnTo>
                  <a:pt x="404308" y="91528"/>
                </a:lnTo>
                <a:lnTo>
                  <a:pt x="406454" y="87642"/>
                </a:lnTo>
                <a:lnTo>
                  <a:pt x="310439" y="87642"/>
                </a:lnTo>
                <a:lnTo>
                  <a:pt x="310315" y="66662"/>
                </a:lnTo>
                <a:lnTo>
                  <a:pt x="226886" y="66662"/>
                </a:lnTo>
                <a:lnTo>
                  <a:pt x="189954" y="1638"/>
                </a:lnTo>
                <a:close/>
              </a:path>
              <a:path w="461258" h="475703">
                <a:moveTo>
                  <a:pt x="372618" y="47755"/>
                </a:moveTo>
                <a:lnTo>
                  <a:pt x="310439" y="87642"/>
                </a:lnTo>
                <a:lnTo>
                  <a:pt x="406454" y="87642"/>
                </a:lnTo>
                <a:lnTo>
                  <a:pt x="408775" y="83439"/>
                </a:lnTo>
                <a:lnTo>
                  <a:pt x="400482" y="73815"/>
                </a:lnTo>
                <a:lnTo>
                  <a:pt x="391685" y="64643"/>
                </a:lnTo>
                <a:lnTo>
                  <a:pt x="382393" y="55948"/>
                </a:lnTo>
                <a:lnTo>
                  <a:pt x="372618" y="47755"/>
                </a:lnTo>
                <a:close/>
              </a:path>
              <a:path w="461258" h="475703">
                <a:moveTo>
                  <a:pt x="260909" y="0"/>
                </a:moveTo>
                <a:lnTo>
                  <a:pt x="226886" y="66662"/>
                </a:lnTo>
                <a:lnTo>
                  <a:pt x="310315" y="66662"/>
                </a:lnTo>
                <a:lnTo>
                  <a:pt x="309995" y="12306"/>
                </a:lnTo>
                <a:lnTo>
                  <a:pt x="269190" y="1143"/>
                </a:lnTo>
                <a:lnTo>
                  <a:pt x="260909" y="0"/>
                </a:lnTo>
                <a:close/>
              </a:path>
            </a:pathLst>
          </a:custGeom>
          <a:solidFill>
            <a:srgbClr val="008FD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1" name="object 17391"/>
          <p:cNvSpPr/>
          <p:nvPr/>
        </p:nvSpPr>
        <p:spPr>
          <a:xfrm>
            <a:off x="10131500" y="6232955"/>
            <a:ext cx="426783" cy="238099"/>
          </a:xfrm>
          <a:custGeom>
            <a:avLst/>
            <a:gdLst/>
            <a:ahLst/>
            <a:cxnLst/>
            <a:rect l="l" t="t" r="r" b="b"/>
            <a:pathLst>
              <a:path w="426783" h="238099">
                <a:moveTo>
                  <a:pt x="0" y="0"/>
                </a:moveTo>
                <a:lnTo>
                  <a:pt x="0" y="209435"/>
                </a:lnTo>
                <a:lnTo>
                  <a:pt x="3457" y="223583"/>
                </a:lnTo>
                <a:lnTo>
                  <a:pt x="12567" y="233826"/>
                </a:lnTo>
                <a:lnTo>
                  <a:pt x="25433" y="238079"/>
                </a:lnTo>
                <a:lnTo>
                  <a:pt x="400316" y="238099"/>
                </a:lnTo>
                <a:lnTo>
                  <a:pt x="413409" y="234344"/>
                </a:lnTo>
                <a:lnTo>
                  <a:pt x="422846" y="224464"/>
                </a:lnTo>
                <a:lnTo>
                  <a:pt x="426764" y="210538"/>
                </a:lnTo>
                <a:lnTo>
                  <a:pt x="426771" y="128536"/>
                </a:lnTo>
                <a:lnTo>
                  <a:pt x="213347" y="128536"/>
                </a:lnTo>
                <a:lnTo>
                  <a:pt x="0" y="0"/>
                </a:lnTo>
                <a:close/>
              </a:path>
              <a:path w="426783" h="238099">
                <a:moveTo>
                  <a:pt x="426783" y="254"/>
                </a:moveTo>
                <a:lnTo>
                  <a:pt x="213347" y="128536"/>
                </a:lnTo>
                <a:lnTo>
                  <a:pt x="426771" y="128536"/>
                </a:lnTo>
                <a:lnTo>
                  <a:pt x="426783" y="254"/>
                </a:lnTo>
                <a:close/>
              </a:path>
            </a:pathLst>
          </a:custGeom>
          <a:solidFill>
            <a:srgbClr val="0049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2" name="object 17392"/>
          <p:cNvSpPr/>
          <p:nvPr/>
        </p:nvSpPr>
        <p:spPr>
          <a:xfrm>
            <a:off x="10131493" y="6173809"/>
            <a:ext cx="426796" cy="152603"/>
          </a:xfrm>
          <a:custGeom>
            <a:avLst/>
            <a:gdLst/>
            <a:ahLst/>
            <a:cxnLst/>
            <a:rect l="l" t="t" r="r" b="b"/>
            <a:pathLst>
              <a:path w="426796" h="152603">
                <a:moveTo>
                  <a:pt x="400316" y="0"/>
                </a:moveTo>
                <a:lnTo>
                  <a:pt x="26428" y="0"/>
                </a:lnTo>
                <a:lnTo>
                  <a:pt x="13569" y="3737"/>
                </a:lnTo>
                <a:lnTo>
                  <a:pt x="4180" y="13621"/>
                </a:lnTo>
                <a:lnTo>
                  <a:pt x="56" y="27659"/>
                </a:lnTo>
                <a:lnTo>
                  <a:pt x="0" y="34556"/>
                </a:lnTo>
                <a:lnTo>
                  <a:pt x="213385" y="152603"/>
                </a:lnTo>
                <a:lnTo>
                  <a:pt x="426796" y="34556"/>
                </a:lnTo>
                <a:lnTo>
                  <a:pt x="426796" y="29603"/>
                </a:lnTo>
                <a:lnTo>
                  <a:pt x="423460" y="15198"/>
                </a:lnTo>
                <a:lnTo>
                  <a:pt x="414635" y="4689"/>
                </a:lnTo>
                <a:lnTo>
                  <a:pt x="402091" y="65"/>
                </a:lnTo>
                <a:lnTo>
                  <a:pt x="400316" y="0"/>
                </a:lnTo>
                <a:close/>
              </a:path>
            </a:pathLst>
          </a:custGeom>
          <a:solidFill>
            <a:srgbClr val="0049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3" name="object 17393"/>
          <p:cNvSpPr/>
          <p:nvPr/>
        </p:nvSpPr>
        <p:spPr>
          <a:xfrm>
            <a:off x="10050239" y="2693730"/>
            <a:ext cx="464451" cy="457428"/>
          </a:xfrm>
          <a:custGeom>
            <a:avLst/>
            <a:gdLst/>
            <a:ahLst/>
            <a:cxnLst/>
            <a:rect l="l" t="t" r="r" b="b"/>
            <a:pathLst>
              <a:path w="464451" h="457428">
                <a:moveTo>
                  <a:pt x="435000" y="0"/>
                </a:moveTo>
                <a:lnTo>
                  <a:pt x="29489" y="0"/>
                </a:lnTo>
                <a:lnTo>
                  <a:pt x="16247" y="3407"/>
                </a:lnTo>
                <a:lnTo>
                  <a:pt x="6096" y="12502"/>
                </a:lnTo>
                <a:lnTo>
                  <a:pt x="571" y="25596"/>
                </a:lnTo>
                <a:lnTo>
                  <a:pt x="0" y="320522"/>
                </a:lnTo>
                <a:lnTo>
                  <a:pt x="3137" y="334815"/>
                </a:lnTo>
                <a:lnTo>
                  <a:pt x="11529" y="345796"/>
                </a:lnTo>
                <a:lnTo>
                  <a:pt x="23646" y="351794"/>
                </a:lnTo>
                <a:lnTo>
                  <a:pt x="205016" y="352425"/>
                </a:lnTo>
                <a:lnTo>
                  <a:pt x="320103" y="457428"/>
                </a:lnTo>
                <a:lnTo>
                  <a:pt x="285457" y="352425"/>
                </a:lnTo>
                <a:lnTo>
                  <a:pt x="435000" y="352425"/>
                </a:lnTo>
                <a:lnTo>
                  <a:pt x="448225" y="349020"/>
                </a:lnTo>
                <a:lnTo>
                  <a:pt x="458358" y="339923"/>
                </a:lnTo>
                <a:lnTo>
                  <a:pt x="463876" y="326807"/>
                </a:lnTo>
                <a:lnTo>
                  <a:pt x="464451" y="31826"/>
                </a:lnTo>
                <a:lnTo>
                  <a:pt x="461310" y="17557"/>
                </a:lnTo>
                <a:lnTo>
                  <a:pt x="452905" y="6589"/>
                </a:lnTo>
                <a:lnTo>
                  <a:pt x="440765" y="613"/>
                </a:lnTo>
                <a:lnTo>
                  <a:pt x="435000" y="0"/>
                </a:lnTo>
                <a:close/>
              </a:path>
            </a:pathLst>
          </a:custGeom>
          <a:solidFill>
            <a:srgbClr val="7AD0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4" name="object 17394"/>
          <p:cNvSpPr/>
          <p:nvPr/>
        </p:nvSpPr>
        <p:spPr>
          <a:xfrm>
            <a:off x="9828085" y="2883005"/>
            <a:ext cx="374053" cy="368350"/>
          </a:xfrm>
          <a:custGeom>
            <a:avLst/>
            <a:gdLst/>
            <a:ahLst/>
            <a:cxnLst/>
            <a:rect l="l" t="t" r="r" b="b"/>
            <a:pathLst>
              <a:path w="374053" h="368350">
                <a:moveTo>
                  <a:pt x="188531" y="0"/>
                </a:moveTo>
                <a:lnTo>
                  <a:pt x="23736" y="0"/>
                </a:lnTo>
                <a:lnTo>
                  <a:pt x="10845" y="4143"/>
                </a:lnTo>
                <a:lnTo>
                  <a:pt x="2218" y="14845"/>
                </a:lnTo>
                <a:lnTo>
                  <a:pt x="0" y="258127"/>
                </a:lnTo>
                <a:lnTo>
                  <a:pt x="3850" y="272035"/>
                </a:lnTo>
                <a:lnTo>
                  <a:pt x="13785" y="281327"/>
                </a:lnTo>
                <a:lnTo>
                  <a:pt x="144233" y="283705"/>
                </a:lnTo>
                <a:lnTo>
                  <a:pt x="116306" y="368350"/>
                </a:lnTo>
                <a:lnTo>
                  <a:pt x="209003" y="283705"/>
                </a:lnTo>
                <a:lnTo>
                  <a:pt x="350316" y="283705"/>
                </a:lnTo>
                <a:lnTo>
                  <a:pt x="363221" y="279560"/>
                </a:lnTo>
                <a:lnTo>
                  <a:pt x="371846" y="268858"/>
                </a:lnTo>
                <a:lnTo>
                  <a:pt x="374053" y="193674"/>
                </a:lnTo>
                <a:lnTo>
                  <a:pt x="218033" y="193674"/>
                </a:lnTo>
                <a:lnTo>
                  <a:pt x="204854" y="190265"/>
                </a:lnTo>
                <a:lnTo>
                  <a:pt x="194687" y="181167"/>
                </a:lnTo>
                <a:lnTo>
                  <a:pt x="189118" y="168077"/>
                </a:lnTo>
                <a:lnTo>
                  <a:pt x="188531" y="161785"/>
                </a:lnTo>
                <a:lnTo>
                  <a:pt x="188531" y="0"/>
                </a:lnTo>
                <a:close/>
              </a:path>
            </a:pathLst>
          </a:custGeom>
          <a:solidFill>
            <a:srgbClr val="7AD0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5" name="object 17395"/>
          <p:cNvSpPr/>
          <p:nvPr/>
        </p:nvSpPr>
        <p:spPr>
          <a:xfrm>
            <a:off x="9578276" y="4799800"/>
            <a:ext cx="99923" cy="566966"/>
          </a:xfrm>
          <a:custGeom>
            <a:avLst/>
            <a:gdLst/>
            <a:ahLst/>
            <a:cxnLst/>
            <a:rect l="l" t="t" r="r" b="b"/>
            <a:pathLst>
              <a:path w="99923" h="566966">
                <a:moveTo>
                  <a:pt x="99923" y="566966"/>
                </a:moveTo>
                <a:lnTo>
                  <a:pt x="0" y="566966"/>
                </a:lnTo>
                <a:lnTo>
                  <a:pt x="0" y="0"/>
                </a:lnTo>
                <a:lnTo>
                  <a:pt x="99923" y="0"/>
                </a:lnTo>
                <a:lnTo>
                  <a:pt x="99923" y="566966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6" name="object 17396"/>
          <p:cNvSpPr/>
          <p:nvPr/>
        </p:nvSpPr>
        <p:spPr>
          <a:xfrm>
            <a:off x="9457982" y="4888065"/>
            <a:ext cx="99949" cy="478701"/>
          </a:xfrm>
          <a:custGeom>
            <a:avLst/>
            <a:gdLst/>
            <a:ahLst/>
            <a:cxnLst/>
            <a:rect l="l" t="t" r="r" b="b"/>
            <a:pathLst>
              <a:path w="99949" h="478701">
                <a:moveTo>
                  <a:pt x="99949" y="478701"/>
                </a:moveTo>
                <a:lnTo>
                  <a:pt x="0" y="478701"/>
                </a:lnTo>
                <a:lnTo>
                  <a:pt x="0" y="0"/>
                </a:lnTo>
                <a:lnTo>
                  <a:pt x="99949" y="0"/>
                </a:lnTo>
                <a:lnTo>
                  <a:pt x="99949" y="478701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7" name="object 17397"/>
          <p:cNvSpPr/>
          <p:nvPr/>
        </p:nvSpPr>
        <p:spPr>
          <a:xfrm>
            <a:off x="9337687" y="5009312"/>
            <a:ext cx="99999" cy="357454"/>
          </a:xfrm>
          <a:custGeom>
            <a:avLst/>
            <a:gdLst/>
            <a:ahLst/>
            <a:cxnLst/>
            <a:rect l="l" t="t" r="r" b="b"/>
            <a:pathLst>
              <a:path w="99999" h="357454">
                <a:moveTo>
                  <a:pt x="99999" y="357454"/>
                </a:moveTo>
                <a:lnTo>
                  <a:pt x="0" y="357454"/>
                </a:lnTo>
                <a:lnTo>
                  <a:pt x="0" y="0"/>
                </a:lnTo>
                <a:lnTo>
                  <a:pt x="99999" y="0"/>
                </a:lnTo>
                <a:lnTo>
                  <a:pt x="99999" y="357454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8" name="object 17398"/>
          <p:cNvSpPr/>
          <p:nvPr/>
        </p:nvSpPr>
        <p:spPr>
          <a:xfrm>
            <a:off x="9217494" y="5134216"/>
            <a:ext cx="99872" cy="232549"/>
          </a:xfrm>
          <a:custGeom>
            <a:avLst/>
            <a:gdLst/>
            <a:ahLst/>
            <a:cxnLst/>
            <a:rect l="l" t="t" r="r" b="b"/>
            <a:pathLst>
              <a:path w="99872" h="232549">
                <a:moveTo>
                  <a:pt x="99872" y="232549"/>
                </a:moveTo>
                <a:lnTo>
                  <a:pt x="0" y="232549"/>
                </a:lnTo>
                <a:lnTo>
                  <a:pt x="0" y="0"/>
                </a:lnTo>
                <a:lnTo>
                  <a:pt x="99872" y="0"/>
                </a:lnTo>
                <a:lnTo>
                  <a:pt x="99872" y="232549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99" name="object 17399"/>
          <p:cNvSpPr/>
          <p:nvPr/>
        </p:nvSpPr>
        <p:spPr>
          <a:xfrm>
            <a:off x="9097226" y="5238737"/>
            <a:ext cx="99872" cy="128028"/>
          </a:xfrm>
          <a:custGeom>
            <a:avLst/>
            <a:gdLst/>
            <a:ahLst/>
            <a:cxnLst/>
            <a:rect l="l" t="t" r="r" b="b"/>
            <a:pathLst>
              <a:path w="99872" h="128028">
                <a:moveTo>
                  <a:pt x="99872" y="128028"/>
                </a:moveTo>
                <a:lnTo>
                  <a:pt x="0" y="128028"/>
                </a:lnTo>
                <a:lnTo>
                  <a:pt x="0" y="0"/>
                </a:lnTo>
                <a:lnTo>
                  <a:pt x="99872" y="0"/>
                </a:lnTo>
                <a:lnTo>
                  <a:pt x="99872" y="128028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0" name="object 17400"/>
          <p:cNvSpPr/>
          <p:nvPr/>
        </p:nvSpPr>
        <p:spPr>
          <a:xfrm>
            <a:off x="4496854" y="830057"/>
            <a:ext cx="723620" cy="577214"/>
          </a:xfrm>
          <a:custGeom>
            <a:avLst/>
            <a:gdLst/>
            <a:ahLst/>
            <a:cxnLst/>
            <a:rect l="l" t="t" r="r" b="b"/>
            <a:pathLst>
              <a:path w="723620" h="577214">
                <a:moveTo>
                  <a:pt x="698550" y="0"/>
                </a:moveTo>
                <a:lnTo>
                  <a:pt x="25044" y="0"/>
                </a:lnTo>
                <a:lnTo>
                  <a:pt x="11793" y="3945"/>
                </a:lnTo>
                <a:lnTo>
                  <a:pt x="2746" y="14206"/>
                </a:lnTo>
                <a:lnTo>
                  <a:pt x="0" y="551129"/>
                </a:lnTo>
                <a:lnTo>
                  <a:pt x="3764" y="564914"/>
                </a:lnTo>
                <a:lnTo>
                  <a:pt x="13595" y="574349"/>
                </a:lnTo>
                <a:lnTo>
                  <a:pt x="698550" y="577215"/>
                </a:lnTo>
                <a:lnTo>
                  <a:pt x="711789" y="573286"/>
                </a:lnTo>
                <a:lnTo>
                  <a:pt x="720858" y="563046"/>
                </a:lnTo>
                <a:lnTo>
                  <a:pt x="721061" y="523608"/>
                </a:lnTo>
                <a:lnTo>
                  <a:pt x="78905" y="523608"/>
                </a:lnTo>
                <a:lnTo>
                  <a:pt x="65844" y="519011"/>
                </a:lnTo>
                <a:lnTo>
                  <a:pt x="58473" y="507481"/>
                </a:lnTo>
                <a:lnTo>
                  <a:pt x="57848" y="74891"/>
                </a:lnTo>
                <a:lnTo>
                  <a:pt x="62389" y="61709"/>
                </a:lnTo>
                <a:lnTo>
                  <a:pt x="73806" y="54260"/>
                </a:lnTo>
                <a:lnTo>
                  <a:pt x="723478" y="53632"/>
                </a:lnTo>
                <a:lnTo>
                  <a:pt x="723620" y="26098"/>
                </a:lnTo>
                <a:lnTo>
                  <a:pt x="719844" y="12341"/>
                </a:lnTo>
                <a:lnTo>
                  <a:pt x="710005" y="2887"/>
                </a:lnTo>
                <a:lnTo>
                  <a:pt x="698550" y="0"/>
                </a:lnTo>
                <a:close/>
              </a:path>
              <a:path w="723620" h="577214">
                <a:moveTo>
                  <a:pt x="723478" y="53632"/>
                </a:moveTo>
                <a:lnTo>
                  <a:pt x="644690" y="53632"/>
                </a:lnTo>
                <a:lnTo>
                  <a:pt x="657746" y="58231"/>
                </a:lnTo>
                <a:lnTo>
                  <a:pt x="665095" y="69776"/>
                </a:lnTo>
                <a:lnTo>
                  <a:pt x="665708" y="502323"/>
                </a:lnTo>
                <a:lnTo>
                  <a:pt x="661175" y="515519"/>
                </a:lnTo>
                <a:lnTo>
                  <a:pt x="649774" y="522980"/>
                </a:lnTo>
                <a:lnTo>
                  <a:pt x="78905" y="523608"/>
                </a:lnTo>
                <a:lnTo>
                  <a:pt x="721061" y="523608"/>
                </a:lnTo>
                <a:lnTo>
                  <a:pt x="723478" y="53632"/>
                </a:lnTo>
                <a:close/>
              </a:path>
            </a:pathLst>
          </a:custGeom>
          <a:solidFill>
            <a:srgbClr val="00B6F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1" name="object 17401"/>
          <p:cNvSpPr/>
          <p:nvPr/>
        </p:nvSpPr>
        <p:spPr>
          <a:xfrm>
            <a:off x="4449174" y="1428770"/>
            <a:ext cx="818934" cy="52911"/>
          </a:xfrm>
          <a:custGeom>
            <a:avLst/>
            <a:gdLst/>
            <a:ahLst/>
            <a:cxnLst/>
            <a:rect l="l" t="t" r="r" b="b"/>
            <a:pathLst>
              <a:path w="818934" h="52911">
                <a:moveTo>
                  <a:pt x="818934" y="0"/>
                </a:moveTo>
                <a:lnTo>
                  <a:pt x="0" y="0"/>
                </a:lnTo>
                <a:lnTo>
                  <a:pt x="0" y="26581"/>
                </a:lnTo>
                <a:lnTo>
                  <a:pt x="3760" y="39672"/>
                </a:lnTo>
                <a:lnTo>
                  <a:pt x="13662" y="49093"/>
                </a:lnTo>
                <a:lnTo>
                  <a:pt x="27631" y="52911"/>
                </a:lnTo>
                <a:lnTo>
                  <a:pt x="790586" y="52911"/>
                </a:lnTo>
                <a:lnTo>
                  <a:pt x="804653" y="49427"/>
                </a:lnTo>
                <a:lnTo>
                  <a:pt x="814807" y="40236"/>
                </a:lnTo>
                <a:lnTo>
                  <a:pt x="817830" y="30721"/>
                </a:lnTo>
                <a:lnTo>
                  <a:pt x="348869" y="30721"/>
                </a:lnTo>
                <a:lnTo>
                  <a:pt x="345465" y="27724"/>
                </a:lnTo>
                <a:lnTo>
                  <a:pt x="345465" y="20180"/>
                </a:lnTo>
                <a:lnTo>
                  <a:pt x="348869" y="17144"/>
                </a:lnTo>
                <a:lnTo>
                  <a:pt x="818927" y="17144"/>
                </a:lnTo>
                <a:lnTo>
                  <a:pt x="818934" y="0"/>
                </a:lnTo>
                <a:close/>
              </a:path>
              <a:path w="818934" h="52911">
                <a:moveTo>
                  <a:pt x="818927" y="17144"/>
                </a:moveTo>
                <a:lnTo>
                  <a:pt x="470141" y="17144"/>
                </a:lnTo>
                <a:lnTo>
                  <a:pt x="473519" y="20180"/>
                </a:lnTo>
                <a:lnTo>
                  <a:pt x="473519" y="27724"/>
                </a:lnTo>
                <a:lnTo>
                  <a:pt x="470141" y="30721"/>
                </a:lnTo>
                <a:lnTo>
                  <a:pt x="817830" y="30721"/>
                </a:lnTo>
                <a:lnTo>
                  <a:pt x="818924" y="27279"/>
                </a:lnTo>
                <a:lnTo>
                  <a:pt x="818927" y="17144"/>
                </a:lnTo>
                <a:close/>
              </a:path>
            </a:pathLst>
          </a:custGeom>
          <a:solidFill>
            <a:srgbClr val="00B6F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2" name="object 17402"/>
          <p:cNvSpPr/>
          <p:nvPr/>
        </p:nvSpPr>
        <p:spPr>
          <a:xfrm>
            <a:off x="2187422" y="1748803"/>
            <a:ext cx="1668998" cy="1863737"/>
          </a:xfrm>
          <a:prstGeom prst="rect">
            <a:avLst/>
          </a:prstGeom>
          <a:blipFill>
            <a:blip r:embed="rId162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3" name="object 17403"/>
          <p:cNvSpPr/>
          <p:nvPr/>
        </p:nvSpPr>
        <p:spPr>
          <a:xfrm>
            <a:off x="1160907" y="2438451"/>
            <a:ext cx="2463622" cy="818769"/>
          </a:xfrm>
          <a:prstGeom prst="rect">
            <a:avLst/>
          </a:prstGeom>
          <a:blipFill>
            <a:blip r:embed="rId162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4" name="object 17404"/>
          <p:cNvSpPr/>
          <p:nvPr/>
        </p:nvSpPr>
        <p:spPr>
          <a:xfrm>
            <a:off x="909116" y="2916288"/>
            <a:ext cx="1911337" cy="1617243"/>
          </a:xfrm>
          <a:prstGeom prst="rect">
            <a:avLst/>
          </a:prstGeom>
          <a:blipFill>
            <a:blip r:embed="rId162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5" name="object 17405"/>
          <p:cNvSpPr/>
          <p:nvPr/>
        </p:nvSpPr>
        <p:spPr>
          <a:xfrm>
            <a:off x="1598369" y="3288525"/>
            <a:ext cx="882981" cy="2495689"/>
          </a:xfrm>
          <a:prstGeom prst="rect">
            <a:avLst/>
          </a:prstGeom>
          <a:blipFill>
            <a:blip r:embed="rId162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6" name="object 17406"/>
          <p:cNvSpPr/>
          <p:nvPr/>
        </p:nvSpPr>
        <p:spPr>
          <a:xfrm>
            <a:off x="2018296" y="4116222"/>
            <a:ext cx="1811235" cy="1724127"/>
          </a:xfrm>
          <a:prstGeom prst="rect">
            <a:avLst/>
          </a:prstGeom>
          <a:blipFill>
            <a:blip r:embed="rId162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7" name="object 17407"/>
          <p:cNvSpPr/>
          <p:nvPr/>
        </p:nvSpPr>
        <p:spPr>
          <a:xfrm>
            <a:off x="1952993" y="2858389"/>
            <a:ext cx="3065233" cy="2300810"/>
          </a:xfrm>
          <a:prstGeom prst="rect">
            <a:avLst/>
          </a:prstGeom>
          <a:blipFill>
            <a:blip r:embed="rId162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8" name="object 17408"/>
          <p:cNvSpPr/>
          <p:nvPr/>
        </p:nvSpPr>
        <p:spPr>
          <a:xfrm>
            <a:off x="2105880" y="3027872"/>
            <a:ext cx="1680286" cy="1680286"/>
          </a:xfrm>
          <a:custGeom>
            <a:avLst/>
            <a:gdLst/>
            <a:ahLst/>
            <a:cxnLst/>
            <a:rect l="l" t="t" r="r" b="b"/>
            <a:pathLst>
              <a:path w="1680286" h="1680286">
                <a:moveTo>
                  <a:pt x="840130" y="0"/>
                </a:moveTo>
                <a:lnTo>
                  <a:pt x="771227" y="2785"/>
                </a:lnTo>
                <a:lnTo>
                  <a:pt x="703859" y="10996"/>
                </a:lnTo>
                <a:lnTo>
                  <a:pt x="638240" y="24417"/>
                </a:lnTo>
                <a:lnTo>
                  <a:pt x="574587" y="42831"/>
                </a:lnTo>
                <a:lnTo>
                  <a:pt x="513117" y="66023"/>
                </a:lnTo>
                <a:lnTo>
                  <a:pt x="454046" y="93775"/>
                </a:lnTo>
                <a:lnTo>
                  <a:pt x="397589" y="125873"/>
                </a:lnTo>
                <a:lnTo>
                  <a:pt x="343964" y="162099"/>
                </a:lnTo>
                <a:lnTo>
                  <a:pt x="293386" y="202238"/>
                </a:lnTo>
                <a:lnTo>
                  <a:pt x="246072" y="246073"/>
                </a:lnTo>
                <a:lnTo>
                  <a:pt x="202237" y="293388"/>
                </a:lnTo>
                <a:lnTo>
                  <a:pt x="162099" y="343967"/>
                </a:lnTo>
                <a:lnTo>
                  <a:pt x="125873" y="397593"/>
                </a:lnTo>
                <a:lnTo>
                  <a:pt x="93775" y="454050"/>
                </a:lnTo>
                <a:lnTo>
                  <a:pt x="66022" y="513123"/>
                </a:lnTo>
                <a:lnTo>
                  <a:pt x="42831" y="574594"/>
                </a:lnTo>
                <a:lnTo>
                  <a:pt x="24416" y="638248"/>
                </a:lnTo>
                <a:lnTo>
                  <a:pt x="10996" y="703868"/>
                </a:lnTo>
                <a:lnTo>
                  <a:pt x="2785" y="771238"/>
                </a:lnTo>
                <a:lnTo>
                  <a:pt x="0" y="840143"/>
                </a:lnTo>
                <a:lnTo>
                  <a:pt x="2785" y="909047"/>
                </a:lnTo>
                <a:lnTo>
                  <a:pt x="10996" y="976417"/>
                </a:lnTo>
                <a:lnTo>
                  <a:pt x="24416" y="1042038"/>
                </a:lnTo>
                <a:lnTo>
                  <a:pt x="42831" y="1105691"/>
                </a:lnTo>
                <a:lnTo>
                  <a:pt x="66022" y="1167163"/>
                </a:lnTo>
                <a:lnTo>
                  <a:pt x="93775" y="1226235"/>
                </a:lnTo>
                <a:lnTo>
                  <a:pt x="125873" y="1282692"/>
                </a:lnTo>
                <a:lnTo>
                  <a:pt x="162099" y="1336319"/>
                </a:lnTo>
                <a:lnTo>
                  <a:pt x="202237" y="1386897"/>
                </a:lnTo>
                <a:lnTo>
                  <a:pt x="246072" y="1434212"/>
                </a:lnTo>
                <a:lnTo>
                  <a:pt x="293386" y="1478047"/>
                </a:lnTo>
                <a:lnTo>
                  <a:pt x="343964" y="1518186"/>
                </a:lnTo>
                <a:lnTo>
                  <a:pt x="397589" y="1554412"/>
                </a:lnTo>
                <a:lnTo>
                  <a:pt x="454046" y="1586510"/>
                </a:lnTo>
                <a:lnTo>
                  <a:pt x="513117" y="1614263"/>
                </a:lnTo>
                <a:lnTo>
                  <a:pt x="574587" y="1637454"/>
                </a:lnTo>
                <a:lnTo>
                  <a:pt x="638240" y="1655869"/>
                </a:lnTo>
                <a:lnTo>
                  <a:pt x="703859" y="1669290"/>
                </a:lnTo>
                <a:lnTo>
                  <a:pt x="771227" y="1677501"/>
                </a:lnTo>
                <a:lnTo>
                  <a:pt x="840130" y="1680286"/>
                </a:lnTo>
                <a:lnTo>
                  <a:pt x="909036" y="1677501"/>
                </a:lnTo>
                <a:lnTo>
                  <a:pt x="976408" y="1669290"/>
                </a:lnTo>
                <a:lnTo>
                  <a:pt x="1042030" y="1655869"/>
                </a:lnTo>
                <a:lnTo>
                  <a:pt x="1105685" y="1637454"/>
                </a:lnTo>
                <a:lnTo>
                  <a:pt x="1167157" y="1614263"/>
                </a:lnTo>
                <a:lnTo>
                  <a:pt x="1226231" y="1586510"/>
                </a:lnTo>
                <a:lnTo>
                  <a:pt x="1282689" y="1554412"/>
                </a:lnTo>
                <a:lnTo>
                  <a:pt x="1336316" y="1518186"/>
                </a:lnTo>
                <a:lnTo>
                  <a:pt x="1386895" y="1478047"/>
                </a:lnTo>
                <a:lnTo>
                  <a:pt x="1434211" y="1434212"/>
                </a:lnTo>
                <a:lnTo>
                  <a:pt x="1478046" y="1386897"/>
                </a:lnTo>
                <a:lnTo>
                  <a:pt x="1518185" y="1336319"/>
                </a:lnTo>
                <a:lnTo>
                  <a:pt x="1554412" y="1282692"/>
                </a:lnTo>
                <a:lnTo>
                  <a:pt x="1586509" y="1226235"/>
                </a:lnTo>
                <a:lnTo>
                  <a:pt x="1614262" y="1167163"/>
                </a:lnTo>
                <a:lnTo>
                  <a:pt x="1637454" y="1105691"/>
                </a:lnTo>
                <a:lnTo>
                  <a:pt x="1655869" y="1042038"/>
                </a:lnTo>
                <a:lnTo>
                  <a:pt x="1669290" y="976417"/>
                </a:lnTo>
                <a:lnTo>
                  <a:pt x="1677501" y="909047"/>
                </a:lnTo>
                <a:lnTo>
                  <a:pt x="1680286" y="840143"/>
                </a:lnTo>
                <a:lnTo>
                  <a:pt x="1677501" y="771238"/>
                </a:lnTo>
                <a:lnTo>
                  <a:pt x="1669290" y="703868"/>
                </a:lnTo>
                <a:lnTo>
                  <a:pt x="1655869" y="638248"/>
                </a:lnTo>
                <a:lnTo>
                  <a:pt x="1637454" y="574594"/>
                </a:lnTo>
                <a:lnTo>
                  <a:pt x="1614262" y="513123"/>
                </a:lnTo>
                <a:lnTo>
                  <a:pt x="1586509" y="454050"/>
                </a:lnTo>
                <a:lnTo>
                  <a:pt x="1554412" y="397593"/>
                </a:lnTo>
                <a:lnTo>
                  <a:pt x="1518185" y="343967"/>
                </a:lnTo>
                <a:lnTo>
                  <a:pt x="1478046" y="293388"/>
                </a:lnTo>
                <a:lnTo>
                  <a:pt x="1434211" y="246073"/>
                </a:lnTo>
                <a:lnTo>
                  <a:pt x="1386895" y="202238"/>
                </a:lnTo>
                <a:lnTo>
                  <a:pt x="1336316" y="162099"/>
                </a:lnTo>
                <a:lnTo>
                  <a:pt x="1282689" y="125873"/>
                </a:lnTo>
                <a:lnTo>
                  <a:pt x="1226231" y="93775"/>
                </a:lnTo>
                <a:lnTo>
                  <a:pt x="1167157" y="66023"/>
                </a:lnTo>
                <a:lnTo>
                  <a:pt x="1105685" y="42831"/>
                </a:lnTo>
                <a:lnTo>
                  <a:pt x="1042030" y="24417"/>
                </a:lnTo>
                <a:lnTo>
                  <a:pt x="976408" y="10996"/>
                </a:lnTo>
                <a:lnTo>
                  <a:pt x="909036" y="2785"/>
                </a:lnTo>
                <a:lnTo>
                  <a:pt x="840130" y="0"/>
                </a:lnTo>
                <a:close/>
              </a:path>
            </a:pathLst>
          </a:custGeom>
          <a:solidFill>
            <a:srgbClr val="485A9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09" name="object 17409"/>
          <p:cNvSpPr/>
          <p:nvPr/>
        </p:nvSpPr>
        <p:spPr>
          <a:xfrm>
            <a:off x="2096772" y="3018766"/>
            <a:ext cx="1698510" cy="1698498"/>
          </a:xfrm>
          <a:custGeom>
            <a:avLst/>
            <a:gdLst/>
            <a:ahLst/>
            <a:cxnLst/>
            <a:rect l="l" t="t" r="r" b="b"/>
            <a:pathLst>
              <a:path w="1698510" h="1698498">
                <a:moveTo>
                  <a:pt x="849249" y="0"/>
                </a:moveTo>
                <a:lnTo>
                  <a:pt x="779699" y="2820"/>
                </a:lnTo>
                <a:lnTo>
                  <a:pt x="711679" y="11135"/>
                </a:lnTo>
                <a:lnTo>
                  <a:pt x="645409" y="24723"/>
                </a:lnTo>
                <a:lnTo>
                  <a:pt x="581109" y="43366"/>
                </a:lnTo>
                <a:lnTo>
                  <a:pt x="519000" y="66842"/>
                </a:lnTo>
                <a:lnTo>
                  <a:pt x="459302" y="94931"/>
                </a:lnTo>
                <a:lnTo>
                  <a:pt x="402234" y="127413"/>
                </a:lnTo>
                <a:lnTo>
                  <a:pt x="348018" y="164068"/>
                </a:lnTo>
                <a:lnTo>
                  <a:pt x="296874" y="204676"/>
                </a:lnTo>
                <a:lnTo>
                  <a:pt x="249021" y="249016"/>
                </a:lnTo>
                <a:lnTo>
                  <a:pt x="204680" y="296869"/>
                </a:lnTo>
                <a:lnTo>
                  <a:pt x="164072" y="348013"/>
                </a:lnTo>
                <a:lnTo>
                  <a:pt x="127416" y="402229"/>
                </a:lnTo>
                <a:lnTo>
                  <a:pt x="94933" y="459296"/>
                </a:lnTo>
                <a:lnTo>
                  <a:pt x="66844" y="518995"/>
                </a:lnTo>
                <a:lnTo>
                  <a:pt x="43367" y="581104"/>
                </a:lnTo>
                <a:lnTo>
                  <a:pt x="24724" y="645405"/>
                </a:lnTo>
                <a:lnTo>
                  <a:pt x="11135" y="711676"/>
                </a:lnTo>
                <a:lnTo>
                  <a:pt x="2820" y="779697"/>
                </a:lnTo>
                <a:lnTo>
                  <a:pt x="0" y="849249"/>
                </a:lnTo>
                <a:lnTo>
                  <a:pt x="2820" y="918800"/>
                </a:lnTo>
                <a:lnTo>
                  <a:pt x="11135" y="986821"/>
                </a:lnTo>
                <a:lnTo>
                  <a:pt x="24724" y="1053092"/>
                </a:lnTo>
                <a:lnTo>
                  <a:pt x="43367" y="1117393"/>
                </a:lnTo>
                <a:lnTo>
                  <a:pt x="66844" y="1179502"/>
                </a:lnTo>
                <a:lnTo>
                  <a:pt x="94933" y="1239201"/>
                </a:lnTo>
                <a:lnTo>
                  <a:pt x="127416" y="1296268"/>
                </a:lnTo>
                <a:lnTo>
                  <a:pt x="164072" y="1350484"/>
                </a:lnTo>
                <a:lnTo>
                  <a:pt x="204680" y="1401628"/>
                </a:lnTo>
                <a:lnTo>
                  <a:pt x="249021" y="1449481"/>
                </a:lnTo>
                <a:lnTo>
                  <a:pt x="296874" y="1493821"/>
                </a:lnTo>
                <a:lnTo>
                  <a:pt x="348018" y="1534429"/>
                </a:lnTo>
                <a:lnTo>
                  <a:pt x="402234" y="1571084"/>
                </a:lnTo>
                <a:lnTo>
                  <a:pt x="459302" y="1603566"/>
                </a:lnTo>
                <a:lnTo>
                  <a:pt x="519000" y="1631655"/>
                </a:lnTo>
                <a:lnTo>
                  <a:pt x="581109" y="1655131"/>
                </a:lnTo>
                <a:lnTo>
                  <a:pt x="645409" y="1673774"/>
                </a:lnTo>
                <a:lnTo>
                  <a:pt x="711679" y="1687362"/>
                </a:lnTo>
                <a:lnTo>
                  <a:pt x="779699" y="1695677"/>
                </a:lnTo>
                <a:lnTo>
                  <a:pt x="849249" y="1698498"/>
                </a:lnTo>
                <a:lnTo>
                  <a:pt x="918800" y="1695677"/>
                </a:lnTo>
                <a:lnTo>
                  <a:pt x="986822" y="1687362"/>
                </a:lnTo>
                <a:lnTo>
                  <a:pt x="1021334" y="1680286"/>
                </a:lnTo>
                <a:lnTo>
                  <a:pt x="849249" y="1680286"/>
                </a:lnTo>
                <a:lnTo>
                  <a:pt x="781191" y="1677526"/>
                </a:lnTo>
                <a:lnTo>
                  <a:pt x="714630" y="1669389"/>
                </a:lnTo>
                <a:lnTo>
                  <a:pt x="649782" y="1656092"/>
                </a:lnTo>
                <a:lnTo>
                  <a:pt x="586862" y="1637849"/>
                </a:lnTo>
                <a:lnTo>
                  <a:pt x="526086" y="1614876"/>
                </a:lnTo>
                <a:lnTo>
                  <a:pt x="467668" y="1587389"/>
                </a:lnTo>
                <a:lnTo>
                  <a:pt x="411826" y="1555603"/>
                </a:lnTo>
                <a:lnTo>
                  <a:pt x="358773" y="1519734"/>
                </a:lnTo>
                <a:lnTo>
                  <a:pt x="308726" y="1479997"/>
                </a:lnTo>
                <a:lnTo>
                  <a:pt x="261900" y="1436608"/>
                </a:lnTo>
                <a:lnTo>
                  <a:pt x="218512" y="1389781"/>
                </a:lnTo>
                <a:lnTo>
                  <a:pt x="178775" y="1339734"/>
                </a:lnTo>
                <a:lnTo>
                  <a:pt x="142906" y="1286681"/>
                </a:lnTo>
                <a:lnTo>
                  <a:pt x="111120" y="1230837"/>
                </a:lnTo>
                <a:lnTo>
                  <a:pt x="83633" y="1172419"/>
                </a:lnTo>
                <a:lnTo>
                  <a:pt x="60661" y="1111641"/>
                </a:lnTo>
                <a:lnTo>
                  <a:pt x="42418" y="1048720"/>
                </a:lnTo>
                <a:lnTo>
                  <a:pt x="29121" y="983870"/>
                </a:lnTo>
                <a:lnTo>
                  <a:pt x="20984" y="917308"/>
                </a:lnTo>
                <a:lnTo>
                  <a:pt x="18224" y="849249"/>
                </a:lnTo>
                <a:lnTo>
                  <a:pt x="20984" y="781189"/>
                </a:lnTo>
                <a:lnTo>
                  <a:pt x="29121" y="714626"/>
                </a:lnTo>
                <a:lnTo>
                  <a:pt x="42418" y="649776"/>
                </a:lnTo>
                <a:lnTo>
                  <a:pt x="60661" y="586855"/>
                </a:lnTo>
                <a:lnTo>
                  <a:pt x="83633" y="526076"/>
                </a:lnTo>
                <a:lnTo>
                  <a:pt x="111120" y="467657"/>
                </a:lnTo>
                <a:lnTo>
                  <a:pt x="142906" y="411813"/>
                </a:lnTo>
                <a:lnTo>
                  <a:pt x="178775" y="358759"/>
                </a:lnTo>
                <a:lnTo>
                  <a:pt x="218512" y="308710"/>
                </a:lnTo>
                <a:lnTo>
                  <a:pt x="261900" y="261883"/>
                </a:lnTo>
                <a:lnTo>
                  <a:pt x="308726" y="218493"/>
                </a:lnTo>
                <a:lnTo>
                  <a:pt x="358773" y="178755"/>
                </a:lnTo>
                <a:lnTo>
                  <a:pt x="411826" y="142884"/>
                </a:lnTo>
                <a:lnTo>
                  <a:pt x="467668" y="111098"/>
                </a:lnTo>
                <a:lnTo>
                  <a:pt x="526086" y="83610"/>
                </a:lnTo>
                <a:lnTo>
                  <a:pt x="586862" y="60637"/>
                </a:lnTo>
                <a:lnTo>
                  <a:pt x="649782" y="42393"/>
                </a:lnTo>
                <a:lnTo>
                  <a:pt x="714630" y="29095"/>
                </a:lnTo>
                <a:lnTo>
                  <a:pt x="781191" y="20959"/>
                </a:lnTo>
                <a:lnTo>
                  <a:pt x="849249" y="18199"/>
                </a:lnTo>
                <a:lnTo>
                  <a:pt x="1021272" y="18199"/>
                </a:lnTo>
                <a:lnTo>
                  <a:pt x="986822" y="11135"/>
                </a:lnTo>
                <a:lnTo>
                  <a:pt x="918800" y="2820"/>
                </a:lnTo>
                <a:lnTo>
                  <a:pt x="849249" y="0"/>
                </a:lnTo>
                <a:close/>
              </a:path>
              <a:path w="1698510" h="1698498">
                <a:moveTo>
                  <a:pt x="1021272" y="18199"/>
                </a:moveTo>
                <a:lnTo>
                  <a:pt x="849249" y="18199"/>
                </a:lnTo>
                <a:lnTo>
                  <a:pt x="917308" y="20959"/>
                </a:lnTo>
                <a:lnTo>
                  <a:pt x="983870" y="29095"/>
                </a:lnTo>
                <a:lnTo>
                  <a:pt x="1048719" y="42393"/>
                </a:lnTo>
                <a:lnTo>
                  <a:pt x="1111640" y="60637"/>
                </a:lnTo>
                <a:lnTo>
                  <a:pt x="1172417" y="83610"/>
                </a:lnTo>
                <a:lnTo>
                  <a:pt x="1230834" y="111098"/>
                </a:lnTo>
                <a:lnTo>
                  <a:pt x="1286677" y="142884"/>
                </a:lnTo>
                <a:lnTo>
                  <a:pt x="1339729" y="178755"/>
                </a:lnTo>
                <a:lnTo>
                  <a:pt x="1389776" y="218493"/>
                </a:lnTo>
                <a:lnTo>
                  <a:pt x="1436601" y="261883"/>
                </a:lnTo>
                <a:lnTo>
                  <a:pt x="1479990" y="308710"/>
                </a:lnTo>
                <a:lnTo>
                  <a:pt x="1519726" y="358759"/>
                </a:lnTo>
                <a:lnTo>
                  <a:pt x="1555594" y="411813"/>
                </a:lnTo>
                <a:lnTo>
                  <a:pt x="1587379" y="467657"/>
                </a:lnTo>
                <a:lnTo>
                  <a:pt x="1614866" y="526076"/>
                </a:lnTo>
                <a:lnTo>
                  <a:pt x="1637838" y="586855"/>
                </a:lnTo>
                <a:lnTo>
                  <a:pt x="1656080" y="649776"/>
                </a:lnTo>
                <a:lnTo>
                  <a:pt x="1669377" y="714626"/>
                </a:lnTo>
                <a:lnTo>
                  <a:pt x="1677513" y="781189"/>
                </a:lnTo>
                <a:lnTo>
                  <a:pt x="1680273" y="849249"/>
                </a:lnTo>
                <a:lnTo>
                  <a:pt x="1677513" y="917308"/>
                </a:lnTo>
                <a:lnTo>
                  <a:pt x="1669377" y="983870"/>
                </a:lnTo>
                <a:lnTo>
                  <a:pt x="1656080" y="1048720"/>
                </a:lnTo>
                <a:lnTo>
                  <a:pt x="1637838" y="1111641"/>
                </a:lnTo>
                <a:lnTo>
                  <a:pt x="1614866" y="1172419"/>
                </a:lnTo>
                <a:lnTo>
                  <a:pt x="1587379" y="1230837"/>
                </a:lnTo>
                <a:lnTo>
                  <a:pt x="1555594" y="1286681"/>
                </a:lnTo>
                <a:lnTo>
                  <a:pt x="1519726" y="1339734"/>
                </a:lnTo>
                <a:lnTo>
                  <a:pt x="1479990" y="1389781"/>
                </a:lnTo>
                <a:lnTo>
                  <a:pt x="1436601" y="1436608"/>
                </a:lnTo>
                <a:lnTo>
                  <a:pt x="1389776" y="1479997"/>
                </a:lnTo>
                <a:lnTo>
                  <a:pt x="1339729" y="1519734"/>
                </a:lnTo>
                <a:lnTo>
                  <a:pt x="1286677" y="1555603"/>
                </a:lnTo>
                <a:lnTo>
                  <a:pt x="1230834" y="1587389"/>
                </a:lnTo>
                <a:lnTo>
                  <a:pt x="1172417" y="1614876"/>
                </a:lnTo>
                <a:lnTo>
                  <a:pt x="1111640" y="1637849"/>
                </a:lnTo>
                <a:lnTo>
                  <a:pt x="1048719" y="1656092"/>
                </a:lnTo>
                <a:lnTo>
                  <a:pt x="983870" y="1669389"/>
                </a:lnTo>
                <a:lnTo>
                  <a:pt x="917308" y="1677526"/>
                </a:lnTo>
                <a:lnTo>
                  <a:pt x="849249" y="1680286"/>
                </a:lnTo>
                <a:lnTo>
                  <a:pt x="1021334" y="1680286"/>
                </a:lnTo>
                <a:lnTo>
                  <a:pt x="1117394" y="1655131"/>
                </a:lnTo>
                <a:lnTo>
                  <a:pt x="1179504" y="1631655"/>
                </a:lnTo>
                <a:lnTo>
                  <a:pt x="1239204" y="1603566"/>
                </a:lnTo>
                <a:lnTo>
                  <a:pt x="1296272" y="1571084"/>
                </a:lnTo>
                <a:lnTo>
                  <a:pt x="1350489" y="1534429"/>
                </a:lnTo>
                <a:lnTo>
                  <a:pt x="1401634" y="1493821"/>
                </a:lnTo>
                <a:lnTo>
                  <a:pt x="1449487" y="1449481"/>
                </a:lnTo>
                <a:lnTo>
                  <a:pt x="1493828" y="1401628"/>
                </a:lnTo>
                <a:lnTo>
                  <a:pt x="1534437" y="1350484"/>
                </a:lnTo>
                <a:lnTo>
                  <a:pt x="1571093" y="1296268"/>
                </a:lnTo>
                <a:lnTo>
                  <a:pt x="1603576" y="1239201"/>
                </a:lnTo>
                <a:lnTo>
                  <a:pt x="1631666" y="1179502"/>
                </a:lnTo>
                <a:lnTo>
                  <a:pt x="1655143" y="1117393"/>
                </a:lnTo>
                <a:lnTo>
                  <a:pt x="1673786" y="1053092"/>
                </a:lnTo>
                <a:lnTo>
                  <a:pt x="1687375" y="986821"/>
                </a:lnTo>
                <a:lnTo>
                  <a:pt x="1695690" y="918800"/>
                </a:lnTo>
                <a:lnTo>
                  <a:pt x="1698510" y="849249"/>
                </a:lnTo>
                <a:lnTo>
                  <a:pt x="1695690" y="779697"/>
                </a:lnTo>
                <a:lnTo>
                  <a:pt x="1687375" y="711676"/>
                </a:lnTo>
                <a:lnTo>
                  <a:pt x="1673786" y="645405"/>
                </a:lnTo>
                <a:lnTo>
                  <a:pt x="1655143" y="581104"/>
                </a:lnTo>
                <a:lnTo>
                  <a:pt x="1631666" y="518995"/>
                </a:lnTo>
                <a:lnTo>
                  <a:pt x="1603576" y="459296"/>
                </a:lnTo>
                <a:lnTo>
                  <a:pt x="1571093" y="402229"/>
                </a:lnTo>
                <a:lnTo>
                  <a:pt x="1534437" y="348013"/>
                </a:lnTo>
                <a:lnTo>
                  <a:pt x="1493828" y="296869"/>
                </a:lnTo>
                <a:lnTo>
                  <a:pt x="1449487" y="249016"/>
                </a:lnTo>
                <a:lnTo>
                  <a:pt x="1401634" y="204676"/>
                </a:lnTo>
                <a:lnTo>
                  <a:pt x="1350489" y="164068"/>
                </a:lnTo>
                <a:lnTo>
                  <a:pt x="1296272" y="127413"/>
                </a:lnTo>
                <a:lnTo>
                  <a:pt x="1239204" y="94931"/>
                </a:lnTo>
                <a:lnTo>
                  <a:pt x="1179504" y="66842"/>
                </a:lnTo>
                <a:lnTo>
                  <a:pt x="1117394" y="43366"/>
                </a:lnTo>
                <a:lnTo>
                  <a:pt x="1053093" y="24723"/>
                </a:lnTo>
                <a:lnTo>
                  <a:pt x="1021272" y="18199"/>
                </a:lnTo>
                <a:close/>
              </a:path>
            </a:pathLst>
          </a:custGeom>
          <a:solidFill>
            <a:srgbClr val="485A9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0" name="object 17410"/>
          <p:cNvSpPr/>
          <p:nvPr/>
        </p:nvSpPr>
        <p:spPr>
          <a:xfrm>
            <a:off x="699287" y="5992977"/>
            <a:ext cx="4645037" cy="539686"/>
          </a:xfrm>
          <a:prstGeom prst="rect">
            <a:avLst/>
          </a:prstGeom>
          <a:blipFill>
            <a:blip r:embed="rId162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1" name="object 17411"/>
          <p:cNvSpPr/>
          <p:nvPr/>
        </p:nvSpPr>
        <p:spPr>
          <a:xfrm>
            <a:off x="1969731" y="5150269"/>
            <a:ext cx="381749" cy="431533"/>
          </a:xfrm>
          <a:prstGeom prst="rect">
            <a:avLst/>
          </a:prstGeom>
          <a:blipFill>
            <a:blip r:embed="rId162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2" name="object 17412"/>
          <p:cNvSpPr/>
          <p:nvPr/>
        </p:nvSpPr>
        <p:spPr>
          <a:xfrm>
            <a:off x="1943784" y="5122404"/>
            <a:ext cx="192230" cy="262255"/>
          </a:xfrm>
          <a:custGeom>
            <a:avLst/>
            <a:gdLst/>
            <a:ahLst/>
            <a:cxnLst/>
            <a:rect l="l" t="t" r="r" b="b"/>
            <a:pathLst>
              <a:path w="192230" h="262254">
                <a:moveTo>
                  <a:pt x="110016" y="251777"/>
                </a:moveTo>
                <a:lnTo>
                  <a:pt x="81831" y="251777"/>
                </a:lnTo>
                <a:lnTo>
                  <a:pt x="81742" y="256044"/>
                </a:lnTo>
                <a:lnTo>
                  <a:pt x="88054" y="262254"/>
                </a:lnTo>
                <a:lnTo>
                  <a:pt x="103688" y="260235"/>
                </a:lnTo>
                <a:lnTo>
                  <a:pt x="110025" y="252399"/>
                </a:lnTo>
                <a:lnTo>
                  <a:pt x="110016" y="251777"/>
                </a:lnTo>
                <a:close/>
              </a:path>
              <a:path w="192230" h="262254">
                <a:moveTo>
                  <a:pt x="130650" y="234861"/>
                </a:moveTo>
                <a:lnTo>
                  <a:pt x="61117" y="243839"/>
                </a:lnTo>
                <a:lnTo>
                  <a:pt x="61105" y="247586"/>
                </a:lnTo>
                <a:lnTo>
                  <a:pt x="66769" y="253707"/>
                </a:lnTo>
                <a:lnTo>
                  <a:pt x="69042" y="253441"/>
                </a:lnTo>
                <a:lnTo>
                  <a:pt x="81831" y="251777"/>
                </a:lnTo>
                <a:lnTo>
                  <a:pt x="110016" y="251777"/>
                </a:lnTo>
                <a:lnTo>
                  <a:pt x="109962" y="248145"/>
                </a:lnTo>
                <a:lnTo>
                  <a:pt x="124986" y="246189"/>
                </a:lnTo>
                <a:lnTo>
                  <a:pt x="130650" y="238594"/>
                </a:lnTo>
                <a:lnTo>
                  <a:pt x="130650" y="234861"/>
                </a:lnTo>
                <a:close/>
              </a:path>
              <a:path w="192230" h="262254">
                <a:moveTo>
                  <a:pt x="132225" y="217220"/>
                </a:moveTo>
                <a:lnTo>
                  <a:pt x="59555" y="226580"/>
                </a:lnTo>
                <a:lnTo>
                  <a:pt x="57570" y="229552"/>
                </a:lnTo>
                <a:lnTo>
                  <a:pt x="57536" y="236435"/>
                </a:lnTo>
                <a:lnTo>
                  <a:pt x="59555" y="238937"/>
                </a:lnTo>
                <a:lnTo>
                  <a:pt x="132225" y="229552"/>
                </a:lnTo>
                <a:lnTo>
                  <a:pt x="134198" y="226580"/>
                </a:lnTo>
                <a:lnTo>
                  <a:pt x="134231" y="219697"/>
                </a:lnTo>
                <a:lnTo>
                  <a:pt x="132225" y="217220"/>
                </a:lnTo>
                <a:close/>
              </a:path>
              <a:path w="192230" h="262254">
                <a:moveTo>
                  <a:pt x="135743" y="198259"/>
                </a:moveTo>
                <a:lnTo>
                  <a:pt x="56050" y="208546"/>
                </a:lnTo>
                <a:lnTo>
                  <a:pt x="53858" y="211772"/>
                </a:lnTo>
                <a:lnTo>
                  <a:pt x="53815" y="219316"/>
                </a:lnTo>
                <a:lnTo>
                  <a:pt x="56050" y="222072"/>
                </a:lnTo>
                <a:lnTo>
                  <a:pt x="135743" y="211772"/>
                </a:lnTo>
                <a:lnTo>
                  <a:pt x="137893" y="208546"/>
                </a:lnTo>
                <a:lnTo>
                  <a:pt x="137952" y="201002"/>
                </a:lnTo>
                <a:lnTo>
                  <a:pt x="135743" y="198259"/>
                </a:lnTo>
                <a:close/>
              </a:path>
              <a:path w="192230" h="262254">
                <a:moveTo>
                  <a:pt x="95865" y="0"/>
                </a:moveTo>
                <a:lnTo>
                  <a:pt x="54323" y="9383"/>
                </a:lnTo>
                <a:lnTo>
                  <a:pt x="21807" y="34650"/>
                </a:lnTo>
                <a:lnTo>
                  <a:pt x="2684" y="71380"/>
                </a:lnTo>
                <a:lnTo>
                  <a:pt x="0" y="85943"/>
                </a:lnTo>
                <a:lnTo>
                  <a:pt x="652" y="101649"/>
                </a:lnTo>
                <a:lnTo>
                  <a:pt x="12194" y="142488"/>
                </a:lnTo>
                <a:lnTo>
                  <a:pt x="45598" y="178858"/>
                </a:lnTo>
                <a:lnTo>
                  <a:pt x="56408" y="184579"/>
                </a:lnTo>
                <a:lnTo>
                  <a:pt x="57536" y="202183"/>
                </a:lnTo>
                <a:lnTo>
                  <a:pt x="134231" y="192582"/>
                </a:lnTo>
                <a:lnTo>
                  <a:pt x="134231" y="185077"/>
                </a:lnTo>
                <a:lnTo>
                  <a:pt x="146068" y="178937"/>
                </a:lnTo>
                <a:lnTo>
                  <a:pt x="174851" y="151981"/>
                </a:lnTo>
                <a:lnTo>
                  <a:pt x="190581" y="115172"/>
                </a:lnTo>
                <a:lnTo>
                  <a:pt x="191547" y="107251"/>
                </a:lnTo>
                <a:lnTo>
                  <a:pt x="167988" y="107238"/>
                </a:lnTo>
                <a:lnTo>
                  <a:pt x="164572" y="103822"/>
                </a:lnTo>
                <a:lnTo>
                  <a:pt x="164572" y="99618"/>
                </a:lnTo>
                <a:lnTo>
                  <a:pt x="163117" y="85158"/>
                </a:lnTo>
                <a:lnTo>
                  <a:pt x="143599" y="48789"/>
                </a:lnTo>
                <a:lnTo>
                  <a:pt x="107397" y="28992"/>
                </a:lnTo>
                <a:lnTo>
                  <a:pt x="88146" y="27421"/>
                </a:lnTo>
                <a:lnTo>
                  <a:pt x="84727" y="24002"/>
                </a:lnTo>
                <a:lnTo>
                  <a:pt x="84727" y="15544"/>
                </a:lnTo>
                <a:lnTo>
                  <a:pt x="88156" y="12153"/>
                </a:lnTo>
                <a:lnTo>
                  <a:pt x="142023" y="12153"/>
                </a:lnTo>
                <a:lnTo>
                  <a:pt x="136840" y="9200"/>
                </a:lnTo>
                <a:lnTo>
                  <a:pt x="124081" y="4217"/>
                </a:lnTo>
                <a:lnTo>
                  <a:pt x="110521" y="1108"/>
                </a:lnTo>
                <a:lnTo>
                  <a:pt x="96309" y="1"/>
                </a:lnTo>
                <a:lnTo>
                  <a:pt x="95865" y="0"/>
                </a:lnTo>
                <a:close/>
              </a:path>
              <a:path w="192230" h="262254">
                <a:moveTo>
                  <a:pt x="142023" y="12153"/>
                </a:moveTo>
                <a:lnTo>
                  <a:pt x="92385" y="12153"/>
                </a:lnTo>
                <a:lnTo>
                  <a:pt x="106926" y="13361"/>
                </a:lnTo>
                <a:lnTo>
                  <a:pt x="120702" y="16853"/>
                </a:lnTo>
                <a:lnTo>
                  <a:pt x="155473" y="39073"/>
                </a:lnTo>
                <a:lnTo>
                  <a:pt x="176287" y="74790"/>
                </a:lnTo>
                <a:lnTo>
                  <a:pt x="179875" y="103822"/>
                </a:lnTo>
                <a:lnTo>
                  <a:pt x="176459" y="107238"/>
                </a:lnTo>
                <a:lnTo>
                  <a:pt x="172217" y="107251"/>
                </a:lnTo>
                <a:lnTo>
                  <a:pt x="191549" y="107238"/>
                </a:lnTo>
                <a:lnTo>
                  <a:pt x="192230" y="101649"/>
                </a:lnTo>
                <a:lnTo>
                  <a:pt x="192150" y="99618"/>
                </a:lnTo>
                <a:lnTo>
                  <a:pt x="191260" y="85943"/>
                </a:lnTo>
                <a:lnTo>
                  <a:pt x="176902" y="45347"/>
                </a:lnTo>
                <a:lnTo>
                  <a:pt x="148651" y="15931"/>
                </a:lnTo>
                <a:lnTo>
                  <a:pt x="142023" y="12153"/>
                </a:lnTo>
                <a:close/>
              </a:path>
              <a:path w="192230" h="262254">
                <a:moveTo>
                  <a:pt x="92965" y="27421"/>
                </a:moveTo>
                <a:lnTo>
                  <a:pt x="88156" y="27431"/>
                </a:lnTo>
                <a:lnTo>
                  <a:pt x="93059" y="274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3" name="object 17413"/>
          <p:cNvSpPr/>
          <p:nvPr/>
        </p:nvSpPr>
        <p:spPr>
          <a:xfrm>
            <a:off x="2317292" y="1977733"/>
            <a:ext cx="454888" cy="460717"/>
          </a:xfrm>
          <a:prstGeom prst="rect">
            <a:avLst/>
          </a:prstGeom>
          <a:blipFill>
            <a:blip r:embed="rId162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4" name="object 17414"/>
          <p:cNvSpPr/>
          <p:nvPr/>
        </p:nvSpPr>
        <p:spPr>
          <a:xfrm>
            <a:off x="2315276" y="1977735"/>
            <a:ext cx="207797" cy="223202"/>
          </a:xfrm>
          <a:custGeom>
            <a:avLst/>
            <a:gdLst/>
            <a:ahLst/>
            <a:cxnLst/>
            <a:rect l="l" t="t" r="r" b="b"/>
            <a:pathLst>
              <a:path w="207797" h="223202">
                <a:moveTo>
                  <a:pt x="51727" y="123697"/>
                </a:moveTo>
                <a:lnTo>
                  <a:pt x="5956" y="123697"/>
                </a:lnTo>
                <a:lnTo>
                  <a:pt x="0" y="129641"/>
                </a:lnTo>
                <a:lnTo>
                  <a:pt x="0" y="217258"/>
                </a:lnTo>
                <a:lnTo>
                  <a:pt x="5943" y="223202"/>
                </a:lnTo>
                <a:lnTo>
                  <a:pt x="51739" y="223189"/>
                </a:lnTo>
                <a:lnTo>
                  <a:pt x="57658" y="217258"/>
                </a:lnTo>
                <a:lnTo>
                  <a:pt x="57658" y="129641"/>
                </a:lnTo>
                <a:lnTo>
                  <a:pt x="51727" y="123697"/>
                </a:lnTo>
                <a:close/>
              </a:path>
              <a:path w="207797" h="223202">
                <a:moveTo>
                  <a:pt x="125158" y="103403"/>
                </a:moveTo>
                <a:lnTo>
                  <a:pt x="79387" y="103403"/>
                </a:lnTo>
                <a:lnTo>
                  <a:pt x="73456" y="109346"/>
                </a:lnTo>
                <a:lnTo>
                  <a:pt x="73456" y="217258"/>
                </a:lnTo>
                <a:lnTo>
                  <a:pt x="79387" y="223202"/>
                </a:lnTo>
                <a:lnTo>
                  <a:pt x="125158" y="223189"/>
                </a:lnTo>
                <a:lnTo>
                  <a:pt x="131114" y="217258"/>
                </a:lnTo>
                <a:lnTo>
                  <a:pt x="131114" y="109346"/>
                </a:lnTo>
                <a:lnTo>
                  <a:pt x="125158" y="103403"/>
                </a:lnTo>
                <a:close/>
              </a:path>
              <a:path w="207797" h="223202">
                <a:moveTo>
                  <a:pt x="198577" y="75717"/>
                </a:moveTo>
                <a:lnTo>
                  <a:pt x="152844" y="75717"/>
                </a:lnTo>
                <a:lnTo>
                  <a:pt x="146913" y="81673"/>
                </a:lnTo>
                <a:lnTo>
                  <a:pt x="146913" y="217258"/>
                </a:lnTo>
                <a:lnTo>
                  <a:pt x="152844" y="223202"/>
                </a:lnTo>
                <a:lnTo>
                  <a:pt x="198577" y="223189"/>
                </a:lnTo>
                <a:lnTo>
                  <a:pt x="204546" y="217258"/>
                </a:lnTo>
                <a:lnTo>
                  <a:pt x="204546" y="81673"/>
                </a:lnTo>
                <a:lnTo>
                  <a:pt x="198577" y="75717"/>
                </a:lnTo>
                <a:close/>
              </a:path>
              <a:path w="207797" h="223202">
                <a:moveTo>
                  <a:pt x="87858" y="29832"/>
                </a:moveTo>
                <a:lnTo>
                  <a:pt x="2019" y="106438"/>
                </a:lnTo>
                <a:lnTo>
                  <a:pt x="13081" y="118833"/>
                </a:lnTo>
                <a:lnTo>
                  <a:pt x="85115" y="54521"/>
                </a:lnTo>
                <a:lnTo>
                  <a:pt x="105500" y="54521"/>
                </a:lnTo>
                <a:lnTo>
                  <a:pt x="87858" y="29832"/>
                </a:lnTo>
                <a:close/>
              </a:path>
              <a:path w="207797" h="223202">
                <a:moveTo>
                  <a:pt x="105500" y="54521"/>
                </a:moveTo>
                <a:lnTo>
                  <a:pt x="85115" y="54521"/>
                </a:lnTo>
                <a:lnTo>
                  <a:pt x="116090" y="97840"/>
                </a:lnTo>
                <a:lnTo>
                  <a:pt x="141220" y="72059"/>
                </a:lnTo>
                <a:lnTo>
                  <a:pt x="118033" y="72059"/>
                </a:lnTo>
                <a:lnTo>
                  <a:pt x="105500" y="54521"/>
                </a:lnTo>
                <a:close/>
              </a:path>
              <a:path w="207797" h="223202">
                <a:moveTo>
                  <a:pt x="207797" y="0"/>
                </a:moveTo>
                <a:lnTo>
                  <a:pt x="147789" y="10680"/>
                </a:lnTo>
                <a:lnTo>
                  <a:pt x="161734" y="27241"/>
                </a:lnTo>
                <a:lnTo>
                  <a:pt x="118033" y="72059"/>
                </a:lnTo>
                <a:lnTo>
                  <a:pt x="141220" y="72059"/>
                </a:lnTo>
                <a:lnTo>
                  <a:pt x="172478" y="39992"/>
                </a:lnTo>
                <a:lnTo>
                  <a:pt x="193326" y="39992"/>
                </a:lnTo>
                <a:lnTo>
                  <a:pt x="207797" y="0"/>
                </a:lnTo>
                <a:close/>
              </a:path>
              <a:path w="207797" h="223202">
                <a:moveTo>
                  <a:pt x="193326" y="39992"/>
                </a:moveTo>
                <a:lnTo>
                  <a:pt x="172478" y="39992"/>
                </a:lnTo>
                <a:lnTo>
                  <a:pt x="187058" y="57315"/>
                </a:lnTo>
                <a:lnTo>
                  <a:pt x="193326" y="399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5" name="object 17415"/>
          <p:cNvSpPr/>
          <p:nvPr/>
        </p:nvSpPr>
        <p:spPr>
          <a:xfrm>
            <a:off x="3260077" y="5348237"/>
            <a:ext cx="570039" cy="586752"/>
          </a:xfrm>
          <a:prstGeom prst="rect">
            <a:avLst/>
          </a:prstGeom>
          <a:blipFill>
            <a:blip r:embed="rId162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6" name="object 17416"/>
          <p:cNvSpPr/>
          <p:nvPr/>
        </p:nvSpPr>
        <p:spPr>
          <a:xfrm>
            <a:off x="3256191" y="5346015"/>
            <a:ext cx="250850" cy="212496"/>
          </a:xfrm>
          <a:custGeom>
            <a:avLst/>
            <a:gdLst/>
            <a:ahLst/>
            <a:cxnLst/>
            <a:rect l="l" t="t" r="r" b="b"/>
            <a:pathLst>
              <a:path w="250850" h="212496">
                <a:moveTo>
                  <a:pt x="125488" y="38442"/>
                </a:moveTo>
                <a:lnTo>
                  <a:pt x="36537" y="114084"/>
                </a:lnTo>
                <a:lnTo>
                  <a:pt x="36537" y="212496"/>
                </a:lnTo>
                <a:lnTo>
                  <a:pt x="99872" y="212496"/>
                </a:lnTo>
                <a:lnTo>
                  <a:pt x="99872" y="149517"/>
                </a:lnTo>
                <a:lnTo>
                  <a:pt x="216776" y="149517"/>
                </a:lnTo>
                <a:lnTo>
                  <a:pt x="216776" y="114084"/>
                </a:lnTo>
                <a:lnTo>
                  <a:pt x="125488" y="38442"/>
                </a:lnTo>
                <a:close/>
              </a:path>
              <a:path w="250850" h="212496">
                <a:moveTo>
                  <a:pt x="216776" y="149517"/>
                </a:moveTo>
                <a:lnTo>
                  <a:pt x="153441" y="149517"/>
                </a:lnTo>
                <a:lnTo>
                  <a:pt x="153441" y="212496"/>
                </a:lnTo>
                <a:lnTo>
                  <a:pt x="216776" y="212496"/>
                </a:lnTo>
                <a:lnTo>
                  <a:pt x="216776" y="149517"/>
                </a:lnTo>
                <a:close/>
              </a:path>
              <a:path w="250850" h="212496">
                <a:moveTo>
                  <a:pt x="159771" y="26974"/>
                </a:moveTo>
                <a:lnTo>
                  <a:pt x="125717" y="26974"/>
                </a:lnTo>
                <a:lnTo>
                  <a:pt x="231393" y="116509"/>
                </a:lnTo>
                <a:lnTo>
                  <a:pt x="235965" y="120459"/>
                </a:lnTo>
                <a:lnTo>
                  <a:pt x="242912" y="119989"/>
                </a:lnTo>
                <a:lnTo>
                  <a:pt x="246862" y="115430"/>
                </a:lnTo>
                <a:lnTo>
                  <a:pt x="250850" y="110870"/>
                </a:lnTo>
                <a:lnTo>
                  <a:pt x="250380" y="103936"/>
                </a:lnTo>
                <a:lnTo>
                  <a:pt x="245821" y="99961"/>
                </a:lnTo>
                <a:lnTo>
                  <a:pt x="159771" y="26974"/>
                </a:lnTo>
                <a:close/>
              </a:path>
              <a:path w="250850" h="212496">
                <a:moveTo>
                  <a:pt x="70154" y="0"/>
                </a:moveTo>
                <a:lnTo>
                  <a:pt x="56324" y="0"/>
                </a:lnTo>
                <a:lnTo>
                  <a:pt x="50711" y="5626"/>
                </a:lnTo>
                <a:lnTo>
                  <a:pt x="50711" y="61518"/>
                </a:lnTo>
                <a:lnTo>
                  <a:pt x="584" y="103746"/>
                </a:lnTo>
                <a:lnTo>
                  <a:pt x="0" y="110667"/>
                </a:lnTo>
                <a:lnTo>
                  <a:pt x="6045" y="117855"/>
                </a:lnTo>
                <a:lnTo>
                  <a:pt x="9156" y="119202"/>
                </a:lnTo>
                <a:lnTo>
                  <a:pt x="14782" y="119202"/>
                </a:lnTo>
                <a:lnTo>
                  <a:pt x="17297" y="118338"/>
                </a:lnTo>
                <a:lnTo>
                  <a:pt x="109757" y="40424"/>
                </a:lnTo>
                <a:lnTo>
                  <a:pt x="75755" y="40424"/>
                </a:lnTo>
                <a:lnTo>
                  <a:pt x="75755" y="5626"/>
                </a:lnTo>
                <a:lnTo>
                  <a:pt x="70154" y="0"/>
                </a:lnTo>
                <a:close/>
              </a:path>
              <a:path w="250850" h="212496">
                <a:moveTo>
                  <a:pt x="122910" y="685"/>
                </a:moveTo>
                <a:lnTo>
                  <a:pt x="75755" y="40424"/>
                </a:lnTo>
                <a:lnTo>
                  <a:pt x="109757" y="40424"/>
                </a:lnTo>
                <a:lnTo>
                  <a:pt x="125717" y="26974"/>
                </a:lnTo>
                <a:lnTo>
                  <a:pt x="159771" y="26974"/>
                </a:lnTo>
                <a:lnTo>
                  <a:pt x="133045" y="4305"/>
                </a:lnTo>
                <a:lnTo>
                  <a:pt x="128981" y="749"/>
                </a:lnTo>
                <a:lnTo>
                  <a:pt x="122910" y="6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7" name="object 17417"/>
          <p:cNvSpPr/>
          <p:nvPr/>
        </p:nvSpPr>
        <p:spPr>
          <a:xfrm>
            <a:off x="1214348" y="4018483"/>
            <a:ext cx="416179" cy="484073"/>
          </a:xfrm>
          <a:prstGeom prst="rect">
            <a:avLst/>
          </a:prstGeom>
          <a:blipFill>
            <a:blip r:embed="rId162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8" name="object 17418"/>
          <p:cNvSpPr/>
          <p:nvPr/>
        </p:nvSpPr>
        <p:spPr>
          <a:xfrm>
            <a:off x="1198038" y="4014622"/>
            <a:ext cx="268764" cy="287965"/>
          </a:xfrm>
          <a:custGeom>
            <a:avLst/>
            <a:gdLst/>
            <a:ahLst/>
            <a:cxnLst/>
            <a:rect l="l" t="t" r="r" b="b"/>
            <a:pathLst>
              <a:path w="268764" h="287965">
                <a:moveTo>
                  <a:pt x="217921" y="0"/>
                </a:moveTo>
                <a:lnTo>
                  <a:pt x="213045" y="7"/>
                </a:lnTo>
                <a:lnTo>
                  <a:pt x="208535" y="6156"/>
                </a:lnTo>
                <a:lnTo>
                  <a:pt x="201373" y="14465"/>
                </a:lnTo>
                <a:lnTo>
                  <a:pt x="170473" y="45820"/>
                </a:lnTo>
                <a:lnTo>
                  <a:pt x="139080" y="73098"/>
                </a:lnTo>
                <a:lnTo>
                  <a:pt x="125222" y="83887"/>
                </a:lnTo>
                <a:lnTo>
                  <a:pt x="112964" y="96341"/>
                </a:lnTo>
                <a:lnTo>
                  <a:pt x="88513" y="130042"/>
                </a:lnTo>
                <a:lnTo>
                  <a:pt x="82856" y="166328"/>
                </a:lnTo>
                <a:lnTo>
                  <a:pt x="83053" y="182950"/>
                </a:lnTo>
                <a:lnTo>
                  <a:pt x="86986" y="230419"/>
                </a:lnTo>
                <a:lnTo>
                  <a:pt x="108278" y="273776"/>
                </a:lnTo>
                <a:lnTo>
                  <a:pt x="156946" y="286392"/>
                </a:lnTo>
                <a:lnTo>
                  <a:pt x="185193" y="287965"/>
                </a:lnTo>
                <a:lnTo>
                  <a:pt x="196630" y="287633"/>
                </a:lnTo>
                <a:lnTo>
                  <a:pt x="233949" y="277108"/>
                </a:lnTo>
                <a:lnTo>
                  <a:pt x="249485" y="244335"/>
                </a:lnTo>
                <a:lnTo>
                  <a:pt x="237700" y="242087"/>
                </a:lnTo>
                <a:lnTo>
                  <a:pt x="253505" y="236666"/>
                </a:lnTo>
                <a:lnTo>
                  <a:pt x="259761" y="224888"/>
                </a:lnTo>
                <a:lnTo>
                  <a:pt x="260418" y="205272"/>
                </a:lnTo>
                <a:lnTo>
                  <a:pt x="254498" y="197977"/>
                </a:lnTo>
                <a:lnTo>
                  <a:pt x="265028" y="188727"/>
                </a:lnTo>
                <a:lnTo>
                  <a:pt x="268426" y="174221"/>
                </a:lnTo>
                <a:lnTo>
                  <a:pt x="268637" y="171996"/>
                </a:lnTo>
                <a:lnTo>
                  <a:pt x="263577" y="157211"/>
                </a:lnTo>
                <a:lnTo>
                  <a:pt x="254995" y="154054"/>
                </a:lnTo>
                <a:lnTo>
                  <a:pt x="268739" y="154054"/>
                </a:lnTo>
                <a:lnTo>
                  <a:pt x="256794" y="114444"/>
                </a:lnTo>
                <a:lnTo>
                  <a:pt x="244016" y="110138"/>
                </a:lnTo>
                <a:lnTo>
                  <a:pt x="213443" y="110138"/>
                </a:lnTo>
                <a:lnTo>
                  <a:pt x="202670" y="109524"/>
                </a:lnTo>
                <a:lnTo>
                  <a:pt x="188142" y="102203"/>
                </a:lnTo>
                <a:lnTo>
                  <a:pt x="185465" y="93146"/>
                </a:lnTo>
                <a:lnTo>
                  <a:pt x="187139" y="87219"/>
                </a:lnTo>
                <a:lnTo>
                  <a:pt x="204132" y="74424"/>
                </a:lnTo>
                <a:lnTo>
                  <a:pt x="215563" y="61701"/>
                </a:lnTo>
                <a:lnTo>
                  <a:pt x="222368" y="50975"/>
                </a:lnTo>
                <a:lnTo>
                  <a:pt x="225486" y="44175"/>
                </a:lnTo>
                <a:lnTo>
                  <a:pt x="229495" y="22482"/>
                </a:lnTo>
                <a:lnTo>
                  <a:pt x="228201" y="9228"/>
                </a:lnTo>
                <a:lnTo>
                  <a:pt x="223658" y="2404"/>
                </a:lnTo>
                <a:lnTo>
                  <a:pt x="217921" y="0"/>
                </a:lnTo>
                <a:close/>
              </a:path>
              <a:path w="268764" h="287965">
                <a:moveTo>
                  <a:pt x="268739" y="154054"/>
                </a:moveTo>
                <a:lnTo>
                  <a:pt x="254995" y="154054"/>
                </a:lnTo>
                <a:lnTo>
                  <a:pt x="268764" y="154508"/>
                </a:lnTo>
                <a:lnTo>
                  <a:pt x="268739" y="154054"/>
                </a:lnTo>
                <a:close/>
              </a:path>
              <a:path w="268764" h="287965">
                <a:moveTo>
                  <a:pt x="236622" y="109341"/>
                </a:moveTo>
                <a:lnTo>
                  <a:pt x="225020" y="109647"/>
                </a:lnTo>
                <a:lnTo>
                  <a:pt x="213443" y="110138"/>
                </a:lnTo>
                <a:lnTo>
                  <a:pt x="244016" y="110138"/>
                </a:lnTo>
                <a:lnTo>
                  <a:pt x="236622" y="109341"/>
                </a:lnTo>
                <a:close/>
              </a:path>
              <a:path w="268764" h="287965">
                <a:moveTo>
                  <a:pt x="42316" y="129927"/>
                </a:moveTo>
                <a:lnTo>
                  <a:pt x="3322" y="147899"/>
                </a:lnTo>
                <a:lnTo>
                  <a:pt x="0" y="180049"/>
                </a:lnTo>
                <a:lnTo>
                  <a:pt x="397" y="196124"/>
                </a:lnTo>
                <a:lnTo>
                  <a:pt x="5867" y="238001"/>
                </a:lnTo>
                <a:lnTo>
                  <a:pt x="40913" y="271180"/>
                </a:lnTo>
                <a:lnTo>
                  <a:pt x="55577" y="272017"/>
                </a:lnTo>
                <a:lnTo>
                  <a:pt x="68129" y="271031"/>
                </a:lnTo>
                <a:lnTo>
                  <a:pt x="77175" y="269417"/>
                </a:lnTo>
                <a:lnTo>
                  <a:pt x="81321" y="268373"/>
                </a:lnTo>
                <a:lnTo>
                  <a:pt x="77577" y="255082"/>
                </a:lnTo>
                <a:lnTo>
                  <a:pt x="74876" y="239977"/>
                </a:lnTo>
                <a:lnTo>
                  <a:pt x="73070" y="223747"/>
                </a:lnTo>
                <a:lnTo>
                  <a:pt x="72011" y="207079"/>
                </a:lnTo>
                <a:lnTo>
                  <a:pt x="71552" y="190661"/>
                </a:lnTo>
                <a:lnTo>
                  <a:pt x="71544" y="175183"/>
                </a:lnTo>
                <a:lnTo>
                  <a:pt x="71840" y="161332"/>
                </a:lnTo>
                <a:lnTo>
                  <a:pt x="72291" y="149795"/>
                </a:lnTo>
                <a:lnTo>
                  <a:pt x="72750" y="141262"/>
                </a:lnTo>
                <a:lnTo>
                  <a:pt x="73133" y="135572"/>
                </a:lnTo>
                <a:lnTo>
                  <a:pt x="58465" y="131290"/>
                </a:lnTo>
                <a:lnTo>
                  <a:pt x="42316" y="129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19" name="object 17419"/>
          <p:cNvSpPr/>
          <p:nvPr/>
        </p:nvSpPr>
        <p:spPr>
          <a:xfrm>
            <a:off x="1574838" y="2722359"/>
            <a:ext cx="475627" cy="443395"/>
          </a:xfrm>
          <a:prstGeom prst="rect">
            <a:avLst/>
          </a:prstGeom>
          <a:blipFill>
            <a:blip r:embed="rId162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20" name="object 17420"/>
          <p:cNvSpPr/>
          <p:nvPr/>
        </p:nvSpPr>
        <p:spPr>
          <a:xfrm>
            <a:off x="1553002" y="2720253"/>
            <a:ext cx="242111" cy="241552"/>
          </a:xfrm>
          <a:custGeom>
            <a:avLst/>
            <a:gdLst/>
            <a:ahLst/>
            <a:cxnLst/>
            <a:rect l="l" t="t" r="r" b="b"/>
            <a:pathLst>
              <a:path w="242111" h="241552">
                <a:moveTo>
                  <a:pt x="80922" y="90881"/>
                </a:moveTo>
                <a:lnTo>
                  <a:pt x="75474" y="90881"/>
                </a:lnTo>
                <a:lnTo>
                  <a:pt x="60995" y="92271"/>
                </a:lnTo>
                <a:lnTo>
                  <a:pt x="24110" y="111021"/>
                </a:lnTo>
                <a:lnTo>
                  <a:pt x="2555" y="146130"/>
                </a:lnTo>
                <a:lnTo>
                  <a:pt x="0" y="160243"/>
                </a:lnTo>
                <a:lnTo>
                  <a:pt x="1192" y="176065"/>
                </a:lnTo>
                <a:lnTo>
                  <a:pt x="18326" y="215218"/>
                </a:lnTo>
                <a:lnTo>
                  <a:pt x="50917" y="238261"/>
                </a:lnTo>
                <a:lnTo>
                  <a:pt x="64132" y="241552"/>
                </a:lnTo>
                <a:lnTo>
                  <a:pt x="80874" y="240614"/>
                </a:lnTo>
                <a:lnTo>
                  <a:pt x="121665" y="224899"/>
                </a:lnTo>
                <a:lnTo>
                  <a:pt x="135874" y="210815"/>
                </a:lnTo>
                <a:lnTo>
                  <a:pt x="60252" y="210815"/>
                </a:lnTo>
                <a:lnTo>
                  <a:pt x="43678" y="208674"/>
                </a:lnTo>
                <a:lnTo>
                  <a:pt x="33585" y="201034"/>
                </a:lnTo>
                <a:lnTo>
                  <a:pt x="30038" y="189842"/>
                </a:lnTo>
                <a:lnTo>
                  <a:pt x="34239" y="176304"/>
                </a:lnTo>
                <a:lnTo>
                  <a:pt x="44977" y="168015"/>
                </a:lnTo>
                <a:lnTo>
                  <a:pt x="52728" y="166649"/>
                </a:lnTo>
                <a:lnTo>
                  <a:pt x="151075" y="166649"/>
                </a:lnTo>
                <a:lnTo>
                  <a:pt x="150100" y="153200"/>
                </a:lnTo>
                <a:lnTo>
                  <a:pt x="147366" y="142240"/>
                </a:lnTo>
                <a:lnTo>
                  <a:pt x="171994" y="130276"/>
                </a:lnTo>
                <a:lnTo>
                  <a:pt x="175105" y="129197"/>
                </a:lnTo>
                <a:lnTo>
                  <a:pt x="177188" y="126212"/>
                </a:lnTo>
                <a:lnTo>
                  <a:pt x="176464" y="94145"/>
                </a:lnTo>
                <a:lnTo>
                  <a:pt x="185222" y="93535"/>
                </a:lnTo>
                <a:lnTo>
                  <a:pt x="94689" y="93535"/>
                </a:lnTo>
                <a:lnTo>
                  <a:pt x="89253" y="92417"/>
                </a:lnTo>
                <a:lnTo>
                  <a:pt x="80922" y="90881"/>
                </a:lnTo>
                <a:close/>
              </a:path>
              <a:path w="242111" h="241552">
                <a:moveTo>
                  <a:pt x="151075" y="166649"/>
                </a:moveTo>
                <a:lnTo>
                  <a:pt x="61847" y="166649"/>
                </a:lnTo>
                <a:lnTo>
                  <a:pt x="69683" y="172008"/>
                </a:lnTo>
                <a:lnTo>
                  <a:pt x="73328" y="179705"/>
                </a:lnTo>
                <a:lnTo>
                  <a:pt x="74686" y="182651"/>
                </a:lnTo>
                <a:lnTo>
                  <a:pt x="75474" y="185940"/>
                </a:lnTo>
                <a:lnTo>
                  <a:pt x="75474" y="189369"/>
                </a:lnTo>
                <a:lnTo>
                  <a:pt x="71187" y="202641"/>
                </a:lnTo>
                <a:lnTo>
                  <a:pt x="60252" y="210815"/>
                </a:lnTo>
                <a:lnTo>
                  <a:pt x="135874" y="210815"/>
                </a:lnTo>
                <a:lnTo>
                  <a:pt x="139832" y="205798"/>
                </a:lnTo>
                <a:lnTo>
                  <a:pt x="145857" y="194300"/>
                </a:lnTo>
                <a:lnTo>
                  <a:pt x="149688" y="181788"/>
                </a:lnTo>
                <a:lnTo>
                  <a:pt x="151208" y="168474"/>
                </a:lnTo>
                <a:lnTo>
                  <a:pt x="151075" y="166649"/>
                </a:lnTo>
                <a:close/>
              </a:path>
              <a:path w="242111" h="241552">
                <a:moveTo>
                  <a:pt x="238758" y="0"/>
                </a:moveTo>
                <a:lnTo>
                  <a:pt x="202410" y="0"/>
                </a:lnTo>
                <a:lnTo>
                  <a:pt x="200645" y="673"/>
                </a:lnTo>
                <a:lnTo>
                  <a:pt x="94689" y="93535"/>
                </a:lnTo>
                <a:lnTo>
                  <a:pt x="185222" y="93535"/>
                </a:lnTo>
                <a:lnTo>
                  <a:pt x="209306" y="91859"/>
                </a:lnTo>
                <a:lnTo>
                  <a:pt x="212329" y="88696"/>
                </a:lnTo>
                <a:lnTo>
                  <a:pt x="213523" y="50304"/>
                </a:lnTo>
                <a:lnTo>
                  <a:pt x="239659" y="44526"/>
                </a:lnTo>
                <a:lnTo>
                  <a:pt x="242111" y="41440"/>
                </a:lnTo>
                <a:lnTo>
                  <a:pt x="242111" y="3403"/>
                </a:lnTo>
                <a:lnTo>
                  <a:pt x="2387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21" name="object 17421"/>
          <p:cNvSpPr/>
          <p:nvPr/>
        </p:nvSpPr>
        <p:spPr>
          <a:xfrm>
            <a:off x="2417165" y="3330695"/>
            <a:ext cx="1057709" cy="1057709"/>
          </a:xfrm>
          <a:prstGeom prst="rect">
            <a:avLst/>
          </a:prstGeom>
          <a:blipFill>
            <a:blip r:embed="rId162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22" name="object 17422"/>
          <p:cNvSpPr txBox="1"/>
          <p:nvPr/>
        </p:nvSpPr>
        <p:spPr>
          <a:xfrm>
            <a:off x="211968" y="3199643"/>
            <a:ext cx="1937385" cy="227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RE</a:t>
            </a:r>
            <a:r>
              <a:rPr dirty="0" smtClean="0" sz="1400" spc="-54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li</a:t>
            </a:r>
            <a:r>
              <a:rPr dirty="0" smtClean="0" baseline="47619" sz="1050" spc="-15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baseline="47619" sz="1050" spc="-52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305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47619" sz="1050" spc="-127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400" spc="-69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lo</a:t>
            </a:r>
            <a:r>
              <a:rPr dirty="0" smtClean="0" baseline="47619" sz="1050" spc="-359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54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d of </a:t>
            </a:r>
            <a:r>
              <a:rPr dirty="0" smtClean="0" baseline="47619" sz="1050" spc="-487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35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baseline="47619" sz="1050" spc="-67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-64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y </a:t>
            </a:r>
            <a:r>
              <a:rPr dirty="0" smtClean="0" baseline="47619" sz="1050" spc="7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olutions: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23" name="object 17423"/>
          <p:cNvSpPr txBox="1"/>
          <p:nvPr/>
        </p:nvSpPr>
        <p:spPr>
          <a:xfrm>
            <a:off x="211968" y="3413003"/>
            <a:ext cx="10267950" cy="86804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RED </a:t>
            </a:r>
            <a:r>
              <a:rPr dirty="0" smtClean="0" sz="1400" spc="1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nn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olutions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ocuses solely on helping SAP cus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omers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 le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age SAP and other inn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. </a:t>
            </a:r>
            <a:r>
              <a:rPr dirty="0" smtClean="0" sz="1400" spc="-5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-5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 help clie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ts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benefit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 f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om the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 p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er of SAP HANA and the </a:t>
            </a:r>
            <a:r>
              <a:rPr dirty="0" smtClean="0" sz="1400" spc="-5">
                <a:solidFill>
                  <a:srgbClr val="FFFFFF"/>
                </a:solidFill>
                <a:latin typeface="Myriad Pro"/>
                <a:cs typeface="Myriad Pro"/>
              </a:rPr>
              <a:t>fl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xibili</a:t>
            </a:r>
            <a:r>
              <a:rPr dirty="0" smtClean="0" sz="1400" spc="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 and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ost s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vings of deli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ing business 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esses in the SAP Clou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. RED is a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ely suppo</a:t>
            </a:r>
            <a:r>
              <a:rPr dirty="0" smtClean="0" sz="14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ting clie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 in nume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ous SAP inn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 initi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 th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ough the 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vision of one or mo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onsulta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ts on a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eam solution basis in a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eas such as Big D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ta,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W on SAP HANA, S&amp;OP on SAP HANA, Su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ess</a:t>
            </a:r>
            <a:r>
              <a:rPr dirty="0" smtClean="0" sz="1400" spc="-65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ors and </a:t>
            </a:r>
            <a:r>
              <a:rPr dirty="0" smtClean="0" sz="14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iba (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.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ess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 1,600 + SAP HANA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onsulta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ts)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24" name="object 17424"/>
          <p:cNvSpPr txBox="1"/>
          <p:nvPr/>
        </p:nvSpPr>
        <p:spPr>
          <a:xfrm>
            <a:off x="211968" y="4479803"/>
            <a:ext cx="8334375" cy="86804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Our l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est RED inn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 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opositions include:</a:t>
            </a:r>
            <a:endParaRPr sz="1400">
              <a:latin typeface="Myriad Pro"/>
              <a:cs typeface="Myriad Pro"/>
            </a:endParaRPr>
          </a:p>
          <a:p>
            <a:pPr marL="100330" indent="-88265"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Myriad Pro"/>
              <a:buChar char="•"/>
              <a:tabLst>
                <a:tab pos="100330" algn="l"/>
              </a:tabLst>
            </a:pPr>
            <a:r>
              <a:rPr dirty="0" smtClean="0" baseline="1984" sz="2100">
                <a:solidFill>
                  <a:srgbClr val="FFFFFF"/>
                </a:solidFill>
                <a:latin typeface="Myriad Pro"/>
                <a:cs typeface="Myriad Pro"/>
              </a:rPr>
              <a:t>RE</a:t>
            </a:r>
            <a:r>
              <a:rPr dirty="0" smtClean="0" baseline="1984" sz="2100" spc="-52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1984" sz="2100" spc="1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-19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1984" sz="2100" spc="-719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-25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baseline="1984" sz="2100" spc="-719">
                <a:solidFill>
                  <a:srgbClr val="FFFFFF"/>
                </a:solidFill>
                <a:latin typeface="Myriad Pro"/>
                <a:cs typeface="Myriad Pro"/>
              </a:rPr>
              <a:t>x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</a:t>
            </a:r>
            <a:r>
              <a:rPr dirty="0" smtClean="0" sz="700" spc="-210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baseline="1984" sz="2100" spc="-727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700" spc="-1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baseline="1984" sz="2100" spc="-1267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wi</a:t>
            </a:r>
            <a:r>
              <a:rPr dirty="0" smtClean="0" sz="700" spc="-7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1984" sz="2100" spc="-1019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h S</a:t>
            </a:r>
            <a:r>
              <a:rPr dirty="0" smtClean="0" sz="700" spc="-34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1984" sz="2100" spc="-869">
                <a:solidFill>
                  <a:srgbClr val="FFFFFF"/>
                </a:solidFill>
                <a:latin typeface="Myriad Pro"/>
                <a:cs typeface="Myriad Pro"/>
              </a:rPr>
              <a:t>H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5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ANA </a:t>
            </a:r>
            <a:r>
              <a:rPr dirty="0" smtClean="0" baseline="1984" sz="2100" spc="-6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ack - Helping clie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ts quic</a:t>
            </a:r>
            <a:r>
              <a:rPr dirty="0" smtClean="0" baseline="1984" sz="2100" spc="30">
                <a:solidFill>
                  <a:srgbClr val="FFFFFF"/>
                </a:solidFill>
                <a:latin typeface="Myriad Pro"/>
                <a:cs typeface="Myriad Pro"/>
              </a:rPr>
              <a:t>k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ly ide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tify the highest 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alue SAP HANA use cases</a:t>
            </a:r>
            <a:endParaRPr baseline="1984" sz="2100">
              <a:latin typeface="Myriad Pro"/>
              <a:cs typeface="Myriad Pro"/>
            </a:endParaRPr>
          </a:p>
          <a:p>
            <a:pPr marL="100330" indent="-88265">
              <a:lnSpc>
                <a:spcPct val="100000"/>
              </a:lnSpc>
              <a:buClr>
                <a:srgbClr val="FFFFFF"/>
              </a:buClr>
              <a:buFont typeface="Myriad Pro"/>
              <a:buChar char="•"/>
              <a:tabLst>
                <a:tab pos="100330" algn="l"/>
              </a:tabLst>
            </a:pPr>
            <a:r>
              <a:rPr dirty="0" smtClean="0" baseline="1984" sz="2100">
                <a:solidFill>
                  <a:srgbClr val="FFFFFF"/>
                </a:solidFill>
                <a:latin typeface="Myriad Pro"/>
                <a:cs typeface="Myriad Pro"/>
              </a:rPr>
              <a:t>RE</a:t>
            </a:r>
            <a:r>
              <a:rPr dirty="0" smtClean="0" baseline="1984" sz="2100" spc="-52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1984" sz="2100" spc="-97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1984" sz="2100" spc="-577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li</a:t>
            </a:r>
            <a:r>
              <a:rPr dirty="0" smtClean="0" sz="700" spc="-16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baseline="1984" sz="2100" spc="-794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700" spc="-225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baseline="1984" sz="2100" spc="-644">
                <a:solidFill>
                  <a:srgbClr val="FFFFFF"/>
                </a:solidFill>
                <a:latin typeface="Myriad Pro"/>
                <a:cs typeface="Myriad Pro"/>
              </a:rPr>
              <a:t>x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lo</a:t>
            </a:r>
            <a:r>
              <a:rPr dirty="0" smtClean="0" sz="700" spc="-2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-1050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d </a:t>
            </a:r>
            <a:r>
              <a:rPr dirty="0" smtClean="0" sz="700" spc="-23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-85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f </a:t>
            </a:r>
            <a:r>
              <a:rPr dirty="0" smtClean="0" sz="700" spc="-12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1984" sz="2100" spc="-989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-6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ade and </a:t>
            </a:r>
            <a:r>
              <a:rPr dirty="0" smtClean="0" baseline="1984" sz="2100" spc="-3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onsolid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tion -  </a:t>
            </a:r>
            <a:r>
              <a:rPr dirty="0" smtClean="0" baseline="1984" sz="2100" spc="-3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ocused on </a:t>
            </a:r>
            <a:r>
              <a:rPr dirty="0" smtClean="0" baseline="1984" sz="2100" spc="-22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educing 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otal 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ost of 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wnership</a:t>
            </a:r>
            <a:endParaRPr baseline="1984" sz="2100">
              <a:latin typeface="Myriad Pro"/>
              <a:cs typeface="Myriad Pro"/>
            </a:endParaRPr>
          </a:p>
          <a:p>
            <a:pPr marL="100330" indent="-88265">
              <a:lnSpc>
                <a:spcPct val="100000"/>
              </a:lnSpc>
              <a:buClr>
                <a:srgbClr val="FFFFFF"/>
              </a:buClr>
              <a:buFont typeface="Myriad Pro"/>
              <a:buChar char="•"/>
              <a:tabLst>
                <a:tab pos="100330" algn="l"/>
              </a:tabLst>
            </a:pPr>
            <a:r>
              <a:rPr dirty="0" smtClean="0" baseline="1984" sz="2100">
                <a:solidFill>
                  <a:srgbClr val="FFFFFF"/>
                </a:solidFill>
                <a:latin typeface="Myriad Pro"/>
                <a:cs typeface="Myriad Pro"/>
              </a:rPr>
              <a:t>RE</a:t>
            </a:r>
            <a:r>
              <a:rPr dirty="0" smtClean="0" baseline="1984" sz="2100" spc="-52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1984" sz="2100" spc="-97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1984" sz="2100" spc="-577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-100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-7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1984" sz="2100" spc="-644">
                <a:solidFill>
                  <a:srgbClr val="FFFFFF"/>
                </a:solidFill>
                <a:latin typeface="Myriad Pro"/>
                <a:cs typeface="Myriad Pro"/>
              </a:rPr>
              <a:t>x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of</a:t>
            </a:r>
            <a:r>
              <a:rPr dirty="0" smtClean="0" sz="700" spc="-1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baseline="1984" sz="2100" spc="-1207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295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baseline="1984" sz="2100" spc="-67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700" spc="-19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1984" sz="2100" spc="-944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bi</a:t>
            </a:r>
            <a:r>
              <a:rPr dirty="0" smtClean="0" sz="700" spc="-3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baseline="1984" sz="2100" spc="-108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700" spc="-6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1984" sz="2100" spc="-922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st</a:t>
            </a:r>
            <a:r>
              <a:rPr dirty="0" smtClean="0" sz="700" spc="-4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ck - helping clie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ts imp</a:t>
            </a:r>
            <a:r>
              <a:rPr dirty="0" smtClean="0" baseline="1984" sz="2100" spc="-22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-22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e their </a:t>
            </a:r>
            <a:r>
              <a:rPr dirty="0" smtClean="0" baseline="1984" sz="2100" spc="-914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-7936" sz="1050" spc="-3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baseline="-7936" sz="1050" spc="-19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-1102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-7936" sz="105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baseline="-7936" sz="1050" spc="-19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1984" sz="2100" spc="-93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baseline="-7936" sz="1050" spc="0">
                <a:solidFill>
                  <a:srgbClr val="FFFFFF"/>
                </a:solidFill>
                <a:latin typeface="Myriad Pro"/>
                <a:cs typeface="Myriad Pro"/>
              </a:rPr>
              <a:t>r </a:t>
            </a:r>
            <a:r>
              <a:rPr dirty="0" smtClean="0" baseline="-7936" sz="1050" spc="-15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baseline="-7936" sz="1050" spc="-254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-877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-7936" sz="1050" spc="0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baseline="-7936" sz="1050" spc="-44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1984" sz="2100" spc="-118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-7936" sz="1050" spc="0">
                <a:solidFill>
                  <a:srgbClr val="FFFFFF"/>
                </a:solidFill>
                <a:latin typeface="Myriad Pro"/>
                <a:cs typeface="Myriad Pro"/>
              </a:rPr>
              <a:t>bu</a:t>
            </a:r>
            <a:r>
              <a:rPr dirty="0" smtClean="0" baseline="-7936" sz="1050" spc="-412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1984" sz="2100" spc="-97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-7936" sz="1050" spc="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-7936" sz="1050" spc="-292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1984" sz="2100" spc="-907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baseline="-7936" sz="105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-7936" sz="1050" spc="-52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1984" sz="2100" spc="-944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baseline="-7936" sz="1050" spc="0">
                <a:solidFill>
                  <a:srgbClr val="FFFFFF"/>
                </a:solidFill>
                <a:latin typeface="Myriad Pro"/>
                <a:cs typeface="Myriad Pro"/>
              </a:rPr>
              <a:t>s i</a:t>
            </a:r>
            <a:r>
              <a:rPr dirty="0" smtClean="0" baseline="-7936" sz="1050" spc="-82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ide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tifying best p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1984" sz="2100" spc="22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ti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e depl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yme</a:t>
            </a:r>
            <a:r>
              <a:rPr dirty="0" smtClean="0" baseline="1984" sz="2100" spc="-1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 oppo</a:t>
            </a:r>
            <a:r>
              <a:rPr dirty="0" smtClean="0" baseline="1984" sz="2100" spc="44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1984" sz="2100" spc="0">
                <a:solidFill>
                  <a:srgbClr val="FFFFFF"/>
                </a:solidFill>
                <a:latin typeface="Myriad Pro"/>
                <a:cs typeface="Myriad Pro"/>
              </a:rPr>
              <a:t>tunities</a:t>
            </a:r>
            <a:endParaRPr baseline="1984" sz="2100">
              <a:latin typeface="Myriad Pro"/>
              <a:cs typeface="Myriad Pro"/>
            </a:endParaRPr>
          </a:p>
        </p:txBody>
      </p:sp>
      <p:sp>
        <p:nvSpPr>
          <p:cNvPr id="17425" name="object 17425"/>
          <p:cNvSpPr txBox="1"/>
          <p:nvPr/>
        </p:nvSpPr>
        <p:spPr>
          <a:xfrm>
            <a:off x="211968" y="5532493"/>
            <a:ext cx="1651635" cy="2419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67945">
              <a:lnSpc>
                <a:spcPts val="620"/>
              </a:lnSpc>
            </a:pP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apid change and</a:t>
            </a:r>
            <a:endParaRPr sz="700">
              <a:latin typeface="Myriad Pro"/>
              <a:cs typeface="Myriad Pro"/>
            </a:endParaRPr>
          </a:p>
          <a:p>
            <a:pPr algn="ctr">
              <a:lnSpc>
                <a:spcPts val="1170"/>
              </a:lnSpc>
              <a:tabLst>
                <a:tab pos="628015" algn="l"/>
              </a:tabLst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RED 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r	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olutions: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26" name="object 17426"/>
          <p:cNvSpPr txBox="1"/>
          <p:nvPr/>
        </p:nvSpPr>
        <p:spPr>
          <a:xfrm>
            <a:off x="211968" y="5759963"/>
            <a:ext cx="9926955" cy="227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RED 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oje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olutions is d</a:t>
            </a:r>
            <a:r>
              <a:rPr dirty="0" smtClean="0" sz="1400" spc="-24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31746" sz="1050" spc="-509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45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-75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1400" spc="-13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31746" sz="1050" spc="-157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-53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31746" sz="1050" spc="-337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400" spc="-45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-82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-41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31746" sz="1050" spc="-172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400" spc="-59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it</a:t>
            </a:r>
            <a:r>
              <a:rPr dirty="0" smtClean="0" baseline="31746" sz="1050" spc="-292">
                <a:solidFill>
                  <a:srgbClr val="FFFFFF"/>
                </a:solidFill>
                <a:latin typeface="Myriad Pro"/>
                <a:cs typeface="Myriad Pro"/>
              </a:rPr>
              <a:t>h</a:t>
            </a:r>
            <a:r>
              <a:rPr dirty="0" smtClean="0" sz="1400" spc="-450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31746" sz="1050" spc="-52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434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31746" sz="1050" spc="7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 helping clie</a:t>
            </a:r>
            <a:r>
              <a:rPr dirty="0" smtClean="0" sz="1400" spc="-26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55555" sz="1050" spc="-202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33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55555" sz="1050" spc="-89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-50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e </a:t>
            </a:r>
            <a:r>
              <a:rPr dirty="0" smtClean="0" baseline="55555" sz="1050" spc="-13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70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f </a:t>
            </a:r>
            <a:r>
              <a:rPr dirty="0" smtClean="0" baseline="55555" sz="1050" spc="-15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baseline="55555" sz="1050" spc="-54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34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55555" sz="1050" spc="-67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sz="1400" spc="-63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r </a:t>
            </a:r>
            <a:r>
              <a:rPr dirty="0" smtClean="0" baseline="55555" sz="1050" spc="-240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400" spc="-54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55555" sz="1050" spc="-22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400" spc="-32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baseline="55555" sz="1050" spc="-112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400" spc="-69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es</a:t>
            </a:r>
            <a:r>
              <a:rPr dirty="0" smtClean="0" baseline="55555" sz="1050" spc="-247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p and deli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er their SAP vision with adviso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onsulting and 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oje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deli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27" name="object 17427"/>
          <p:cNvSpPr txBox="1"/>
          <p:nvPr/>
        </p:nvSpPr>
        <p:spPr>
          <a:xfrm>
            <a:off x="211968" y="5973323"/>
            <a:ext cx="7254240" cy="227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se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vi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 ta</a:t>
            </a:r>
            <a:r>
              <a:rPr dirty="0" smtClean="0" sz="1400" spc="20">
                <a:solidFill>
                  <a:srgbClr val="FFFFFF"/>
                </a:solidFill>
                <a:latin typeface="Myriad Pro"/>
                <a:cs typeface="Myriad Pro"/>
              </a:rPr>
              <a:t>k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ing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wnershi</a:t>
            </a:r>
            <a:r>
              <a:rPr dirty="0" smtClean="0" sz="1400" spc="-14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li</a:t>
            </a:r>
            <a:r>
              <a:rPr dirty="0" smtClean="0" baseline="31746" sz="1050" spc="-157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-58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-254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400" spc="-61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lo</a:t>
            </a:r>
            <a:r>
              <a:rPr dirty="0" smtClean="0" baseline="31746" sz="1050" spc="-487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470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d </a:t>
            </a:r>
            <a:r>
              <a:rPr dirty="0" smtClean="0" baseline="31746" sz="1050" spc="-247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29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baseline="31746" sz="1050" spc="-112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-63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-15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-1080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y    </a:t>
            </a:r>
            <a:r>
              <a:rPr dirty="0" smtClean="0" baseline="31746" sz="1050" spc="7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ving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isk wit</a:t>
            </a:r>
            <a:r>
              <a:rPr dirty="0" smtClean="0" sz="1400" spc="-90">
                <a:solidFill>
                  <a:srgbClr val="FFFFFF"/>
                </a:solidFill>
                <a:latin typeface="Myriad Pro"/>
                <a:cs typeface="Myriad Pro"/>
              </a:rPr>
              <a:t>h</a:t>
            </a:r>
            <a:r>
              <a:rPr dirty="0" smtClean="0" baseline="55555" sz="1050" spc="-7">
                <a:solidFill>
                  <a:srgbClr val="FFFFFF"/>
                </a:solidFill>
                <a:latin typeface="Myriad Pro"/>
                <a:cs typeface="Myriad Pro"/>
              </a:rPr>
              <a:t>h</a:t>
            </a:r>
            <a:r>
              <a:rPr dirty="0" smtClean="0" sz="1400" spc="-77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el</a:t>
            </a:r>
            <a:r>
              <a:rPr dirty="0" smtClean="0" baseline="55555" sz="1050" spc="-2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475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55555" sz="1050" spc="-209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32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baseline="55555" sz="1050" spc="-16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65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ni</a:t>
            </a:r>
            <a:r>
              <a:rPr dirty="0" smtClean="0" baseline="55555" sz="1050" spc="-277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-509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55555" sz="1050" spc="-7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55555" sz="1050" spc="-97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-87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ion</a:t>
            </a:r>
            <a:r>
              <a:rPr dirty="0" smtClean="0" baseline="55555" sz="1050" spc="-7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-935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baseline="55555" sz="105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ea</a:t>
            </a:r>
            <a:r>
              <a:rPr dirty="0" smtClean="0" baseline="55555" sz="1050" spc="-427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-409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55555" sz="105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55555" sz="1050" spc="37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thod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oolset and deli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 app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oach.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28" name="object 17428"/>
          <p:cNvSpPr txBox="1"/>
          <p:nvPr/>
        </p:nvSpPr>
        <p:spPr>
          <a:xfrm>
            <a:off x="211968" y="6400043"/>
            <a:ext cx="9552940" cy="227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RED 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oje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olutions has </a:t>
            </a:r>
            <a:r>
              <a:rPr dirty="0" smtClean="0" sz="1400" spc="-57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h</a:t>
            </a:r>
            <a:r>
              <a:rPr dirty="0" smtClean="0" baseline="31746" sz="1050" spc="-254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39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baseline="31746" sz="1050" spc="-27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14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31746" sz="1050" spc="-37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43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31746" sz="1050" spc="-284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400" spc="-610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-179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-215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31746" sz="1050" spc="-34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-105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baseline="31746" sz="1050" spc="-359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32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31746" sz="1050" spc="-112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1400" spc="-705">
                <a:solidFill>
                  <a:srgbClr val="FFFFFF"/>
                </a:solidFill>
                <a:latin typeface="Myriad Pro"/>
                <a:cs typeface="Myriad Pro"/>
              </a:rPr>
              <a:t>h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31746" sz="1050" spc="-112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-63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s </a:t>
            </a:r>
            <a:r>
              <a:rPr dirty="0" smtClean="0" baseline="31746" sz="1050" spc="-37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77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ea</a:t>
            </a:r>
            <a:r>
              <a:rPr dirty="0" smtClean="0" baseline="31746" sz="1050" spc="7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baseline="31746" sz="1050" spc="-262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 st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ong indust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ocus and </a:t>
            </a:r>
            <a:r>
              <a:rPr dirty="0" smtClean="0" sz="1400" spc="-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xpe</a:t>
            </a:r>
            <a:r>
              <a:rPr dirty="0" smtClean="0" sz="14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tise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or deli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ing best p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 within CPG, Li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cien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29" name="object 17429"/>
          <p:cNvSpPr txBox="1"/>
          <p:nvPr/>
        </p:nvSpPr>
        <p:spPr>
          <a:xfrm>
            <a:off x="211968" y="6542220"/>
            <a:ext cx="9895205" cy="7258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948180">
              <a:lnSpc>
                <a:spcPct val="100000"/>
              </a:lnSpc>
            </a:pP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apid change and</a:t>
            </a:r>
            <a:endParaRPr sz="700">
              <a:latin typeface="Myriad Pro"/>
              <a:cs typeface="Myriad Pro"/>
            </a:endParaRPr>
          </a:p>
          <a:p>
            <a:pPr marL="12700">
              <a:lnSpc>
                <a:spcPts val="1400"/>
              </a:lnSpc>
            </a:pP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omoti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 Disc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 and </a:t>
            </a:r>
            <a:r>
              <a:rPr dirty="0" smtClean="0" sz="1400" spc="-57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baseline="31746" sz="1050" spc="-52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400" spc="-42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-390">
                <a:solidFill>
                  <a:srgbClr val="FFFFFF"/>
                </a:solidFill>
                <a:latin typeface="Myriad Pro"/>
                <a:cs typeface="Myriad Pro"/>
              </a:rPr>
              <a:t>k</a:t>
            </a:r>
            <a:r>
              <a:rPr dirty="0" smtClean="0" sz="1400" spc="-51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e </a:t>
            </a:r>
            <a:r>
              <a:rPr dirty="0" smtClean="0" baseline="31746" sz="1050" spc="-577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400" spc="-24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baseline="31746" sz="1050" spc="-179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58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31746" sz="1050" spc="-7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baseline="31746" sz="1050" spc="-34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33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31746" sz="1050" spc="-7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-509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dirty="0" smtClean="0" baseline="31746" sz="1050" spc="-39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-869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isi</a:t>
            </a:r>
            <a:r>
              <a:rPr dirty="0" smtClean="0" baseline="31746" sz="1050" spc="-172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56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31746" sz="1050" spc="-157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-68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31746" sz="1050" spc="0">
                <a:solidFill>
                  <a:srgbClr val="FFFFFF"/>
                </a:solidFill>
                <a:latin typeface="Myriad Pro"/>
                <a:cs typeface="Myriad Pro"/>
              </a:rPr>
              <a:t>.   </a:t>
            </a:r>
            <a:r>
              <a:rPr dirty="0" smtClean="0" baseline="31746" sz="1050" spc="-89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ufa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tu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ing which a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 key 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ticals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or RE</a:t>
            </a:r>
            <a:r>
              <a:rPr dirty="0" smtClean="0" sz="1400" spc="-50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r>
              <a:rPr dirty="0" smtClean="0" sz="1400" spc="-5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ith our unp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ede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ed global SAP capabilitie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 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endParaRPr sz="1400">
              <a:latin typeface="Myriad Pro"/>
              <a:cs typeface="Myriad Pro"/>
            </a:endParaRPr>
          </a:p>
          <a:p>
            <a:pPr marL="12700" marR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vide 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oje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vi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 ac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oss the whole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ange of SAP solution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 be th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the SAP Business Sui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 indust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specific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 solutions or the new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 gene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 of SAP HANA enable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 SAP Cloud base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, SAP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obili</a:t>
            </a:r>
            <a:r>
              <a:rPr dirty="0" smtClean="0" sz="1400" spc="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 and SAP </a:t>
            </a:r>
            <a:r>
              <a:rPr dirty="0" smtClean="0" sz="14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nalytics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olution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30" name="object 17430"/>
          <p:cNvSpPr txBox="1"/>
          <p:nvPr/>
        </p:nvSpPr>
        <p:spPr>
          <a:xfrm>
            <a:off x="220724" y="1429279"/>
            <a:ext cx="3255010" cy="4540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ele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 of 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RED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onsulting </a:t>
            </a:r>
            <a:r>
              <a:rPr dirty="0" smtClean="0" sz="1400" spc="-25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oje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ts:</a:t>
            </a:r>
            <a:endParaRPr sz="1400">
              <a:latin typeface="Myriad Pro"/>
              <a:cs typeface="Myriad Pro"/>
            </a:endParaRPr>
          </a:p>
          <a:p>
            <a:pPr>
              <a:lnSpc>
                <a:spcPts val="900"/>
              </a:lnSpc>
              <a:spcBef>
                <a:spcPts val="46"/>
              </a:spcBef>
            </a:pPr>
            <a:endParaRPr sz="900"/>
          </a:p>
          <a:p>
            <a:pPr marL="1035685">
              <a:lnSpc>
                <a:spcPct val="100000"/>
              </a:lnSpc>
            </a:pPr>
            <a:r>
              <a:rPr dirty="0" smtClean="0" sz="700" spc="-2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er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our business in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31" name="object 17431"/>
          <p:cNvSpPr txBox="1"/>
          <p:nvPr/>
        </p:nvSpPr>
        <p:spPr>
          <a:xfrm>
            <a:off x="220724" y="1855999"/>
            <a:ext cx="5940425" cy="227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B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tley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22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47619" sz="1050" spc="-22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55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ea</a:t>
            </a:r>
            <a:r>
              <a:rPr dirty="0" smtClean="0" baseline="47619" sz="1050" spc="-15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1400" spc="-755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ti</a:t>
            </a:r>
            <a:r>
              <a:rPr dirty="0" smtClean="0" baseline="47619" sz="1050" spc="-345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400" spc="-535">
                <a:solidFill>
                  <a:srgbClr val="FFFFFF"/>
                </a:solidFill>
                <a:latin typeface="Myriad Pro"/>
                <a:cs typeface="Myriad Pro"/>
              </a:rPr>
              <a:t>K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e </a:t>
            </a:r>
            <a:r>
              <a:rPr dirty="0" smtClean="0" baseline="47619" sz="1050" spc="-284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1400" spc="-515">
                <a:solidFill>
                  <a:srgbClr val="FFFFFF"/>
                </a:solidFill>
                <a:latin typeface="Myriad Pro"/>
                <a:cs typeface="Myriad Pro"/>
              </a:rPr>
              <a:t>–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ith SAP </a:t>
            </a:r>
            <a:r>
              <a:rPr dirty="0" smtClean="0" baseline="47619" sz="1050" spc="-3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P Supply Chain optimis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 and </a:t>
            </a:r>
            <a:r>
              <a:rPr dirty="0" smtClean="0" sz="1400" spc="-4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inan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6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-6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ans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tion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32" name="object 17432"/>
          <p:cNvSpPr txBox="1"/>
          <p:nvPr/>
        </p:nvSpPr>
        <p:spPr>
          <a:xfrm>
            <a:off x="220724" y="2069360"/>
            <a:ext cx="5888990" cy="227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-45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ede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al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M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og</a:t>
            </a:r>
            <a:r>
              <a:rPr dirty="0" smtClean="0" sz="1400" spc="10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li</a:t>
            </a:r>
            <a:r>
              <a:rPr dirty="0" smtClean="0" baseline="47619" sz="1050" spc="-15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baseline="47619" sz="1050" spc="-397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-645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bl</a:t>
            </a:r>
            <a:r>
              <a:rPr dirty="0" smtClean="0" baseline="47619" sz="1050" spc="-457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455">
                <a:solidFill>
                  <a:srgbClr val="FFFFFF"/>
                </a:solidFill>
                <a:latin typeface="Myriad Pro"/>
                <a:cs typeface="Myriad Pro"/>
              </a:rPr>
              <a:t>K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baseline="47619" sz="1050" spc="-44">
                <a:solidFill>
                  <a:srgbClr val="FFFFFF"/>
                </a:solidFill>
                <a:latin typeface="Myriad Pro"/>
                <a:cs typeface="Myriad Pro"/>
              </a:rPr>
              <a:t>d</a:t>
            </a:r>
            <a:r>
              <a:rPr dirty="0" smtClean="0" sz="1400" spc="-525">
                <a:solidFill>
                  <a:srgbClr val="FFFFFF"/>
                </a:solidFill>
                <a:latin typeface="Myriad Pro"/>
                <a:cs typeface="Myriad Pro"/>
              </a:rPr>
              <a:t>–</a:t>
            </a:r>
            <a:r>
              <a:rPr dirty="0" smtClean="0" baseline="47619" sz="1050" spc="0">
                <a:solidFill>
                  <a:srgbClr val="FFFFFF"/>
                </a:solidFill>
                <a:latin typeface="Myriad Pro"/>
                <a:cs typeface="Myriad Pro"/>
              </a:rPr>
              <a:t>of </a:t>
            </a:r>
            <a:r>
              <a:rPr dirty="0" smtClean="0" baseline="47619" sz="1050" spc="-382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50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baseline="47619" sz="1050" spc="-15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baseline="47619" sz="1050" spc="-307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25">
                <a:solidFill>
                  <a:srgbClr val="FFFFFF"/>
                </a:solidFill>
                <a:latin typeface="Myriad Pro"/>
                <a:cs typeface="Myriad Pro"/>
              </a:rPr>
              <a:t>-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inee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ing SAP 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esses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 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efle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a major 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estru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tu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7433" name="object 17433"/>
          <p:cNvSpPr txBox="1"/>
          <p:nvPr/>
        </p:nvSpPr>
        <p:spPr>
          <a:xfrm>
            <a:off x="220724" y="2189586"/>
            <a:ext cx="6214110" cy="9277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035685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ganis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tion.</a:t>
            </a:r>
            <a:endParaRPr sz="700">
              <a:latin typeface="Myriad Pro"/>
              <a:cs typeface="Myriad Pro"/>
            </a:endParaRPr>
          </a:p>
          <a:p>
            <a:pPr marL="12700">
              <a:lnSpc>
                <a:spcPts val="1575"/>
              </a:lnSpc>
            </a:pPr>
            <a:r>
              <a:rPr dirty="0" smtClean="0" sz="1400" spc="1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oll –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ompl</a:t>
            </a:r>
            <a:r>
              <a:rPr dirty="0" smtClean="0" sz="1400" spc="-5">
                <a:solidFill>
                  <a:srgbClr val="FFFFFF"/>
                </a:solidFill>
                <a:latin typeface="Myriad Pro"/>
                <a:cs typeface="Myriad Pro"/>
              </a:rPr>
              <a:t>e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x Global SAP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empl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 desi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n, build and 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ollout</a:t>
            </a:r>
            <a:endParaRPr sz="1400">
              <a:latin typeface="Myriad Pro"/>
              <a:cs typeface="Myriad Pro"/>
            </a:endParaRPr>
          </a:p>
          <a:p>
            <a:pPr marL="12700" marR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1400" spc="-1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10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 </a:t>
            </a:r>
            <a:r>
              <a:rPr dirty="0" smtClean="0" sz="1400" spc="70">
                <a:solidFill>
                  <a:srgbClr val="FFFFFF"/>
                </a:solidFill>
                <a:latin typeface="Myriad Pro"/>
                <a:cs typeface="Myriad Pro"/>
              </a:rPr>
              <a:t>–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g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ile SAP p</a:t>
            </a:r>
            <a:r>
              <a:rPr dirty="0" smtClean="0" sz="1400" spc="-1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oje</a:t>
            </a:r>
            <a:r>
              <a:rPr dirty="0" smtClean="0" sz="1400" spc="1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 manage $50 billion of annual air t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anspo</a:t>
            </a:r>
            <a:r>
              <a:rPr dirty="0" smtClean="0" sz="14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se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vi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es spend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 and SAP HANA</a:t>
            </a:r>
            <a:r>
              <a:rPr dirty="0" smtClean="0" sz="1400" spc="-12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5">
                <a:solidFill>
                  <a:srgbClr val="FFFFFF"/>
                </a:solidFill>
                <a:latin typeface="Myriad Pro"/>
                <a:cs typeface="Myriad Pro"/>
              </a:rPr>
              <a:t>‘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big d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1400" spc="-5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’</a:t>
            </a:r>
            <a:r>
              <a:rPr dirty="0" smtClean="0" sz="1400" spc="-125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analytics POC </a:t>
            </a:r>
            <a:r>
              <a:rPr dirty="0" smtClean="0" sz="1400" spc="-2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or the global air t</a:t>
            </a:r>
            <a:r>
              <a:rPr dirty="0" smtClean="0" sz="14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anspo</a:t>
            </a:r>
            <a:r>
              <a:rPr dirty="0" smtClean="0" sz="1400" spc="3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t indust</a:t>
            </a:r>
            <a:r>
              <a:rPr dirty="0" smtClean="0" sz="1400" spc="3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endParaRPr sz="1400">
              <a:latin typeface="Myriad Pro"/>
              <a:cs typeface="Myriad Pro"/>
            </a:endParaRPr>
          </a:p>
          <a:p>
            <a:pPr marL="236220">
              <a:lnSpc>
                <a:spcPts val="585"/>
              </a:lnSpc>
            </a:pPr>
            <a:r>
              <a:rPr dirty="0" smtClean="0" sz="700" spc="-2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er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our business in</a:t>
            </a:r>
            <a:endParaRPr sz="700">
              <a:latin typeface="Myriad Pro"/>
              <a:cs typeface="Myriad Pro"/>
            </a:endParaRPr>
          </a:p>
          <a:p>
            <a:pPr marL="236220">
              <a:lnSpc>
                <a:spcPct val="100000"/>
              </a:lnSpc>
            </a:pP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eal time with SAP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34" name="object 17434"/>
          <p:cNvSpPr txBox="1"/>
          <p:nvPr/>
        </p:nvSpPr>
        <p:spPr>
          <a:xfrm>
            <a:off x="3888755" y="5333979"/>
            <a:ext cx="926465" cy="440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eal time with SAP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 HANA </a:t>
            </a:r>
            <a:r>
              <a:rPr dirty="0" smtClean="0" sz="700" spc="5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orm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 is the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 li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eblood of a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 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ganis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tion.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nd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35" name="object 17435"/>
          <p:cNvSpPr txBox="1"/>
          <p:nvPr/>
        </p:nvSpPr>
        <p:spPr>
          <a:xfrm>
            <a:off x="3888755" y="5867379"/>
            <a:ext cx="878840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asset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.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sed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el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, it can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36" name="object 17436"/>
          <p:cNvSpPr txBox="1"/>
          <p:nvPr/>
        </p:nvSpPr>
        <p:spPr>
          <a:xfrm>
            <a:off x="3888755" y="6080740"/>
            <a:ext cx="770890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apid change and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37" name="object 17437"/>
          <p:cNvSpPr txBox="1"/>
          <p:nvPr/>
        </p:nvSpPr>
        <p:spPr>
          <a:xfrm>
            <a:off x="3888755" y="6187420"/>
            <a:ext cx="855980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make bet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er decision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38" name="object 17438"/>
          <p:cNvSpPr txBox="1"/>
          <p:nvPr/>
        </p:nvSpPr>
        <p:spPr>
          <a:xfrm>
            <a:off x="2147915" y="5688779"/>
            <a:ext cx="871219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-2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er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our business in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39" name="object 17439"/>
          <p:cNvSpPr txBox="1"/>
          <p:nvPr/>
        </p:nvSpPr>
        <p:spPr>
          <a:xfrm>
            <a:off x="2147915" y="5902139"/>
            <a:ext cx="926465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HANA </a:t>
            </a:r>
            <a:r>
              <a:rPr dirty="0" smtClean="0" sz="700" spc="5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orm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 is the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0" name="object 17440"/>
          <p:cNvSpPr txBox="1"/>
          <p:nvPr/>
        </p:nvSpPr>
        <p:spPr>
          <a:xfrm>
            <a:off x="2147915" y="6115499"/>
            <a:ext cx="878840" cy="3340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4351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ganis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tion.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nd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 one of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our biggest</a:t>
            </a:r>
            <a:endParaRPr sz="7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asset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.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sed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el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, it can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1" name="object 17441"/>
          <p:cNvSpPr txBox="1"/>
          <p:nvPr/>
        </p:nvSpPr>
        <p:spPr>
          <a:xfrm>
            <a:off x="686577" y="4679053"/>
            <a:ext cx="871219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-20">
                <a:solidFill>
                  <a:srgbClr val="FFFFFF"/>
                </a:solidFill>
                <a:latin typeface="Myriad Pro"/>
                <a:cs typeface="Myriad Pro"/>
              </a:rPr>
              <a:t>P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er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our business in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2" name="object 17442"/>
          <p:cNvSpPr txBox="1"/>
          <p:nvPr/>
        </p:nvSpPr>
        <p:spPr>
          <a:xfrm>
            <a:off x="686577" y="4892413"/>
            <a:ext cx="926465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HANA </a:t>
            </a:r>
            <a:r>
              <a:rPr dirty="0" smtClean="0" sz="700" spc="5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orm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 is the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3" name="object 17443"/>
          <p:cNvSpPr txBox="1"/>
          <p:nvPr/>
        </p:nvSpPr>
        <p:spPr>
          <a:xfrm>
            <a:off x="686577" y="5105773"/>
            <a:ext cx="682625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ganis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tion.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nd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4" name="object 17444"/>
          <p:cNvSpPr txBox="1"/>
          <p:nvPr/>
        </p:nvSpPr>
        <p:spPr>
          <a:xfrm>
            <a:off x="686577" y="5319133"/>
            <a:ext cx="915669" cy="22732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asset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. 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U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sed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w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el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l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, it can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 help 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ganis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tions 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ea</a:t>
            </a:r>
            <a:r>
              <a:rPr dirty="0" smtClean="0" sz="700" spc="5">
                <a:solidFill>
                  <a:srgbClr val="FFFFFF"/>
                </a:solidFill>
                <a:latin typeface="Myriad Pro"/>
                <a:cs typeface="Myriad Pro"/>
              </a:rPr>
              <a:t>c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5" name="object 17445"/>
          <p:cNvSpPr txBox="1"/>
          <p:nvPr/>
        </p:nvSpPr>
        <p:spPr>
          <a:xfrm>
            <a:off x="686577" y="5639173"/>
            <a:ext cx="855980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make bet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t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er decision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s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6" name="object 17446"/>
          <p:cNvSpPr txBox="1"/>
          <p:nvPr/>
        </p:nvSpPr>
        <p:spPr>
          <a:xfrm>
            <a:off x="444324" y="3103923"/>
            <a:ext cx="926465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HANA </a:t>
            </a:r>
            <a:r>
              <a:rPr dirty="0" smtClean="0" sz="700" spc="5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orm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 is the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7" name="object 17447"/>
          <p:cNvSpPr txBox="1"/>
          <p:nvPr/>
        </p:nvSpPr>
        <p:spPr>
          <a:xfrm>
            <a:off x="444324" y="3317283"/>
            <a:ext cx="509905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r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ganis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tion.</a:t>
            </a:r>
            <a:endParaRPr sz="700">
              <a:latin typeface="Myriad Pro"/>
              <a:cs typeface="Myriad Pro"/>
            </a:endParaRPr>
          </a:p>
        </p:txBody>
      </p:sp>
      <p:sp>
        <p:nvSpPr>
          <p:cNvPr id="17448" name="object 17448"/>
          <p:cNvSpPr txBox="1"/>
          <p:nvPr/>
        </p:nvSpPr>
        <p:spPr>
          <a:xfrm>
            <a:off x="1243713" y="1976227"/>
            <a:ext cx="926465" cy="120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Myriad Pro"/>
                <a:cs typeface="Myriad Pro"/>
              </a:rPr>
              <a:t>HANA </a:t>
            </a:r>
            <a:r>
              <a:rPr dirty="0" smtClean="0" sz="700" spc="5">
                <a:solidFill>
                  <a:srgbClr val="FFFFFF"/>
                </a:solidFill>
                <a:latin typeface="Myriad Pro"/>
                <a:cs typeface="Myriad Pro"/>
              </a:rPr>
              <a:t>I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n</a:t>
            </a:r>
            <a:r>
              <a:rPr dirty="0" smtClean="0" sz="700" spc="-10">
                <a:solidFill>
                  <a:srgbClr val="FFFFFF"/>
                </a:solidFill>
                <a:latin typeface="Myriad Pro"/>
                <a:cs typeface="Myriad Pro"/>
              </a:rPr>
              <a:t>f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orm</a:t>
            </a:r>
            <a:r>
              <a:rPr dirty="0" smtClean="0" sz="700" spc="-5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dirty="0" smtClean="0" sz="700" spc="0">
                <a:solidFill>
                  <a:srgbClr val="FFFFFF"/>
                </a:solidFill>
                <a:latin typeface="Myriad Pro"/>
                <a:cs typeface="Myriad Pro"/>
              </a:rPr>
              <a:t>tion is the</a:t>
            </a:r>
            <a:endParaRPr sz="70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SAP RED INFO SLIDES OCT 2014 reduced</dc:title>
  <dcterms:created xsi:type="dcterms:W3CDTF">2014-10-28T16:26:11Z</dcterms:created>
  <dcterms:modified xsi:type="dcterms:W3CDTF">2014-10-28T16:26:11Z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2014-10-10T00:00:00Z</vt:filetime>
  </property>
  <property fmtid="{D5CDD505-2E9C-101B-9397-08002B2CF9AE}" pid="3" name="LastSaved">
    <vt:filetime>2014-10-28T00:00:00Z</vt:filetime>
  </property>
</Properties>
</file>